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ppt/notesSlides/notesSlide203.xml" ContentType="application/vnd.openxmlformats-officedocument.presentationml.notesSlide+xml"/>
  <Override PartName="/ppt/notesSlides/notesSlide204.xml" ContentType="application/vnd.openxmlformats-officedocument.presentationml.notesSlide+xml"/>
  <Override PartName="/ppt/notesSlides/notesSlide205.xml" ContentType="application/vnd.openxmlformats-officedocument.presentationml.notesSlide+xml"/>
  <Override PartName="/ppt/notesSlides/notesSlide206.xml" ContentType="application/vnd.openxmlformats-officedocument.presentationml.notesSlide+xml"/>
  <Override PartName="/ppt/notesSlides/notesSlide207.xml" ContentType="application/vnd.openxmlformats-officedocument.presentationml.notesSlide+xml"/>
  <Override PartName="/ppt/notesSlides/notesSlide208.xml" ContentType="application/vnd.openxmlformats-officedocument.presentationml.notesSlide+xml"/>
  <Override PartName="/ppt/notesSlides/notesSlide209.xml" ContentType="application/vnd.openxmlformats-officedocument.presentationml.notesSlide+xml"/>
  <Override PartName="/ppt/notesSlides/notesSlide210.xml" ContentType="application/vnd.openxmlformats-officedocument.presentationml.notesSlide+xml"/>
  <Override PartName="/ppt/notesSlides/notesSlide211.xml" ContentType="application/vnd.openxmlformats-officedocument.presentationml.notesSlide+xml"/>
  <Override PartName="/ppt/notesSlides/notesSlide212.xml" ContentType="application/vnd.openxmlformats-officedocument.presentationml.notesSlide+xml"/>
  <Override PartName="/ppt/notesSlides/notesSlide213.xml" ContentType="application/vnd.openxmlformats-officedocument.presentationml.notesSlide+xml"/>
  <Override PartName="/ppt/notesSlides/notesSlide214.xml" ContentType="application/vnd.openxmlformats-officedocument.presentationml.notesSlide+xml"/>
  <Override PartName="/ppt/notesSlides/notesSlide215.xml" ContentType="application/vnd.openxmlformats-officedocument.presentationml.notesSlide+xml"/>
  <Override PartName="/ppt/notesSlides/notesSlide216.xml" ContentType="application/vnd.openxmlformats-officedocument.presentationml.notesSlide+xml"/>
  <Override PartName="/ppt/notesSlides/notesSlide217.xml" ContentType="application/vnd.openxmlformats-officedocument.presentationml.notesSlide+xml"/>
  <Override PartName="/ppt/notesSlides/notesSlide218.xml" ContentType="application/vnd.openxmlformats-officedocument.presentationml.notesSlide+xml"/>
  <Override PartName="/ppt/notesSlides/notesSlide219.xml" ContentType="application/vnd.openxmlformats-officedocument.presentationml.notesSlide+xml"/>
  <Override PartName="/ppt/notesSlides/notesSlide220.xml" ContentType="application/vnd.openxmlformats-officedocument.presentationml.notesSlide+xml"/>
  <Override PartName="/ppt/notesSlides/notesSlide221.xml" ContentType="application/vnd.openxmlformats-officedocument.presentationml.notesSlide+xml"/>
  <Override PartName="/ppt/notesSlides/notesSlide222.xml" ContentType="application/vnd.openxmlformats-officedocument.presentationml.notesSlide+xml"/>
  <Override PartName="/ppt/notesSlides/notesSlide223.xml" ContentType="application/vnd.openxmlformats-officedocument.presentationml.notesSlide+xml"/>
  <Override PartName="/ppt/notesSlides/notesSlide224.xml" ContentType="application/vnd.openxmlformats-officedocument.presentationml.notesSlide+xml"/>
  <Override PartName="/ppt/notesSlides/notesSlide225.xml" ContentType="application/vnd.openxmlformats-officedocument.presentationml.notesSlide+xml"/>
  <Override PartName="/ppt/notesSlides/notesSlide226.xml" ContentType="application/vnd.openxmlformats-officedocument.presentationml.notesSlide+xml"/>
  <Override PartName="/ppt/notesSlides/notesSlide227.xml" ContentType="application/vnd.openxmlformats-officedocument.presentationml.notesSlide+xml"/>
  <Override PartName="/ppt/notesSlides/notesSlide228.xml" ContentType="application/vnd.openxmlformats-officedocument.presentationml.notesSlide+xml"/>
  <Override PartName="/ppt/notesSlides/notesSlide229.xml" ContentType="application/vnd.openxmlformats-officedocument.presentationml.notesSlide+xml"/>
  <Override PartName="/ppt/notesSlides/notesSlide230.xml" ContentType="application/vnd.openxmlformats-officedocument.presentationml.notesSlide+xml"/>
  <Override PartName="/ppt/notesSlides/notesSlide231.xml" ContentType="application/vnd.openxmlformats-officedocument.presentationml.notesSlide+xml"/>
  <Override PartName="/ppt/notesSlides/notesSlide232.xml" ContentType="application/vnd.openxmlformats-officedocument.presentationml.notesSlide+xml"/>
  <Override PartName="/ppt/notesSlides/notesSlide233.xml" ContentType="application/vnd.openxmlformats-officedocument.presentationml.notesSlide+xml"/>
  <Override PartName="/ppt/notesSlides/notesSlide234.xml" ContentType="application/vnd.openxmlformats-officedocument.presentationml.notesSlide+xml"/>
  <Override PartName="/ppt/notesSlides/notesSlide235.xml" ContentType="application/vnd.openxmlformats-officedocument.presentationml.notesSlide+xml"/>
  <Override PartName="/ppt/notesSlides/notesSlide236.xml" ContentType="application/vnd.openxmlformats-officedocument.presentationml.notesSlide+xml"/>
  <Override PartName="/ppt/notesSlides/notesSlide237.xml" ContentType="application/vnd.openxmlformats-officedocument.presentationml.notesSlide+xml"/>
  <Override PartName="/ppt/notesSlides/notesSlide238.xml" ContentType="application/vnd.openxmlformats-officedocument.presentationml.notesSlide+xml"/>
  <Override PartName="/ppt/notesSlides/notesSlide239.xml" ContentType="application/vnd.openxmlformats-officedocument.presentationml.notesSlide+xml"/>
  <Override PartName="/ppt/notesSlides/notesSlide240.xml" ContentType="application/vnd.openxmlformats-officedocument.presentationml.notesSlide+xml"/>
  <Override PartName="/ppt/notesSlides/notesSlide241.xml" ContentType="application/vnd.openxmlformats-officedocument.presentationml.notesSlide+xml"/>
  <Override PartName="/ppt/notesSlides/notesSlide242.xml" ContentType="application/vnd.openxmlformats-officedocument.presentationml.notesSlide+xml"/>
  <Override PartName="/ppt/notesSlides/notesSlide243.xml" ContentType="application/vnd.openxmlformats-officedocument.presentationml.notesSlide+xml"/>
  <Override PartName="/ppt/notesSlides/notesSlide244.xml" ContentType="application/vnd.openxmlformats-officedocument.presentationml.notesSlide+xml"/>
  <Override PartName="/ppt/notesSlides/notesSlide245.xml" ContentType="application/vnd.openxmlformats-officedocument.presentationml.notesSlide+xml"/>
  <Override PartName="/ppt/notesSlides/notesSlide246.xml" ContentType="application/vnd.openxmlformats-officedocument.presentationml.notesSlide+xml"/>
  <Override PartName="/ppt/notesSlides/notesSlide247.xml" ContentType="application/vnd.openxmlformats-officedocument.presentationml.notesSlide+xml"/>
  <Override PartName="/ppt/notesSlides/notesSlide248.xml" ContentType="application/vnd.openxmlformats-officedocument.presentationml.notesSlide+xml"/>
  <Override PartName="/ppt/notesSlides/notesSlide249.xml" ContentType="application/vnd.openxmlformats-officedocument.presentationml.notesSlide+xml"/>
  <Override PartName="/ppt/notesSlides/notesSlide250.xml" ContentType="application/vnd.openxmlformats-officedocument.presentationml.notesSlide+xml"/>
  <Override PartName="/ppt/notesSlides/notesSlide251.xml" ContentType="application/vnd.openxmlformats-officedocument.presentationml.notesSlide+xml"/>
  <Override PartName="/ppt/notesSlides/notesSlide252.xml" ContentType="application/vnd.openxmlformats-officedocument.presentationml.notesSlide+xml"/>
  <Override PartName="/ppt/notesSlides/notesSlide253.xml" ContentType="application/vnd.openxmlformats-officedocument.presentationml.notesSlide+xml"/>
  <Override PartName="/ppt/notesSlides/notesSlide254.xml" ContentType="application/vnd.openxmlformats-officedocument.presentationml.notesSlide+xml"/>
  <Override PartName="/ppt/notesSlides/notesSlide255.xml" ContentType="application/vnd.openxmlformats-officedocument.presentationml.notesSlide+xml"/>
  <Override PartName="/ppt/notesSlides/notesSlide256.xml" ContentType="application/vnd.openxmlformats-officedocument.presentationml.notesSlide+xml"/>
  <Override PartName="/ppt/notesSlides/notesSlide257.xml" ContentType="application/vnd.openxmlformats-officedocument.presentationml.notesSlide+xml"/>
  <Override PartName="/ppt/notesSlides/notesSlide258.xml" ContentType="application/vnd.openxmlformats-officedocument.presentationml.notesSlide+xml"/>
  <Override PartName="/ppt/notesSlides/notesSlide259.xml" ContentType="application/vnd.openxmlformats-officedocument.presentationml.notesSlide+xml"/>
  <Override PartName="/ppt/notesSlides/notesSlide260.xml" ContentType="application/vnd.openxmlformats-officedocument.presentationml.notesSlide+xml"/>
  <Override PartName="/ppt/notesSlides/notesSlide261.xml" ContentType="application/vnd.openxmlformats-officedocument.presentationml.notesSlide+xml"/>
  <Override PartName="/ppt/notesSlides/notesSlide262.xml" ContentType="application/vnd.openxmlformats-officedocument.presentationml.notesSlide+xml"/>
  <Override PartName="/ppt/notesSlides/notesSlide263.xml" ContentType="application/vnd.openxmlformats-officedocument.presentationml.notesSlide+xml"/>
  <Override PartName="/ppt/notesSlides/notesSlide264.xml" ContentType="application/vnd.openxmlformats-officedocument.presentationml.notesSlide+xml"/>
  <Override PartName="/ppt/notesSlides/notesSlide265.xml" ContentType="application/vnd.openxmlformats-officedocument.presentationml.notesSlide+xml"/>
  <Override PartName="/ppt/notesSlides/notesSlide266.xml" ContentType="application/vnd.openxmlformats-officedocument.presentationml.notesSlide+xml"/>
  <Override PartName="/ppt/notesSlides/notesSlide267.xml" ContentType="application/vnd.openxmlformats-officedocument.presentationml.notesSlide+xml"/>
  <Override PartName="/ppt/notesSlides/notesSlide268.xml" ContentType="application/vnd.openxmlformats-officedocument.presentationml.notesSlide+xml"/>
  <Override PartName="/ppt/notesSlides/notesSlide269.xml" ContentType="application/vnd.openxmlformats-officedocument.presentationml.notesSlide+xml"/>
  <Override PartName="/ppt/notesSlides/notesSlide270.xml" ContentType="application/vnd.openxmlformats-officedocument.presentationml.notesSlide+xml"/>
  <Override PartName="/ppt/notesSlides/notesSlide271.xml" ContentType="application/vnd.openxmlformats-officedocument.presentationml.notesSlide+xml"/>
  <Override PartName="/ppt/notesSlides/notesSlide272.xml" ContentType="application/vnd.openxmlformats-officedocument.presentationml.notesSlide+xml"/>
  <Override PartName="/ppt/notesSlides/notesSlide273.xml" ContentType="application/vnd.openxmlformats-officedocument.presentationml.notesSlide+xml"/>
  <Override PartName="/ppt/notesSlides/notesSlide274.xml" ContentType="application/vnd.openxmlformats-officedocument.presentationml.notesSlide+xml"/>
  <Override PartName="/ppt/notesSlides/notesSlide275.xml" ContentType="application/vnd.openxmlformats-officedocument.presentationml.notesSlide+xml"/>
  <Override PartName="/ppt/notesSlides/notesSlide276.xml" ContentType="application/vnd.openxmlformats-officedocument.presentationml.notesSlide+xml"/>
  <Override PartName="/ppt/notesSlides/notesSlide277.xml" ContentType="application/vnd.openxmlformats-officedocument.presentationml.notesSlide+xml"/>
  <Override PartName="/ppt/notesSlides/notesSlide278.xml" ContentType="application/vnd.openxmlformats-officedocument.presentationml.notesSlide+xml"/>
  <Override PartName="/ppt/notesSlides/notesSlide279.xml" ContentType="application/vnd.openxmlformats-officedocument.presentationml.notesSlide+xml"/>
  <Override PartName="/ppt/notesSlides/notesSlide280.xml" ContentType="application/vnd.openxmlformats-officedocument.presentationml.notesSlide+xml"/>
  <Override PartName="/ppt/notesSlides/notesSlide281.xml" ContentType="application/vnd.openxmlformats-officedocument.presentationml.notesSlide+xml"/>
  <Override PartName="/ppt/notesSlides/notesSlide282.xml" ContentType="application/vnd.openxmlformats-officedocument.presentationml.notesSlide+xml"/>
  <Override PartName="/ppt/notesSlides/notesSlide283.xml" ContentType="application/vnd.openxmlformats-officedocument.presentationml.notesSlide+xml"/>
  <Override PartName="/ppt/notesSlides/notesSlide284.xml" ContentType="application/vnd.openxmlformats-officedocument.presentationml.notesSlide+xml"/>
  <Override PartName="/ppt/notesSlides/notesSlide285.xml" ContentType="application/vnd.openxmlformats-officedocument.presentationml.notesSlide+xml"/>
  <Override PartName="/ppt/notesSlides/notesSlide286.xml" ContentType="application/vnd.openxmlformats-officedocument.presentationml.notesSlide+xml"/>
  <Override PartName="/ppt/notesSlides/notesSlide287.xml" ContentType="application/vnd.openxmlformats-officedocument.presentationml.notesSlide+xml"/>
  <Override PartName="/ppt/notesSlides/notesSlide288.xml" ContentType="application/vnd.openxmlformats-officedocument.presentationml.notesSlide+xml"/>
  <Override PartName="/ppt/notesSlides/notesSlide289.xml" ContentType="application/vnd.openxmlformats-officedocument.presentationml.notesSlide+xml"/>
  <Override PartName="/ppt/notesSlides/notesSlide290.xml" ContentType="application/vnd.openxmlformats-officedocument.presentationml.notesSlide+xml"/>
  <Override PartName="/ppt/notesSlides/notesSlide291.xml" ContentType="application/vnd.openxmlformats-officedocument.presentationml.notesSlide+xml"/>
  <Override PartName="/ppt/notesSlides/notesSlide292.xml" ContentType="application/vnd.openxmlformats-officedocument.presentationml.notesSlide+xml"/>
  <Override PartName="/ppt/notesSlides/notesSlide293.xml" ContentType="application/vnd.openxmlformats-officedocument.presentationml.notesSlide+xml"/>
  <Override PartName="/ppt/notesSlides/notesSlide294.xml" ContentType="application/vnd.openxmlformats-officedocument.presentationml.notesSlide+xml"/>
  <Override PartName="/ppt/notesSlides/notesSlide295.xml" ContentType="application/vnd.openxmlformats-officedocument.presentationml.notesSlide+xml"/>
  <Override PartName="/ppt/notesSlides/notesSlide29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375"/>
  </p:notesMasterIdLst>
  <p:sldIdLst>
    <p:sldId id="557" r:id="rId2"/>
    <p:sldId id="535" r:id="rId3"/>
    <p:sldId id="536" r:id="rId4"/>
    <p:sldId id="537" r:id="rId5"/>
    <p:sldId id="538" r:id="rId6"/>
    <p:sldId id="563" r:id="rId7"/>
    <p:sldId id="566" r:id="rId8"/>
    <p:sldId id="576" r:id="rId9"/>
    <p:sldId id="579" r:id="rId10"/>
    <p:sldId id="622" r:id="rId11"/>
    <p:sldId id="624" r:id="rId12"/>
    <p:sldId id="625" r:id="rId13"/>
    <p:sldId id="631" r:id="rId14"/>
    <p:sldId id="632" r:id="rId15"/>
    <p:sldId id="633" r:id="rId16"/>
    <p:sldId id="637" r:id="rId17"/>
    <p:sldId id="638" r:id="rId18"/>
    <p:sldId id="639" r:id="rId19"/>
    <p:sldId id="715" r:id="rId20"/>
    <p:sldId id="718" r:id="rId21"/>
    <p:sldId id="722" r:id="rId22"/>
    <p:sldId id="726" r:id="rId23"/>
    <p:sldId id="727" r:id="rId24"/>
    <p:sldId id="729" r:id="rId25"/>
    <p:sldId id="730" r:id="rId26"/>
    <p:sldId id="734" r:id="rId27"/>
    <p:sldId id="735" r:id="rId28"/>
    <p:sldId id="737" r:id="rId29"/>
    <p:sldId id="738" r:id="rId30"/>
    <p:sldId id="739" r:id="rId31"/>
    <p:sldId id="740" r:id="rId32"/>
    <p:sldId id="742" r:id="rId33"/>
    <p:sldId id="743" r:id="rId34"/>
    <p:sldId id="745" r:id="rId35"/>
    <p:sldId id="746" r:id="rId36"/>
    <p:sldId id="648" r:id="rId37"/>
    <p:sldId id="654" r:id="rId38"/>
    <p:sldId id="649" r:id="rId39"/>
    <p:sldId id="653" r:id="rId40"/>
    <p:sldId id="656" r:id="rId41"/>
    <p:sldId id="657" r:id="rId42"/>
    <p:sldId id="658" r:id="rId43"/>
    <p:sldId id="750" r:id="rId44"/>
    <p:sldId id="751" r:id="rId45"/>
    <p:sldId id="661" r:id="rId46"/>
    <p:sldId id="663" r:id="rId47"/>
    <p:sldId id="691" r:id="rId48"/>
    <p:sldId id="669" r:id="rId49"/>
    <p:sldId id="259" r:id="rId50"/>
    <p:sldId id="760" r:id="rId51"/>
    <p:sldId id="567" r:id="rId52"/>
    <p:sldId id="761" r:id="rId53"/>
    <p:sldId id="424" r:id="rId54"/>
    <p:sldId id="762" r:id="rId55"/>
    <p:sldId id="587" r:id="rId56"/>
    <p:sldId id="589" r:id="rId57"/>
    <p:sldId id="765" r:id="rId58"/>
    <p:sldId id="594" r:id="rId59"/>
    <p:sldId id="767" r:id="rId60"/>
    <p:sldId id="598" r:id="rId61"/>
    <p:sldId id="600" r:id="rId62"/>
    <p:sldId id="768" r:id="rId63"/>
    <p:sldId id="769" r:id="rId64"/>
    <p:sldId id="770" r:id="rId65"/>
    <p:sldId id="771" r:id="rId66"/>
    <p:sldId id="772" r:id="rId67"/>
    <p:sldId id="786" r:id="rId68"/>
    <p:sldId id="789" r:id="rId69"/>
    <p:sldId id="790" r:id="rId70"/>
    <p:sldId id="565" r:id="rId71"/>
    <p:sldId id="792" r:id="rId72"/>
    <p:sldId id="585" r:id="rId73"/>
    <p:sldId id="802" r:id="rId74"/>
    <p:sldId id="803" r:id="rId75"/>
    <p:sldId id="804" r:id="rId76"/>
    <p:sldId id="595" r:id="rId77"/>
    <p:sldId id="806" r:id="rId78"/>
    <p:sldId id="807" r:id="rId79"/>
    <p:sldId id="808" r:id="rId80"/>
    <p:sldId id="809" r:id="rId81"/>
    <p:sldId id="597" r:id="rId82"/>
    <p:sldId id="810" r:id="rId83"/>
    <p:sldId id="599" r:id="rId84"/>
    <p:sldId id="811" r:id="rId85"/>
    <p:sldId id="602" r:id="rId86"/>
    <p:sldId id="812" r:id="rId87"/>
    <p:sldId id="813" r:id="rId88"/>
    <p:sldId id="646" r:id="rId89"/>
    <p:sldId id="814" r:id="rId90"/>
    <p:sldId id="815" r:id="rId91"/>
    <p:sldId id="816" r:id="rId92"/>
    <p:sldId id="640" r:id="rId93"/>
    <p:sldId id="817" r:id="rId94"/>
    <p:sldId id="818" r:id="rId95"/>
    <p:sldId id="819" r:id="rId96"/>
    <p:sldId id="820" r:id="rId97"/>
    <p:sldId id="821" r:id="rId98"/>
    <p:sldId id="822" r:id="rId99"/>
    <p:sldId id="823" r:id="rId100"/>
    <p:sldId id="824" r:id="rId101"/>
    <p:sldId id="825" r:id="rId102"/>
    <p:sldId id="578" r:id="rId103"/>
    <p:sldId id="826" r:id="rId104"/>
    <p:sldId id="827" r:id="rId105"/>
    <p:sldId id="828" r:id="rId106"/>
    <p:sldId id="829" r:id="rId107"/>
    <p:sldId id="830" r:id="rId108"/>
    <p:sldId id="831" r:id="rId109"/>
    <p:sldId id="832" r:id="rId110"/>
    <p:sldId id="833" r:id="rId111"/>
    <p:sldId id="834" r:id="rId112"/>
    <p:sldId id="564" r:id="rId113"/>
    <p:sldId id="835" r:id="rId114"/>
    <p:sldId id="836" r:id="rId115"/>
    <p:sldId id="837" r:id="rId116"/>
    <p:sldId id="838" r:id="rId117"/>
    <p:sldId id="839" r:id="rId118"/>
    <p:sldId id="840" r:id="rId119"/>
    <p:sldId id="841" r:id="rId120"/>
    <p:sldId id="842" r:id="rId121"/>
    <p:sldId id="698" r:id="rId122"/>
    <p:sldId id="843" r:id="rId123"/>
    <p:sldId id="844" r:id="rId124"/>
    <p:sldId id="845" r:id="rId125"/>
    <p:sldId id="846" r:id="rId126"/>
    <p:sldId id="847" r:id="rId127"/>
    <p:sldId id="574" r:id="rId128"/>
    <p:sldId id="848" r:id="rId129"/>
    <p:sldId id="849" r:id="rId130"/>
    <p:sldId id="850" r:id="rId131"/>
    <p:sldId id="851" r:id="rId132"/>
    <p:sldId id="852" r:id="rId133"/>
    <p:sldId id="853" r:id="rId134"/>
    <p:sldId id="601" r:id="rId135"/>
    <p:sldId id="854" r:id="rId136"/>
    <p:sldId id="855" r:id="rId137"/>
    <p:sldId id="856" r:id="rId138"/>
    <p:sldId id="857" r:id="rId139"/>
    <p:sldId id="858" r:id="rId140"/>
    <p:sldId id="859" r:id="rId141"/>
    <p:sldId id="860" r:id="rId142"/>
    <p:sldId id="861" r:id="rId143"/>
    <p:sldId id="862" r:id="rId144"/>
    <p:sldId id="863" r:id="rId145"/>
    <p:sldId id="864" r:id="rId146"/>
    <p:sldId id="865" r:id="rId147"/>
    <p:sldId id="866" r:id="rId148"/>
    <p:sldId id="867" r:id="rId149"/>
    <p:sldId id="868" r:id="rId150"/>
    <p:sldId id="700" r:id="rId151"/>
    <p:sldId id="701" r:id="rId152"/>
    <p:sldId id="869" r:id="rId153"/>
    <p:sldId id="870" r:id="rId154"/>
    <p:sldId id="871" r:id="rId155"/>
    <p:sldId id="872" r:id="rId156"/>
    <p:sldId id="873" r:id="rId157"/>
    <p:sldId id="874" r:id="rId158"/>
    <p:sldId id="875" r:id="rId159"/>
    <p:sldId id="876" r:id="rId160"/>
    <p:sldId id="877" r:id="rId161"/>
    <p:sldId id="878" r:id="rId162"/>
    <p:sldId id="879" r:id="rId163"/>
    <p:sldId id="880" r:id="rId164"/>
    <p:sldId id="881" r:id="rId165"/>
    <p:sldId id="882" r:id="rId166"/>
    <p:sldId id="883" r:id="rId167"/>
    <p:sldId id="884" r:id="rId168"/>
    <p:sldId id="885" r:id="rId169"/>
    <p:sldId id="886" r:id="rId170"/>
    <p:sldId id="887" r:id="rId171"/>
    <p:sldId id="888" r:id="rId172"/>
    <p:sldId id="889" r:id="rId173"/>
    <p:sldId id="890" r:id="rId174"/>
    <p:sldId id="662" r:id="rId175"/>
    <p:sldId id="891" r:id="rId176"/>
    <p:sldId id="892" r:id="rId177"/>
    <p:sldId id="893" r:id="rId178"/>
    <p:sldId id="665" r:id="rId179"/>
    <p:sldId id="668" r:id="rId180"/>
    <p:sldId id="683" r:id="rId181"/>
    <p:sldId id="894" r:id="rId182"/>
    <p:sldId id="671" r:id="rId183"/>
    <p:sldId id="673" r:id="rId184"/>
    <p:sldId id="674" r:id="rId185"/>
    <p:sldId id="675" r:id="rId186"/>
    <p:sldId id="677" r:id="rId187"/>
    <p:sldId id="679" r:id="rId188"/>
    <p:sldId id="895" r:id="rId189"/>
    <p:sldId id="896" r:id="rId190"/>
    <p:sldId id="897" r:id="rId191"/>
    <p:sldId id="898" r:id="rId192"/>
    <p:sldId id="899" r:id="rId193"/>
    <p:sldId id="900" r:id="rId194"/>
    <p:sldId id="901" r:id="rId195"/>
    <p:sldId id="902" r:id="rId196"/>
    <p:sldId id="903" r:id="rId197"/>
    <p:sldId id="904" r:id="rId198"/>
    <p:sldId id="905" r:id="rId199"/>
    <p:sldId id="906" r:id="rId200"/>
    <p:sldId id="907" r:id="rId201"/>
    <p:sldId id="908" r:id="rId202"/>
    <p:sldId id="909" r:id="rId203"/>
    <p:sldId id="910" r:id="rId204"/>
    <p:sldId id="586" r:id="rId205"/>
    <p:sldId id="911" r:id="rId206"/>
    <p:sldId id="912" r:id="rId207"/>
    <p:sldId id="913" r:id="rId208"/>
    <p:sldId id="914" r:id="rId209"/>
    <p:sldId id="915" r:id="rId210"/>
    <p:sldId id="916" r:id="rId211"/>
    <p:sldId id="917" r:id="rId212"/>
    <p:sldId id="918" r:id="rId213"/>
    <p:sldId id="919" r:id="rId214"/>
    <p:sldId id="920" r:id="rId215"/>
    <p:sldId id="921" r:id="rId216"/>
    <p:sldId id="922" r:id="rId217"/>
    <p:sldId id="923" r:id="rId218"/>
    <p:sldId id="924" r:id="rId219"/>
    <p:sldId id="925" r:id="rId220"/>
    <p:sldId id="926" r:id="rId221"/>
    <p:sldId id="927" r:id="rId222"/>
    <p:sldId id="928" r:id="rId223"/>
    <p:sldId id="929" r:id="rId224"/>
    <p:sldId id="930" r:id="rId225"/>
    <p:sldId id="931" r:id="rId226"/>
    <p:sldId id="932" r:id="rId227"/>
    <p:sldId id="933" r:id="rId228"/>
    <p:sldId id="934" r:id="rId229"/>
    <p:sldId id="935" r:id="rId230"/>
    <p:sldId id="936" r:id="rId231"/>
    <p:sldId id="937" r:id="rId232"/>
    <p:sldId id="938" r:id="rId233"/>
    <p:sldId id="939" r:id="rId234"/>
    <p:sldId id="940" r:id="rId235"/>
    <p:sldId id="941" r:id="rId236"/>
    <p:sldId id="942" r:id="rId237"/>
    <p:sldId id="561" r:id="rId238"/>
    <p:sldId id="943" r:id="rId239"/>
    <p:sldId id="944" r:id="rId240"/>
    <p:sldId id="945" r:id="rId241"/>
    <p:sldId id="946" r:id="rId242"/>
    <p:sldId id="947" r:id="rId243"/>
    <p:sldId id="948" r:id="rId244"/>
    <p:sldId id="949" r:id="rId245"/>
    <p:sldId id="950" r:id="rId246"/>
    <p:sldId id="951" r:id="rId247"/>
    <p:sldId id="952" r:id="rId248"/>
    <p:sldId id="953" r:id="rId249"/>
    <p:sldId id="954" r:id="rId250"/>
    <p:sldId id="955" r:id="rId251"/>
    <p:sldId id="956" r:id="rId252"/>
    <p:sldId id="957" r:id="rId253"/>
    <p:sldId id="958" r:id="rId254"/>
    <p:sldId id="959" r:id="rId255"/>
    <p:sldId id="960" r:id="rId256"/>
    <p:sldId id="961" r:id="rId257"/>
    <p:sldId id="962" r:id="rId258"/>
    <p:sldId id="963" r:id="rId259"/>
    <p:sldId id="964" r:id="rId260"/>
    <p:sldId id="965" r:id="rId261"/>
    <p:sldId id="966" r:id="rId262"/>
    <p:sldId id="967" r:id="rId263"/>
    <p:sldId id="968" r:id="rId264"/>
    <p:sldId id="969" r:id="rId265"/>
    <p:sldId id="970" r:id="rId266"/>
    <p:sldId id="971" r:id="rId267"/>
    <p:sldId id="972" r:id="rId268"/>
    <p:sldId id="973" r:id="rId269"/>
    <p:sldId id="974" r:id="rId270"/>
    <p:sldId id="975" r:id="rId271"/>
    <p:sldId id="976" r:id="rId272"/>
    <p:sldId id="977" r:id="rId273"/>
    <p:sldId id="978" r:id="rId274"/>
    <p:sldId id="1557" r:id="rId275"/>
    <p:sldId id="1607" r:id="rId276"/>
    <p:sldId id="1611" r:id="rId277"/>
    <p:sldId id="1608" r:id="rId278"/>
    <p:sldId id="1617" r:id="rId279"/>
    <p:sldId id="1619" r:id="rId280"/>
    <p:sldId id="1620" r:id="rId281"/>
    <p:sldId id="1621" r:id="rId282"/>
    <p:sldId id="1622" r:id="rId283"/>
    <p:sldId id="1626" r:id="rId284"/>
    <p:sldId id="1627" r:id="rId285"/>
    <p:sldId id="1376" r:id="rId286"/>
    <p:sldId id="1633" r:id="rId287"/>
    <p:sldId id="1634" r:id="rId288"/>
    <p:sldId id="1581" r:id="rId289"/>
    <p:sldId id="1635" r:id="rId290"/>
    <p:sldId id="1612" r:id="rId291"/>
    <p:sldId id="1586" r:id="rId292"/>
    <p:sldId id="1395" r:id="rId293"/>
    <p:sldId id="1588" r:id="rId294"/>
    <p:sldId id="1590" r:id="rId295"/>
    <p:sldId id="1636" r:id="rId296"/>
    <p:sldId id="1638" r:id="rId297"/>
    <p:sldId id="1639" r:id="rId298"/>
    <p:sldId id="1640" r:id="rId299"/>
    <p:sldId id="1641" r:id="rId300"/>
    <p:sldId id="1642" r:id="rId301"/>
    <p:sldId id="1643" r:id="rId302"/>
    <p:sldId id="1644" r:id="rId303"/>
    <p:sldId id="1645" r:id="rId304"/>
    <p:sldId id="1646" r:id="rId305"/>
    <p:sldId id="1647" r:id="rId306"/>
    <p:sldId id="1648" r:id="rId307"/>
    <p:sldId id="1649" r:id="rId308"/>
    <p:sldId id="1650" r:id="rId309"/>
    <p:sldId id="1651" r:id="rId310"/>
    <p:sldId id="1652" r:id="rId311"/>
    <p:sldId id="1653" r:id="rId312"/>
    <p:sldId id="1654" r:id="rId313"/>
    <p:sldId id="1655" r:id="rId314"/>
    <p:sldId id="1656" r:id="rId315"/>
    <p:sldId id="1657" r:id="rId316"/>
    <p:sldId id="1658" r:id="rId317"/>
    <p:sldId id="1659" r:id="rId318"/>
    <p:sldId id="1660" r:id="rId319"/>
    <p:sldId id="513" r:id="rId320"/>
    <p:sldId id="1661" r:id="rId321"/>
    <p:sldId id="1662" r:id="rId322"/>
    <p:sldId id="1663" r:id="rId323"/>
    <p:sldId id="1664" r:id="rId324"/>
    <p:sldId id="1665" r:id="rId325"/>
    <p:sldId id="1666" r:id="rId326"/>
    <p:sldId id="1667" r:id="rId327"/>
    <p:sldId id="1668" r:id="rId328"/>
    <p:sldId id="1669" r:id="rId329"/>
    <p:sldId id="1670" r:id="rId330"/>
    <p:sldId id="1671" r:id="rId331"/>
    <p:sldId id="590" r:id="rId332"/>
    <p:sldId id="1672" r:id="rId333"/>
    <p:sldId id="1673" r:id="rId334"/>
    <p:sldId id="1674" r:id="rId335"/>
    <p:sldId id="1675" r:id="rId336"/>
    <p:sldId id="1676" r:id="rId337"/>
    <p:sldId id="1677" r:id="rId338"/>
    <p:sldId id="1678" r:id="rId339"/>
    <p:sldId id="1679" r:id="rId340"/>
    <p:sldId id="681" r:id="rId341"/>
    <p:sldId id="1680" r:id="rId342"/>
    <p:sldId id="548" r:id="rId343"/>
    <p:sldId id="1681" r:id="rId344"/>
    <p:sldId id="1682" r:id="rId345"/>
    <p:sldId id="1683" r:id="rId346"/>
    <p:sldId id="1684" r:id="rId347"/>
    <p:sldId id="1685" r:id="rId348"/>
    <p:sldId id="682" r:id="rId349"/>
    <p:sldId id="1686" r:id="rId350"/>
    <p:sldId id="1687" r:id="rId351"/>
    <p:sldId id="1688" r:id="rId352"/>
    <p:sldId id="1689" r:id="rId353"/>
    <p:sldId id="1690" r:id="rId354"/>
    <p:sldId id="1691" r:id="rId355"/>
    <p:sldId id="1692" r:id="rId356"/>
    <p:sldId id="1693" r:id="rId357"/>
    <p:sldId id="1694" r:id="rId358"/>
    <p:sldId id="426" r:id="rId359"/>
    <p:sldId id="1695" r:id="rId360"/>
    <p:sldId id="1696" r:id="rId361"/>
    <p:sldId id="1697" r:id="rId362"/>
    <p:sldId id="1698" r:id="rId363"/>
    <p:sldId id="1699" r:id="rId364"/>
    <p:sldId id="1700" r:id="rId365"/>
    <p:sldId id="1701" r:id="rId366"/>
    <p:sldId id="659" r:id="rId367"/>
    <p:sldId id="1702" r:id="rId368"/>
    <p:sldId id="1703" r:id="rId369"/>
    <p:sldId id="1704" r:id="rId370"/>
    <p:sldId id="1705" r:id="rId371"/>
    <p:sldId id="1706" r:id="rId372"/>
    <p:sldId id="1707" r:id="rId373"/>
    <p:sldId id="1708" r:id="rId374"/>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9900"/>
    <a:srgbClr val="FF99CC"/>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64" autoAdjust="0"/>
    <p:restoredTop sz="95687" autoAdjust="0"/>
  </p:normalViewPr>
  <p:slideViewPr>
    <p:cSldViewPr>
      <p:cViewPr varScale="1">
        <p:scale>
          <a:sx n="88" d="100"/>
          <a:sy n="88" d="100"/>
        </p:scale>
        <p:origin x="44" y="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303" Type="http://schemas.openxmlformats.org/officeDocument/2006/relationships/slide" Target="slides/slide302.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324" Type="http://schemas.openxmlformats.org/officeDocument/2006/relationships/slide" Target="slides/slide323.xml"/><Relationship Id="rId345" Type="http://schemas.openxmlformats.org/officeDocument/2006/relationships/slide" Target="slides/slide344.xml"/><Relationship Id="rId366" Type="http://schemas.openxmlformats.org/officeDocument/2006/relationships/slide" Target="slides/slide365.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289" Type="http://schemas.openxmlformats.org/officeDocument/2006/relationships/slide" Target="slides/slide288.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314" Type="http://schemas.openxmlformats.org/officeDocument/2006/relationships/slide" Target="slides/slide313.xml"/><Relationship Id="rId335" Type="http://schemas.openxmlformats.org/officeDocument/2006/relationships/slide" Target="slides/slide334.xml"/><Relationship Id="rId356" Type="http://schemas.openxmlformats.org/officeDocument/2006/relationships/slide" Target="slides/slide355.xml"/><Relationship Id="rId377" Type="http://schemas.openxmlformats.org/officeDocument/2006/relationships/viewProps" Target="viewProps.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slide" Target="slides/slide278.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25" Type="http://schemas.openxmlformats.org/officeDocument/2006/relationships/slide" Target="slides/slide324.xml"/><Relationship Id="rId346" Type="http://schemas.openxmlformats.org/officeDocument/2006/relationships/slide" Target="slides/slide345.xml"/><Relationship Id="rId367" Type="http://schemas.openxmlformats.org/officeDocument/2006/relationships/slide" Target="slides/slide366.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315" Type="http://schemas.openxmlformats.org/officeDocument/2006/relationships/slide" Target="slides/slide314.xml"/><Relationship Id="rId336" Type="http://schemas.openxmlformats.org/officeDocument/2006/relationships/slide" Target="slides/slide335.xml"/><Relationship Id="rId357" Type="http://schemas.openxmlformats.org/officeDocument/2006/relationships/slide" Target="slides/slide356.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378" Type="http://schemas.openxmlformats.org/officeDocument/2006/relationships/theme" Target="theme/theme1.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305" Type="http://schemas.openxmlformats.org/officeDocument/2006/relationships/slide" Target="slides/slide304.xml"/><Relationship Id="rId326" Type="http://schemas.openxmlformats.org/officeDocument/2006/relationships/slide" Target="slides/slide325.xml"/><Relationship Id="rId347" Type="http://schemas.openxmlformats.org/officeDocument/2006/relationships/slide" Target="slides/slide346.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368" Type="http://schemas.openxmlformats.org/officeDocument/2006/relationships/slide" Target="slides/slide367.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16" Type="http://schemas.openxmlformats.org/officeDocument/2006/relationships/slide" Target="slides/slide315.xml"/><Relationship Id="rId337" Type="http://schemas.openxmlformats.org/officeDocument/2006/relationships/slide" Target="slides/slide336.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358" Type="http://schemas.openxmlformats.org/officeDocument/2006/relationships/slide" Target="slides/slide357.xml"/><Relationship Id="rId379" Type="http://schemas.openxmlformats.org/officeDocument/2006/relationships/tableStyles" Target="tableStyles.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327" Type="http://schemas.openxmlformats.org/officeDocument/2006/relationships/slide" Target="slides/slide326.xml"/><Relationship Id="rId348" Type="http://schemas.openxmlformats.org/officeDocument/2006/relationships/slide" Target="slides/slide347.xml"/><Relationship Id="rId369" Type="http://schemas.openxmlformats.org/officeDocument/2006/relationships/slide" Target="slides/slide368.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338" Type="http://schemas.openxmlformats.org/officeDocument/2006/relationships/slide" Target="slides/slide337.xml"/><Relationship Id="rId359" Type="http://schemas.openxmlformats.org/officeDocument/2006/relationships/slide" Target="slides/slide358.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370" Type="http://schemas.openxmlformats.org/officeDocument/2006/relationships/slide" Target="slides/slide369.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slide" Target="slides/slide327.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339" Type="http://schemas.openxmlformats.org/officeDocument/2006/relationships/slide" Target="slides/slide338.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350" Type="http://schemas.openxmlformats.org/officeDocument/2006/relationships/slide" Target="slides/slide349.xml"/><Relationship Id="rId371" Type="http://schemas.openxmlformats.org/officeDocument/2006/relationships/slide" Target="slides/slide370.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361" Type="http://schemas.openxmlformats.org/officeDocument/2006/relationships/slide" Target="slides/slide360.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351" Type="http://schemas.openxmlformats.org/officeDocument/2006/relationships/slide" Target="slides/slide350.xml"/><Relationship Id="rId372" Type="http://schemas.openxmlformats.org/officeDocument/2006/relationships/slide" Target="slides/slide371.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362" Type="http://schemas.openxmlformats.org/officeDocument/2006/relationships/slide" Target="slides/slide361.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slide" Target="slides/slide351.xml"/><Relationship Id="rId373" Type="http://schemas.openxmlformats.org/officeDocument/2006/relationships/slide" Target="slides/slide372.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notesMaster" Target="notesMasters/notesMaster1.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presProps" Target="presProps.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917CEBED-8176-48F6-AF6F-198887AA8AD8}"/>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zh-CN" altLang="en-US"/>
          </a:p>
        </p:txBody>
      </p:sp>
      <p:sp>
        <p:nvSpPr>
          <p:cNvPr id="12291" name="Rectangle 3">
            <a:extLst>
              <a:ext uri="{FF2B5EF4-FFF2-40B4-BE49-F238E27FC236}">
                <a16:creationId xmlns:a16="http://schemas.microsoft.com/office/drawing/2014/main" id="{9C387612-206B-4145-BD57-C0F80AE77ED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2052" name="Rectangle 4">
            <a:extLst>
              <a:ext uri="{FF2B5EF4-FFF2-40B4-BE49-F238E27FC236}">
                <a16:creationId xmlns:a16="http://schemas.microsoft.com/office/drawing/2014/main" id="{7644E5D9-1498-4161-A530-AFCA77015F7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a:extLst>
              <a:ext uri="{FF2B5EF4-FFF2-40B4-BE49-F238E27FC236}">
                <a16:creationId xmlns:a16="http://schemas.microsoft.com/office/drawing/2014/main" id="{A33AC96E-195E-4021-A1BB-4D6751921842}"/>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2294" name="Rectangle 6">
            <a:extLst>
              <a:ext uri="{FF2B5EF4-FFF2-40B4-BE49-F238E27FC236}">
                <a16:creationId xmlns:a16="http://schemas.microsoft.com/office/drawing/2014/main" id="{8362C8FC-9821-4EAB-A189-87D2A9B1AF4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12295" name="Rectangle 7">
            <a:extLst>
              <a:ext uri="{FF2B5EF4-FFF2-40B4-BE49-F238E27FC236}">
                <a16:creationId xmlns:a16="http://schemas.microsoft.com/office/drawing/2014/main" id="{3961FC8F-2FA9-46E5-83FC-5703173B72B2}"/>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BE3ECCF0-2254-41A9-BC86-275E27B39D05}"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2" Type="http://schemas.openxmlformats.org/officeDocument/2006/relationships/slide" Target="../slides/slide249.xml"/><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2" Type="http://schemas.openxmlformats.org/officeDocument/2006/relationships/slide" Target="../slides/slide250.xml"/><Relationship Id="rId1" Type="http://schemas.openxmlformats.org/officeDocument/2006/relationships/notesMaster" Target="../notesMasters/notesMaster1.xml"/></Relationships>
</file>

<file path=ppt/notesSlides/_rels/notesSlide222.xml.rels><?xml version="1.0" encoding="UTF-8" standalone="yes"?>
<Relationships xmlns="http://schemas.openxmlformats.org/package/2006/relationships"><Relationship Id="rId2" Type="http://schemas.openxmlformats.org/officeDocument/2006/relationships/slide" Target="../slides/slide251.xml"/><Relationship Id="rId1" Type="http://schemas.openxmlformats.org/officeDocument/2006/relationships/notesMaster" Target="../notesMasters/notesMaster1.xml"/></Relationships>
</file>

<file path=ppt/notesSlides/_rels/notesSlide223.xml.rels><?xml version="1.0" encoding="UTF-8" standalone="yes"?>
<Relationships xmlns="http://schemas.openxmlformats.org/package/2006/relationships"><Relationship Id="rId2" Type="http://schemas.openxmlformats.org/officeDocument/2006/relationships/slide" Target="../slides/slide252.xml"/><Relationship Id="rId1" Type="http://schemas.openxmlformats.org/officeDocument/2006/relationships/notesMaster" Target="../notesMasters/notesMaster1.xml"/></Relationships>
</file>

<file path=ppt/notesSlides/_rels/notesSlide224.xml.rels><?xml version="1.0" encoding="UTF-8" standalone="yes"?>
<Relationships xmlns="http://schemas.openxmlformats.org/package/2006/relationships"><Relationship Id="rId2" Type="http://schemas.openxmlformats.org/officeDocument/2006/relationships/slide" Target="../slides/slide253.xml"/><Relationship Id="rId1" Type="http://schemas.openxmlformats.org/officeDocument/2006/relationships/notesMaster" Target="../notesMasters/notesMaster1.xml"/></Relationships>
</file>

<file path=ppt/notesSlides/_rels/notesSlide225.xml.rels><?xml version="1.0" encoding="UTF-8" standalone="yes"?>
<Relationships xmlns="http://schemas.openxmlformats.org/package/2006/relationships"><Relationship Id="rId2" Type="http://schemas.openxmlformats.org/officeDocument/2006/relationships/slide" Target="../slides/slide254.xml"/><Relationship Id="rId1" Type="http://schemas.openxmlformats.org/officeDocument/2006/relationships/notesMaster" Target="../notesMasters/notesMaster1.xml"/></Relationships>
</file>

<file path=ppt/notesSlides/_rels/notesSlide226.xml.rels><?xml version="1.0" encoding="UTF-8" standalone="yes"?>
<Relationships xmlns="http://schemas.openxmlformats.org/package/2006/relationships"><Relationship Id="rId2" Type="http://schemas.openxmlformats.org/officeDocument/2006/relationships/slide" Target="../slides/slide255.xml"/><Relationship Id="rId1" Type="http://schemas.openxmlformats.org/officeDocument/2006/relationships/notesMaster" Target="../notesMasters/notesMaster1.xml"/></Relationships>
</file>

<file path=ppt/notesSlides/_rels/notesSlide227.xml.rels><?xml version="1.0" encoding="UTF-8" standalone="yes"?>
<Relationships xmlns="http://schemas.openxmlformats.org/package/2006/relationships"><Relationship Id="rId2" Type="http://schemas.openxmlformats.org/officeDocument/2006/relationships/slide" Target="../slides/slide256.xml"/><Relationship Id="rId1" Type="http://schemas.openxmlformats.org/officeDocument/2006/relationships/notesMaster" Target="../notesMasters/notesMaster1.xml"/></Relationships>
</file>

<file path=ppt/notesSlides/_rels/notesSlide228.xml.rels><?xml version="1.0" encoding="UTF-8" standalone="yes"?>
<Relationships xmlns="http://schemas.openxmlformats.org/package/2006/relationships"><Relationship Id="rId2" Type="http://schemas.openxmlformats.org/officeDocument/2006/relationships/slide" Target="../slides/slide257.xml"/><Relationship Id="rId1" Type="http://schemas.openxmlformats.org/officeDocument/2006/relationships/notesMaster" Target="../notesMasters/notesMaster1.xml"/></Relationships>
</file>

<file path=ppt/notesSlides/_rels/notesSlide229.xml.rels><?xml version="1.0" encoding="UTF-8" standalone="yes"?>
<Relationships xmlns="http://schemas.openxmlformats.org/package/2006/relationships"><Relationship Id="rId2" Type="http://schemas.openxmlformats.org/officeDocument/2006/relationships/slide" Target="../slides/slide25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0.xml.rels><?xml version="1.0" encoding="UTF-8" standalone="yes"?>
<Relationships xmlns="http://schemas.openxmlformats.org/package/2006/relationships"><Relationship Id="rId2" Type="http://schemas.openxmlformats.org/officeDocument/2006/relationships/slide" Target="../slides/slide259.xml"/><Relationship Id="rId1" Type="http://schemas.openxmlformats.org/officeDocument/2006/relationships/notesMaster" Target="../notesMasters/notesMaster1.xml"/></Relationships>
</file>

<file path=ppt/notesSlides/_rels/notesSlide231.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232.xml.rels><?xml version="1.0" encoding="UTF-8" standalone="yes"?>
<Relationships xmlns="http://schemas.openxmlformats.org/package/2006/relationships"><Relationship Id="rId2" Type="http://schemas.openxmlformats.org/officeDocument/2006/relationships/slide" Target="../slides/slide261.xml"/><Relationship Id="rId1" Type="http://schemas.openxmlformats.org/officeDocument/2006/relationships/notesMaster" Target="../notesMasters/notesMaster1.xml"/></Relationships>
</file>

<file path=ppt/notesSlides/_rels/notesSlide233.xml.rels><?xml version="1.0" encoding="UTF-8" standalone="yes"?>
<Relationships xmlns="http://schemas.openxmlformats.org/package/2006/relationships"><Relationship Id="rId2" Type="http://schemas.openxmlformats.org/officeDocument/2006/relationships/slide" Target="../slides/slide262.xml"/><Relationship Id="rId1" Type="http://schemas.openxmlformats.org/officeDocument/2006/relationships/notesMaster" Target="../notesMasters/notesMaster1.xml"/></Relationships>
</file>

<file path=ppt/notesSlides/_rels/notesSlide234.xml.rels><?xml version="1.0" encoding="UTF-8" standalone="yes"?>
<Relationships xmlns="http://schemas.openxmlformats.org/package/2006/relationships"><Relationship Id="rId2" Type="http://schemas.openxmlformats.org/officeDocument/2006/relationships/slide" Target="../slides/slide263.xml"/><Relationship Id="rId1" Type="http://schemas.openxmlformats.org/officeDocument/2006/relationships/notesMaster" Target="../notesMasters/notesMaster1.xml"/></Relationships>
</file>

<file path=ppt/notesSlides/_rels/notesSlide235.xml.rels><?xml version="1.0" encoding="UTF-8" standalone="yes"?>
<Relationships xmlns="http://schemas.openxmlformats.org/package/2006/relationships"><Relationship Id="rId2" Type="http://schemas.openxmlformats.org/officeDocument/2006/relationships/slide" Target="../slides/slide264.xml"/><Relationship Id="rId1" Type="http://schemas.openxmlformats.org/officeDocument/2006/relationships/notesMaster" Target="../notesMasters/notesMaster1.xml"/></Relationships>
</file>

<file path=ppt/notesSlides/_rels/notesSlide236.xml.rels><?xml version="1.0" encoding="UTF-8" standalone="yes"?>
<Relationships xmlns="http://schemas.openxmlformats.org/package/2006/relationships"><Relationship Id="rId2" Type="http://schemas.openxmlformats.org/officeDocument/2006/relationships/slide" Target="../slides/slide265.xml"/><Relationship Id="rId1" Type="http://schemas.openxmlformats.org/officeDocument/2006/relationships/notesMaster" Target="../notesMasters/notesMaster1.xml"/></Relationships>
</file>

<file path=ppt/notesSlides/_rels/notesSlide237.xml.rels><?xml version="1.0" encoding="UTF-8" standalone="yes"?>
<Relationships xmlns="http://schemas.openxmlformats.org/package/2006/relationships"><Relationship Id="rId2" Type="http://schemas.openxmlformats.org/officeDocument/2006/relationships/slide" Target="../slides/slide266.xml"/><Relationship Id="rId1" Type="http://schemas.openxmlformats.org/officeDocument/2006/relationships/notesMaster" Target="../notesMasters/notesMaster1.xml"/></Relationships>
</file>

<file path=ppt/notesSlides/_rels/notesSlide238.xml.rels><?xml version="1.0" encoding="UTF-8" standalone="yes"?>
<Relationships xmlns="http://schemas.openxmlformats.org/package/2006/relationships"><Relationship Id="rId2" Type="http://schemas.openxmlformats.org/officeDocument/2006/relationships/slide" Target="../slides/slide267.xml"/><Relationship Id="rId1" Type="http://schemas.openxmlformats.org/officeDocument/2006/relationships/notesMaster" Target="../notesMasters/notesMaster1.xml"/></Relationships>
</file>

<file path=ppt/notesSlides/_rels/notesSlide239.xml.rels><?xml version="1.0" encoding="UTF-8" standalone="yes"?>
<Relationships xmlns="http://schemas.openxmlformats.org/package/2006/relationships"><Relationship Id="rId2" Type="http://schemas.openxmlformats.org/officeDocument/2006/relationships/slide" Target="../slides/slide26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0.xml.rels><?xml version="1.0" encoding="UTF-8" standalone="yes"?>
<Relationships xmlns="http://schemas.openxmlformats.org/package/2006/relationships"><Relationship Id="rId2" Type="http://schemas.openxmlformats.org/officeDocument/2006/relationships/slide" Target="../slides/slide269.xml"/><Relationship Id="rId1" Type="http://schemas.openxmlformats.org/officeDocument/2006/relationships/notesMaster" Target="../notesMasters/notesMaster1.xml"/></Relationships>
</file>

<file path=ppt/notesSlides/_rels/notesSlide241.xml.rels><?xml version="1.0" encoding="UTF-8" standalone="yes"?>
<Relationships xmlns="http://schemas.openxmlformats.org/package/2006/relationships"><Relationship Id="rId2" Type="http://schemas.openxmlformats.org/officeDocument/2006/relationships/slide" Target="../slides/slide270.xml"/><Relationship Id="rId1" Type="http://schemas.openxmlformats.org/officeDocument/2006/relationships/notesMaster" Target="../notesMasters/notesMaster1.xml"/></Relationships>
</file>

<file path=ppt/notesSlides/_rels/notesSlide242.xml.rels><?xml version="1.0" encoding="UTF-8" standalone="yes"?>
<Relationships xmlns="http://schemas.openxmlformats.org/package/2006/relationships"><Relationship Id="rId2" Type="http://schemas.openxmlformats.org/officeDocument/2006/relationships/slide" Target="../slides/slide271.xml"/><Relationship Id="rId1" Type="http://schemas.openxmlformats.org/officeDocument/2006/relationships/notesMaster" Target="../notesMasters/notesMaster1.xml"/></Relationships>
</file>

<file path=ppt/notesSlides/_rels/notesSlide243.xml.rels><?xml version="1.0" encoding="UTF-8" standalone="yes"?>
<Relationships xmlns="http://schemas.openxmlformats.org/package/2006/relationships"><Relationship Id="rId2" Type="http://schemas.openxmlformats.org/officeDocument/2006/relationships/slide" Target="../slides/slide272.xml"/><Relationship Id="rId1" Type="http://schemas.openxmlformats.org/officeDocument/2006/relationships/notesMaster" Target="../notesMasters/notesMaster1.xml"/></Relationships>
</file>

<file path=ppt/notesSlides/_rels/notesSlide244.xml.rels><?xml version="1.0" encoding="UTF-8" standalone="yes"?>
<Relationships xmlns="http://schemas.openxmlformats.org/package/2006/relationships"><Relationship Id="rId2" Type="http://schemas.openxmlformats.org/officeDocument/2006/relationships/slide" Target="../slides/slide273.xml"/><Relationship Id="rId1" Type="http://schemas.openxmlformats.org/officeDocument/2006/relationships/notesMaster" Target="../notesMasters/notesMaster1.xml"/></Relationships>
</file>

<file path=ppt/notesSlides/_rels/notesSlide245.xml.rels><?xml version="1.0" encoding="UTF-8" standalone="yes"?>
<Relationships xmlns="http://schemas.openxmlformats.org/package/2006/relationships"><Relationship Id="rId2" Type="http://schemas.openxmlformats.org/officeDocument/2006/relationships/slide" Target="../slides/slide316.xml"/><Relationship Id="rId1" Type="http://schemas.openxmlformats.org/officeDocument/2006/relationships/notesMaster" Target="../notesMasters/notesMaster1.xml"/></Relationships>
</file>

<file path=ppt/notesSlides/_rels/notesSlide246.xml.rels><?xml version="1.0" encoding="UTF-8" standalone="yes"?>
<Relationships xmlns="http://schemas.openxmlformats.org/package/2006/relationships"><Relationship Id="rId2" Type="http://schemas.openxmlformats.org/officeDocument/2006/relationships/slide" Target="../slides/slide318.xml"/><Relationship Id="rId1" Type="http://schemas.openxmlformats.org/officeDocument/2006/relationships/notesMaster" Target="../notesMasters/notesMaster1.xml"/></Relationships>
</file>

<file path=ppt/notesSlides/_rels/notesSlide247.xml.rels><?xml version="1.0" encoding="UTF-8" standalone="yes"?>
<Relationships xmlns="http://schemas.openxmlformats.org/package/2006/relationships"><Relationship Id="rId2" Type="http://schemas.openxmlformats.org/officeDocument/2006/relationships/slide" Target="../slides/slide319.xml"/><Relationship Id="rId1" Type="http://schemas.openxmlformats.org/officeDocument/2006/relationships/notesMaster" Target="../notesMasters/notesMaster1.xml"/></Relationships>
</file>

<file path=ppt/notesSlides/_rels/notesSlide248.xml.rels><?xml version="1.0" encoding="UTF-8" standalone="yes"?>
<Relationships xmlns="http://schemas.openxmlformats.org/package/2006/relationships"><Relationship Id="rId2" Type="http://schemas.openxmlformats.org/officeDocument/2006/relationships/slide" Target="../slides/slide320.xml"/><Relationship Id="rId1" Type="http://schemas.openxmlformats.org/officeDocument/2006/relationships/notesMaster" Target="../notesMasters/notesMaster1.xml"/></Relationships>
</file>

<file path=ppt/notesSlides/_rels/notesSlide249.xml.rels><?xml version="1.0" encoding="UTF-8" standalone="yes"?>
<Relationships xmlns="http://schemas.openxmlformats.org/package/2006/relationships"><Relationship Id="rId2" Type="http://schemas.openxmlformats.org/officeDocument/2006/relationships/slide" Target="../slides/slide32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0.xml.rels><?xml version="1.0" encoding="UTF-8" standalone="yes"?>
<Relationships xmlns="http://schemas.openxmlformats.org/package/2006/relationships"><Relationship Id="rId2" Type="http://schemas.openxmlformats.org/officeDocument/2006/relationships/slide" Target="../slides/slide322.xml"/><Relationship Id="rId1" Type="http://schemas.openxmlformats.org/officeDocument/2006/relationships/notesMaster" Target="../notesMasters/notesMaster1.xml"/></Relationships>
</file>

<file path=ppt/notesSlides/_rels/notesSlide251.xml.rels><?xml version="1.0" encoding="UTF-8" standalone="yes"?>
<Relationships xmlns="http://schemas.openxmlformats.org/package/2006/relationships"><Relationship Id="rId2" Type="http://schemas.openxmlformats.org/officeDocument/2006/relationships/slide" Target="../slides/slide323.xml"/><Relationship Id="rId1" Type="http://schemas.openxmlformats.org/officeDocument/2006/relationships/notesMaster" Target="../notesMasters/notesMaster1.xml"/></Relationships>
</file>

<file path=ppt/notesSlides/_rels/notesSlide252.xml.rels><?xml version="1.0" encoding="UTF-8" standalone="yes"?>
<Relationships xmlns="http://schemas.openxmlformats.org/package/2006/relationships"><Relationship Id="rId2" Type="http://schemas.openxmlformats.org/officeDocument/2006/relationships/slide" Target="../slides/slide324.xml"/><Relationship Id="rId1" Type="http://schemas.openxmlformats.org/officeDocument/2006/relationships/notesMaster" Target="../notesMasters/notesMaster1.xml"/></Relationships>
</file>

<file path=ppt/notesSlides/_rels/notesSlide253.xml.rels><?xml version="1.0" encoding="UTF-8" standalone="yes"?>
<Relationships xmlns="http://schemas.openxmlformats.org/package/2006/relationships"><Relationship Id="rId2" Type="http://schemas.openxmlformats.org/officeDocument/2006/relationships/slide" Target="../slides/slide325.xml"/><Relationship Id="rId1" Type="http://schemas.openxmlformats.org/officeDocument/2006/relationships/notesMaster" Target="../notesMasters/notesMaster1.xml"/></Relationships>
</file>

<file path=ppt/notesSlides/_rels/notesSlide254.xml.rels><?xml version="1.0" encoding="UTF-8" standalone="yes"?>
<Relationships xmlns="http://schemas.openxmlformats.org/package/2006/relationships"><Relationship Id="rId2" Type="http://schemas.openxmlformats.org/officeDocument/2006/relationships/slide" Target="../slides/slide326.xml"/><Relationship Id="rId1" Type="http://schemas.openxmlformats.org/officeDocument/2006/relationships/notesMaster" Target="../notesMasters/notesMaster1.xml"/></Relationships>
</file>

<file path=ppt/notesSlides/_rels/notesSlide255.xml.rels><?xml version="1.0" encoding="UTF-8" standalone="yes"?>
<Relationships xmlns="http://schemas.openxmlformats.org/package/2006/relationships"><Relationship Id="rId2" Type="http://schemas.openxmlformats.org/officeDocument/2006/relationships/slide" Target="../slides/slide327.xml"/><Relationship Id="rId1" Type="http://schemas.openxmlformats.org/officeDocument/2006/relationships/notesMaster" Target="../notesMasters/notesMaster1.xml"/></Relationships>
</file>

<file path=ppt/notesSlides/_rels/notesSlide256.xml.rels><?xml version="1.0" encoding="UTF-8" standalone="yes"?>
<Relationships xmlns="http://schemas.openxmlformats.org/package/2006/relationships"><Relationship Id="rId2" Type="http://schemas.openxmlformats.org/officeDocument/2006/relationships/slide" Target="../slides/slide328.xml"/><Relationship Id="rId1" Type="http://schemas.openxmlformats.org/officeDocument/2006/relationships/notesMaster" Target="../notesMasters/notesMaster1.xml"/></Relationships>
</file>

<file path=ppt/notesSlides/_rels/notesSlide257.xml.rels><?xml version="1.0" encoding="UTF-8" standalone="yes"?>
<Relationships xmlns="http://schemas.openxmlformats.org/package/2006/relationships"><Relationship Id="rId2" Type="http://schemas.openxmlformats.org/officeDocument/2006/relationships/slide" Target="../slides/slide329.xml"/><Relationship Id="rId1" Type="http://schemas.openxmlformats.org/officeDocument/2006/relationships/notesMaster" Target="../notesMasters/notesMaster1.xml"/></Relationships>
</file>

<file path=ppt/notesSlides/_rels/notesSlide258.xml.rels><?xml version="1.0" encoding="UTF-8" standalone="yes"?>
<Relationships xmlns="http://schemas.openxmlformats.org/package/2006/relationships"><Relationship Id="rId2" Type="http://schemas.openxmlformats.org/officeDocument/2006/relationships/slide" Target="../slides/slide330.xml"/><Relationship Id="rId1" Type="http://schemas.openxmlformats.org/officeDocument/2006/relationships/notesMaster" Target="../notesMasters/notesMaster1.xml"/></Relationships>
</file>

<file path=ppt/notesSlides/_rels/notesSlide259.xml.rels><?xml version="1.0" encoding="UTF-8" standalone="yes"?>
<Relationships xmlns="http://schemas.openxmlformats.org/package/2006/relationships"><Relationship Id="rId2" Type="http://schemas.openxmlformats.org/officeDocument/2006/relationships/slide" Target="../slides/slide3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0.xml.rels><?xml version="1.0" encoding="UTF-8" standalone="yes"?>
<Relationships xmlns="http://schemas.openxmlformats.org/package/2006/relationships"><Relationship Id="rId2" Type="http://schemas.openxmlformats.org/officeDocument/2006/relationships/slide" Target="../slides/slide332.xml"/><Relationship Id="rId1" Type="http://schemas.openxmlformats.org/officeDocument/2006/relationships/notesMaster" Target="../notesMasters/notesMaster1.xml"/></Relationships>
</file>

<file path=ppt/notesSlides/_rels/notesSlide261.xml.rels><?xml version="1.0" encoding="UTF-8" standalone="yes"?>
<Relationships xmlns="http://schemas.openxmlformats.org/package/2006/relationships"><Relationship Id="rId2" Type="http://schemas.openxmlformats.org/officeDocument/2006/relationships/slide" Target="../slides/slide333.xml"/><Relationship Id="rId1" Type="http://schemas.openxmlformats.org/officeDocument/2006/relationships/notesMaster" Target="../notesMasters/notesMaster1.xml"/></Relationships>
</file>

<file path=ppt/notesSlides/_rels/notesSlide262.xml.rels><?xml version="1.0" encoding="UTF-8" standalone="yes"?>
<Relationships xmlns="http://schemas.openxmlformats.org/package/2006/relationships"><Relationship Id="rId2" Type="http://schemas.openxmlformats.org/officeDocument/2006/relationships/slide" Target="../slides/slide335.xml"/><Relationship Id="rId1" Type="http://schemas.openxmlformats.org/officeDocument/2006/relationships/notesMaster" Target="../notesMasters/notesMaster1.xml"/></Relationships>
</file>

<file path=ppt/notesSlides/_rels/notesSlide263.xml.rels><?xml version="1.0" encoding="UTF-8" standalone="yes"?>
<Relationships xmlns="http://schemas.openxmlformats.org/package/2006/relationships"><Relationship Id="rId2" Type="http://schemas.openxmlformats.org/officeDocument/2006/relationships/slide" Target="../slides/slide336.xml"/><Relationship Id="rId1" Type="http://schemas.openxmlformats.org/officeDocument/2006/relationships/notesMaster" Target="../notesMasters/notesMaster1.xml"/></Relationships>
</file>

<file path=ppt/notesSlides/_rels/notesSlide264.xml.rels><?xml version="1.0" encoding="UTF-8" standalone="yes"?>
<Relationships xmlns="http://schemas.openxmlformats.org/package/2006/relationships"><Relationship Id="rId2" Type="http://schemas.openxmlformats.org/officeDocument/2006/relationships/slide" Target="../slides/slide337.xml"/><Relationship Id="rId1" Type="http://schemas.openxmlformats.org/officeDocument/2006/relationships/notesMaster" Target="../notesMasters/notesMaster1.xml"/></Relationships>
</file>

<file path=ppt/notesSlides/_rels/notesSlide265.xml.rels><?xml version="1.0" encoding="UTF-8" standalone="yes"?>
<Relationships xmlns="http://schemas.openxmlformats.org/package/2006/relationships"><Relationship Id="rId2" Type="http://schemas.openxmlformats.org/officeDocument/2006/relationships/slide" Target="../slides/slide338.xml"/><Relationship Id="rId1" Type="http://schemas.openxmlformats.org/officeDocument/2006/relationships/notesMaster" Target="../notesMasters/notesMaster1.xml"/></Relationships>
</file>

<file path=ppt/notesSlides/_rels/notesSlide266.xml.rels><?xml version="1.0" encoding="UTF-8" standalone="yes"?>
<Relationships xmlns="http://schemas.openxmlformats.org/package/2006/relationships"><Relationship Id="rId2" Type="http://schemas.openxmlformats.org/officeDocument/2006/relationships/slide" Target="../slides/slide339.xml"/><Relationship Id="rId1" Type="http://schemas.openxmlformats.org/officeDocument/2006/relationships/notesMaster" Target="../notesMasters/notesMaster1.xml"/></Relationships>
</file>

<file path=ppt/notesSlides/_rels/notesSlide267.xml.rels><?xml version="1.0" encoding="UTF-8" standalone="yes"?>
<Relationships xmlns="http://schemas.openxmlformats.org/package/2006/relationships"><Relationship Id="rId2" Type="http://schemas.openxmlformats.org/officeDocument/2006/relationships/slide" Target="../slides/slide341.xml"/><Relationship Id="rId1" Type="http://schemas.openxmlformats.org/officeDocument/2006/relationships/notesMaster" Target="../notesMasters/notesMaster1.xml"/></Relationships>
</file>

<file path=ppt/notesSlides/_rels/notesSlide268.xml.rels><?xml version="1.0" encoding="UTF-8" standalone="yes"?>
<Relationships xmlns="http://schemas.openxmlformats.org/package/2006/relationships"><Relationship Id="rId2" Type="http://schemas.openxmlformats.org/officeDocument/2006/relationships/slide" Target="../slides/slide342.xml"/><Relationship Id="rId1" Type="http://schemas.openxmlformats.org/officeDocument/2006/relationships/notesMaster" Target="../notesMasters/notesMaster1.xml"/></Relationships>
</file>

<file path=ppt/notesSlides/_rels/notesSlide269.xml.rels><?xml version="1.0" encoding="UTF-8" standalone="yes"?>
<Relationships xmlns="http://schemas.openxmlformats.org/package/2006/relationships"><Relationship Id="rId2" Type="http://schemas.openxmlformats.org/officeDocument/2006/relationships/slide" Target="../slides/slide3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0.xml.rels><?xml version="1.0" encoding="UTF-8" standalone="yes"?>
<Relationships xmlns="http://schemas.openxmlformats.org/package/2006/relationships"><Relationship Id="rId2" Type="http://schemas.openxmlformats.org/officeDocument/2006/relationships/slide" Target="../slides/slide344.xml"/><Relationship Id="rId1" Type="http://schemas.openxmlformats.org/officeDocument/2006/relationships/notesMaster" Target="../notesMasters/notesMaster1.xml"/></Relationships>
</file>

<file path=ppt/notesSlides/_rels/notesSlide271.xml.rels><?xml version="1.0" encoding="UTF-8" standalone="yes"?>
<Relationships xmlns="http://schemas.openxmlformats.org/package/2006/relationships"><Relationship Id="rId2" Type="http://schemas.openxmlformats.org/officeDocument/2006/relationships/slide" Target="../slides/slide345.xml"/><Relationship Id="rId1" Type="http://schemas.openxmlformats.org/officeDocument/2006/relationships/notesMaster" Target="../notesMasters/notesMaster1.xml"/></Relationships>
</file>

<file path=ppt/notesSlides/_rels/notesSlide272.xml.rels><?xml version="1.0" encoding="UTF-8" standalone="yes"?>
<Relationships xmlns="http://schemas.openxmlformats.org/package/2006/relationships"><Relationship Id="rId2" Type="http://schemas.openxmlformats.org/officeDocument/2006/relationships/slide" Target="../slides/slide346.xml"/><Relationship Id="rId1" Type="http://schemas.openxmlformats.org/officeDocument/2006/relationships/notesMaster" Target="../notesMasters/notesMaster1.xml"/></Relationships>
</file>

<file path=ppt/notesSlides/_rels/notesSlide273.xml.rels><?xml version="1.0" encoding="UTF-8" standalone="yes"?>
<Relationships xmlns="http://schemas.openxmlformats.org/package/2006/relationships"><Relationship Id="rId2" Type="http://schemas.openxmlformats.org/officeDocument/2006/relationships/slide" Target="../slides/slide347.xml"/><Relationship Id="rId1" Type="http://schemas.openxmlformats.org/officeDocument/2006/relationships/notesMaster" Target="../notesMasters/notesMaster1.xml"/></Relationships>
</file>

<file path=ppt/notesSlides/_rels/notesSlide274.xml.rels><?xml version="1.0" encoding="UTF-8" standalone="yes"?>
<Relationships xmlns="http://schemas.openxmlformats.org/package/2006/relationships"><Relationship Id="rId2" Type="http://schemas.openxmlformats.org/officeDocument/2006/relationships/slide" Target="../slides/slide348.xml"/><Relationship Id="rId1" Type="http://schemas.openxmlformats.org/officeDocument/2006/relationships/notesMaster" Target="../notesMasters/notesMaster1.xml"/></Relationships>
</file>

<file path=ppt/notesSlides/_rels/notesSlide275.xml.rels><?xml version="1.0" encoding="UTF-8" standalone="yes"?>
<Relationships xmlns="http://schemas.openxmlformats.org/package/2006/relationships"><Relationship Id="rId2" Type="http://schemas.openxmlformats.org/officeDocument/2006/relationships/slide" Target="../slides/slide349.xml"/><Relationship Id="rId1" Type="http://schemas.openxmlformats.org/officeDocument/2006/relationships/notesMaster" Target="../notesMasters/notesMaster1.xml"/></Relationships>
</file>

<file path=ppt/notesSlides/_rels/notesSlide276.xml.rels><?xml version="1.0" encoding="UTF-8" standalone="yes"?>
<Relationships xmlns="http://schemas.openxmlformats.org/package/2006/relationships"><Relationship Id="rId2" Type="http://schemas.openxmlformats.org/officeDocument/2006/relationships/slide" Target="../slides/slide350.xml"/><Relationship Id="rId1" Type="http://schemas.openxmlformats.org/officeDocument/2006/relationships/notesMaster" Target="../notesMasters/notesMaster1.xml"/></Relationships>
</file>

<file path=ppt/notesSlides/_rels/notesSlide277.xml.rels><?xml version="1.0" encoding="UTF-8" standalone="yes"?>
<Relationships xmlns="http://schemas.openxmlformats.org/package/2006/relationships"><Relationship Id="rId2" Type="http://schemas.openxmlformats.org/officeDocument/2006/relationships/slide" Target="../slides/slide351.xml"/><Relationship Id="rId1" Type="http://schemas.openxmlformats.org/officeDocument/2006/relationships/notesMaster" Target="../notesMasters/notesMaster1.xml"/></Relationships>
</file>

<file path=ppt/notesSlides/_rels/notesSlide278.xml.rels><?xml version="1.0" encoding="UTF-8" standalone="yes"?>
<Relationships xmlns="http://schemas.openxmlformats.org/package/2006/relationships"><Relationship Id="rId2" Type="http://schemas.openxmlformats.org/officeDocument/2006/relationships/slide" Target="../slides/slide352.xml"/><Relationship Id="rId1" Type="http://schemas.openxmlformats.org/officeDocument/2006/relationships/notesMaster" Target="../notesMasters/notesMaster1.xml"/></Relationships>
</file>

<file path=ppt/notesSlides/_rels/notesSlide279.xml.rels><?xml version="1.0" encoding="UTF-8" standalone="yes"?>
<Relationships xmlns="http://schemas.openxmlformats.org/package/2006/relationships"><Relationship Id="rId2" Type="http://schemas.openxmlformats.org/officeDocument/2006/relationships/slide" Target="../slides/slide3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0.xml.rels><?xml version="1.0" encoding="UTF-8" standalone="yes"?>
<Relationships xmlns="http://schemas.openxmlformats.org/package/2006/relationships"><Relationship Id="rId2" Type="http://schemas.openxmlformats.org/officeDocument/2006/relationships/slide" Target="../slides/slide354.xml"/><Relationship Id="rId1" Type="http://schemas.openxmlformats.org/officeDocument/2006/relationships/notesMaster" Target="../notesMasters/notesMaster1.xml"/></Relationships>
</file>

<file path=ppt/notesSlides/_rels/notesSlide281.xml.rels><?xml version="1.0" encoding="UTF-8" standalone="yes"?>
<Relationships xmlns="http://schemas.openxmlformats.org/package/2006/relationships"><Relationship Id="rId2" Type="http://schemas.openxmlformats.org/officeDocument/2006/relationships/slide" Target="../slides/slide355.xml"/><Relationship Id="rId1" Type="http://schemas.openxmlformats.org/officeDocument/2006/relationships/notesMaster" Target="../notesMasters/notesMaster1.xml"/></Relationships>
</file>

<file path=ppt/notesSlides/_rels/notesSlide282.xml.rels><?xml version="1.0" encoding="UTF-8" standalone="yes"?>
<Relationships xmlns="http://schemas.openxmlformats.org/package/2006/relationships"><Relationship Id="rId2" Type="http://schemas.openxmlformats.org/officeDocument/2006/relationships/slide" Target="../slides/slide356.xml"/><Relationship Id="rId1" Type="http://schemas.openxmlformats.org/officeDocument/2006/relationships/notesMaster" Target="../notesMasters/notesMaster1.xml"/></Relationships>
</file>

<file path=ppt/notesSlides/_rels/notesSlide283.xml.rels><?xml version="1.0" encoding="UTF-8" standalone="yes"?>
<Relationships xmlns="http://schemas.openxmlformats.org/package/2006/relationships"><Relationship Id="rId2" Type="http://schemas.openxmlformats.org/officeDocument/2006/relationships/slide" Target="../slides/slide357.xml"/><Relationship Id="rId1" Type="http://schemas.openxmlformats.org/officeDocument/2006/relationships/notesMaster" Target="../notesMasters/notesMaster1.xml"/></Relationships>
</file>

<file path=ppt/notesSlides/_rels/notesSlide284.xml.rels><?xml version="1.0" encoding="UTF-8" standalone="yes"?>
<Relationships xmlns="http://schemas.openxmlformats.org/package/2006/relationships"><Relationship Id="rId2" Type="http://schemas.openxmlformats.org/officeDocument/2006/relationships/slide" Target="../slides/slide358.xml"/><Relationship Id="rId1" Type="http://schemas.openxmlformats.org/officeDocument/2006/relationships/notesMaster" Target="../notesMasters/notesMaster1.xml"/></Relationships>
</file>

<file path=ppt/notesSlides/_rels/notesSlide285.xml.rels><?xml version="1.0" encoding="UTF-8" standalone="yes"?>
<Relationships xmlns="http://schemas.openxmlformats.org/package/2006/relationships"><Relationship Id="rId2" Type="http://schemas.openxmlformats.org/officeDocument/2006/relationships/slide" Target="../slides/slide359.xml"/><Relationship Id="rId1" Type="http://schemas.openxmlformats.org/officeDocument/2006/relationships/notesMaster" Target="../notesMasters/notesMaster1.xml"/></Relationships>
</file>

<file path=ppt/notesSlides/_rels/notesSlide286.xml.rels><?xml version="1.0" encoding="UTF-8" standalone="yes"?>
<Relationships xmlns="http://schemas.openxmlformats.org/package/2006/relationships"><Relationship Id="rId2" Type="http://schemas.openxmlformats.org/officeDocument/2006/relationships/slide" Target="../slides/slide360.xml"/><Relationship Id="rId1" Type="http://schemas.openxmlformats.org/officeDocument/2006/relationships/notesMaster" Target="../notesMasters/notesMaster1.xml"/></Relationships>
</file>

<file path=ppt/notesSlides/_rels/notesSlide287.xml.rels><?xml version="1.0" encoding="UTF-8" standalone="yes"?>
<Relationships xmlns="http://schemas.openxmlformats.org/package/2006/relationships"><Relationship Id="rId2" Type="http://schemas.openxmlformats.org/officeDocument/2006/relationships/slide" Target="../slides/slide361.xml"/><Relationship Id="rId1" Type="http://schemas.openxmlformats.org/officeDocument/2006/relationships/notesMaster" Target="../notesMasters/notesMaster1.xml"/></Relationships>
</file>

<file path=ppt/notesSlides/_rels/notesSlide288.xml.rels><?xml version="1.0" encoding="UTF-8" standalone="yes"?>
<Relationships xmlns="http://schemas.openxmlformats.org/package/2006/relationships"><Relationship Id="rId2" Type="http://schemas.openxmlformats.org/officeDocument/2006/relationships/slide" Target="../slides/slide362.xml"/><Relationship Id="rId1" Type="http://schemas.openxmlformats.org/officeDocument/2006/relationships/notesMaster" Target="../notesMasters/notesMaster1.xml"/></Relationships>
</file>

<file path=ppt/notesSlides/_rels/notesSlide289.xml.rels><?xml version="1.0" encoding="UTF-8" standalone="yes"?>
<Relationships xmlns="http://schemas.openxmlformats.org/package/2006/relationships"><Relationship Id="rId2" Type="http://schemas.openxmlformats.org/officeDocument/2006/relationships/slide" Target="../slides/slide36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0.xml.rels><?xml version="1.0" encoding="UTF-8" standalone="yes"?>
<Relationships xmlns="http://schemas.openxmlformats.org/package/2006/relationships"><Relationship Id="rId2" Type="http://schemas.openxmlformats.org/officeDocument/2006/relationships/slide" Target="../slides/slide366.xml"/><Relationship Id="rId1" Type="http://schemas.openxmlformats.org/officeDocument/2006/relationships/notesMaster" Target="../notesMasters/notesMaster1.xml"/></Relationships>
</file>

<file path=ppt/notesSlides/_rels/notesSlide291.xml.rels><?xml version="1.0" encoding="UTF-8" standalone="yes"?>
<Relationships xmlns="http://schemas.openxmlformats.org/package/2006/relationships"><Relationship Id="rId2" Type="http://schemas.openxmlformats.org/officeDocument/2006/relationships/slide" Target="../slides/slide367.xml"/><Relationship Id="rId1" Type="http://schemas.openxmlformats.org/officeDocument/2006/relationships/notesMaster" Target="../notesMasters/notesMaster1.xml"/></Relationships>
</file>

<file path=ppt/notesSlides/_rels/notesSlide292.xml.rels><?xml version="1.0" encoding="UTF-8" standalone="yes"?>
<Relationships xmlns="http://schemas.openxmlformats.org/package/2006/relationships"><Relationship Id="rId2" Type="http://schemas.openxmlformats.org/officeDocument/2006/relationships/slide" Target="../slides/slide368.xml"/><Relationship Id="rId1" Type="http://schemas.openxmlformats.org/officeDocument/2006/relationships/notesMaster" Target="../notesMasters/notesMaster1.xml"/></Relationships>
</file>

<file path=ppt/notesSlides/_rels/notesSlide293.xml.rels><?xml version="1.0" encoding="UTF-8" standalone="yes"?>
<Relationships xmlns="http://schemas.openxmlformats.org/package/2006/relationships"><Relationship Id="rId2" Type="http://schemas.openxmlformats.org/officeDocument/2006/relationships/slide" Target="../slides/slide369.xml"/><Relationship Id="rId1" Type="http://schemas.openxmlformats.org/officeDocument/2006/relationships/notesMaster" Target="../notesMasters/notesMaster1.xml"/></Relationships>
</file>

<file path=ppt/notesSlides/_rels/notesSlide294.xml.rels><?xml version="1.0" encoding="UTF-8" standalone="yes"?>
<Relationships xmlns="http://schemas.openxmlformats.org/package/2006/relationships"><Relationship Id="rId2" Type="http://schemas.openxmlformats.org/officeDocument/2006/relationships/slide" Target="../slides/slide370.xml"/><Relationship Id="rId1" Type="http://schemas.openxmlformats.org/officeDocument/2006/relationships/notesMaster" Target="../notesMasters/notesMaster1.xml"/></Relationships>
</file>

<file path=ppt/notesSlides/_rels/notesSlide295.xml.rels><?xml version="1.0" encoding="UTF-8" standalone="yes"?>
<Relationships xmlns="http://schemas.openxmlformats.org/package/2006/relationships"><Relationship Id="rId2" Type="http://schemas.openxmlformats.org/officeDocument/2006/relationships/slide" Target="../slides/slide371.xml"/><Relationship Id="rId1" Type="http://schemas.openxmlformats.org/officeDocument/2006/relationships/notesMaster" Target="../notesMasters/notesMaster1.xml"/></Relationships>
</file>

<file path=ppt/notesSlides/_rels/notesSlide296.xml.rels><?xml version="1.0" encoding="UTF-8" standalone="yes"?>
<Relationships xmlns="http://schemas.openxmlformats.org/package/2006/relationships"><Relationship Id="rId2" Type="http://schemas.openxmlformats.org/officeDocument/2006/relationships/slide" Target="../slides/slide37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B112694-1AFB-450D-8BA5-AD24009FCE0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97BAD4C5-5B36-4D42-87C5-2E9FE666B7BE}" type="slidenum">
              <a:rPr lang="zh-CN" altLang="en-US"/>
              <a:pPr>
                <a:spcBef>
                  <a:spcPct val="0"/>
                </a:spcBef>
              </a:pPr>
              <a:t>6</a:t>
            </a:fld>
            <a:endParaRPr lang="en-US" altLang="zh-CN"/>
          </a:p>
        </p:txBody>
      </p:sp>
      <p:sp>
        <p:nvSpPr>
          <p:cNvPr id="18435" name="Rectangle 2">
            <a:extLst>
              <a:ext uri="{FF2B5EF4-FFF2-40B4-BE49-F238E27FC236}">
                <a16:creationId xmlns:a16="http://schemas.microsoft.com/office/drawing/2014/main" id="{A74474F4-560D-45F8-9818-CC424591783E}"/>
              </a:ext>
            </a:extLst>
          </p:cNvPr>
          <p:cNvSpPr>
            <a:spLocks noGrp="1" noRot="1" noChangeAspect="1" noChangeArrowheads="1" noTextEdit="1"/>
          </p:cNvSpPr>
          <p:nvPr>
            <p:ph type="sldImg"/>
          </p:nvPr>
        </p:nvSpPr>
        <p:spPr>
          <a:xfrm>
            <a:off x="3429000" y="2400300"/>
            <a:ext cx="0" cy="0"/>
          </a:xfrm>
          <a:solidFill>
            <a:srgbClr val="FFFFFF"/>
          </a:solidFill>
          <a:ln/>
        </p:spPr>
      </p:sp>
      <p:sp>
        <p:nvSpPr>
          <p:cNvPr id="18436" name="Rectangle 3">
            <a:extLst>
              <a:ext uri="{FF2B5EF4-FFF2-40B4-BE49-F238E27FC236}">
                <a16:creationId xmlns:a16="http://schemas.microsoft.com/office/drawing/2014/main" id="{30DC0954-C916-4BFA-B9E0-6145BCE330EA}"/>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89C8C77A-61B8-40BE-BFEE-FF5581BA4BC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14740EC0-E36A-447F-BB9A-7678D82F3378}" type="slidenum">
              <a:rPr lang="zh-CN" altLang="en-US" sz="1200"/>
              <a:pPr eaLnBrk="1" hangingPunct="1"/>
              <a:t>23</a:t>
            </a:fld>
            <a:endParaRPr lang="en-US" altLang="zh-CN" sz="1200"/>
          </a:p>
        </p:txBody>
      </p:sp>
      <p:sp>
        <p:nvSpPr>
          <p:cNvPr id="96259" name="Rectangle 1026">
            <a:extLst>
              <a:ext uri="{FF2B5EF4-FFF2-40B4-BE49-F238E27FC236}">
                <a16:creationId xmlns:a16="http://schemas.microsoft.com/office/drawing/2014/main" id="{7A3D828A-3669-4A3A-AFA9-03B401CFBB8A}"/>
              </a:ext>
            </a:extLst>
          </p:cNvPr>
          <p:cNvSpPr>
            <a:spLocks noGrp="1" noRot="1" noChangeAspect="1" noChangeArrowheads="1" noTextEdit="1"/>
          </p:cNvSpPr>
          <p:nvPr>
            <p:ph type="sldImg"/>
          </p:nvPr>
        </p:nvSpPr>
        <p:spPr>
          <a:xfrm>
            <a:off x="3429000" y="2400300"/>
            <a:ext cx="0" cy="0"/>
          </a:xfrm>
          <a:solidFill>
            <a:srgbClr val="FFFFFF"/>
          </a:solidFill>
          <a:ln/>
        </p:spPr>
      </p:sp>
      <p:sp>
        <p:nvSpPr>
          <p:cNvPr id="96260" name="Rectangle 1027">
            <a:extLst>
              <a:ext uri="{FF2B5EF4-FFF2-40B4-BE49-F238E27FC236}">
                <a16:creationId xmlns:a16="http://schemas.microsoft.com/office/drawing/2014/main" id="{96C6A896-3DFF-4CB5-99D8-7D3C8D8721F8}"/>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1755904040"/>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7641C234-391C-40A8-84F0-5E0720101F2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AB6DBCD5-291D-4EA6-96B7-1E27B2B768ED}" type="slidenum">
              <a:rPr lang="zh-CN" altLang="en-US" sz="1200"/>
              <a:pPr eaLnBrk="1" hangingPunct="1"/>
              <a:t>124</a:t>
            </a:fld>
            <a:endParaRPr lang="en-US" altLang="zh-CN" sz="1200"/>
          </a:p>
        </p:txBody>
      </p:sp>
      <p:sp>
        <p:nvSpPr>
          <p:cNvPr id="103427" name="Rectangle 2">
            <a:extLst>
              <a:ext uri="{FF2B5EF4-FFF2-40B4-BE49-F238E27FC236}">
                <a16:creationId xmlns:a16="http://schemas.microsoft.com/office/drawing/2014/main" id="{6D3E896E-FDFB-4987-B08C-443BD3FC2553}"/>
              </a:ext>
            </a:extLst>
          </p:cNvPr>
          <p:cNvSpPr>
            <a:spLocks noGrp="1" noRot="1" noChangeAspect="1" noChangeArrowheads="1" noTextEdit="1"/>
          </p:cNvSpPr>
          <p:nvPr>
            <p:ph type="sldImg"/>
          </p:nvPr>
        </p:nvSpPr>
        <p:spPr>
          <a:xfrm>
            <a:off x="3429000" y="2400300"/>
            <a:ext cx="0" cy="0"/>
          </a:xfrm>
          <a:solidFill>
            <a:srgbClr val="FFFFFF"/>
          </a:solidFill>
          <a:ln/>
        </p:spPr>
      </p:sp>
      <p:sp>
        <p:nvSpPr>
          <p:cNvPr id="103428" name="Rectangle 3">
            <a:extLst>
              <a:ext uri="{FF2B5EF4-FFF2-40B4-BE49-F238E27FC236}">
                <a16:creationId xmlns:a16="http://schemas.microsoft.com/office/drawing/2014/main" id="{FC0C233E-C9E4-42C0-A815-67016EFC24A8}"/>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985044283"/>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a16="http://schemas.microsoft.com/office/drawing/2014/main" id="{EE910735-D45A-4D79-8453-F38C273F2B0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594E3134-EA00-4D7F-A307-FAF2A271D7D2}" type="slidenum">
              <a:rPr lang="zh-CN" altLang="en-US" sz="1200"/>
              <a:pPr eaLnBrk="1" hangingPunct="1"/>
              <a:t>125</a:t>
            </a:fld>
            <a:endParaRPr lang="en-US" altLang="zh-CN" sz="1200"/>
          </a:p>
        </p:txBody>
      </p:sp>
      <p:sp>
        <p:nvSpPr>
          <p:cNvPr id="104451" name="Rectangle 2">
            <a:extLst>
              <a:ext uri="{FF2B5EF4-FFF2-40B4-BE49-F238E27FC236}">
                <a16:creationId xmlns:a16="http://schemas.microsoft.com/office/drawing/2014/main" id="{EA9310F3-DAEC-44D2-A298-1F53CE42EA40}"/>
              </a:ext>
            </a:extLst>
          </p:cNvPr>
          <p:cNvSpPr>
            <a:spLocks noGrp="1" noRot="1" noChangeAspect="1" noChangeArrowheads="1" noTextEdit="1"/>
          </p:cNvSpPr>
          <p:nvPr>
            <p:ph type="sldImg"/>
          </p:nvPr>
        </p:nvSpPr>
        <p:spPr>
          <a:xfrm>
            <a:off x="3429000" y="2400300"/>
            <a:ext cx="0" cy="0"/>
          </a:xfrm>
          <a:solidFill>
            <a:srgbClr val="FFFFFF"/>
          </a:solidFill>
          <a:ln/>
        </p:spPr>
      </p:sp>
      <p:sp>
        <p:nvSpPr>
          <p:cNvPr id="104452" name="Rectangle 3">
            <a:extLst>
              <a:ext uri="{FF2B5EF4-FFF2-40B4-BE49-F238E27FC236}">
                <a16:creationId xmlns:a16="http://schemas.microsoft.com/office/drawing/2014/main" id="{72ED9F63-CF45-440F-B502-A0E35230BC97}"/>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2079848677"/>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D7C1C3F9-5BC1-4D10-8D67-153AA37429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C02FF450-B733-453B-BC9A-217AF61695F0}" type="slidenum">
              <a:rPr lang="zh-CN" altLang="en-US" sz="1200"/>
              <a:pPr eaLnBrk="1" hangingPunct="1"/>
              <a:t>126</a:t>
            </a:fld>
            <a:endParaRPr lang="en-US" altLang="zh-CN" sz="1200"/>
          </a:p>
        </p:txBody>
      </p:sp>
      <p:sp>
        <p:nvSpPr>
          <p:cNvPr id="105475" name="Rectangle 2">
            <a:extLst>
              <a:ext uri="{FF2B5EF4-FFF2-40B4-BE49-F238E27FC236}">
                <a16:creationId xmlns:a16="http://schemas.microsoft.com/office/drawing/2014/main" id="{7DC7C748-242E-4647-9D95-2E21425487F0}"/>
              </a:ext>
            </a:extLst>
          </p:cNvPr>
          <p:cNvSpPr>
            <a:spLocks noGrp="1" noRot="1" noChangeAspect="1" noChangeArrowheads="1" noTextEdit="1"/>
          </p:cNvSpPr>
          <p:nvPr>
            <p:ph type="sldImg"/>
          </p:nvPr>
        </p:nvSpPr>
        <p:spPr>
          <a:xfrm>
            <a:off x="3429000" y="2400300"/>
            <a:ext cx="0" cy="0"/>
          </a:xfrm>
          <a:solidFill>
            <a:srgbClr val="FFFFFF"/>
          </a:solidFill>
          <a:ln/>
        </p:spPr>
      </p:sp>
      <p:sp>
        <p:nvSpPr>
          <p:cNvPr id="105476" name="Rectangle 3">
            <a:extLst>
              <a:ext uri="{FF2B5EF4-FFF2-40B4-BE49-F238E27FC236}">
                <a16:creationId xmlns:a16="http://schemas.microsoft.com/office/drawing/2014/main" id="{018D0784-4485-4706-B395-185F7233CFA9}"/>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4105257425"/>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2C37A1B4-6BFC-4FB4-8722-0BEF579B8E2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D62AE304-843E-425F-A776-F7859F1A46E7}" type="slidenum">
              <a:rPr lang="zh-CN" altLang="en-US" sz="1200"/>
              <a:pPr eaLnBrk="1" hangingPunct="1"/>
              <a:t>127</a:t>
            </a:fld>
            <a:endParaRPr lang="en-US" altLang="zh-CN" sz="1200"/>
          </a:p>
        </p:txBody>
      </p:sp>
      <p:sp>
        <p:nvSpPr>
          <p:cNvPr id="106499" name="Rectangle 2">
            <a:extLst>
              <a:ext uri="{FF2B5EF4-FFF2-40B4-BE49-F238E27FC236}">
                <a16:creationId xmlns:a16="http://schemas.microsoft.com/office/drawing/2014/main" id="{912378A0-6E06-4C67-B785-45A757FAF919}"/>
              </a:ext>
            </a:extLst>
          </p:cNvPr>
          <p:cNvSpPr>
            <a:spLocks noGrp="1" noRot="1" noChangeAspect="1" noChangeArrowheads="1" noTextEdit="1"/>
          </p:cNvSpPr>
          <p:nvPr>
            <p:ph type="sldImg"/>
          </p:nvPr>
        </p:nvSpPr>
        <p:spPr>
          <a:xfrm>
            <a:off x="3429000" y="2400300"/>
            <a:ext cx="0" cy="0"/>
          </a:xfrm>
          <a:solidFill>
            <a:srgbClr val="FFFFFF"/>
          </a:solidFill>
          <a:ln/>
        </p:spPr>
      </p:sp>
      <p:sp>
        <p:nvSpPr>
          <p:cNvPr id="106500" name="Rectangle 3">
            <a:extLst>
              <a:ext uri="{FF2B5EF4-FFF2-40B4-BE49-F238E27FC236}">
                <a16:creationId xmlns:a16="http://schemas.microsoft.com/office/drawing/2014/main" id="{ADA88ED3-1223-435B-B09C-D117A7FF496C}"/>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3050182405"/>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B5F001F1-FF23-4E95-A1A2-BA3A886719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10A14D66-355C-4764-9B8F-A8551A7A6DFB}" type="slidenum">
              <a:rPr lang="zh-CN" altLang="en-US" sz="1200"/>
              <a:pPr eaLnBrk="1" hangingPunct="1"/>
              <a:t>128</a:t>
            </a:fld>
            <a:endParaRPr lang="en-US" altLang="zh-CN" sz="1200"/>
          </a:p>
        </p:txBody>
      </p:sp>
      <p:sp>
        <p:nvSpPr>
          <p:cNvPr id="107523" name="Rectangle 2">
            <a:extLst>
              <a:ext uri="{FF2B5EF4-FFF2-40B4-BE49-F238E27FC236}">
                <a16:creationId xmlns:a16="http://schemas.microsoft.com/office/drawing/2014/main" id="{94C3C29A-7354-4C27-8883-876A1ED64927}"/>
              </a:ext>
            </a:extLst>
          </p:cNvPr>
          <p:cNvSpPr>
            <a:spLocks noGrp="1" noRot="1" noChangeAspect="1" noChangeArrowheads="1" noTextEdit="1"/>
          </p:cNvSpPr>
          <p:nvPr>
            <p:ph type="sldImg"/>
          </p:nvPr>
        </p:nvSpPr>
        <p:spPr>
          <a:xfrm>
            <a:off x="3429000" y="2400300"/>
            <a:ext cx="0" cy="0"/>
          </a:xfrm>
          <a:solidFill>
            <a:srgbClr val="FFFFFF"/>
          </a:solidFill>
          <a:ln/>
        </p:spPr>
      </p:sp>
      <p:sp>
        <p:nvSpPr>
          <p:cNvPr id="107524" name="Rectangle 3">
            <a:extLst>
              <a:ext uri="{FF2B5EF4-FFF2-40B4-BE49-F238E27FC236}">
                <a16:creationId xmlns:a16="http://schemas.microsoft.com/office/drawing/2014/main" id="{3AE64F19-D961-4371-8C30-3F41BADF2598}"/>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dirty="0"/>
          </a:p>
        </p:txBody>
      </p:sp>
    </p:spTree>
    <p:extLst>
      <p:ext uri="{BB962C8B-B14F-4D97-AF65-F5344CB8AC3E}">
        <p14:creationId xmlns:p14="http://schemas.microsoft.com/office/powerpoint/2010/main" val="212938152"/>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4A2ED56B-D256-42B0-AE6E-376476D47ED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19316400-01A6-4FC0-B846-D7E0A9E921B9}" type="slidenum">
              <a:rPr lang="zh-CN" altLang="en-US" sz="1200"/>
              <a:pPr eaLnBrk="1" hangingPunct="1"/>
              <a:t>129</a:t>
            </a:fld>
            <a:endParaRPr lang="en-US" altLang="zh-CN" sz="1200"/>
          </a:p>
        </p:txBody>
      </p:sp>
      <p:sp>
        <p:nvSpPr>
          <p:cNvPr id="108547" name="Rectangle 2">
            <a:extLst>
              <a:ext uri="{FF2B5EF4-FFF2-40B4-BE49-F238E27FC236}">
                <a16:creationId xmlns:a16="http://schemas.microsoft.com/office/drawing/2014/main" id="{BFD70078-CEBF-4FB5-9684-362F57AF0424}"/>
              </a:ext>
            </a:extLst>
          </p:cNvPr>
          <p:cNvSpPr>
            <a:spLocks noGrp="1" noRot="1" noChangeAspect="1" noChangeArrowheads="1" noTextEdit="1"/>
          </p:cNvSpPr>
          <p:nvPr>
            <p:ph type="sldImg"/>
          </p:nvPr>
        </p:nvSpPr>
        <p:spPr>
          <a:xfrm>
            <a:off x="3429000" y="2400300"/>
            <a:ext cx="0" cy="0"/>
          </a:xfrm>
          <a:solidFill>
            <a:srgbClr val="FFFFFF"/>
          </a:solidFill>
          <a:ln/>
        </p:spPr>
      </p:sp>
      <p:sp>
        <p:nvSpPr>
          <p:cNvPr id="108548" name="Rectangle 3">
            <a:extLst>
              <a:ext uri="{FF2B5EF4-FFF2-40B4-BE49-F238E27FC236}">
                <a16:creationId xmlns:a16="http://schemas.microsoft.com/office/drawing/2014/main" id="{06EBE66B-A246-4788-BA8F-8EDAC58A83CE}"/>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endParaRPr lang="zh-CN" altLang="en-US"/>
          </a:p>
        </p:txBody>
      </p:sp>
    </p:spTree>
    <p:extLst>
      <p:ext uri="{BB962C8B-B14F-4D97-AF65-F5344CB8AC3E}">
        <p14:creationId xmlns:p14="http://schemas.microsoft.com/office/powerpoint/2010/main" val="3631747551"/>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DAD21A71-99E2-4CED-AECC-0DD23210D4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EB6FA0A2-23D0-4558-8255-2BA4A84BA9E2}" type="slidenum">
              <a:rPr lang="zh-CN" altLang="en-US" sz="1200"/>
              <a:pPr eaLnBrk="1" hangingPunct="1"/>
              <a:t>130</a:t>
            </a:fld>
            <a:endParaRPr lang="en-US" altLang="zh-CN" sz="1200"/>
          </a:p>
        </p:txBody>
      </p:sp>
      <p:sp>
        <p:nvSpPr>
          <p:cNvPr id="109571" name="Rectangle 2">
            <a:extLst>
              <a:ext uri="{FF2B5EF4-FFF2-40B4-BE49-F238E27FC236}">
                <a16:creationId xmlns:a16="http://schemas.microsoft.com/office/drawing/2014/main" id="{1AFD11A3-51A4-413E-B2F8-A2F5B6FCD040}"/>
              </a:ext>
            </a:extLst>
          </p:cNvPr>
          <p:cNvSpPr>
            <a:spLocks noGrp="1" noRot="1" noChangeAspect="1" noChangeArrowheads="1" noTextEdit="1"/>
          </p:cNvSpPr>
          <p:nvPr>
            <p:ph type="sldImg"/>
          </p:nvPr>
        </p:nvSpPr>
        <p:spPr>
          <a:xfrm>
            <a:off x="3429000" y="2400300"/>
            <a:ext cx="0" cy="0"/>
          </a:xfrm>
          <a:solidFill>
            <a:srgbClr val="FFFFFF"/>
          </a:solidFill>
          <a:ln/>
        </p:spPr>
      </p:sp>
      <p:sp>
        <p:nvSpPr>
          <p:cNvPr id="109572" name="Rectangle 3">
            <a:extLst>
              <a:ext uri="{FF2B5EF4-FFF2-40B4-BE49-F238E27FC236}">
                <a16:creationId xmlns:a16="http://schemas.microsoft.com/office/drawing/2014/main" id="{D800F1A1-67DC-4B1D-ABDC-F5C685C932A7}"/>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824202611"/>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020A2A10-2400-4EDD-A5B7-19A4AF18B0A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10D09134-9DBC-4EF2-A697-F0AAE87DCD29}" type="slidenum">
              <a:rPr lang="zh-CN" altLang="en-US" sz="1200"/>
              <a:pPr eaLnBrk="1" hangingPunct="1"/>
              <a:t>131</a:t>
            </a:fld>
            <a:endParaRPr lang="en-US" altLang="zh-CN" sz="1200"/>
          </a:p>
        </p:txBody>
      </p:sp>
      <p:sp>
        <p:nvSpPr>
          <p:cNvPr id="110595" name="Rectangle 2">
            <a:extLst>
              <a:ext uri="{FF2B5EF4-FFF2-40B4-BE49-F238E27FC236}">
                <a16:creationId xmlns:a16="http://schemas.microsoft.com/office/drawing/2014/main" id="{9C0EC800-8572-4410-8C35-CBD3077EE37F}"/>
              </a:ext>
            </a:extLst>
          </p:cNvPr>
          <p:cNvSpPr>
            <a:spLocks noGrp="1" noRot="1" noChangeAspect="1" noChangeArrowheads="1" noTextEdit="1"/>
          </p:cNvSpPr>
          <p:nvPr>
            <p:ph type="sldImg"/>
          </p:nvPr>
        </p:nvSpPr>
        <p:spPr>
          <a:xfrm>
            <a:off x="3429000" y="2400300"/>
            <a:ext cx="0" cy="0"/>
          </a:xfrm>
          <a:solidFill>
            <a:srgbClr val="FFFFFF"/>
          </a:solidFill>
          <a:ln/>
        </p:spPr>
      </p:sp>
      <p:sp>
        <p:nvSpPr>
          <p:cNvPr id="110596" name="Rectangle 3">
            <a:extLst>
              <a:ext uri="{FF2B5EF4-FFF2-40B4-BE49-F238E27FC236}">
                <a16:creationId xmlns:a16="http://schemas.microsoft.com/office/drawing/2014/main" id="{16EC21F6-0957-405B-A4D7-CC151EEE5510}"/>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endParaRPr lang="zh-CN" altLang="en-US"/>
          </a:p>
        </p:txBody>
      </p:sp>
    </p:spTree>
    <p:extLst>
      <p:ext uri="{BB962C8B-B14F-4D97-AF65-F5344CB8AC3E}">
        <p14:creationId xmlns:p14="http://schemas.microsoft.com/office/powerpoint/2010/main" val="1629958327"/>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9B25CBF7-D68E-4A91-95E7-EDD8DD43A8C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959E3B68-C4B3-43FC-9D9A-6479A64D9420}" type="slidenum">
              <a:rPr lang="zh-CN" altLang="en-US" sz="1200"/>
              <a:pPr eaLnBrk="1" hangingPunct="1"/>
              <a:t>132</a:t>
            </a:fld>
            <a:endParaRPr lang="en-US" altLang="zh-CN" sz="1200"/>
          </a:p>
        </p:txBody>
      </p:sp>
      <p:sp>
        <p:nvSpPr>
          <p:cNvPr id="111619" name="Rectangle 2">
            <a:extLst>
              <a:ext uri="{FF2B5EF4-FFF2-40B4-BE49-F238E27FC236}">
                <a16:creationId xmlns:a16="http://schemas.microsoft.com/office/drawing/2014/main" id="{96E8AF38-25A8-4E58-AA7D-5663F0D219F6}"/>
              </a:ext>
            </a:extLst>
          </p:cNvPr>
          <p:cNvSpPr>
            <a:spLocks noGrp="1" noRot="1" noChangeAspect="1" noChangeArrowheads="1" noTextEdit="1"/>
          </p:cNvSpPr>
          <p:nvPr>
            <p:ph type="sldImg"/>
          </p:nvPr>
        </p:nvSpPr>
        <p:spPr>
          <a:xfrm>
            <a:off x="3429000" y="2400300"/>
            <a:ext cx="0" cy="0"/>
          </a:xfrm>
          <a:solidFill>
            <a:srgbClr val="FFFFFF"/>
          </a:solidFill>
          <a:ln/>
        </p:spPr>
      </p:sp>
      <p:sp>
        <p:nvSpPr>
          <p:cNvPr id="111620" name="Rectangle 3">
            <a:extLst>
              <a:ext uri="{FF2B5EF4-FFF2-40B4-BE49-F238E27FC236}">
                <a16:creationId xmlns:a16="http://schemas.microsoft.com/office/drawing/2014/main" id="{139C8B77-AAD8-4346-809B-C66B042E1895}"/>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789021865"/>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id="{2FD1FC87-2625-4795-96B6-EAAE958743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23151954-CF9B-4591-8AFB-602DB76F2112}" type="slidenum">
              <a:rPr lang="zh-CN" altLang="en-US" sz="1200"/>
              <a:pPr eaLnBrk="1" hangingPunct="1"/>
              <a:t>133</a:t>
            </a:fld>
            <a:endParaRPr lang="en-US" altLang="zh-CN" sz="1200"/>
          </a:p>
        </p:txBody>
      </p:sp>
      <p:sp>
        <p:nvSpPr>
          <p:cNvPr id="112643" name="Rectangle 2">
            <a:extLst>
              <a:ext uri="{FF2B5EF4-FFF2-40B4-BE49-F238E27FC236}">
                <a16:creationId xmlns:a16="http://schemas.microsoft.com/office/drawing/2014/main" id="{C3F67A79-CD68-414E-AFDA-89464DD9F4A8}"/>
              </a:ext>
            </a:extLst>
          </p:cNvPr>
          <p:cNvSpPr>
            <a:spLocks noGrp="1" noRot="1" noChangeAspect="1" noChangeArrowheads="1" noTextEdit="1"/>
          </p:cNvSpPr>
          <p:nvPr>
            <p:ph type="sldImg"/>
          </p:nvPr>
        </p:nvSpPr>
        <p:spPr>
          <a:xfrm>
            <a:off x="3429000" y="2400300"/>
            <a:ext cx="0" cy="0"/>
          </a:xfrm>
          <a:solidFill>
            <a:srgbClr val="FFFFFF"/>
          </a:solidFill>
          <a:ln/>
        </p:spPr>
      </p:sp>
      <p:sp>
        <p:nvSpPr>
          <p:cNvPr id="112644" name="Rectangle 3">
            <a:extLst>
              <a:ext uri="{FF2B5EF4-FFF2-40B4-BE49-F238E27FC236}">
                <a16:creationId xmlns:a16="http://schemas.microsoft.com/office/drawing/2014/main" id="{B426CF03-E56D-416F-81E8-E1B77499F1F3}"/>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r>
              <a:rPr lang="en-US" altLang="zh-CN" dirty="0"/>
              <a:t>Box a[3]={{10,12,15},     </a:t>
            </a:r>
          </a:p>
          <a:p>
            <a:pPr eaLnBrk="1" hangingPunct="1"/>
            <a:r>
              <a:rPr lang="en-US" altLang="zh-CN" dirty="0"/>
              <a:t>                     {15,18,20},               </a:t>
            </a:r>
          </a:p>
          <a:p>
            <a:pPr eaLnBrk="1" hangingPunct="1"/>
            <a:r>
              <a:rPr lang="en-US" altLang="zh-CN" dirty="0"/>
              <a:t>                     {16,20,26} };</a:t>
            </a:r>
            <a:endParaRPr lang="zh-CN" altLang="en-US" dirty="0"/>
          </a:p>
        </p:txBody>
      </p:sp>
    </p:spTree>
    <p:extLst>
      <p:ext uri="{BB962C8B-B14F-4D97-AF65-F5344CB8AC3E}">
        <p14:creationId xmlns:p14="http://schemas.microsoft.com/office/powerpoint/2010/main" val="42908865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8F8F68E6-67D7-4745-849D-404AF86D6CD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1AC26FAC-DF3F-4DAE-8B8F-8EF2995E2946}" type="slidenum">
              <a:rPr lang="zh-CN" altLang="en-US" sz="1200"/>
              <a:pPr eaLnBrk="1" hangingPunct="1"/>
              <a:t>24</a:t>
            </a:fld>
            <a:endParaRPr lang="en-US" altLang="zh-CN" sz="1200"/>
          </a:p>
        </p:txBody>
      </p:sp>
      <p:sp>
        <p:nvSpPr>
          <p:cNvPr id="98307" name="Rectangle 2">
            <a:extLst>
              <a:ext uri="{FF2B5EF4-FFF2-40B4-BE49-F238E27FC236}">
                <a16:creationId xmlns:a16="http://schemas.microsoft.com/office/drawing/2014/main" id="{2B17A5C7-C875-40D0-9D0E-8807D1AA453E}"/>
              </a:ext>
            </a:extLst>
          </p:cNvPr>
          <p:cNvSpPr>
            <a:spLocks noGrp="1" noRot="1" noChangeAspect="1" noChangeArrowheads="1" noTextEdit="1"/>
          </p:cNvSpPr>
          <p:nvPr>
            <p:ph type="sldImg"/>
          </p:nvPr>
        </p:nvSpPr>
        <p:spPr>
          <a:xfrm>
            <a:off x="3429000" y="2400300"/>
            <a:ext cx="0" cy="0"/>
          </a:xfrm>
          <a:solidFill>
            <a:srgbClr val="FFFFFF"/>
          </a:solidFill>
          <a:ln/>
        </p:spPr>
      </p:sp>
      <p:sp>
        <p:nvSpPr>
          <p:cNvPr id="98308" name="Rectangle 3">
            <a:extLst>
              <a:ext uri="{FF2B5EF4-FFF2-40B4-BE49-F238E27FC236}">
                <a16:creationId xmlns:a16="http://schemas.microsoft.com/office/drawing/2014/main" id="{D33A03F8-1141-447F-96DB-890DB2DA3A86}"/>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3639754404"/>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542F72D7-4E89-42EF-B3B1-490C6198EFB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A11E83D9-8E6C-42D8-BE5B-F458AEEEE314}" type="slidenum">
              <a:rPr lang="zh-CN" altLang="en-US" sz="1200"/>
              <a:pPr eaLnBrk="1" hangingPunct="1"/>
              <a:t>134</a:t>
            </a:fld>
            <a:endParaRPr lang="en-US" altLang="zh-CN" sz="1200"/>
          </a:p>
        </p:txBody>
      </p:sp>
      <p:sp>
        <p:nvSpPr>
          <p:cNvPr id="113667" name="Rectangle 2">
            <a:extLst>
              <a:ext uri="{FF2B5EF4-FFF2-40B4-BE49-F238E27FC236}">
                <a16:creationId xmlns:a16="http://schemas.microsoft.com/office/drawing/2014/main" id="{FA0AC41F-2EC8-49BD-AD65-8AA39190CCE9}"/>
              </a:ext>
            </a:extLst>
          </p:cNvPr>
          <p:cNvSpPr>
            <a:spLocks noGrp="1" noRot="1" noChangeAspect="1" noChangeArrowheads="1" noTextEdit="1"/>
          </p:cNvSpPr>
          <p:nvPr>
            <p:ph type="sldImg"/>
          </p:nvPr>
        </p:nvSpPr>
        <p:spPr>
          <a:xfrm>
            <a:off x="3429000" y="2400300"/>
            <a:ext cx="0" cy="0"/>
          </a:xfrm>
          <a:solidFill>
            <a:srgbClr val="FFFFFF"/>
          </a:solidFill>
          <a:ln/>
        </p:spPr>
      </p:sp>
      <p:sp>
        <p:nvSpPr>
          <p:cNvPr id="113668" name="Rectangle 3">
            <a:extLst>
              <a:ext uri="{FF2B5EF4-FFF2-40B4-BE49-F238E27FC236}">
                <a16:creationId xmlns:a16="http://schemas.microsoft.com/office/drawing/2014/main" id="{65A854AE-BEE6-42DD-8BC1-B463596D8FBB}"/>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1797105775"/>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a:extLst>
              <a:ext uri="{FF2B5EF4-FFF2-40B4-BE49-F238E27FC236}">
                <a16:creationId xmlns:a16="http://schemas.microsoft.com/office/drawing/2014/main" id="{F806C346-1A17-44F5-A45A-E5083A36587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164CD1A8-24E5-4C28-B449-CD34EFA8DAB4}" type="slidenum">
              <a:rPr lang="zh-CN" altLang="en-US" sz="1200"/>
              <a:pPr eaLnBrk="1" hangingPunct="1"/>
              <a:t>135</a:t>
            </a:fld>
            <a:endParaRPr lang="en-US" altLang="zh-CN" sz="1200"/>
          </a:p>
        </p:txBody>
      </p:sp>
      <p:sp>
        <p:nvSpPr>
          <p:cNvPr id="114691" name="Rectangle 2">
            <a:extLst>
              <a:ext uri="{FF2B5EF4-FFF2-40B4-BE49-F238E27FC236}">
                <a16:creationId xmlns:a16="http://schemas.microsoft.com/office/drawing/2014/main" id="{A4540B83-8798-418F-A060-EA779D1EDFDA}"/>
              </a:ext>
            </a:extLst>
          </p:cNvPr>
          <p:cNvSpPr>
            <a:spLocks noGrp="1" noRot="1" noChangeAspect="1" noChangeArrowheads="1" noTextEdit="1"/>
          </p:cNvSpPr>
          <p:nvPr>
            <p:ph type="sldImg"/>
          </p:nvPr>
        </p:nvSpPr>
        <p:spPr>
          <a:xfrm>
            <a:off x="3429000" y="2400300"/>
            <a:ext cx="0" cy="0"/>
          </a:xfrm>
          <a:solidFill>
            <a:srgbClr val="FFFFFF"/>
          </a:solidFill>
          <a:ln/>
        </p:spPr>
      </p:sp>
      <p:sp>
        <p:nvSpPr>
          <p:cNvPr id="114692" name="Rectangle 3">
            <a:extLst>
              <a:ext uri="{FF2B5EF4-FFF2-40B4-BE49-F238E27FC236}">
                <a16:creationId xmlns:a16="http://schemas.microsoft.com/office/drawing/2014/main" id="{ACDBDC8F-F71E-4845-9C2A-314F1FF101EC}"/>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588853533"/>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a:extLst>
              <a:ext uri="{FF2B5EF4-FFF2-40B4-BE49-F238E27FC236}">
                <a16:creationId xmlns:a16="http://schemas.microsoft.com/office/drawing/2014/main" id="{3FE5AEFC-8D92-414E-8646-8DF31953E7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2662C1A7-6D80-44EA-AA19-9382704AF829}" type="slidenum">
              <a:rPr lang="zh-CN" altLang="en-US" sz="1200"/>
              <a:pPr eaLnBrk="1" hangingPunct="1"/>
              <a:t>136</a:t>
            </a:fld>
            <a:endParaRPr lang="en-US" altLang="zh-CN" sz="1200"/>
          </a:p>
        </p:txBody>
      </p:sp>
      <p:sp>
        <p:nvSpPr>
          <p:cNvPr id="115715" name="Rectangle 2">
            <a:extLst>
              <a:ext uri="{FF2B5EF4-FFF2-40B4-BE49-F238E27FC236}">
                <a16:creationId xmlns:a16="http://schemas.microsoft.com/office/drawing/2014/main" id="{E15CD7A1-6495-4D54-B2C7-E96CB49B086B}"/>
              </a:ext>
            </a:extLst>
          </p:cNvPr>
          <p:cNvSpPr>
            <a:spLocks noGrp="1" noRot="1" noChangeAspect="1" noChangeArrowheads="1" noTextEdit="1"/>
          </p:cNvSpPr>
          <p:nvPr>
            <p:ph type="sldImg"/>
          </p:nvPr>
        </p:nvSpPr>
        <p:spPr>
          <a:xfrm>
            <a:off x="3429000" y="2400300"/>
            <a:ext cx="0" cy="0"/>
          </a:xfrm>
          <a:solidFill>
            <a:srgbClr val="FFFFFF"/>
          </a:solidFill>
          <a:ln/>
        </p:spPr>
      </p:sp>
      <p:sp>
        <p:nvSpPr>
          <p:cNvPr id="115716" name="Rectangle 3">
            <a:extLst>
              <a:ext uri="{FF2B5EF4-FFF2-40B4-BE49-F238E27FC236}">
                <a16:creationId xmlns:a16="http://schemas.microsoft.com/office/drawing/2014/main" id="{1DDC7518-B5B7-4EB6-B1C6-417B75AF44E3}"/>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3826092889"/>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a:extLst>
              <a:ext uri="{FF2B5EF4-FFF2-40B4-BE49-F238E27FC236}">
                <a16:creationId xmlns:a16="http://schemas.microsoft.com/office/drawing/2014/main" id="{6794EA7E-AD93-496A-B7FC-22CBC7B8B1C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05FFAD24-CE14-4A81-A090-A89A7BCAFFE3}" type="slidenum">
              <a:rPr lang="zh-CN" altLang="en-US" sz="1200"/>
              <a:pPr eaLnBrk="1" hangingPunct="1"/>
              <a:t>137</a:t>
            </a:fld>
            <a:endParaRPr lang="en-US" altLang="zh-CN" sz="1200"/>
          </a:p>
        </p:txBody>
      </p:sp>
      <p:sp>
        <p:nvSpPr>
          <p:cNvPr id="116739" name="Rectangle 2">
            <a:extLst>
              <a:ext uri="{FF2B5EF4-FFF2-40B4-BE49-F238E27FC236}">
                <a16:creationId xmlns:a16="http://schemas.microsoft.com/office/drawing/2014/main" id="{D744D6D5-BB7E-4AD3-A7A4-167BB6F2B71A}"/>
              </a:ext>
            </a:extLst>
          </p:cNvPr>
          <p:cNvSpPr>
            <a:spLocks noGrp="1" noRot="1" noChangeAspect="1" noChangeArrowheads="1" noTextEdit="1"/>
          </p:cNvSpPr>
          <p:nvPr>
            <p:ph type="sldImg"/>
          </p:nvPr>
        </p:nvSpPr>
        <p:spPr>
          <a:xfrm>
            <a:off x="3429000" y="2400300"/>
            <a:ext cx="0" cy="0"/>
          </a:xfrm>
          <a:solidFill>
            <a:srgbClr val="FFFFFF"/>
          </a:solidFill>
          <a:ln/>
        </p:spPr>
      </p:sp>
      <p:sp>
        <p:nvSpPr>
          <p:cNvPr id="116740" name="Rectangle 3">
            <a:extLst>
              <a:ext uri="{FF2B5EF4-FFF2-40B4-BE49-F238E27FC236}">
                <a16:creationId xmlns:a16="http://schemas.microsoft.com/office/drawing/2014/main" id="{CEFC89DF-4D6C-43E6-A945-179F6F59AD42}"/>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2999155202"/>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a:extLst>
              <a:ext uri="{FF2B5EF4-FFF2-40B4-BE49-F238E27FC236}">
                <a16:creationId xmlns:a16="http://schemas.microsoft.com/office/drawing/2014/main" id="{D0DE18BB-C749-4EC5-AABA-61FAD62A059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72574CC0-78CF-4376-920A-4EAE58206713}" type="slidenum">
              <a:rPr lang="zh-CN" altLang="en-US" sz="1200"/>
              <a:pPr eaLnBrk="1" hangingPunct="1"/>
              <a:t>138</a:t>
            </a:fld>
            <a:endParaRPr lang="en-US" altLang="zh-CN" sz="1200"/>
          </a:p>
        </p:txBody>
      </p:sp>
      <p:sp>
        <p:nvSpPr>
          <p:cNvPr id="117763" name="Rectangle 2">
            <a:extLst>
              <a:ext uri="{FF2B5EF4-FFF2-40B4-BE49-F238E27FC236}">
                <a16:creationId xmlns:a16="http://schemas.microsoft.com/office/drawing/2014/main" id="{979488F0-4963-4A96-BC6A-8020C38E5B32}"/>
              </a:ext>
            </a:extLst>
          </p:cNvPr>
          <p:cNvSpPr>
            <a:spLocks noGrp="1" noRot="1" noChangeAspect="1" noChangeArrowheads="1" noTextEdit="1"/>
          </p:cNvSpPr>
          <p:nvPr>
            <p:ph type="sldImg"/>
          </p:nvPr>
        </p:nvSpPr>
        <p:spPr>
          <a:xfrm>
            <a:off x="3429000" y="2400300"/>
            <a:ext cx="0" cy="0"/>
          </a:xfrm>
          <a:solidFill>
            <a:srgbClr val="FFFFFF"/>
          </a:solidFill>
          <a:ln/>
        </p:spPr>
      </p:sp>
      <p:sp>
        <p:nvSpPr>
          <p:cNvPr id="117764" name="Rectangle 3">
            <a:extLst>
              <a:ext uri="{FF2B5EF4-FFF2-40B4-BE49-F238E27FC236}">
                <a16:creationId xmlns:a16="http://schemas.microsoft.com/office/drawing/2014/main" id="{D230603C-DBB9-4525-ABCE-6E379AE5D149}"/>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1761239970"/>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a:extLst>
              <a:ext uri="{FF2B5EF4-FFF2-40B4-BE49-F238E27FC236}">
                <a16:creationId xmlns:a16="http://schemas.microsoft.com/office/drawing/2014/main" id="{02EB20D2-99A7-4876-AA3C-589B153A39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DEC28867-ADA4-478D-A64F-1431C5C74FA3}" type="slidenum">
              <a:rPr lang="zh-CN" altLang="en-US" sz="1200"/>
              <a:pPr eaLnBrk="1" hangingPunct="1"/>
              <a:t>139</a:t>
            </a:fld>
            <a:endParaRPr lang="en-US" altLang="zh-CN" sz="1200"/>
          </a:p>
        </p:txBody>
      </p:sp>
      <p:sp>
        <p:nvSpPr>
          <p:cNvPr id="118787" name="Rectangle 2">
            <a:extLst>
              <a:ext uri="{FF2B5EF4-FFF2-40B4-BE49-F238E27FC236}">
                <a16:creationId xmlns:a16="http://schemas.microsoft.com/office/drawing/2014/main" id="{C4B3BAE9-D29D-4AF0-B884-2AD15909F904}"/>
              </a:ext>
            </a:extLst>
          </p:cNvPr>
          <p:cNvSpPr>
            <a:spLocks noGrp="1" noRot="1" noChangeAspect="1" noChangeArrowheads="1" noTextEdit="1"/>
          </p:cNvSpPr>
          <p:nvPr>
            <p:ph type="sldImg"/>
          </p:nvPr>
        </p:nvSpPr>
        <p:spPr>
          <a:xfrm>
            <a:off x="3429000" y="2400300"/>
            <a:ext cx="0" cy="0"/>
          </a:xfrm>
          <a:solidFill>
            <a:srgbClr val="FFFFFF"/>
          </a:solidFill>
          <a:ln/>
        </p:spPr>
      </p:sp>
      <p:sp>
        <p:nvSpPr>
          <p:cNvPr id="118788" name="Rectangle 3">
            <a:extLst>
              <a:ext uri="{FF2B5EF4-FFF2-40B4-BE49-F238E27FC236}">
                <a16:creationId xmlns:a16="http://schemas.microsoft.com/office/drawing/2014/main" id="{06BC0819-DD1A-4AC2-88CA-D50CC5872427}"/>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2132924759"/>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a:extLst>
              <a:ext uri="{FF2B5EF4-FFF2-40B4-BE49-F238E27FC236}">
                <a16:creationId xmlns:a16="http://schemas.microsoft.com/office/drawing/2014/main" id="{641EE0F0-A55B-4EFB-812A-72C5521B396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862E0C57-ACA2-4FD8-9508-88D517D964B6}" type="slidenum">
              <a:rPr lang="zh-CN" altLang="en-US" sz="1200"/>
              <a:pPr eaLnBrk="1" hangingPunct="1"/>
              <a:t>140</a:t>
            </a:fld>
            <a:endParaRPr lang="en-US" altLang="zh-CN" sz="1200"/>
          </a:p>
        </p:txBody>
      </p:sp>
      <p:sp>
        <p:nvSpPr>
          <p:cNvPr id="119811" name="Rectangle 2">
            <a:extLst>
              <a:ext uri="{FF2B5EF4-FFF2-40B4-BE49-F238E27FC236}">
                <a16:creationId xmlns:a16="http://schemas.microsoft.com/office/drawing/2014/main" id="{3ACD0188-4B47-47FD-BB37-2030D8E3B176}"/>
              </a:ext>
            </a:extLst>
          </p:cNvPr>
          <p:cNvSpPr>
            <a:spLocks noGrp="1" noRot="1" noChangeAspect="1" noChangeArrowheads="1" noTextEdit="1"/>
          </p:cNvSpPr>
          <p:nvPr>
            <p:ph type="sldImg"/>
          </p:nvPr>
        </p:nvSpPr>
        <p:spPr>
          <a:xfrm>
            <a:off x="3429000" y="2400300"/>
            <a:ext cx="0" cy="0"/>
          </a:xfrm>
          <a:solidFill>
            <a:srgbClr val="FFFFFF"/>
          </a:solidFill>
          <a:ln/>
        </p:spPr>
      </p:sp>
      <p:sp>
        <p:nvSpPr>
          <p:cNvPr id="119812" name="Rectangle 3">
            <a:extLst>
              <a:ext uri="{FF2B5EF4-FFF2-40B4-BE49-F238E27FC236}">
                <a16:creationId xmlns:a16="http://schemas.microsoft.com/office/drawing/2014/main" id="{D8DE40EA-17CA-47E0-8E96-5F75A444A160}"/>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2296067187"/>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a:extLst>
              <a:ext uri="{FF2B5EF4-FFF2-40B4-BE49-F238E27FC236}">
                <a16:creationId xmlns:a16="http://schemas.microsoft.com/office/drawing/2014/main" id="{116AA46E-D413-4CD8-86F0-44B9172A32C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F892884A-7AAE-4A96-AF16-2576EAABA5DA}" type="slidenum">
              <a:rPr lang="zh-CN" altLang="en-US" sz="1200"/>
              <a:pPr eaLnBrk="1" hangingPunct="1"/>
              <a:t>142</a:t>
            </a:fld>
            <a:endParaRPr lang="en-US" altLang="zh-CN" sz="1200"/>
          </a:p>
        </p:txBody>
      </p:sp>
      <p:sp>
        <p:nvSpPr>
          <p:cNvPr id="120835" name="Rectangle 2">
            <a:extLst>
              <a:ext uri="{FF2B5EF4-FFF2-40B4-BE49-F238E27FC236}">
                <a16:creationId xmlns:a16="http://schemas.microsoft.com/office/drawing/2014/main" id="{7078922E-4B32-4084-93F3-0C83CD205C6A}"/>
              </a:ext>
            </a:extLst>
          </p:cNvPr>
          <p:cNvSpPr>
            <a:spLocks noGrp="1" noRot="1" noChangeAspect="1" noChangeArrowheads="1" noTextEdit="1"/>
          </p:cNvSpPr>
          <p:nvPr>
            <p:ph type="sldImg"/>
          </p:nvPr>
        </p:nvSpPr>
        <p:spPr>
          <a:xfrm>
            <a:off x="3429000" y="2400300"/>
            <a:ext cx="0" cy="0"/>
          </a:xfrm>
          <a:solidFill>
            <a:srgbClr val="FFFFFF"/>
          </a:solidFill>
          <a:ln/>
        </p:spPr>
      </p:sp>
      <p:sp>
        <p:nvSpPr>
          <p:cNvPr id="120836" name="Rectangle 3">
            <a:extLst>
              <a:ext uri="{FF2B5EF4-FFF2-40B4-BE49-F238E27FC236}">
                <a16:creationId xmlns:a16="http://schemas.microsoft.com/office/drawing/2014/main" id="{4DE54F68-26D1-4177-8B0C-AA8B9B9E6E09}"/>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2992176805"/>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a:extLst>
              <a:ext uri="{FF2B5EF4-FFF2-40B4-BE49-F238E27FC236}">
                <a16:creationId xmlns:a16="http://schemas.microsoft.com/office/drawing/2014/main" id="{2E970FD7-91B2-49A7-B3A1-ED0D30B929C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8F2E9666-0684-4C41-92BF-DD4B198225F7}" type="slidenum">
              <a:rPr lang="zh-CN" altLang="en-US" sz="1200"/>
              <a:pPr eaLnBrk="1" hangingPunct="1"/>
              <a:t>143</a:t>
            </a:fld>
            <a:endParaRPr lang="en-US" altLang="zh-CN" sz="1200"/>
          </a:p>
        </p:txBody>
      </p:sp>
      <p:sp>
        <p:nvSpPr>
          <p:cNvPr id="121859" name="Rectangle 2">
            <a:extLst>
              <a:ext uri="{FF2B5EF4-FFF2-40B4-BE49-F238E27FC236}">
                <a16:creationId xmlns:a16="http://schemas.microsoft.com/office/drawing/2014/main" id="{B2E7CB35-D4FB-4CF7-B442-7EB3A72B54A0}"/>
              </a:ext>
            </a:extLst>
          </p:cNvPr>
          <p:cNvSpPr>
            <a:spLocks noGrp="1" noRot="1" noChangeAspect="1" noChangeArrowheads="1" noTextEdit="1"/>
          </p:cNvSpPr>
          <p:nvPr>
            <p:ph type="sldImg"/>
          </p:nvPr>
        </p:nvSpPr>
        <p:spPr>
          <a:xfrm>
            <a:off x="3429000" y="2400300"/>
            <a:ext cx="0" cy="0"/>
          </a:xfrm>
          <a:solidFill>
            <a:srgbClr val="FFFFFF"/>
          </a:solidFill>
          <a:ln/>
        </p:spPr>
      </p:sp>
      <p:sp>
        <p:nvSpPr>
          <p:cNvPr id="121860" name="Rectangle 3">
            <a:extLst>
              <a:ext uri="{FF2B5EF4-FFF2-40B4-BE49-F238E27FC236}">
                <a16:creationId xmlns:a16="http://schemas.microsoft.com/office/drawing/2014/main" id="{5F2E68C6-E9B0-4AA9-A75A-E3B02E740DDC}"/>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3393108129"/>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a:extLst>
              <a:ext uri="{FF2B5EF4-FFF2-40B4-BE49-F238E27FC236}">
                <a16:creationId xmlns:a16="http://schemas.microsoft.com/office/drawing/2014/main" id="{E2FB45FD-7443-4898-87F0-E0394DB8226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D7D893D1-2220-4856-B0AA-3D242B20DB9A}" type="slidenum">
              <a:rPr lang="zh-CN" altLang="en-US" sz="1200"/>
              <a:pPr eaLnBrk="1" hangingPunct="1"/>
              <a:t>144</a:t>
            </a:fld>
            <a:endParaRPr lang="en-US" altLang="zh-CN" sz="1200"/>
          </a:p>
        </p:txBody>
      </p:sp>
      <p:sp>
        <p:nvSpPr>
          <p:cNvPr id="122883" name="Rectangle 2">
            <a:extLst>
              <a:ext uri="{FF2B5EF4-FFF2-40B4-BE49-F238E27FC236}">
                <a16:creationId xmlns:a16="http://schemas.microsoft.com/office/drawing/2014/main" id="{5780CADC-F150-404E-916C-7B4C674DA7E7}"/>
              </a:ext>
            </a:extLst>
          </p:cNvPr>
          <p:cNvSpPr>
            <a:spLocks noGrp="1" noRot="1" noChangeAspect="1" noChangeArrowheads="1" noTextEdit="1"/>
          </p:cNvSpPr>
          <p:nvPr>
            <p:ph type="sldImg"/>
          </p:nvPr>
        </p:nvSpPr>
        <p:spPr>
          <a:xfrm>
            <a:off x="3429000" y="2400300"/>
            <a:ext cx="0" cy="0"/>
          </a:xfrm>
          <a:solidFill>
            <a:srgbClr val="FFFFFF"/>
          </a:solidFill>
          <a:ln/>
        </p:spPr>
      </p:sp>
      <p:sp>
        <p:nvSpPr>
          <p:cNvPr id="122884" name="Rectangle 3">
            <a:extLst>
              <a:ext uri="{FF2B5EF4-FFF2-40B4-BE49-F238E27FC236}">
                <a16:creationId xmlns:a16="http://schemas.microsoft.com/office/drawing/2014/main" id="{AC811D02-C42E-4FD9-B650-204294422B9B}"/>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28467258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6165556C-EC62-4D1C-BCF2-AB3C9FB186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D2490098-50F3-4FB1-B861-D4E2FCA14791}" type="slidenum">
              <a:rPr lang="zh-CN" altLang="en-US" sz="1200"/>
              <a:pPr eaLnBrk="1" hangingPunct="1"/>
              <a:t>25</a:t>
            </a:fld>
            <a:endParaRPr lang="en-US" altLang="zh-CN" sz="1200"/>
          </a:p>
        </p:txBody>
      </p:sp>
      <p:sp>
        <p:nvSpPr>
          <p:cNvPr id="99331" name="Rectangle 2">
            <a:extLst>
              <a:ext uri="{FF2B5EF4-FFF2-40B4-BE49-F238E27FC236}">
                <a16:creationId xmlns:a16="http://schemas.microsoft.com/office/drawing/2014/main" id="{3B4CD4FD-9B16-4C97-AE9B-585C91A78403}"/>
              </a:ext>
            </a:extLst>
          </p:cNvPr>
          <p:cNvSpPr>
            <a:spLocks noGrp="1" noRot="1" noChangeAspect="1" noChangeArrowheads="1" noTextEdit="1"/>
          </p:cNvSpPr>
          <p:nvPr>
            <p:ph type="sldImg"/>
          </p:nvPr>
        </p:nvSpPr>
        <p:spPr>
          <a:xfrm>
            <a:off x="3429000" y="2400300"/>
            <a:ext cx="0" cy="0"/>
          </a:xfrm>
          <a:solidFill>
            <a:srgbClr val="FFFFFF"/>
          </a:solidFill>
          <a:ln/>
        </p:spPr>
      </p:sp>
      <p:sp>
        <p:nvSpPr>
          <p:cNvPr id="99332" name="Rectangle 3">
            <a:extLst>
              <a:ext uri="{FF2B5EF4-FFF2-40B4-BE49-F238E27FC236}">
                <a16:creationId xmlns:a16="http://schemas.microsoft.com/office/drawing/2014/main" id="{F3DF2FBF-F154-4ECD-8B0D-E52202C8FD12}"/>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4137114321"/>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a:extLst>
              <a:ext uri="{FF2B5EF4-FFF2-40B4-BE49-F238E27FC236}">
                <a16:creationId xmlns:a16="http://schemas.microsoft.com/office/drawing/2014/main" id="{80109E08-BC6F-40FF-8896-0364AC1C3F9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FF5B126E-9C46-42E4-898B-35A9DB70B53E}" type="slidenum">
              <a:rPr lang="zh-CN" altLang="en-US" sz="1200"/>
              <a:pPr eaLnBrk="1" hangingPunct="1"/>
              <a:t>145</a:t>
            </a:fld>
            <a:endParaRPr lang="en-US" altLang="zh-CN" sz="1200"/>
          </a:p>
        </p:txBody>
      </p:sp>
      <p:sp>
        <p:nvSpPr>
          <p:cNvPr id="123907" name="Rectangle 2">
            <a:extLst>
              <a:ext uri="{FF2B5EF4-FFF2-40B4-BE49-F238E27FC236}">
                <a16:creationId xmlns:a16="http://schemas.microsoft.com/office/drawing/2014/main" id="{61679AC3-8538-4B1D-8E98-4F9D3E3EA1B8}"/>
              </a:ext>
            </a:extLst>
          </p:cNvPr>
          <p:cNvSpPr>
            <a:spLocks noGrp="1" noRot="1" noChangeAspect="1" noChangeArrowheads="1" noTextEdit="1"/>
          </p:cNvSpPr>
          <p:nvPr>
            <p:ph type="sldImg"/>
          </p:nvPr>
        </p:nvSpPr>
        <p:spPr>
          <a:xfrm>
            <a:off x="3429000" y="2400300"/>
            <a:ext cx="0" cy="0"/>
          </a:xfrm>
          <a:solidFill>
            <a:srgbClr val="FFFFFF"/>
          </a:solidFill>
          <a:ln/>
        </p:spPr>
      </p:sp>
      <p:sp>
        <p:nvSpPr>
          <p:cNvPr id="123908" name="Rectangle 3">
            <a:extLst>
              <a:ext uri="{FF2B5EF4-FFF2-40B4-BE49-F238E27FC236}">
                <a16:creationId xmlns:a16="http://schemas.microsoft.com/office/drawing/2014/main" id="{60F0391F-F860-4EBA-A918-A57D442BA442}"/>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2511027978"/>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a:extLst>
              <a:ext uri="{FF2B5EF4-FFF2-40B4-BE49-F238E27FC236}">
                <a16:creationId xmlns:a16="http://schemas.microsoft.com/office/drawing/2014/main" id="{2E879D16-79AE-4B9C-B995-1AA9F9CD808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A5B18A3C-2950-4910-B9FC-9EF71C9724B3}" type="slidenum">
              <a:rPr lang="zh-CN" altLang="en-US" sz="1200"/>
              <a:pPr eaLnBrk="1" hangingPunct="1"/>
              <a:t>146</a:t>
            </a:fld>
            <a:endParaRPr lang="en-US" altLang="zh-CN" sz="1200"/>
          </a:p>
        </p:txBody>
      </p:sp>
      <p:sp>
        <p:nvSpPr>
          <p:cNvPr id="124931" name="Rectangle 2">
            <a:extLst>
              <a:ext uri="{FF2B5EF4-FFF2-40B4-BE49-F238E27FC236}">
                <a16:creationId xmlns:a16="http://schemas.microsoft.com/office/drawing/2014/main" id="{98B212BD-E353-4F5A-9C99-3F61FB00EC78}"/>
              </a:ext>
            </a:extLst>
          </p:cNvPr>
          <p:cNvSpPr>
            <a:spLocks noGrp="1" noRot="1" noChangeAspect="1" noChangeArrowheads="1" noTextEdit="1"/>
          </p:cNvSpPr>
          <p:nvPr>
            <p:ph type="sldImg"/>
          </p:nvPr>
        </p:nvSpPr>
        <p:spPr>
          <a:xfrm>
            <a:off x="3429000" y="2400300"/>
            <a:ext cx="0" cy="0"/>
          </a:xfrm>
          <a:solidFill>
            <a:srgbClr val="FFFFFF"/>
          </a:solidFill>
          <a:ln/>
        </p:spPr>
      </p:sp>
      <p:sp>
        <p:nvSpPr>
          <p:cNvPr id="124932" name="Rectangle 3">
            <a:extLst>
              <a:ext uri="{FF2B5EF4-FFF2-40B4-BE49-F238E27FC236}">
                <a16:creationId xmlns:a16="http://schemas.microsoft.com/office/drawing/2014/main" id="{6AB5E898-DA41-41C5-AAEC-A927895C15B7}"/>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2970446379"/>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a:extLst>
              <a:ext uri="{FF2B5EF4-FFF2-40B4-BE49-F238E27FC236}">
                <a16:creationId xmlns:a16="http://schemas.microsoft.com/office/drawing/2014/main" id="{DDC08B30-723E-47B3-A3DF-A4FC0687197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9CB5360C-258B-4C3E-B66B-9E37DD1EA908}" type="slidenum">
              <a:rPr lang="zh-CN" altLang="en-US" sz="1200"/>
              <a:pPr eaLnBrk="1" hangingPunct="1"/>
              <a:t>147</a:t>
            </a:fld>
            <a:endParaRPr lang="en-US" altLang="zh-CN" sz="1200"/>
          </a:p>
        </p:txBody>
      </p:sp>
      <p:sp>
        <p:nvSpPr>
          <p:cNvPr id="125955" name="Rectangle 2">
            <a:extLst>
              <a:ext uri="{FF2B5EF4-FFF2-40B4-BE49-F238E27FC236}">
                <a16:creationId xmlns:a16="http://schemas.microsoft.com/office/drawing/2014/main" id="{46F518B1-F70C-4C4E-BF32-26A1A9456456}"/>
              </a:ext>
            </a:extLst>
          </p:cNvPr>
          <p:cNvSpPr>
            <a:spLocks noGrp="1" noRot="1" noChangeAspect="1" noChangeArrowheads="1" noTextEdit="1"/>
          </p:cNvSpPr>
          <p:nvPr>
            <p:ph type="sldImg"/>
          </p:nvPr>
        </p:nvSpPr>
        <p:spPr>
          <a:xfrm>
            <a:off x="3429000" y="2400300"/>
            <a:ext cx="0" cy="0"/>
          </a:xfrm>
          <a:solidFill>
            <a:srgbClr val="FFFFFF"/>
          </a:solidFill>
          <a:ln/>
        </p:spPr>
      </p:sp>
      <p:sp>
        <p:nvSpPr>
          <p:cNvPr id="125956" name="Rectangle 3">
            <a:extLst>
              <a:ext uri="{FF2B5EF4-FFF2-40B4-BE49-F238E27FC236}">
                <a16:creationId xmlns:a16="http://schemas.microsoft.com/office/drawing/2014/main" id="{998A168C-126C-46A6-B647-034D9DF01E7F}"/>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2310842907"/>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a:extLst>
              <a:ext uri="{FF2B5EF4-FFF2-40B4-BE49-F238E27FC236}">
                <a16:creationId xmlns:a16="http://schemas.microsoft.com/office/drawing/2014/main" id="{C91F4400-4973-4976-B8FF-CC5AE4DE4ED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CE1575C5-31D5-4EBE-AE6C-B3BD5257303D}" type="slidenum">
              <a:rPr lang="zh-CN" altLang="en-US" sz="1200"/>
              <a:pPr eaLnBrk="1" hangingPunct="1"/>
              <a:t>149</a:t>
            </a:fld>
            <a:endParaRPr lang="en-US" altLang="zh-CN" sz="1200"/>
          </a:p>
        </p:txBody>
      </p:sp>
      <p:sp>
        <p:nvSpPr>
          <p:cNvPr id="126979" name="Rectangle 2">
            <a:extLst>
              <a:ext uri="{FF2B5EF4-FFF2-40B4-BE49-F238E27FC236}">
                <a16:creationId xmlns:a16="http://schemas.microsoft.com/office/drawing/2014/main" id="{70B9149A-9877-4B8D-927B-B31ECD7E2DE0}"/>
              </a:ext>
            </a:extLst>
          </p:cNvPr>
          <p:cNvSpPr>
            <a:spLocks noGrp="1" noRot="1" noChangeAspect="1" noChangeArrowheads="1" noTextEdit="1"/>
          </p:cNvSpPr>
          <p:nvPr>
            <p:ph type="sldImg"/>
          </p:nvPr>
        </p:nvSpPr>
        <p:spPr>
          <a:xfrm>
            <a:off x="3429000" y="2400300"/>
            <a:ext cx="0" cy="0"/>
          </a:xfrm>
          <a:solidFill>
            <a:srgbClr val="FFFFFF"/>
          </a:solidFill>
          <a:ln/>
        </p:spPr>
      </p:sp>
      <p:sp>
        <p:nvSpPr>
          <p:cNvPr id="126980" name="Rectangle 3">
            <a:extLst>
              <a:ext uri="{FF2B5EF4-FFF2-40B4-BE49-F238E27FC236}">
                <a16:creationId xmlns:a16="http://schemas.microsoft.com/office/drawing/2014/main" id="{7BC1ABA7-B6D5-4346-A422-46C7C63B304B}"/>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1270990387"/>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a:extLst>
              <a:ext uri="{FF2B5EF4-FFF2-40B4-BE49-F238E27FC236}">
                <a16:creationId xmlns:a16="http://schemas.microsoft.com/office/drawing/2014/main" id="{99019975-8D01-43CE-95C6-5EEEBACB61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244C1FC8-3483-4977-BFFD-565973CFB985}" type="slidenum">
              <a:rPr lang="zh-CN" altLang="en-US" sz="1200"/>
              <a:pPr eaLnBrk="1" hangingPunct="1"/>
              <a:t>151</a:t>
            </a:fld>
            <a:endParaRPr lang="en-US" altLang="zh-CN" sz="1200"/>
          </a:p>
        </p:txBody>
      </p:sp>
      <p:sp>
        <p:nvSpPr>
          <p:cNvPr id="128003" name="Rectangle 2">
            <a:extLst>
              <a:ext uri="{FF2B5EF4-FFF2-40B4-BE49-F238E27FC236}">
                <a16:creationId xmlns:a16="http://schemas.microsoft.com/office/drawing/2014/main" id="{F2D35F8C-5469-4715-AA4E-0C8ED7BBA37E}"/>
              </a:ext>
            </a:extLst>
          </p:cNvPr>
          <p:cNvSpPr>
            <a:spLocks noGrp="1" noRot="1" noChangeAspect="1" noChangeArrowheads="1" noTextEdit="1"/>
          </p:cNvSpPr>
          <p:nvPr>
            <p:ph type="sldImg"/>
          </p:nvPr>
        </p:nvSpPr>
        <p:spPr>
          <a:xfrm>
            <a:off x="3429000" y="2400300"/>
            <a:ext cx="0" cy="0"/>
          </a:xfrm>
          <a:solidFill>
            <a:srgbClr val="FFFFFF"/>
          </a:solidFill>
          <a:ln/>
        </p:spPr>
      </p:sp>
      <p:sp>
        <p:nvSpPr>
          <p:cNvPr id="128004" name="Rectangle 3">
            <a:extLst>
              <a:ext uri="{FF2B5EF4-FFF2-40B4-BE49-F238E27FC236}">
                <a16:creationId xmlns:a16="http://schemas.microsoft.com/office/drawing/2014/main" id="{BAF306CD-7673-4843-93B6-001C02638A05}"/>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1541132609"/>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a:extLst>
              <a:ext uri="{FF2B5EF4-FFF2-40B4-BE49-F238E27FC236}">
                <a16:creationId xmlns:a16="http://schemas.microsoft.com/office/drawing/2014/main" id="{BA167E31-9038-4E3E-9D1A-8F8C730E8D5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A87AE597-9D45-47F8-9C86-71E987E0A54B}" type="slidenum">
              <a:rPr lang="zh-CN" altLang="en-US" sz="1200"/>
              <a:pPr eaLnBrk="1" hangingPunct="1"/>
              <a:t>152</a:t>
            </a:fld>
            <a:endParaRPr lang="en-US" altLang="zh-CN" sz="1200"/>
          </a:p>
        </p:txBody>
      </p:sp>
      <p:sp>
        <p:nvSpPr>
          <p:cNvPr id="129027" name="Rectangle 2">
            <a:extLst>
              <a:ext uri="{FF2B5EF4-FFF2-40B4-BE49-F238E27FC236}">
                <a16:creationId xmlns:a16="http://schemas.microsoft.com/office/drawing/2014/main" id="{B464E298-20D2-4F76-8452-65091B014085}"/>
              </a:ext>
            </a:extLst>
          </p:cNvPr>
          <p:cNvSpPr>
            <a:spLocks noGrp="1" noRot="1" noChangeAspect="1" noChangeArrowheads="1" noTextEdit="1"/>
          </p:cNvSpPr>
          <p:nvPr>
            <p:ph type="sldImg"/>
          </p:nvPr>
        </p:nvSpPr>
        <p:spPr>
          <a:xfrm>
            <a:off x="3429000" y="2400300"/>
            <a:ext cx="0" cy="0"/>
          </a:xfrm>
          <a:solidFill>
            <a:srgbClr val="FFFFFF"/>
          </a:solidFill>
          <a:ln/>
        </p:spPr>
      </p:sp>
      <p:sp>
        <p:nvSpPr>
          <p:cNvPr id="129028" name="Rectangle 3">
            <a:extLst>
              <a:ext uri="{FF2B5EF4-FFF2-40B4-BE49-F238E27FC236}">
                <a16:creationId xmlns:a16="http://schemas.microsoft.com/office/drawing/2014/main" id="{82C9D497-7563-4C0E-8B4D-0B16765D9754}"/>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4022345231"/>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a:extLst>
              <a:ext uri="{FF2B5EF4-FFF2-40B4-BE49-F238E27FC236}">
                <a16:creationId xmlns:a16="http://schemas.microsoft.com/office/drawing/2014/main" id="{5ED3DB97-91F9-4F57-BDD3-3BF5E8B255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5D5ABFA4-AFAA-480C-BB82-4BF3C255CFA2}" type="slidenum">
              <a:rPr lang="zh-CN" altLang="en-US" sz="1200"/>
              <a:pPr eaLnBrk="1" hangingPunct="1"/>
              <a:t>153</a:t>
            </a:fld>
            <a:endParaRPr lang="en-US" altLang="zh-CN" sz="1200"/>
          </a:p>
        </p:txBody>
      </p:sp>
      <p:sp>
        <p:nvSpPr>
          <p:cNvPr id="130051" name="Rectangle 2">
            <a:extLst>
              <a:ext uri="{FF2B5EF4-FFF2-40B4-BE49-F238E27FC236}">
                <a16:creationId xmlns:a16="http://schemas.microsoft.com/office/drawing/2014/main" id="{7EF74175-DB85-4215-AC11-5CE772BBA48E}"/>
              </a:ext>
            </a:extLst>
          </p:cNvPr>
          <p:cNvSpPr>
            <a:spLocks noGrp="1" noRot="1" noChangeAspect="1" noChangeArrowheads="1" noTextEdit="1"/>
          </p:cNvSpPr>
          <p:nvPr>
            <p:ph type="sldImg"/>
          </p:nvPr>
        </p:nvSpPr>
        <p:spPr>
          <a:xfrm>
            <a:off x="3429000" y="2400300"/>
            <a:ext cx="0" cy="0"/>
          </a:xfrm>
          <a:solidFill>
            <a:srgbClr val="FFFFFF"/>
          </a:solidFill>
          <a:ln/>
        </p:spPr>
      </p:sp>
      <p:sp>
        <p:nvSpPr>
          <p:cNvPr id="130052" name="Rectangle 3">
            <a:extLst>
              <a:ext uri="{FF2B5EF4-FFF2-40B4-BE49-F238E27FC236}">
                <a16:creationId xmlns:a16="http://schemas.microsoft.com/office/drawing/2014/main" id="{96199644-78B8-4866-A8B1-DEA3D1E57E33}"/>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1932154101"/>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a:extLst>
              <a:ext uri="{FF2B5EF4-FFF2-40B4-BE49-F238E27FC236}">
                <a16:creationId xmlns:a16="http://schemas.microsoft.com/office/drawing/2014/main" id="{48956106-7115-4D43-8DAC-AC174479F87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155F7CB4-4005-4BF6-B39F-FE13B821D2CE}" type="slidenum">
              <a:rPr lang="zh-CN" altLang="en-US" sz="1200"/>
              <a:pPr eaLnBrk="1" hangingPunct="1"/>
              <a:t>154</a:t>
            </a:fld>
            <a:endParaRPr lang="en-US" altLang="zh-CN" sz="1200"/>
          </a:p>
        </p:txBody>
      </p:sp>
      <p:sp>
        <p:nvSpPr>
          <p:cNvPr id="131075" name="Rectangle 2">
            <a:extLst>
              <a:ext uri="{FF2B5EF4-FFF2-40B4-BE49-F238E27FC236}">
                <a16:creationId xmlns:a16="http://schemas.microsoft.com/office/drawing/2014/main" id="{1C446DB2-C654-4A2C-B107-6D2E3BA5146A}"/>
              </a:ext>
            </a:extLst>
          </p:cNvPr>
          <p:cNvSpPr>
            <a:spLocks noGrp="1" noRot="1" noChangeAspect="1" noChangeArrowheads="1" noTextEdit="1"/>
          </p:cNvSpPr>
          <p:nvPr>
            <p:ph type="sldImg"/>
          </p:nvPr>
        </p:nvSpPr>
        <p:spPr>
          <a:xfrm>
            <a:off x="3429000" y="2400300"/>
            <a:ext cx="0" cy="0"/>
          </a:xfrm>
          <a:solidFill>
            <a:srgbClr val="FFFFFF"/>
          </a:solidFill>
          <a:ln/>
        </p:spPr>
      </p:sp>
      <p:sp>
        <p:nvSpPr>
          <p:cNvPr id="131076" name="Rectangle 3">
            <a:extLst>
              <a:ext uri="{FF2B5EF4-FFF2-40B4-BE49-F238E27FC236}">
                <a16:creationId xmlns:a16="http://schemas.microsoft.com/office/drawing/2014/main" id="{4C6C202E-964F-485B-B0D1-9AF7278D95AE}"/>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1372711654"/>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a:extLst>
              <a:ext uri="{FF2B5EF4-FFF2-40B4-BE49-F238E27FC236}">
                <a16:creationId xmlns:a16="http://schemas.microsoft.com/office/drawing/2014/main" id="{E15A8F35-AE6C-4F56-9574-84E837568E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020873BE-0402-4473-B2D3-06959E13147C}" type="slidenum">
              <a:rPr lang="zh-CN" altLang="en-US" sz="1200"/>
              <a:pPr eaLnBrk="1" hangingPunct="1"/>
              <a:t>155</a:t>
            </a:fld>
            <a:endParaRPr lang="en-US" altLang="zh-CN" sz="1200"/>
          </a:p>
        </p:txBody>
      </p:sp>
      <p:sp>
        <p:nvSpPr>
          <p:cNvPr id="132099" name="Rectangle 2">
            <a:extLst>
              <a:ext uri="{FF2B5EF4-FFF2-40B4-BE49-F238E27FC236}">
                <a16:creationId xmlns:a16="http://schemas.microsoft.com/office/drawing/2014/main" id="{1F341D53-654C-4452-B0FB-D7D8D701B8B0}"/>
              </a:ext>
            </a:extLst>
          </p:cNvPr>
          <p:cNvSpPr>
            <a:spLocks noGrp="1" noRot="1" noChangeAspect="1" noChangeArrowheads="1" noTextEdit="1"/>
          </p:cNvSpPr>
          <p:nvPr>
            <p:ph type="sldImg"/>
          </p:nvPr>
        </p:nvSpPr>
        <p:spPr>
          <a:xfrm>
            <a:off x="3429000" y="2400300"/>
            <a:ext cx="0" cy="0"/>
          </a:xfrm>
          <a:solidFill>
            <a:srgbClr val="FFFFFF"/>
          </a:solidFill>
          <a:ln/>
        </p:spPr>
      </p:sp>
      <p:sp>
        <p:nvSpPr>
          <p:cNvPr id="132100" name="Rectangle 3">
            <a:extLst>
              <a:ext uri="{FF2B5EF4-FFF2-40B4-BE49-F238E27FC236}">
                <a16:creationId xmlns:a16="http://schemas.microsoft.com/office/drawing/2014/main" id="{C29B1C0A-125B-4BD2-8919-1DFA04AEE2A4}"/>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3655720260"/>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a:extLst>
              <a:ext uri="{FF2B5EF4-FFF2-40B4-BE49-F238E27FC236}">
                <a16:creationId xmlns:a16="http://schemas.microsoft.com/office/drawing/2014/main" id="{2F3F703E-5F58-486C-9DAC-374D8BD5D50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4B0306A5-A60D-4E97-B2DC-4CA5275750B2}" type="slidenum">
              <a:rPr lang="zh-CN" altLang="en-US" sz="1200"/>
              <a:pPr eaLnBrk="1" hangingPunct="1"/>
              <a:t>156</a:t>
            </a:fld>
            <a:endParaRPr lang="en-US" altLang="zh-CN" sz="1200"/>
          </a:p>
        </p:txBody>
      </p:sp>
      <p:sp>
        <p:nvSpPr>
          <p:cNvPr id="133123" name="Rectangle 2">
            <a:extLst>
              <a:ext uri="{FF2B5EF4-FFF2-40B4-BE49-F238E27FC236}">
                <a16:creationId xmlns:a16="http://schemas.microsoft.com/office/drawing/2014/main" id="{9137CECB-E303-4DD7-9335-E6BF15773D0B}"/>
              </a:ext>
            </a:extLst>
          </p:cNvPr>
          <p:cNvSpPr>
            <a:spLocks noGrp="1" noRot="1" noChangeAspect="1" noChangeArrowheads="1" noTextEdit="1"/>
          </p:cNvSpPr>
          <p:nvPr>
            <p:ph type="sldImg"/>
          </p:nvPr>
        </p:nvSpPr>
        <p:spPr>
          <a:xfrm>
            <a:off x="3429000" y="2400300"/>
            <a:ext cx="0" cy="0"/>
          </a:xfrm>
          <a:solidFill>
            <a:srgbClr val="FFFFFF"/>
          </a:solidFill>
          <a:ln/>
        </p:spPr>
      </p:sp>
      <p:sp>
        <p:nvSpPr>
          <p:cNvPr id="133124" name="Rectangle 3">
            <a:extLst>
              <a:ext uri="{FF2B5EF4-FFF2-40B4-BE49-F238E27FC236}">
                <a16:creationId xmlns:a16="http://schemas.microsoft.com/office/drawing/2014/main" id="{4D1201E6-8E17-4476-B9EF-3984BA879437}"/>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27684213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4464D52B-C145-4933-82FC-F6682BF8E13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586D992A-3E42-404A-B6B6-693260688E70}" type="slidenum">
              <a:rPr lang="zh-CN" altLang="en-US" sz="1200"/>
              <a:pPr eaLnBrk="1" hangingPunct="1"/>
              <a:t>26</a:t>
            </a:fld>
            <a:endParaRPr lang="en-US" altLang="zh-CN" sz="1200"/>
          </a:p>
        </p:txBody>
      </p:sp>
      <p:sp>
        <p:nvSpPr>
          <p:cNvPr id="103427" name="Rectangle 2">
            <a:extLst>
              <a:ext uri="{FF2B5EF4-FFF2-40B4-BE49-F238E27FC236}">
                <a16:creationId xmlns:a16="http://schemas.microsoft.com/office/drawing/2014/main" id="{8DF031A2-0790-48ED-AA00-D62AAACF79F6}"/>
              </a:ext>
            </a:extLst>
          </p:cNvPr>
          <p:cNvSpPr>
            <a:spLocks noGrp="1" noRot="1" noChangeAspect="1" noChangeArrowheads="1" noTextEdit="1"/>
          </p:cNvSpPr>
          <p:nvPr>
            <p:ph type="sldImg"/>
          </p:nvPr>
        </p:nvSpPr>
        <p:spPr>
          <a:xfrm>
            <a:off x="3429000" y="2400300"/>
            <a:ext cx="0" cy="0"/>
          </a:xfrm>
          <a:solidFill>
            <a:srgbClr val="FFFFFF"/>
          </a:solidFill>
          <a:ln/>
        </p:spPr>
      </p:sp>
      <p:sp>
        <p:nvSpPr>
          <p:cNvPr id="103428" name="Rectangle 3">
            <a:extLst>
              <a:ext uri="{FF2B5EF4-FFF2-40B4-BE49-F238E27FC236}">
                <a16:creationId xmlns:a16="http://schemas.microsoft.com/office/drawing/2014/main" id="{6F8E2233-F57D-4610-9E47-F98E0414B6DF}"/>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2586800349"/>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a:extLst>
              <a:ext uri="{FF2B5EF4-FFF2-40B4-BE49-F238E27FC236}">
                <a16:creationId xmlns:a16="http://schemas.microsoft.com/office/drawing/2014/main" id="{7F726FFA-E886-4C50-93A4-984DB1E4F0E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281EC74A-3988-480F-A836-FEF55FD7E134}" type="slidenum">
              <a:rPr lang="zh-CN" altLang="en-US" sz="1200"/>
              <a:pPr eaLnBrk="1" hangingPunct="1"/>
              <a:t>157</a:t>
            </a:fld>
            <a:endParaRPr lang="en-US" altLang="zh-CN" sz="1200"/>
          </a:p>
        </p:txBody>
      </p:sp>
      <p:sp>
        <p:nvSpPr>
          <p:cNvPr id="134147" name="Rectangle 2">
            <a:extLst>
              <a:ext uri="{FF2B5EF4-FFF2-40B4-BE49-F238E27FC236}">
                <a16:creationId xmlns:a16="http://schemas.microsoft.com/office/drawing/2014/main" id="{41158AB2-FEC9-490C-869F-300F5DC68D2C}"/>
              </a:ext>
            </a:extLst>
          </p:cNvPr>
          <p:cNvSpPr>
            <a:spLocks noGrp="1" noRot="1" noChangeAspect="1" noChangeArrowheads="1" noTextEdit="1"/>
          </p:cNvSpPr>
          <p:nvPr>
            <p:ph type="sldImg"/>
          </p:nvPr>
        </p:nvSpPr>
        <p:spPr>
          <a:xfrm>
            <a:off x="3429000" y="2400300"/>
            <a:ext cx="0" cy="0"/>
          </a:xfrm>
          <a:solidFill>
            <a:srgbClr val="FFFFFF"/>
          </a:solidFill>
          <a:ln/>
        </p:spPr>
      </p:sp>
      <p:sp>
        <p:nvSpPr>
          <p:cNvPr id="134148" name="Rectangle 3">
            <a:extLst>
              <a:ext uri="{FF2B5EF4-FFF2-40B4-BE49-F238E27FC236}">
                <a16:creationId xmlns:a16="http://schemas.microsoft.com/office/drawing/2014/main" id="{AEDCB206-841E-45A6-9279-072287427931}"/>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3675625472"/>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a:extLst>
              <a:ext uri="{FF2B5EF4-FFF2-40B4-BE49-F238E27FC236}">
                <a16:creationId xmlns:a16="http://schemas.microsoft.com/office/drawing/2014/main" id="{2A39F8AE-C93A-418A-8CC2-98E7606AF12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3D37236C-D179-4C6F-9CD2-41D8B910E0C3}" type="slidenum">
              <a:rPr lang="zh-CN" altLang="en-US" sz="1200"/>
              <a:pPr eaLnBrk="1" hangingPunct="1"/>
              <a:t>158</a:t>
            </a:fld>
            <a:endParaRPr lang="en-US" altLang="zh-CN" sz="1200"/>
          </a:p>
        </p:txBody>
      </p:sp>
      <p:sp>
        <p:nvSpPr>
          <p:cNvPr id="135171" name="Rectangle 2">
            <a:extLst>
              <a:ext uri="{FF2B5EF4-FFF2-40B4-BE49-F238E27FC236}">
                <a16:creationId xmlns:a16="http://schemas.microsoft.com/office/drawing/2014/main" id="{96EB860E-3457-4B71-BA44-1BDF08B99C82}"/>
              </a:ext>
            </a:extLst>
          </p:cNvPr>
          <p:cNvSpPr>
            <a:spLocks noGrp="1" noRot="1" noChangeAspect="1" noChangeArrowheads="1" noTextEdit="1"/>
          </p:cNvSpPr>
          <p:nvPr>
            <p:ph type="sldImg"/>
          </p:nvPr>
        </p:nvSpPr>
        <p:spPr>
          <a:xfrm>
            <a:off x="3429000" y="2400300"/>
            <a:ext cx="0" cy="0"/>
          </a:xfrm>
          <a:solidFill>
            <a:srgbClr val="FFFFFF"/>
          </a:solidFill>
          <a:ln/>
        </p:spPr>
      </p:sp>
      <p:sp>
        <p:nvSpPr>
          <p:cNvPr id="135172" name="Rectangle 3">
            <a:extLst>
              <a:ext uri="{FF2B5EF4-FFF2-40B4-BE49-F238E27FC236}">
                <a16:creationId xmlns:a16="http://schemas.microsoft.com/office/drawing/2014/main" id="{21122CB1-4525-404E-B492-31032624BFFF}"/>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1020359407"/>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a:extLst>
              <a:ext uri="{FF2B5EF4-FFF2-40B4-BE49-F238E27FC236}">
                <a16:creationId xmlns:a16="http://schemas.microsoft.com/office/drawing/2014/main" id="{DC81EC61-8972-4AD8-AA53-0112B3FD0CF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42FEC3C7-5A2D-4227-8425-66B5D6E615C2}" type="slidenum">
              <a:rPr lang="zh-CN" altLang="en-US" sz="1200"/>
              <a:pPr eaLnBrk="1" hangingPunct="1"/>
              <a:t>159</a:t>
            </a:fld>
            <a:endParaRPr lang="en-US" altLang="zh-CN" sz="1200"/>
          </a:p>
        </p:txBody>
      </p:sp>
      <p:sp>
        <p:nvSpPr>
          <p:cNvPr id="136195" name="Rectangle 2">
            <a:extLst>
              <a:ext uri="{FF2B5EF4-FFF2-40B4-BE49-F238E27FC236}">
                <a16:creationId xmlns:a16="http://schemas.microsoft.com/office/drawing/2014/main" id="{69C3C74B-C388-4AC0-8BFC-1F43851E0A8B}"/>
              </a:ext>
            </a:extLst>
          </p:cNvPr>
          <p:cNvSpPr>
            <a:spLocks noGrp="1" noRot="1" noChangeAspect="1" noChangeArrowheads="1" noTextEdit="1"/>
          </p:cNvSpPr>
          <p:nvPr>
            <p:ph type="sldImg"/>
          </p:nvPr>
        </p:nvSpPr>
        <p:spPr>
          <a:xfrm>
            <a:off x="3429000" y="2400300"/>
            <a:ext cx="0" cy="0"/>
          </a:xfrm>
          <a:solidFill>
            <a:srgbClr val="FFFFFF"/>
          </a:solidFill>
          <a:ln/>
        </p:spPr>
      </p:sp>
      <p:sp>
        <p:nvSpPr>
          <p:cNvPr id="136196" name="Rectangle 3">
            <a:extLst>
              <a:ext uri="{FF2B5EF4-FFF2-40B4-BE49-F238E27FC236}">
                <a16:creationId xmlns:a16="http://schemas.microsoft.com/office/drawing/2014/main" id="{1E685030-67AD-4538-B31C-BCCCDE1BFA7B}"/>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422386138"/>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a:extLst>
              <a:ext uri="{FF2B5EF4-FFF2-40B4-BE49-F238E27FC236}">
                <a16:creationId xmlns:a16="http://schemas.microsoft.com/office/drawing/2014/main" id="{58F7A0C0-5826-4FAE-9D99-C8EC93B731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D4AE0BF5-66F1-406F-B902-9B2572DD2B64}" type="slidenum">
              <a:rPr lang="zh-CN" altLang="en-US" sz="1200"/>
              <a:pPr eaLnBrk="1" hangingPunct="1"/>
              <a:t>160</a:t>
            </a:fld>
            <a:endParaRPr lang="en-US" altLang="zh-CN" sz="1200"/>
          </a:p>
        </p:txBody>
      </p:sp>
      <p:sp>
        <p:nvSpPr>
          <p:cNvPr id="137219" name="Rectangle 2">
            <a:extLst>
              <a:ext uri="{FF2B5EF4-FFF2-40B4-BE49-F238E27FC236}">
                <a16:creationId xmlns:a16="http://schemas.microsoft.com/office/drawing/2014/main" id="{7B7D2AC3-F1CE-4624-B04B-241CDE123076}"/>
              </a:ext>
            </a:extLst>
          </p:cNvPr>
          <p:cNvSpPr>
            <a:spLocks noGrp="1" noRot="1" noChangeAspect="1" noChangeArrowheads="1" noTextEdit="1"/>
          </p:cNvSpPr>
          <p:nvPr>
            <p:ph type="sldImg"/>
          </p:nvPr>
        </p:nvSpPr>
        <p:spPr>
          <a:xfrm>
            <a:off x="3429000" y="2400300"/>
            <a:ext cx="0" cy="0"/>
          </a:xfrm>
          <a:solidFill>
            <a:srgbClr val="FFFFFF"/>
          </a:solidFill>
          <a:ln/>
        </p:spPr>
      </p:sp>
      <p:sp>
        <p:nvSpPr>
          <p:cNvPr id="137220" name="Rectangle 3">
            <a:extLst>
              <a:ext uri="{FF2B5EF4-FFF2-40B4-BE49-F238E27FC236}">
                <a16:creationId xmlns:a16="http://schemas.microsoft.com/office/drawing/2014/main" id="{BF2E069F-AB31-47A7-8E60-3417AE8E81D7}"/>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1199196903"/>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a:extLst>
              <a:ext uri="{FF2B5EF4-FFF2-40B4-BE49-F238E27FC236}">
                <a16:creationId xmlns:a16="http://schemas.microsoft.com/office/drawing/2014/main" id="{3E0885FE-1657-4116-AF61-2E9DB8FE2F2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8633525D-BDFE-4764-86E9-58573B2944BB}" type="slidenum">
              <a:rPr lang="zh-CN" altLang="en-US" sz="1200"/>
              <a:pPr eaLnBrk="1" hangingPunct="1"/>
              <a:t>161</a:t>
            </a:fld>
            <a:endParaRPr lang="en-US" altLang="zh-CN" sz="1200"/>
          </a:p>
        </p:txBody>
      </p:sp>
      <p:sp>
        <p:nvSpPr>
          <p:cNvPr id="138243" name="Rectangle 2">
            <a:extLst>
              <a:ext uri="{FF2B5EF4-FFF2-40B4-BE49-F238E27FC236}">
                <a16:creationId xmlns:a16="http://schemas.microsoft.com/office/drawing/2014/main" id="{FAEF272F-BB1C-4206-BE63-C81506889AE1}"/>
              </a:ext>
            </a:extLst>
          </p:cNvPr>
          <p:cNvSpPr>
            <a:spLocks noGrp="1" noRot="1" noChangeAspect="1" noChangeArrowheads="1" noTextEdit="1"/>
          </p:cNvSpPr>
          <p:nvPr>
            <p:ph type="sldImg"/>
          </p:nvPr>
        </p:nvSpPr>
        <p:spPr>
          <a:xfrm>
            <a:off x="3429000" y="2400300"/>
            <a:ext cx="0" cy="0"/>
          </a:xfrm>
          <a:solidFill>
            <a:srgbClr val="FFFFFF"/>
          </a:solidFill>
          <a:ln/>
        </p:spPr>
      </p:sp>
      <p:sp>
        <p:nvSpPr>
          <p:cNvPr id="138244" name="Rectangle 3">
            <a:extLst>
              <a:ext uri="{FF2B5EF4-FFF2-40B4-BE49-F238E27FC236}">
                <a16:creationId xmlns:a16="http://schemas.microsoft.com/office/drawing/2014/main" id="{A1AAC3BB-3808-4D05-8DEA-361C7F5088CB}"/>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816532319"/>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a:extLst>
              <a:ext uri="{FF2B5EF4-FFF2-40B4-BE49-F238E27FC236}">
                <a16:creationId xmlns:a16="http://schemas.microsoft.com/office/drawing/2014/main" id="{2F0AC49D-6393-4F22-8286-3DE7887092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0E5AD133-433D-4BBC-823A-1878AE243C23}" type="slidenum">
              <a:rPr lang="zh-CN" altLang="en-US" sz="1200"/>
              <a:pPr eaLnBrk="1" hangingPunct="1"/>
              <a:t>162</a:t>
            </a:fld>
            <a:endParaRPr lang="en-US" altLang="zh-CN" sz="1200"/>
          </a:p>
        </p:txBody>
      </p:sp>
      <p:sp>
        <p:nvSpPr>
          <p:cNvPr id="139267" name="Rectangle 2">
            <a:extLst>
              <a:ext uri="{FF2B5EF4-FFF2-40B4-BE49-F238E27FC236}">
                <a16:creationId xmlns:a16="http://schemas.microsoft.com/office/drawing/2014/main" id="{A546C3E3-95B0-42DA-B326-145D5BF44C7E}"/>
              </a:ext>
            </a:extLst>
          </p:cNvPr>
          <p:cNvSpPr>
            <a:spLocks noGrp="1" noRot="1" noChangeAspect="1" noChangeArrowheads="1" noTextEdit="1"/>
          </p:cNvSpPr>
          <p:nvPr>
            <p:ph type="sldImg"/>
          </p:nvPr>
        </p:nvSpPr>
        <p:spPr>
          <a:xfrm>
            <a:off x="3429000" y="2400300"/>
            <a:ext cx="0" cy="0"/>
          </a:xfrm>
          <a:solidFill>
            <a:srgbClr val="FFFFFF"/>
          </a:solidFill>
          <a:ln/>
        </p:spPr>
      </p:sp>
      <p:sp>
        <p:nvSpPr>
          <p:cNvPr id="139268" name="Rectangle 3">
            <a:extLst>
              <a:ext uri="{FF2B5EF4-FFF2-40B4-BE49-F238E27FC236}">
                <a16:creationId xmlns:a16="http://schemas.microsoft.com/office/drawing/2014/main" id="{8376DB30-7FF4-4154-ADF0-F6DAB66F1A01}"/>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3151431105"/>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a:extLst>
              <a:ext uri="{FF2B5EF4-FFF2-40B4-BE49-F238E27FC236}">
                <a16:creationId xmlns:a16="http://schemas.microsoft.com/office/drawing/2014/main" id="{5AE95569-7786-43FA-A98F-77DC45CC9EE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C032F54F-DB97-4F36-B7B0-24BC707413D5}" type="slidenum">
              <a:rPr lang="zh-CN" altLang="en-US" sz="1200"/>
              <a:pPr eaLnBrk="1" hangingPunct="1"/>
              <a:t>163</a:t>
            </a:fld>
            <a:endParaRPr lang="en-US" altLang="zh-CN" sz="1200"/>
          </a:p>
        </p:txBody>
      </p:sp>
      <p:sp>
        <p:nvSpPr>
          <p:cNvPr id="140291" name="Rectangle 2">
            <a:extLst>
              <a:ext uri="{FF2B5EF4-FFF2-40B4-BE49-F238E27FC236}">
                <a16:creationId xmlns:a16="http://schemas.microsoft.com/office/drawing/2014/main" id="{2D20B280-7498-4293-82B9-59AC0E79CD4F}"/>
              </a:ext>
            </a:extLst>
          </p:cNvPr>
          <p:cNvSpPr>
            <a:spLocks noGrp="1" noRot="1" noChangeAspect="1" noChangeArrowheads="1" noTextEdit="1"/>
          </p:cNvSpPr>
          <p:nvPr>
            <p:ph type="sldImg"/>
          </p:nvPr>
        </p:nvSpPr>
        <p:spPr>
          <a:xfrm>
            <a:off x="3429000" y="2400300"/>
            <a:ext cx="0" cy="0"/>
          </a:xfrm>
          <a:solidFill>
            <a:srgbClr val="FFFFFF"/>
          </a:solidFill>
          <a:ln/>
        </p:spPr>
      </p:sp>
      <p:sp>
        <p:nvSpPr>
          <p:cNvPr id="140292" name="Rectangle 3">
            <a:extLst>
              <a:ext uri="{FF2B5EF4-FFF2-40B4-BE49-F238E27FC236}">
                <a16:creationId xmlns:a16="http://schemas.microsoft.com/office/drawing/2014/main" id="{B9DA4AE7-D56B-4349-8508-343F4344CB9F}"/>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297792932"/>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a:extLst>
              <a:ext uri="{FF2B5EF4-FFF2-40B4-BE49-F238E27FC236}">
                <a16:creationId xmlns:a16="http://schemas.microsoft.com/office/drawing/2014/main" id="{9B82440C-61FC-473E-AA28-04933F959F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26C45AF9-E077-44AF-9914-C94187BDBF96}" type="slidenum">
              <a:rPr lang="zh-CN" altLang="en-US" sz="1200"/>
              <a:pPr eaLnBrk="1" hangingPunct="1"/>
              <a:t>164</a:t>
            </a:fld>
            <a:endParaRPr lang="en-US" altLang="zh-CN" sz="1200"/>
          </a:p>
        </p:txBody>
      </p:sp>
      <p:sp>
        <p:nvSpPr>
          <p:cNvPr id="141315" name="Rectangle 2">
            <a:extLst>
              <a:ext uri="{FF2B5EF4-FFF2-40B4-BE49-F238E27FC236}">
                <a16:creationId xmlns:a16="http://schemas.microsoft.com/office/drawing/2014/main" id="{EAE1CE9E-5F16-482C-AC5F-EDFD6E00EC01}"/>
              </a:ext>
            </a:extLst>
          </p:cNvPr>
          <p:cNvSpPr>
            <a:spLocks noGrp="1" noRot="1" noChangeAspect="1" noChangeArrowheads="1" noTextEdit="1"/>
          </p:cNvSpPr>
          <p:nvPr>
            <p:ph type="sldImg"/>
          </p:nvPr>
        </p:nvSpPr>
        <p:spPr>
          <a:xfrm>
            <a:off x="3429000" y="2400300"/>
            <a:ext cx="0" cy="0"/>
          </a:xfrm>
          <a:solidFill>
            <a:srgbClr val="FFFFFF"/>
          </a:solidFill>
          <a:ln/>
        </p:spPr>
      </p:sp>
      <p:sp>
        <p:nvSpPr>
          <p:cNvPr id="141316" name="Rectangle 3">
            <a:extLst>
              <a:ext uri="{FF2B5EF4-FFF2-40B4-BE49-F238E27FC236}">
                <a16:creationId xmlns:a16="http://schemas.microsoft.com/office/drawing/2014/main" id="{E06D8EB9-C70E-4194-A043-13B1720B9AF4}"/>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3890620327"/>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a:extLst>
              <a:ext uri="{FF2B5EF4-FFF2-40B4-BE49-F238E27FC236}">
                <a16:creationId xmlns:a16="http://schemas.microsoft.com/office/drawing/2014/main" id="{88D2A4B5-457F-459A-8279-E25B993669B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6D25B794-04AE-4BA2-86FA-36ED160D9C74}" type="slidenum">
              <a:rPr lang="zh-CN" altLang="en-US" sz="1200"/>
              <a:pPr eaLnBrk="1" hangingPunct="1"/>
              <a:t>165</a:t>
            </a:fld>
            <a:endParaRPr lang="en-US" altLang="zh-CN" sz="1200"/>
          </a:p>
        </p:txBody>
      </p:sp>
      <p:sp>
        <p:nvSpPr>
          <p:cNvPr id="142339" name="Rectangle 2">
            <a:extLst>
              <a:ext uri="{FF2B5EF4-FFF2-40B4-BE49-F238E27FC236}">
                <a16:creationId xmlns:a16="http://schemas.microsoft.com/office/drawing/2014/main" id="{65F816C0-2135-4D1D-ADFD-23B671692A1F}"/>
              </a:ext>
            </a:extLst>
          </p:cNvPr>
          <p:cNvSpPr>
            <a:spLocks noGrp="1" noRot="1" noChangeAspect="1" noChangeArrowheads="1" noTextEdit="1"/>
          </p:cNvSpPr>
          <p:nvPr>
            <p:ph type="sldImg"/>
          </p:nvPr>
        </p:nvSpPr>
        <p:spPr>
          <a:xfrm>
            <a:off x="3429000" y="2400300"/>
            <a:ext cx="0" cy="0"/>
          </a:xfrm>
          <a:solidFill>
            <a:srgbClr val="FFFFFF"/>
          </a:solidFill>
          <a:ln/>
        </p:spPr>
      </p:sp>
      <p:sp>
        <p:nvSpPr>
          <p:cNvPr id="142340" name="Rectangle 3">
            <a:extLst>
              <a:ext uri="{FF2B5EF4-FFF2-40B4-BE49-F238E27FC236}">
                <a16:creationId xmlns:a16="http://schemas.microsoft.com/office/drawing/2014/main" id="{6708FB6F-7F52-4DC6-8274-EE6038A86ABA}"/>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3998295546"/>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a:extLst>
              <a:ext uri="{FF2B5EF4-FFF2-40B4-BE49-F238E27FC236}">
                <a16:creationId xmlns:a16="http://schemas.microsoft.com/office/drawing/2014/main" id="{1555E772-0E59-4362-AB01-299C7B6C263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CDC309C6-D9CC-4088-BAE1-5156355C566A}" type="slidenum">
              <a:rPr lang="zh-CN" altLang="en-US" sz="1200"/>
              <a:pPr eaLnBrk="1" hangingPunct="1"/>
              <a:t>166</a:t>
            </a:fld>
            <a:endParaRPr lang="en-US" altLang="zh-CN" sz="1200"/>
          </a:p>
        </p:txBody>
      </p:sp>
      <p:sp>
        <p:nvSpPr>
          <p:cNvPr id="143363" name="Rectangle 2">
            <a:extLst>
              <a:ext uri="{FF2B5EF4-FFF2-40B4-BE49-F238E27FC236}">
                <a16:creationId xmlns:a16="http://schemas.microsoft.com/office/drawing/2014/main" id="{38B97FFE-68B9-42C1-A6D3-441F65807C78}"/>
              </a:ext>
            </a:extLst>
          </p:cNvPr>
          <p:cNvSpPr>
            <a:spLocks noGrp="1" noRot="1" noChangeAspect="1" noChangeArrowheads="1" noTextEdit="1"/>
          </p:cNvSpPr>
          <p:nvPr>
            <p:ph type="sldImg"/>
          </p:nvPr>
        </p:nvSpPr>
        <p:spPr>
          <a:xfrm>
            <a:off x="3429000" y="2400300"/>
            <a:ext cx="0" cy="0"/>
          </a:xfrm>
          <a:solidFill>
            <a:srgbClr val="FFFFFF"/>
          </a:solidFill>
          <a:ln/>
        </p:spPr>
      </p:sp>
      <p:sp>
        <p:nvSpPr>
          <p:cNvPr id="143364" name="Rectangle 3">
            <a:extLst>
              <a:ext uri="{FF2B5EF4-FFF2-40B4-BE49-F238E27FC236}">
                <a16:creationId xmlns:a16="http://schemas.microsoft.com/office/drawing/2014/main" id="{E5C3282A-AC6D-4B9C-A63F-391E20FAE509}"/>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30481904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a16="http://schemas.microsoft.com/office/drawing/2014/main" id="{12FE71F0-763D-49C2-8704-32CBC9F157F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41B00EE6-0631-43F8-8616-9A240443A98A}" type="slidenum">
              <a:rPr lang="zh-CN" altLang="en-US" sz="1200"/>
              <a:pPr eaLnBrk="1" hangingPunct="1"/>
              <a:t>27</a:t>
            </a:fld>
            <a:endParaRPr lang="en-US" altLang="zh-CN" sz="1200"/>
          </a:p>
        </p:txBody>
      </p:sp>
      <p:sp>
        <p:nvSpPr>
          <p:cNvPr id="104451" name="Rectangle 2">
            <a:extLst>
              <a:ext uri="{FF2B5EF4-FFF2-40B4-BE49-F238E27FC236}">
                <a16:creationId xmlns:a16="http://schemas.microsoft.com/office/drawing/2014/main" id="{41CA4A21-9FE3-418E-9513-8B9B895C095F}"/>
              </a:ext>
            </a:extLst>
          </p:cNvPr>
          <p:cNvSpPr>
            <a:spLocks noGrp="1" noRot="1" noChangeAspect="1" noChangeArrowheads="1" noTextEdit="1"/>
          </p:cNvSpPr>
          <p:nvPr>
            <p:ph type="sldImg"/>
          </p:nvPr>
        </p:nvSpPr>
        <p:spPr>
          <a:xfrm>
            <a:off x="3429000" y="2400300"/>
            <a:ext cx="0" cy="0"/>
          </a:xfrm>
          <a:solidFill>
            <a:srgbClr val="FFFFFF"/>
          </a:solidFill>
          <a:ln/>
        </p:spPr>
      </p:sp>
      <p:sp>
        <p:nvSpPr>
          <p:cNvPr id="104452" name="Rectangle 3">
            <a:extLst>
              <a:ext uri="{FF2B5EF4-FFF2-40B4-BE49-F238E27FC236}">
                <a16:creationId xmlns:a16="http://schemas.microsoft.com/office/drawing/2014/main" id="{E4C5681A-8E12-48CB-BBAE-4BB8323C259D}"/>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310274284"/>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a:extLst>
              <a:ext uri="{FF2B5EF4-FFF2-40B4-BE49-F238E27FC236}">
                <a16:creationId xmlns:a16="http://schemas.microsoft.com/office/drawing/2014/main" id="{17DA9253-711B-4DF5-A353-FDDBEA1630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870AF7F7-D188-4EB9-A944-7DD29DFC26F8}" type="slidenum">
              <a:rPr lang="zh-CN" altLang="en-US" sz="1200"/>
              <a:pPr eaLnBrk="1" hangingPunct="1"/>
              <a:t>167</a:t>
            </a:fld>
            <a:endParaRPr lang="en-US" altLang="zh-CN" sz="1200"/>
          </a:p>
        </p:txBody>
      </p:sp>
      <p:sp>
        <p:nvSpPr>
          <p:cNvPr id="144387" name="Rectangle 2">
            <a:extLst>
              <a:ext uri="{FF2B5EF4-FFF2-40B4-BE49-F238E27FC236}">
                <a16:creationId xmlns:a16="http://schemas.microsoft.com/office/drawing/2014/main" id="{753367B1-5734-4D59-A8D3-D675D4A4E984}"/>
              </a:ext>
            </a:extLst>
          </p:cNvPr>
          <p:cNvSpPr>
            <a:spLocks noGrp="1" noRot="1" noChangeAspect="1" noChangeArrowheads="1" noTextEdit="1"/>
          </p:cNvSpPr>
          <p:nvPr>
            <p:ph type="sldImg"/>
          </p:nvPr>
        </p:nvSpPr>
        <p:spPr>
          <a:xfrm>
            <a:off x="3429000" y="2400300"/>
            <a:ext cx="0" cy="0"/>
          </a:xfrm>
          <a:solidFill>
            <a:srgbClr val="FFFFFF"/>
          </a:solidFill>
          <a:ln/>
        </p:spPr>
      </p:sp>
      <p:sp>
        <p:nvSpPr>
          <p:cNvPr id="144388" name="Rectangle 3">
            <a:extLst>
              <a:ext uri="{FF2B5EF4-FFF2-40B4-BE49-F238E27FC236}">
                <a16:creationId xmlns:a16="http://schemas.microsoft.com/office/drawing/2014/main" id="{5969A240-737A-4CC9-8AE5-07F16716FF5F}"/>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3051306234"/>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a:extLst>
              <a:ext uri="{FF2B5EF4-FFF2-40B4-BE49-F238E27FC236}">
                <a16:creationId xmlns:a16="http://schemas.microsoft.com/office/drawing/2014/main" id="{1F7EECB3-5F47-415F-BF42-96B44C2DD9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FEAECC3C-61F3-4873-ADBC-E0C70B92DA12}" type="slidenum">
              <a:rPr lang="zh-CN" altLang="en-US" sz="1200"/>
              <a:pPr eaLnBrk="1" hangingPunct="1"/>
              <a:t>168</a:t>
            </a:fld>
            <a:endParaRPr lang="en-US" altLang="zh-CN" sz="1200"/>
          </a:p>
        </p:txBody>
      </p:sp>
      <p:sp>
        <p:nvSpPr>
          <p:cNvPr id="145411" name="Rectangle 2">
            <a:extLst>
              <a:ext uri="{FF2B5EF4-FFF2-40B4-BE49-F238E27FC236}">
                <a16:creationId xmlns:a16="http://schemas.microsoft.com/office/drawing/2014/main" id="{C3BA4804-5D70-4712-8EBA-4026AB2601C6}"/>
              </a:ext>
            </a:extLst>
          </p:cNvPr>
          <p:cNvSpPr>
            <a:spLocks noGrp="1" noRot="1" noChangeAspect="1" noChangeArrowheads="1" noTextEdit="1"/>
          </p:cNvSpPr>
          <p:nvPr>
            <p:ph type="sldImg"/>
          </p:nvPr>
        </p:nvSpPr>
        <p:spPr>
          <a:xfrm>
            <a:off x="3429000" y="2400300"/>
            <a:ext cx="0" cy="0"/>
          </a:xfrm>
          <a:solidFill>
            <a:srgbClr val="FFFFFF"/>
          </a:solidFill>
          <a:ln/>
        </p:spPr>
      </p:sp>
      <p:sp>
        <p:nvSpPr>
          <p:cNvPr id="145412" name="Rectangle 3">
            <a:extLst>
              <a:ext uri="{FF2B5EF4-FFF2-40B4-BE49-F238E27FC236}">
                <a16:creationId xmlns:a16="http://schemas.microsoft.com/office/drawing/2014/main" id="{310F6A2D-CD4A-4FE3-9AA1-69B4EF6C7EC9}"/>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3757099997"/>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a:extLst>
              <a:ext uri="{FF2B5EF4-FFF2-40B4-BE49-F238E27FC236}">
                <a16:creationId xmlns:a16="http://schemas.microsoft.com/office/drawing/2014/main" id="{2C2DEC1C-E715-43F3-AA61-DFBDB74676E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B9ED3438-987A-4BE3-B3BB-F76A46DB7759}" type="slidenum">
              <a:rPr lang="zh-CN" altLang="en-US" sz="1200"/>
              <a:pPr eaLnBrk="1" hangingPunct="1"/>
              <a:t>169</a:t>
            </a:fld>
            <a:endParaRPr lang="en-US" altLang="zh-CN" sz="1200"/>
          </a:p>
        </p:txBody>
      </p:sp>
      <p:sp>
        <p:nvSpPr>
          <p:cNvPr id="146435" name="Rectangle 2">
            <a:extLst>
              <a:ext uri="{FF2B5EF4-FFF2-40B4-BE49-F238E27FC236}">
                <a16:creationId xmlns:a16="http://schemas.microsoft.com/office/drawing/2014/main" id="{558FF821-6765-4076-A43E-FB4C678FBBAD}"/>
              </a:ext>
            </a:extLst>
          </p:cNvPr>
          <p:cNvSpPr>
            <a:spLocks noGrp="1" noRot="1" noChangeAspect="1" noChangeArrowheads="1" noTextEdit="1"/>
          </p:cNvSpPr>
          <p:nvPr>
            <p:ph type="sldImg"/>
          </p:nvPr>
        </p:nvSpPr>
        <p:spPr>
          <a:xfrm>
            <a:off x="3429000" y="2400300"/>
            <a:ext cx="0" cy="0"/>
          </a:xfrm>
          <a:solidFill>
            <a:srgbClr val="FFFFFF"/>
          </a:solidFill>
          <a:ln/>
        </p:spPr>
      </p:sp>
      <p:sp>
        <p:nvSpPr>
          <p:cNvPr id="146436" name="Rectangle 3">
            <a:extLst>
              <a:ext uri="{FF2B5EF4-FFF2-40B4-BE49-F238E27FC236}">
                <a16:creationId xmlns:a16="http://schemas.microsoft.com/office/drawing/2014/main" id="{7F1EB0F2-A6F6-4C6D-B3EB-F17A81947D3D}"/>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1548164149"/>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a:extLst>
              <a:ext uri="{FF2B5EF4-FFF2-40B4-BE49-F238E27FC236}">
                <a16:creationId xmlns:a16="http://schemas.microsoft.com/office/drawing/2014/main" id="{7BC03616-A7B9-4E3B-9227-738D71C71F8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5B4E67E6-F0E2-497C-B633-2AA25882F01C}" type="slidenum">
              <a:rPr lang="zh-CN" altLang="en-US" sz="1200"/>
              <a:pPr eaLnBrk="1" hangingPunct="1"/>
              <a:t>170</a:t>
            </a:fld>
            <a:endParaRPr lang="en-US" altLang="zh-CN" sz="1200"/>
          </a:p>
        </p:txBody>
      </p:sp>
      <p:sp>
        <p:nvSpPr>
          <p:cNvPr id="147459" name="Rectangle 2">
            <a:extLst>
              <a:ext uri="{FF2B5EF4-FFF2-40B4-BE49-F238E27FC236}">
                <a16:creationId xmlns:a16="http://schemas.microsoft.com/office/drawing/2014/main" id="{5F7FB9C4-AAF0-483D-BE4E-3682A3A689A3}"/>
              </a:ext>
            </a:extLst>
          </p:cNvPr>
          <p:cNvSpPr>
            <a:spLocks noGrp="1" noRot="1" noChangeAspect="1" noChangeArrowheads="1" noTextEdit="1"/>
          </p:cNvSpPr>
          <p:nvPr>
            <p:ph type="sldImg"/>
          </p:nvPr>
        </p:nvSpPr>
        <p:spPr>
          <a:xfrm>
            <a:off x="3429000" y="2400300"/>
            <a:ext cx="0" cy="0"/>
          </a:xfrm>
          <a:solidFill>
            <a:srgbClr val="FFFFFF"/>
          </a:solidFill>
          <a:ln/>
        </p:spPr>
      </p:sp>
      <p:sp>
        <p:nvSpPr>
          <p:cNvPr id="147460" name="Rectangle 3">
            <a:extLst>
              <a:ext uri="{FF2B5EF4-FFF2-40B4-BE49-F238E27FC236}">
                <a16:creationId xmlns:a16="http://schemas.microsoft.com/office/drawing/2014/main" id="{111F516A-CB76-4621-9147-DD74556B0D66}"/>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4148052973"/>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a:extLst>
              <a:ext uri="{FF2B5EF4-FFF2-40B4-BE49-F238E27FC236}">
                <a16:creationId xmlns:a16="http://schemas.microsoft.com/office/drawing/2014/main" id="{921F214D-480C-4629-880D-9231E95669D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41AE8AD2-B417-44A2-90A6-20AAD32BEBD3}" type="slidenum">
              <a:rPr lang="zh-CN" altLang="en-US" sz="1200"/>
              <a:pPr eaLnBrk="1" hangingPunct="1"/>
              <a:t>171</a:t>
            </a:fld>
            <a:endParaRPr lang="en-US" altLang="zh-CN" sz="1200"/>
          </a:p>
        </p:txBody>
      </p:sp>
      <p:sp>
        <p:nvSpPr>
          <p:cNvPr id="148483" name="Rectangle 2">
            <a:extLst>
              <a:ext uri="{FF2B5EF4-FFF2-40B4-BE49-F238E27FC236}">
                <a16:creationId xmlns:a16="http://schemas.microsoft.com/office/drawing/2014/main" id="{ADD0250D-1688-4E5D-AA1D-D59A75FEB69F}"/>
              </a:ext>
            </a:extLst>
          </p:cNvPr>
          <p:cNvSpPr>
            <a:spLocks noGrp="1" noRot="1" noChangeAspect="1" noChangeArrowheads="1" noTextEdit="1"/>
          </p:cNvSpPr>
          <p:nvPr>
            <p:ph type="sldImg"/>
          </p:nvPr>
        </p:nvSpPr>
        <p:spPr>
          <a:xfrm>
            <a:off x="3429000" y="2400300"/>
            <a:ext cx="0" cy="0"/>
          </a:xfrm>
          <a:solidFill>
            <a:srgbClr val="FFFFFF"/>
          </a:solidFill>
          <a:ln/>
        </p:spPr>
      </p:sp>
      <p:sp>
        <p:nvSpPr>
          <p:cNvPr id="148484" name="Rectangle 3">
            <a:extLst>
              <a:ext uri="{FF2B5EF4-FFF2-40B4-BE49-F238E27FC236}">
                <a16:creationId xmlns:a16="http://schemas.microsoft.com/office/drawing/2014/main" id="{BF36D0D7-A66E-40D9-A5A4-CC7B05CAA5AF}"/>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4094381905"/>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a:extLst>
              <a:ext uri="{FF2B5EF4-FFF2-40B4-BE49-F238E27FC236}">
                <a16:creationId xmlns:a16="http://schemas.microsoft.com/office/drawing/2014/main" id="{9047BCA9-309B-4609-B085-550D7B7D51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938F06AB-E7E0-489C-9C9E-76348254F6E3}" type="slidenum">
              <a:rPr lang="zh-CN" altLang="en-US" sz="1200"/>
              <a:pPr eaLnBrk="1" hangingPunct="1"/>
              <a:t>172</a:t>
            </a:fld>
            <a:endParaRPr lang="en-US" altLang="zh-CN" sz="1200"/>
          </a:p>
        </p:txBody>
      </p:sp>
      <p:sp>
        <p:nvSpPr>
          <p:cNvPr id="149507" name="Rectangle 2">
            <a:extLst>
              <a:ext uri="{FF2B5EF4-FFF2-40B4-BE49-F238E27FC236}">
                <a16:creationId xmlns:a16="http://schemas.microsoft.com/office/drawing/2014/main" id="{90DC38FF-DC2D-4CA5-B24C-DE38EF5F1199}"/>
              </a:ext>
            </a:extLst>
          </p:cNvPr>
          <p:cNvSpPr>
            <a:spLocks noGrp="1" noRot="1" noChangeAspect="1" noChangeArrowheads="1" noTextEdit="1"/>
          </p:cNvSpPr>
          <p:nvPr>
            <p:ph type="sldImg"/>
          </p:nvPr>
        </p:nvSpPr>
        <p:spPr>
          <a:xfrm>
            <a:off x="3429000" y="2400300"/>
            <a:ext cx="0" cy="0"/>
          </a:xfrm>
          <a:solidFill>
            <a:srgbClr val="FFFFFF"/>
          </a:solidFill>
          <a:ln/>
        </p:spPr>
      </p:sp>
      <p:sp>
        <p:nvSpPr>
          <p:cNvPr id="149508" name="Rectangle 3">
            <a:extLst>
              <a:ext uri="{FF2B5EF4-FFF2-40B4-BE49-F238E27FC236}">
                <a16:creationId xmlns:a16="http://schemas.microsoft.com/office/drawing/2014/main" id="{8B4330BD-5376-4DFA-9599-3740B4C7C89A}"/>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2676927256"/>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a:extLst>
              <a:ext uri="{FF2B5EF4-FFF2-40B4-BE49-F238E27FC236}">
                <a16:creationId xmlns:a16="http://schemas.microsoft.com/office/drawing/2014/main" id="{101F30D8-D65F-4E6D-8449-33988BDD3E1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22CA1078-E58A-4DDA-A006-09C0200DAE64}" type="slidenum">
              <a:rPr lang="zh-CN" altLang="en-US" sz="1200"/>
              <a:pPr eaLnBrk="1" hangingPunct="1"/>
              <a:t>173</a:t>
            </a:fld>
            <a:endParaRPr lang="en-US" altLang="zh-CN" sz="1200"/>
          </a:p>
        </p:txBody>
      </p:sp>
      <p:sp>
        <p:nvSpPr>
          <p:cNvPr id="150531" name="Rectangle 2">
            <a:extLst>
              <a:ext uri="{FF2B5EF4-FFF2-40B4-BE49-F238E27FC236}">
                <a16:creationId xmlns:a16="http://schemas.microsoft.com/office/drawing/2014/main" id="{9A96ED4E-6692-48C2-A011-27E53CDABA69}"/>
              </a:ext>
            </a:extLst>
          </p:cNvPr>
          <p:cNvSpPr>
            <a:spLocks noGrp="1" noRot="1" noChangeAspect="1" noChangeArrowheads="1" noTextEdit="1"/>
          </p:cNvSpPr>
          <p:nvPr>
            <p:ph type="sldImg"/>
          </p:nvPr>
        </p:nvSpPr>
        <p:spPr>
          <a:xfrm>
            <a:off x="3429000" y="2400300"/>
            <a:ext cx="0" cy="0"/>
          </a:xfrm>
          <a:solidFill>
            <a:srgbClr val="FFFFFF"/>
          </a:solidFill>
          <a:ln/>
        </p:spPr>
      </p:sp>
      <p:sp>
        <p:nvSpPr>
          <p:cNvPr id="150532" name="Rectangle 3">
            <a:extLst>
              <a:ext uri="{FF2B5EF4-FFF2-40B4-BE49-F238E27FC236}">
                <a16:creationId xmlns:a16="http://schemas.microsoft.com/office/drawing/2014/main" id="{D420C06A-E571-4688-BFA4-34FE8FA99063}"/>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3222813763"/>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a:extLst>
              <a:ext uri="{FF2B5EF4-FFF2-40B4-BE49-F238E27FC236}">
                <a16:creationId xmlns:a16="http://schemas.microsoft.com/office/drawing/2014/main" id="{C175D633-6ADB-402D-BFF6-D70FA4C8D67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539ED7BE-B7F4-4B34-811F-62C101F5C736}" type="slidenum">
              <a:rPr lang="zh-CN" altLang="en-US" sz="1200"/>
              <a:pPr eaLnBrk="1" hangingPunct="1"/>
              <a:t>174</a:t>
            </a:fld>
            <a:endParaRPr lang="en-US" altLang="zh-CN" sz="1200"/>
          </a:p>
        </p:txBody>
      </p:sp>
      <p:sp>
        <p:nvSpPr>
          <p:cNvPr id="151555" name="Rectangle 2">
            <a:extLst>
              <a:ext uri="{FF2B5EF4-FFF2-40B4-BE49-F238E27FC236}">
                <a16:creationId xmlns:a16="http://schemas.microsoft.com/office/drawing/2014/main" id="{B1DC3DFA-20EB-4AC9-BECD-07866148791A}"/>
              </a:ext>
            </a:extLst>
          </p:cNvPr>
          <p:cNvSpPr>
            <a:spLocks noGrp="1" noRot="1" noChangeAspect="1" noChangeArrowheads="1" noTextEdit="1"/>
          </p:cNvSpPr>
          <p:nvPr>
            <p:ph type="sldImg"/>
          </p:nvPr>
        </p:nvSpPr>
        <p:spPr>
          <a:xfrm>
            <a:off x="3429000" y="2400300"/>
            <a:ext cx="0" cy="0"/>
          </a:xfrm>
          <a:solidFill>
            <a:srgbClr val="FFFFFF"/>
          </a:solidFill>
          <a:ln/>
        </p:spPr>
      </p:sp>
      <p:sp>
        <p:nvSpPr>
          <p:cNvPr id="151556" name="Rectangle 3">
            <a:extLst>
              <a:ext uri="{FF2B5EF4-FFF2-40B4-BE49-F238E27FC236}">
                <a16:creationId xmlns:a16="http://schemas.microsoft.com/office/drawing/2014/main" id="{11770066-3D8E-420C-9CE4-9F3A318B8821}"/>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3291377771"/>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a:extLst>
              <a:ext uri="{FF2B5EF4-FFF2-40B4-BE49-F238E27FC236}">
                <a16:creationId xmlns:a16="http://schemas.microsoft.com/office/drawing/2014/main" id="{8A25D4B6-AB9C-42DE-9341-F66D7D6A0CC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0D9878AA-528D-4980-BC7B-29C36914AB91}" type="slidenum">
              <a:rPr lang="zh-CN" altLang="en-US" sz="1200"/>
              <a:pPr eaLnBrk="1" hangingPunct="1"/>
              <a:t>175</a:t>
            </a:fld>
            <a:endParaRPr lang="en-US" altLang="zh-CN" sz="1200"/>
          </a:p>
        </p:txBody>
      </p:sp>
      <p:sp>
        <p:nvSpPr>
          <p:cNvPr id="152579" name="Rectangle 2">
            <a:extLst>
              <a:ext uri="{FF2B5EF4-FFF2-40B4-BE49-F238E27FC236}">
                <a16:creationId xmlns:a16="http://schemas.microsoft.com/office/drawing/2014/main" id="{8ADB88AC-8EFE-44DF-A9BF-EC668CC8CD13}"/>
              </a:ext>
            </a:extLst>
          </p:cNvPr>
          <p:cNvSpPr>
            <a:spLocks noGrp="1" noRot="1" noChangeAspect="1" noChangeArrowheads="1" noTextEdit="1"/>
          </p:cNvSpPr>
          <p:nvPr>
            <p:ph type="sldImg"/>
          </p:nvPr>
        </p:nvSpPr>
        <p:spPr>
          <a:xfrm>
            <a:off x="3429000" y="2400300"/>
            <a:ext cx="0" cy="0"/>
          </a:xfrm>
          <a:solidFill>
            <a:srgbClr val="FFFFFF"/>
          </a:solidFill>
          <a:ln/>
        </p:spPr>
      </p:sp>
      <p:sp>
        <p:nvSpPr>
          <p:cNvPr id="152580" name="Rectangle 3">
            <a:extLst>
              <a:ext uri="{FF2B5EF4-FFF2-40B4-BE49-F238E27FC236}">
                <a16:creationId xmlns:a16="http://schemas.microsoft.com/office/drawing/2014/main" id="{B759FDA3-215B-4FA5-97DF-5198A9840D68}"/>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4197680091"/>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a:extLst>
              <a:ext uri="{FF2B5EF4-FFF2-40B4-BE49-F238E27FC236}">
                <a16:creationId xmlns:a16="http://schemas.microsoft.com/office/drawing/2014/main" id="{3CA51AF3-CB12-490B-9F60-D692F91B7F9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44D80BCA-2AE1-4998-A123-A0B545F31D3B}" type="slidenum">
              <a:rPr lang="zh-CN" altLang="en-US" sz="1200"/>
              <a:pPr eaLnBrk="1" hangingPunct="1"/>
              <a:t>176</a:t>
            </a:fld>
            <a:endParaRPr lang="en-US" altLang="zh-CN" sz="1200"/>
          </a:p>
        </p:txBody>
      </p:sp>
      <p:sp>
        <p:nvSpPr>
          <p:cNvPr id="153603" name="Rectangle 2">
            <a:extLst>
              <a:ext uri="{FF2B5EF4-FFF2-40B4-BE49-F238E27FC236}">
                <a16:creationId xmlns:a16="http://schemas.microsoft.com/office/drawing/2014/main" id="{97791453-2A87-40BC-993B-08FAC9F6689A}"/>
              </a:ext>
            </a:extLst>
          </p:cNvPr>
          <p:cNvSpPr>
            <a:spLocks noGrp="1" noRot="1" noChangeAspect="1" noChangeArrowheads="1" noTextEdit="1"/>
          </p:cNvSpPr>
          <p:nvPr>
            <p:ph type="sldImg"/>
          </p:nvPr>
        </p:nvSpPr>
        <p:spPr>
          <a:xfrm>
            <a:off x="3429000" y="2400300"/>
            <a:ext cx="0" cy="0"/>
          </a:xfrm>
          <a:solidFill>
            <a:srgbClr val="FFFFFF"/>
          </a:solidFill>
          <a:ln/>
        </p:spPr>
      </p:sp>
      <p:sp>
        <p:nvSpPr>
          <p:cNvPr id="153604" name="Rectangle 3">
            <a:extLst>
              <a:ext uri="{FF2B5EF4-FFF2-40B4-BE49-F238E27FC236}">
                <a16:creationId xmlns:a16="http://schemas.microsoft.com/office/drawing/2014/main" id="{C46FD430-C3FF-4E40-8CFD-DA8FEEC10B7C}"/>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10812776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414CE31E-34E0-4650-8016-9F008A30C16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F8C78DAC-42EB-4B52-85B5-4222823AF91D}" type="slidenum">
              <a:rPr lang="zh-CN" altLang="en-US" sz="1200"/>
              <a:pPr eaLnBrk="1" hangingPunct="1"/>
              <a:t>28</a:t>
            </a:fld>
            <a:endParaRPr lang="en-US" altLang="zh-CN" sz="1200"/>
          </a:p>
        </p:txBody>
      </p:sp>
      <p:sp>
        <p:nvSpPr>
          <p:cNvPr id="106499" name="Rectangle 2">
            <a:extLst>
              <a:ext uri="{FF2B5EF4-FFF2-40B4-BE49-F238E27FC236}">
                <a16:creationId xmlns:a16="http://schemas.microsoft.com/office/drawing/2014/main" id="{7839B208-0C11-431A-B6D7-F86DF13ED6F8}"/>
              </a:ext>
            </a:extLst>
          </p:cNvPr>
          <p:cNvSpPr>
            <a:spLocks noGrp="1" noRot="1" noChangeAspect="1" noChangeArrowheads="1" noTextEdit="1"/>
          </p:cNvSpPr>
          <p:nvPr>
            <p:ph type="sldImg"/>
          </p:nvPr>
        </p:nvSpPr>
        <p:spPr>
          <a:xfrm>
            <a:off x="3429000" y="2400300"/>
            <a:ext cx="0" cy="0"/>
          </a:xfrm>
          <a:solidFill>
            <a:srgbClr val="FFFFFF"/>
          </a:solidFill>
          <a:ln/>
        </p:spPr>
      </p:sp>
      <p:sp>
        <p:nvSpPr>
          <p:cNvPr id="106500" name="Rectangle 3">
            <a:extLst>
              <a:ext uri="{FF2B5EF4-FFF2-40B4-BE49-F238E27FC236}">
                <a16:creationId xmlns:a16="http://schemas.microsoft.com/office/drawing/2014/main" id="{5F0AD880-FC8E-4446-B5C5-9441F469FF05}"/>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1597713100"/>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a:extLst>
              <a:ext uri="{FF2B5EF4-FFF2-40B4-BE49-F238E27FC236}">
                <a16:creationId xmlns:a16="http://schemas.microsoft.com/office/drawing/2014/main" id="{52AC6A36-01A3-4693-A8B0-E297ADB60219}"/>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r" eaLnBrk="1" hangingPunct="1"/>
            <a:fld id="{5F7B0A63-9810-4CDD-998A-210DC9D0546C}" type="slidenum">
              <a:rPr lang="zh-CN" altLang="en-US" sz="1200"/>
              <a:pPr algn="r" eaLnBrk="1" hangingPunct="1"/>
              <a:t>177</a:t>
            </a:fld>
            <a:endParaRPr lang="en-US" altLang="zh-CN" sz="1200"/>
          </a:p>
        </p:txBody>
      </p:sp>
      <p:sp>
        <p:nvSpPr>
          <p:cNvPr id="154627" name="Rectangle 2">
            <a:extLst>
              <a:ext uri="{FF2B5EF4-FFF2-40B4-BE49-F238E27FC236}">
                <a16:creationId xmlns:a16="http://schemas.microsoft.com/office/drawing/2014/main" id="{B730599D-3EB9-40C5-9B13-A8BA80F75304}"/>
              </a:ext>
            </a:extLst>
          </p:cNvPr>
          <p:cNvSpPr>
            <a:spLocks noGrp="1" noRot="1" noChangeAspect="1" noChangeArrowheads="1" noTextEdit="1"/>
          </p:cNvSpPr>
          <p:nvPr>
            <p:ph type="sldImg"/>
          </p:nvPr>
        </p:nvSpPr>
        <p:spPr>
          <a:xfrm>
            <a:off x="3429000" y="2400300"/>
            <a:ext cx="0" cy="0"/>
          </a:xfrm>
          <a:solidFill>
            <a:srgbClr val="FFFFFF"/>
          </a:solidFill>
          <a:ln/>
        </p:spPr>
      </p:sp>
      <p:sp>
        <p:nvSpPr>
          <p:cNvPr id="154628" name="Rectangle 3">
            <a:extLst>
              <a:ext uri="{FF2B5EF4-FFF2-40B4-BE49-F238E27FC236}">
                <a16:creationId xmlns:a16="http://schemas.microsoft.com/office/drawing/2014/main" id="{8330751D-6979-48A9-A740-E69396C4FC93}"/>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395047456"/>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a:extLst>
              <a:ext uri="{FF2B5EF4-FFF2-40B4-BE49-F238E27FC236}">
                <a16:creationId xmlns:a16="http://schemas.microsoft.com/office/drawing/2014/main" id="{EA99F09D-4BCF-4F9D-85E2-2BEDB678765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04E6585A-8F07-41B1-A983-34FF10F44A7E}" type="slidenum">
              <a:rPr lang="zh-CN" altLang="en-US" sz="1200"/>
              <a:pPr eaLnBrk="1" hangingPunct="1"/>
              <a:t>178</a:t>
            </a:fld>
            <a:endParaRPr lang="en-US" altLang="zh-CN" sz="1200"/>
          </a:p>
        </p:txBody>
      </p:sp>
      <p:sp>
        <p:nvSpPr>
          <p:cNvPr id="155651" name="Rectangle 2">
            <a:extLst>
              <a:ext uri="{FF2B5EF4-FFF2-40B4-BE49-F238E27FC236}">
                <a16:creationId xmlns:a16="http://schemas.microsoft.com/office/drawing/2014/main" id="{A7B02712-CA2C-4FDB-8006-D22A53BC4C13}"/>
              </a:ext>
            </a:extLst>
          </p:cNvPr>
          <p:cNvSpPr>
            <a:spLocks noGrp="1" noRot="1" noChangeAspect="1" noChangeArrowheads="1" noTextEdit="1"/>
          </p:cNvSpPr>
          <p:nvPr>
            <p:ph type="sldImg"/>
          </p:nvPr>
        </p:nvSpPr>
        <p:spPr>
          <a:xfrm>
            <a:off x="3429000" y="2400300"/>
            <a:ext cx="0" cy="0"/>
          </a:xfrm>
          <a:solidFill>
            <a:srgbClr val="FFFFFF"/>
          </a:solidFill>
          <a:ln/>
        </p:spPr>
      </p:sp>
      <p:sp>
        <p:nvSpPr>
          <p:cNvPr id="155652" name="Rectangle 3">
            <a:extLst>
              <a:ext uri="{FF2B5EF4-FFF2-40B4-BE49-F238E27FC236}">
                <a16:creationId xmlns:a16="http://schemas.microsoft.com/office/drawing/2014/main" id="{1652AD2C-5A6E-4EF1-85E4-75F346036B5D}"/>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2623916763"/>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a:extLst>
              <a:ext uri="{FF2B5EF4-FFF2-40B4-BE49-F238E27FC236}">
                <a16:creationId xmlns:a16="http://schemas.microsoft.com/office/drawing/2014/main" id="{B67ED18A-B1EE-459A-BF4F-BF174A3115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11F81C83-CBB0-4CB8-9132-CFA3CF94AF90}" type="slidenum">
              <a:rPr lang="zh-CN" altLang="en-US" sz="1200"/>
              <a:pPr eaLnBrk="1" hangingPunct="1"/>
              <a:t>179</a:t>
            </a:fld>
            <a:endParaRPr lang="en-US" altLang="zh-CN" sz="1200"/>
          </a:p>
        </p:txBody>
      </p:sp>
      <p:sp>
        <p:nvSpPr>
          <p:cNvPr id="156675" name="Rectangle 2">
            <a:extLst>
              <a:ext uri="{FF2B5EF4-FFF2-40B4-BE49-F238E27FC236}">
                <a16:creationId xmlns:a16="http://schemas.microsoft.com/office/drawing/2014/main" id="{19B2F6A7-5F1C-4E07-A608-4201E0F67A65}"/>
              </a:ext>
            </a:extLst>
          </p:cNvPr>
          <p:cNvSpPr>
            <a:spLocks noGrp="1" noRot="1" noChangeAspect="1" noChangeArrowheads="1" noTextEdit="1"/>
          </p:cNvSpPr>
          <p:nvPr>
            <p:ph type="sldImg"/>
          </p:nvPr>
        </p:nvSpPr>
        <p:spPr>
          <a:xfrm>
            <a:off x="3429000" y="2400300"/>
            <a:ext cx="0" cy="0"/>
          </a:xfrm>
          <a:solidFill>
            <a:srgbClr val="FFFFFF"/>
          </a:solidFill>
          <a:ln/>
        </p:spPr>
      </p:sp>
      <p:sp>
        <p:nvSpPr>
          <p:cNvPr id="156676" name="Rectangle 3">
            <a:extLst>
              <a:ext uri="{FF2B5EF4-FFF2-40B4-BE49-F238E27FC236}">
                <a16:creationId xmlns:a16="http://schemas.microsoft.com/office/drawing/2014/main" id="{7A37480A-9A02-4AE9-821B-1B7E3613A185}"/>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524358801"/>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a:extLst>
              <a:ext uri="{FF2B5EF4-FFF2-40B4-BE49-F238E27FC236}">
                <a16:creationId xmlns:a16="http://schemas.microsoft.com/office/drawing/2014/main" id="{C69555F5-62C8-407D-9251-B294E4FAEDA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449DC2F2-7CDD-4B8A-92E9-2C34AAA739D8}" type="slidenum">
              <a:rPr lang="zh-CN" altLang="en-US" sz="1200"/>
              <a:pPr eaLnBrk="1" hangingPunct="1"/>
              <a:t>180</a:t>
            </a:fld>
            <a:endParaRPr lang="en-US" altLang="zh-CN" sz="1200"/>
          </a:p>
        </p:txBody>
      </p:sp>
      <p:sp>
        <p:nvSpPr>
          <p:cNvPr id="157699" name="Rectangle 2">
            <a:extLst>
              <a:ext uri="{FF2B5EF4-FFF2-40B4-BE49-F238E27FC236}">
                <a16:creationId xmlns:a16="http://schemas.microsoft.com/office/drawing/2014/main" id="{EA841F2F-FC51-457D-B0D7-C243F9D3ABC5}"/>
              </a:ext>
            </a:extLst>
          </p:cNvPr>
          <p:cNvSpPr>
            <a:spLocks noGrp="1" noRot="1" noChangeAspect="1" noChangeArrowheads="1" noTextEdit="1"/>
          </p:cNvSpPr>
          <p:nvPr>
            <p:ph type="sldImg"/>
          </p:nvPr>
        </p:nvSpPr>
        <p:spPr>
          <a:xfrm>
            <a:off x="3429000" y="2400300"/>
            <a:ext cx="0" cy="0"/>
          </a:xfrm>
          <a:solidFill>
            <a:srgbClr val="FFFFFF"/>
          </a:solidFill>
          <a:ln/>
        </p:spPr>
      </p:sp>
      <p:sp>
        <p:nvSpPr>
          <p:cNvPr id="157700" name="Rectangle 3">
            <a:extLst>
              <a:ext uri="{FF2B5EF4-FFF2-40B4-BE49-F238E27FC236}">
                <a16:creationId xmlns:a16="http://schemas.microsoft.com/office/drawing/2014/main" id="{D6C8E214-D929-45A8-8C13-6E0F70B4697E}"/>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2194591363"/>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a:extLst>
              <a:ext uri="{FF2B5EF4-FFF2-40B4-BE49-F238E27FC236}">
                <a16:creationId xmlns:a16="http://schemas.microsoft.com/office/drawing/2014/main" id="{DE01D1EE-D78A-4DCB-A145-DBDF20C5497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1E7C070A-5996-428E-8DFE-B2650257B3D7}" type="slidenum">
              <a:rPr lang="zh-CN" altLang="en-US" sz="1200"/>
              <a:pPr eaLnBrk="1" hangingPunct="1"/>
              <a:t>181</a:t>
            </a:fld>
            <a:endParaRPr lang="en-US" altLang="zh-CN" sz="1200"/>
          </a:p>
        </p:txBody>
      </p:sp>
      <p:sp>
        <p:nvSpPr>
          <p:cNvPr id="158723" name="Rectangle 2">
            <a:extLst>
              <a:ext uri="{FF2B5EF4-FFF2-40B4-BE49-F238E27FC236}">
                <a16:creationId xmlns:a16="http://schemas.microsoft.com/office/drawing/2014/main" id="{087B0BCD-096E-426E-B9BA-3C11096E922F}"/>
              </a:ext>
            </a:extLst>
          </p:cNvPr>
          <p:cNvSpPr>
            <a:spLocks noGrp="1" noRot="1" noChangeAspect="1" noChangeArrowheads="1" noTextEdit="1"/>
          </p:cNvSpPr>
          <p:nvPr>
            <p:ph type="sldImg"/>
          </p:nvPr>
        </p:nvSpPr>
        <p:spPr>
          <a:xfrm>
            <a:off x="3429000" y="2400300"/>
            <a:ext cx="0" cy="0"/>
          </a:xfrm>
          <a:solidFill>
            <a:srgbClr val="FFFFFF"/>
          </a:solidFill>
          <a:ln/>
        </p:spPr>
      </p:sp>
      <p:sp>
        <p:nvSpPr>
          <p:cNvPr id="158724" name="Rectangle 3">
            <a:extLst>
              <a:ext uri="{FF2B5EF4-FFF2-40B4-BE49-F238E27FC236}">
                <a16:creationId xmlns:a16="http://schemas.microsoft.com/office/drawing/2014/main" id="{46579015-3F6E-49BA-9343-068A97867FBD}"/>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1662355718"/>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a:extLst>
              <a:ext uri="{FF2B5EF4-FFF2-40B4-BE49-F238E27FC236}">
                <a16:creationId xmlns:a16="http://schemas.microsoft.com/office/drawing/2014/main" id="{A609CFDE-221F-416B-BED9-868886960F1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A0103C91-B6C8-47A8-8A6A-86BA5E76521B}" type="slidenum">
              <a:rPr lang="zh-CN" altLang="en-US" sz="1200"/>
              <a:pPr eaLnBrk="1" hangingPunct="1"/>
              <a:t>182</a:t>
            </a:fld>
            <a:endParaRPr lang="en-US" altLang="zh-CN" sz="1200"/>
          </a:p>
        </p:txBody>
      </p:sp>
      <p:sp>
        <p:nvSpPr>
          <p:cNvPr id="159747" name="Rectangle 2">
            <a:extLst>
              <a:ext uri="{FF2B5EF4-FFF2-40B4-BE49-F238E27FC236}">
                <a16:creationId xmlns:a16="http://schemas.microsoft.com/office/drawing/2014/main" id="{01C752F8-E28E-4B03-8024-0CECBBEF42AE}"/>
              </a:ext>
            </a:extLst>
          </p:cNvPr>
          <p:cNvSpPr>
            <a:spLocks noGrp="1" noRot="1" noChangeAspect="1" noChangeArrowheads="1" noTextEdit="1"/>
          </p:cNvSpPr>
          <p:nvPr>
            <p:ph type="sldImg"/>
          </p:nvPr>
        </p:nvSpPr>
        <p:spPr>
          <a:xfrm>
            <a:off x="3429000" y="2400300"/>
            <a:ext cx="0" cy="0"/>
          </a:xfrm>
          <a:solidFill>
            <a:srgbClr val="FFFFFF"/>
          </a:solidFill>
          <a:ln/>
        </p:spPr>
      </p:sp>
      <p:sp>
        <p:nvSpPr>
          <p:cNvPr id="159748" name="Rectangle 3">
            <a:extLst>
              <a:ext uri="{FF2B5EF4-FFF2-40B4-BE49-F238E27FC236}">
                <a16:creationId xmlns:a16="http://schemas.microsoft.com/office/drawing/2014/main" id="{F5C45C92-8F01-40ED-908B-712D27E087CF}"/>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2843725315"/>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a:extLst>
              <a:ext uri="{FF2B5EF4-FFF2-40B4-BE49-F238E27FC236}">
                <a16:creationId xmlns:a16="http://schemas.microsoft.com/office/drawing/2014/main" id="{1574AC82-A035-429A-82C6-C6CF176F451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9F9B3EE9-489B-49F0-A278-7F6C4BB90BB9}" type="slidenum">
              <a:rPr lang="zh-CN" altLang="en-US" sz="1200"/>
              <a:pPr eaLnBrk="1" hangingPunct="1"/>
              <a:t>183</a:t>
            </a:fld>
            <a:endParaRPr lang="en-US" altLang="zh-CN" sz="1200"/>
          </a:p>
        </p:txBody>
      </p:sp>
      <p:sp>
        <p:nvSpPr>
          <p:cNvPr id="160771" name="Rectangle 2">
            <a:extLst>
              <a:ext uri="{FF2B5EF4-FFF2-40B4-BE49-F238E27FC236}">
                <a16:creationId xmlns:a16="http://schemas.microsoft.com/office/drawing/2014/main" id="{CC9D03AC-583E-4326-A470-ED4656F8C348}"/>
              </a:ext>
            </a:extLst>
          </p:cNvPr>
          <p:cNvSpPr>
            <a:spLocks noGrp="1" noRot="1" noChangeAspect="1" noChangeArrowheads="1" noTextEdit="1"/>
          </p:cNvSpPr>
          <p:nvPr>
            <p:ph type="sldImg"/>
          </p:nvPr>
        </p:nvSpPr>
        <p:spPr>
          <a:xfrm>
            <a:off x="3429000" y="2400300"/>
            <a:ext cx="0" cy="0"/>
          </a:xfrm>
          <a:solidFill>
            <a:srgbClr val="FFFFFF"/>
          </a:solidFill>
          <a:ln/>
        </p:spPr>
      </p:sp>
      <p:sp>
        <p:nvSpPr>
          <p:cNvPr id="160772" name="Rectangle 3">
            <a:extLst>
              <a:ext uri="{FF2B5EF4-FFF2-40B4-BE49-F238E27FC236}">
                <a16:creationId xmlns:a16="http://schemas.microsoft.com/office/drawing/2014/main" id="{67C3BA1D-30DB-431F-9013-BC30BDE45025}"/>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2819953377"/>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a:extLst>
              <a:ext uri="{FF2B5EF4-FFF2-40B4-BE49-F238E27FC236}">
                <a16:creationId xmlns:a16="http://schemas.microsoft.com/office/drawing/2014/main" id="{7AEFFDEB-8034-4262-8195-91ED88CE4C5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A0222F98-66B8-4EA5-81C6-E4FC6E54CAA5}" type="slidenum">
              <a:rPr lang="zh-CN" altLang="en-US" sz="1200"/>
              <a:pPr eaLnBrk="1" hangingPunct="1"/>
              <a:t>184</a:t>
            </a:fld>
            <a:endParaRPr lang="en-US" altLang="zh-CN" sz="1200"/>
          </a:p>
        </p:txBody>
      </p:sp>
      <p:sp>
        <p:nvSpPr>
          <p:cNvPr id="161795" name="Rectangle 2">
            <a:extLst>
              <a:ext uri="{FF2B5EF4-FFF2-40B4-BE49-F238E27FC236}">
                <a16:creationId xmlns:a16="http://schemas.microsoft.com/office/drawing/2014/main" id="{A5BB6FEA-E71F-4D34-AE2A-59CA806633A1}"/>
              </a:ext>
            </a:extLst>
          </p:cNvPr>
          <p:cNvSpPr>
            <a:spLocks noGrp="1" noRot="1" noChangeAspect="1" noChangeArrowheads="1" noTextEdit="1"/>
          </p:cNvSpPr>
          <p:nvPr>
            <p:ph type="sldImg"/>
          </p:nvPr>
        </p:nvSpPr>
        <p:spPr>
          <a:xfrm>
            <a:off x="3429000" y="2400300"/>
            <a:ext cx="0" cy="0"/>
          </a:xfrm>
          <a:solidFill>
            <a:srgbClr val="FFFFFF"/>
          </a:solidFill>
          <a:ln/>
        </p:spPr>
      </p:sp>
      <p:sp>
        <p:nvSpPr>
          <p:cNvPr id="161796" name="Rectangle 3">
            <a:extLst>
              <a:ext uri="{FF2B5EF4-FFF2-40B4-BE49-F238E27FC236}">
                <a16:creationId xmlns:a16="http://schemas.microsoft.com/office/drawing/2014/main" id="{D63B1ED9-ABB0-4374-BD31-8FE023CF6D32}"/>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2234104596"/>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a:extLst>
              <a:ext uri="{FF2B5EF4-FFF2-40B4-BE49-F238E27FC236}">
                <a16:creationId xmlns:a16="http://schemas.microsoft.com/office/drawing/2014/main" id="{925A4A38-8166-4FEB-A6C6-6287B29C7A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279CEB0B-576F-4F5C-A910-E429FE0888E1}" type="slidenum">
              <a:rPr lang="zh-CN" altLang="en-US" sz="1200"/>
              <a:pPr eaLnBrk="1" hangingPunct="1"/>
              <a:t>185</a:t>
            </a:fld>
            <a:endParaRPr lang="en-US" altLang="zh-CN" sz="1200"/>
          </a:p>
        </p:txBody>
      </p:sp>
      <p:sp>
        <p:nvSpPr>
          <p:cNvPr id="162819" name="Rectangle 2">
            <a:extLst>
              <a:ext uri="{FF2B5EF4-FFF2-40B4-BE49-F238E27FC236}">
                <a16:creationId xmlns:a16="http://schemas.microsoft.com/office/drawing/2014/main" id="{7D75503D-9ABA-4B1A-8920-234A35692C43}"/>
              </a:ext>
            </a:extLst>
          </p:cNvPr>
          <p:cNvSpPr>
            <a:spLocks noGrp="1" noRot="1" noChangeAspect="1" noChangeArrowheads="1" noTextEdit="1"/>
          </p:cNvSpPr>
          <p:nvPr>
            <p:ph type="sldImg"/>
          </p:nvPr>
        </p:nvSpPr>
        <p:spPr>
          <a:xfrm>
            <a:off x="3429000" y="2400300"/>
            <a:ext cx="0" cy="0"/>
          </a:xfrm>
          <a:solidFill>
            <a:srgbClr val="FFFFFF"/>
          </a:solidFill>
          <a:ln/>
        </p:spPr>
      </p:sp>
      <p:sp>
        <p:nvSpPr>
          <p:cNvPr id="162820" name="Rectangle 3">
            <a:extLst>
              <a:ext uri="{FF2B5EF4-FFF2-40B4-BE49-F238E27FC236}">
                <a16:creationId xmlns:a16="http://schemas.microsoft.com/office/drawing/2014/main" id="{C0880C32-7F5C-444B-BC2C-CA185EF49F09}"/>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1865548943"/>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a:extLst>
              <a:ext uri="{FF2B5EF4-FFF2-40B4-BE49-F238E27FC236}">
                <a16:creationId xmlns:a16="http://schemas.microsoft.com/office/drawing/2014/main" id="{FCD4F798-C0B0-44BB-B8B6-411C22DE11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FB27CAD4-8037-4A53-98CA-1D4ACCFC61B9}" type="slidenum">
              <a:rPr lang="zh-CN" altLang="en-US" sz="1200"/>
              <a:pPr eaLnBrk="1" hangingPunct="1"/>
              <a:t>186</a:t>
            </a:fld>
            <a:endParaRPr lang="en-US" altLang="zh-CN" sz="1200"/>
          </a:p>
        </p:txBody>
      </p:sp>
      <p:sp>
        <p:nvSpPr>
          <p:cNvPr id="163843" name="Rectangle 2">
            <a:extLst>
              <a:ext uri="{FF2B5EF4-FFF2-40B4-BE49-F238E27FC236}">
                <a16:creationId xmlns:a16="http://schemas.microsoft.com/office/drawing/2014/main" id="{3A9F5F53-A924-4C46-8F4C-793C714297E6}"/>
              </a:ext>
            </a:extLst>
          </p:cNvPr>
          <p:cNvSpPr>
            <a:spLocks noGrp="1" noRot="1" noChangeAspect="1" noChangeArrowheads="1" noTextEdit="1"/>
          </p:cNvSpPr>
          <p:nvPr>
            <p:ph type="sldImg"/>
          </p:nvPr>
        </p:nvSpPr>
        <p:spPr>
          <a:xfrm>
            <a:off x="3429000" y="2400300"/>
            <a:ext cx="0" cy="0"/>
          </a:xfrm>
          <a:solidFill>
            <a:srgbClr val="FFFFFF"/>
          </a:solidFill>
          <a:ln/>
        </p:spPr>
      </p:sp>
      <p:sp>
        <p:nvSpPr>
          <p:cNvPr id="163844" name="Rectangle 3">
            <a:extLst>
              <a:ext uri="{FF2B5EF4-FFF2-40B4-BE49-F238E27FC236}">
                <a16:creationId xmlns:a16="http://schemas.microsoft.com/office/drawing/2014/main" id="{3C709959-1BEB-4BC6-B932-A8502E5DEC7A}"/>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39613305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746EA1C6-A3FC-4B9D-AF1C-5EBB119767F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E149EE2B-63D5-4F39-9B2F-59B13790F02C}" type="slidenum">
              <a:rPr lang="zh-CN" altLang="en-US" sz="1200"/>
              <a:pPr eaLnBrk="1" hangingPunct="1"/>
              <a:t>29</a:t>
            </a:fld>
            <a:endParaRPr lang="en-US" altLang="zh-CN" sz="1200"/>
          </a:p>
        </p:txBody>
      </p:sp>
      <p:sp>
        <p:nvSpPr>
          <p:cNvPr id="107523" name="Rectangle 2">
            <a:extLst>
              <a:ext uri="{FF2B5EF4-FFF2-40B4-BE49-F238E27FC236}">
                <a16:creationId xmlns:a16="http://schemas.microsoft.com/office/drawing/2014/main" id="{54FA6285-DEFC-42DD-9A73-1627EE9859FB}"/>
              </a:ext>
            </a:extLst>
          </p:cNvPr>
          <p:cNvSpPr>
            <a:spLocks noGrp="1" noRot="1" noChangeAspect="1" noChangeArrowheads="1" noTextEdit="1"/>
          </p:cNvSpPr>
          <p:nvPr>
            <p:ph type="sldImg"/>
          </p:nvPr>
        </p:nvSpPr>
        <p:spPr>
          <a:xfrm>
            <a:off x="3429000" y="2400300"/>
            <a:ext cx="0" cy="0"/>
          </a:xfrm>
          <a:solidFill>
            <a:srgbClr val="FFFFFF"/>
          </a:solidFill>
          <a:ln/>
        </p:spPr>
      </p:sp>
      <p:sp>
        <p:nvSpPr>
          <p:cNvPr id="107524" name="Rectangle 3">
            <a:extLst>
              <a:ext uri="{FF2B5EF4-FFF2-40B4-BE49-F238E27FC236}">
                <a16:creationId xmlns:a16="http://schemas.microsoft.com/office/drawing/2014/main" id="{D0289BF9-9802-4AB0-81FC-3711E1E3C9E8}"/>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145920727"/>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a:extLst>
              <a:ext uri="{FF2B5EF4-FFF2-40B4-BE49-F238E27FC236}">
                <a16:creationId xmlns:a16="http://schemas.microsoft.com/office/drawing/2014/main" id="{702EFDA1-A783-4514-A2D8-65AF89656B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BFB497D3-6957-42AF-AC6C-B9BFC5BA1A92}" type="slidenum">
              <a:rPr lang="zh-CN" altLang="en-US" sz="1200"/>
              <a:pPr eaLnBrk="1" hangingPunct="1"/>
              <a:t>187</a:t>
            </a:fld>
            <a:endParaRPr lang="en-US" altLang="zh-CN" sz="1200"/>
          </a:p>
        </p:txBody>
      </p:sp>
      <p:sp>
        <p:nvSpPr>
          <p:cNvPr id="164867" name="Rectangle 2">
            <a:extLst>
              <a:ext uri="{FF2B5EF4-FFF2-40B4-BE49-F238E27FC236}">
                <a16:creationId xmlns:a16="http://schemas.microsoft.com/office/drawing/2014/main" id="{4F32A43D-9D4A-437C-BB37-66071175CBAD}"/>
              </a:ext>
            </a:extLst>
          </p:cNvPr>
          <p:cNvSpPr>
            <a:spLocks noGrp="1" noRot="1" noChangeAspect="1" noChangeArrowheads="1" noTextEdit="1"/>
          </p:cNvSpPr>
          <p:nvPr>
            <p:ph type="sldImg"/>
          </p:nvPr>
        </p:nvSpPr>
        <p:spPr>
          <a:xfrm>
            <a:off x="3429000" y="2400300"/>
            <a:ext cx="0" cy="0"/>
          </a:xfrm>
          <a:solidFill>
            <a:srgbClr val="FFFFFF"/>
          </a:solidFill>
          <a:ln/>
        </p:spPr>
      </p:sp>
      <p:sp>
        <p:nvSpPr>
          <p:cNvPr id="164868" name="Rectangle 3">
            <a:extLst>
              <a:ext uri="{FF2B5EF4-FFF2-40B4-BE49-F238E27FC236}">
                <a16:creationId xmlns:a16="http://schemas.microsoft.com/office/drawing/2014/main" id="{4A4EDA27-FE13-4DA4-9974-66107BF9A3A0}"/>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2961421972"/>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58D22620-5C3B-4C20-BA23-AA8E3F032D0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3DB55C25-DB92-44AF-A39D-5869B33F3C16}" type="slidenum">
              <a:rPr lang="zh-CN" altLang="en-US" sz="1200"/>
              <a:pPr eaLnBrk="1" hangingPunct="1"/>
              <a:t>189</a:t>
            </a:fld>
            <a:endParaRPr lang="en-US" altLang="zh-CN" sz="1200"/>
          </a:p>
        </p:txBody>
      </p:sp>
      <p:sp>
        <p:nvSpPr>
          <p:cNvPr id="48131" name="Rectangle 2">
            <a:extLst>
              <a:ext uri="{FF2B5EF4-FFF2-40B4-BE49-F238E27FC236}">
                <a16:creationId xmlns:a16="http://schemas.microsoft.com/office/drawing/2014/main" id="{014169B5-DC1C-4179-AB20-918718E1ED1C}"/>
              </a:ext>
            </a:extLst>
          </p:cNvPr>
          <p:cNvSpPr>
            <a:spLocks noGrp="1" noRot="1" noChangeAspect="1" noChangeArrowheads="1" noTextEdit="1"/>
          </p:cNvSpPr>
          <p:nvPr>
            <p:ph type="sldImg"/>
          </p:nvPr>
        </p:nvSpPr>
        <p:spPr>
          <a:xfrm>
            <a:off x="3429000" y="2400300"/>
            <a:ext cx="0" cy="0"/>
          </a:xfrm>
          <a:solidFill>
            <a:srgbClr val="FFFFFF"/>
          </a:solidFill>
          <a:ln/>
        </p:spPr>
      </p:sp>
      <p:sp>
        <p:nvSpPr>
          <p:cNvPr id="48132" name="Rectangle 3">
            <a:extLst>
              <a:ext uri="{FF2B5EF4-FFF2-40B4-BE49-F238E27FC236}">
                <a16:creationId xmlns:a16="http://schemas.microsoft.com/office/drawing/2014/main" id="{6E6908A8-74B9-4BE6-AAD6-975645388430}"/>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latin typeface="Times New Roman" panose="02020603050405020304" pitchFamily="18" charset="0"/>
            </a:endParaRPr>
          </a:p>
        </p:txBody>
      </p:sp>
    </p:spTree>
    <p:extLst>
      <p:ext uri="{BB962C8B-B14F-4D97-AF65-F5344CB8AC3E}">
        <p14:creationId xmlns:p14="http://schemas.microsoft.com/office/powerpoint/2010/main" val="1871063384"/>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1DF9E1A9-EFB7-4420-9A97-55C8FF728DB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9CCE518C-6066-4260-99BD-2812770FD6B1}" type="slidenum">
              <a:rPr lang="zh-CN" altLang="en-US" sz="1200"/>
              <a:pPr eaLnBrk="1" hangingPunct="1"/>
              <a:t>190</a:t>
            </a:fld>
            <a:endParaRPr lang="en-US" altLang="zh-CN" sz="1200"/>
          </a:p>
        </p:txBody>
      </p:sp>
      <p:sp>
        <p:nvSpPr>
          <p:cNvPr id="49155" name="Rectangle 2">
            <a:extLst>
              <a:ext uri="{FF2B5EF4-FFF2-40B4-BE49-F238E27FC236}">
                <a16:creationId xmlns:a16="http://schemas.microsoft.com/office/drawing/2014/main" id="{B3814AC2-E002-4C67-B9BD-40683B987774}"/>
              </a:ext>
            </a:extLst>
          </p:cNvPr>
          <p:cNvSpPr>
            <a:spLocks noGrp="1" noRot="1" noChangeAspect="1" noChangeArrowheads="1" noTextEdit="1"/>
          </p:cNvSpPr>
          <p:nvPr>
            <p:ph type="sldImg"/>
          </p:nvPr>
        </p:nvSpPr>
        <p:spPr>
          <a:xfrm>
            <a:off x="3429000" y="2400300"/>
            <a:ext cx="0" cy="0"/>
          </a:xfrm>
          <a:solidFill>
            <a:srgbClr val="FFFFFF"/>
          </a:solidFill>
          <a:ln/>
        </p:spPr>
      </p:sp>
      <p:sp>
        <p:nvSpPr>
          <p:cNvPr id="49156" name="Rectangle 3">
            <a:extLst>
              <a:ext uri="{FF2B5EF4-FFF2-40B4-BE49-F238E27FC236}">
                <a16:creationId xmlns:a16="http://schemas.microsoft.com/office/drawing/2014/main" id="{C0D11F80-4F32-4659-AC9F-CB9A7194A0A2}"/>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latin typeface="Times New Roman" panose="02020603050405020304" pitchFamily="18" charset="0"/>
            </a:endParaRPr>
          </a:p>
        </p:txBody>
      </p:sp>
    </p:spTree>
    <p:extLst>
      <p:ext uri="{BB962C8B-B14F-4D97-AF65-F5344CB8AC3E}">
        <p14:creationId xmlns:p14="http://schemas.microsoft.com/office/powerpoint/2010/main" val="1826482982"/>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1295EC4E-02A9-4E1D-B866-1FC02F971E6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B9BE8077-0228-4D82-AC69-03F1347EE9A7}" type="slidenum">
              <a:rPr lang="zh-CN" altLang="en-US" sz="1200"/>
              <a:pPr eaLnBrk="1" hangingPunct="1"/>
              <a:t>191</a:t>
            </a:fld>
            <a:endParaRPr lang="en-US" altLang="zh-CN" sz="1200"/>
          </a:p>
        </p:txBody>
      </p:sp>
      <p:sp>
        <p:nvSpPr>
          <p:cNvPr id="50179" name="Rectangle 2">
            <a:extLst>
              <a:ext uri="{FF2B5EF4-FFF2-40B4-BE49-F238E27FC236}">
                <a16:creationId xmlns:a16="http://schemas.microsoft.com/office/drawing/2014/main" id="{CFABF32A-2E42-4FA8-BEF8-99A363607904}"/>
              </a:ext>
            </a:extLst>
          </p:cNvPr>
          <p:cNvSpPr>
            <a:spLocks noGrp="1" noRot="1" noChangeAspect="1" noChangeArrowheads="1" noTextEdit="1"/>
          </p:cNvSpPr>
          <p:nvPr>
            <p:ph type="sldImg"/>
          </p:nvPr>
        </p:nvSpPr>
        <p:spPr>
          <a:xfrm>
            <a:off x="3429000" y="2400300"/>
            <a:ext cx="0" cy="0"/>
          </a:xfrm>
          <a:solidFill>
            <a:srgbClr val="FFFFFF"/>
          </a:solidFill>
          <a:ln/>
        </p:spPr>
      </p:sp>
      <p:sp>
        <p:nvSpPr>
          <p:cNvPr id="50180" name="Rectangle 3">
            <a:extLst>
              <a:ext uri="{FF2B5EF4-FFF2-40B4-BE49-F238E27FC236}">
                <a16:creationId xmlns:a16="http://schemas.microsoft.com/office/drawing/2014/main" id="{6ABF2EB5-D773-47CC-BF1D-AA748B92C6D4}"/>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latin typeface="Times New Roman" panose="02020603050405020304" pitchFamily="18" charset="0"/>
            </a:endParaRPr>
          </a:p>
        </p:txBody>
      </p:sp>
    </p:spTree>
    <p:extLst>
      <p:ext uri="{BB962C8B-B14F-4D97-AF65-F5344CB8AC3E}">
        <p14:creationId xmlns:p14="http://schemas.microsoft.com/office/powerpoint/2010/main" val="1571814722"/>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8835E781-7651-40F9-9AB3-7EF70F184EB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9B883EF4-1A6E-492C-AD19-CABA31DB48E4}" type="slidenum">
              <a:rPr lang="zh-CN" altLang="en-US" sz="1200"/>
              <a:pPr eaLnBrk="1" hangingPunct="1"/>
              <a:t>192</a:t>
            </a:fld>
            <a:endParaRPr lang="en-US" altLang="zh-CN" sz="1200"/>
          </a:p>
        </p:txBody>
      </p:sp>
      <p:sp>
        <p:nvSpPr>
          <p:cNvPr id="51203" name="Rectangle 2">
            <a:extLst>
              <a:ext uri="{FF2B5EF4-FFF2-40B4-BE49-F238E27FC236}">
                <a16:creationId xmlns:a16="http://schemas.microsoft.com/office/drawing/2014/main" id="{55B593B1-2266-4F5A-9109-69E624E1D1A1}"/>
              </a:ext>
            </a:extLst>
          </p:cNvPr>
          <p:cNvSpPr>
            <a:spLocks noGrp="1" noRot="1" noChangeAspect="1" noChangeArrowheads="1" noTextEdit="1"/>
          </p:cNvSpPr>
          <p:nvPr>
            <p:ph type="sldImg"/>
          </p:nvPr>
        </p:nvSpPr>
        <p:spPr>
          <a:xfrm>
            <a:off x="3429000" y="2400300"/>
            <a:ext cx="0" cy="0"/>
          </a:xfrm>
          <a:solidFill>
            <a:srgbClr val="FFFFFF"/>
          </a:solidFill>
          <a:ln/>
        </p:spPr>
      </p:sp>
      <p:sp>
        <p:nvSpPr>
          <p:cNvPr id="51204" name="Rectangle 3">
            <a:extLst>
              <a:ext uri="{FF2B5EF4-FFF2-40B4-BE49-F238E27FC236}">
                <a16:creationId xmlns:a16="http://schemas.microsoft.com/office/drawing/2014/main" id="{179CD67E-1E00-4F92-A035-A945D8299C8E}"/>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latin typeface="Times New Roman" panose="02020603050405020304" pitchFamily="18" charset="0"/>
            </a:endParaRPr>
          </a:p>
        </p:txBody>
      </p:sp>
    </p:spTree>
    <p:extLst>
      <p:ext uri="{BB962C8B-B14F-4D97-AF65-F5344CB8AC3E}">
        <p14:creationId xmlns:p14="http://schemas.microsoft.com/office/powerpoint/2010/main" val="1366534112"/>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B65629E5-3345-4EF3-9B4B-A11E21C6487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61A27111-B8AA-403F-8700-FD5C4E35CD4A}" type="slidenum">
              <a:rPr lang="zh-CN" altLang="en-US" sz="1200"/>
              <a:pPr eaLnBrk="1" hangingPunct="1"/>
              <a:t>193</a:t>
            </a:fld>
            <a:endParaRPr lang="en-US" altLang="zh-CN" sz="1200"/>
          </a:p>
        </p:txBody>
      </p:sp>
      <p:sp>
        <p:nvSpPr>
          <p:cNvPr id="52227" name="Rectangle 2">
            <a:extLst>
              <a:ext uri="{FF2B5EF4-FFF2-40B4-BE49-F238E27FC236}">
                <a16:creationId xmlns:a16="http://schemas.microsoft.com/office/drawing/2014/main" id="{DA8F3888-EE37-448F-944A-9C365E9BC8E9}"/>
              </a:ext>
            </a:extLst>
          </p:cNvPr>
          <p:cNvSpPr>
            <a:spLocks noGrp="1" noRot="1" noChangeAspect="1" noChangeArrowheads="1" noTextEdit="1"/>
          </p:cNvSpPr>
          <p:nvPr>
            <p:ph type="sldImg"/>
          </p:nvPr>
        </p:nvSpPr>
        <p:spPr>
          <a:xfrm>
            <a:off x="3429000" y="2400300"/>
            <a:ext cx="0" cy="0"/>
          </a:xfrm>
          <a:solidFill>
            <a:srgbClr val="FFFFFF"/>
          </a:solidFill>
          <a:ln/>
        </p:spPr>
      </p:sp>
      <p:sp>
        <p:nvSpPr>
          <p:cNvPr id="52228" name="Rectangle 3">
            <a:extLst>
              <a:ext uri="{FF2B5EF4-FFF2-40B4-BE49-F238E27FC236}">
                <a16:creationId xmlns:a16="http://schemas.microsoft.com/office/drawing/2014/main" id="{3934483D-B2FB-4C78-A11C-4C255C73B36E}"/>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latin typeface="Times New Roman" panose="02020603050405020304" pitchFamily="18" charset="0"/>
            </a:endParaRPr>
          </a:p>
        </p:txBody>
      </p:sp>
    </p:spTree>
    <p:extLst>
      <p:ext uri="{BB962C8B-B14F-4D97-AF65-F5344CB8AC3E}">
        <p14:creationId xmlns:p14="http://schemas.microsoft.com/office/powerpoint/2010/main" val="3353642068"/>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25F7F558-9EDA-407C-A412-FD1499672BC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AC70840D-35B6-4989-BE6A-D9F1594AF835}" type="slidenum">
              <a:rPr lang="zh-CN" altLang="en-US" sz="1200"/>
              <a:pPr eaLnBrk="1" hangingPunct="1"/>
              <a:t>194</a:t>
            </a:fld>
            <a:endParaRPr lang="en-US" altLang="zh-CN" sz="1200"/>
          </a:p>
        </p:txBody>
      </p:sp>
      <p:sp>
        <p:nvSpPr>
          <p:cNvPr id="53251" name="Rectangle 2">
            <a:extLst>
              <a:ext uri="{FF2B5EF4-FFF2-40B4-BE49-F238E27FC236}">
                <a16:creationId xmlns:a16="http://schemas.microsoft.com/office/drawing/2014/main" id="{BBA93ACF-1560-47C5-823E-CECE97418C79}"/>
              </a:ext>
            </a:extLst>
          </p:cNvPr>
          <p:cNvSpPr>
            <a:spLocks noGrp="1" noRot="1" noChangeAspect="1" noChangeArrowheads="1" noTextEdit="1"/>
          </p:cNvSpPr>
          <p:nvPr>
            <p:ph type="sldImg"/>
          </p:nvPr>
        </p:nvSpPr>
        <p:spPr>
          <a:xfrm>
            <a:off x="3429000" y="2400300"/>
            <a:ext cx="0" cy="0"/>
          </a:xfrm>
          <a:solidFill>
            <a:srgbClr val="FFFFFF"/>
          </a:solidFill>
          <a:ln/>
        </p:spPr>
      </p:sp>
      <p:sp>
        <p:nvSpPr>
          <p:cNvPr id="53252" name="Rectangle 3">
            <a:extLst>
              <a:ext uri="{FF2B5EF4-FFF2-40B4-BE49-F238E27FC236}">
                <a16:creationId xmlns:a16="http://schemas.microsoft.com/office/drawing/2014/main" id="{35F04C31-1DD9-4ECB-845A-728221D1FBA7}"/>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latin typeface="Times New Roman" panose="02020603050405020304" pitchFamily="18" charset="0"/>
            </a:endParaRPr>
          </a:p>
        </p:txBody>
      </p:sp>
    </p:spTree>
    <p:extLst>
      <p:ext uri="{BB962C8B-B14F-4D97-AF65-F5344CB8AC3E}">
        <p14:creationId xmlns:p14="http://schemas.microsoft.com/office/powerpoint/2010/main" val="1333158716"/>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51EB5047-B78D-4A50-97FA-8FDF9DC648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84D9B244-E4AB-4729-8F7A-4C1A4EDA20F5}" type="slidenum">
              <a:rPr lang="zh-CN" altLang="en-US" sz="1200"/>
              <a:pPr eaLnBrk="1" hangingPunct="1"/>
              <a:t>195</a:t>
            </a:fld>
            <a:endParaRPr lang="en-US" altLang="zh-CN" sz="1200"/>
          </a:p>
        </p:txBody>
      </p:sp>
      <p:sp>
        <p:nvSpPr>
          <p:cNvPr id="54275" name="Rectangle 2">
            <a:extLst>
              <a:ext uri="{FF2B5EF4-FFF2-40B4-BE49-F238E27FC236}">
                <a16:creationId xmlns:a16="http://schemas.microsoft.com/office/drawing/2014/main" id="{ACC6C64C-E7A6-4672-9C30-E0EB2A7AFDB4}"/>
              </a:ext>
            </a:extLst>
          </p:cNvPr>
          <p:cNvSpPr>
            <a:spLocks noGrp="1" noRot="1" noChangeAspect="1" noChangeArrowheads="1" noTextEdit="1"/>
          </p:cNvSpPr>
          <p:nvPr>
            <p:ph type="sldImg"/>
          </p:nvPr>
        </p:nvSpPr>
        <p:spPr>
          <a:xfrm>
            <a:off x="3429000" y="2400300"/>
            <a:ext cx="0" cy="0"/>
          </a:xfrm>
          <a:solidFill>
            <a:srgbClr val="FFFFFF"/>
          </a:solidFill>
          <a:ln/>
        </p:spPr>
      </p:sp>
      <p:sp>
        <p:nvSpPr>
          <p:cNvPr id="54276" name="Rectangle 3">
            <a:extLst>
              <a:ext uri="{FF2B5EF4-FFF2-40B4-BE49-F238E27FC236}">
                <a16:creationId xmlns:a16="http://schemas.microsoft.com/office/drawing/2014/main" id="{DE17908D-A0CC-48B7-BF4A-514517D60C43}"/>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latin typeface="Times New Roman" panose="02020603050405020304" pitchFamily="18" charset="0"/>
            </a:endParaRPr>
          </a:p>
        </p:txBody>
      </p:sp>
    </p:spTree>
    <p:extLst>
      <p:ext uri="{BB962C8B-B14F-4D97-AF65-F5344CB8AC3E}">
        <p14:creationId xmlns:p14="http://schemas.microsoft.com/office/powerpoint/2010/main" val="3502030433"/>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FCD5AAF0-C22E-4190-94D7-06B616CF15D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2EB8CA3A-72A4-4E0C-AD14-5DFC5475738B}" type="slidenum">
              <a:rPr lang="zh-CN" altLang="en-US" sz="1200"/>
              <a:pPr eaLnBrk="1" hangingPunct="1"/>
              <a:t>196</a:t>
            </a:fld>
            <a:endParaRPr lang="en-US" altLang="zh-CN" sz="1200"/>
          </a:p>
        </p:txBody>
      </p:sp>
      <p:sp>
        <p:nvSpPr>
          <p:cNvPr id="55299" name="Rectangle 2">
            <a:extLst>
              <a:ext uri="{FF2B5EF4-FFF2-40B4-BE49-F238E27FC236}">
                <a16:creationId xmlns:a16="http://schemas.microsoft.com/office/drawing/2014/main" id="{9303EC2E-3773-45BA-A8EC-6E50F3637B62}"/>
              </a:ext>
            </a:extLst>
          </p:cNvPr>
          <p:cNvSpPr>
            <a:spLocks noGrp="1" noRot="1" noChangeAspect="1" noChangeArrowheads="1" noTextEdit="1"/>
          </p:cNvSpPr>
          <p:nvPr>
            <p:ph type="sldImg"/>
          </p:nvPr>
        </p:nvSpPr>
        <p:spPr>
          <a:xfrm>
            <a:off x="3429000" y="2400300"/>
            <a:ext cx="0" cy="0"/>
          </a:xfrm>
          <a:solidFill>
            <a:srgbClr val="FFFFFF"/>
          </a:solidFill>
          <a:ln/>
        </p:spPr>
      </p:sp>
      <p:sp>
        <p:nvSpPr>
          <p:cNvPr id="55300" name="Rectangle 3">
            <a:extLst>
              <a:ext uri="{FF2B5EF4-FFF2-40B4-BE49-F238E27FC236}">
                <a16:creationId xmlns:a16="http://schemas.microsoft.com/office/drawing/2014/main" id="{0B0223A6-ABDF-4501-84E9-E48388F4AA84}"/>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latin typeface="Times New Roman" panose="02020603050405020304" pitchFamily="18" charset="0"/>
            </a:endParaRPr>
          </a:p>
        </p:txBody>
      </p:sp>
    </p:spTree>
    <p:extLst>
      <p:ext uri="{BB962C8B-B14F-4D97-AF65-F5344CB8AC3E}">
        <p14:creationId xmlns:p14="http://schemas.microsoft.com/office/powerpoint/2010/main" val="2080178782"/>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4ABFA75D-F72E-434E-BD6E-F917C852E88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A6E0A87D-0DB7-4C5F-BFB4-958F68EE0236}" type="slidenum">
              <a:rPr lang="zh-CN" altLang="en-US" sz="1200"/>
              <a:pPr eaLnBrk="1" hangingPunct="1"/>
              <a:t>197</a:t>
            </a:fld>
            <a:endParaRPr lang="en-US" altLang="zh-CN" sz="1200"/>
          </a:p>
        </p:txBody>
      </p:sp>
      <p:sp>
        <p:nvSpPr>
          <p:cNvPr id="56323" name="Rectangle 2">
            <a:extLst>
              <a:ext uri="{FF2B5EF4-FFF2-40B4-BE49-F238E27FC236}">
                <a16:creationId xmlns:a16="http://schemas.microsoft.com/office/drawing/2014/main" id="{6EAD74F9-7089-43B8-8697-44264B7283D8}"/>
              </a:ext>
            </a:extLst>
          </p:cNvPr>
          <p:cNvSpPr>
            <a:spLocks noGrp="1" noRot="1" noChangeAspect="1" noChangeArrowheads="1" noTextEdit="1"/>
          </p:cNvSpPr>
          <p:nvPr>
            <p:ph type="sldImg"/>
          </p:nvPr>
        </p:nvSpPr>
        <p:spPr>
          <a:xfrm>
            <a:off x="3429000" y="2400300"/>
            <a:ext cx="0" cy="0"/>
          </a:xfrm>
          <a:solidFill>
            <a:srgbClr val="FFFFFF"/>
          </a:solidFill>
          <a:ln/>
        </p:spPr>
      </p:sp>
      <p:sp>
        <p:nvSpPr>
          <p:cNvPr id="56324" name="Rectangle 3">
            <a:extLst>
              <a:ext uri="{FF2B5EF4-FFF2-40B4-BE49-F238E27FC236}">
                <a16:creationId xmlns:a16="http://schemas.microsoft.com/office/drawing/2014/main" id="{2B5FC4D4-54E9-4A0E-B9DE-343E918C0C3A}"/>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latin typeface="Times New Roman" panose="02020603050405020304" pitchFamily="18" charset="0"/>
            </a:endParaRPr>
          </a:p>
        </p:txBody>
      </p:sp>
    </p:spTree>
    <p:extLst>
      <p:ext uri="{BB962C8B-B14F-4D97-AF65-F5344CB8AC3E}">
        <p14:creationId xmlns:p14="http://schemas.microsoft.com/office/powerpoint/2010/main" val="17036353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786936C4-E782-4CE8-8A4C-61257DEFAA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DD948A6F-7E6A-4B1C-9DD1-087D0ADE1AD4}" type="slidenum">
              <a:rPr lang="zh-CN" altLang="en-US" sz="1200"/>
              <a:pPr eaLnBrk="1" hangingPunct="1"/>
              <a:t>30</a:t>
            </a:fld>
            <a:endParaRPr lang="en-US" altLang="zh-CN" sz="1200"/>
          </a:p>
        </p:txBody>
      </p:sp>
      <p:sp>
        <p:nvSpPr>
          <p:cNvPr id="108547" name="Rectangle 2">
            <a:extLst>
              <a:ext uri="{FF2B5EF4-FFF2-40B4-BE49-F238E27FC236}">
                <a16:creationId xmlns:a16="http://schemas.microsoft.com/office/drawing/2014/main" id="{06735F69-E35F-4083-8693-8EC9849C6F0D}"/>
              </a:ext>
            </a:extLst>
          </p:cNvPr>
          <p:cNvSpPr>
            <a:spLocks noGrp="1" noRot="1" noChangeAspect="1" noChangeArrowheads="1" noTextEdit="1"/>
          </p:cNvSpPr>
          <p:nvPr>
            <p:ph type="sldImg"/>
          </p:nvPr>
        </p:nvSpPr>
        <p:spPr>
          <a:xfrm>
            <a:off x="3429000" y="2400300"/>
            <a:ext cx="0" cy="0"/>
          </a:xfrm>
          <a:solidFill>
            <a:srgbClr val="FFFFFF"/>
          </a:solidFill>
          <a:ln/>
        </p:spPr>
      </p:sp>
      <p:sp>
        <p:nvSpPr>
          <p:cNvPr id="108548" name="Rectangle 3">
            <a:extLst>
              <a:ext uri="{FF2B5EF4-FFF2-40B4-BE49-F238E27FC236}">
                <a16:creationId xmlns:a16="http://schemas.microsoft.com/office/drawing/2014/main" id="{FF784CB9-1C98-4255-8A14-B858F421AA74}"/>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683619074"/>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2F35B6BC-9122-4970-846E-101600B458D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C6146A34-30A9-4654-BD5C-F7696C2D4D7A}" type="slidenum">
              <a:rPr lang="zh-CN" altLang="en-US" sz="1200"/>
              <a:pPr eaLnBrk="1" hangingPunct="1"/>
              <a:t>198</a:t>
            </a:fld>
            <a:endParaRPr lang="en-US" altLang="zh-CN" sz="1200"/>
          </a:p>
        </p:txBody>
      </p:sp>
      <p:sp>
        <p:nvSpPr>
          <p:cNvPr id="57347" name="Rectangle 2">
            <a:extLst>
              <a:ext uri="{FF2B5EF4-FFF2-40B4-BE49-F238E27FC236}">
                <a16:creationId xmlns:a16="http://schemas.microsoft.com/office/drawing/2014/main" id="{F963A33B-5E2B-49EB-B691-73D6C4078D35}"/>
              </a:ext>
            </a:extLst>
          </p:cNvPr>
          <p:cNvSpPr>
            <a:spLocks noGrp="1" noRot="1" noChangeAspect="1" noChangeArrowheads="1" noTextEdit="1"/>
          </p:cNvSpPr>
          <p:nvPr>
            <p:ph type="sldImg"/>
          </p:nvPr>
        </p:nvSpPr>
        <p:spPr>
          <a:xfrm>
            <a:off x="3429000" y="2400300"/>
            <a:ext cx="0" cy="0"/>
          </a:xfrm>
          <a:solidFill>
            <a:srgbClr val="FFFFFF"/>
          </a:solidFill>
          <a:ln/>
        </p:spPr>
      </p:sp>
      <p:sp>
        <p:nvSpPr>
          <p:cNvPr id="57348" name="Rectangle 3">
            <a:extLst>
              <a:ext uri="{FF2B5EF4-FFF2-40B4-BE49-F238E27FC236}">
                <a16:creationId xmlns:a16="http://schemas.microsoft.com/office/drawing/2014/main" id="{54FBEF33-9C2A-4538-804D-881D9E47A8E7}"/>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latin typeface="Times New Roman" panose="02020603050405020304" pitchFamily="18" charset="0"/>
            </a:endParaRPr>
          </a:p>
        </p:txBody>
      </p:sp>
    </p:spTree>
    <p:extLst>
      <p:ext uri="{BB962C8B-B14F-4D97-AF65-F5344CB8AC3E}">
        <p14:creationId xmlns:p14="http://schemas.microsoft.com/office/powerpoint/2010/main" val="1572903910"/>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08C8E982-94A6-4163-86B1-3AA3DBD5A5E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FC8DB769-82B6-4864-8085-35A301D80191}" type="slidenum">
              <a:rPr lang="zh-CN" altLang="en-US" sz="1200"/>
              <a:pPr eaLnBrk="1" hangingPunct="1"/>
              <a:t>199</a:t>
            </a:fld>
            <a:endParaRPr lang="en-US" altLang="zh-CN" sz="1200"/>
          </a:p>
        </p:txBody>
      </p:sp>
      <p:sp>
        <p:nvSpPr>
          <p:cNvPr id="58371" name="Rectangle 2">
            <a:extLst>
              <a:ext uri="{FF2B5EF4-FFF2-40B4-BE49-F238E27FC236}">
                <a16:creationId xmlns:a16="http://schemas.microsoft.com/office/drawing/2014/main" id="{BAC3C9FA-6947-411C-9BD1-5904A12683EC}"/>
              </a:ext>
            </a:extLst>
          </p:cNvPr>
          <p:cNvSpPr>
            <a:spLocks noGrp="1" noRot="1" noChangeAspect="1" noChangeArrowheads="1" noTextEdit="1"/>
          </p:cNvSpPr>
          <p:nvPr>
            <p:ph type="sldImg"/>
          </p:nvPr>
        </p:nvSpPr>
        <p:spPr>
          <a:xfrm>
            <a:off x="3429000" y="2400300"/>
            <a:ext cx="0" cy="0"/>
          </a:xfrm>
          <a:solidFill>
            <a:srgbClr val="FFFFFF"/>
          </a:solidFill>
          <a:ln/>
        </p:spPr>
      </p:sp>
      <p:sp>
        <p:nvSpPr>
          <p:cNvPr id="58372" name="Rectangle 3">
            <a:extLst>
              <a:ext uri="{FF2B5EF4-FFF2-40B4-BE49-F238E27FC236}">
                <a16:creationId xmlns:a16="http://schemas.microsoft.com/office/drawing/2014/main" id="{95483E1F-6266-49B4-992B-071E5A014843}"/>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endParaRPr lang="zh-CN" altLang="en-US">
              <a:latin typeface="Times New Roman" panose="02020603050405020304" pitchFamily="18" charset="0"/>
            </a:endParaRPr>
          </a:p>
        </p:txBody>
      </p:sp>
    </p:spTree>
    <p:extLst>
      <p:ext uri="{BB962C8B-B14F-4D97-AF65-F5344CB8AC3E}">
        <p14:creationId xmlns:p14="http://schemas.microsoft.com/office/powerpoint/2010/main" val="648824734"/>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AFF729F9-0423-4C61-996C-6095A18FA44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C8D1ACE1-B45D-4656-A7D4-3F4C19009406}" type="slidenum">
              <a:rPr lang="zh-CN" altLang="en-US" sz="1200"/>
              <a:pPr eaLnBrk="1" hangingPunct="1"/>
              <a:t>200</a:t>
            </a:fld>
            <a:endParaRPr lang="en-US" altLang="zh-CN" sz="1200"/>
          </a:p>
        </p:txBody>
      </p:sp>
      <p:sp>
        <p:nvSpPr>
          <p:cNvPr id="59395" name="Rectangle 2">
            <a:extLst>
              <a:ext uri="{FF2B5EF4-FFF2-40B4-BE49-F238E27FC236}">
                <a16:creationId xmlns:a16="http://schemas.microsoft.com/office/drawing/2014/main" id="{1D896F5C-4604-4ED8-9676-AF6821222272}"/>
              </a:ext>
            </a:extLst>
          </p:cNvPr>
          <p:cNvSpPr>
            <a:spLocks noGrp="1" noRot="1" noChangeAspect="1" noChangeArrowheads="1" noTextEdit="1"/>
          </p:cNvSpPr>
          <p:nvPr>
            <p:ph type="sldImg"/>
          </p:nvPr>
        </p:nvSpPr>
        <p:spPr>
          <a:xfrm>
            <a:off x="3429000" y="2400300"/>
            <a:ext cx="0" cy="0"/>
          </a:xfrm>
          <a:solidFill>
            <a:srgbClr val="FFFFFF"/>
          </a:solidFill>
          <a:ln/>
        </p:spPr>
      </p:sp>
      <p:sp>
        <p:nvSpPr>
          <p:cNvPr id="59396" name="Rectangle 3">
            <a:extLst>
              <a:ext uri="{FF2B5EF4-FFF2-40B4-BE49-F238E27FC236}">
                <a16:creationId xmlns:a16="http://schemas.microsoft.com/office/drawing/2014/main" id="{B96D786A-BD2D-47D7-B402-22A3834ECCA7}"/>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endParaRPr lang="zh-CN" altLang="en-US">
              <a:latin typeface="Times New Roman" panose="02020603050405020304" pitchFamily="18" charset="0"/>
            </a:endParaRPr>
          </a:p>
        </p:txBody>
      </p:sp>
    </p:spTree>
    <p:extLst>
      <p:ext uri="{BB962C8B-B14F-4D97-AF65-F5344CB8AC3E}">
        <p14:creationId xmlns:p14="http://schemas.microsoft.com/office/powerpoint/2010/main" val="3204685657"/>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2A6E1DD1-52A4-4B75-B6DC-8CBFC7474C5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140202FD-3986-4A69-8238-C2C4DD23AF21}" type="slidenum">
              <a:rPr lang="zh-CN" altLang="en-US" sz="1200"/>
              <a:pPr eaLnBrk="1" hangingPunct="1"/>
              <a:t>201</a:t>
            </a:fld>
            <a:endParaRPr lang="en-US" altLang="zh-CN" sz="1200"/>
          </a:p>
        </p:txBody>
      </p:sp>
      <p:sp>
        <p:nvSpPr>
          <p:cNvPr id="60419" name="Rectangle 2">
            <a:extLst>
              <a:ext uri="{FF2B5EF4-FFF2-40B4-BE49-F238E27FC236}">
                <a16:creationId xmlns:a16="http://schemas.microsoft.com/office/drawing/2014/main" id="{5DA60C7F-64F5-4E7B-A96F-642B496A0028}"/>
              </a:ext>
            </a:extLst>
          </p:cNvPr>
          <p:cNvSpPr>
            <a:spLocks noGrp="1" noRot="1" noChangeAspect="1" noChangeArrowheads="1" noTextEdit="1"/>
          </p:cNvSpPr>
          <p:nvPr>
            <p:ph type="sldImg"/>
          </p:nvPr>
        </p:nvSpPr>
        <p:spPr>
          <a:xfrm>
            <a:off x="3429000" y="2400300"/>
            <a:ext cx="0" cy="0"/>
          </a:xfrm>
          <a:solidFill>
            <a:srgbClr val="FFFFFF"/>
          </a:solidFill>
          <a:ln/>
        </p:spPr>
      </p:sp>
      <p:sp>
        <p:nvSpPr>
          <p:cNvPr id="60420" name="Rectangle 3">
            <a:extLst>
              <a:ext uri="{FF2B5EF4-FFF2-40B4-BE49-F238E27FC236}">
                <a16:creationId xmlns:a16="http://schemas.microsoft.com/office/drawing/2014/main" id="{D3EF6F01-4D60-4117-9D9B-A89973B3CAC8}"/>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latin typeface="Times New Roman" panose="02020603050405020304" pitchFamily="18" charset="0"/>
            </a:endParaRPr>
          </a:p>
        </p:txBody>
      </p:sp>
    </p:spTree>
    <p:extLst>
      <p:ext uri="{BB962C8B-B14F-4D97-AF65-F5344CB8AC3E}">
        <p14:creationId xmlns:p14="http://schemas.microsoft.com/office/powerpoint/2010/main" val="299074241"/>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943E94EB-B058-4AAF-A394-65B4EADA471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923AF9FB-C0A2-4943-B3C2-684741EAF4B0}" type="slidenum">
              <a:rPr lang="zh-CN" altLang="en-US" sz="1200"/>
              <a:pPr eaLnBrk="1" hangingPunct="1"/>
              <a:t>202</a:t>
            </a:fld>
            <a:endParaRPr lang="en-US" altLang="zh-CN" sz="1200"/>
          </a:p>
        </p:txBody>
      </p:sp>
      <p:sp>
        <p:nvSpPr>
          <p:cNvPr id="61443" name="Rectangle 2">
            <a:extLst>
              <a:ext uri="{FF2B5EF4-FFF2-40B4-BE49-F238E27FC236}">
                <a16:creationId xmlns:a16="http://schemas.microsoft.com/office/drawing/2014/main" id="{36162390-4F7A-44C2-9B49-B36A9A36C62E}"/>
              </a:ext>
            </a:extLst>
          </p:cNvPr>
          <p:cNvSpPr>
            <a:spLocks noGrp="1" noRot="1" noChangeAspect="1" noChangeArrowheads="1" noTextEdit="1"/>
          </p:cNvSpPr>
          <p:nvPr>
            <p:ph type="sldImg"/>
          </p:nvPr>
        </p:nvSpPr>
        <p:spPr>
          <a:xfrm>
            <a:off x="3429000" y="2400300"/>
            <a:ext cx="0" cy="0"/>
          </a:xfrm>
          <a:solidFill>
            <a:srgbClr val="FFFFFF"/>
          </a:solidFill>
          <a:ln/>
        </p:spPr>
      </p:sp>
      <p:sp>
        <p:nvSpPr>
          <p:cNvPr id="61444" name="Rectangle 3">
            <a:extLst>
              <a:ext uri="{FF2B5EF4-FFF2-40B4-BE49-F238E27FC236}">
                <a16:creationId xmlns:a16="http://schemas.microsoft.com/office/drawing/2014/main" id="{E3CCBE2A-B01C-4F0E-96D4-8FB1F4617747}"/>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latin typeface="Times New Roman" panose="02020603050405020304" pitchFamily="18" charset="0"/>
            </a:endParaRPr>
          </a:p>
        </p:txBody>
      </p:sp>
    </p:spTree>
    <p:extLst>
      <p:ext uri="{BB962C8B-B14F-4D97-AF65-F5344CB8AC3E}">
        <p14:creationId xmlns:p14="http://schemas.microsoft.com/office/powerpoint/2010/main" val="3434363014"/>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4614E33D-EA7D-4896-BFC2-A00F458559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07A98FB1-51A7-448B-94FC-9EC0691B44A2}" type="slidenum">
              <a:rPr lang="zh-CN" altLang="en-US" sz="1200"/>
              <a:pPr eaLnBrk="1" hangingPunct="1"/>
              <a:t>203</a:t>
            </a:fld>
            <a:endParaRPr lang="en-US" altLang="zh-CN" sz="1200"/>
          </a:p>
        </p:txBody>
      </p:sp>
      <p:sp>
        <p:nvSpPr>
          <p:cNvPr id="62467" name="Rectangle 2">
            <a:extLst>
              <a:ext uri="{FF2B5EF4-FFF2-40B4-BE49-F238E27FC236}">
                <a16:creationId xmlns:a16="http://schemas.microsoft.com/office/drawing/2014/main" id="{594BB2DC-3CA0-4400-BB5B-93BD5C5A5CF1}"/>
              </a:ext>
            </a:extLst>
          </p:cNvPr>
          <p:cNvSpPr>
            <a:spLocks noGrp="1" noRot="1" noChangeAspect="1" noChangeArrowheads="1" noTextEdit="1"/>
          </p:cNvSpPr>
          <p:nvPr>
            <p:ph type="sldImg"/>
          </p:nvPr>
        </p:nvSpPr>
        <p:spPr>
          <a:xfrm>
            <a:off x="3429000" y="2400300"/>
            <a:ext cx="0" cy="0"/>
          </a:xfrm>
          <a:solidFill>
            <a:srgbClr val="FFFFFF"/>
          </a:solidFill>
          <a:ln/>
        </p:spPr>
      </p:sp>
      <p:sp>
        <p:nvSpPr>
          <p:cNvPr id="62468" name="Rectangle 3">
            <a:extLst>
              <a:ext uri="{FF2B5EF4-FFF2-40B4-BE49-F238E27FC236}">
                <a16:creationId xmlns:a16="http://schemas.microsoft.com/office/drawing/2014/main" id="{2470404B-8C71-491E-B68F-35B7688BD23D}"/>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latin typeface="Times New Roman" panose="02020603050405020304" pitchFamily="18" charset="0"/>
            </a:endParaRPr>
          </a:p>
        </p:txBody>
      </p:sp>
    </p:spTree>
    <p:extLst>
      <p:ext uri="{BB962C8B-B14F-4D97-AF65-F5344CB8AC3E}">
        <p14:creationId xmlns:p14="http://schemas.microsoft.com/office/powerpoint/2010/main" val="1294601918"/>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86D58D40-2B61-4CF1-AD9D-7D19417966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14BAC8BB-F4DD-4F6C-814E-B1ACECEBE2DC}" type="slidenum">
              <a:rPr lang="zh-CN" altLang="en-US" sz="1200"/>
              <a:pPr eaLnBrk="1" hangingPunct="1"/>
              <a:t>204</a:t>
            </a:fld>
            <a:endParaRPr lang="en-US" altLang="zh-CN" sz="1200"/>
          </a:p>
        </p:txBody>
      </p:sp>
      <p:sp>
        <p:nvSpPr>
          <p:cNvPr id="63491" name="Rectangle 2">
            <a:extLst>
              <a:ext uri="{FF2B5EF4-FFF2-40B4-BE49-F238E27FC236}">
                <a16:creationId xmlns:a16="http://schemas.microsoft.com/office/drawing/2014/main" id="{0B65F51E-8AD5-4F76-8775-BE9F9D90CE19}"/>
              </a:ext>
            </a:extLst>
          </p:cNvPr>
          <p:cNvSpPr>
            <a:spLocks noGrp="1" noRot="1" noChangeAspect="1" noChangeArrowheads="1" noTextEdit="1"/>
          </p:cNvSpPr>
          <p:nvPr>
            <p:ph type="sldImg"/>
          </p:nvPr>
        </p:nvSpPr>
        <p:spPr>
          <a:xfrm>
            <a:off x="3429000" y="2400300"/>
            <a:ext cx="0" cy="0"/>
          </a:xfrm>
          <a:solidFill>
            <a:srgbClr val="FFFFFF"/>
          </a:solidFill>
          <a:ln/>
        </p:spPr>
      </p:sp>
      <p:sp>
        <p:nvSpPr>
          <p:cNvPr id="63492" name="Rectangle 3">
            <a:extLst>
              <a:ext uri="{FF2B5EF4-FFF2-40B4-BE49-F238E27FC236}">
                <a16:creationId xmlns:a16="http://schemas.microsoft.com/office/drawing/2014/main" id="{BBC1AF74-9D9F-4A56-9FDF-262C82E63823}"/>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dirty="0">
              <a:latin typeface="Times New Roman" panose="02020603050405020304" pitchFamily="18" charset="0"/>
            </a:endParaRPr>
          </a:p>
        </p:txBody>
      </p:sp>
    </p:spTree>
    <p:extLst>
      <p:ext uri="{BB962C8B-B14F-4D97-AF65-F5344CB8AC3E}">
        <p14:creationId xmlns:p14="http://schemas.microsoft.com/office/powerpoint/2010/main" val="2131401521"/>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463AB06A-850F-4D55-9F53-7ECE60661FE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FBE9EFE7-60E6-4C21-B63A-C62545070698}" type="slidenum">
              <a:rPr lang="zh-CN" altLang="en-US" sz="1200"/>
              <a:pPr eaLnBrk="1" hangingPunct="1"/>
              <a:t>205</a:t>
            </a:fld>
            <a:endParaRPr lang="en-US" altLang="zh-CN" sz="1200"/>
          </a:p>
        </p:txBody>
      </p:sp>
      <p:sp>
        <p:nvSpPr>
          <p:cNvPr id="64515" name="Rectangle 2">
            <a:extLst>
              <a:ext uri="{FF2B5EF4-FFF2-40B4-BE49-F238E27FC236}">
                <a16:creationId xmlns:a16="http://schemas.microsoft.com/office/drawing/2014/main" id="{F215937F-E9FC-4EB6-B1D8-33A9F3EAFD4D}"/>
              </a:ext>
            </a:extLst>
          </p:cNvPr>
          <p:cNvSpPr>
            <a:spLocks noGrp="1" noRot="1" noChangeAspect="1" noChangeArrowheads="1" noTextEdit="1"/>
          </p:cNvSpPr>
          <p:nvPr>
            <p:ph type="sldImg"/>
          </p:nvPr>
        </p:nvSpPr>
        <p:spPr>
          <a:xfrm>
            <a:off x="3429000" y="2400300"/>
            <a:ext cx="0" cy="0"/>
          </a:xfrm>
          <a:solidFill>
            <a:srgbClr val="FFFFFF"/>
          </a:solidFill>
          <a:ln/>
        </p:spPr>
      </p:sp>
      <p:sp>
        <p:nvSpPr>
          <p:cNvPr id="64516" name="Rectangle 3">
            <a:extLst>
              <a:ext uri="{FF2B5EF4-FFF2-40B4-BE49-F238E27FC236}">
                <a16:creationId xmlns:a16="http://schemas.microsoft.com/office/drawing/2014/main" id="{54178C1B-0DF5-454E-8672-8D0B08D58ECB}"/>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latin typeface="Times New Roman" panose="02020603050405020304" pitchFamily="18" charset="0"/>
            </a:endParaRPr>
          </a:p>
        </p:txBody>
      </p:sp>
    </p:spTree>
    <p:extLst>
      <p:ext uri="{BB962C8B-B14F-4D97-AF65-F5344CB8AC3E}">
        <p14:creationId xmlns:p14="http://schemas.microsoft.com/office/powerpoint/2010/main" val="2547806563"/>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5050340C-AE8C-4748-B7B6-E95A0B1AB43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32B1D494-895A-46AF-A6DC-6962BA3149E1}" type="slidenum">
              <a:rPr lang="zh-CN" altLang="en-US" sz="1200"/>
              <a:pPr eaLnBrk="1" hangingPunct="1"/>
              <a:t>206</a:t>
            </a:fld>
            <a:endParaRPr lang="en-US" altLang="zh-CN" sz="1200"/>
          </a:p>
        </p:txBody>
      </p:sp>
      <p:sp>
        <p:nvSpPr>
          <p:cNvPr id="65539" name="Rectangle 2">
            <a:extLst>
              <a:ext uri="{FF2B5EF4-FFF2-40B4-BE49-F238E27FC236}">
                <a16:creationId xmlns:a16="http://schemas.microsoft.com/office/drawing/2014/main" id="{6968BC3F-5F8F-42CD-8B95-0AEE53738CD6}"/>
              </a:ext>
            </a:extLst>
          </p:cNvPr>
          <p:cNvSpPr>
            <a:spLocks noGrp="1" noRot="1" noChangeAspect="1" noChangeArrowheads="1" noTextEdit="1"/>
          </p:cNvSpPr>
          <p:nvPr>
            <p:ph type="sldImg"/>
          </p:nvPr>
        </p:nvSpPr>
        <p:spPr>
          <a:xfrm>
            <a:off x="3429000" y="2400300"/>
            <a:ext cx="0" cy="0"/>
          </a:xfrm>
          <a:solidFill>
            <a:srgbClr val="FFFFFF"/>
          </a:solidFill>
          <a:ln/>
        </p:spPr>
      </p:sp>
      <p:sp>
        <p:nvSpPr>
          <p:cNvPr id="65540" name="Rectangle 3">
            <a:extLst>
              <a:ext uri="{FF2B5EF4-FFF2-40B4-BE49-F238E27FC236}">
                <a16:creationId xmlns:a16="http://schemas.microsoft.com/office/drawing/2014/main" id="{01C55A50-11E9-47F2-8701-BB581AAC59EC}"/>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latin typeface="Times New Roman" panose="02020603050405020304" pitchFamily="18" charset="0"/>
            </a:endParaRPr>
          </a:p>
        </p:txBody>
      </p:sp>
    </p:spTree>
    <p:extLst>
      <p:ext uri="{BB962C8B-B14F-4D97-AF65-F5344CB8AC3E}">
        <p14:creationId xmlns:p14="http://schemas.microsoft.com/office/powerpoint/2010/main" val="4193868276"/>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946E59EB-455B-4DEA-99F2-B8EF275A91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51F84C65-27C2-4CBB-8B55-0B58C52A0B9D}" type="slidenum">
              <a:rPr lang="zh-CN" altLang="en-US" sz="1200"/>
              <a:pPr eaLnBrk="1" hangingPunct="1"/>
              <a:t>207</a:t>
            </a:fld>
            <a:endParaRPr lang="en-US" altLang="zh-CN" sz="1200"/>
          </a:p>
        </p:txBody>
      </p:sp>
      <p:sp>
        <p:nvSpPr>
          <p:cNvPr id="66563" name="Rectangle 2">
            <a:extLst>
              <a:ext uri="{FF2B5EF4-FFF2-40B4-BE49-F238E27FC236}">
                <a16:creationId xmlns:a16="http://schemas.microsoft.com/office/drawing/2014/main" id="{1ACDBB90-ECCD-44DB-858C-6BDDE2EB0501}"/>
              </a:ext>
            </a:extLst>
          </p:cNvPr>
          <p:cNvSpPr>
            <a:spLocks noGrp="1" noRot="1" noChangeAspect="1" noChangeArrowheads="1" noTextEdit="1"/>
          </p:cNvSpPr>
          <p:nvPr>
            <p:ph type="sldImg"/>
          </p:nvPr>
        </p:nvSpPr>
        <p:spPr>
          <a:xfrm>
            <a:off x="3429000" y="2400300"/>
            <a:ext cx="0" cy="0"/>
          </a:xfrm>
          <a:solidFill>
            <a:srgbClr val="FFFFFF"/>
          </a:solidFill>
          <a:ln/>
        </p:spPr>
      </p:sp>
      <p:sp>
        <p:nvSpPr>
          <p:cNvPr id="66564" name="Rectangle 3">
            <a:extLst>
              <a:ext uri="{FF2B5EF4-FFF2-40B4-BE49-F238E27FC236}">
                <a16:creationId xmlns:a16="http://schemas.microsoft.com/office/drawing/2014/main" id="{61D8678C-9C8C-4B05-A8B1-49EBE0E076CF}"/>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latin typeface="Times New Roman" panose="02020603050405020304" pitchFamily="18" charset="0"/>
            </a:endParaRPr>
          </a:p>
        </p:txBody>
      </p:sp>
    </p:spTree>
    <p:extLst>
      <p:ext uri="{BB962C8B-B14F-4D97-AF65-F5344CB8AC3E}">
        <p14:creationId xmlns:p14="http://schemas.microsoft.com/office/powerpoint/2010/main" val="42791957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E5F50F05-9D09-4A63-88BC-E3EC662E472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5FD51898-286A-480A-9A39-C83A2FE75CE5}" type="slidenum">
              <a:rPr lang="zh-CN" altLang="en-US" sz="1200"/>
              <a:pPr eaLnBrk="1" hangingPunct="1"/>
              <a:t>31</a:t>
            </a:fld>
            <a:endParaRPr lang="en-US" altLang="zh-CN" sz="1200"/>
          </a:p>
        </p:txBody>
      </p:sp>
      <p:sp>
        <p:nvSpPr>
          <p:cNvPr id="109571" name="Rectangle 2">
            <a:extLst>
              <a:ext uri="{FF2B5EF4-FFF2-40B4-BE49-F238E27FC236}">
                <a16:creationId xmlns:a16="http://schemas.microsoft.com/office/drawing/2014/main" id="{E1595D7C-B9E5-4F8D-A080-11DF79F32715}"/>
              </a:ext>
            </a:extLst>
          </p:cNvPr>
          <p:cNvSpPr>
            <a:spLocks noGrp="1" noRot="1" noChangeAspect="1" noChangeArrowheads="1" noTextEdit="1"/>
          </p:cNvSpPr>
          <p:nvPr>
            <p:ph type="sldImg"/>
          </p:nvPr>
        </p:nvSpPr>
        <p:spPr>
          <a:xfrm>
            <a:off x="3429000" y="2400300"/>
            <a:ext cx="0" cy="0"/>
          </a:xfrm>
          <a:solidFill>
            <a:srgbClr val="FFFFFF"/>
          </a:solidFill>
          <a:ln/>
        </p:spPr>
      </p:sp>
      <p:sp>
        <p:nvSpPr>
          <p:cNvPr id="109572" name="Rectangle 3">
            <a:extLst>
              <a:ext uri="{FF2B5EF4-FFF2-40B4-BE49-F238E27FC236}">
                <a16:creationId xmlns:a16="http://schemas.microsoft.com/office/drawing/2014/main" id="{3B60B7AD-8017-4176-8E0E-1D81981A5596}"/>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1688612682"/>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A84E94B7-7D5D-4AE5-803A-67C7306396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243FAB50-22A5-4D24-976E-92D4544F847C}" type="slidenum">
              <a:rPr lang="zh-CN" altLang="en-US" sz="1200"/>
              <a:pPr eaLnBrk="1" hangingPunct="1"/>
              <a:t>208</a:t>
            </a:fld>
            <a:endParaRPr lang="en-US" altLang="zh-CN" sz="1200"/>
          </a:p>
        </p:txBody>
      </p:sp>
      <p:sp>
        <p:nvSpPr>
          <p:cNvPr id="67587" name="Rectangle 2">
            <a:extLst>
              <a:ext uri="{FF2B5EF4-FFF2-40B4-BE49-F238E27FC236}">
                <a16:creationId xmlns:a16="http://schemas.microsoft.com/office/drawing/2014/main" id="{F2FBF217-6AA1-40E3-BBCD-EDF67AE26B8D}"/>
              </a:ext>
            </a:extLst>
          </p:cNvPr>
          <p:cNvSpPr>
            <a:spLocks noGrp="1" noRot="1" noChangeAspect="1" noChangeArrowheads="1" noTextEdit="1"/>
          </p:cNvSpPr>
          <p:nvPr>
            <p:ph type="sldImg"/>
          </p:nvPr>
        </p:nvSpPr>
        <p:spPr>
          <a:xfrm>
            <a:off x="3429000" y="2400300"/>
            <a:ext cx="0" cy="0"/>
          </a:xfrm>
          <a:solidFill>
            <a:srgbClr val="FFFFFF"/>
          </a:solidFill>
          <a:ln/>
        </p:spPr>
      </p:sp>
      <p:sp>
        <p:nvSpPr>
          <p:cNvPr id="67588" name="Rectangle 3">
            <a:extLst>
              <a:ext uri="{FF2B5EF4-FFF2-40B4-BE49-F238E27FC236}">
                <a16:creationId xmlns:a16="http://schemas.microsoft.com/office/drawing/2014/main" id="{594394D6-7644-4605-9709-1823F4F908C2}"/>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latin typeface="Times New Roman" panose="02020603050405020304" pitchFamily="18" charset="0"/>
            </a:endParaRPr>
          </a:p>
        </p:txBody>
      </p:sp>
    </p:spTree>
    <p:extLst>
      <p:ext uri="{BB962C8B-B14F-4D97-AF65-F5344CB8AC3E}">
        <p14:creationId xmlns:p14="http://schemas.microsoft.com/office/powerpoint/2010/main" val="2110732273"/>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0C42F7B9-045D-4827-AC77-947DE824A70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866CDFA8-9920-469C-86A4-EAA6977A9035}" type="slidenum">
              <a:rPr lang="zh-CN" altLang="en-US" sz="1200"/>
              <a:pPr eaLnBrk="1" hangingPunct="1"/>
              <a:t>209</a:t>
            </a:fld>
            <a:endParaRPr lang="en-US" altLang="zh-CN" sz="1200"/>
          </a:p>
        </p:txBody>
      </p:sp>
      <p:sp>
        <p:nvSpPr>
          <p:cNvPr id="68611" name="Rectangle 2">
            <a:extLst>
              <a:ext uri="{FF2B5EF4-FFF2-40B4-BE49-F238E27FC236}">
                <a16:creationId xmlns:a16="http://schemas.microsoft.com/office/drawing/2014/main" id="{38C19D57-FA43-41D7-B8FF-47905ADC7B80}"/>
              </a:ext>
            </a:extLst>
          </p:cNvPr>
          <p:cNvSpPr>
            <a:spLocks noGrp="1" noRot="1" noChangeAspect="1" noChangeArrowheads="1" noTextEdit="1"/>
          </p:cNvSpPr>
          <p:nvPr>
            <p:ph type="sldImg"/>
          </p:nvPr>
        </p:nvSpPr>
        <p:spPr>
          <a:xfrm>
            <a:off x="3429000" y="2400300"/>
            <a:ext cx="0" cy="0"/>
          </a:xfrm>
          <a:solidFill>
            <a:srgbClr val="FFFFFF"/>
          </a:solidFill>
          <a:ln/>
        </p:spPr>
      </p:sp>
      <p:sp>
        <p:nvSpPr>
          <p:cNvPr id="68612" name="Rectangle 3">
            <a:extLst>
              <a:ext uri="{FF2B5EF4-FFF2-40B4-BE49-F238E27FC236}">
                <a16:creationId xmlns:a16="http://schemas.microsoft.com/office/drawing/2014/main" id="{966519B4-F96D-4F5E-8BAD-A5D075BDCAF3}"/>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latin typeface="Times New Roman" panose="02020603050405020304" pitchFamily="18" charset="0"/>
            </a:endParaRPr>
          </a:p>
        </p:txBody>
      </p:sp>
    </p:spTree>
    <p:extLst>
      <p:ext uri="{BB962C8B-B14F-4D97-AF65-F5344CB8AC3E}">
        <p14:creationId xmlns:p14="http://schemas.microsoft.com/office/powerpoint/2010/main" val="1056724284"/>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34B62FDC-8B79-46D0-9724-EE1B307BAE4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18B84C19-164B-4E43-A4D7-70CBAD1EFCE7}" type="slidenum">
              <a:rPr lang="zh-CN" altLang="en-US" sz="1200"/>
              <a:pPr eaLnBrk="1" hangingPunct="1"/>
              <a:t>210</a:t>
            </a:fld>
            <a:endParaRPr lang="en-US" altLang="zh-CN" sz="1200"/>
          </a:p>
        </p:txBody>
      </p:sp>
      <p:sp>
        <p:nvSpPr>
          <p:cNvPr id="69635" name="Rectangle 2">
            <a:extLst>
              <a:ext uri="{FF2B5EF4-FFF2-40B4-BE49-F238E27FC236}">
                <a16:creationId xmlns:a16="http://schemas.microsoft.com/office/drawing/2014/main" id="{ED7E95A6-F39F-4578-83AA-96D0735EE367}"/>
              </a:ext>
            </a:extLst>
          </p:cNvPr>
          <p:cNvSpPr>
            <a:spLocks noGrp="1" noRot="1" noChangeAspect="1" noChangeArrowheads="1" noTextEdit="1"/>
          </p:cNvSpPr>
          <p:nvPr>
            <p:ph type="sldImg"/>
          </p:nvPr>
        </p:nvSpPr>
        <p:spPr>
          <a:xfrm>
            <a:off x="3429000" y="2400300"/>
            <a:ext cx="0" cy="0"/>
          </a:xfrm>
          <a:solidFill>
            <a:srgbClr val="FFFFFF"/>
          </a:solidFill>
          <a:ln/>
        </p:spPr>
      </p:sp>
      <p:sp>
        <p:nvSpPr>
          <p:cNvPr id="69636" name="Rectangle 3">
            <a:extLst>
              <a:ext uri="{FF2B5EF4-FFF2-40B4-BE49-F238E27FC236}">
                <a16:creationId xmlns:a16="http://schemas.microsoft.com/office/drawing/2014/main" id="{DFB290BE-F73B-441D-844B-0B8D83D920C8}"/>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latin typeface="Times New Roman" panose="02020603050405020304" pitchFamily="18" charset="0"/>
            </a:endParaRPr>
          </a:p>
        </p:txBody>
      </p:sp>
    </p:spTree>
    <p:extLst>
      <p:ext uri="{BB962C8B-B14F-4D97-AF65-F5344CB8AC3E}">
        <p14:creationId xmlns:p14="http://schemas.microsoft.com/office/powerpoint/2010/main" val="28170821"/>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0FB74237-BD05-4B6C-B20C-3484131A7D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577F4414-053C-40FB-98AE-A2D84227AE2E}" type="slidenum">
              <a:rPr lang="zh-CN" altLang="en-US" sz="1200"/>
              <a:pPr eaLnBrk="1" hangingPunct="1"/>
              <a:t>211</a:t>
            </a:fld>
            <a:endParaRPr lang="en-US" altLang="zh-CN" sz="1200"/>
          </a:p>
        </p:txBody>
      </p:sp>
      <p:sp>
        <p:nvSpPr>
          <p:cNvPr id="70659" name="Rectangle 2">
            <a:extLst>
              <a:ext uri="{FF2B5EF4-FFF2-40B4-BE49-F238E27FC236}">
                <a16:creationId xmlns:a16="http://schemas.microsoft.com/office/drawing/2014/main" id="{34BFF081-DDC6-49AA-8B76-150787B6A3F9}"/>
              </a:ext>
            </a:extLst>
          </p:cNvPr>
          <p:cNvSpPr>
            <a:spLocks noGrp="1" noRot="1" noChangeAspect="1" noChangeArrowheads="1" noTextEdit="1"/>
          </p:cNvSpPr>
          <p:nvPr>
            <p:ph type="sldImg"/>
          </p:nvPr>
        </p:nvSpPr>
        <p:spPr>
          <a:xfrm>
            <a:off x="3429000" y="2400300"/>
            <a:ext cx="0" cy="0"/>
          </a:xfrm>
          <a:solidFill>
            <a:srgbClr val="FFFFFF"/>
          </a:solidFill>
          <a:ln/>
        </p:spPr>
      </p:sp>
      <p:sp>
        <p:nvSpPr>
          <p:cNvPr id="70660" name="Rectangle 3">
            <a:extLst>
              <a:ext uri="{FF2B5EF4-FFF2-40B4-BE49-F238E27FC236}">
                <a16:creationId xmlns:a16="http://schemas.microsoft.com/office/drawing/2014/main" id="{91F0E879-5ECC-42E9-9083-4BAB33D51268}"/>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latin typeface="Times New Roman" panose="02020603050405020304" pitchFamily="18" charset="0"/>
            </a:endParaRPr>
          </a:p>
        </p:txBody>
      </p:sp>
    </p:spTree>
    <p:extLst>
      <p:ext uri="{BB962C8B-B14F-4D97-AF65-F5344CB8AC3E}">
        <p14:creationId xmlns:p14="http://schemas.microsoft.com/office/powerpoint/2010/main" val="3626335501"/>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E3EBE9BC-58B0-4F53-825D-4B3ABB6F580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FC40D057-72D3-4454-AED6-17222C69C9AF}" type="slidenum">
              <a:rPr lang="zh-CN" altLang="en-US" sz="1200"/>
              <a:pPr eaLnBrk="1" hangingPunct="1"/>
              <a:t>212</a:t>
            </a:fld>
            <a:endParaRPr lang="en-US" altLang="zh-CN" sz="1200"/>
          </a:p>
        </p:txBody>
      </p:sp>
      <p:sp>
        <p:nvSpPr>
          <p:cNvPr id="71683" name="Rectangle 2">
            <a:extLst>
              <a:ext uri="{FF2B5EF4-FFF2-40B4-BE49-F238E27FC236}">
                <a16:creationId xmlns:a16="http://schemas.microsoft.com/office/drawing/2014/main" id="{F46B63E8-A606-48E7-9663-DBCAD2936829}"/>
              </a:ext>
            </a:extLst>
          </p:cNvPr>
          <p:cNvSpPr>
            <a:spLocks noGrp="1" noRot="1" noChangeAspect="1" noChangeArrowheads="1" noTextEdit="1"/>
          </p:cNvSpPr>
          <p:nvPr>
            <p:ph type="sldImg"/>
          </p:nvPr>
        </p:nvSpPr>
        <p:spPr>
          <a:xfrm>
            <a:off x="3429000" y="2400300"/>
            <a:ext cx="0" cy="0"/>
          </a:xfrm>
          <a:solidFill>
            <a:srgbClr val="FFFFFF"/>
          </a:solidFill>
          <a:ln/>
        </p:spPr>
      </p:sp>
      <p:sp>
        <p:nvSpPr>
          <p:cNvPr id="71684" name="Rectangle 3">
            <a:extLst>
              <a:ext uri="{FF2B5EF4-FFF2-40B4-BE49-F238E27FC236}">
                <a16:creationId xmlns:a16="http://schemas.microsoft.com/office/drawing/2014/main" id="{97076DB5-7C30-454E-8C96-AF56E28D98C2}"/>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latin typeface="Times New Roman" panose="02020603050405020304" pitchFamily="18" charset="0"/>
            </a:endParaRPr>
          </a:p>
        </p:txBody>
      </p:sp>
    </p:spTree>
    <p:extLst>
      <p:ext uri="{BB962C8B-B14F-4D97-AF65-F5344CB8AC3E}">
        <p14:creationId xmlns:p14="http://schemas.microsoft.com/office/powerpoint/2010/main" val="34725654"/>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B7B4B971-26B3-4671-BFE8-25CE19E6C58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14708B37-3600-4521-96C3-C536CD9106CF}" type="slidenum">
              <a:rPr lang="zh-CN" altLang="en-US" sz="1200"/>
              <a:pPr eaLnBrk="1" hangingPunct="1"/>
              <a:t>213</a:t>
            </a:fld>
            <a:endParaRPr lang="en-US" altLang="zh-CN" sz="1200"/>
          </a:p>
        </p:txBody>
      </p:sp>
      <p:sp>
        <p:nvSpPr>
          <p:cNvPr id="72707" name="Rectangle 2">
            <a:extLst>
              <a:ext uri="{FF2B5EF4-FFF2-40B4-BE49-F238E27FC236}">
                <a16:creationId xmlns:a16="http://schemas.microsoft.com/office/drawing/2014/main" id="{66F3B895-CCA7-4086-B162-F27AA27CA7D3}"/>
              </a:ext>
            </a:extLst>
          </p:cNvPr>
          <p:cNvSpPr>
            <a:spLocks noGrp="1" noRot="1" noChangeAspect="1" noChangeArrowheads="1" noTextEdit="1"/>
          </p:cNvSpPr>
          <p:nvPr>
            <p:ph type="sldImg"/>
          </p:nvPr>
        </p:nvSpPr>
        <p:spPr>
          <a:xfrm>
            <a:off x="3429000" y="2400300"/>
            <a:ext cx="0" cy="0"/>
          </a:xfrm>
          <a:solidFill>
            <a:srgbClr val="FFFFFF"/>
          </a:solidFill>
          <a:ln/>
        </p:spPr>
      </p:sp>
      <p:sp>
        <p:nvSpPr>
          <p:cNvPr id="72708" name="Rectangle 3">
            <a:extLst>
              <a:ext uri="{FF2B5EF4-FFF2-40B4-BE49-F238E27FC236}">
                <a16:creationId xmlns:a16="http://schemas.microsoft.com/office/drawing/2014/main" id="{9C4176EA-ECC0-4E9F-85BB-C627A83A03DA}"/>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latin typeface="Times New Roman" panose="02020603050405020304" pitchFamily="18" charset="0"/>
            </a:endParaRPr>
          </a:p>
        </p:txBody>
      </p:sp>
    </p:spTree>
    <p:extLst>
      <p:ext uri="{BB962C8B-B14F-4D97-AF65-F5344CB8AC3E}">
        <p14:creationId xmlns:p14="http://schemas.microsoft.com/office/powerpoint/2010/main" val="3978329344"/>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34B49642-32F4-4B16-9C93-D51DB7FF9D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55B21604-0AD5-49B7-9B82-9BE3E8EE9396}" type="slidenum">
              <a:rPr lang="zh-CN" altLang="en-US" sz="1200"/>
              <a:pPr eaLnBrk="1" hangingPunct="1"/>
              <a:t>214</a:t>
            </a:fld>
            <a:endParaRPr lang="en-US" altLang="zh-CN" sz="1200"/>
          </a:p>
        </p:txBody>
      </p:sp>
      <p:sp>
        <p:nvSpPr>
          <p:cNvPr id="73731" name="Rectangle 2">
            <a:extLst>
              <a:ext uri="{FF2B5EF4-FFF2-40B4-BE49-F238E27FC236}">
                <a16:creationId xmlns:a16="http://schemas.microsoft.com/office/drawing/2014/main" id="{E7FBD4AC-E4E0-477D-988B-17EAF5637A3A}"/>
              </a:ext>
            </a:extLst>
          </p:cNvPr>
          <p:cNvSpPr>
            <a:spLocks noGrp="1" noRot="1" noChangeAspect="1" noChangeArrowheads="1" noTextEdit="1"/>
          </p:cNvSpPr>
          <p:nvPr>
            <p:ph type="sldImg"/>
          </p:nvPr>
        </p:nvSpPr>
        <p:spPr>
          <a:xfrm>
            <a:off x="3429000" y="2400300"/>
            <a:ext cx="0" cy="0"/>
          </a:xfrm>
          <a:solidFill>
            <a:srgbClr val="FFFFFF"/>
          </a:solidFill>
          <a:ln/>
        </p:spPr>
      </p:sp>
      <p:sp>
        <p:nvSpPr>
          <p:cNvPr id="73732" name="Rectangle 3">
            <a:extLst>
              <a:ext uri="{FF2B5EF4-FFF2-40B4-BE49-F238E27FC236}">
                <a16:creationId xmlns:a16="http://schemas.microsoft.com/office/drawing/2014/main" id="{70468BCD-96E0-4C7E-BEF6-A20746D2F6CD}"/>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latin typeface="Times New Roman" panose="02020603050405020304" pitchFamily="18" charset="0"/>
            </a:endParaRPr>
          </a:p>
        </p:txBody>
      </p:sp>
    </p:spTree>
    <p:extLst>
      <p:ext uri="{BB962C8B-B14F-4D97-AF65-F5344CB8AC3E}">
        <p14:creationId xmlns:p14="http://schemas.microsoft.com/office/powerpoint/2010/main" val="3609208431"/>
      </p:ext>
    </p:extLst>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7FC35277-3214-4BC7-B7DE-A2A8873170F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96F46758-CEAF-48C2-B989-9324AAC89DC9}" type="slidenum">
              <a:rPr lang="zh-CN" altLang="en-US" sz="1200"/>
              <a:pPr eaLnBrk="1" hangingPunct="1"/>
              <a:t>215</a:t>
            </a:fld>
            <a:endParaRPr lang="en-US" altLang="zh-CN" sz="1200"/>
          </a:p>
        </p:txBody>
      </p:sp>
      <p:sp>
        <p:nvSpPr>
          <p:cNvPr id="74755" name="Rectangle 2">
            <a:extLst>
              <a:ext uri="{FF2B5EF4-FFF2-40B4-BE49-F238E27FC236}">
                <a16:creationId xmlns:a16="http://schemas.microsoft.com/office/drawing/2014/main" id="{552EFFF1-D53B-4A35-835E-0FB6FD519ED7}"/>
              </a:ext>
            </a:extLst>
          </p:cNvPr>
          <p:cNvSpPr>
            <a:spLocks noGrp="1" noRot="1" noChangeAspect="1" noChangeArrowheads="1" noTextEdit="1"/>
          </p:cNvSpPr>
          <p:nvPr>
            <p:ph type="sldImg"/>
          </p:nvPr>
        </p:nvSpPr>
        <p:spPr>
          <a:xfrm>
            <a:off x="3429000" y="2400300"/>
            <a:ext cx="0" cy="0"/>
          </a:xfrm>
          <a:solidFill>
            <a:srgbClr val="FFFFFF"/>
          </a:solidFill>
          <a:ln/>
        </p:spPr>
      </p:sp>
      <p:sp>
        <p:nvSpPr>
          <p:cNvPr id="74756" name="Rectangle 3">
            <a:extLst>
              <a:ext uri="{FF2B5EF4-FFF2-40B4-BE49-F238E27FC236}">
                <a16:creationId xmlns:a16="http://schemas.microsoft.com/office/drawing/2014/main" id="{0133A62B-A3CB-4DE0-BCC6-EA0671ADF091}"/>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latin typeface="Times New Roman" panose="02020603050405020304" pitchFamily="18" charset="0"/>
            </a:endParaRPr>
          </a:p>
        </p:txBody>
      </p:sp>
    </p:spTree>
    <p:extLst>
      <p:ext uri="{BB962C8B-B14F-4D97-AF65-F5344CB8AC3E}">
        <p14:creationId xmlns:p14="http://schemas.microsoft.com/office/powerpoint/2010/main" val="528858475"/>
      </p:ext>
    </p:extLst>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782CC3EF-D723-4EBE-ADC4-5BD9EBB8312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A81DEDD8-5A01-426A-B036-E89385A67C95}" type="slidenum">
              <a:rPr lang="zh-CN" altLang="en-US" sz="1200"/>
              <a:pPr eaLnBrk="1" hangingPunct="1"/>
              <a:t>216</a:t>
            </a:fld>
            <a:endParaRPr lang="en-US" altLang="zh-CN" sz="1200"/>
          </a:p>
        </p:txBody>
      </p:sp>
      <p:sp>
        <p:nvSpPr>
          <p:cNvPr id="75779" name="Rectangle 2">
            <a:extLst>
              <a:ext uri="{FF2B5EF4-FFF2-40B4-BE49-F238E27FC236}">
                <a16:creationId xmlns:a16="http://schemas.microsoft.com/office/drawing/2014/main" id="{D199FEBA-386D-43FF-A96F-6EAD34E84101}"/>
              </a:ext>
            </a:extLst>
          </p:cNvPr>
          <p:cNvSpPr>
            <a:spLocks noGrp="1" noRot="1" noChangeAspect="1" noChangeArrowheads="1" noTextEdit="1"/>
          </p:cNvSpPr>
          <p:nvPr>
            <p:ph type="sldImg"/>
          </p:nvPr>
        </p:nvSpPr>
        <p:spPr>
          <a:xfrm>
            <a:off x="3429000" y="2400300"/>
            <a:ext cx="0" cy="0"/>
          </a:xfrm>
          <a:solidFill>
            <a:srgbClr val="FFFFFF"/>
          </a:solidFill>
          <a:ln/>
        </p:spPr>
      </p:sp>
      <p:sp>
        <p:nvSpPr>
          <p:cNvPr id="75780" name="Rectangle 3">
            <a:extLst>
              <a:ext uri="{FF2B5EF4-FFF2-40B4-BE49-F238E27FC236}">
                <a16:creationId xmlns:a16="http://schemas.microsoft.com/office/drawing/2014/main" id="{65D4A548-B3C4-455A-888C-AF76776FD691}"/>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latin typeface="Times New Roman" panose="02020603050405020304" pitchFamily="18" charset="0"/>
            </a:endParaRPr>
          </a:p>
        </p:txBody>
      </p:sp>
    </p:spTree>
    <p:extLst>
      <p:ext uri="{BB962C8B-B14F-4D97-AF65-F5344CB8AC3E}">
        <p14:creationId xmlns:p14="http://schemas.microsoft.com/office/powerpoint/2010/main" val="1864880771"/>
      </p:ext>
    </p:extLst>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9907CF20-0653-44AB-9843-A702737DFD6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361EF75C-B66E-4255-B3A7-55702B410B08}" type="slidenum">
              <a:rPr lang="zh-CN" altLang="en-US" sz="1200"/>
              <a:pPr eaLnBrk="1" hangingPunct="1"/>
              <a:t>217</a:t>
            </a:fld>
            <a:endParaRPr lang="en-US" altLang="zh-CN" sz="1200"/>
          </a:p>
        </p:txBody>
      </p:sp>
      <p:sp>
        <p:nvSpPr>
          <p:cNvPr id="76803" name="Rectangle 2">
            <a:extLst>
              <a:ext uri="{FF2B5EF4-FFF2-40B4-BE49-F238E27FC236}">
                <a16:creationId xmlns:a16="http://schemas.microsoft.com/office/drawing/2014/main" id="{446FC6BF-04F9-48B6-BE17-EBBF75FBE964}"/>
              </a:ext>
            </a:extLst>
          </p:cNvPr>
          <p:cNvSpPr>
            <a:spLocks noGrp="1" noRot="1" noChangeAspect="1" noChangeArrowheads="1" noTextEdit="1"/>
          </p:cNvSpPr>
          <p:nvPr>
            <p:ph type="sldImg"/>
          </p:nvPr>
        </p:nvSpPr>
        <p:spPr>
          <a:xfrm>
            <a:off x="3429000" y="2400300"/>
            <a:ext cx="0" cy="0"/>
          </a:xfrm>
          <a:solidFill>
            <a:srgbClr val="FFFFFF"/>
          </a:solidFill>
          <a:ln/>
        </p:spPr>
      </p:sp>
      <p:sp>
        <p:nvSpPr>
          <p:cNvPr id="76804" name="Rectangle 3">
            <a:extLst>
              <a:ext uri="{FF2B5EF4-FFF2-40B4-BE49-F238E27FC236}">
                <a16:creationId xmlns:a16="http://schemas.microsoft.com/office/drawing/2014/main" id="{939DBDBF-BAE6-46F0-9F5C-E0FF64816E5C}"/>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endParaRPr lang="zh-CN" altLang="en-US">
              <a:latin typeface="Times New Roman" panose="02020603050405020304" pitchFamily="18" charset="0"/>
            </a:endParaRPr>
          </a:p>
        </p:txBody>
      </p:sp>
    </p:spTree>
    <p:extLst>
      <p:ext uri="{BB962C8B-B14F-4D97-AF65-F5344CB8AC3E}">
        <p14:creationId xmlns:p14="http://schemas.microsoft.com/office/powerpoint/2010/main" val="19942863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99511360-34AA-4548-BA9A-F4FDA9A0897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1F1740FE-07EF-4A2E-95B0-49B248A82F1B}" type="slidenum">
              <a:rPr lang="zh-CN" altLang="en-US" sz="1200"/>
              <a:pPr eaLnBrk="1" hangingPunct="1"/>
              <a:t>32</a:t>
            </a:fld>
            <a:endParaRPr lang="en-US" altLang="zh-CN" sz="1200"/>
          </a:p>
        </p:txBody>
      </p:sp>
      <p:sp>
        <p:nvSpPr>
          <p:cNvPr id="111619" name="Rectangle 2">
            <a:extLst>
              <a:ext uri="{FF2B5EF4-FFF2-40B4-BE49-F238E27FC236}">
                <a16:creationId xmlns:a16="http://schemas.microsoft.com/office/drawing/2014/main" id="{791AECC2-A8D5-4169-BDA1-49C1980683EE}"/>
              </a:ext>
            </a:extLst>
          </p:cNvPr>
          <p:cNvSpPr>
            <a:spLocks noGrp="1" noRot="1" noChangeAspect="1" noChangeArrowheads="1" noTextEdit="1"/>
          </p:cNvSpPr>
          <p:nvPr>
            <p:ph type="sldImg"/>
          </p:nvPr>
        </p:nvSpPr>
        <p:spPr>
          <a:xfrm>
            <a:off x="3429000" y="2400300"/>
            <a:ext cx="0" cy="0"/>
          </a:xfrm>
          <a:solidFill>
            <a:srgbClr val="FFFFFF"/>
          </a:solidFill>
          <a:ln/>
        </p:spPr>
      </p:sp>
      <p:sp>
        <p:nvSpPr>
          <p:cNvPr id="111620" name="Rectangle 3">
            <a:extLst>
              <a:ext uri="{FF2B5EF4-FFF2-40B4-BE49-F238E27FC236}">
                <a16:creationId xmlns:a16="http://schemas.microsoft.com/office/drawing/2014/main" id="{DB68A5BE-C645-43FC-954D-00CB0CB0F1CA}"/>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endParaRPr lang="zh-CN" altLang="en-US"/>
          </a:p>
        </p:txBody>
      </p:sp>
    </p:spTree>
    <p:extLst>
      <p:ext uri="{BB962C8B-B14F-4D97-AF65-F5344CB8AC3E}">
        <p14:creationId xmlns:p14="http://schemas.microsoft.com/office/powerpoint/2010/main" val="486798971"/>
      </p:ext>
    </p:extLst>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0EC6CDDE-4492-4403-9F52-3EF45B0A836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4ABA997A-5D36-4838-B5F4-37D0337D7363}" type="slidenum">
              <a:rPr lang="zh-CN" altLang="en-US" sz="1200"/>
              <a:pPr eaLnBrk="1" hangingPunct="1"/>
              <a:t>218</a:t>
            </a:fld>
            <a:endParaRPr lang="en-US" altLang="zh-CN" sz="1200"/>
          </a:p>
        </p:txBody>
      </p:sp>
      <p:sp>
        <p:nvSpPr>
          <p:cNvPr id="77827" name="Rectangle 2">
            <a:extLst>
              <a:ext uri="{FF2B5EF4-FFF2-40B4-BE49-F238E27FC236}">
                <a16:creationId xmlns:a16="http://schemas.microsoft.com/office/drawing/2014/main" id="{1F812306-2F52-4D67-9C4E-28B5D53DC6E9}"/>
              </a:ext>
            </a:extLst>
          </p:cNvPr>
          <p:cNvSpPr>
            <a:spLocks noGrp="1" noRot="1" noChangeAspect="1" noChangeArrowheads="1" noTextEdit="1"/>
          </p:cNvSpPr>
          <p:nvPr>
            <p:ph type="sldImg"/>
          </p:nvPr>
        </p:nvSpPr>
        <p:spPr>
          <a:xfrm>
            <a:off x="3429000" y="2400300"/>
            <a:ext cx="0" cy="0"/>
          </a:xfrm>
          <a:solidFill>
            <a:srgbClr val="FFFFFF"/>
          </a:solidFill>
          <a:ln/>
        </p:spPr>
      </p:sp>
      <p:sp>
        <p:nvSpPr>
          <p:cNvPr id="77828" name="Rectangle 3">
            <a:extLst>
              <a:ext uri="{FF2B5EF4-FFF2-40B4-BE49-F238E27FC236}">
                <a16:creationId xmlns:a16="http://schemas.microsoft.com/office/drawing/2014/main" id="{71D78E5B-1E1E-4D2D-A5A7-E7675796C87A}"/>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endParaRPr lang="zh-CN" altLang="en-US">
              <a:latin typeface="Times New Roman" panose="02020603050405020304" pitchFamily="18" charset="0"/>
            </a:endParaRPr>
          </a:p>
        </p:txBody>
      </p:sp>
    </p:spTree>
    <p:extLst>
      <p:ext uri="{BB962C8B-B14F-4D97-AF65-F5344CB8AC3E}">
        <p14:creationId xmlns:p14="http://schemas.microsoft.com/office/powerpoint/2010/main" val="2375094560"/>
      </p:ext>
    </p:extLst>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DA40E575-C4AB-4BE7-892C-1CDF464239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2F856B37-42A8-4D18-B35C-9F648F8B5AD1}" type="slidenum">
              <a:rPr lang="zh-CN" altLang="en-US" sz="1200"/>
              <a:pPr eaLnBrk="1" hangingPunct="1"/>
              <a:t>219</a:t>
            </a:fld>
            <a:endParaRPr lang="en-US" altLang="zh-CN" sz="1200"/>
          </a:p>
        </p:txBody>
      </p:sp>
      <p:sp>
        <p:nvSpPr>
          <p:cNvPr id="78851" name="Rectangle 2">
            <a:extLst>
              <a:ext uri="{FF2B5EF4-FFF2-40B4-BE49-F238E27FC236}">
                <a16:creationId xmlns:a16="http://schemas.microsoft.com/office/drawing/2014/main" id="{AA1A3E4E-E2B8-40EE-9E9E-9319C89AED44}"/>
              </a:ext>
            </a:extLst>
          </p:cNvPr>
          <p:cNvSpPr>
            <a:spLocks noGrp="1" noRot="1" noChangeAspect="1" noChangeArrowheads="1" noTextEdit="1"/>
          </p:cNvSpPr>
          <p:nvPr>
            <p:ph type="sldImg"/>
          </p:nvPr>
        </p:nvSpPr>
        <p:spPr>
          <a:xfrm>
            <a:off x="3429000" y="2400300"/>
            <a:ext cx="0" cy="0"/>
          </a:xfrm>
          <a:solidFill>
            <a:srgbClr val="FFFFFF"/>
          </a:solidFill>
          <a:ln/>
        </p:spPr>
      </p:sp>
      <p:sp>
        <p:nvSpPr>
          <p:cNvPr id="78852" name="Rectangle 3">
            <a:extLst>
              <a:ext uri="{FF2B5EF4-FFF2-40B4-BE49-F238E27FC236}">
                <a16:creationId xmlns:a16="http://schemas.microsoft.com/office/drawing/2014/main" id="{9A0624CE-5EFF-4EDD-8AB6-D2E0F8777714}"/>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latin typeface="Times New Roman" panose="02020603050405020304" pitchFamily="18" charset="0"/>
            </a:endParaRPr>
          </a:p>
        </p:txBody>
      </p:sp>
    </p:spTree>
    <p:extLst>
      <p:ext uri="{BB962C8B-B14F-4D97-AF65-F5344CB8AC3E}">
        <p14:creationId xmlns:p14="http://schemas.microsoft.com/office/powerpoint/2010/main" val="2388335949"/>
      </p:ext>
    </p:extLst>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CE3654D6-A361-4AA7-B093-7C6C891C67E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750A4A38-3EB8-4D4C-A607-464305E36955}" type="slidenum">
              <a:rPr lang="zh-CN" altLang="en-US" sz="1200"/>
              <a:pPr eaLnBrk="1" hangingPunct="1"/>
              <a:t>220</a:t>
            </a:fld>
            <a:endParaRPr lang="en-US" altLang="zh-CN" sz="1200"/>
          </a:p>
        </p:txBody>
      </p:sp>
      <p:sp>
        <p:nvSpPr>
          <p:cNvPr id="79875" name="Rectangle 2">
            <a:extLst>
              <a:ext uri="{FF2B5EF4-FFF2-40B4-BE49-F238E27FC236}">
                <a16:creationId xmlns:a16="http://schemas.microsoft.com/office/drawing/2014/main" id="{9AE4168A-39DF-46D0-A2CE-81F6EFF20C91}"/>
              </a:ext>
            </a:extLst>
          </p:cNvPr>
          <p:cNvSpPr>
            <a:spLocks noGrp="1" noRot="1" noChangeAspect="1" noChangeArrowheads="1" noTextEdit="1"/>
          </p:cNvSpPr>
          <p:nvPr>
            <p:ph type="sldImg"/>
          </p:nvPr>
        </p:nvSpPr>
        <p:spPr>
          <a:xfrm>
            <a:off x="3429000" y="2400300"/>
            <a:ext cx="0" cy="0"/>
          </a:xfrm>
          <a:solidFill>
            <a:srgbClr val="FFFFFF"/>
          </a:solidFill>
          <a:ln/>
        </p:spPr>
      </p:sp>
      <p:sp>
        <p:nvSpPr>
          <p:cNvPr id="79876" name="Rectangle 3">
            <a:extLst>
              <a:ext uri="{FF2B5EF4-FFF2-40B4-BE49-F238E27FC236}">
                <a16:creationId xmlns:a16="http://schemas.microsoft.com/office/drawing/2014/main" id="{54BD09F1-569D-4B09-9B3D-71D81E64A523}"/>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latin typeface="Times New Roman" panose="02020603050405020304" pitchFamily="18" charset="0"/>
            </a:endParaRPr>
          </a:p>
        </p:txBody>
      </p:sp>
    </p:spTree>
    <p:extLst>
      <p:ext uri="{BB962C8B-B14F-4D97-AF65-F5344CB8AC3E}">
        <p14:creationId xmlns:p14="http://schemas.microsoft.com/office/powerpoint/2010/main" val="2631925668"/>
      </p:ext>
    </p:extLst>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5FBBB11B-D5CF-4FCE-9CE8-D1A7BD3B81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9BAA8E58-A948-4C85-99FE-CEE252C4EC38}" type="slidenum">
              <a:rPr lang="zh-CN" altLang="en-US" sz="1200"/>
              <a:pPr eaLnBrk="1" hangingPunct="1"/>
              <a:t>221</a:t>
            </a:fld>
            <a:endParaRPr lang="en-US" altLang="zh-CN" sz="1200"/>
          </a:p>
        </p:txBody>
      </p:sp>
      <p:sp>
        <p:nvSpPr>
          <p:cNvPr id="80899" name="Rectangle 2">
            <a:extLst>
              <a:ext uri="{FF2B5EF4-FFF2-40B4-BE49-F238E27FC236}">
                <a16:creationId xmlns:a16="http://schemas.microsoft.com/office/drawing/2014/main" id="{6556209E-66A0-40B8-8503-E3ACCBA2FF25}"/>
              </a:ext>
            </a:extLst>
          </p:cNvPr>
          <p:cNvSpPr>
            <a:spLocks noGrp="1" noRot="1" noChangeAspect="1" noChangeArrowheads="1" noTextEdit="1"/>
          </p:cNvSpPr>
          <p:nvPr>
            <p:ph type="sldImg"/>
          </p:nvPr>
        </p:nvSpPr>
        <p:spPr>
          <a:xfrm>
            <a:off x="3429000" y="2400300"/>
            <a:ext cx="0" cy="0"/>
          </a:xfrm>
          <a:solidFill>
            <a:srgbClr val="FFFFFF"/>
          </a:solidFill>
          <a:ln/>
        </p:spPr>
      </p:sp>
      <p:sp>
        <p:nvSpPr>
          <p:cNvPr id="80900" name="Rectangle 3">
            <a:extLst>
              <a:ext uri="{FF2B5EF4-FFF2-40B4-BE49-F238E27FC236}">
                <a16:creationId xmlns:a16="http://schemas.microsoft.com/office/drawing/2014/main" id="{4BDB7AD3-43FF-419F-AB8F-325A5B3F220F}"/>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latin typeface="Times New Roman" panose="02020603050405020304" pitchFamily="18" charset="0"/>
            </a:endParaRPr>
          </a:p>
        </p:txBody>
      </p:sp>
    </p:spTree>
    <p:extLst>
      <p:ext uri="{BB962C8B-B14F-4D97-AF65-F5344CB8AC3E}">
        <p14:creationId xmlns:p14="http://schemas.microsoft.com/office/powerpoint/2010/main" val="1299156489"/>
      </p:ext>
    </p:extLst>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FE117C6C-ED97-4C6B-A32E-E4A07482D0D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68A3AF21-834C-40E5-94D9-0D43AAC13112}" type="slidenum">
              <a:rPr lang="zh-CN" altLang="en-US" sz="1200"/>
              <a:pPr eaLnBrk="1" hangingPunct="1"/>
              <a:t>222</a:t>
            </a:fld>
            <a:endParaRPr lang="en-US" altLang="zh-CN" sz="1200"/>
          </a:p>
        </p:txBody>
      </p:sp>
      <p:sp>
        <p:nvSpPr>
          <p:cNvPr id="81923" name="Rectangle 2">
            <a:extLst>
              <a:ext uri="{FF2B5EF4-FFF2-40B4-BE49-F238E27FC236}">
                <a16:creationId xmlns:a16="http://schemas.microsoft.com/office/drawing/2014/main" id="{13DB186D-4612-45FB-B8F1-99C8DB23681F}"/>
              </a:ext>
            </a:extLst>
          </p:cNvPr>
          <p:cNvSpPr>
            <a:spLocks noGrp="1" noRot="1" noChangeAspect="1" noChangeArrowheads="1" noTextEdit="1"/>
          </p:cNvSpPr>
          <p:nvPr>
            <p:ph type="sldImg"/>
          </p:nvPr>
        </p:nvSpPr>
        <p:spPr>
          <a:xfrm>
            <a:off x="3429000" y="2400300"/>
            <a:ext cx="0" cy="0"/>
          </a:xfrm>
          <a:solidFill>
            <a:srgbClr val="FFFFFF"/>
          </a:solidFill>
          <a:ln/>
        </p:spPr>
      </p:sp>
      <p:sp>
        <p:nvSpPr>
          <p:cNvPr id="81924" name="Rectangle 3">
            <a:extLst>
              <a:ext uri="{FF2B5EF4-FFF2-40B4-BE49-F238E27FC236}">
                <a16:creationId xmlns:a16="http://schemas.microsoft.com/office/drawing/2014/main" id="{6D37776E-D3F4-488F-B91B-C655F03A9F92}"/>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latin typeface="Times New Roman" panose="02020603050405020304" pitchFamily="18" charset="0"/>
            </a:endParaRPr>
          </a:p>
        </p:txBody>
      </p:sp>
    </p:spTree>
    <p:extLst>
      <p:ext uri="{BB962C8B-B14F-4D97-AF65-F5344CB8AC3E}">
        <p14:creationId xmlns:p14="http://schemas.microsoft.com/office/powerpoint/2010/main" val="2835554545"/>
      </p:ext>
    </p:extLst>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621F98DB-8011-4EC0-9A97-8B6C47AC861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90C3D8CA-34C7-4049-B546-38A85A24AD43}" type="slidenum">
              <a:rPr lang="zh-CN" altLang="en-US" sz="1200"/>
              <a:pPr eaLnBrk="1" hangingPunct="1"/>
              <a:t>223</a:t>
            </a:fld>
            <a:endParaRPr lang="en-US" altLang="zh-CN" sz="1200"/>
          </a:p>
        </p:txBody>
      </p:sp>
      <p:sp>
        <p:nvSpPr>
          <p:cNvPr id="82947" name="Rectangle 2">
            <a:extLst>
              <a:ext uri="{FF2B5EF4-FFF2-40B4-BE49-F238E27FC236}">
                <a16:creationId xmlns:a16="http://schemas.microsoft.com/office/drawing/2014/main" id="{50AF58B5-70EA-4F14-BB37-5B8B9F24FE6A}"/>
              </a:ext>
            </a:extLst>
          </p:cNvPr>
          <p:cNvSpPr>
            <a:spLocks noGrp="1" noRot="1" noChangeAspect="1" noChangeArrowheads="1" noTextEdit="1"/>
          </p:cNvSpPr>
          <p:nvPr>
            <p:ph type="sldImg"/>
          </p:nvPr>
        </p:nvSpPr>
        <p:spPr>
          <a:xfrm>
            <a:off x="3429000" y="2400300"/>
            <a:ext cx="0" cy="0"/>
          </a:xfrm>
          <a:solidFill>
            <a:srgbClr val="FFFFFF"/>
          </a:solidFill>
          <a:ln/>
        </p:spPr>
      </p:sp>
      <p:sp>
        <p:nvSpPr>
          <p:cNvPr id="82948" name="Rectangle 3">
            <a:extLst>
              <a:ext uri="{FF2B5EF4-FFF2-40B4-BE49-F238E27FC236}">
                <a16:creationId xmlns:a16="http://schemas.microsoft.com/office/drawing/2014/main" id="{5DD90790-4ACD-4CE3-86A6-4230F616ADB1}"/>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latin typeface="Times New Roman" panose="02020603050405020304" pitchFamily="18" charset="0"/>
            </a:endParaRPr>
          </a:p>
        </p:txBody>
      </p:sp>
    </p:spTree>
    <p:extLst>
      <p:ext uri="{BB962C8B-B14F-4D97-AF65-F5344CB8AC3E}">
        <p14:creationId xmlns:p14="http://schemas.microsoft.com/office/powerpoint/2010/main" val="1881894100"/>
      </p:ext>
    </p:extLst>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5A7404BC-AC8C-4F7B-8FE8-879D3AAAB45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C5EF88CB-836A-4D98-8664-AF8690A94E74}" type="slidenum">
              <a:rPr lang="zh-CN" altLang="en-US" sz="1200"/>
              <a:pPr eaLnBrk="1" hangingPunct="1"/>
              <a:t>224</a:t>
            </a:fld>
            <a:endParaRPr lang="en-US" altLang="zh-CN" sz="1200"/>
          </a:p>
        </p:txBody>
      </p:sp>
      <p:sp>
        <p:nvSpPr>
          <p:cNvPr id="83971" name="Rectangle 2">
            <a:extLst>
              <a:ext uri="{FF2B5EF4-FFF2-40B4-BE49-F238E27FC236}">
                <a16:creationId xmlns:a16="http://schemas.microsoft.com/office/drawing/2014/main" id="{2E7760D9-4941-47CE-B032-1F282C99649C}"/>
              </a:ext>
            </a:extLst>
          </p:cNvPr>
          <p:cNvSpPr>
            <a:spLocks noGrp="1" noRot="1" noChangeAspect="1" noChangeArrowheads="1" noTextEdit="1"/>
          </p:cNvSpPr>
          <p:nvPr>
            <p:ph type="sldImg"/>
          </p:nvPr>
        </p:nvSpPr>
        <p:spPr>
          <a:xfrm>
            <a:off x="3429000" y="2400300"/>
            <a:ext cx="0" cy="0"/>
          </a:xfrm>
          <a:solidFill>
            <a:srgbClr val="FFFFFF"/>
          </a:solidFill>
          <a:ln/>
        </p:spPr>
      </p:sp>
      <p:sp>
        <p:nvSpPr>
          <p:cNvPr id="83972" name="Rectangle 3">
            <a:extLst>
              <a:ext uri="{FF2B5EF4-FFF2-40B4-BE49-F238E27FC236}">
                <a16:creationId xmlns:a16="http://schemas.microsoft.com/office/drawing/2014/main" id="{5938E42F-5F5C-49E0-9E1A-CB96799E720C}"/>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latin typeface="Times New Roman" panose="02020603050405020304" pitchFamily="18" charset="0"/>
            </a:endParaRPr>
          </a:p>
        </p:txBody>
      </p:sp>
    </p:spTree>
    <p:extLst>
      <p:ext uri="{BB962C8B-B14F-4D97-AF65-F5344CB8AC3E}">
        <p14:creationId xmlns:p14="http://schemas.microsoft.com/office/powerpoint/2010/main" val="291625778"/>
      </p:ext>
    </p:extLst>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E4502A92-9A34-425C-9416-6C08BAA2304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9D2E1E94-DC2D-44A0-AA00-6DD5E519776F}" type="slidenum">
              <a:rPr lang="zh-CN" altLang="en-US" sz="1200"/>
              <a:pPr eaLnBrk="1" hangingPunct="1"/>
              <a:t>225</a:t>
            </a:fld>
            <a:endParaRPr lang="en-US" altLang="zh-CN" sz="1200"/>
          </a:p>
        </p:txBody>
      </p:sp>
      <p:sp>
        <p:nvSpPr>
          <p:cNvPr id="84995" name="Rectangle 2">
            <a:extLst>
              <a:ext uri="{FF2B5EF4-FFF2-40B4-BE49-F238E27FC236}">
                <a16:creationId xmlns:a16="http://schemas.microsoft.com/office/drawing/2014/main" id="{4F1243ED-9EE4-4CF1-A87E-866E8EF3B3F2}"/>
              </a:ext>
            </a:extLst>
          </p:cNvPr>
          <p:cNvSpPr>
            <a:spLocks noGrp="1" noRot="1" noChangeAspect="1" noChangeArrowheads="1" noTextEdit="1"/>
          </p:cNvSpPr>
          <p:nvPr>
            <p:ph type="sldImg"/>
          </p:nvPr>
        </p:nvSpPr>
        <p:spPr>
          <a:xfrm>
            <a:off x="3429000" y="2400300"/>
            <a:ext cx="0" cy="0"/>
          </a:xfrm>
          <a:solidFill>
            <a:srgbClr val="FFFFFF"/>
          </a:solidFill>
          <a:ln/>
        </p:spPr>
      </p:sp>
      <p:sp>
        <p:nvSpPr>
          <p:cNvPr id="84996" name="Rectangle 3">
            <a:extLst>
              <a:ext uri="{FF2B5EF4-FFF2-40B4-BE49-F238E27FC236}">
                <a16:creationId xmlns:a16="http://schemas.microsoft.com/office/drawing/2014/main" id="{E2729EAD-FE73-4DDF-9A35-3D44DC98F423}"/>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latin typeface="Times New Roman" panose="02020603050405020304" pitchFamily="18" charset="0"/>
            </a:endParaRPr>
          </a:p>
        </p:txBody>
      </p:sp>
    </p:spTree>
    <p:extLst>
      <p:ext uri="{BB962C8B-B14F-4D97-AF65-F5344CB8AC3E}">
        <p14:creationId xmlns:p14="http://schemas.microsoft.com/office/powerpoint/2010/main" val="2121393471"/>
      </p:ext>
    </p:extLst>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18B53062-B7F6-4AAE-968D-8E95B427A7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5A37EF26-0609-4D7D-837F-95A45CEBB742}" type="slidenum">
              <a:rPr lang="zh-CN" altLang="en-US" sz="1200"/>
              <a:pPr eaLnBrk="1" hangingPunct="1"/>
              <a:t>226</a:t>
            </a:fld>
            <a:endParaRPr lang="en-US" altLang="zh-CN" sz="1200"/>
          </a:p>
        </p:txBody>
      </p:sp>
      <p:sp>
        <p:nvSpPr>
          <p:cNvPr id="86019" name="Rectangle 2">
            <a:extLst>
              <a:ext uri="{FF2B5EF4-FFF2-40B4-BE49-F238E27FC236}">
                <a16:creationId xmlns:a16="http://schemas.microsoft.com/office/drawing/2014/main" id="{A2189225-2DCE-4BD9-BDCA-FE5B3E31C248}"/>
              </a:ext>
            </a:extLst>
          </p:cNvPr>
          <p:cNvSpPr>
            <a:spLocks noGrp="1" noRot="1" noChangeAspect="1" noChangeArrowheads="1" noTextEdit="1"/>
          </p:cNvSpPr>
          <p:nvPr>
            <p:ph type="sldImg"/>
          </p:nvPr>
        </p:nvSpPr>
        <p:spPr>
          <a:xfrm>
            <a:off x="3429000" y="2400300"/>
            <a:ext cx="0" cy="0"/>
          </a:xfrm>
          <a:solidFill>
            <a:srgbClr val="FFFFFF"/>
          </a:solidFill>
          <a:ln/>
        </p:spPr>
      </p:sp>
      <p:sp>
        <p:nvSpPr>
          <p:cNvPr id="86020" name="Rectangle 3">
            <a:extLst>
              <a:ext uri="{FF2B5EF4-FFF2-40B4-BE49-F238E27FC236}">
                <a16:creationId xmlns:a16="http://schemas.microsoft.com/office/drawing/2014/main" id="{F64BBDD7-47FD-4377-AC47-230285338A51}"/>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latin typeface="Times New Roman" panose="02020603050405020304" pitchFamily="18" charset="0"/>
            </a:endParaRPr>
          </a:p>
        </p:txBody>
      </p:sp>
    </p:spTree>
    <p:extLst>
      <p:ext uri="{BB962C8B-B14F-4D97-AF65-F5344CB8AC3E}">
        <p14:creationId xmlns:p14="http://schemas.microsoft.com/office/powerpoint/2010/main" val="3212386218"/>
      </p:ext>
    </p:extLst>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E5CC0369-F1C1-408A-9E00-12CA6D6B606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94069F10-CA5D-4344-B556-FC17E95C39D7}" type="slidenum">
              <a:rPr lang="zh-CN" altLang="en-US" sz="1200"/>
              <a:pPr eaLnBrk="1" hangingPunct="1"/>
              <a:t>227</a:t>
            </a:fld>
            <a:endParaRPr lang="en-US" altLang="zh-CN" sz="1200"/>
          </a:p>
        </p:txBody>
      </p:sp>
      <p:sp>
        <p:nvSpPr>
          <p:cNvPr id="87043" name="Rectangle 2">
            <a:extLst>
              <a:ext uri="{FF2B5EF4-FFF2-40B4-BE49-F238E27FC236}">
                <a16:creationId xmlns:a16="http://schemas.microsoft.com/office/drawing/2014/main" id="{D95C89BE-7287-4BB1-8274-724F31364703}"/>
              </a:ext>
            </a:extLst>
          </p:cNvPr>
          <p:cNvSpPr>
            <a:spLocks noGrp="1" noRot="1" noChangeAspect="1" noChangeArrowheads="1" noTextEdit="1"/>
          </p:cNvSpPr>
          <p:nvPr>
            <p:ph type="sldImg"/>
          </p:nvPr>
        </p:nvSpPr>
        <p:spPr>
          <a:xfrm>
            <a:off x="3429000" y="2400300"/>
            <a:ext cx="0" cy="0"/>
          </a:xfrm>
          <a:solidFill>
            <a:srgbClr val="FFFFFF"/>
          </a:solidFill>
          <a:ln/>
        </p:spPr>
      </p:sp>
      <p:sp>
        <p:nvSpPr>
          <p:cNvPr id="87044" name="Rectangle 3">
            <a:extLst>
              <a:ext uri="{FF2B5EF4-FFF2-40B4-BE49-F238E27FC236}">
                <a16:creationId xmlns:a16="http://schemas.microsoft.com/office/drawing/2014/main" id="{F63F994F-B946-444C-A336-C639A888956F}"/>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latin typeface="Times New Roman" panose="02020603050405020304" pitchFamily="18" charset="0"/>
            </a:endParaRPr>
          </a:p>
        </p:txBody>
      </p:sp>
    </p:spTree>
    <p:extLst>
      <p:ext uri="{BB962C8B-B14F-4D97-AF65-F5344CB8AC3E}">
        <p14:creationId xmlns:p14="http://schemas.microsoft.com/office/powerpoint/2010/main" val="2097131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2DEF7E05-0A9B-4E49-A785-D09CFF424E2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A1AA6E2C-301A-40D5-9B94-C3AC3F5F3971}" type="slidenum">
              <a:rPr lang="zh-CN" altLang="en-US"/>
              <a:pPr>
                <a:spcBef>
                  <a:spcPct val="0"/>
                </a:spcBef>
              </a:pPr>
              <a:t>7</a:t>
            </a:fld>
            <a:endParaRPr lang="en-US" altLang="zh-CN"/>
          </a:p>
        </p:txBody>
      </p:sp>
      <p:sp>
        <p:nvSpPr>
          <p:cNvPr id="20483" name="Rectangle 2">
            <a:extLst>
              <a:ext uri="{FF2B5EF4-FFF2-40B4-BE49-F238E27FC236}">
                <a16:creationId xmlns:a16="http://schemas.microsoft.com/office/drawing/2014/main" id="{A7FA6B58-C75C-4174-B142-F310C07D5C1D}"/>
              </a:ext>
            </a:extLst>
          </p:cNvPr>
          <p:cNvSpPr>
            <a:spLocks noGrp="1" noRot="1" noChangeAspect="1" noChangeArrowheads="1" noTextEdit="1"/>
          </p:cNvSpPr>
          <p:nvPr>
            <p:ph type="sldImg"/>
          </p:nvPr>
        </p:nvSpPr>
        <p:spPr>
          <a:xfrm>
            <a:off x="3429000" y="2400300"/>
            <a:ext cx="0" cy="0"/>
          </a:xfrm>
          <a:solidFill>
            <a:srgbClr val="FFFFFF"/>
          </a:solidFill>
          <a:ln/>
        </p:spPr>
      </p:sp>
      <p:sp>
        <p:nvSpPr>
          <p:cNvPr id="20484" name="Rectangle 3">
            <a:extLst>
              <a:ext uri="{FF2B5EF4-FFF2-40B4-BE49-F238E27FC236}">
                <a16:creationId xmlns:a16="http://schemas.microsoft.com/office/drawing/2014/main" id="{0FD8BF7B-B9FF-422F-B609-4E09F277CBBF}"/>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id="{93EF7A6E-22B1-4620-8E3F-9ED37CBCF3A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9105283F-6F99-4DB3-9D10-146863E5953B}" type="slidenum">
              <a:rPr lang="zh-CN" altLang="en-US" sz="1200"/>
              <a:pPr eaLnBrk="1" hangingPunct="1"/>
              <a:t>33</a:t>
            </a:fld>
            <a:endParaRPr lang="en-US" altLang="zh-CN" sz="1200"/>
          </a:p>
        </p:txBody>
      </p:sp>
      <p:sp>
        <p:nvSpPr>
          <p:cNvPr id="112643" name="Rectangle 2">
            <a:extLst>
              <a:ext uri="{FF2B5EF4-FFF2-40B4-BE49-F238E27FC236}">
                <a16:creationId xmlns:a16="http://schemas.microsoft.com/office/drawing/2014/main" id="{0AB44C4D-2E24-4B77-96FE-75DD75AA2ABA}"/>
              </a:ext>
            </a:extLst>
          </p:cNvPr>
          <p:cNvSpPr>
            <a:spLocks noGrp="1" noRot="1" noChangeAspect="1" noChangeArrowheads="1" noTextEdit="1"/>
          </p:cNvSpPr>
          <p:nvPr>
            <p:ph type="sldImg"/>
          </p:nvPr>
        </p:nvSpPr>
        <p:spPr>
          <a:xfrm>
            <a:off x="3429000" y="2400300"/>
            <a:ext cx="0" cy="0"/>
          </a:xfrm>
          <a:solidFill>
            <a:srgbClr val="FFFFFF"/>
          </a:solidFill>
          <a:ln/>
        </p:spPr>
      </p:sp>
      <p:sp>
        <p:nvSpPr>
          <p:cNvPr id="112644" name="Rectangle 3">
            <a:extLst>
              <a:ext uri="{FF2B5EF4-FFF2-40B4-BE49-F238E27FC236}">
                <a16:creationId xmlns:a16="http://schemas.microsoft.com/office/drawing/2014/main" id="{2EDC4AFE-97A3-466F-83F7-A5161578AB4D}"/>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endParaRPr lang="zh-CN" altLang="en-US"/>
          </a:p>
        </p:txBody>
      </p:sp>
    </p:spTree>
    <p:extLst>
      <p:ext uri="{BB962C8B-B14F-4D97-AF65-F5344CB8AC3E}">
        <p14:creationId xmlns:p14="http://schemas.microsoft.com/office/powerpoint/2010/main" val="437373658"/>
      </p:ext>
    </p:extLst>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30062E33-C980-4D22-8164-081B564A9D1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8D34C63F-E8E1-4439-9015-F6034F500323}" type="slidenum">
              <a:rPr lang="zh-CN" altLang="en-US" sz="1200"/>
              <a:pPr eaLnBrk="1" hangingPunct="1"/>
              <a:t>228</a:t>
            </a:fld>
            <a:endParaRPr lang="en-US" altLang="zh-CN" sz="1200"/>
          </a:p>
        </p:txBody>
      </p:sp>
      <p:sp>
        <p:nvSpPr>
          <p:cNvPr id="88067" name="Rectangle 2">
            <a:extLst>
              <a:ext uri="{FF2B5EF4-FFF2-40B4-BE49-F238E27FC236}">
                <a16:creationId xmlns:a16="http://schemas.microsoft.com/office/drawing/2014/main" id="{39DA69B6-5778-4505-B463-D8453FAC3E95}"/>
              </a:ext>
            </a:extLst>
          </p:cNvPr>
          <p:cNvSpPr>
            <a:spLocks noGrp="1" noRot="1" noChangeAspect="1" noChangeArrowheads="1" noTextEdit="1"/>
          </p:cNvSpPr>
          <p:nvPr>
            <p:ph type="sldImg"/>
          </p:nvPr>
        </p:nvSpPr>
        <p:spPr>
          <a:xfrm>
            <a:off x="3429000" y="2400300"/>
            <a:ext cx="0" cy="0"/>
          </a:xfrm>
          <a:solidFill>
            <a:srgbClr val="FFFFFF"/>
          </a:solidFill>
          <a:ln/>
        </p:spPr>
      </p:sp>
      <p:sp>
        <p:nvSpPr>
          <p:cNvPr id="88068" name="Rectangle 3">
            <a:extLst>
              <a:ext uri="{FF2B5EF4-FFF2-40B4-BE49-F238E27FC236}">
                <a16:creationId xmlns:a16="http://schemas.microsoft.com/office/drawing/2014/main" id="{47FA544A-A771-4DAC-A758-671371AE01CD}"/>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latin typeface="Times New Roman" panose="02020603050405020304" pitchFamily="18" charset="0"/>
            </a:endParaRPr>
          </a:p>
        </p:txBody>
      </p:sp>
    </p:spTree>
    <p:extLst>
      <p:ext uri="{BB962C8B-B14F-4D97-AF65-F5344CB8AC3E}">
        <p14:creationId xmlns:p14="http://schemas.microsoft.com/office/powerpoint/2010/main" val="806093894"/>
      </p:ext>
    </p:extLst>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67D1DF21-75EF-4514-B929-22A59650117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EA4A2C92-C058-4D79-ACC1-C416F80F107A}" type="slidenum">
              <a:rPr lang="zh-CN" altLang="en-US" sz="1200"/>
              <a:pPr eaLnBrk="1" hangingPunct="1"/>
              <a:t>229</a:t>
            </a:fld>
            <a:endParaRPr lang="en-US" altLang="zh-CN" sz="1200"/>
          </a:p>
        </p:txBody>
      </p:sp>
      <p:sp>
        <p:nvSpPr>
          <p:cNvPr id="89091" name="Rectangle 2">
            <a:extLst>
              <a:ext uri="{FF2B5EF4-FFF2-40B4-BE49-F238E27FC236}">
                <a16:creationId xmlns:a16="http://schemas.microsoft.com/office/drawing/2014/main" id="{86725EE7-3C14-4923-83A6-D83CCC57964D}"/>
              </a:ext>
            </a:extLst>
          </p:cNvPr>
          <p:cNvSpPr>
            <a:spLocks noGrp="1" noRot="1" noChangeAspect="1" noChangeArrowheads="1" noTextEdit="1"/>
          </p:cNvSpPr>
          <p:nvPr>
            <p:ph type="sldImg"/>
          </p:nvPr>
        </p:nvSpPr>
        <p:spPr>
          <a:xfrm>
            <a:off x="3429000" y="2400300"/>
            <a:ext cx="0" cy="0"/>
          </a:xfrm>
          <a:solidFill>
            <a:srgbClr val="FFFFFF"/>
          </a:solidFill>
          <a:ln/>
        </p:spPr>
      </p:sp>
      <p:sp>
        <p:nvSpPr>
          <p:cNvPr id="89092" name="Rectangle 3">
            <a:extLst>
              <a:ext uri="{FF2B5EF4-FFF2-40B4-BE49-F238E27FC236}">
                <a16:creationId xmlns:a16="http://schemas.microsoft.com/office/drawing/2014/main" id="{EA2C19B2-698D-4C4A-A9B5-549629E2EB4B}"/>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latin typeface="Times New Roman" panose="02020603050405020304" pitchFamily="18" charset="0"/>
            </a:endParaRPr>
          </a:p>
        </p:txBody>
      </p:sp>
    </p:spTree>
    <p:extLst>
      <p:ext uri="{BB962C8B-B14F-4D97-AF65-F5344CB8AC3E}">
        <p14:creationId xmlns:p14="http://schemas.microsoft.com/office/powerpoint/2010/main" val="3220168825"/>
      </p:ext>
    </p:extLst>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4C5DC247-D04F-4A26-A388-D072B727A85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C1A208A5-7821-4510-B460-D7E9B16A14CF}" type="slidenum">
              <a:rPr lang="zh-CN" altLang="en-US" sz="1200"/>
              <a:pPr eaLnBrk="1" hangingPunct="1"/>
              <a:t>230</a:t>
            </a:fld>
            <a:endParaRPr lang="en-US" altLang="zh-CN" sz="1200"/>
          </a:p>
        </p:txBody>
      </p:sp>
      <p:sp>
        <p:nvSpPr>
          <p:cNvPr id="90115" name="Rectangle 2">
            <a:extLst>
              <a:ext uri="{FF2B5EF4-FFF2-40B4-BE49-F238E27FC236}">
                <a16:creationId xmlns:a16="http://schemas.microsoft.com/office/drawing/2014/main" id="{43313B58-6E92-4B2C-BF89-6DD14195B6CF}"/>
              </a:ext>
            </a:extLst>
          </p:cNvPr>
          <p:cNvSpPr>
            <a:spLocks noGrp="1" noRot="1" noChangeAspect="1" noChangeArrowheads="1" noTextEdit="1"/>
          </p:cNvSpPr>
          <p:nvPr>
            <p:ph type="sldImg"/>
          </p:nvPr>
        </p:nvSpPr>
        <p:spPr>
          <a:xfrm>
            <a:off x="3429000" y="2400300"/>
            <a:ext cx="0" cy="0"/>
          </a:xfrm>
          <a:solidFill>
            <a:srgbClr val="FFFFFF"/>
          </a:solidFill>
          <a:ln/>
        </p:spPr>
      </p:sp>
      <p:sp>
        <p:nvSpPr>
          <p:cNvPr id="90116" name="Rectangle 3">
            <a:extLst>
              <a:ext uri="{FF2B5EF4-FFF2-40B4-BE49-F238E27FC236}">
                <a16:creationId xmlns:a16="http://schemas.microsoft.com/office/drawing/2014/main" id="{2BDDAF50-FE34-4C45-A69E-B564334A2C27}"/>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latin typeface="Times New Roman" panose="02020603050405020304" pitchFamily="18" charset="0"/>
            </a:endParaRPr>
          </a:p>
        </p:txBody>
      </p:sp>
    </p:spTree>
    <p:extLst>
      <p:ext uri="{BB962C8B-B14F-4D97-AF65-F5344CB8AC3E}">
        <p14:creationId xmlns:p14="http://schemas.microsoft.com/office/powerpoint/2010/main" val="640481071"/>
      </p:ext>
    </p:extLst>
  </p:cSld>
  <p:clrMapOvr>
    <a:masterClrMapping/>
  </p:clrMapOvr>
</p:notes>
</file>

<file path=ppt/notesSlides/notesSlide2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AE99AA94-08B4-40EA-AEF5-A1C5DE6A20E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BD0115D4-E52B-4427-9699-D7CBCA183812}" type="slidenum">
              <a:rPr lang="zh-CN" altLang="en-US" sz="1200"/>
              <a:pPr eaLnBrk="1" hangingPunct="1"/>
              <a:t>231</a:t>
            </a:fld>
            <a:endParaRPr lang="en-US" altLang="zh-CN" sz="1200"/>
          </a:p>
        </p:txBody>
      </p:sp>
      <p:sp>
        <p:nvSpPr>
          <p:cNvPr id="91139" name="Rectangle 2">
            <a:extLst>
              <a:ext uri="{FF2B5EF4-FFF2-40B4-BE49-F238E27FC236}">
                <a16:creationId xmlns:a16="http://schemas.microsoft.com/office/drawing/2014/main" id="{FC94180D-1AF0-4193-AEE8-6D922EAE8F18}"/>
              </a:ext>
            </a:extLst>
          </p:cNvPr>
          <p:cNvSpPr>
            <a:spLocks noGrp="1" noRot="1" noChangeAspect="1" noChangeArrowheads="1" noTextEdit="1"/>
          </p:cNvSpPr>
          <p:nvPr>
            <p:ph type="sldImg"/>
          </p:nvPr>
        </p:nvSpPr>
        <p:spPr>
          <a:xfrm>
            <a:off x="3429000" y="2400300"/>
            <a:ext cx="0" cy="0"/>
          </a:xfrm>
          <a:solidFill>
            <a:srgbClr val="FFFFFF"/>
          </a:solidFill>
          <a:ln/>
        </p:spPr>
      </p:sp>
      <p:sp>
        <p:nvSpPr>
          <p:cNvPr id="91140" name="Rectangle 3">
            <a:extLst>
              <a:ext uri="{FF2B5EF4-FFF2-40B4-BE49-F238E27FC236}">
                <a16:creationId xmlns:a16="http://schemas.microsoft.com/office/drawing/2014/main" id="{BC335AA7-9B99-4445-A17C-C4CCA781C5D4}"/>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latin typeface="Times New Roman" panose="02020603050405020304" pitchFamily="18" charset="0"/>
            </a:endParaRPr>
          </a:p>
        </p:txBody>
      </p:sp>
    </p:spTree>
    <p:extLst>
      <p:ext uri="{BB962C8B-B14F-4D97-AF65-F5344CB8AC3E}">
        <p14:creationId xmlns:p14="http://schemas.microsoft.com/office/powerpoint/2010/main" val="1319066917"/>
      </p:ext>
    </p:extLst>
  </p:cSld>
  <p:clrMapOvr>
    <a:masterClrMapping/>
  </p:clrMapOvr>
</p:notes>
</file>

<file path=ppt/notesSlides/notesSlide2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E087CF93-0238-4EA8-9190-5286D321D04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7FAA75E9-333D-41E4-A853-570D256C737E}" type="slidenum">
              <a:rPr lang="zh-CN" altLang="en-US" sz="1200"/>
              <a:pPr eaLnBrk="1" hangingPunct="1"/>
              <a:t>232</a:t>
            </a:fld>
            <a:endParaRPr lang="en-US" altLang="zh-CN" sz="1200"/>
          </a:p>
        </p:txBody>
      </p:sp>
      <p:sp>
        <p:nvSpPr>
          <p:cNvPr id="71683" name="Rectangle 2">
            <a:extLst>
              <a:ext uri="{FF2B5EF4-FFF2-40B4-BE49-F238E27FC236}">
                <a16:creationId xmlns:a16="http://schemas.microsoft.com/office/drawing/2014/main" id="{019834BD-5487-4771-A66A-E34564F3C9A3}"/>
              </a:ext>
            </a:extLst>
          </p:cNvPr>
          <p:cNvSpPr>
            <a:spLocks noGrp="1" noRot="1" noChangeAspect="1" noChangeArrowheads="1" noTextEdit="1"/>
          </p:cNvSpPr>
          <p:nvPr>
            <p:ph type="sldImg"/>
          </p:nvPr>
        </p:nvSpPr>
        <p:spPr>
          <a:xfrm>
            <a:off x="3429000" y="2400300"/>
            <a:ext cx="0" cy="0"/>
          </a:xfrm>
          <a:solidFill>
            <a:srgbClr val="FFFFFF"/>
          </a:solidFill>
          <a:ln/>
        </p:spPr>
      </p:sp>
      <p:sp>
        <p:nvSpPr>
          <p:cNvPr id="71684" name="Rectangle 3">
            <a:extLst>
              <a:ext uri="{FF2B5EF4-FFF2-40B4-BE49-F238E27FC236}">
                <a16:creationId xmlns:a16="http://schemas.microsoft.com/office/drawing/2014/main" id="{8F1B8D07-4297-4BAC-81A4-C8DDC3FE62E0}"/>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3474185230"/>
      </p:ext>
    </p:extLst>
  </p:cSld>
  <p:clrMapOvr>
    <a:masterClrMapping/>
  </p:clrMapOvr>
</p:notes>
</file>

<file path=ppt/notesSlides/notesSlide2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49C1A142-4840-4195-AE5A-B858D722F0F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76D91A87-3388-493C-9D47-3DB1F02B76A4}" type="slidenum">
              <a:rPr lang="zh-CN" altLang="en-US" sz="1200"/>
              <a:pPr eaLnBrk="1" hangingPunct="1"/>
              <a:t>234</a:t>
            </a:fld>
            <a:endParaRPr lang="en-US" altLang="zh-CN" sz="1200"/>
          </a:p>
        </p:txBody>
      </p:sp>
      <p:sp>
        <p:nvSpPr>
          <p:cNvPr id="72707" name="Rectangle 2">
            <a:extLst>
              <a:ext uri="{FF2B5EF4-FFF2-40B4-BE49-F238E27FC236}">
                <a16:creationId xmlns:a16="http://schemas.microsoft.com/office/drawing/2014/main" id="{45F3ED42-530B-4094-8A4F-80C3D9421D03}"/>
              </a:ext>
            </a:extLst>
          </p:cNvPr>
          <p:cNvSpPr>
            <a:spLocks noGrp="1" noRot="1" noChangeAspect="1" noChangeArrowheads="1" noTextEdit="1"/>
          </p:cNvSpPr>
          <p:nvPr>
            <p:ph type="sldImg"/>
          </p:nvPr>
        </p:nvSpPr>
        <p:spPr>
          <a:xfrm>
            <a:off x="3429000" y="2400300"/>
            <a:ext cx="0" cy="0"/>
          </a:xfrm>
          <a:solidFill>
            <a:srgbClr val="FFFFFF"/>
          </a:solidFill>
          <a:ln/>
        </p:spPr>
      </p:sp>
      <p:sp>
        <p:nvSpPr>
          <p:cNvPr id="72708" name="Rectangle 3">
            <a:extLst>
              <a:ext uri="{FF2B5EF4-FFF2-40B4-BE49-F238E27FC236}">
                <a16:creationId xmlns:a16="http://schemas.microsoft.com/office/drawing/2014/main" id="{BF222413-9DEA-43DC-9971-0D72445D4132}"/>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1859288654"/>
      </p:ext>
    </p:extLst>
  </p:cSld>
  <p:clrMapOvr>
    <a:masterClrMapping/>
  </p:clrMapOvr>
</p:notes>
</file>

<file path=ppt/notesSlides/notesSlide2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1BDAA1C1-0A58-4A6B-A98F-7809B14743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3603BF93-BAD4-4BFA-83D9-D2973F82D0B5}" type="slidenum">
              <a:rPr lang="zh-CN" altLang="en-US" sz="1200"/>
              <a:pPr eaLnBrk="1" hangingPunct="1"/>
              <a:t>235</a:t>
            </a:fld>
            <a:endParaRPr lang="en-US" altLang="zh-CN" sz="1200"/>
          </a:p>
        </p:txBody>
      </p:sp>
      <p:sp>
        <p:nvSpPr>
          <p:cNvPr id="73731" name="Rectangle 2">
            <a:extLst>
              <a:ext uri="{FF2B5EF4-FFF2-40B4-BE49-F238E27FC236}">
                <a16:creationId xmlns:a16="http://schemas.microsoft.com/office/drawing/2014/main" id="{4C9A4883-129E-4FBB-9A90-20CAF0AAFAD1}"/>
              </a:ext>
            </a:extLst>
          </p:cNvPr>
          <p:cNvSpPr>
            <a:spLocks noGrp="1" noRot="1" noChangeAspect="1" noChangeArrowheads="1" noTextEdit="1"/>
          </p:cNvSpPr>
          <p:nvPr>
            <p:ph type="sldImg"/>
          </p:nvPr>
        </p:nvSpPr>
        <p:spPr>
          <a:xfrm>
            <a:off x="3429000" y="2400300"/>
            <a:ext cx="0" cy="0"/>
          </a:xfrm>
          <a:solidFill>
            <a:srgbClr val="FFFFFF"/>
          </a:solidFill>
          <a:ln/>
        </p:spPr>
      </p:sp>
      <p:sp>
        <p:nvSpPr>
          <p:cNvPr id="73732" name="Rectangle 3">
            <a:extLst>
              <a:ext uri="{FF2B5EF4-FFF2-40B4-BE49-F238E27FC236}">
                <a16:creationId xmlns:a16="http://schemas.microsoft.com/office/drawing/2014/main" id="{9E13FC8E-30D0-46E0-B117-C8B8A7470024}"/>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206047613"/>
      </p:ext>
    </p:extLst>
  </p:cSld>
  <p:clrMapOvr>
    <a:masterClrMapping/>
  </p:clrMapOvr>
</p:notes>
</file>

<file path=ppt/notesSlides/notesSlide2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127865A3-F1AB-462F-9CEE-2980D068A0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93C2EA41-8974-4410-BD38-17CD7282BE14}" type="slidenum">
              <a:rPr lang="zh-CN" altLang="en-US" sz="1200"/>
              <a:pPr eaLnBrk="1" hangingPunct="1"/>
              <a:t>236</a:t>
            </a:fld>
            <a:endParaRPr lang="en-US" altLang="zh-CN" sz="1200"/>
          </a:p>
        </p:txBody>
      </p:sp>
      <p:sp>
        <p:nvSpPr>
          <p:cNvPr id="74755" name="Rectangle 2">
            <a:extLst>
              <a:ext uri="{FF2B5EF4-FFF2-40B4-BE49-F238E27FC236}">
                <a16:creationId xmlns:a16="http://schemas.microsoft.com/office/drawing/2014/main" id="{F3247418-99E6-4046-9F89-64DD4453C125}"/>
              </a:ext>
            </a:extLst>
          </p:cNvPr>
          <p:cNvSpPr>
            <a:spLocks noGrp="1" noRot="1" noChangeAspect="1" noChangeArrowheads="1" noTextEdit="1"/>
          </p:cNvSpPr>
          <p:nvPr>
            <p:ph type="sldImg"/>
          </p:nvPr>
        </p:nvSpPr>
        <p:spPr>
          <a:xfrm>
            <a:off x="3429000" y="2400300"/>
            <a:ext cx="0" cy="0"/>
          </a:xfrm>
          <a:solidFill>
            <a:srgbClr val="FFFFFF"/>
          </a:solidFill>
          <a:ln/>
        </p:spPr>
      </p:sp>
      <p:sp>
        <p:nvSpPr>
          <p:cNvPr id="74756" name="Rectangle 3">
            <a:extLst>
              <a:ext uri="{FF2B5EF4-FFF2-40B4-BE49-F238E27FC236}">
                <a16:creationId xmlns:a16="http://schemas.microsoft.com/office/drawing/2014/main" id="{79402234-996B-4048-87FF-D1A79E32538C}"/>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2347752317"/>
      </p:ext>
    </p:extLst>
  </p:cSld>
  <p:clrMapOvr>
    <a:masterClrMapping/>
  </p:clrMapOvr>
</p:notes>
</file>

<file path=ppt/notesSlides/notesSlide2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A60BA13C-82A1-460A-B5E1-59BA83AD916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A3A029D9-1B62-4DE2-819F-16FC93E0A58B}" type="slidenum">
              <a:rPr lang="zh-CN" altLang="en-US" sz="1200"/>
              <a:pPr eaLnBrk="1" hangingPunct="1"/>
              <a:t>237</a:t>
            </a:fld>
            <a:endParaRPr lang="en-US" altLang="zh-CN" sz="1200"/>
          </a:p>
        </p:txBody>
      </p:sp>
      <p:sp>
        <p:nvSpPr>
          <p:cNvPr id="75779" name="Rectangle 2">
            <a:extLst>
              <a:ext uri="{FF2B5EF4-FFF2-40B4-BE49-F238E27FC236}">
                <a16:creationId xmlns:a16="http://schemas.microsoft.com/office/drawing/2014/main" id="{B7CBD9EE-70C9-4066-A86A-7CB7EE3FBD08}"/>
              </a:ext>
            </a:extLst>
          </p:cNvPr>
          <p:cNvSpPr>
            <a:spLocks noGrp="1" noRot="1" noChangeAspect="1" noChangeArrowheads="1" noTextEdit="1"/>
          </p:cNvSpPr>
          <p:nvPr>
            <p:ph type="sldImg"/>
          </p:nvPr>
        </p:nvSpPr>
        <p:spPr>
          <a:xfrm>
            <a:off x="3429000" y="2400300"/>
            <a:ext cx="0" cy="0"/>
          </a:xfrm>
          <a:solidFill>
            <a:srgbClr val="FFFFFF"/>
          </a:solidFill>
          <a:ln/>
        </p:spPr>
      </p:sp>
      <p:sp>
        <p:nvSpPr>
          <p:cNvPr id="75780" name="Rectangle 3">
            <a:extLst>
              <a:ext uri="{FF2B5EF4-FFF2-40B4-BE49-F238E27FC236}">
                <a16:creationId xmlns:a16="http://schemas.microsoft.com/office/drawing/2014/main" id="{CB9B2A05-2D79-4D79-AFD8-5B5CFED7E1A2}"/>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2937973670"/>
      </p:ext>
    </p:extLst>
  </p:cSld>
  <p:clrMapOvr>
    <a:masterClrMapping/>
  </p:clrMapOvr>
</p:notes>
</file>

<file path=ppt/notesSlides/notesSlide2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A8E46BCC-EEDC-4FDF-8FDF-44D7E8043E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63977B71-614A-4FF3-B36F-AD4D6DD36203}" type="slidenum">
              <a:rPr lang="zh-CN" altLang="en-US" sz="1200"/>
              <a:pPr eaLnBrk="1" hangingPunct="1"/>
              <a:t>238</a:t>
            </a:fld>
            <a:endParaRPr lang="en-US" altLang="zh-CN" sz="1200"/>
          </a:p>
        </p:txBody>
      </p:sp>
      <p:sp>
        <p:nvSpPr>
          <p:cNvPr id="76803" name="Rectangle 2">
            <a:extLst>
              <a:ext uri="{FF2B5EF4-FFF2-40B4-BE49-F238E27FC236}">
                <a16:creationId xmlns:a16="http://schemas.microsoft.com/office/drawing/2014/main" id="{B2E22092-BBA6-4D40-936D-265E0B61A0F8}"/>
              </a:ext>
            </a:extLst>
          </p:cNvPr>
          <p:cNvSpPr>
            <a:spLocks noGrp="1" noRot="1" noChangeAspect="1" noChangeArrowheads="1" noTextEdit="1"/>
          </p:cNvSpPr>
          <p:nvPr>
            <p:ph type="sldImg"/>
          </p:nvPr>
        </p:nvSpPr>
        <p:spPr>
          <a:xfrm>
            <a:off x="3429000" y="2400300"/>
            <a:ext cx="0" cy="0"/>
          </a:xfrm>
          <a:solidFill>
            <a:srgbClr val="FFFFFF"/>
          </a:solidFill>
          <a:ln/>
        </p:spPr>
      </p:sp>
      <p:sp>
        <p:nvSpPr>
          <p:cNvPr id="76804" name="Rectangle 3">
            <a:extLst>
              <a:ext uri="{FF2B5EF4-FFF2-40B4-BE49-F238E27FC236}">
                <a16:creationId xmlns:a16="http://schemas.microsoft.com/office/drawing/2014/main" id="{BB821800-B55B-45A5-AEA0-447905B0B77A}"/>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10884392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a:extLst>
              <a:ext uri="{FF2B5EF4-FFF2-40B4-BE49-F238E27FC236}">
                <a16:creationId xmlns:a16="http://schemas.microsoft.com/office/drawing/2014/main" id="{66CCE904-8CF3-4FF0-B608-0375521CF73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1F8A5E2F-3739-4869-BBFD-1C0EE17B4204}" type="slidenum">
              <a:rPr lang="zh-CN" altLang="en-US" sz="1200"/>
              <a:pPr eaLnBrk="1" hangingPunct="1"/>
              <a:t>34</a:t>
            </a:fld>
            <a:endParaRPr lang="en-US" altLang="zh-CN" sz="1200"/>
          </a:p>
        </p:txBody>
      </p:sp>
      <p:sp>
        <p:nvSpPr>
          <p:cNvPr id="114691" name="Rectangle 2">
            <a:extLst>
              <a:ext uri="{FF2B5EF4-FFF2-40B4-BE49-F238E27FC236}">
                <a16:creationId xmlns:a16="http://schemas.microsoft.com/office/drawing/2014/main" id="{40D9F668-F6AF-4359-ACDA-6AB332BB879A}"/>
              </a:ext>
            </a:extLst>
          </p:cNvPr>
          <p:cNvSpPr>
            <a:spLocks noGrp="1" noRot="1" noChangeAspect="1" noChangeArrowheads="1" noTextEdit="1"/>
          </p:cNvSpPr>
          <p:nvPr>
            <p:ph type="sldImg"/>
          </p:nvPr>
        </p:nvSpPr>
        <p:spPr>
          <a:xfrm>
            <a:off x="3429000" y="2400300"/>
            <a:ext cx="0" cy="0"/>
          </a:xfrm>
          <a:solidFill>
            <a:srgbClr val="FFFFFF"/>
          </a:solidFill>
          <a:ln/>
        </p:spPr>
      </p:sp>
      <p:sp>
        <p:nvSpPr>
          <p:cNvPr id="114692" name="Rectangle 3">
            <a:extLst>
              <a:ext uri="{FF2B5EF4-FFF2-40B4-BE49-F238E27FC236}">
                <a16:creationId xmlns:a16="http://schemas.microsoft.com/office/drawing/2014/main" id="{0FAD6CCA-E83C-4FDC-9686-9BFBEC4E9AEE}"/>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endParaRPr lang="zh-CN" altLang="en-US"/>
          </a:p>
        </p:txBody>
      </p:sp>
    </p:spTree>
    <p:extLst>
      <p:ext uri="{BB962C8B-B14F-4D97-AF65-F5344CB8AC3E}">
        <p14:creationId xmlns:p14="http://schemas.microsoft.com/office/powerpoint/2010/main" val="1843803133"/>
      </p:ext>
    </p:extLst>
  </p:cSld>
  <p:clrMapOvr>
    <a:masterClrMapping/>
  </p:clrMapOvr>
</p:notes>
</file>

<file path=ppt/notesSlides/notesSlide2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B8D5536E-1A10-4FCB-AC03-6A413FB11E5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815F8168-04EA-4EF2-B2E4-897D137947BC}" type="slidenum">
              <a:rPr lang="zh-CN" altLang="en-US" sz="1200"/>
              <a:pPr eaLnBrk="1" hangingPunct="1"/>
              <a:t>239</a:t>
            </a:fld>
            <a:endParaRPr lang="en-US" altLang="zh-CN" sz="1200"/>
          </a:p>
        </p:txBody>
      </p:sp>
      <p:sp>
        <p:nvSpPr>
          <p:cNvPr id="77827" name="Rectangle 2">
            <a:extLst>
              <a:ext uri="{FF2B5EF4-FFF2-40B4-BE49-F238E27FC236}">
                <a16:creationId xmlns:a16="http://schemas.microsoft.com/office/drawing/2014/main" id="{A51808C8-53A5-471A-9893-F019DCE8DE33}"/>
              </a:ext>
            </a:extLst>
          </p:cNvPr>
          <p:cNvSpPr>
            <a:spLocks noGrp="1" noRot="1" noChangeAspect="1" noChangeArrowheads="1" noTextEdit="1"/>
          </p:cNvSpPr>
          <p:nvPr>
            <p:ph type="sldImg"/>
          </p:nvPr>
        </p:nvSpPr>
        <p:spPr>
          <a:xfrm>
            <a:off x="3429000" y="2400300"/>
            <a:ext cx="0" cy="0"/>
          </a:xfrm>
          <a:solidFill>
            <a:srgbClr val="FFFFFF"/>
          </a:solidFill>
          <a:ln/>
        </p:spPr>
      </p:sp>
      <p:sp>
        <p:nvSpPr>
          <p:cNvPr id="77828" name="Rectangle 3">
            <a:extLst>
              <a:ext uri="{FF2B5EF4-FFF2-40B4-BE49-F238E27FC236}">
                <a16:creationId xmlns:a16="http://schemas.microsoft.com/office/drawing/2014/main" id="{C118BED4-384F-4E9D-BF29-093438CB15F5}"/>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1328494745"/>
      </p:ext>
    </p:extLst>
  </p:cSld>
  <p:clrMapOvr>
    <a:masterClrMapping/>
  </p:clrMapOvr>
</p:notes>
</file>

<file path=ppt/notesSlides/notesSlide2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A8EE1714-2991-4DB7-AEF9-30CA48D3C47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17964C69-F740-41AE-B91B-28539486E184}" type="slidenum">
              <a:rPr lang="zh-CN" altLang="en-US" sz="1200"/>
              <a:pPr eaLnBrk="1" hangingPunct="1"/>
              <a:t>240</a:t>
            </a:fld>
            <a:endParaRPr lang="en-US" altLang="zh-CN" sz="1200"/>
          </a:p>
        </p:txBody>
      </p:sp>
      <p:sp>
        <p:nvSpPr>
          <p:cNvPr id="78851" name="Rectangle 2">
            <a:extLst>
              <a:ext uri="{FF2B5EF4-FFF2-40B4-BE49-F238E27FC236}">
                <a16:creationId xmlns:a16="http://schemas.microsoft.com/office/drawing/2014/main" id="{984FCC89-0A11-471C-9CDD-FD007D34D4DB}"/>
              </a:ext>
            </a:extLst>
          </p:cNvPr>
          <p:cNvSpPr>
            <a:spLocks noGrp="1" noRot="1" noChangeAspect="1" noChangeArrowheads="1" noTextEdit="1"/>
          </p:cNvSpPr>
          <p:nvPr>
            <p:ph type="sldImg"/>
          </p:nvPr>
        </p:nvSpPr>
        <p:spPr>
          <a:xfrm>
            <a:off x="3429000" y="2400300"/>
            <a:ext cx="0" cy="0"/>
          </a:xfrm>
          <a:solidFill>
            <a:srgbClr val="FFFFFF"/>
          </a:solidFill>
          <a:ln/>
        </p:spPr>
      </p:sp>
      <p:sp>
        <p:nvSpPr>
          <p:cNvPr id="78852" name="Rectangle 3">
            <a:extLst>
              <a:ext uri="{FF2B5EF4-FFF2-40B4-BE49-F238E27FC236}">
                <a16:creationId xmlns:a16="http://schemas.microsoft.com/office/drawing/2014/main" id="{0BDD4CBF-5485-45A7-9EBB-765218D1BDEC}"/>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1898324394"/>
      </p:ext>
    </p:extLst>
  </p:cSld>
  <p:clrMapOvr>
    <a:masterClrMapping/>
  </p:clrMapOvr>
</p:notes>
</file>

<file path=ppt/notesSlides/notesSlide2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9C0E88EB-DB5A-4067-AD39-0808C64B1E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8CDFD58E-BA90-4AA9-8361-ACC96D6D01B7}" type="slidenum">
              <a:rPr lang="zh-CN" altLang="en-US" sz="1200"/>
              <a:pPr eaLnBrk="1" hangingPunct="1"/>
              <a:t>241</a:t>
            </a:fld>
            <a:endParaRPr lang="en-US" altLang="zh-CN" sz="1200"/>
          </a:p>
        </p:txBody>
      </p:sp>
      <p:sp>
        <p:nvSpPr>
          <p:cNvPr id="79875" name="Rectangle 2">
            <a:extLst>
              <a:ext uri="{FF2B5EF4-FFF2-40B4-BE49-F238E27FC236}">
                <a16:creationId xmlns:a16="http://schemas.microsoft.com/office/drawing/2014/main" id="{5462CA70-F917-4E7A-B302-CF37050E2FBE}"/>
              </a:ext>
            </a:extLst>
          </p:cNvPr>
          <p:cNvSpPr>
            <a:spLocks noGrp="1" noRot="1" noChangeAspect="1" noChangeArrowheads="1" noTextEdit="1"/>
          </p:cNvSpPr>
          <p:nvPr>
            <p:ph type="sldImg"/>
          </p:nvPr>
        </p:nvSpPr>
        <p:spPr>
          <a:xfrm>
            <a:off x="3429000" y="2400300"/>
            <a:ext cx="0" cy="0"/>
          </a:xfrm>
          <a:solidFill>
            <a:srgbClr val="FFFFFF"/>
          </a:solidFill>
          <a:ln/>
        </p:spPr>
      </p:sp>
      <p:sp>
        <p:nvSpPr>
          <p:cNvPr id="79876" name="Rectangle 3">
            <a:extLst>
              <a:ext uri="{FF2B5EF4-FFF2-40B4-BE49-F238E27FC236}">
                <a16:creationId xmlns:a16="http://schemas.microsoft.com/office/drawing/2014/main" id="{D42F67B1-E25D-4435-83B1-4BD6B342637D}"/>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4045389467"/>
      </p:ext>
    </p:extLst>
  </p:cSld>
  <p:clrMapOvr>
    <a:masterClrMapping/>
  </p:clrMapOvr>
</p:notes>
</file>

<file path=ppt/notesSlides/notesSlide2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CD8D3B38-86C2-46DC-9D1F-140FFA49B08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306DB76A-084A-4DD3-A65D-8340F9DCFBF1}" type="slidenum">
              <a:rPr lang="zh-CN" altLang="en-US" sz="1200"/>
              <a:pPr eaLnBrk="1" hangingPunct="1"/>
              <a:t>242</a:t>
            </a:fld>
            <a:endParaRPr lang="en-US" altLang="zh-CN" sz="1200"/>
          </a:p>
        </p:txBody>
      </p:sp>
      <p:sp>
        <p:nvSpPr>
          <p:cNvPr id="80899" name="Rectangle 2">
            <a:extLst>
              <a:ext uri="{FF2B5EF4-FFF2-40B4-BE49-F238E27FC236}">
                <a16:creationId xmlns:a16="http://schemas.microsoft.com/office/drawing/2014/main" id="{05E05FD3-6F88-4E4F-AB89-A701AEB6CA16}"/>
              </a:ext>
            </a:extLst>
          </p:cNvPr>
          <p:cNvSpPr>
            <a:spLocks noGrp="1" noRot="1" noChangeAspect="1" noChangeArrowheads="1" noTextEdit="1"/>
          </p:cNvSpPr>
          <p:nvPr>
            <p:ph type="sldImg"/>
          </p:nvPr>
        </p:nvSpPr>
        <p:spPr>
          <a:xfrm>
            <a:off x="3429000" y="2400300"/>
            <a:ext cx="0" cy="0"/>
          </a:xfrm>
          <a:solidFill>
            <a:srgbClr val="FFFFFF"/>
          </a:solidFill>
          <a:ln/>
        </p:spPr>
      </p:sp>
      <p:sp>
        <p:nvSpPr>
          <p:cNvPr id="80900" name="Rectangle 3">
            <a:extLst>
              <a:ext uri="{FF2B5EF4-FFF2-40B4-BE49-F238E27FC236}">
                <a16:creationId xmlns:a16="http://schemas.microsoft.com/office/drawing/2014/main" id="{96755262-B2AE-4B56-AB69-30D16F66BF85}"/>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3905344387"/>
      </p:ext>
    </p:extLst>
  </p:cSld>
  <p:clrMapOvr>
    <a:masterClrMapping/>
  </p:clrMapOvr>
</p:notes>
</file>

<file path=ppt/notesSlides/notesSlide2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C72243C3-533E-471D-B389-A267ACCE9FC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44821D40-6627-4622-8835-F2C4B6522BAA}" type="slidenum">
              <a:rPr lang="zh-CN" altLang="en-US" sz="1200"/>
              <a:pPr eaLnBrk="1" hangingPunct="1"/>
              <a:t>243</a:t>
            </a:fld>
            <a:endParaRPr lang="en-US" altLang="zh-CN" sz="1200"/>
          </a:p>
        </p:txBody>
      </p:sp>
      <p:sp>
        <p:nvSpPr>
          <p:cNvPr id="81923" name="Rectangle 2">
            <a:extLst>
              <a:ext uri="{FF2B5EF4-FFF2-40B4-BE49-F238E27FC236}">
                <a16:creationId xmlns:a16="http://schemas.microsoft.com/office/drawing/2014/main" id="{DF84099D-4C19-4044-A0D8-542AC0A0555D}"/>
              </a:ext>
            </a:extLst>
          </p:cNvPr>
          <p:cNvSpPr>
            <a:spLocks noGrp="1" noRot="1" noChangeAspect="1" noChangeArrowheads="1" noTextEdit="1"/>
          </p:cNvSpPr>
          <p:nvPr>
            <p:ph type="sldImg"/>
          </p:nvPr>
        </p:nvSpPr>
        <p:spPr>
          <a:xfrm>
            <a:off x="3429000" y="2400300"/>
            <a:ext cx="0" cy="0"/>
          </a:xfrm>
          <a:solidFill>
            <a:srgbClr val="FFFFFF"/>
          </a:solidFill>
          <a:ln/>
        </p:spPr>
      </p:sp>
      <p:sp>
        <p:nvSpPr>
          <p:cNvPr id="81924" name="Rectangle 3">
            <a:extLst>
              <a:ext uri="{FF2B5EF4-FFF2-40B4-BE49-F238E27FC236}">
                <a16:creationId xmlns:a16="http://schemas.microsoft.com/office/drawing/2014/main" id="{581AFA54-C35B-4B77-AC39-00DE2BFE8909}"/>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349679228"/>
      </p:ext>
    </p:extLst>
  </p:cSld>
  <p:clrMapOvr>
    <a:masterClrMapping/>
  </p:clrMapOvr>
</p:notes>
</file>

<file path=ppt/notesSlides/notesSlide2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17D5B0F2-2939-4F16-8882-E48AD1D39A0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C772D23E-2031-4BC0-B137-DD625D2BC988}" type="slidenum">
              <a:rPr lang="zh-CN" altLang="en-US" sz="1200"/>
              <a:pPr eaLnBrk="1" hangingPunct="1"/>
              <a:t>244</a:t>
            </a:fld>
            <a:endParaRPr lang="en-US" altLang="zh-CN" sz="1200"/>
          </a:p>
        </p:txBody>
      </p:sp>
      <p:sp>
        <p:nvSpPr>
          <p:cNvPr id="82947" name="Rectangle 2">
            <a:extLst>
              <a:ext uri="{FF2B5EF4-FFF2-40B4-BE49-F238E27FC236}">
                <a16:creationId xmlns:a16="http://schemas.microsoft.com/office/drawing/2014/main" id="{1C88E45F-CEC6-48D0-86BC-4BF9D0CF0378}"/>
              </a:ext>
            </a:extLst>
          </p:cNvPr>
          <p:cNvSpPr>
            <a:spLocks noGrp="1" noRot="1" noChangeAspect="1" noChangeArrowheads="1" noTextEdit="1"/>
          </p:cNvSpPr>
          <p:nvPr>
            <p:ph type="sldImg"/>
          </p:nvPr>
        </p:nvSpPr>
        <p:spPr>
          <a:xfrm>
            <a:off x="3429000" y="2400300"/>
            <a:ext cx="0" cy="0"/>
          </a:xfrm>
          <a:solidFill>
            <a:srgbClr val="FFFFFF"/>
          </a:solidFill>
          <a:ln/>
        </p:spPr>
      </p:sp>
      <p:sp>
        <p:nvSpPr>
          <p:cNvPr id="82948" name="Rectangle 3">
            <a:extLst>
              <a:ext uri="{FF2B5EF4-FFF2-40B4-BE49-F238E27FC236}">
                <a16:creationId xmlns:a16="http://schemas.microsoft.com/office/drawing/2014/main" id="{71B87B0E-B8CD-4C2B-B27D-8A98EC5FBF66}"/>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2137378714"/>
      </p:ext>
    </p:extLst>
  </p:cSld>
  <p:clrMapOvr>
    <a:masterClrMapping/>
  </p:clrMapOvr>
</p:notes>
</file>

<file path=ppt/notesSlides/notesSlide2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19FA5FCF-29BB-4DE6-92A2-61F209F3D0B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6A25AEDC-F9B4-4EAF-8ED5-036AAA54A351}" type="slidenum">
              <a:rPr lang="zh-CN" altLang="en-US" sz="1200"/>
              <a:pPr eaLnBrk="1" hangingPunct="1"/>
              <a:t>245</a:t>
            </a:fld>
            <a:endParaRPr lang="en-US" altLang="zh-CN" sz="1200"/>
          </a:p>
        </p:txBody>
      </p:sp>
      <p:sp>
        <p:nvSpPr>
          <p:cNvPr id="83971" name="Rectangle 2">
            <a:extLst>
              <a:ext uri="{FF2B5EF4-FFF2-40B4-BE49-F238E27FC236}">
                <a16:creationId xmlns:a16="http://schemas.microsoft.com/office/drawing/2014/main" id="{020655D6-7471-4DB1-A5FC-B9C2EDB85648}"/>
              </a:ext>
            </a:extLst>
          </p:cNvPr>
          <p:cNvSpPr>
            <a:spLocks noGrp="1" noRot="1" noChangeAspect="1" noChangeArrowheads="1" noTextEdit="1"/>
          </p:cNvSpPr>
          <p:nvPr>
            <p:ph type="sldImg"/>
          </p:nvPr>
        </p:nvSpPr>
        <p:spPr>
          <a:xfrm>
            <a:off x="3429000" y="2400300"/>
            <a:ext cx="0" cy="0"/>
          </a:xfrm>
          <a:solidFill>
            <a:srgbClr val="FFFFFF"/>
          </a:solidFill>
          <a:ln/>
        </p:spPr>
      </p:sp>
      <p:sp>
        <p:nvSpPr>
          <p:cNvPr id="83972" name="Rectangle 3">
            <a:extLst>
              <a:ext uri="{FF2B5EF4-FFF2-40B4-BE49-F238E27FC236}">
                <a16:creationId xmlns:a16="http://schemas.microsoft.com/office/drawing/2014/main" id="{1A0295BA-F3DA-4F46-9687-51E4BA32E632}"/>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3878901382"/>
      </p:ext>
    </p:extLst>
  </p:cSld>
  <p:clrMapOvr>
    <a:masterClrMapping/>
  </p:clrMapOvr>
</p:notes>
</file>

<file path=ppt/notesSlides/notesSlide2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03DFE377-5F8F-4516-A77E-71B06FCF053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EB482204-8EE5-4E9B-A618-82DCEB54C22A}" type="slidenum">
              <a:rPr lang="zh-CN" altLang="en-US" sz="1200"/>
              <a:pPr eaLnBrk="1" hangingPunct="1"/>
              <a:t>246</a:t>
            </a:fld>
            <a:endParaRPr lang="en-US" altLang="zh-CN" sz="1200"/>
          </a:p>
        </p:txBody>
      </p:sp>
      <p:sp>
        <p:nvSpPr>
          <p:cNvPr id="84995" name="Rectangle 2">
            <a:extLst>
              <a:ext uri="{FF2B5EF4-FFF2-40B4-BE49-F238E27FC236}">
                <a16:creationId xmlns:a16="http://schemas.microsoft.com/office/drawing/2014/main" id="{A05BCE1E-8031-446E-BC8C-00E7DF225E1C}"/>
              </a:ext>
            </a:extLst>
          </p:cNvPr>
          <p:cNvSpPr>
            <a:spLocks noGrp="1" noRot="1" noChangeAspect="1" noChangeArrowheads="1" noTextEdit="1"/>
          </p:cNvSpPr>
          <p:nvPr>
            <p:ph type="sldImg"/>
          </p:nvPr>
        </p:nvSpPr>
        <p:spPr>
          <a:xfrm>
            <a:off x="3429000" y="2400300"/>
            <a:ext cx="0" cy="0"/>
          </a:xfrm>
          <a:solidFill>
            <a:srgbClr val="FFFFFF"/>
          </a:solidFill>
          <a:ln/>
        </p:spPr>
      </p:sp>
      <p:sp>
        <p:nvSpPr>
          <p:cNvPr id="84996" name="Rectangle 3">
            <a:extLst>
              <a:ext uri="{FF2B5EF4-FFF2-40B4-BE49-F238E27FC236}">
                <a16:creationId xmlns:a16="http://schemas.microsoft.com/office/drawing/2014/main" id="{73E554AA-4397-48A6-A3FD-DCF4E02929B7}"/>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1178454958"/>
      </p:ext>
    </p:extLst>
  </p:cSld>
  <p:clrMapOvr>
    <a:masterClrMapping/>
  </p:clrMapOvr>
</p:notes>
</file>

<file path=ppt/notesSlides/notesSlide2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8CD2C9E0-967E-4373-A8CC-4D679A2B84F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7E7DDD87-167C-4972-951F-A95335E665BD}" type="slidenum">
              <a:rPr lang="zh-CN" altLang="en-US" sz="1200"/>
              <a:pPr eaLnBrk="1" hangingPunct="1"/>
              <a:t>247</a:t>
            </a:fld>
            <a:endParaRPr lang="en-US" altLang="zh-CN" sz="1200"/>
          </a:p>
        </p:txBody>
      </p:sp>
      <p:sp>
        <p:nvSpPr>
          <p:cNvPr id="86019" name="Rectangle 2">
            <a:extLst>
              <a:ext uri="{FF2B5EF4-FFF2-40B4-BE49-F238E27FC236}">
                <a16:creationId xmlns:a16="http://schemas.microsoft.com/office/drawing/2014/main" id="{008E19C9-DE11-4BF9-BD9F-440AF3E05626}"/>
              </a:ext>
            </a:extLst>
          </p:cNvPr>
          <p:cNvSpPr>
            <a:spLocks noGrp="1" noRot="1" noChangeAspect="1" noChangeArrowheads="1" noTextEdit="1"/>
          </p:cNvSpPr>
          <p:nvPr>
            <p:ph type="sldImg"/>
          </p:nvPr>
        </p:nvSpPr>
        <p:spPr>
          <a:xfrm>
            <a:off x="3429000" y="2400300"/>
            <a:ext cx="0" cy="0"/>
          </a:xfrm>
          <a:solidFill>
            <a:srgbClr val="FFFFFF"/>
          </a:solidFill>
          <a:ln/>
        </p:spPr>
      </p:sp>
      <p:sp>
        <p:nvSpPr>
          <p:cNvPr id="86020" name="Rectangle 3">
            <a:extLst>
              <a:ext uri="{FF2B5EF4-FFF2-40B4-BE49-F238E27FC236}">
                <a16:creationId xmlns:a16="http://schemas.microsoft.com/office/drawing/2014/main" id="{B2ECCA98-2755-4B06-8522-68A5E3A261EB}"/>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2516116463"/>
      </p:ext>
    </p:extLst>
  </p:cSld>
  <p:clrMapOvr>
    <a:masterClrMapping/>
  </p:clrMapOvr>
</p:notes>
</file>

<file path=ppt/notesSlides/notesSlide2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AACE4329-7D3B-4103-A5F6-32423D4798E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BFEC09B4-7257-49EE-8802-9A664D4E3DCF}" type="slidenum">
              <a:rPr lang="zh-CN" altLang="en-US" sz="1200"/>
              <a:pPr eaLnBrk="1" hangingPunct="1"/>
              <a:t>248</a:t>
            </a:fld>
            <a:endParaRPr lang="en-US" altLang="zh-CN" sz="1200"/>
          </a:p>
        </p:txBody>
      </p:sp>
      <p:sp>
        <p:nvSpPr>
          <p:cNvPr id="87043" name="Rectangle 2">
            <a:extLst>
              <a:ext uri="{FF2B5EF4-FFF2-40B4-BE49-F238E27FC236}">
                <a16:creationId xmlns:a16="http://schemas.microsoft.com/office/drawing/2014/main" id="{B19F5E29-31FB-49A2-B4B2-6714C9313EC6}"/>
              </a:ext>
            </a:extLst>
          </p:cNvPr>
          <p:cNvSpPr>
            <a:spLocks noGrp="1" noRot="1" noChangeAspect="1" noChangeArrowheads="1" noTextEdit="1"/>
          </p:cNvSpPr>
          <p:nvPr>
            <p:ph type="sldImg"/>
          </p:nvPr>
        </p:nvSpPr>
        <p:spPr>
          <a:xfrm>
            <a:off x="3429000" y="2400300"/>
            <a:ext cx="0" cy="0"/>
          </a:xfrm>
          <a:solidFill>
            <a:srgbClr val="FFFFFF"/>
          </a:solidFill>
          <a:ln/>
        </p:spPr>
      </p:sp>
      <p:sp>
        <p:nvSpPr>
          <p:cNvPr id="87044" name="Rectangle 3">
            <a:extLst>
              <a:ext uri="{FF2B5EF4-FFF2-40B4-BE49-F238E27FC236}">
                <a16:creationId xmlns:a16="http://schemas.microsoft.com/office/drawing/2014/main" id="{4E02CF9A-D066-4874-B793-F06AEEC0F8F9}"/>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9184672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a:extLst>
              <a:ext uri="{FF2B5EF4-FFF2-40B4-BE49-F238E27FC236}">
                <a16:creationId xmlns:a16="http://schemas.microsoft.com/office/drawing/2014/main" id="{8F4476D8-3845-4923-80CB-00773495DC5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3F585BC1-9118-4960-A3E2-2CE9BA7F6CBB}" type="slidenum">
              <a:rPr lang="zh-CN" altLang="en-US" sz="1200"/>
              <a:pPr eaLnBrk="1" hangingPunct="1"/>
              <a:t>35</a:t>
            </a:fld>
            <a:endParaRPr lang="en-US" altLang="zh-CN" sz="1200"/>
          </a:p>
        </p:txBody>
      </p:sp>
      <p:sp>
        <p:nvSpPr>
          <p:cNvPr id="115715" name="Rectangle 2">
            <a:extLst>
              <a:ext uri="{FF2B5EF4-FFF2-40B4-BE49-F238E27FC236}">
                <a16:creationId xmlns:a16="http://schemas.microsoft.com/office/drawing/2014/main" id="{ED169887-865C-4325-92F1-ABC2281F2309}"/>
              </a:ext>
            </a:extLst>
          </p:cNvPr>
          <p:cNvSpPr>
            <a:spLocks noGrp="1" noRot="1" noChangeAspect="1" noChangeArrowheads="1" noTextEdit="1"/>
          </p:cNvSpPr>
          <p:nvPr>
            <p:ph type="sldImg"/>
          </p:nvPr>
        </p:nvSpPr>
        <p:spPr>
          <a:xfrm>
            <a:off x="3429000" y="2400300"/>
            <a:ext cx="0" cy="0"/>
          </a:xfrm>
          <a:solidFill>
            <a:srgbClr val="FFFFFF"/>
          </a:solidFill>
          <a:ln/>
        </p:spPr>
      </p:sp>
      <p:sp>
        <p:nvSpPr>
          <p:cNvPr id="115716" name="Rectangle 3">
            <a:extLst>
              <a:ext uri="{FF2B5EF4-FFF2-40B4-BE49-F238E27FC236}">
                <a16:creationId xmlns:a16="http://schemas.microsoft.com/office/drawing/2014/main" id="{5E59D494-D394-47C4-B026-1310C604DDCE}"/>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endParaRPr lang="zh-CN" altLang="en-US"/>
          </a:p>
        </p:txBody>
      </p:sp>
    </p:spTree>
    <p:extLst>
      <p:ext uri="{BB962C8B-B14F-4D97-AF65-F5344CB8AC3E}">
        <p14:creationId xmlns:p14="http://schemas.microsoft.com/office/powerpoint/2010/main" val="1178496444"/>
      </p:ext>
    </p:extLst>
  </p:cSld>
  <p:clrMapOvr>
    <a:masterClrMapping/>
  </p:clrMapOvr>
</p:notes>
</file>

<file path=ppt/notesSlides/notesSlide2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C5E1F031-6273-4F2A-8933-DBEC0A8157C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5074970C-872B-4EDF-8743-3E75A23525D0}" type="slidenum">
              <a:rPr lang="zh-CN" altLang="en-US" sz="1200"/>
              <a:pPr eaLnBrk="1" hangingPunct="1"/>
              <a:t>249</a:t>
            </a:fld>
            <a:endParaRPr lang="en-US" altLang="zh-CN" sz="1200"/>
          </a:p>
        </p:txBody>
      </p:sp>
      <p:sp>
        <p:nvSpPr>
          <p:cNvPr id="88067" name="Rectangle 2">
            <a:extLst>
              <a:ext uri="{FF2B5EF4-FFF2-40B4-BE49-F238E27FC236}">
                <a16:creationId xmlns:a16="http://schemas.microsoft.com/office/drawing/2014/main" id="{83437103-601B-4FB2-962A-661C38E1CAFA}"/>
              </a:ext>
            </a:extLst>
          </p:cNvPr>
          <p:cNvSpPr>
            <a:spLocks noGrp="1" noRot="1" noChangeAspect="1" noChangeArrowheads="1" noTextEdit="1"/>
          </p:cNvSpPr>
          <p:nvPr>
            <p:ph type="sldImg"/>
          </p:nvPr>
        </p:nvSpPr>
        <p:spPr>
          <a:xfrm>
            <a:off x="3429000" y="2400300"/>
            <a:ext cx="0" cy="0"/>
          </a:xfrm>
          <a:solidFill>
            <a:srgbClr val="FFFFFF"/>
          </a:solidFill>
          <a:ln/>
        </p:spPr>
      </p:sp>
      <p:sp>
        <p:nvSpPr>
          <p:cNvPr id="88068" name="Rectangle 3">
            <a:extLst>
              <a:ext uri="{FF2B5EF4-FFF2-40B4-BE49-F238E27FC236}">
                <a16:creationId xmlns:a16="http://schemas.microsoft.com/office/drawing/2014/main" id="{31A79DDE-E394-47A0-A14E-373B07304065}"/>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2393861527"/>
      </p:ext>
    </p:extLst>
  </p:cSld>
  <p:clrMapOvr>
    <a:masterClrMapping/>
  </p:clrMapOvr>
</p:notes>
</file>

<file path=ppt/notesSlides/notesSlide2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1B7A0E74-811B-40F6-977C-09534A8F4C8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78185E3D-E89F-4F41-ADBF-DDF1D3374FC9}" type="slidenum">
              <a:rPr lang="zh-CN" altLang="en-US" sz="1200"/>
              <a:pPr eaLnBrk="1" hangingPunct="1"/>
              <a:t>250</a:t>
            </a:fld>
            <a:endParaRPr lang="en-US" altLang="zh-CN" sz="1200"/>
          </a:p>
        </p:txBody>
      </p:sp>
      <p:sp>
        <p:nvSpPr>
          <p:cNvPr id="89091" name="Rectangle 2">
            <a:extLst>
              <a:ext uri="{FF2B5EF4-FFF2-40B4-BE49-F238E27FC236}">
                <a16:creationId xmlns:a16="http://schemas.microsoft.com/office/drawing/2014/main" id="{872FF8AF-85D7-4EB2-9AF1-7FD5E75C2145}"/>
              </a:ext>
            </a:extLst>
          </p:cNvPr>
          <p:cNvSpPr>
            <a:spLocks noGrp="1" noRot="1" noChangeAspect="1" noChangeArrowheads="1" noTextEdit="1"/>
          </p:cNvSpPr>
          <p:nvPr>
            <p:ph type="sldImg"/>
          </p:nvPr>
        </p:nvSpPr>
        <p:spPr>
          <a:xfrm>
            <a:off x="3429000" y="2400300"/>
            <a:ext cx="0" cy="0"/>
          </a:xfrm>
          <a:solidFill>
            <a:srgbClr val="FFFFFF"/>
          </a:solidFill>
          <a:ln/>
        </p:spPr>
      </p:sp>
      <p:sp>
        <p:nvSpPr>
          <p:cNvPr id="89092" name="Rectangle 3">
            <a:extLst>
              <a:ext uri="{FF2B5EF4-FFF2-40B4-BE49-F238E27FC236}">
                <a16:creationId xmlns:a16="http://schemas.microsoft.com/office/drawing/2014/main" id="{26446DDB-DA31-4249-8C08-806C86D106A2}"/>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2033158164"/>
      </p:ext>
    </p:extLst>
  </p:cSld>
  <p:clrMapOvr>
    <a:masterClrMapping/>
  </p:clrMapOvr>
</p:notes>
</file>

<file path=ppt/notesSlides/notesSlide2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FD974625-6094-450A-9931-65298E991C3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EA5DB64B-7F00-4ABF-960B-0D86EFE17E30}" type="slidenum">
              <a:rPr lang="zh-CN" altLang="en-US" sz="1200"/>
              <a:pPr eaLnBrk="1" hangingPunct="1"/>
              <a:t>251</a:t>
            </a:fld>
            <a:endParaRPr lang="en-US" altLang="zh-CN" sz="1200"/>
          </a:p>
        </p:txBody>
      </p:sp>
      <p:sp>
        <p:nvSpPr>
          <p:cNvPr id="90115" name="Rectangle 2">
            <a:extLst>
              <a:ext uri="{FF2B5EF4-FFF2-40B4-BE49-F238E27FC236}">
                <a16:creationId xmlns:a16="http://schemas.microsoft.com/office/drawing/2014/main" id="{7FA03A1C-5771-4B8B-8DD3-08340C9E43B6}"/>
              </a:ext>
            </a:extLst>
          </p:cNvPr>
          <p:cNvSpPr>
            <a:spLocks noGrp="1" noRot="1" noChangeAspect="1" noChangeArrowheads="1" noTextEdit="1"/>
          </p:cNvSpPr>
          <p:nvPr>
            <p:ph type="sldImg"/>
          </p:nvPr>
        </p:nvSpPr>
        <p:spPr>
          <a:xfrm>
            <a:off x="3429000" y="2400300"/>
            <a:ext cx="0" cy="0"/>
          </a:xfrm>
          <a:solidFill>
            <a:srgbClr val="FFFFFF"/>
          </a:solidFill>
          <a:ln/>
        </p:spPr>
      </p:sp>
      <p:sp>
        <p:nvSpPr>
          <p:cNvPr id="90116" name="Rectangle 3">
            <a:extLst>
              <a:ext uri="{FF2B5EF4-FFF2-40B4-BE49-F238E27FC236}">
                <a16:creationId xmlns:a16="http://schemas.microsoft.com/office/drawing/2014/main" id="{9519B289-E877-436C-9F8B-E568A23F4C99}"/>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4108389389"/>
      </p:ext>
    </p:extLst>
  </p:cSld>
  <p:clrMapOvr>
    <a:masterClrMapping/>
  </p:clrMapOvr>
</p:notes>
</file>

<file path=ppt/notesSlides/notesSlide2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99C458C5-2DE0-4616-9B9E-5C9AF7F4F3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547F54D7-8480-4CA9-9F3C-67B9CAA41B8D}" type="slidenum">
              <a:rPr lang="zh-CN" altLang="en-US" sz="1200"/>
              <a:pPr eaLnBrk="1" hangingPunct="1"/>
              <a:t>252</a:t>
            </a:fld>
            <a:endParaRPr lang="en-US" altLang="zh-CN" sz="1200"/>
          </a:p>
        </p:txBody>
      </p:sp>
      <p:sp>
        <p:nvSpPr>
          <p:cNvPr id="91139" name="Rectangle 2">
            <a:extLst>
              <a:ext uri="{FF2B5EF4-FFF2-40B4-BE49-F238E27FC236}">
                <a16:creationId xmlns:a16="http://schemas.microsoft.com/office/drawing/2014/main" id="{BEC99F26-FDEC-4DBF-86CC-87BDA11F9C8D}"/>
              </a:ext>
            </a:extLst>
          </p:cNvPr>
          <p:cNvSpPr>
            <a:spLocks noGrp="1" noRot="1" noChangeAspect="1" noChangeArrowheads="1" noTextEdit="1"/>
          </p:cNvSpPr>
          <p:nvPr>
            <p:ph type="sldImg"/>
          </p:nvPr>
        </p:nvSpPr>
        <p:spPr>
          <a:xfrm>
            <a:off x="3429000" y="2400300"/>
            <a:ext cx="0" cy="0"/>
          </a:xfrm>
          <a:solidFill>
            <a:srgbClr val="FFFFFF"/>
          </a:solidFill>
          <a:ln/>
        </p:spPr>
      </p:sp>
      <p:sp>
        <p:nvSpPr>
          <p:cNvPr id="91140" name="Rectangle 3">
            <a:extLst>
              <a:ext uri="{FF2B5EF4-FFF2-40B4-BE49-F238E27FC236}">
                <a16:creationId xmlns:a16="http://schemas.microsoft.com/office/drawing/2014/main" id="{9FA281BC-1DAA-4CA0-AFD5-CF41BF14B558}"/>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3301079066"/>
      </p:ext>
    </p:extLst>
  </p:cSld>
  <p:clrMapOvr>
    <a:masterClrMapping/>
  </p:clrMapOvr>
</p:notes>
</file>

<file path=ppt/notesSlides/notesSlide2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5FF4D2B8-2956-4B9E-9FD2-345B24AEB67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573BE8EA-80DC-4899-AD85-7281BBCB52F1}" type="slidenum">
              <a:rPr lang="zh-CN" altLang="en-US" sz="1200"/>
              <a:pPr eaLnBrk="1" hangingPunct="1"/>
              <a:t>253</a:t>
            </a:fld>
            <a:endParaRPr lang="en-US" altLang="zh-CN" sz="1200"/>
          </a:p>
        </p:txBody>
      </p:sp>
      <p:sp>
        <p:nvSpPr>
          <p:cNvPr id="92163" name="Rectangle 2">
            <a:extLst>
              <a:ext uri="{FF2B5EF4-FFF2-40B4-BE49-F238E27FC236}">
                <a16:creationId xmlns:a16="http://schemas.microsoft.com/office/drawing/2014/main" id="{7207BFFC-4A10-4E49-89B4-D860F1B1ECF7}"/>
              </a:ext>
            </a:extLst>
          </p:cNvPr>
          <p:cNvSpPr>
            <a:spLocks noGrp="1" noRot="1" noChangeAspect="1" noChangeArrowheads="1" noTextEdit="1"/>
          </p:cNvSpPr>
          <p:nvPr>
            <p:ph type="sldImg"/>
          </p:nvPr>
        </p:nvSpPr>
        <p:spPr>
          <a:xfrm>
            <a:off x="3429000" y="2400300"/>
            <a:ext cx="0" cy="0"/>
          </a:xfrm>
          <a:solidFill>
            <a:srgbClr val="FFFFFF"/>
          </a:solidFill>
          <a:ln/>
        </p:spPr>
      </p:sp>
      <p:sp>
        <p:nvSpPr>
          <p:cNvPr id="92164" name="Rectangle 3">
            <a:extLst>
              <a:ext uri="{FF2B5EF4-FFF2-40B4-BE49-F238E27FC236}">
                <a16:creationId xmlns:a16="http://schemas.microsoft.com/office/drawing/2014/main" id="{9682E313-5F4B-4A7A-9793-1F3FD3860802}"/>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1883111226"/>
      </p:ext>
    </p:extLst>
  </p:cSld>
  <p:clrMapOvr>
    <a:masterClrMapping/>
  </p:clrMapOvr>
</p:notes>
</file>

<file path=ppt/notesSlides/notesSlide2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C9E5FB69-1D7E-4DF6-B42C-B79EADE17D3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476897F2-E5DE-4EF5-AE95-478F7234EB6D}" type="slidenum">
              <a:rPr lang="zh-CN" altLang="en-US" sz="1200"/>
              <a:pPr eaLnBrk="1" hangingPunct="1"/>
              <a:t>254</a:t>
            </a:fld>
            <a:endParaRPr lang="en-US" altLang="zh-CN" sz="1200"/>
          </a:p>
        </p:txBody>
      </p:sp>
      <p:sp>
        <p:nvSpPr>
          <p:cNvPr id="93187" name="Rectangle 2">
            <a:extLst>
              <a:ext uri="{FF2B5EF4-FFF2-40B4-BE49-F238E27FC236}">
                <a16:creationId xmlns:a16="http://schemas.microsoft.com/office/drawing/2014/main" id="{B9EA4591-AA5E-4859-92FD-62F95331F97A}"/>
              </a:ext>
            </a:extLst>
          </p:cNvPr>
          <p:cNvSpPr>
            <a:spLocks noGrp="1" noRot="1" noChangeAspect="1" noChangeArrowheads="1" noTextEdit="1"/>
          </p:cNvSpPr>
          <p:nvPr>
            <p:ph type="sldImg"/>
          </p:nvPr>
        </p:nvSpPr>
        <p:spPr>
          <a:xfrm>
            <a:off x="3429000" y="2400300"/>
            <a:ext cx="0" cy="0"/>
          </a:xfrm>
          <a:solidFill>
            <a:srgbClr val="FFFFFF"/>
          </a:solidFill>
          <a:ln/>
        </p:spPr>
      </p:sp>
      <p:sp>
        <p:nvSpPr>
          <p:cNvPr id="93188" name="Rectangle 3">
            <a:extLst>
              <a:ext uri="{FF2B5EF4-FFF2-40B4-BE49-F238E27FC236}">
                <a16:creationId xmlns:a16="http://schemas.microsoft.com/office/drawing/2014/main" id="{384AFAE1-0E4F-43D9-A6F5-831644157FE4}"/>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2506830467"/>
      </p:ext>
    </p:extLst>
  </p:cSld>
  <p:clrMapOvr>
    <a:masterClrMapping/>
  </p:clrMapOvr>
</p:notes>
</file>

<file path=ppt/notesSlides/notesSlide2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D71F1755-8A2B-41E4-99DC-59FCCFF109A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75E4C4FA-58A2-4CD5-B696-E55D614F8362}" type="slidenum">
              <a:rPr lang="zh-CN" altLang="en-US" sz="1200"/>
              <a:pPr eaLnBrk="1" hangingPunct="1"/>
              <a:t>255</a:t>
            </a:fld>
            <a:endParaRPr lang="en-US" altLang="zh-CN" sz="1200"/>
          </a:p>
        </p:txBody>
      </p:sp>
      <p:sp>
        <p:nvSpPr>
          <p:cNvPr id="94211" name="Rectangle 2">
            <a:extLst>
              <a:ext uri="{FF2B5EF4-FFF2-40B4-BE49-F238E27FC236}">
                <a16:creationId xmlns:a16="http://schemas.microsoft.com/office/drawing/2014/main" id="{E544D156-C613-4C8B-A14F-1DF2090E1B60}"/>
              </a:ext>
            </a:extLst>
          </p:cNvPr>
          <p:cNvSpPr>
            <a:spLocks noGrp="1" noRot="1" noChangeAspect="1" noChangeArrowheads="1" noTextEdit="1"/>
          </p:cNvSpPr>
          <p:nvPr>
            <p:ph type="sldImg"/>
          </p:nvPr>
        </p:nvSpPr>
        <p:spPr>
          <a:xfrm>
            <a:off x="3429000" y="2400300"/>
            <a:ext cx="0" cy="0"/>
          </a:xfrm>
          <a:solidFill>
            <a:srgbClr val="FFFFFF"/>
          </a:solidFill>
          <a:ln/>
        </p:spPr>
      </p:sp>
      <p:sp>
        <p:nvSpPr>
          <p:cNvPr id="94212" name="Rectangle 3">
            <a:extLst>
              <a:ext uri="{FF2B5EF4-FFF2-40B4-BE49-F238E27FC236}">
                <a16:creationId xmlns:a16="http://schemas.microsoft.com/office/drawing/2014/main" id="{50C934D5-6003-40BD-8A96-4FF27EF9B87A}"/>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1226941646"/>
      </p:ext>
    </p:extLst>
  </p:cSld>
  <p:clrMapOvr>
    <a:masterClrMapping/>
  </p:clrMapOvr>
</p:notes>
</file>

<file path=ppt/notesSlides/notesSlide2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A2BA0FD5-15E1-4145-AEEB-2BDBD9816EE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2B81858A-AA5A-4933-8F5E-EF85F7A6DF43}" type="slidenum">
              <a:rPr lang="zh-CN" altLang="en-US" sz="1200"/>
              <a:pPr eaLnBrk="1" hangingPunct="1"/>
              <a:t>256</a:t>
            </a:fld>
            <a:endParaRPr lang="en-US" altLang="zh-CN" sz="1200"/>
          </a:p>
        </p:txBody>
      </p:sp>
      <p:sp>
        <p:nvSpPr>
          <p:cNvPr id="95235" name="Rectangle 2">
            <a:extLst>
              <a:ext uri="{FF2B5EF4-FFF2-40B4-BE49-F238E27FC236}">
                <a16:creationId xmlns:a16="http://schemas.microsoft.com/office/drawing/2014/main" id="{4C083C6A-4DA9-44A5-A083-5A9A1B57EC27}"/>
              </a:ext>
            </a:extLst>
          </p:cNvPr>
          <p:cNvSpPr>
            <a:spLocks noGrp="1" noRot="1" noChangeAspect="1" noChangeArrowheads="1" noTextEdit="1"/>
          </p:cNvSpPr>
          <p:nvPr>
            <p:ph type="sldImg"/>
          </p:nvPr>
        </p:nvSpPr>
        <p:spPr>
          <a:xfrm>
            <a:off x="3429000" y="2400300"/>
            <a:ext cx="0" cy="0"/>
          </a:xfrm>
          <a:solidFill>
            <a:srgbClr val="FFFFFF"/>
          </a:solidFill>
          <a:ln/>
        </p:spPr>
      </p:sp>
      <p:sp>
        <p:nvSpPr>
          <p:cNvPr id="95236" name="Rectangle 3">
            <a:extLst>
              <a:ext uri="{FF2B5EF4-FFF2-40B4-BE49-F238E27FC236}">
                <a16:creationId xmlns:a16="http://schemas.microsoft.com/office/drawing/2014/main" id="{6EF8BC67-B2EE-457A-8FFE-1A32CFA4ECB2}"/>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2757460620"/>
      </p:ext>
    </p:extLst>
  </p:cSld>
  <p:clrMapOvr>
    <a:masterClrMapping/>
  </p:clrMapOvr>
</p:notes>
</file>

<file path=ppt/notesSlides/notesSlide2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A2BA0FD5-15E1-4145-AEEB-2BDBD9816EE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2B81858A-AA5A-4933-8F5E-EF85F7A6DF43}" type="slidenum">
              <a:rPr lang="zh-CN" altLang="en-US" sz="1200"/>
              <a:pPr eaLnBrk="1" hangingPunct="1"/>
              <a:t>257</a:t>
            </a:fld>
            <a:endParaRPr lang="en-US" altLang="zh-CN" sz="1200"/>
          </a:p>
        </p:txBody>
      </p:sp>
      <p:sp>
        <p:nvSpPr>
          <p:cNvPr id="95235" name="Rectangle 2">
            <a:extLst>
              <a:ext uri="{FF2B5EF4-FFF2-40B4-BE49-F238E27FC236}">
                <a16:creationId xmlns:a16="http://schemas.microsoft.com/office/drawing/2014/main" id="{4C083C6A-4DA9-44A5-A083-5A9A1B57EC27}"/>
              </a:ext>
            </a:extLst>
          </p:cNvPr>
          <p:cNvSpPr>
            <a:spLocks noGrp="1" noRot="1" noChangeAspect="1" noChangeArrowheads="1" noTextEdit="1"/>
          </p:cNvSpPr>
          <p:nvPr>
            <p:ph type="sldImg"/>
          </p:nvPr>
        </p:nvSpPr>
        <p:spPr>
          <a:xfrm>
            <a:off x="3429000" y="2400300"/>
            <a:ext cx="0" cy="0"/>
          </a:xfrm>
          <a:solidFill>
            <a:srgbClr val="FFFFFF"/>
          </a:solidFill>
          <a:ln/>
        </p:spPr>
      </p:sp>
      <p:sp>
        <p:nvSpPr>
          <p:cNvPr id="95236" name="Rectangle 3">
            <a:extLst>
              <a:ext uri="{FF2B5EF4-FFF2-40B4-BE49-F238E27FC236}">
                <a16:creationId xmlns:a16="http://schemas.microsoft.com/office/drawing/2014/main" id="{6EF8BC67-B2EE-457A-8FFE-1A32CFA4ECB2}"/>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3558638953"/>
      </p:ext>
    </p:extLst>
  </p:cSld>
  <p:clrMapOvr>
    <a:masterClrMapping/>
  </p:clrMapOvr>
</p:notes>
</file>

<file path=ppt/notesSlides/notesSlide2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6FA63DD3-62FA-4F5F-A5B3-8D1347DA053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791AAAEB-F937-4BD3-AB3E-6CCDDBD92CC7}" type="slidenum">
              <a:rPr lang="zh-CN" altLang="en-US" sz="1200"/>
              <a:pPr eaLnBrk="1" hangingPunct="1"/>
              <a:t>258</a:t>
            </a:fld>
            <a:endParaRPr lang="en-US" altLang="zh-CN" sz="1200"/>
          </a:p>
        </p:txBody>
      </p:sp>
      <p:sp>
        <p:nvSpPr>
          <p:cNvPr id="96259" name="Rectangle 2">
            <a:extLst>
              <a:ext uri="{FF2B5EF4-FFF2-40B4-BE49-F238E27FC236}">
                <a16:creationId xmlns:a16="http://schemas.microsoft.com/office/drawing/2014/main" id="{A8BF1B97-45F9-417D-B9BB-75E0B53EC399}"/>
              </a:ext>
            </a:extLst>
          </p:cNvPr>
          <p:cNvSpPr>
            <a:spLocks noGrp="1" noRot="1" noChangeAspect="1" noChangeArrowheads="1" noTextEdit="1"/>
          </p:cNvSpPr>
          <p:nvPr>
            <p:ph type="sldImg"/>
          </p:nvPr>
        </p:nvSpPr>
        <p:spPr>
          <a:xfrm>
            <a:off x="3429000" y="2400300"/>
            <a:ext cx="0" cy="0"/>
          </a:xfrm>
          <a:solidFill>
            <a:srgbClr val="FFFFFF"/>
          </a:solidFill>
          <a:ln/>
        </p:spPr>
      </p:sp>
      <p:sp>
        <p:nvSpPr>
          <p:cNvPr id="96260" name="Rectangle 3">
            <a:extLst>
              <a:ext uri="{FF2B5EF4-FFF2-40B4-BE49-F238E27FC236}">
                <a16:creationId xmlns:a16="http://schemas.microsoft.com/office/drawing/2014/main" id="{949FE964-6DCC-4B96-BA9A-C75BD2AF05AD}"/>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36374389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2A6C57C-1183-47D7-8EF6-3502640831A0}" type="slidenum">
              <a:rPr lang="zh-CN" altLang="en-US" smtClean="0"/>
              <a:pPr/>
              <a:t>37</a:t>
            </a:fld>
            <a:endParaRPr lang="en-US" altLang="zh-CN"/>
          </a:p>
        </p:txBody>
      </p:sp>
    </p:spTree>
    <p:extLst>
      <p:ext uri="{BB962C8B-B14F-4D97-AF65-F5344CB8AC3E}">
        <p14:creationId xmlns:p14="http://schemas.microsoft.com/office/powerpoint/2010/main" val="786208515"/>
      </p:ext>
    </p:extLst>
  </p:cSld>
  <p:clrMapOvr>
    <a:masterClrMapping/>
  </p:clrMapOvr>
</p:notes>
</file>

<file path=ppt/notesSlides/notesSlide2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0F08F2D2-3012-43C3-B013-DF7572BDA1B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97E57A7A-DC05-483B-BA9B-B504EAD3B0DA}" type="slidenum">
              <a:rPr lang="zh-CN" altLang="en-US" sz="1200"/>
              <a:pPr eaLnBrk="1" hangingPunct="1"/>
              <a:t>259</a:t>
            </a:fld>
            <a:endParaRPr lang="en-US" altLang="zh-CN" sz="1200"/>
          </a:p>
        </p:txBody>
      </p:sp>
      <p:sp>
        <p:nvSpPr>
          <p:cNvPr id="97283" name="Rectangle 2">
            <a:extLst>
              <a:ext uri="{FF2B5EF4-FFF2-40B4-BE49-F238E27FC236}">
                <a16:creationId xmlns:a16="http://schemas.microsoft.com/office/drawing/2014/main" id="{F3A1FBDA-03D4-4591-A6FC-A3DCCEBF3352}"/>
              </a:ext>
            </a:extLst>
          </p:cNvPr>
          <p:cNvSpPr>
            <a:spLocks noGrp="1" noRot="1" noChangeAspect="1" noChangeArrowheads="1" noTextEdit="1"/>
          </p:cNvSpPr>
          <p:nvPr>
            <p:ph type="sldImg"/>
          </p:nvPr>
        </p:nvSpPr>
        <p:spPr>
          <a:xfrm>
            <a:off x="3429000" y="2400300"/>
            <a:ext cx="0" cy="0"/>
          </a:xfrm>
          <a:solidFill>
            <a:srgbClr val="FFFFFF"/>
          </a:solidFill>
          <a:ln/>
        </p:spPr>
      </p:sp>
      <p:sp>
        <p:nvSpPr>
          <p:cNvPr id="97284" name="Rectangle 3">
            <a:extLst>
              <a:ext uri="{FF2B5EF4-FFF2-40B4-BE49-F238E27FC236}">
                <a16:creationId xmlns:a16="http://schemas.microsoft.com/office/drawing/2014/main" id="{22B192D9-2CA9-49B4-A8CB-25EB6BE04ACD}"/>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25865927"/>
      </p:ext>
    </p:extLst>
  </p:cSld>
  <p:clrMapOvr>
    <a:masterClrMapping/>
  </p:clrMapOvr>
</p:notes>
</file>

<file path=ppt/notesSlides/notesSlide2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50F82C58-9939-40C8-B77C-1532526A0FD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D03A68FD-06AF-4587-B16E-D42E1C1378E4}" type="slidenum">
              <a:rPr lang="zh-CN" altLang="en-US" sz="1200"/>
              <a:pPr eaLnBrk="1" hangingPunct="1"/>
              <a:t>260</a:t>
            </a:fld>
            <a:endParaRPr lang="en-US" altLang="zh-CN" sz="1200"/>
          </a:p>
        </p:txBody>
      </p:sp>
      <p:sp>
        <p:nvSpPr>
          <p:cNvPr id="98307" name="Rectangle 2">
            <a:extLst>
              <a:ext uri="{FF2B5EF4-FFF2-40B4-BE49-F238E27FC236}">
                <a16:creationId xmlns:a16="http://schemas.microsoft.com/office/drawing/2014/main" id="{E93D7D14-C71A-42CE-BBB6-75FFF8649814}"/>
              </a:ext>
            </a:extLst>
          </p:cNvPr>
          <p:cNvSpPr>
            <a:spLocks noGrp="1" noRot="1" noChangeAspect="1" noChangeArrowheads="1" noTextEdit="1"/>
          </p:cNvSpPr>
          <p:nvPr>
            <p:ph type="sldImg"/>
          </p:nvPr>
        </p:nvSpPr>
        <p:spPr>
          <a:xfrm>
            <a:off x="3429000" y="2400300"/>
            <a:ext cx="0" cy="0"/>
          </a:xfrm>
          <a:solidFill>
            <a:srgbClr val="FFFFFF"/>
          </a:solidFill>
          <a:ln/>
        </p:spPr>
      </p:sp>
      <p:sp>
        <p:nvSpPr>
          <p:cNvPr id="98308" name="Rectangle 3">
            <a:extLst>
              <a:ext uri="{FF2B5EF4-FFF2-40B4-BE49-F238E27FC236}">
                <a16:creationId xmlns:a16="http://schemas.microsoft.com/office/drawing/2014/main" id="{3DEDB768-AC1F-4AE7-A202-9512D58AC9FC}"/>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488474364"/>
      </p:ext>
    </p:extLst>
  </p:cSld>
  <p:clrMapOvr>
    <a:masterClrMapping/>
  </p:clrMapOvr>
</p:notes>
</file>

<file path=ppt/notesSlides/notesSlide2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34CEE395-BD74-4D0A-A702-50835EF350C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169302D3-6188-4C88-AE40-14AF8F6AB9AB}" type="slidenum">
              <a:rPr lang="zh-CN" altLang="en-US" sz="1200"/>
              <a:pPr eaLnBrk="1" hangingPunct="1"/>
              <a:t>261</a:t>
            </a:fld>
            <a:endParaRPr lang="en-US" altLang="zh-CN" sz="1200"/>
          </a:p>
        </p:txBody>
      </p:sp>
      <p:sp>
        <p:nvSpPr>
          <p:cNvPr id="99331" name="Rectangle 2">
            <a:extLst>
              <a:ext uri="{FF2B5EF4-FFF2-40B4-BE49-F238E27FC236}">
                <a16:creationId xmlns:a16="http://schemas.microsoft.com/office/drawing/2014/main" id="{CA85E106-311E-4BD2-874F-E5B5248FF02B}"/>
              </a:ext>
            </a:extLst>
          </p:cNvPr>
          <p:cNvSpPr>
            <a:spLocks noGrp="1" noRot="1" noChangeAspect="1" noChangeArrowheads="1" noTextEdit="1"/>
          </p:cNvSpPr>
          <p:nvPr>
            <p:ph type="sldImg"/>
          </p:nvPr>
        </p:nvSpPr>
        <p:spPr>
          <a:xfrm>
            <a:off x="3429000" y="2400300"/>
            <a:ext cx="0" cy="0"/>
          </a:xfrm>
          <a:solidFill>
            <a:srgbClr val="FFFFFF"/>
          </a:solidFill>
          <a:ln/>
        </p:spPr>
      </p:sp>
      <p:sp>
        <p:nvSpPr>
          <p:cNvPr id="99332" name="Rectangle 3">
            <a:extLst>
              <a:ext uri="{FF2B5EF4-FFF2-40B4-BE49-F238E27FC236}">
                <a16:creationId xmlns:a16="http://schemas.microsoft.com/office/drawing/2014/main" id="{43D18CA5-1211-4B46-83D9-6A0AF73E79FE}"/>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2193067309"/>
      </p:ext>
    </p:extLst>
  </p:cSld>
  <p:clrMapOvr>
    <a:masterClrMapping/>
  </p:clrMapOvr>
</p:notes>
</file>

<file path=ppt/notesSlides/notesSlide2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A4880A16-FAE7-4C70-9103-3A66B79E3E8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C079B161-E453-4C47-BBA8-66DD49734D2A}" type="slidenum">
              <a:rPr lang="zh-CN" altLang="en-US" sz="1200"/>
              <a:pPr eaLnBrk="1" hangingPunct="1"/>
              <a:t>262</a:t>
            </a:fld>
            <a:endParaRPr lang="en-US" altLang="zh-CN" sz="1200"/>
          </a:p>
        </p:txBody>
      </p:sp>
      <p:sp>
        <p:nvSpPr>
          <p:cNvPr id="100355" name="Rectangle 2">
            <a:extLst>
              <a:ext uri="{FF2B5EF4-FFF2-40B4-BE49-F238E27FC236}">
                <a16:creationId xmlns:a16="http://schemas.microsoft.com/office/drawing/2014/main" id="{81CCE989-CAA3-43E9-889A-36AAC2BF9C35}"/>
              </a:ext>
            </a:extLst>
          </p:cNvPr>
          <p:cNvSpPr>
            <a:spLocks noGrp="1" noRot="1" noChangeAspect="1" noChangeArrowheads="1" noTextEdit="1"/>
          </p:cNvSpPr>
          <p:nvPr>
            <p:ph type="sldImg"/>
          </p:nvPr>
        </p:nvSpPr>
        <p:spPr>
          <a:xfrm>
            <a:off x="3429000" y="2400300"/>
            <a:ext cx="0" cy="0"/>
          </a:xfrm>
          <a:solidFill>
            <a:srgbClr val="FFFFFF"/>
          </a:solidFill>
          <a:ln/>
        </p:spPr>
      </p:sp>
      <p:sp>
        <p:nvSpPr>
          <p:cNvPr id="100356" name="Rectangle 3">
            <a:extLst>
              <a:ext uri="{FF2B5EF4-FFF2-40B4-BE49-F238E27FC236}">
                <a16:creationId xmlns:a16="http://schemas.microsoft.com/office/drawing/2014/main" id="{802D302D-163B-4CE6-8105-9743A53DF0E5}"/>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520111061"/>
      </p:ext>
    </p:extLst>
  </p:cSld>
  <p:clrMapOvr>
    <a:masterClrMapping/>
  </p:clrMapOvr>
</p:notes>
</file>

<file path=ppt/notesSlides/notesSlide2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C35C458C-48BA-4F1C-AF05-C28A2D4C671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4E156CB9-D496-4D2D-8A01-05ABCD444021}" type="slidenum">
              <a:rPr lang="zh-CN" altLang="en-US" sz="1200"/>
              <a:pPr eaLnBrk="1" hangingPunct="1"/>
              <a:t>263</a:t>
            </a:fld>
            <a:endParaRPr lang="en-US" altLang="zh-CN" sz="1200"/>
          </a:p>
        </p:txBody>
      </p:sp>
      <p:sp>
        <p:nvSpPr>
          <p:cNvPr id="101379" name="Rectangle 2">
            <a:extLst>
              <a:ext uri="{FF2B5EF4-FFF2-40B4-BE49-F238E27FC236}">
                <a16:creationId xmlns:a16="http://schemas.microsoft.com/office/drawing/2014/main" id="{2ED74AB6-FEAC-4834-AA85-80236B4C56BB}"/>
              </a:ext>
            </a:extLst>
          </p:cNvPr>
          <p:cNvSpPr>
            <a:spLocks noGrp="1" noRot="1" noChangeAspect="1" noChangeArrowheads="1" noTextEdit="1"/>
          </p:cNvSpPr>
          <p:nvPr>
            <p:ph type="sldImg"/>
          </p:nvPr>
        </p:nvSpPr>
        <p:spPr>
          <a:xfrm>
            <a:off x="3429000" y="2400300"/>
            <a:ext cx="0" cy="0"/>
          </a:xfrm>
          <a:solidFill>
            <a:srgbClr val="FFFFFF"/>
          </a:solidFill>
          <a:ln/>
        </p:spPr>
      </p:sp>
      <p:sp>
        <p:nvSpPr>
          <p:cNvPr id="101380" name="Rectangle 3">
            <a:extLst>
              <a:ext uri="{FF2B5EF4-FFF2-40B4-BE49-F238E27FC236}">
                <a16:creationId xmlns:a16="http://schemas.microsoft.com/office/drawing/2014/main" id="{085D09DC-5B29-4DF1-9AE1-887B9FFE0270}"/>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1730825086"/>
      </p:ext>
    </p:extLst>
  </p:cSld>
  <p:clrMapOvr>
    <a:masterClrMapping/>
  </p:clrMapOvr>
</p:notes>
</file>

<file path=ppt/notesSlides/notesSlide2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65EBD8D6-F0EA-4F53-A856-C0AC786C7F5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AC2C637D-2818-4EA9-A4E7-9DEEA0694CBC}" type="slidenum">
              <a:rPr lang="zh-CN" altLang="en-US" sz="1200"/>
              <a:pPr eaLnBrk="1" hangingPunct="1"/>
              <a:t>264</a:t>
            </a:fld>
            <a:endParaRPr lang="en-US" altLang="zh-CN" sz="1200"/>
          </a:p>
        </p:txBody>
      </p:sp>
      <p:sp>
        <p:nvSpPr>
          <p:cNvPr id="102403" name="Rectangle 2">
            <a:extLst>
              <a:ext uri="{FF2B5EF4-FFF2-40B4-BE49-F238E27FC236}">
                <a16:creationId xmlns:a16="http://schemas.microsoft.com/office/drawing/2014/main" id="{7EF90BBB-D57F-4A69-B5C3-03FE22CCC829}"/>
              </a:ext>
            </a:extLst>
          </p:cNvPr>
          <p:cNvSpPr>
            <a:spLocks noGrp="1" noRot="1" noChangeAspect="1" noChangeArrowheads="1" noTextEdit="1"/>
          </p:cNvSpPr>
          <p:nvPr>
            <p:ph type="sldImg"/>
          </p:nvPr>
        </p:nvSpPr>
        <p:spPr>
          <a:xfrm>
            <a:off x="3429000" y="2400300"/>
            <a:ext cx="0" cy="0"/>
          </a:xfrm>
          <a:solidFill>
            <a:srgbClr val="FFFFFF"/>
          </a:solidFill>
          <a:ln/>
        </p:spPr>
      </p:sp>
      <p:sp>
        <p:nvSpPr>
          <p:cNvPr id="102404" name="Rectangle 3">
            <a:extLst>
              <a:ext uri="{FF2B5EF4-FFF2-40B4-BE49-F238E27FC236}">
                <a16:creationId xmlns:a16="http://schemas.microsoft.com/office/drawing/2014/main" id="{89016044-74FC-45F6-BD2F-F1E1E1E50B88}"/>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1288154214"/>
      </p:ext>
    </p:extLst>
  </p:cSld>
  <p:clrMapOvr>
    <a:masterClrMapping/>
  </p:clrMapOvr>
</p:notes>
</file>

<file path=ppt/notesSlides/notesSlide2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5B4BCD70-E6F3-4429-B2FC-498085C3EC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CA4B8994-A9F4-4132-B84F-DAC0635A7BDB}" type="slidenum">
              <a:rPr lang="zh-CN" altLang="en-US" sz="1200"/>
              <a:pPr eaLnBrk="1" hangingPunct="1"/>
              <a:t>265</a:t>
            </a:fld>
            <a:endParaRPr lang="en-US" altLang="zh-CN" sz="1200"/>
          </a:p>
        </p:txBody>
      </p:sp>
      <p:sp>
        <p:nvSpPr>
          <p:cNvPr id="103427" name="Rectangle 2">
            <a:extLst>
              <a:ext uri="{FF2B5EF4-FFF2-40B4-BE49-F238E27FC236}">
                <a16:creationId xmlns:a16="http://schemas.microsoft.com/office/drawing/2014/main" id="{845A1D2C-F338-4166-93D2-9171D1FD4DF0}"/>
              </a:ext>
            </a:extLst>
          </p:cNvPr>
          <p:cNvSpPr>
            <a:spLocks noGrp="1" noRot="1" noChangeAspect="1" noChangeArrowheads="1" noTextEdit="1"/>
          </p:cNvSpPr>
          <p:nvPr>
            <p:ph type="sldImg"/>
          </p:nvPr>
        </p:nvSpPr>
        <p:spPr>
          <a:xfrm>
            <a:off x="3429000" y="2400300"/>
            <a:ext cx="0" cy="0"/>
          </a:xfrm>
          <a:solidFill>
            <a:srgbClr val="FFFFFF"/>
          </a:solidFill>
          <a:ln/>
        </p:spPr>
      </p:sp>
      <p:sp>
        <p:nvSpPr>
          <p:cNvPr id="103428" name="Rectangle 3">
            <a:extLst>
              <a:ext uri="{FF2B5EF4-FFF2-40B4-BE49-F238E27FC236}">
                <a16:creationId xmlns:a16="http://schemas.microsoft.com/office/drawing/2014/main" id="{A826BCCF-31FE-4C8D-8816-52E1EA0818B5}"/>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3385880816"/>
      </p:ext>
    </p:extLst>
  </p:cSld>
  <p:clrMapOvr>
    <a:masterClrMapping/>
  </p:clrMapOvr>
</p:notes>
</file>

<file path=ppt/notesSlides/notesSlide2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a16="http://schemas.microsoft.com/office/drawing/2014/main" id="{58521857-4532-49AF-A7B6-439F0C4FA65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BF0F7CB4-DD28-4734-9744-2270F99EEA35}" type="slidenum">
              <a:rPr lang="zh-CN" altLang="en-US" sz="1200"/>
              <a:pPr eaLnBrk="1" hangingPunct="1"/>
              <a:t>266</a:t>
            </a:fld>
            <a:endParaRPr lang="en-US" altLang="zh-CN" sz="1200"/>
          </a:p>
        </p:txBody>
      </p:sp>
      <p:sp>
        <p:nvSpPr>
          <p:cNvPr id="104451" name="Rectangle 2">
            <a:extLst>
              <a:ext uri="{FF2B5EF4-FFF2-40B4-BE49-F238E27FC236}">
                <a16:creationId xmlns:a16="http://schemas.microsoft.com/office/drawing/2014/main" id="{B1320B59-9F77-4A8A-9355-DF8A079B1105}"/>
              </a:ext>
            </a:extLst>
          </p:cNvPr>
          <p:cNvSpPr>
            <a:spLocks noGrp="1" noRot="1" noChangeAspect="1" noChangeArrowheads="1" noTextEdit="1"/>
          </p:cNvSpPr>
          <p:nvPr>
            <p:ph type="sldImg"/>
          </p:nvPr>
        </p:nvSpPr>
        <p:spPr>
          <a:xfrm>
            <a:off x="3429000" y="2400300"/>
            <a:ext cx="0" cy="0"/>
          </a:xfrm>
          <a:solidFill>
            <a:srgbClr val="FFFFFF"/>
          </a:solidFill>
          <a:ln/>
        </p:spPr>
      </p:sp>
      <p:sp>
        <p:nvSpPr>
          <p:cNvPr id="104452" name="Rectangle 3">
            <a:extLst>
              <a:ext uri="{FF2B5EF4-FFF2-40B4-BE49-F238E27FC236}">
                <a16:creationId xmlns:a16="http://schemas.microsoft.com/office/drawing/2014/main" id="{721E183B-6CC3-45B4-A712-FB01F2F1A335}"/>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205518739"/>
      </p:ext>
    </p:extLst>
  </p:cSld>
  <p:clrMapOvr>
    <a:masterClrMapping/>
  </p:clrMapOvr>
</p:notes>
</file>

<file path=ppt/notesSlides/notesSlide2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DBC47F70-A45A-44A0-9E4C-09668DA9E4F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31361E30-8C70-4293-B28D-8A73BFE4AB5A}" type="slidenum">
              <a:rPr lang="zh-CN" altLang="en-US" sz="1200"/>
              <a:pPr eaLnBrk="1" hangingPunct="1"/>
              <a:t>267</a:t>
            </a:fld>
            <a:endParaRPr lang="en-US" altLang="zh-CN" sz="1200"/>
          </a:p>
        </p:txBody>
      </p:sp>
      <p:sp>
        <p:nvSpPr>
          <p:cNvPr id="105475" name="Rectangle 2">
            <a:extLst>
              <a:ext uri="{FF2B5EF4-FFF2-40B4-BE49-F238E27FC236}">
                <a16:creationId xmlns:a16="http://schemas.microsoft.com/office/drawing/2014/main" id="{9922DC98-D831-4649-826F-43679ADE46FB}"/>
              </a:ext>
            </a:extLst>
          </p:cNvPr>
          <p:cNvSpPr>
            <a:spLocks noGrp="1" noRot="1" noChangeAspect="1" noChangeArrowheads="1" noTextEdit="1"/>
          </p:cNvSpPr>
          <p:nvPr>
            <p:ph type="sldImg"/>
          </p:nvPr>
        </p:nvSpPr>
        <p:spPr>
          <a:xfrm>
            <a:off x="3429000" y="2400300"/>
            <a:ext cx="0" cy="0"/>
          </a:xfrm>
          <a:solidFill>
            <a:srgbClr val="FFFFFF"/>
          </a:solidFill>
          <a:ln/>
        </p:spPr>
      </p:sp>
      <p:sp>
        <p:nvSpPr>
          <p:cNvPr id="105476" name="Rectangle 3">
            <a:extLst>
              <a:ext uri="{FF2B5EF4-FFF2-40B4-BE49-F238E27FC236}">
                <a16:creationId xmlns:a16="http://schemas.microsoft.com/office/drawing/2014/main" id="{46C58450-1075-478A-88DB-4AA5F68F74A6}"/>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2130560142"/>
      </p:ext>
    </p:extLst>
  </p:cSld>
  <p:clrMapOvr>
    <a:masterClrMapping/>
  </p:clrMapOvr>
</p:notes>
</file>

<file path=ppt/notesSlides/notesSlide2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62773BE8-ACEB-46CE-A25B-A8869BD09A2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73308E92-3465-40D1-BC25-9FEBCB1EBEE9}" type="slidenum">
              <a:rPr lang="zh-CN" altLang="en-US" sz="1200"/>
              <a:pPr eaLnBrk="1" hangingPunct="1"/>
              <a:t>268</a:t>
            </a:fld>
            <a:endParaRPr lang="en-US" altLang="zh-CN" sz="1200"/>
          </a:p>
        </p:txBody>
      </p:sp>
      <p:sp>
        <p:nvSpPr>
          <p:cNvPr id="106499" name="Rectangle 2">
            <a:extLst>
              <a:ext uri="{FF2B5EF4-FFF2-40B4-BE49-F238E27FC236}">
                <a16:creationId xmlns:a16="http://schemas.microsoft.com/office/drawing/2014/main" id="{2E591F0B-951E-4684-B183-10CA297D21B3}"/>
              </a:ext>
            </a:extLst>
          </p:cNvPr>
          <p:cNvSpPr>
            <a:spLocks noGrp="1" noRot="1" noChangeAspect="1" noChangeArrowheads="1" noTextEdit="1"/>
          </p:cNvSpPr>
          <p:nvPr>
            <p:ph type="sldImg"/>
          </p:nvPr>
        </p:nvSpPr>
        <p:spPr>
          <a:xfrm>
            <a:off x="3429000" y="2400300"/>
            <a:ext cx="0" cy="0"/>
          </a:xfrm>
          <a:solidFill>
            <a:srgbClr val="FFFFFF"/>
          </a:solidFill>
          <a:ln/>
        </p:spPr>
      </p:sp>
      <p:sp>
        <p:nvSpPr>
          <p:cNvPr id="106500" name="Rectangle 3">
            <a:extLst>
              <a:ext uri="{FF2B5EF4-FFF2-40B4-BE49-F238E27FC236}">
                <a16:creationId xmlns:a16="http://schemas.microsoft.com/office/drawing/2014/main" id="{9387B9A3-136F-4400-A458-1DE79CDD8750}"/>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3397541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a:extLst>
              <a:ext uri="{FF2B5EF4-FFF2-40B4-BE49-F238E27FC236}">
                <a16:creationId xmlns:a16="http://schemas.microsoft.com/office/drawing/2014/main" id="{DF6E12F8-477C-43FC-853E-4AD2BC2CA7A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1C772E95-D37D-464D-837C-68A3117AFD1C}" type="slidenum">
              <a:rPr lang="zh-CN" altLang="en-US" sz="1200"/>
              <a:pPr eaLnBrk="1" hangingPunct="1"/>
              <a:t>40</a:t>
            </a:fld>
            <a:endParaRPr lang="en-US" altLang="zh-CN" sz="1200"/>
          </a:p>
        </p:txBody>
      </p:sp>
      <p:sp>
        <p:nvSpPr>
          <p:cNvPr id="123907" name="Rectangle 2">
            <a:extLst>
              <a:ext uri="{FF2B5EF4-FFF2-40B4-BE49-F238E27FC236}">
                <a16:creationId xmlns:a16="http://schemas.microsoft.com/office/drawing/2014/main" id="{1C72751F-D434-47AD-802B-0D69D9A04B80}"/>
              </a:ext>
            </a:extLst>
          </p:cNvPr>
          <p:cNvSpPr>
            <a:spLocks noGrp="1" noRot="1" noChangeAspect="1" noChangeArrowheads="1" noTextEdit="1"/>
          </p:cNvSpPr>
          <p:nvPr>
            <p:ph type="sldImg"/>
          </p:nvPr>
        </p:nvSpPr>
        <p:spPr>
          <a:xfrm>
            <a:off x="3429000" y="2400300"/>
            <a:ext cx="0" cy="0"/>
          </a:xfrm>
          <a:solidFill>
            <a:srgbClr val="FFFFFF"/>
          </a:solidFill>
          <a:ln/>
        </p:spPr>
      </p:sp>
      <p:sp>
        <p:nvSpPr>
          <p:cNvPr id="123908" name="Rectangle 3">
            <a:extLst>
              <a:ext uri="{FF2B5EF4-FFF2-40B4-BE49-F238E27FC236}">
                <a16:creationId xmlns:a16="http://schemas.microsoft.com/office/drawing/2014/main" id="{450D8CB0-7705-4A1C-939D-7D5544DAEA85}"/>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endParaRPr lang="zh-CN" altLang="en-US"/>
          </a:p>
        </p:txBody>
      </p:sp>
    </p:spTree>
    <p:extLst>
      <p:ext uri="{BB962C8B-B14F-4D97-AF65-F5344CB8AC3E}">
        <p14:creationId xmlns:p14="http://schemas.microsoft.com/office/powerpoint/2010/main" val="4258599590"/>
      </p:ext>
    </p:extLst>
  </p:cSld>
  <p:clrMapOvr>
    <a:masterClrMapping/>
  </p:clrMapOvr>
</p:notes>
</file>

<file path=ppt/notesSlides/notesSlide2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52596FDF-2446-489C-89B1-9839966CA90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D95169FC-493C-4AEC-AC31-147B4D04D6A0}" type="slidenum">
              <a:rPr lang="zh-CN" altLang="en-US" sz="1200"/>
              <a:pPr eaLnBrk="1" hangingPunct="1"/>
              <a:t>269</a:t>
            </a:fld>
            <a:endParaRPr lang="en-US" altLang="zh-CN" sz="1200"/>
          </a:p>
        </p:txBody>
      </p:sp>
      <p:sp>
        <p:nvSpPr>
          <p:cNvPr id="107523" name="Rectangle 2">
            <a:extLst>
              <a:ext uri="{FF2B5EF4-FFF2-40B4-BE49-F238E27FC236}">
                <a16:creationId xmlns:a16="http://schemas.microsoft.com/office/drawing/2014/main" id="{2745BABC-717E-4143-923D-DC111DF348F3}"/>
              </a:ext>
            </a:extLst>
          </p:cNvPr>
          <p:cNvSpPr>
            <a:spLocks noGrp="1" noRot="1" noChangeAspect="1" noChangeArrowheads="1" noTextEdit="1"/>
          </p:cNvSpPr>
          <p:nvPr>
            <p:ph type="sldImg"/>
          </p:nvPr>
        </p:nvSpPr>
        <p:spPr>
          <a:xfrm>
            <a:off x="3429000" y="2400300"/>
            <a:ext cx="0" cy="0"/>
          </a:xfrm>
          <a:solidFill>
            <a:srgbClr val="FFFFFF"/>
          </a:solidFill>
          <a:ln/>
        </p:spPr>
      </p:sp>
      <p:sp>
        <p:nvSpPr>
          <p:cNvPr id="107524" name="Rectangle 3">
            <a:extLst>
              <a:ext uri="{FF2B5EF4-FFF2-40B4-BE49-F238E27FC236}">
                <a16:creationId xmlns:a16="http://schemas.microsoft.com/office/drawing/2014/main" id="{71AC0E98-4CC7-40A0-A00B-952A2A7C896F}"/>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4162368833"/>
      </p:ext>
    </p:extLst>
  </p:cSld>
  <p:clrMapOvr>
    <a:masterClrMapping/>
  </p:clrMapOvr>
</p:notes>
</file>

<file path=ppt/notesSlides/notesSlide2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62506FD1-A195-4E87-B6F4-48E65C3B66D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FDC52CCF-3D10-4C07-9720-9BDCEE899DF6}" type="slidenum">
              <a:rPr lang="zh-CN" altLang="en-US" sz="1200"/>
              <a:pPr eaLnBrk="1" hangingPunct="1"/>
              <a:t>270</a:t>
            </a:fld>
            <a:endParaRPr lang="en-US" altLang="zh-CN" sz="1200"/>
          </a:p>
        </p:txBody>
      </p:sp>
      <p:sp>
        <p:nvSpPr>
          <p:cNvPr id="108547" name="Rectangle 2">
            <a:extLst>
              <a:ext uri="{FF2B5EF4-FFF2-40B4-BE49-F238E27FC236}">
                <a16:creationId xmlns:a16="http://schemas.microsoft.com/office/drawing/2014/main" id="{B5DBEC24-96F4-4AAF-9CAD-5D08A288E60C}"/>
              </a:ext>
            </a:extLst>
          </p:cNvPr>
          <p:cNvSpPr>
            <a:spLocks noGrp="1" noRot="1" noChangeAspect="1" noChangeArrowheads="1" noTextEdit="1"/>
          </p:cNvSpPr>
          <p:nvPr>
            <p:ph type="sldImg"/>
          </p:nvPr>
        </p:nvSpPr>
        <p:spPr>
          <a:xfrm>
            <a:off x="3429000" y="2400300"/>
            <a:ext cx="0" cy="0"/>
          </a:xfrm>
          <a:solidFill>
            <a:srgbClr val="FFFFFF"/>
          </a:solidFill>
          <a:ln/>
        </p:spPr>
      </p:sp>
      <p:sp>
        <p:nvSpPr>
          <p:cNvPr id="108548" name="Rectangle 3">
            <a:extLst>
              <a:ext uri="{FF2B5EF4-FFF2-40B4-BE49-F238E27FC236}">
                <a16:creationId xmlns:a16="http://schemas.microsoft.com/office/drawing/2014/main" id="{3D31932E-975A-44C2-819C-B5C84457A67F}"/>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278885749"/>
      </p:ext>
    </p:extLst>
  </p:cSld>
  <p:clrMapOvr>
    <a:masterClrMapping/>
  </p:clrMapOvr>
</p:notes>
</file>

<file path=ppt/notesSlides/notesSlide2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8B47D8A6-0D4D-42FA-8C36-A4397F80ECD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7B76C559-7CAC-4131-8A5C-D381E187BB7E}" type="slidenum">
              <a:rPr lang="zh-CN" altLang="en-US" sz="1200"/>
              <a:pPr eaLnBrk="1" hangingPunct="1"/>
              <a:t>271</a:t>
            </a:fld>
            <a:endParaRPr lang="en-US" altLang="zh-CN" sz="1200"/>
          </a:p>
        </p:txBody>
      </p:sp>
      <p:sp>
        <p:nvSpPr>
          <p:cNvPr id="109571" name="Rectangle 2">
            <a:extLst>
              <a:ext uri="{FF2B5EF4-FFF2-40B4-BE49-F238E27FC236}">
                <a16:creationId xmlns:a16="http://schemas.microsoft.com/office/drawing/2014/main" id="{872AC559-B0BF-4B49-AA14-60F725DBF69B}"/>
              </a:ext>
            </a:extLst>
          </p:cNvPr>
          <p:cNvSpPr>
            <a:spLocks noGrp="1" noRot="1" noChangeAspect="1" noChangeArrowheads="1" noTextEdit="1"/>
          </p:cNvSpPr>
          <p:nvPr>
            <p:ph type="sldImg"/>
          </p:nvPr>
        </p:nvSpPr>
        <p:spPr>
          <a:xfrm>
            <a:off x="3429000" y="2400300"/>
            <a:ext cx="0" cy="0"/>
          </a:xfrm>
          <a:solidFill>
            <a:srgbClr val="FFFFFF"/>
          </a:solidFill>
          <a:ln/>
        </p:spPr>
      </p:sp>
      <p:sp>
        <p:nvSpPr>
          <p:cNvPr id="109572" name="Rectangle 3">
            <a:extLst>
              <a:ext uri="{FF2B5EF4-FFF2-40B4-BE49-F238E27FC236}">
                <a16:creationId xmlns:a16="http://schemas.microsoft.com/office/drawing/2014/main" id="{F4866D02-7239-47C4-93B2-00615DA04AC9}"/>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591175111"/>
      </p:ext>
    </p:extLst>
  </p:cSld>
  <p:clrMapOvr>
    <a:masterClrMapping/>
  </p:clrMapOvr>
</p:notes>
</file>

<file path=ppt/notesSlides/notesSlide2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DB1D0567-4FE1-4F8B-813E-8035A88B5D5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8579C9A3-E42E-4CCA-94AA-F9B7D178A42D}" type="slidenum">
              <a:rPr lang="zh-CN" altLang="en-US" sz="1200"/>
              <a:pPr eaLnBrk="1" hangingPunct="1"/>
              <a:t>272</a:t>
            </a:fld>
            <a:endParaRPr lang="en-US" altLang="zh-CN" sz="1200"/>
          </a:p>
        </p:txBody>
      </p:sp>
      <p:sp>
        <p:nvSpPr>
          <p:cNvPr id="110595" name="Rectangle 2">
            <a:extLst>
              <a:ext uri="{FF2B5EF4-FFF2-40B4-BE49-F238E27FC236}">
                <a16:creationId xmlns:a16="http://schemas.microsoft.com/office/drawing/2014/main" id="{A349CCD8-E334-44DE-A3B6-C5C8A6AB8615}"/>
              </a:ext>
            </a:extLst>
          </p:cNvPr>
          <p:cNvSpPr>
            <a:spLocks noGrp="1" noRot="1" noChangeAspect="1" noChangeArrowheads="1" noTextEdit="1"/>
          </p:cNvSpPr>
          <p:nvPr>
            <p:ph type="sldImg"/>
          </p:nvPr>
        </p:nvSpPr>
        <p:spPr>
          <a:xfrm>
            <a:off x="3429000" y="2400300"/>
            <a:ext cx="0" cy="0"/>
          </a:xfrm>
          <a:solidFill>
            <a:srgbClr val="FFFFFF"/>
          </a:solidFill>
          <a:ln/>
        </p:spPr>
      </p:sp>
      <p:sp>
        <p:nvSpPr>
          <p:cNvPr id="110596" name="Rectangle 3">
            <a:extLst>
              <a:ext uri="{FF2B5EF4-FFF2-40B4-BE49-F238E27FC236}">
                <a16:creationId xmlns:a16="http://schemas.microsoft.com/office/drawing/2014/main" id="{031FB6DE-7F8C-4BC7-86E4-828224107D5F}"/>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3519275233"/>
      </p:ext>
    </p:extLst>
  </p:cSld>
  <p:clrMapOvr>
    <a:masterClrMapping/>
  </p:clrMapOvr>
</p:notes>
</file>

<file path=ppt/notesSlides/notesSlide2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1D5C8EC5-0EC8-4471-81AB-B6CF0163FAD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F56F358C-FEBC-4820-BACB-E124D22D07BE}" type="slidenum">
              <a:rPr lang="zh-CN" altLang="en-US" sz="1200"/>
              <a:pPr eaLnBrk="1" hangingPunct="1"/>
              <a:t>273</a:t>
            </a:fld>
            <a:endParaRPr lang="en-US" altLang="zh-CN" sz="1200"/>
          </a:p>
        </p:txBody>
      </p:sp>
      <p:sp>
        <p:nvSpPr>
          <p:cNvPr id="111619" name="Rectangle 2">
            <a:extLst>
              <a:ext uri="{FF2B5EF4-FFF2-40B4-BE49-F238E27FC236}">
                <a16:creationId xmlns:a16="http://schemas.microsoft.com/office/drawing/2014/main" id="{52051E73-C0A8-4814-AF3B-63275370938C}"/>
              </a:ext>
            </a:extLst>
          </p:cNvPr>
          <p:cNvSpPr>
            <a:spLocks noGrp="1" noRot="1" noChangeAspect="1" noChangeArrowheads="1" noTextEdit="1"/>
          </p:cNvSpPr>
          <p:nvPr>
            <p:ph type="sldImg"/>
          </p:nvPr>
        </p:nvSpPr>
        <p:spPr>
          <a:xfrm>
            <a:off x="3429000" y="2400300"/>
            <a:ext cx="0" cy="0"/>
          </a:xfrm>
          <a:solidFill>
            <a:srgbClr val="FFFFFF"/>
          </a:solidFill>
          <a:ln/>
        </p:spPr>
      </p:sp>
      <p:sp>
        <p:nvSpPr>
          <p:cNvPr id="111620" name="Rectangle 3">
            <a:extLst>
              <a:ext uri="{FF2B5EF4-FFF2-40B4-BE49-F238E27FC236}">
                <a16:creationId xmlns:a16="http://schemas.microsoft.com/office/drawing/2014/main" id="{02DA905E-D978-4575-93DB-52567541F986}"/>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2759485419"/>
      </p:ext>
    </p:extLst>
  </p:cSld>
  <p:clrMapOvr>
    <a:masterClrMapping/>
  </p:clrMapOvr>
</p:notes>
</file>

<file path=ppt/notesSlides/notesSlide2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683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300">
                <a:solidFill>
                  <a:schemeClr val="tx1"/>
                </a:solidFill>
                <a:latin typeface="Times New Roman" pitchFamily="18" charset="0"/>
                <a:ea typeface="宋体" pitchFamily="2" charset="-122"/>
              </a:defRPr>
            </a:lvl1pPr>
            <a:lvl2pPr marL="742950" indent="-285750" defTabSz="990600">
              <a:defRPr sz="2300">
                <a:solidFill>
                  <a:schemeClr val="tx1"/>
                </a:solidFill>
                <a:latin typeface="Times New Roman" pitchFamily="18" charset="0"/>
                <a:ea typeface="宋体" pitchFamily="2" charset="-122"/>
              </a:defRPr>
            </a:lvl2pPr>
            <a:lvl3pPr marL="1143000" indent="-228600" defTabSz="990600">
              <a:defRPr sz="2300">
                <a:solidFill>
                  <a:schemeClr val="tx1"/>
                </a:solidFill>
                <a:latin typeface="Times New Roman" pitchFamily="18" charset="0"/>
                <a:ea typeface="宋体" pitchFamily="2" charset="-122"/>
              </a:defRPr>
            </a:lvl3pPr>
            <a:lvl4pPr marL="1600200" indent="-228600" defTabSz="990600">
              <a:defRPr sz="2300">
                <a:solidFill>
                  <a:schemeClr val="tx1"/>
                </a:solidFill>
                <a:latin typeface="Times New Roman" pitchFamily="18" charset="0"/>
                <a:ea typeface="宋体" pitchFamily="2" charset="-122"/>
              </a:defRPr>
            </a:lvl4pPr>
            <a:lvl5pPr marL="2057400" indent="-228600" defTabSz="990600">
              <a:defRPr sz="2300">
                <a:solidFill>
                  <a:schemeClr val="tx1"/>
                </a:solidFill>
                <a:latin typeface="Times New Roman" pitchFamily="18" charset="0"/>
                <a:ea typeface="宋体" pitchFamily="2" charset="-122"/>
              </a:defRPr>
            </a:lvl5pPr>
            <a:lvl6pPr marL="2514600" indent="-228600" defTabSz="990600" fontAlgn="base">
              <a:spcBef>
                <a:spcPct val="0"/>
              </a:spcBef>
              <a:spcAft>
                <a:spcPct val="0"/>
              </a:spcAft>
              <a:defRPr sz="2300">
                <a:solidFill>
                  <a:schemeClr val="tx1"/>
                </a:solidFill>
                <a:latin typeface="Times New Roman" pitchFamily="18" charset="0"/>
                <a:ea typeface="宋体" pitchFamily="2" charset="-122"/>
              </a:defRPr>
            </a:lvl6pPr>
            <a:lvl7pPr marL="2971800" indent="-228600" defTabSz="990600" fontAlgn="base">
              <a:spcBef>
                <a:spcPct val="0"/>
              </a:spcBef>
              <a:spcAft>
                <a:spcPct val="0"/>
              </a:spcAft>
              <a:defRPr sz="2300">
                <a:solidFill>
                  <a:schemeClr val="tx1"/>
                </a:solidFill>
                <a:latin typeface="Times New Roman" pitchFamily="18" charset="0"/>
                <a:ea typeface="宋体" pitchFamily="2" charset="-122"/>
              </a:defRPr>
            </a:lvl7pPr>
            <a:lvl8pPr marL="3429000" indent="-228600" defTabSz="990600" fontAlgn="base">
              <a:spcBef>
                <a:spcPct val="0"/>
              </a:spcBef>
              <a:spcAft>
                <a:spcPct val="0"/>
              </a:spcAft>
              <a:defRPr sz="2300">
                <a:solidFill>
                  <a:schemeClr val="tx1"/>
                </a:solidFill>
                <a:latin typeface="Times New Roman" pitchFamily="18" charset="0"/>
                <a:ea typeface="宋体" pitchFamily="2" charset="-122"/>
              </a:defRPr>
            </a:lvl8pPr>
            <a:lvl9pPr marL="3886200" indent="-228600" defTabSz="990600" fontAlgn="base">
              <a:spcBef>
                <a:spcPct val="0"/>
              </a:spcBef>
              <a:spcAft>
                <a:spcPct val="0"/>
              </a:spcAft>
              <a:defRPr sz="2300">
                <a:solidFill>
                  <a:schemeClr val="tx1"/>
                </a:solidFill>
                <a:latin typeface="Times New Roman" pitchFamily="18" charset="0"/>
                <a:ea typeface="宋体" pitchFamily="2" charset="-122"/>
              </a:defRPr>
            </a:lvl9pPr>
          </a:lstStyle>
          <a:p>
            <a:fld id="{BBB9FC61-7FF1-43D4-8C78-FC3F760421BC}" type="slidenum">
              <a:rPr lang="zh-CN" altLang="en-US" sz="1300" smtClean="0"/>
              <a:t>316</a:t>
            </a:fld>
            <a:endParaRPr lang="en-US" altLang="zh-CN" sz="1300"/>
          </a:p>
        </p:txBody>
      </p:sp>
      <p:sp>
        <p:nvSpPr>
          <p:cNvPr id="1016834" name="Rectangle 1026"/>
          <p:cNvSpPr>
            <a:spLocks noGrp="1" noRot="1" noChangeAspect="1" noChangeArrowheads="1" noTextEdit="1"/>
          </p:cNvSpPr>
          <p:nvPr>
            <p:ph type="sldImg"/>
          </p:nvPr>
        </p:nvSpPr>
        <p:spPr>
          <a:xfrm flipH="1">
            <a:off x="3549650" y="2686050"/>
            <a:ext cx="0" cy="0"/>
          </a:xfrm>
          <a:solidFill>
            <a:srgbClr val="FFFFFF"/>
          </a:solidFill>
        </p:spPr>
      </p:sp>
      <p:sp>
        <p:nvSpPr>
          <p:cNvPr id="1016835" name="Rectangle 1027"/>
          <p:cNvSpPr>
            <a:spLocks noGrp="1" noChangeArrowheads="1"/>
          </p:cNvSpPr>
          <p:nvPr>
            <p:ph type="body" idx="1"/>
          </p:nvPr>
        </p:nvSpPr>
        <p:spPr>
          <a:xfrm>
            <a:off x="946150" y="7010400"/>
            <a:ext cx="1452563" cy="306388"/>
          </a:xfrm>
          <a:solidFill>
            <a:srgbClr val="FFFFFF"/>
          </a:solidFill>
          <a:ln>
            <a:solidFill>
              <a:srgbClr val="000000"/>
            </a:solidFill>
          </a:ln>
        </p:spPr>
        <p:txBody>
          <a:bodyPr/>
          <a:lstStyle/>
          <a:p>
            <a:pPr eaLnBrk="1" hangingPunct="1">
              <a:lnSpc>
                <a:spcPct val="80000"/>
              </a:lnSpc>
            </a:pPr>
            <a:endParaRPr lang="zh-CN" altLang="en-US"/>
          </a:p>
        </p:txBody>
      </p:sp>
    </p:spTree>
    <p:extLst>
      <p:ext uri="{BB962C8B-B14F-4D97-AF65-F5344CB8AC3E}">
        <p14:creationId xmlns:p14="http://schemas.microsoft.com/office/powerpoint/2010/main" val="1168332691"/>
      </p:ext>
    </p:extLst>
  </p:cSld>
  <p:clrMapOvr>
    <a:masterClrMapping/>
  </p:clrMapOvr>
</p:notes>
</file>

<file path=ppt/notesSlides/notesSlide2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8A063B6-F879-834A-828E-C8AC2F789B2E}"/>
              </a:ext>
            </a:extLst>
          </p:cNvPr>
          <p:cNvSpPr>
            <a:spLocks noGrp="1" noChangeArrowheads="1"/>
          </p:cNvSpPr>
          <p:nvPr>
            <p:ph type="sldNum" sz="quarter" idx="5"/>
          </p:nvPr>
        </p:nvSpPr>
        <p:spPr>
          <a:ln/>
        </p:spPr>
        <p:txBody>
          <a:bodyPr/>
          <a:lstStyle/>
          <a:p>
            <a:fld id="{3F2D1FAC-02CB-5844-809B-E25E4A5DF529}" type="slidenum">
              <a:rPr lang="zh-CN" altLang="en-US"/>
              <a:pPr/>
              <a:t>318</a:t>
            </a:fld>
            <a:endParaRPr lang="en-US" altLang="zh-CN"/>
          </a:p>
        </p:txBody>
      </p:sp>
      <p:sp>
        <p:nvSpPr>
          <p:cNvPr id="418818" name="Rectangle 2">
            <a:extLst>
              <a:ext uri="{FF2B5EF4-FFF2-40B4-BE49-F238E27FC236}">
                <a16:creationId xmlns:a16="http://schemas.microsoft.com/office/drawing/2014/main" id="{AC446C37-656D-5E4F-A842-5479D5EE41BD}"/>
              </a:ext>
            </a:extLst>
          </p:cNvPr>
          <p:cNvSpPr>
            <a:spLocks noGrp="1" noRot="1" noChangeAspect="1" noChangeArrowheads="1" noTextEdit="1"/>
          </p:cNvSpPr>
          <p:nvPr>
            <p:ph type="sldImg"/>
          </p:nvPr>
        </p:nvSpPr>
        <p:spPr>
          <a:xfrm>
            <a:off x="992188" y="768350"/>
            <a:ext cx="5114925" cy="3836988"/>
          </a:xfrm>
          <a:ln/>
        </p:spPr>
      </p:sp>
      <p:sp>
        <p:nvSpPr>
          <p:cNvPr id="418819" name="Rectangle 3">
            <a:extLst>
              <a:ext uri="{FF2B5EF4-FFF2-40B4-BE49-F238E27FC236}">
                <a16:creationId xmlns:a16="http://schemas.microsoft.com/office/drawing/2014/main" id="{FCE6B8DF-CCCB-F744-9632-3F75C58580CC}"/>
              </a:ext>
            </a:extLst>
          </p:cNvPr>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586252173"/>
      </p:ext>
    </p:extLst>
  </p:cSld>
  <p:clrMapOvr>
    <a:masterClrMapping/>
  </p:clrMapOvr>
</p:notes>
</file>

<file path=ppt/notesSlides/notesSlide2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9C19E42-16A0-594B-8D34-0E5BB0EB3A2A}"/>
              </a:ext>
            </a:extLst>
          </p:cNvPr>
          <p:cNvSpPr>
            <a:spLocks noGrp="1" noChangeArrowheads="1"/>
          </p:cNvSpPr>
          <p:nvPr>
            <p:ph type="sldNum" sz="quarter" idx="5"/>
          </p:nvPr>
        </p:nvSpPr>
        <p:spPr>
          <a:ln/>
        </p:spPr>
        <p:txBody>
          <a:bodyPr/>
          <a:lstStyle/>
          <a:p>
            <a:fld id="{756F969A-301F-3D45-87A9-DB6465925DA3}" type="slidenum">
              <a:rPr lang="zh-CN" altLang="en-US"/>
              <a:pPr/>
              <a:t>319</a:t>
            </a:fld>
            <a:endParaRPr lang="en-US" altLang="zh-CN"/>
          </a:p>
        </p:txBody>
      </p:sp>
      <p:sp>
        <p:nvSpPr>
          <p:cNvPr id="395266" name="Rectangle 2">
            <a:extLst>
              <a:ext uri="{FF2B5EF4-FFF2-40B4-BE49-F238E27FC236}">
                <a16:creationId xmlns:a16="http://schemas.microsoft.com/office/drawing/2014/main" id="{B1B900DA-5D7C-E94C-84EC-0D16777F76EE}"/>
              </a:ext>
            </a:extLst>
          </p:cNvPr>
          <p:cNvSpPr>
            <a:spLocks noGrp="1" noRot="1" noChangeAspect="1" noChangeArrowheads="1" noTextEdit="1"/>
          </p:cNvSpPr>
          <p:nvPr>
            <p:ph type="sldImg"/>
          </p:nvPr>
        </p:nvSpPr>
        <p:spPr>
          <a:xfrm>
            <a:off x="992188" y="768350"/>
            <a:ext cx="5114925" cy="3836988"/>
          </a:xfrm>
          <a:ln/>
        </p:spPr>
      </p:sp>
      <p:sp>
        <p:nvSpPr>
          <p:cNvPr id="395267" name="Rectangle 3">
            <a:extLst>
              <a:ext uri="{FF2B5EF4-FFF2-40B4-BE49-F238E27FC236}">
                <a16:creationId xmlns:a16="http://schemas.microsoft.com/office/drawing/2014/main" id="{E8A4FC69-7811-C84C-8A39-A987FD4391F0}"/>
              </a:ext>
            </a:extLst>
          </p:cNvPr>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643412778"/>
      </p:ext>
    </p:extLst>
  </p:cSld>
  <p:clrMapOvr>
    <a:masterClrMapping/>
  </p:clrMapOvr>
</p:notes>
</file>

<file path=ppt/notesSlides/notesSlide2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04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300">
                <a:solidFill>
                  <a:schemeClr val="tx1"/>
                </a:solidFill>
                <a:latin typeface="Times New Roman" pitchFamily="18" charset="0"/>
                <a:ea typeface="宋体" pitchFamily="2" charset="-122"/>
              </a:defRPr>
            </a:lvl1pPr>
            <a:lvl2pPr marL="742950" indent="-285750" defTabSz="990600">
              <a:defRPr sz="2300">
                <a:solidFill>
                  <a:schemeClr val="tx1"/>
                </a:solidFill>
                <a:latin typeface="Times New Roman" pitchFamily="18" charset="0"/>
                <a:ea typeface="宋体" pitchFamily="2" charset="-122"/>
              </a:defRPr>
            </a:lvl2pPr>
            <a:lvl3pPr marL="1143000" indent="-228600" defTabSz="990600">
              <a:defRPr sz="2300">
                <a:solidFill>
                  <a:schemeClr val="tx1"/>
                </a:solidFill>
                <a:latin typeface="Times New Roman" pitchFamily="18" charset="0"/>
                <a:ea typeface="宋体" pitchFamily="2" charset="-122"/>
              </a:defRPr>
            </a:lvl3pPr>
            <a:lvl4pPr marL="1600200" indent="-228600" defTabSz="990600">
              <a:defRPr sz="2300">
                <a:solidFill>
                  <a:schemeClr val="tx1"/>
                </a:solidFill>
                <a:latin typeface="Times New Roman" pitchFamily="18" charset="0"/>
                <a:ea typeface="宋体" pitchFamily="2" charset="-122"/>
              </a:defRPr>
            </a:lvl4pPr>
            <a:lvl5pPr marL="2057400" indent="-228600" defTabSz="990600">
              <a:defRPr sz="2300">
                <a:solidFill>
                  <a:schemeClr val="tx1"/>
                </a:solidFill>
                <a:latin typeface="Times New Roman" pitchFamily="18" charset="0"/>
                <a:ea typeface="宋体" pitchFamily="2" charset="-122"/>
              </a:defRPr>
            </a:lvl5pPr>
            <a:lvl6pPr marL="2514600" indent="-228600" defTabSz="990600" fontAlgn="base">
              <a:spcBef>
                <a:spcPct val="0"/>
              </a:spcBef>
              <a:spcAft>
                <a:spcPct val="0"/>
              </a:spcAft>
              <a:defRPr sz="2300">
                <a:solidFill>
                  <a:schemeClr val="tx1"/>
                </a:solidFill>
                <a:latin typeface="Times New Roman" pitchFamily="18" charset="0"/>
                <a:ea typeface="宋体" pitchFamily="2" charset="-122"/>
              </a:defRPr>
            </a:lvl6pPr>
            <a:lvl7pPr marL="2971800" indent="-228600" defTabSz="990600" fontAlgn="base">
              <a:spcBef>
                <a:spcPct val="0"/>
              </a:spcBef>
              <a:spcAft>
                <a:spcPct val="0"/>
              </a:spcAft>
              <a:defRPr sz="2300">
                <a:solidFill>
                  <a:schemeClr val="tx1"/>
                </a:solidFill>
                <a:latin typeface="Times New Roman" pitchFamily="18" charset="0"/>
                <a:ea typeface="宋体" pitchFamily="2" charset="-122"/>
              </a:defRPr>
            </a:lvl7pPr>
            <a:lvl8pPr marL="3429000" indent="-228600" defTabSz="990600" fontAlgn="base">
              <a:spcBef>
                <a:spcPct val="0"/>
              </a:spcBef>
              <a:spcAft>
                <a:spcPct val="0"/>
              </a:spcAft>
              <a:defRPr sz="2300">
                <a:solidFill>
                  <a:schemeClr val="tx1"/>
                </a:solidFill>
                <a:latin typeface="Times New Roman" pitchFamily="18" charset="0"/>
                <a:ea typeface="宋体" pitchFamily="2" charset="-122"/>
              </a:defRPr>
            </a:lvl8pPr>
            <a:lvl9pPr marL="3886200" indent="-228600" defTabSz="990600" fontAlgn="base">
              <a:spcBef>
                <a:spcPct val="0"/>
              </a:spcBef>
              <a:spcAft>
                <a:spcPct val="0"/>
              </a:spcAft>
              <a:defRPr sz="2300">
                <a:solidFill>
                  <a:schemeClr val="tx1"/>
                </a:solidFill>
                <a:latin typeface="Times New Roman" pitchFamily="18" charset="0"/>
                <a:ea typeface="宋体" pitchFamily="2" charset="-122"/>
              </a:defRPr>
            </a:lvl9pPr>
          </a:lstStyle>
          <a:p>
            <a:fld id="{4D3CC40D-C1AC-486B-A57C-AB1569427022}" type="slidenum">
              <a:rPr lang="zh-CN" altLang="en-US" sz="1300" smtClean="0"/>
              <a:t>320</a:t>
            </a:fld>
            <a:endParaRPr lang="en-US" altLang="zh-CN" sz="1300"/>
          </a:p>
        </p:txBody>
      </p:sp>
      <p:sp>
        <p:nvSpPr>
          <p:cNvPr id="1026050" name="Rectangle 2"/>
          <p:cNvSpPr>
            <a:spLocks noGrp="1" noRot="1" noChangeAspect="1" noChangeArrowheads="1" noTextEdit="1"/>
          </p:cNvSpPr>
          <p:nvPr>
            <p:ph type="sldImg"/>
          </p:nvPr>
        </p:nvSpPr>
        <p:spPr>
          <a:xfrm flipH="1">
            <a:off x="3549650" y="2686050"/>
            <a:ext cx="0" cy="0"/>
          </a:xfrm>
          <a:solidFill>
            <a:srgbClr val="FFFFFF"/>
          </a:solidFill>
        </p:spPr>
      </p:sp>
      <p:sp>
        <p:nvSpPr>
          <p:cNvPr id="1026051" name="Rectangle 3"/>
          <p:cNvSpPr>
            <a:spLocks noGrp="1" noChangeArrowheads="1"/>
          </p:cNvSpPr>
          <p:nvPr>
            <p:ph type="body" idx="1"/>
          </p:nvPr>
        </p:nvSpPr>
        <p:spPr>
          <a:xfrm>
            <a:off x="946150" y="7010400"/>
            <a:ext cx="1452563" cy="306388"/>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2723529897"/>
      </p:ext>
    </p:extLst>
  </p:cSld>
  <p:clrMapOvr>
    <a:masterClrMapping/>
  </p:clrMapOvr>
</p:notes>
</file>

<file path=ppt/notesSlides/notesSlide2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09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300">
                <a:solidFill>
                  <a:schemeClr val="tx1"/>
                </a:solidFill>
                <a:latin typeface="Times New Roman" pitchFamily="18" charset="0"/>
                <a:ea typeface="宋体" pitchFamily="2" charset="-122"/>
              </a:defRPr>
            </a:lvl1pPr>
            <a:lvl2pPr marL="742950" indent="-285750" defTabSz="990600">
              <a:defRPr sz="2300">
                <a:solidFill>
                  <a:schemeClr val="tx1"/>
                </a:solidFill>
                <a:latin typeface="Times New Roman" pitchFamily="18" charset="0"/>
                <a:ea typeface="宋体" pitchFamily="2" charset="-122"/>
              </a:defRPr>
            </a:lvl2pPr>
            <a:lvl3pPr marL="1143000" indent="-228600" defTabSz="990600">
              <a:defRPr sz="2300">
                <a:solidFill>
                  <a:schemeClr val="tx1"/>
                </a:solidFill>
                <a:latin typeface="Times New Roman" pitchFamily="18" charset="0"/>
                <a:ea typeface="宋体" pitchFamily="2" charset="-122"/>
              </a:defRPr>
            </a:lvl3pPr>
            <a:lvl4pPr marL="1600200" indent="-228600" defTabSz="990600">
              <a:defRPr sz="2300">
                <a:solidFill>
                  <a:schemeClr val="tx1"/>
                </a:solidFill>
                <a:latin typeface="Times New Roman" pitchFamily="18" charset="0"/>
                <a:ea typeface="宋体" pitchFamily="2" charset="-122"/>
              </a:defRPr>
            </a:lvl4pPr>
            <a:lvl5pPr marL="2057400" indent="-228600" defTabSz="990600">
              <a:defRPr sz="2300">
                <a:solidFill>
                  <a:schemeClr val="tx1"/>
                </a:solidFill>
                <a:latin typeface="Times New Roman" pitchFamily="18" charset="0"/>
                <a:ea typeface="宋体" pitchFamily="2" charset="-122"/>
              </a:defRPr>
            </a:lvl5pPr>
            <a:lvl6pPr marL="2514600" indent="-228600" defTabSz="990600" fontAlgn="base">
              <a:spcBef>
                <a:spcPct val="0"/>
              </a:spcBef>
              <a:spcAft>
                <a:spcPct val="0"/>
              </a:spcAft>
              <a:defRPr sz="2300">
                <a:solidFill>
                  <a:schemeClr val="tx1"/>
                </a:solidFill>
                <a:latin typeface="Times New Roman" pitchFamily="18" charset="0"/>
                <a:ea typeface="宋体" pitchFamily="2" charset="-122"/>
              </a:defRPr>
            </a:lvl6pPr>
            <a:lvl7pPr marL="2971800" indent="-228600" defTabSz="990600" fontAlgn="base">
              <a:spcBef>
                <a:spcPct val="0"/>
              </a:spcBef>
              <a:spcAft>
                <a:spcPct val="0"/>
              </a:spcAft>
              <a:defRPr sz="2300">
                <a:solidFill>
                  <a:schemeClr val="tx1"/>
                </a:solidFill>
                <a:latin typeface="Times New Roman" pitchFamily="18" charset="0"/>
                <a:ea typeface="宋体" pitchFamily="2" charset="-122"/>
              </a:defRPr>
            </a:lvl7pPr>
            <a:lvl8pPr marL="3429000" indent="-228600" defTabSz="990600" fontAlgn="base">
              <a:spcBef>
                <a:spcPct val="0"/>
              </a:spcBef>
              <a:spcAft>
                <a:spcPct val="0"/>
              </a:spcAft>
              <a:defRPr sz="2300">
                <a:solidFill>
                  <a:schemeClr val="tx1"/>
                </a:solidFill>
                <a:latin typeface="Times New Roman" pitchFamily="18" charset="0"/>
                <a:ea typeface="宋体" pitchFamily="2" charset="-122"/>
              </a:defRPr>
            </a:lvl8pPr>
            <a:lvl9pPr marL="3886200" indent="-228600" defTabSz="990600" fontAlgn="base">
              <a:spcBef>
                <a:spcPct val="0"/>
              </a:spcBef>
              <a:spcAft>
                <a:spcPct val="0"/>
              </a:spcAft>
              <a:defRPr sz="2300">
                <a:solidFill>
                  <a:schemeClr val="tx1"/>
                </a:solidFill>
                <a:latin typeface="Times New Roman" pitchFamily="18" charset="0"/>
                <a:ea typeface="宋体" pitchFamily="2" charset="-122"/>
              </a:defRPr>
            </a:lvl9pPr>
          </a:lstStyle>
          <a:p>
            <a:fld id="{FA9DE0EA-C83D-481B-9B49-7FF2E96689F3}" type="slidenum">
              <a:rPr lang="zh-CN" altLang="en-US" sz="1300" smtClean="0"/>
              <a:t>321</a:t>
            </a:fld>
            <a:endParaRPr lang="en-US" altLang="zh-CN" sz="1300"/>
          </a:p>
        </p:txBody>
      </p:sp>
      <p:sp>
        <p:nvSpPr>
          <p:cNvPr id="1028098" name="Rectangle 2"/>
          <p:cNvSpPr>
            <a:spLocks noGrp="1" noRot="1" noChangeAspect="1" noChangeArrowheads="1" noTextEdit="1"/>
          </p:cNvSpPr>
          <p:nvPr>
            <p:ph type="sldImg"/>
          </p:nvPr>
        </p:nvSpPr>
        <p:spPr>
          <a:xfrm flipH="1">
            <a:off x="3549650" y="2686050"/>
            <a:ext cx="0" cy="0"/>
          </a:xfrm>
          <a:solidFill>
            <a:srgbClr val="FFFFFF"/>
          </a:solidFill>
        </p:spPr>
      </p:sp>
      <p:sp>
        <p:nvSpPr>
          <p:cNvPr id="1028099" name="Rectangle 3"/>
          <p:cNvSpPr>
            <a:spLocks noGrp="1" noChangeArrowheads="1"/>
          </p:cNvSpPr>
          <p:nvPr>
            <p:ph type="body" idx="1"/>
          </p:nvPr>
        </p:nvSpPr>
        <p:spPr>
          <a:xfrm>
            <a:off x="946150" y="7010400"/>
            <a:ext cx="1452563" cy="306388"/>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11089730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a:extLst>
              <a:ext uri="{FF2B5EF4-FFF2-40B4-BE49-F238E27FC236}">
                <a16:creationId xmlns:a16="http://schemas.microsoft.com/office/drawing/2014/main" id="{B3E35837-A3C7-44AC-A46C-CE501DE2003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FF4F46BE-2E8D-4E43-838F-4D4C8C3BE486}" type="slidenum">
              <a:rPr lang="zh-CN" altLang="en-US" sz="1200"/>
              <a:pPr eaLnBrk="1" hangingPunct="1"/>
              <a:t>41</a:t>
            </a:fld>
            <a:endParaRPr lang="en-US" altLang="zh-CN" sz="1200"/>
          </a:p>
        </p:txBody>
      </p:sp>
      <p:sp>
        <p:nvSpPr>
          <p:cNvPr id="124931" name="Rectangle 2">
            <a:extLst>
              <a:ext uri="{FF2B5EF4-FFF2-40B4-BE49-F238E27FC236}">
                <a16:creationId xmlns:a16="http://schemas.microsoft.com/office/drawing/2014/main" id="{60A94062-2256-4F33-A073-F4B70D9BE437}"/>
              </a:ext>
            </a:extLst>
          </p:cNvPr>
          <p:cNvSpPr>
            <a:spLocks noGrp="1" noRot="1" noChangeAspect="1" noChangeArrowheads="1" noTextEdit="1"/>
          </p:cNvSpPr>
          <p:nvPr>
            <p:ph type="sldImg"/>
          </p:nvPr>
        </p:nvSpPr>
        <p:spPr>
          <a:xfrm>
            <a:off x="3429000" y="2400300"/>
            <a:ext cx="0" cy="0"/>
          </a:xfrm>
          <a:solidFill>
            <a:srgbClr val="FFFFFF"/>
          </a:solidFill>
          <a:ln/>
        </p:spPr>
      </p:sp>
      <p:sp>
        <p:nvSpPr>
          <p:cNvPr id="124932" name="Rectangle 3">
            <a:extLst>
              <a:ext uri="{FF2B5EF4-FFF2-40B4-BE49-F238E27FC236}">
                <a16:creationId xmlns:a16="http://schemas.microsoft.com/office/drawing/2014/main" id="{95604D72-3E04-4A0E-999F-CF2425D9FA5C}"/>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endParaRPr lang="zh-CN" altLang="en-US"/>
          </a:p>
        </p:txBody>
      </p:sp>
    </p:spTree>
    <p:extLst>
      <p:ext uri="{BB962C8B-B14F-4D97-AF65-F5344CB8AC3E}">
        <p14:creationId xmlns:p14="http://schemas.microsoft.com/office/powerpoint/2010/main" val="2279577335"/>
      </p:ext>
    </p:extLst>
  </p:cSld>
  <p:clrMapOvr>
    <a:masterClrMapping/>
  </p:clrMapOvr>
</p:notes>
</file>

<file path=ppt/notesSlides/notesSlide2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14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300">
                <a:solidFill>
                  <a:schemeClr val="tx1"/>
                </a:solidFill>
                <a:latin typeface="Times New Roman" pitchFamily="18" charset="0"/>
                <a:ea typeface="宋体" pitchFamily="2" charset="-122"/>
              </a:defRPr>
            </a:lvl1pPr>
            <a:lvl2pPr marL="742950" indent="-285750" defTabSz="990600">
              <a:defRPr sz="2300">
                <a:solidFill>
                  <a:schemeClr val="tx1"/>
                </a:solidFill>
                <a:latin typeface="Times New Roman" pitchFamily="18" charset="0"/>
                <a:ea typeface="宋体" pitchFamily="2" charset="-122"/>
              </a:defRPr>
            </a:lvl2pPr>
            <a:lvl3pPr marL="1143000" indent="-228600" defTabSz="990600">
              <a:defRPr sz="2300">
                <a:solidFill>
                  <a:schemeClr val="tx1"/>
                </a:solidFill>
                <a:latin typeface="Times New Roman" pitchFamily="18" charset="0"/>
                <a:ea typeface="宋体" pitchFamily="2" charset="-122"/>
              </a:defRPr>
            </a:lvl3pPr>
            <a:lvl4pPr marL="1600200" indent="-228600" defTabSz="990600">
              <a:defRPr sz="2300">
                <a:solidFill>
                  <a:schemeClr val="tx1"/>
                </a:solidFill>
                <a:latin typeface="Times New Roman" pitchFamily="18" charset="0"/>
                <a:ea typeface="宋体" pitchFamily="2" charset="-122"/>
              </a:defRPr>
            </a:lvl4pPr>
            <a:lvl5pPr marL="2057400" indent="-228600" defTabSz="990600">
              <a:defRPr sz="2300">
                <a:solidFill>
                  <a:schemeClr val="tx1"/>
                </a:solidFill>
                <a:latin typeface="Times New Roman" pitchFamily="18" charset="0"/>
                <a:ea typeface="宋体" pitchFamily="2" charset="-122"/>
              </a:defRPr>
            </a:lvl5pPr>
            <a:lvl6pPr marL="2514600" indent="-228600" defTabSz="990600" fontAlgn="base">
              <a:spcBef>
                <a:spcPct val="0"/>
              </a:spcBef>
              <a:spcAft>
                <a:spcPct val="0"/>
              </a:spcAft>
              <a:defRPr sz="2300">
                <a:solidFill>
                  <a:schemeClr val="tx1"/>
                </a:solidFill>
                <a:latin typeface="Times New Roman" pitchFamily="18" charset="0"/>
                <a:ea typeface="宋体" pitchFamily="2" charset="-122"/>
              </a:defRPr>
            </a:lvl6pPr>
            <a:lvl7pPr marL="2971800" indent="-228600" defTabSz="990600" fontAlgn="base">
              <a:spcBef>
                <a:spcPct val="0"/>
              </a:spcBef>
              <a:spcAft>
                <a:spcPct val="0"/>
              </a:spcAft>
              <a:defRPr sz="2300">
                <a:solidFill>
                  <a:schemeClr val="tx1"/>
                </a:solidFill>
                <a:latin typeface="Times New Roman" pitchFamily="18" charset="0"/>
                <a:ea typeface="宋体" pitchFamily="2" charset="-122"/>
              </a:defRPr>
            </a:lvl7pPr>
            <a:lvl8pPr marL="3429000" indent="-228600" defTabSz="990600" fontAlgn="base">
              <a:spcBef>
                <a:spcPct val="0"/>
              </a:spcBef>
              <a:spcAft>
                <a:spcPct val="0"/>
              </a:spcAft>
              <a:defRPr sz="2300">
                <a:solidFill>
                  <a:schemeClr val="tx1"/>
                </a:solidFill>
                <a:latin typeface="Times New Roman" pitchFamily="18" charset="0"/>
                <a:ea typeface="宋体" pitchFamily="2" charset="-122"/>
              </a:defRPr>
            </a:lvl8pPr>
            <a:lvl9pPr marL="3886200" indent="-228600" defTabSz="990600" fontAlgn="base">
              <a:spcBef>
                <a:spcPct val="0"/>
              </a:spcBef>
              <a:spcAft>
                <a:spcPct val="0"/>
              </a:spcAft>
              <a:defRPr sz="2300">
                <a:solidFill>
                  <a:schemeClr val="tx1"/>
                </a:solidFill>
                <a:latin typeface="Times New Roman" pitchFamily="18" charset="0"/>
                <a:ea typeface="宋体" pitchFamily="2" charset="-122"/>
              </a:defRPr>
            </a:lvl9pPr>
          </a:lstStyle>
          <a:p>
            <a:fld id="{E5F7B4F6-9468-424E-A553-A1A3B85EB80A}" type="slidenum">
              <a:rPr lang="zh-CN" altLang="en-US" sz="1300" smtClean="0"/>
              <a:t>322</a:t>
            </a:fld>
            <a:endParaRPr lang="en-US" altLang="zh-CN" sz="1300"/>
          </a:p>
        </p:txBody>
      </p:sp>
      <p:sp>
        <p:nvSpPr>
          <p:cNvPr id="1030146" name="Rectangle 1026"/>
          <p:cNvSpPr>
            <a:spLocks noGrp="1" noRot="1" noChangeAspect="1" noChangeArrowheads="1" noTextEdit="1"/>
          </p:cNvSpPr>
          <p:nvPr>
            <p:ph type="sldImg"/>
          </p:nvPr>
        </p:nvSpPr>
        <p:spPr>
          <a:xfrm flipH="1">
            <a:off x="3549650" y="2686050"/>
            <a:ext cx="0" cy="0"/>
          </a:xfrm>
          <a:solidFill>
            <a:srgbClr val="FFFFFF"/>
          </a:solidFill>
        </p:spPr>
      </p:sp>
      <p:sp>
        <p:nvSpPr>
          <p:cNvPr id="1030147" name="Rectangle 1027"/>
          <p:cNvSpPr>
            <a:spLocks noGrp="1" noChangeArrowheads="1"/>
          </p:cNvSpPr>
          <p:nvPr>
            <p:ph type="body" idx="1"/>
          </p:nvPr>
        </p:nvSpPr>
        <p:spPr>
          <a:xfrm>
            <a:off x="946150" y="7010400"/>
            <a:ext cx="1452563" cy="306388"/>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337325968"/>
      </p:ext>
    </p:extLst>
  </p:cSld>
  <p:clrMapOvr>
    <a:masterClrMapping/>
  </p:clrMapOvr>
</p:notes>
</file>

<file path=ppt/notesSlides/notesSlide2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4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300">
                <a:solidFill>
                  <a:schemeClr val="tx1"/>
                </a:solidFill>
                <a:latin typeface="Times New Roman" pitchFamily="18" charset="0"/>
                <a:ea typeface="宋体" pitchFamily="2" charset="-122"/>
              </a:defRPr>
            </a:lvl1pPr>
            <a:lvl2pPr marL="742950" indent="-285750" defTabSz="990600">
              <a:defRPr sz="2300">
                <a:solidFill>
                  <a:schemeClr val="tx1"/>
                </a:solidFill>
                <a:latin typeface="Times New Roman" pitchFamily="18" charset="0"/>
                <a:ea typeface="宋体" pitchFamily="2" charset="-122"/>
              </a:defRPr>
            </a:lvl2pPr>
            <a:lvl3pPr marL="1143000" indent="-228600" defTabSz="990600">
              <a:defRPr sz="2300">
                <a:solidFill>
                  <a:schemeClr val="tx1"/>
                </a:solidFill>
                <a:latin typeface="Times New Roman" pitchFamily="18" charset="0"/>
                <a:ea typeface="宋体" pitchFamily="2" charset="-122"/>
              </a:defRPr>
            </a:lvl3pPr>
            <a:lvl4pPr marL="1600200" indent="-228600" defTabSz="990600">
              <a:defRPr sz="2300">
                <a:solidFill>
                  <a:schemeClr val="tx1"/>
                </a:solidFill>
                <a:latin typeface="Times New Roman" pitchFamily="18" charset="0"/>
                <a:ea typeface="宋体" pitchFamily="2" charset="-122"/>
              </a:defRPr>
            </a:lvl4pPr>
            <a:lvl5pPr marL="2057400" indent="-228600" defTabSz="990600">
              <a:defRPr sz="2300">
                <a:solidFill>
                  <a:schemeClr val="tx1"/>
                </a:solidFill>
                <a:latin typeface="Times New Roman" pitchFamily="18" charset="0"/>
                <a:ea typeface="宋体" pitchFamily="2" charset="-122"/>
              </a:defRPr>
            </a:lvl5pPr>
            <a:lvl6pPr marL="2514600" indent="-228600" defTabSz="990600" fontAlgn="base">
              <a:spcBef>
                <a:spcPct val="0"/>
              </a:spcBef>
              <a:spcAft>
                <a:spcPct val="0"/>
              </a:spcAft>
              <a:defRPr sz="2300">
                <a:solidFill>
                  <a:schemeClr val="tx1"/>
                </a:solidFill>
                <a:latin typeface="Times New Roman" pitchFamily="18" charset="0"/>
                <a:ea typeface="宋体" pitchFamily="2" charset="-122"/>
              </a:defRPr>
            </a:lvl6pPr>
            <a:lvl7pPr marL="2971800" indent="-228600" defTabSz="990600" fontAlgn="base">
              <a:spcBef>
                <a:spcPct val="0"/>
              </a:spcBef>
              <a:spcAft>
                <a:spcPct val="0"/>
              </a:spcAft>
              <a:defRPr sz="2300">
                <a:solidFill>
                  <a:schemeClr val="tx1"/>
                </a:solidFill>
                <a:latin typeface="Times New Roman" pitchFamily="18" charset="0"/>
                <a:ea typeface="宋体" pitchFamily="2" charset="-122"/>
              </a:defRPr>
            </a:lvl7pPr>
            <a:lvl8pPr marL="3429000" indent="-228600" defTabSz="990600" fontAlgn="base">
              <a:spcBef>
                <a:spcPct val="0"/>
              </a:spcBef>
              <a:spcAft>
                <a:spcPct val="0"/>
              </a:spcAft>
              <a:defRPr sz="2300">
                <a:solidFill>
                  <a:schemeClr val="tx1"/>
                </a:solidFill>
                <a:latin typeface="Times New Roman" pitchFamily="18" charset="0"/>
                <a:ea typeface="宋体" pitchFamily="2" charset="-122"/>
              </a:defRPr>
            </a:lvl8pPr>
            <a:lvl9pPr marL="3886200" indent="-228600" defTabSz="990600" fontAlgn="base">
              <a:spcBef>
                <a:spcPct val="0"/>
              </a:spcBef>
              <a:spcAft>
                <a:spcPct val="0"/>
              </a:spcAft>
              <a:defRPr sz="2300">
                <a:solidFill>
                  <a:schemeClr val="tx1"/>
                </a:solidFill>
                <a:latin typeface="Times New Roman" pitchFamily="18" charset="0"/>
                <a:ea typeface="宋体" pitchFamily="2" charset="-122"/>
              </a:defRPr>
            </a:lvl9pPr>
          </a:lstStyle>
          <a:p>
            <a:fld id="{6E1695EB-A5AD-4748-8FD9-A7CC17CC5CE4}" type="slidenum">
              <a:rPr lang="zh-CN" altLang="en-US" sz="1300" smtClean="0"/>
              <a:t>323</a:t>
            </a:fld>
            <a:endParaRPr lang="en-US" altLang="zh-CN" sz="1300"/>
          </a:p>
        </p:txBody>
      </p:sp>
      <p:sp>
        <p:nvSpPr>
          <p:cNvPr id="1034242" name="Rectangle 1026"/>
          <p:cNvSpPr>
            <a:spLocks noGrp="1" noRot="1" noChangeAspect="1" noChangeArrowheads="1" noTextEdit="1"/>
          </p:cNvSpPr>
          <p:nvPr>
            <p:ph type="sldImg"/>
          </p:nvPr>
        </p:nvSpPr>
        <p:spPr>
          <a:xfrm flipH="1">
            <a:off x="3549650" y="2686050"/>
            <a:ext cx="0" cy="0"/>
          </a:xfrm>
          <a:solidFill>
            <a:srgbClr val="FFFFFF"/>
          </a:solidFill>
        </p:spPr>
      </p:sp>
      <p:sp>
        <p:nvSpPr>
          <p:cNvPr id="1034243" name="Rectangle 1027"/>
          <p:cNvSpPr>
            <a:spLocks noGrp="1" noChangeArrowheads="1"/>
          </p:cNvSpPr>
          <p:nvPr>
            <p:ph type="body" idx="1"/>
          </p:nvPr>
        </p:nvSpPr>
        <p:spPr>
          <a:xfrm>
            <a:off x="946150" y="7010400"/>
            <a:ext cx="1452563" cy="306388"/>
          </a:xfrm>
          <a:solidFill>
            <a:srgbClr val="FFFFFF"/>
          </a:solidFill>
          <a:ln>
            <a:solidFill>
              <a:srgbClr val="000000"/>
            </a:solidFill>
          </a:ln>
        </p:spPr>
        <p:txBody>
          <a:bodyPr/>
          <a:lstStyle/>
          <a:p>
            <a:pPr eaLnBrk="1" hangingPunct="1">
              <a:lnSpc>
                <a:spcPct val="80000"/>
              </a:lnSpc>
            </a:pPr>
            <a:endParaRPr lang="zh-CN" altLang="en-US"/>
          </a:p>
        </p:txBody>
      </p:sp>
    </p:spTree>
    <p:extLst>
      <p:ext uri="{BB962C8B-B14F-4D97-AF65-F5344CB8AC3E}">
        <p14:creationId xmlns:p14="http://schemas.microsoft.com/office/powerpoint/2010/main" val="553425017"/>
      </p:ext>
    </p:extLst>
  </p:cSld>
  <p:clrMapOvr>
    <a:masterClrMapping/>
  </p:clrMapOvr>
</p:notes>
</file>

<file path=ppt/notesSlides/notesSlide2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936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300">
                <a:solidFill>
                  <a:schemeClr val="tx1"/>
                </a:solidFill>
                <a:latin typeface="Times New Roman" pitchFamily="18" charset="0"/>
                <a:ea typeface="宋体" pitchFamily="2" charset="-122"/>
              </a:defRPr>
            </a:lvl1pPr>
            <a:lvl2pPr marL="742950" indent="-285750" defTabSz="990600">
              <a:defRPr sz="2300">
                <a:solidFill>
                  <a:schemeClr val="tx1"/>
                </a:solidFill>
                <a:latin typeface="Times New Roman" pitchFamily="18" charset="0"/>
                <a:ea typeface="宋体" pitchFamily="2" charset="-122"/>
              </a:defRPr>
            </a:lvl2pPr>
            <a:lvl3pPr marL="1143000" indent="-228600" defTabSz="990600">
              <a:defRPr sz="2300">
                <a:solidFill>
                  <a:schemeClr val="tx1"/>
                </a:solidFill>
                <a:latin typeface="Times New Roman" pitchFamily="18" charset="0"/>
                <a:ea typeface="宋体" pitchFamily="2" charset="-122"/>
              </a:defRPr>
            </a:lvl3pPr>
            <a:lvl4pPr marL="1600200" indent="-228600" defTabSz="990600">
              <a:defRPr sz="2300">
                <a:solidFill>
                  <a:schemeClr val="tx1"/>
                </a:solidFill>
                <a:latin typeface="Times New Roman" pitchFamily="18" charset="0"/>
                <a:ea typeface="宋体" pitchFamily="2" charset="-122"/>
              </a:defRPr>
            </a:lvl4pPr>
            <a:lvl5pPr marL="2057400" indent="-228600" defTabSz="990600">
              <a:defRPr sz="2300">
                <a:solidFill>
                  <a:schemeClr val="tx1"/>
                </a:solidFill>
                <a:latin typeface="Times New Roman" pitchFamily="18" charset="0"/>
                <a:ea typeface="宋体" pitchFamily="2" charset="-122"/>
              </a:defRPr>
            </a:lvl5pPr>
            <a:lvl6pPr marL="2514600" indent="-228600" defTabSz="990600" fontAlgn="base">
              <a:spcBef>
                <a:spcPct val="0"/>
              </a:spcBef>
              <a:spcAft>
                <a:spcPct val="0"/>
              </a:spcAft>
              <a:defRPr sz="2300">
                <a:solidFill>
                  <a:schemeClr val="tx1"/>
                </a:solidFill>
                <a:latin typeface="Times New Roman" pitchFamily="18" charset="0"/>
                <a:ea typeface="宋体" pitchFamily="2" charset="-122"/>
              </a:defRPr>
            </a:lvl6pPr>
            <a:lvl7pPr marL="2971800" indent="-228600" defTabSz="990600" fontAlgn="base">
              <a:spcBef>
                <a:spcPct val="0"/>
              </a:spcBef>
              <a:spcAft>
                <a:spcPct val="0"/>
              </a:spcAft>
              <a:defRPr sz="2300">
                <a:solidFill>
                  <a:schemeClr val="tx1"/>
                </a:solidFill>
                <a:latin typeface="Times New Roman" pitchFamily="18" charset="0"/>
                <a:ea typeface="宋体" pitchFamily="2" charset="-122"/>
              </a:defRPr>
            </a:lvl7pPr>
            <a:lvl8pPr marL="3429000" indent="-228600" defTabSz="990600" fontAlgn="base">
              <a:spcBef>
                <a:spcPct val="0"/>
              </a:spcBef>
              <a:spcAft>
                <a:spcPct val="0"/>
              </a:spcAft>
              <a:defRPr sz="2300">
                <a:solidFill>
                  <a:schemeClr val="tx1"/>
                </a:solidFill>
                <a:latin typeface="Times New Roman" pitchFamily="18" charset="0"/>
                <a:ea typeface="宋体" pitchFamily="2" charset="-122"/>
              </a:defRPr>
            </a:lvl8pPr>
            <a:lvl9pPr marL="3886200" indent="-228600" defTabSz="990600" fontAlgn="base">
              <a:spcBef>
                <a:spcPct val="0"/>
              </a:spcBef>
              <a:spcAft>
                <a:spcPct val="0"/>
              </a:spcAft>
              <a:defRPr sz="2300">
                <a:solidFill>
                  <a:schemeClr val="tx1"/>
                </a:solidFill>
                <a:latin typeface="Times New Roman" pitchFamily="18" charset="0"/>
                <a:ea typeface="宋体" pitchFamily="2" charset="-122"/>
              </a:defRPr>
            </a:lvl9pPr>
          </a:lstStyle>
          <a:p>
            <a:fld id="{AF83B48D-C9E2-4CE2-8036-68C8E9EE4E89}" type="slidenum">
              <a:rPr lang="zh-CN" altLang="en-US" sz="1300" smtClean="0"/>
              <a:t>324</a:t>
            </a:fld>
            <a:endParaRPr lang="en-US" altLang="zh-CN" sz="1300"/>
          </a:p>
        </p:txBody>
      </p:sp>
      <p:sp>
        <p:nvSpPr>
          <p:cNvPr id="1039362" name="Rectangle 1026"/>
          <p:cNvSpPr>
            <a:spLocks noGrp="1" noRot="1" noChangeAspect="1" noChangeArrowheads="1" noTextEdit="1"/>
          </p:cNvSpPr>
          <p:nvPr>
            <p:ph type="sldImg"/>
          </p:nvPr>
        </p:nvSpPr>
        <p:spPr>
          <a:xfrm flipH="1">
            <a:off x="3549650" y="2686050"/>
            <a:ext cx="0" cy="0"/>
          </a:xfrm>
          <a:solidFill>
            <a:srgbClr val="FFFFFF"/>
          </a:solidFill>
        </p:spPr>
      </p:sp>
      <p:sp>
        <p:nvSpPr>
          <p:cNvPr id="1039363" name="Rectangle 1027"/>
          <p:cNvSpPr>
            <a:spLocks noGrp="1" noChangeArrowheads="1"/>
          </p:cNvSpPr>
          <p:nvPr>
            <p:ph type="body" idx="1"/>
          </p:nvPr>
        </p:nvSpPr>
        <p:spPr>
          <a:xfrm>
            <a:off x="946150" y="7010400"/>
            <a:ext cx="1452563" cy="306388"/>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506917482"/>
      </p:ext>
    </p:extLst>
  </p:cSld>
  <p:clrMapOvr>
    <a:masterClrMapping/>
  </p:clrMapOvr>
</p:notes>
</file>

<file path=ppt/notesSlides/notesSlide2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48B472E1-52FE-43FF-B950-804718F53E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60A406B4-CE01-495C-9B70-1D1732FBC226}" type="slidenum">
              <a:rPr lang="zh-CN" altLang="en-US" sz="1200"/>
              <a:pPr eaLnBrk="1" hangingPunct="1"/>
              <a:t>325</a:t>
            </a:fld>
            <a:endParaRPr lang="en-US" altLang="zh-CN" sz="1200"/>
          </a:p>
        </p:txBody>
      </p:sp>
      <p:sp>
        <p:nvSpPr>
          <p:cNvPr id="91139" name="Rectangle 2">
            <a:extLst>
              <a:ext uri="{FF2B5EF4-FFF2-40B4-BE49-F238E27FC236}">
                <a16:creationId xmlns:a16="http://schemas.microsoft.com/office/drawing/2014/main" id="{EE3B6A54-A840-4A19-A70C-3F1F03070F1A}"/>
              </a:ext>
            </a:extLst>
          </p:cNvPr>
          <p:cNvSpPr>
            <a:spLocks noGrp="1" noRot="1" noChangeAspect="1" noChangeArrowheads="1" noTextEdit="1"/>
          </p:cNvSpPr>
          <p:nvPr>
            <p:ph type="sldImg"/>
          </p:nvPr>
        </p:nvSpPr>
        <p:spPr>
          <a:xfrm>
            <a:off x="3429000" y="2400300"/>
            <a:ext cx="0" cy="0"/>
          </a:xfrm>
          <a:solidFill>
            <a:srgbClr val="FFFFFF"/>
          </a:solidFill>
          <a:ln/>
        </p:spPr>
      </p:sp>
      <p:sp>
        <p:nvSpPr>
          <p:cNvPr id="91140" name="Rectangle 3">
            <a:extLst>
              <a:ext uri="{FF2B5EF4-FFF2-40B4-BE49-F238E27FC236}">
                <a16:creationId xmlns:a16="http://schemas.microsoft.com/office/drawing/2014/main" id="{45EEAB3A-1145-4FFB-8321-97F68E60635D}"/>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2559019474"/>
      </p:ext>
    </p:extLst>
  </p:cSld>
  <p:clrMapOvr>
    <a:masterClrMapping/>
  </p:clrMapOvr>
</p:notes>
</file>

<file path=ppt/notesSlides/notesSlide2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2E5E6B0A-366E-4122-B75F-2EF6912BD08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4002CA17-A747-46FF-AD3D-B77CD90D62F6}" type="slidenum">
              <a:rPr lang="zh-CN" altLang="en-US" sz="1200"/>
              <a:pPr eaLnBrk="1" hangingPunct="1"/>
              <a:t>326</a:t>
            </a:fld>
            <a:endParaRPr lang="en-US" altLang="zh-CN" sz="1200"/>
          </a:p>
        </p:txBody>
      </p:sp>
      <p:sp>
        <p:nvSpPr>
          <p:cNvPr id="92163" name="Rectangle 2">
            <a:extLst>
              <a:ext uri="{FF2B5EF4-FFF2-40B4-BE49-F238E27FC236}">
                <a16:creationId xmlns:a16="http://schemas.microsoft.com/office/drawing/2014/main" id="{9CED7E70-D187-4883-B13B-B77E01C439A6}"/>
              </a:ext>
            </a:extLst>
          </p:cNvPr>
          <p:cNvSpPr>
            <a:spLocks noGrp="1" noRot="1" noChangeAspect="1" noChangeArrowheads="1" noTextEdit="1"/>
          </p:cNvSpPr>
          <p:nvPr>
            <p:ph type="sldImg"/>
          </p:nvPr>
        </p:nvSpPr>
        <p:spPr>
          <a:xfrm>
            <a:off x="3429000" y="2400300"/>
            <a:ext cx="0" cy="0"/>
          </a:xfrm>
          <a:solidFill>
            <a:srgbClr val="FFFFFF"/>
          </a:solidFill>
          <a:ln/>
        </p:spPr>
      </p:sp>
      <p:sp>
        <p:nvSpPr>
          <p:cNvPr id="92164" name="Rectangle 3">
            <a:extLst>
              <a:ext uri="{FF2B5EF4-FFF2-40B4-BE49-F238E27FC236}">
                <a16:creationId xmlns:a16="http://schemas.microsoft.com/office/drawing/2014/main" id="{28294DC0-A84F-4130-9B11-75C376AA5087}"/>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dirty="0"/>
          </a:p>
        </p:txBody>
      </p:sp>
    </p:spTree>
    <p:extLst>
      <p:ext uri="{BB962C8B-B14F-4D97-AF65-F5344CB8AC3E}">
        <p14:creationId xmlns:p14="http://schemas.microsoft.com/office/powerpoint/2010/main" val="3919767709"/>
      </p:ext>
    </p:extLst>
  </p:cSld>
  <p:clrMapOvr>
    <a:masterClrMapping/>
  </p:clrMapOvr>
</p:notes>
</file>

<file path=ppt/notesSlides/notesSlide2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701E5B30-33EC-4D79-AA05-8B18BEE8D03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E262C88F-ACE6-466D-91E8-E9856538D939}" type="slidenum">
              <a:rPr lang="zh-CN" altLang="en-US" sz="1200"/>
              <a:pPr eaLnBrk="1" hangingPunct="1"/>
              <a:t>327</a:t>
            </a:fld>
            <a:endParaRPr lang="en-US" altLang="zh-CN" sz="1200"/>
          </a:p>
        </p:txBody>
      </p:sp>
      <p:sp>
        <p:nvSpPr>
          <p:cNvPr id="93187" name="Rectangle 2">
            <a:extLst>
              <a:ext uri="{FF2B5EF4-FFF2-40B4-BE49-F238E27FC236}">
                <a16:creationId xmlns:a16="http://schemas.microsoft.com/office/drawing/2014/main" id="{F993BA45-F4BB-43DE-A460-19C7125B5019}"/>
              </a:ext>
            </a:extLst>
          </p:cNvPr>
          <p:cNvSpPr>
            <a:spLocks noGrp="1" noRot="1" noChangeAspect="1" noChangeArrowheads="1" noTextEdit="1"/>
          </p:cNvSpPr>
          <p:nvPr>
            <p:ph type="sldImg"/>
          </p:nvPr>
        </p:nvSpPr>
        <p:spPr>
          <a:xfrm>
            <a:off x="3429000" y="2400300"/>
            <a:ext cx="0" cy="0"/>
          </a:xfrm>
          <a:solidFill>
            <a:srgbClr val="FFFFFF"/>
          </a:solidFill>
          <a:ln/>
        </p:spPr>
      </p:sp>
      <p:sp>
        <p:nvSpPr>
          <p:cNvPr id="93188" name="Rectangle 3">
            <a:extLst>
              <a:ext uri="{FF2B5EF4-FFF2-40B4-BE49-F238E27FC236}">
                <a16:creationId xmlns:a16="http://schemas.microsoft.com/office/drawing/2014/main" id="{079702DA-4C65-421F-A903-9BEA6ABF48CD}"/>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4113279325"/>
      </p:ext>
    </p:extLst>
  </p:cSld>
  <p:clrMapOvr>
    <a:masterClrMapping/>
  </p:clrMapOvr>
</p:notes>
</file>

<file path=ppt/notesSlides/notesSlide2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7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300">
                <a:solidFill>
                  <a:schemeClr val="tx1"/>
                </a:solidFill>
                <a:latin typeface="Times New Roman" pitchFamily="18" charset="0"/>
                <a:ea typeface="宋体" pitchFamily="2" charset="-122"/>
              </a:defRPr>
            </a:lvl1pPr>
            <a:lvl2pPr marL="742950" indent="-285750" defTabSz="990600">
              <a:defRPr sz="2300">
                <a:solidFill>
                  <a:schemeClr val="tx1"/>
                </a:solidFill>
                <a:latin typeface="Times New Roman" pitchFamily="18" charset="0"/>
                <a:ea typeface="宋体" pitchFamily="2" charset="-122"/>
              </a:defRPr>
            </a:lvl2pPr>
            <a:lvl3pPr marL="1143000" indent="-228600" defTabSz="990600">
              <a:defRPr sz="2300">
                <a:solidFill>
                  <a:schemeClr val="tx1"/>
                </a:solidFill>
                <a:latin typeface="Times New Roman" pitchFamily="18" charset="0"/>
                <a:ea typeface="宋体" pitchFamily="2" charset="-122"/>
              </a:defRPr>
            </a:lvl3pPr>
            <a:lvl4pPr marL="1600200" indent="-228600" defTabSz="990600">
              <a:defRPr sz="2300">
                <a:solidFill>
                  <a:schemeClr val="tx1"/>
                </a:solidFill>
                <a:latin typeface="Times New Roman" pitchFamily="18" charset="0"/>
                <a:ea typeface="宋体" pitchFamily="2" charset="-122"/>
              </a:defRPr>
            </a:lvl4pPr>
            <a:lvl5pPr marL="2057400" indent="-228600" defTabSz="990600">
              <a:defRPr sz="2300">
                <a:solidFill>
                  <a:schemeClr val="tx1"/>
                </a:solidFill>
                <a:latin typeface="Times New Roman" pitchFamily="18" charset="0"/>
                <a:ea typeface="宋体" pitchFamily="2" charset="-122"/>
              </a:defRPr>
            </a:lvl5pPr>
            <a:lvl6pPr marL="2514600" indent="-228600" defTabSz="990600" fontAlgn="base">
              <a:spcBef>
                <a:spcPct val="0"/>
              </a:spcBef>
              <a:spcAft>
                <a:spcPct val="0"/>
              </a:spcAft>
              <a:defRPr sz="2300">
                <a:solidFill>
                  <a:schemeClr val="tx1"/>
                </a:solidFill>
                <a:latin typeface="Times New Roman" pitchFamily="18" charset="0"/>
                <a:ea typeface="宋体" pitchFamily="2" charset="-122"/>
              </a:defRPr>
            </a:lvl6pPr>
            <a:lvl7pPr marL="2971800" indent="-228600" defTabSz="990600" fontAlgn="base">
              <a:spcBef>
                <a:spcPct val="0"/>
              </a:spcBef>
              <a:spcAft>
                <a:spcPct val="0"/>
              </a:spcAft>
              <a:defRPr sz="2300">
                <a:solidFill>
                  <a:schemeClr val="tx1"/>
                </a:solidFill>
                <a:latin typeface="Times New Roman" pitchFamily="18" charset="0"/>
                <a:ea typeface="宋体" pitchFamily="2" charset="-122"/>
              </a:defRPr>
            </a:lvl7pPr>
            <a:lvl8pPr marL="3429000" indent="-228600" defTabSz="990600" fontAlgn="base">
              <a:spcBef>
                <a:spcPct val="0"/>
              </a:spcBef>
              <a:spcAft>
                <a:spcPct val="0"/>
              </a:spcAft>
              <a:defRPr sz="2300">
                <a:solidFill>
                  <a:schemeClr val="tx1"/>
                </a:solidFill>
                <a:latin typeface="Times New Roman" pitchFamily="18" charset="0"/>
                <a:ea typeface="宋体" pitchFamily="2" charset="-122"/>
              </a:defRPr>
            </a:lvl8pPr>
            <a:lvl9pPr marL="3886200" indent="-228600" defTabSz="990600" fontAlgn="base">
              <a:spcBef>
                <a:spcPct val="0"/>
              </a:spcBef>
              <a:spcAft>
                <a:spcPct val="0"/>
              </a:spcAft>
              <a:defRPr sz="2300">
                <a:solidFill>
                  <a:schemeClr val="tx1"/>
                </a:solidFill>
                <a:latin typeface="Times New Roman" pitchFamily="18" charset="0"/>
                <a:ea typeface="宋体" pitchFamily="2" charset="-122"/>
              </a:defRPr>
            </a:lvl9pPr>
          </a:lstStyle>
          <a:p>
            <a:fld id="{2CDB50C4-AE9C-41F0-AD4B-CC0097E8EAF2}" type="slidenum">
              <a:rPr lang="zh-CN" altLang="en-US" sz="1300" smtClean="0"/>
              <a:t>328</a:t>
            </a:fld>
            <a:endParaRPr lang="en-US" altLang="zh-CN" sz="1300"/>
          </a:p>
        </p:txBody>
      </p:sp>
      <p:sp>
        <p:nvSpPr>
          <p:cNvPr id="1048578" name="Rectangle 2"/>
          <p:cNvSpPr>
            <a:spLocks noGrp="1" noRot="1" noChangeAspect="1" noChangeArrowheads="1" noTextEdit="1"/>
          </p:cNvSpPr>
          <p:nvPr>
            <p:ph type="sldImg"/>
          </p:nvPr>
        </p:nvSpPr>
        <p:spPr>
          <a:xfrm flipH="1">
            <a:off x="3549650" y="2686050"/>
            <a:ext cx="0" cy="0"/>
          </a:xfrm>
          <a:solidFill>
            <a:srgbClr val="FFFFFF"/>
          </a:solidFill>
        </p:spPr>
      </p:sp>
      <p:sp>
        <p:nvSpPr>
          <p:cNvPr id="1048579" name="Rectangle 3"/>
          <p:cNvSpPr>
            <a:spLocks noGrp="1" noChangeArrowheads="1"/>
          </p:cNvSpPr>
          <p:nvPr>
            <p:ph type="body" idx="1"/>
          </p:nvPr>
        </p:nvSpPr>
        <p:spPr>
          <a:xfrm>
            <a:off x="946150" y="7010400"/>
            <a:ext cx="1452563" cy="306388"/>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635537446"/>
      </p:ext>
    </p:extLst>
  </p:cSld>
  <p:clrMapOvr>
    <a:masterClrMapping/>
  </p:clrMapOvr>
</p:notes>
</file>

<file path=ppt/notesSlides/notesSlide2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62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300">
                <a:solidFill>
                  <a:schemeClr val="tx1"/>
                </a:solidFill>
                <a:latin typeface="Times New Roman" pitchFamily="18" charset="0"/>
                <a:ea typeface="宋体" pitchFamily="2" charset="-122"/>
              </a:defRPr>
            </a:lvl1pPr>
            <a:lvl2pPr marL="742950" indent="-285750" defTabSz="990600">
              <a:defRPr sz="2300">
                <a:solidFill>
                  <a:schemeClr val="tx1"/>
                </a:solidFill>
                <a:latin typeface="Times New Roman" pitchFamily="18" charset="0"/>
                <a:ea typeface="宋体" pitchFamily="2" charset="-122"/>
              </a:defRPr>
            </a:lvl2pPr>
            <a:lvl3pPr marL="1143000" indent="-228600" defTabSz="990600">
              <a:defRPr sz="2300">
                <a:solidFill>
                  <a:schemeClr val="tx1"/>
                </a:solidFill>
                <a:latin typeface="Times New Roman" pitchFamily="18" charset="0"/>
                <a:ea typeface="宋体" pitchFamily="2" charset="-122"/>
              </a:defRPr>
            </a:lvl3pPr>
            <a:lvl4pPr marL="1600200" indent="-228600" defTabSz="990600">
              <a:defRPr sz="2300">
                <a:solidFill>
                  <a:schemeClr val="tx1"/>
                </a:solidFill>
                <a:latin typeface="Times New Roman" pitchFamily="18" charset="0"/>
                <a:ea typeface="宋体" pitchFamily="2" charset="-122"/>
              </a:defRPr>
            </a:lvl4pPr>
            <a:lvl5pPr marL="2057400" indent="-228600" defTabSz="990600">
              <a:defRPr sz="2300">
                <a:solidFill>
                  <a:schemeClr val="tx1"/>
                </a:solidFill>
                <a:latin typeface="Times New Roman" pitchFamily="18" charset="0"/>
                <a:ea typeface="宋体" pitchFamily="2" charset="-122"/>
              </a:defRPr>
            </a:lvl5pPr>
            <a:lvl6pPr marL="2514600" indent="-228600" defTabSz="990600" fontAlgn="base">
              <a:spcBef>
                <a:spcPct val="0"/>
              </a:spcBef>
              <a:spcAft>
                <a:spcPct val="0"/>
              </a:spcAft>
              <a:defRPr sz="2300">
                <a:solidFill>
                  <a:schemeClr val="tx1"/>
                </a:solidFill>
                <a:latin typeface="Times New Roman" pitchFamily="18" charset="0"/>
                <a:ea typeface="宋体" pitchFamily="2" charset="-122"/>
              </a:defRPr>
            </a:lvl6pPr>
            <a:lvl7pPr marL="2971800" indent="-228600" defTabSz="990600" fontAlgn="base">
              <a:spcBef>
                <a:spcPct val="0"/>
              </a:spcBef>
              <a:spcAft>
                <a:spcPct val="0"/>
              </a:spcAft>
              <a:defRPr sz="2300">
                <a:solidFill>
                  <a:schemeClr val="tx1"/>
                </a:solidFill>
                <a:latin typeface="Times New Roman" pitchFamily="18" charset="0"/>
                <a:ea typeface="宋体" pitchFamily="2" charset="-122"/>
              </a:defRPr>
            </a:lvl7pPr>
            <a:lvl8pPr marL="3429000" indent="-228600" defTabSz="990600" fontAlgn="base">
              <a:spcBef>
                <a:spcPct val="0"/>
              </a:spcBef>
              <a:spcAft>
                <a:spcPct val="0"/>
              </a:spcAft>
              <a:defRPr sz="2300">
                <a:solidFill>
                  <a:schemeClr val="tx1"/>
                </a:solidFill>
                <a:latin typeface="Times New Roman" pitchFamily="18" charset="0"/>
                <a:ea typeface="宋体" pitchFamily="2" charset="-122"/>
              </a:defRPr>
            </a:lvl8pPr>
            <a:lvl9pPr marL="3886200" indent="-228600" defTabSz="990600" fontAlgn="base">
              <a:spcBef>
                <a:spcPct val="0"/>
              </a:spcBef>
              <a:spcAft>
                <a:spcPct val="0"/>
              </a:spcAft>
              <a:defRPr sz="2300">
                <a:solidFill>
                  <a:schemeClr val="tx1"/>
                </a:solidFill>
                <a:latin typeface="Times New Roman" pitchFamily="18" charset="0"/>
                <a:ea typeface="宋体" pitchFamily="2" charset="-122"/>
              </a:defRPr>
            </a:lvl9pPr>
          </a:lstStyle>
          <a:p>
            <a:fld id="{E9CF0B9B-D8BB-4FFC-8ECC-B0A43BC0D467}" type="slidenum">
              <a:rPr lang="zh-CN" altLang="en-US" sz="1300" smtClean="0"/>
              <a:t>329</a:t>
            </a:fld>
            <a:endParaRPr lang="en-US" altLang="zh-CN" sz="1300"/>
          </a:p>
        </p:txBody>
      </p:sp>
      <p:sp>
        <p:nvSpPr>
          <p:cNvPr id="1050626" name="Rectangle 2"/>
          <p:cNvSpPr>
            <a:spLocks noGrp="1" noRot="1" noChangeAspect="1" noChangeArrowheads="1" noTextEdit="1"/>
          </p:cNvSpPr>
          <p:nvPr>
            <p:ph type="sldImg"/>
          </p:nvPr>
        </p:nvSpPr>
        <p:spPr>
          <a:xfrm flipH="1">
            <a:off x="3549650" y="2686050"/>
            <a:ext cx="0" cy="0"/>
          </a:xfrm>
          <a:solidFill>
            <a:srgbClr val="FFFFFF"/>
          </a:solidFill>
        </p:spPr>
      </p:sp>
      <p:sp>
        <p:nvSpPr>
          <p:cNvPr id="1050627" name="Rectangle 3"/>
          <p:cNvSpPr>
            <a:spLocks noGrp="1" noChangeArrowheads="1"/>
          </p:cNvSpPr>
          <p:nvPr>
            <p:ph type="body" idx="1"/>
          </p:nvPr>
        </p:nvSpPr>
        <p:spPr>
          <a:xfrm>
            <a:off x="946150" y="7010400"/>
            <a:ext cx="1452563" cy="306388"/>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1928579942"/>
      </p:ext>
    </p:extLst>
  </p:cSld>
  <p:clrMapOvr>
    <a:masterClrMapping/>
  </p:clrMapOvr>
</p:notes>
</file>

<file path=ppt/notesSlides/notesSlide2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267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300">
                <a:solidFill>
                  <a:schemeClr val="tx1"/>
                </a:solidFill>
                <a:latin typeface="Times New Roman" pitchFamily="18" charset="0"/>
                <a:ea typeface="宋体" pitchFamily="2" charset="-122"/>
              </a:defRPr>
            </a:lvl1pPr>
            <a:lvl2pPr marL="742950" indent="-285750" defTabSz="990600">
              <a:defRPr sz="2300">
                <a:solidFill>
                  <a:schemeClr val="tx1"/>
                </a:solidFill>
                <a:latin typeface="Times New Roman" pitchFamily="18" charset="0"/>
                <a:ea typeface="宋体" pitchFamily="2" charset="-122"/>
              </a:defRPr>
            </a:lvl2pPr>
            <a:lvl3pPr marL="1143000" indent="-228600" defTabSz="990600">
              <a:defRPr sz="2300">
                <a:solidFill>
                  <a:schemeClr val="tx1"/>
                </a:solidFill>
                <a:latin typeface="Times New Roman" pitchFamily="18" charset="0"/>
                <a:ea typeface="宋体" pitchFamily="2" charset="-122"/>
              </a:defRPr>
            </a:lvl3pPr>
            <a:lvl4pPr marL="1600200" indent="-228600" defTabSz="990600">
              <a:defRPr sz="2300">
                <a:solidFill>
                  <a:schemeClr val="tx1"/>
                </a:solidFill>
                <a:latin typeface="Times New Roman" pitchFamily="18" charset="0"/>
                <a:ea typeface="宋体" pitchFamily="2" charset="-122"/>
              </a:defRPr>
            </a:lvl4pPr>
            <a:lvl5pPr marL="2057400" indent="-228600" defTabSz="990600">
              <a:defRPr sz="2300">
                <a:solidFill>
                  <a:schemeClr val="tx1"/>
                </a:solidFill>
                <a:latin typeface="Times New Roman" pitchFamily="18" charset="0"/>
                <a:ea typeface="宋体" pitchFamily="2" charset="-122"/>
              </a:defRPr>
            </a:lvl5pPr>
            <a:lvl6pPr marL="2514600" indent="-228600" defTabSz="990600" fontAlgn="base">
              <a:spcBef>
                <a:spcPct val="0"/>
              </a:spcBef>
              <a:spcAft>
                <a:spcPct val="0"/>
              </a:spcAft>
              <a:defRPr sz="2300">
                <a:solidFill>
                  <a:schemeClr val="tx1"/>
                </a:solidFill>
                <a:latin typeface="Times New Roman" pitchFamily="18" charset="0"/>
                <a:ea typeface="宋体" pitchFamily="2" charset="-122"/>
              </a:defRPr>
            </a:lvl6pPr>
            <a:lvl7pPr marL="2971800" indent="-228600" defTabSz="990600" fontAlgn="base">
              <a:spcBef>
                <a:spcPct val="0"/>
              </a:spcBef>
              <a:spcAft>
                <a:spcPct val="0"/>
              </a:spcAft>
              <a:defRPr sz="2300">
                <a:solidFill>
                  <a:schemeClr val="tx1"/>
                </a:solidFill>
                <a:latin typeface="Times New Roman" pitchFamily="18" charset="0"/>
                <a:ea typeface="宋体" pitchFamily="2" charset="-122"/>
              </a:defRPr>
            </a:lvl7pPr>
            <a:lvl8pPr marL="3429000" indent="-228600" defTabSz="990600" fontAlgn="base">
              <a:spcBef>
                <a:spcPct val="0"/>
              </a:spcBef>
              <a:spcAft>
                <a:spcPct val="0"/>
              </a:spcAft>
              <a:defRPr sz="2300">
                <a:solidFill>
                  <a:schemeClr val="tx1"/>
                </a:solidFill>
                <a:latin typeface="Times New Roman" pitchFamily="18" charset="0"/>
                <a:ea typeface="宋体" pitchFamily="2" charset="-122"/>
              </a:defRPr>
            </a:lvl8pPr>
            <a:lvl9pPr marL="3886200" indent="-228600" defTabSz="990600" fontAlgn="base">
              <a:spcBef>
                <a:spcPct val="0"/>
              </a:spcBef>
              <a:spcAft>
                <a:spcPct val="0"/>
              </a:spcAft>
              <a:defRPr sz="2300">
                <a:solidFill>
                  <a:schemeClr val="tx1"/>
                </a:solidFill>
                <a:latin typeface="Times New Roman" pitchFamily="18" charset="0"/>
                <a:ea typeface="宋体" pitchFamily="2" charset="-122"/>
              </a:defRPr>
            </a:lvl9pPr>
          </a:lstStyle>
          <a:p>
            <a:fld id="{DE7BE620-A703-46F6-A299-E7CDDDBE380E}" type="slidenum">
              <a:rPr lang="zh-CN" altLang="en-US" sz="1300" smtClean="0"/>
              <a:t>330</a:t>
            </a:fld>
            <a:endParaRPr lang="en-US" altLang="zh-CN" sz="1300"/>
          </a:p>
        </p:txBody>
      </p:sp>
      <p:sp>
        <p:nvSpPr>
          <p:cNvPr id="1052674" name="Rectangle 1026"/>
          <p:cNvSpPr>
            <a:spLocks noGrp="1" noRot="1" noChangeAspect="1" noChangeArrowheads="1" noTextEdit="1"/>
          </p:cNvSpPr>
          <p:nvPr>
            <p:ph type="sldImg"/>
          </p:nvPr>
        </p:nvSpPr>
        <p:spPr>
          <a:xfrm flipH="1">
            <a:off x="3549650" y="2686050"/>
            <a:ext cx="0" cy="0"/>
          </a:xfrm>
          <a:solidFill>
            <a:srgbClr val="FFFFFF"/>
          </a:solidFill>
        </p:spPr>
      </p:sp>
      <p:sp>
        <p:nvSpPr>
          <p:cNvPr id="1052675" name="Rectangle 1027"/>
          <p:cNvSpPr>
            <a:spLocks noGrp="1" noChangeArrowheads="1"/>
          </p:cNvSpPr>
          <p:nvPr>
            <p:ph type="body" idx="1"/>
          </p:nvPr>
        </p:nvSpPr>
        <p:spPr>
          <a:xfrm>
            <a:off x="946150" y="7010400"/>
            <a:ext cx="1452563" cy="306388"/>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2442042441"/>
      </p:ext>
    </p:extLst>
  </p:cSld>
  <p:clrMapOvr>
    <a:masterClrMapping/>
  </p:clrMapOvr>
</p:notes>
</file>

<file path=ppt/notesSlides/notesSlide2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2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300">
                <a:solidFill>
                  <a:schemeClr val="tx1"/>
                </a:solidFill>
                <a:latin typeface="Times New Roman" pitchFamily="18" charset="0"/>
                <a:ea typeface="宋体" pitchFamily="2" charset="-122"/>
              </a:defRPr>
            </a:lvl1pPr>
            <a:lvl2pPr marL="742950" indent="-285750" defTabSz="990600">
              <a:defRPr sz="2300">
                <a:solidFill>
                  <a:schemeClr val="tx1"/>
                </a:solidFill>
                <a:latin typeface="Times New Roman" pitchFamily="18" charset="0"/>
                <a:ea typeface="宋体" pitchFamily="2" charset="-122"/>
              </a:defRPr>
            </a:lvl2pPr>
            <a:lvl3pPr marL="1143000" indent="-228600" defTabSz="990600">
              <a:defRPr sz="2300">
                <a:solidFill>
                  <a:schemeClr val="tx1"/>
                </a:solidFill>
                <a:latin typeface="Times New Roman" pitchFamily="18" charset="0"/>
                <a:ea typeface="宋体" pitchFamily="2" charset="-122"/>
              </a:defRPr>
            </a:lvl3pPr>
            <a:lvl4pPr marL="1600200" indent="-228600" defTabSz="990600">
              <a:defRPr sz="2300">
                <a:solidFill>
                  <a:schemeClr val="tx1"/>
                </a:solidFill>
                <a:latin typeface="Times New Roman" pitchFamily="18" charset="0"/>
                <a:ea typeface="宋体" pitchFamily="2" charset="-122"/>
              </a:defRPr>
            </a:lvl4pPr>
            <a:lvl5pPr marL="2057400" indent="-228600" defTabSz="990600">
              <a:defRPr sz="2300">
                <a:solidFill>
                  <a:schemeClr val="tx1"/>
                </a:solidFill>
                <a:latin typeface="Times New Roman" pitchFamily="18" charset="0"/>
                <a:ea typeface="宋体" pitchFamily="2" charset="-122"/>
              </a:defRPr>
            </a:lvl5pPr>
            <a:lvl6pPr marL="2514600" indent="-228600" defTabSz="990600" fontAlgn="base">
              <a:spcBef>
                <a:spcPct val="0"/>
              </a:spcBef>
              <a:spcAft>
                <a:spcPct val="0"/>
              </a:spcAft>
              <a:defRPr sz="2300">
                <a:solidFill>
                  <a:schemeClr val="tx1"/>
                </a:solidFill>
                <a:latin typeface="Times New Roman" pitchFamily="18" charset="0"/>
                <a:ea typeface="宋体" pitchFamily="2" charset="-122"/>
              </a:defRPr>
            </a:lvl6pPr>
            <a:lvl7pPr marL="2971800" indent="-228600" defTabSz="990600" fontAlgn="base">
              <a:spcBef>
                <a:spcPct val="0"/>
              </a:spcBef>
              <a:spcAft>
                <a:spcPct val="0"/>
              </a:spcAft>
              <a:defRPr sz="2300">
                <a:solidFill>
                  <a:schemeClr val="tx1"/>
                </a:solidFill>
                <a:latin typeface="Times New Roman" pitchFamily="18" charset="0"/>
                <a:ea typeface="宋体" pitchFamily="2" charset="-122"/>
              </a:defRPr>
            </a:lvl7pPr>
            <a:lvl8pPr marL="3429000" indent="-228600" defTabSz="990600" fontAlgn="base">
              <a:spcBef>
                <a:spcPct val="0"/>
              </a:spcBef>
              <a:spcAft>
                <a:spcPct val="0"/>
              </a:spcAft>
              <a:defRPr sz="2300">
                <a:solidFill>
                  <a:schemeClr val="tx1"/>
                </a:solidFill>
                <a:latin typeface="Times New Roman" pitchFamily="18" charset="0"/>
                <a:ea typeface="宋体" pitchFamily="2" charset="-122"/>
              </a:defRPr>
            </a:lvl8pPr>
            <a:lvl9pPr marL="3886200" indent="-228600" defTabSz="990600" fontAlgn="base">
              <a:spcBef>
                <a:spcPct val="0"/>
              </a:spcBef>
              <a:spcAft>
                <a:spcPct val="0"/>
              </a:spcAft>
              <a:defRPr sz="2300">
                <a:solidFill>
                  <a:schemeClr val="tx1"/>
                </a:solidFill>
                <a:latin typeface="Times New Roman" pitchFamily="18" charset="0"/>
                <a:ea typeface="宋体" pitchFamily="2" charset="-122"/>
              </a:defRPr>
            </a:lvl9pPr>
          </a:lstStyle>
          <a:p>
            <a:fld id="{585788B7-CB19-4C56-8A46-0357FD4F4B6E}" type="slidenum">
              <a:rPr lang="zh-CN" altLang="en-US" sz="1300" smtClean="0"/>
              <a:t>331</a:t>
            </a:fld>
            <a:endParaRPr lang="en-US" altLang="zh-CN" sz="1300"/>
          </a:p>
        </p:txBody>
      </p:sp>
      <p:sp>
        <p:nvSpPr>
          <p:cNvPr id="1054722" name="Rectangle 1026"/>
          <p:cNvSpPr>
            <a:spLocks noGrp="1" noRot="1" noChangeAspect="1" noChangeArrowheads="1" noTextEdit="1"/>
          </p:cNvSpPr>
          <p:nvPr>
            <p:ph type="sldImg"/>
          </p:nvPr>
        </p:nvSpPr>
        <p:spPr>
          <a:xfrm flipH="1">
            <a:off x="3549650" y="2686050"/>
            <a:ext cx="0" cy="0"/>
          </a:xfrm>
          <a:solidFill>
            <a:srgbClr val="FFFFFF"/>
          </a:solidFill>
        </p:spPr>
      </p:sp>
      <p:sp>
        <p:nvSpPr>
          <p:cNvPr id="1054723" name="Rectangle 1027"/>
          <p:cNvSpPr>
            <a:spLocks noGrp="1" noChangeArrowheads="1"/>
          </p:cNvSpPr>
          <p:nvPr>
            <p:ph type="body" idx="1"/>
          </p:nvPr>
        </p:nvSpPr>
        <p:spPr>
          <a:xfrm>
            <a:off x="946150" y="7010400"/>
            <a:ext cx="1452563" cy="306388"/>
          </a:xfrm>
          <a:solidFill>
            <a:srgbClr val="FFFFFF"/>
          </a:solidFill>
          <a:ln>
            <a:solidFill>
              <a:srgbClr val="000000"/>
            </a:solidFill>
          </a:ln>
        </p:spPr>
        <p:txBody>
          <a:bodyPr/>
          <a:lstStyle/>
          <a:p>
            <a:endParaRPr lang="zh-CN" altLang="en-US"/>
          </a:p>
        </p:txBody>
      </p:sp>
    </p:spTree>
    <p:extLst>
      <p:ext uri="{BB962C8B-B14F-4D97-AF65-F5344CB8AC3E}">
        <p14:creationId xmlns:p14="http://schemas.microsoft.com/office/powerpoint/2010/main" val="5404067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a:extLst>
              <a:ext uri="{FF2B5EF4-FFF2-40B4-BE49-F238E27FC236}">
                <a16:creationId xmlns:a16="http://schemas.microsoft.com/office/drawing/2014/main" id="{011083D1-394B-4610-AAED-9F28976E05C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83CC5AAF-8AD2-4986-BC99-E3570A77041B}" type="slidenum">
              <a:rPr lang="zh-CN" altLang="en-US" sz="1200"/>
              <a:pPr eaLnBrk="1" hangingPunct="1"/>
              <a:t>42</a:t>
            </a:fld>
            <a:endParaRPr lang="en-US" altLang="zh-CN" sz="1200"/>
          </a:p>
        </p:txBody>
      </p:sp>
      <p:sp>
        <p:nvSpPr>
          <p:cNvPr id="125955" name="Rectangle 2">
            <a:extLst>
              <a:ext uri="{FF2B5EF4-FFF2-40B4-BE49-F238E27FC236}">
                <a16:creationId xmlns:a16="http://schemas.microsoft.com/office/drawing/2014/main" id="{76AEDD5B-82E4-406C-B536-713FE9D0B6BD}"/>
              </a:ext>
            </a:extLst>
          </p:cNvPr>
          <p:cNvSpPr>
            <a:spLocks noGrp="1" noRot="1" noChangeAspect="1" noChangeArrowheads="1" noTextEdit="1"/>
          </p:cNvSpPr>
          <p:nvPr>
            <p:ph type="sldImg"/>
          </p:nvPr>
        </p:nvSpPr>
        <p:spPr>
          <a:xfrm>
            <a:off x="3429000" y="2400300"/>
            <a:ext cx="0" cy="0"/>
          </a:xfrm>
          <a:solidFill>
            <a:srgbClr val="FFFFFF"/>
          </a:solidFill>
          <a:ln/>
        </p:spPr>
      </p:sp>
      <p:sp>
        <p:nvSpPr>
          <p:cNvPr id="125956" name="Rectangle 3">
            <a:extLst>
              <a:ext uri="{FF2B5EF4-FFF2-40B4-BE49-F238E27FC236}">
                <a16:creationId xmlns:a16="http://schemas.microsoft.com/office/drawing/2014/main" id="{23245165-B2D6-4564-BD0E-512499B2221D}"/>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endParaRPr lang="zh-CN" altLang="en-US"/>
          </a:p>
        </p:txBody>
      </p:sp>
    </p:spTree>
    <p:extLst>
      <p:ext uri="{BB962C8B-B14F-4D97-AF65-F5344CB8AC3E}">
        <p14:creationId xmlns:p14="http://schemas.microsoft.com/office/powerpoint/2010/main" val="476989084"/>
      </p:ext>
    </p:extLst>
  </p:cSld>
  <p:clrMapOvr>
    <a:masterClrMapping/>
  </p:clrMapOvr>
</p:notes>
</file>

<file path=ppt/notesSlides/notesSlide2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676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300">
                <a:solidFill>
                  <a:schemeClr val="tx1"/>
                </a:solidFill>
                <a:latin typeface="Times New Roman" pitchFamily="18" charset="0"/>
                <a:ea typeface="宋体" pitchFamily="2" charset="-122"/>
              </a:defRPr>
            </a:lvl1pPr>
            <a:lvl2pPr marL="742950" indent="-285750" defTabSz="990600">
              <a:defRPr sz="2300">
                <a:solidFill>
                  <a:schemeClr val="tx1"/>
                </a:solidFill>
                <a:latin typeface="Times New Roman" pitchFamily="18" charset="0"/>
                <a:ea typeface="宋体" pitchFamily="2" charset="-122"/>
              </a:defRPr>
            </a:lvl2pPr>
            <a:lvl3pPr marL="1143000" indent="-228600" defTabSz="990600">
              <a:defRPr sz="2300">
                <a:solidFill>
                  <a:schemeClr val="tx1"/>
                </a:solidFill>
                <a:latin typeface="Times New Roman" pitchFamily="18" charset="0"/>
                <a:ea typeface="宋体" pitchFamily="2" charset="-122"/>
              </a:defRPr>
            </a:lvl3pPr>
            <a:lvl4pPr marL="1600200" indent="-228600" defTabSz="990600">
              <a:defRPr sz="2300">
                <a:solidFill>
                  <a:schemeClr val="tx1"/>
                </a:solidFill>
                <a:latin typeface="Times New Roman" pitchFamily="18" charset="0"/>
                <a:ea typeface="宋体" pitchFamily="2" charset="-122"/>
              </a:defRPr>
            </a:lvl4pPr>
            <a:lvl5pPr marL="2057400" indent="-228600" defTabSz="990600">
              <a:defRPr sz="2300">
                <a:solidFill>
                  <a:schemeClr val="tx1"/>
                </a:solidFill>
                <a:latin typeface="Times New Roman" pitchFamily="18" charset="0"/>
                <a:ea typeface="宋体" pitchFamily="2" charset="-122"/>
              </a:defRPr>
            </a:lvl5pPr>
            <a:lvl6pPr marL="2514600" indent="-228600" defTabSz="990600" fontAlgn="base">
              <a:spcBef>
                <a:spcPct val="0"/>
              </a:spcBef>
              <a:spcAft>
                <a:spcPct val="0"/>
              </a:spcAft>
              <a:defRPr sz="2300">
                <a:solidFill>
                  <a:schemeClr val="tx1"/>
                </a:solidFill>
                <a:latin typeface="Times New Roman" pitchFamily="18" charset="0"/>
                <a:ea typeface="宋体" pitchFamily="2" charset="-122"/>
              </a:defRPr>
            </a:lvl6pPr>
            <a:lvl7pPr marL="2971800" indent="-228600" defTabSz="990600" fontAlgn="base">
              <a:spcBef>
                <a:spcPct val="0"/>
              </a:spcBef>
              <a:spcAft>
                <a:spcPct val="0"/>
              </a:spcAft>
              <a:defRPr sz="2300">
                <a:solidFill>
                  <a:schemeClr val="tx1"/>
                </a:solidFill>
                <a:latin typeface="Times New Roman" pitchFamily="18" charset="0"/>
                <a:ea typeface="宋体" pitchFamily="2" charset="-122"/>
              </a:defRPr>
            </a:lvl7pPr>
            <a:lvl8pPr marL="3429000" indent="-228600" defTabSz="990600" fontAlgn="base">
              <a:spcBef>
                <a:spcPct val="0"/>
              </a:spcBef>
              <a:spcAft>
                <a:spcPct val="0"/>
              </a:spcAft>
              <a:defRPr sz="2300">
                <a:solidFill>
                  <a:schemeClr val="tx1"/>
                </a:solidFill>
                <a:latin typeface="Times New Roman" pitchFamily="18" charset="0"/>
                <a:ea typeface="宋体" pitchFamily="2" charset="-122"/>
              </a:defRPr>
            </a:lvl8pPr>
            <a:lvl9pPr marL="3886200" indent="-228600" defTabSz="990600" fontAlgn="base">
              <a:spcBef>
                <a:spcPct val="0"/>
              </a:spcBef>
              <a:spcAft>
                <a:spcPct val="0"/>
              </a:spcAft>
              <a:defRPr sz="2300">
                <a:solidFill>
                  <a:schemeClr val="tx1"/>
                </a:solidFill>
                <a:latin typeface="Times New Roman" pitchFamily="18" charset="0"/>
                <a:ea typeface="宋体" pitchFamily="2" charset="-122"/>
              </a:defRPr>
            </a:lvl9pPr>
          </a:lstStyle>
          <a:p>
            <a:fld id="{38F3F935-F51A-4299-AA27-757C259131EE}" type="slidenum">
              <a:rPr lang="zh-CN" altLang="en-US" sz="1300" smtClean="0"/>
              <a:t>332</a:t>
            </a:fld>
            <a:endParaRPr lang="en-US" altLang="zh-CN" sz="1300"/>
          </a:p>
        </p:txBody>
      </p:sp>
      <p:sp>
        <p:nvSpPr>
          <p:cNvPr id="1056770" name="Rectangle 1026"/>
          <p:cNvSpPr>
            <a:spLocks noGrp="1" noRot="1" noChangeAspect="1" noChangeArrowheads="1" noTextEdit="1"/>
          </p:cNvSpPr>
          <p:nvPr>
            <p:ph type="sldImg"/>
          </p:nvPr>
        </p:nvSpPr>
        <p:spPr>
          <a:xfrm flipH="1">
            <a:off x="3549650" y="2686050"/>
            <a:ext cx="0" cy="0"/>
          </a:xfrm>
          <a:solidFill>
            <a:srgbClr val="FFFFFF"/>
          </a:solidFill>
        </p:spPr>
      </p:sp>
      <p:sp>
        <p:nvSpPr>
          <p:cNvPr id="1056771" name="Rectangle 1027"/>
          <p:cNvSpPr>
            <a:spLocks noGrp="1" noChangeArrowheads="1"/>
          </p:cNvSpPr>
          <p:nvPr>
            <p:ph type="body" idx="1"/>
          </p:nvPr>
        </p:nvSpPr>
        <p:spPr>
          <a:xfrm>
            <a:off x="946150" y="7010400"/>
            <a:ext cx="1452563" cy="306388"/>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3781447157"/>
      </p:ext>
    </p:extLst>
  </p:cSld>
  <p:clrMapOvr>
    <a:masterClrMapping/>
  </p:clrMapOvr>
</p:notes>
</file>

<file path=ppt/notesSlides/notesSlide2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984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300">
                <a:solidFill>
                  <a:schemeClr val="tx1"/>
                </a:solidFill>
                <a:latin typeface="Times New Roman" pitchFamily="18" charset="0"/>
                <a:ea typeface="宋体" pitchFamily="2" charset="-122"/>
              </a:defRPr>
            </a:lvl1pPr>
            <a:lvl2pPr marL="742950" indent="-285750" defTabSz="990600">
              <a:defRPr sz="2300">
                <a:solidFill>
                  <a:schemeClr val="tx1"/>
                </a:solidFill>
                <a:latin typeface="Times New Roman" pitchFamily="18" charset="0"/>
                <a:ea typeface="宋体" pitchFamily="2" charset="-122"/>
              </a:defRPr>
            </a:lvl2pPr>
            <a:lvl3pPr marL="1143000" indent="-228600" defTabSz="990600">
              <a:defRPr sz="2300">
                <a:solidFill>
                  <a:schemeClr val="tx1"/>
                </a:solidFill>
                <a:latin typeface="Times New Roman" pitchFamily="18" charset="0"/>
                <a:ea typeface="宋体" pitchFamily="2" charset="-122"/>
              </a:defRPr>
            </a:lvl3pPr>
            <a:lvl4pPr marL="1600200" indent="-228600" defTabSz="990600">
              <a:defRPr sz="2300">
                <a:solidFill>
                  <a:schemeClr val="tx1"/>
                </a:solidFill>
                <a:latin typeface="Times New Roman" pitchFamily="18" charset="0"/>
                <a:ea typeface="宋体" pitchFamily="2" charset="-122"/>
              </a:defRPr>
            </a:lvl4pPr>
            <a:lvl5pPr marL="2057400" indent="-228600" defTabSz="990600">
              <a:defRPr sz="2300">
                <a:solidFill>
                  <a:schemeClr val="tx1"/>
                </a:solidFill>
                <a:latin typeface="Times New Roman" pitchFamily="18" charset="0"/>
                <a:ea typeface="宋体" pitchFamily="2" charset="-122"/>
              </a:defRPr>
            </a:lvl5pPr>
            <a:lvl6pPr marL="2514600" indent="-228600" defTabSz="990600" fontAlgn="base">
              <a:spcBef>
                <a:spcPct val="0"/>
              </a:spcBef>
              <a:spcAft>
                <a:spcPct val="0"/>
              </a:spcAft>
              <a:defRPr sz="2300">
                <a:solidFill>
                  <a:schemeClr val="tx1"/>
                </a:solidFill>
                <a:latin typeface="Times New Roman" pitchFamily="18" charset="0"/>
                <a:ea typeface="宋体" pitchFamily="2" charset="-122"/>
              </a:defRPr>
            </a:lvl6pPr>
            <a:lvl7pPr marL="2971800" indent="-228600" defTabSz="990600" fontAlgn="base">
              <a:spcBef>
                <a:spcPct val="0"/>
              </a:spcBef>
              <a:spcAft>
                <a:spcPct val="0"/>
              </a:spcAft>
              <a:defRPr sz="2300">
                <a:solidFill>
                  <a:schemeClr val="tx1"/>
                </a:solidFill>
                <a:latin typeface="Times New Roman" pitchFamily="18" charset="0"/>
                <a:ea typeface="宋体" pitchFamily="2" charset="-122"/>
              </a:defRPr>
            </a:lvl7pPr>
            <a:lvl8pPr marL="3429000" indent="-228600" defTabSz="990600" fontAlgn="base">
              <a:spcBef>
                <a:spcPct val="0"/>
              </a:spcBef>
              <a:spcAft>
                <a:spcPct val="0"/>
              </a:spcAft>
              <a:defRPr sz="2300">
                <a:solidFill>
                  <a:schemeClr val="tx1"/>
                </a:solidFill>
                <a:latin typeface="Times New Roman" pitchFamily="18" charset="0"/>
                <a:ea typeface="宋体" pitchFamily="2" charset="-122"/>
              </a:defRPr>
            </a:lvl8pPr>
            <a:lvl9pPr marL="3886200" indent="-228600" defTabSz="990600" fontAlgn="base">
              <a:spcBef>
                <a:spcPct val="0"/>
              </a:spcBef>
              <a:spcAft>
                <a:spcPct val="0"/>
              </a:spcAft>
              <a:defRPr sz="2300">
                <a:solidFill>
                  <a:schemeClr val="tx1"/>
                </a:solidFill>
                <a:latin typeface="Times New Roman" pitchFamily="18" charset="0"/>
                <a:ea typeface="宋体" pitchFamily="2" charset="-122"/>
              </a:defRPr>
            </a:lvl9pPr>
          </a:lstStyle>
          <a:p>
            <a:fld id="{3C3E4A3A-0C3F-409B-A710-9FCBCE1E7FC6}" type="slidenum">
              <a:rPr lang="zh-CN" altLang="en-US" sz="1300" smtClean="0"/>
              <a:t>333</a:t>
            </a:fld>
            <a:endParaRPr lang="en-US" altLang="zh-CN" sz="1300"/>
          </a:p>
        </p:txBody>
      </p:sp>
      <p:sp>
        <p:nvSpPr>
          <p:cNvPr id="1059842" name="Rectangle 1026"/>
          <p:cNvSpPr>
            <a:spLocks noGrp="1" noRot="1" noChangeAspect="1" noChangeArrowheads="1" noTextEdit="1"/>
          </p:cNvSpPr>
          <p:nvPr>
            <p:ph type="sldImg"/>
          </p:nvPr>
        </p:nvSpPr>
        <p:spPr>
          <a:xfrm flipH="1">
            <a:off x="3549650" y="2686050"/>
            <a:ext cx="0" cy="0"/>
          </a:xfrm>
          <a:solidFill>
            <a:srgbClr val="FFFFFF"/>
          </a:solidFill>
        </p:spPr>
      </p:sp>
      <p:sp>
        <p:nvSpPr>
          <p:cNvPr id="1059843" name="Rectangle 1027"/>
          <p:cNvSpPr>
            <a:spLocks noGrp="1" noChangeArrowheads="1"/>
          </p:cNvSpPr>
          <p:nvPr>
            <p:ph type="body" idx="1"/>
          </p:nvPr>
        </p:nvSpPr>
        <p:spPr>
          <a:xfrm>
            <a:off x="946150" y="7010400"/>
            <a:ext cx="1452563" cy="306388"/>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1926525252"/>
      </p:ext>
    </p:extLst>
  </p:cSld>
  <p:clrMapOvr>
    <a:masterClrMapping/>
  </p:clrMapOvr>
</p:notes>
</file>

<file path=ppt/notesSlides/notesSlide2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291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300">
                <a:solidFill>
                  <a:schemeClr val="tx1"/>
                </a:solidFill>
                <a:latin typeface="Times New Roman" pitchFamily="18" charset="0"/>
                <a:ea typeface="宋体" pitchFamily="2" charset="-122"/>
              </a:defRPr>
            </a:lvl1pPr>
            <a:lvl2pPr marL="742950" indent="-285750" defTabSz="990600">
              <a:defRPr sz="2300">
                <a:solidFill>
                  <a:schemeClr val="tx1"/>
                </a:solidFill>
                <a:latin typeface="Times New Roman" pitchFamily="18" charset="0"/>
                <a:ea typeface="宋体" pitchFamily="2" charset="-122"/>
              </a:defRPr>
            </a:lvl2pPr>
            <a:lvl3pPr marL="1143000" indent="-228600" defTabSz="990600">
              <a:defRPr sz="2300">
                <a:solidFill>
                  <a:schemeClr val="tx1"/>
                </a:solidFill>
                <a:latin typeface="Times New Roman" pitchFamily="18" charset="0"/>
                <a:ea typeface="宋体" pitchFamily="2" charset="-122"/>
              </a:defRPr>
            </a:lvl3pPr>
            <a:lvl4pPr marL="1600200" indent="-228600" defTabSz="990600">
              <a:defRPr sz="2300">
                <a:solidFill>
                  <a:schemeClr val="tx1"/>
                </a:solidFill>
                <a:latin typeface="Times New Roman" pitchFamily="18" charset="0"/>
                <a:ea typeface="宋体" pitchFamily="2" charset="-122"/>
              </a:defRPr>
            </a:lvl4pPr>
            <a:lvl5pPr marL="2057400" indent="-228600" defTabSz="990600">
              <a:defRPr sz="2300">
                <a:solidFill>
                  <a:schemeClr val="tx1"/>
                </a:solidFill>
                <a:latin typeface="Times New Roman" pitchFamily="18" charset="0"/>
                <a:ea typeface="宋体" pitchFamily="2" charset="-122"/>
              </a:defRPr>
            </a:lvl5pPr>
            <a:lvl6pPr marL="2514600" indent="-228600" defTabSz="990600" fontAlgn="base">
              <a:spcBef>
                <a:spcPct val="0"/>
              </a:spcBef>
              <a:spcAft>
                <a:spcPct val="0"/>
              </a:spcAft>
              <a:defRPr sz="2300">
                <a:solidFill>
                  <a:schemeClr val="tx1"/>
                </a:solidFill>
                <a:latin typeface="Times New Roman" pitchFamily="18" charset="0"/>
                <a:ea typeface="宋体" pitchFamily="2" charset="-122"/>
              </a:defRPr>
            </a:lvl6pPr>
            <a:lvl7pPr marL="2971800" indent="-228600" defTabSz="990600" fontAlgn="base">
              <a:spcBef>
                <a:spcPct val="0"/>
              </a:spcBef>
              <a:spcAft>
                <a:spcPct val="0"/>
              </a:spcAft>
              <a:defRPr sz="2300">
                <a:solidFill>
                  <a:schemeClr val="tx1"/>
                </a:solidFill>
                <a:latin typeface="Times New Roman" pitchFamily="18" charset="0"/>
                <a:ea typeface="宋体" pitchFamily="2" charset="-122"/>
              </a:defRPr>
            </a:lvl7pPr>
            <a:lvl8pPr marL="3429000" indent="-228600" defTabSz="990600" fontAlgn="base">
              <a:spcBef>
                <a:spcPct val="0"/>
              </a:spcBef>
              <a:spcAft>
                <a:spcPct val="0"/>
              </a:spcAft>
              <a:defRPr sz="2300">
                <a:solidFill>
                  <a:schemeClr val="tx1"/>
                </a:solidFill>
                <a:latin typeface="Times New Roman" pitchFamily="18" charset="0"/>
                <a:ea typeface="宋体" pitchFamily="2" charset="-122"/>
              </a:defRPr>
            </a:lvl8pPr>
            <a:lvl9pPr marL="3886200" indent="-228600" defTabSz="990600" fontAlgn="base">
              <a:spcBef>
                <a:spcPct val="0"/>
              </a:spcBef>
              <a:spcAft>
                <a:spcPct val="0"/>
              </a:spcAft>
              <a:defRPr sz="2300">
                <a:solidFill>
                  <a:schemeClr val="tx1"/>
                </a:solidFill>
                <a:latin typeface="Times New Roman" pitchFamily="18" charset="0"/>
                <a:ea typeface="宋体" pitchFamily="2" charset="-122"/>
              </a:defRPr>
            </a:lvl9pPr>
          </a:lstStyle>
          <a:p>
            <a:fld id="{868287C8-2581-405A-B170-B4D8B8DAC57C}" type="slidenum">
              <a:rPr lang="zh-CN" altLang="en-US" sz="1300" smtClean="0"/>
              <a:t>335</a:t>
            </a:fld>
            <a:endParaRPr lang="en-US" altLang="zh-CN" sz="1300"/>
          </a:p>
        </p:txBody>
      </p:sp>
      <p:sp>
        <p:nvSpPr>
          <p:cNvPr id="1062914" name="Rectangle 2"/>
          <p:cNvSpPr>
            <a:spLocks noGrp="1" noRot="1" noChangeAspect="1" noChangeArrowheads="1" noTextEdit="1"/>
          </p:cNvSpPr>
          <p:nvPr>
            <p:ph type="sldImg"/>
          </p:nvPr>
        </p:nvSpPr>
        <p:spPr>
          <a:xfrm flipH="1">
            <a:off x="3549650" y="2686050"/>
            <a:ext cx="0" cy="0"/>
          </a:xfrm>
          <a:solidFill>
            <a:srgbClr val="FFFFFF"/>
          </a:solidFill>
        </p:spPr>
      </p:sp>
      <p:sp>
        <p:nvSpPr>
          <p:cNvPr id="1062915" name="Rectangle 3"/>
          <p:cNvSpPr>
            <a:spLocks noGrp="1" noChangeArrowheads="1"/>
          </p:cNvSpPr>
          <p:nvPr>
            <p:ph type="body" idx="1"/>
          </p:nvPr>
        </p:nvSpPr>
        <p:spPr>
          <a:xfrm>
            <a:off x="946150" y="7010400"/>
            <a:ext cx="1452563" cy="306388"/>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1866897403"/>
      </p:ext>
    </p:extLst>
  </p:cSld>
  <p:clrMapOvr>
    <a:masterClrMapping/>
  </p:clrMapOvr>
</p:notes>
</file>

<file path=ppt/notesSlides/notesSlide2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6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300">
                <a:solidFill>
                  <a:schemeClr val="tx1"/>
                </a:solidFill>
                <a:latin typeface="Times New Roman" pitchFamily="18" charset="0"/>
                <a:ea typeface="宋体" pitchFamily="2" charset="-122"/>
              </a:defRPr>
            </a:lvl1pPr>
            <a:lvl2pPr marL="742950" indent="-285750" defTabSz="990600">
              <a:defRPr sz="2300">
                <a:solidFill>
                  <a:schemeClr val="tx1"/>
                </a:solidFill>
                <a:latin typeface="Times New Roman" pitchFamily="18" charset="0"/>
                <a:ea typeface="宋体" pitchFamily="2" charset="-122"/>
              </a:defRPr>
            </a:lvl2pPr>
            <a:lvl3pPr marL="1143000" indent="-228600" defTabSz="990600">
              <a:defRPr sz="2300">
                <a:solidFill>
                  <a:schemeClr val="tx1"/>
                </a:solidFill>
                <a:latin typeface="Times New Roman" pitchFamily="18" charset="0"/>
                <a:ea typeface="宋体" pitchFamily="2" charset="-122"/>
              </a:defRPr>
            </a:lvl3pPr>
            <a:lvl4pPr marL="1600200" indent="-228600" defTabSz="990600">
              <a:defRPr sz="2300">
                <a:solidFill>
                  <a:schemeClr val="tx1"/>
                </a:solidFill>
                <a:latin typeface="Times New Roman" pitchFamily="18" charset="0"/>
                <a:ea typeface="宋体" pitchFamily="2" charset="-122"/>
              </a:defRPr>
            </a:lvl4pPr>
            <a:lvl5pPr marL="2057400" indent="-228600" defTabSz="990600">
              <a:defRPr sz="2300">
                <a:solidFill>
                  <a:schemeClr val="tx1"/>
                </a:solidFill>
                <a:latin typeface="Times New Roman" pitchFamily="18" charset="0"/>
                <a:ea typeface="宋体" pitchFamily="2" charset="-122"/>
              </a:defRPr>
            </a:lvl5pPr>
            <a:lvl6pPr marL="2514600" indent="-228600" defTabSz="990600" fontAlgn="base">
              <a:spcBef>
                <a:spcPct val="0"/>
              </a:spcBef>
              <a:spcAft>
                <a:spcPct val="0"/>
              </a:spcAft>
              <a:defRPr sz="2300">
                <a:solidFill>
                  <a:schemeClr val="tx1"/>
                </a:solidFill>
                <a:latin typeface="Times New Roman" pitchFamily="18" charset="0"/>
                <a:ea typeface="宋体" pitchFamily="2" charset="-122"/>
              </a:defRPr>
            </a:lvl6pPr>
            <a:lvl7pPr marL="2971800" indent="-228600" defTabSz="990600" fontAlgn="base">
              <a:spcBef>
                <a:spcPct val="0"/>
              </a:spcBef>
              <a:spcAft>
                <a:spcPct val="0"/>
              </a:spcAft>
              <a:defRPr sz="2300">
                <a:solidFill>
                  <a:schemeClr val="tx1"/>
                </a:solidFill>
                <a:latin typeface="Times New Roman" pitchFamily="18" charset="0"/>
                <a:ea typeface="宋体" pitchFamily="2" charset="-122"/>
              </a:defRPr>
            </a:lvl7pPr>
            <a:lvl8pPr marL="3429000" indent="-228600" defTabSz="990600" fontAlgn="base">
              <a:spcBef>
                <a:spcPct val="0"/>
              </a:spcBef>
              <a:spcAft>
                <a:spcPct val="0"/>
              </a:spcAft>
              <a:defRPr sz="2300">
                <a:solidFill>
                  <a:schemeClr val="tx1"/>
                </a:solidFill>
                <a:latin typeface="Times New Roman" pitchFamily="18" charset="0"/>
                <a:ea typeface="宋体" pitchFamily="2" charset="-122"/>
              </a:defRPr>
            </a:lvl8pPr>
            <a:lvl9pPr marL="3886200" indent="-228600" defTabSz="990600" fontAlgn="base">
              <a:spcBef>
                <a:spcPct val="0"/>
              </a:spcBef>
              <a:spcAft>
                <a:spcPct val="0"/>
              </a:spcAft>
              <a:defRPr sz="2300">
                <a:solidFill>
                  <a:schemeClr val="tx1"/>
                </a:solidFill>
                <a:latin typeface="Times New Roman" pitchFamily="18" charset="0"/>
                <a:ea typeface="宋体" pitchFamily="2" charset="-122"/>
              </a:defRPr>
            </a:lvl9pPr>
          </a:lstStyle>
          <a:p>
            <a:fld id="{F712ACC0-52D2-4AB6-8D36-76F0C462876A}" type="slidenum">
              <a:rPr lang="zh-CN" altLang="en-US" sz="1300" smtClean="0"/>
              <a:t>336</a:t>
            </a:fld>
            <a:endParaRPr lang="en-US" altLang="zh-CN" sz="1300"/>
          </a:p>
        </p:txBody>
      </p:sp>
      <p:sp>
        <p:nvSpPr>
          <p:cNvPr id="1064962" name="Rectangle 1026"/>
          <p:cNvSpPr>
            <a:spLocks noGrp="1" noRot="1" noChangeAspect="1" noChangeArrowheads="1" noTextEdit="1"/>
          </p:cNvSpPr>
          <p:nvPr>
            <p:ph type="sldImg"/>
          </p:nvPr>
        </p:nvSpPr>
        <p:spPr>
          <a:xfrm flipH="1">
            <a:off x="3549650" y="2686050"/>
            <a:ext cx="0" cy="0"/>
          </a:xfrm>
          <a:solidFill>
            <a:srgbClr val="FFFFFF"/>
          </a:solidFill>
        </p:spPr>
      </p:sp>
      <p:sp>
        <p:nvSpPr>
          <p:cNvPr id="1064963" name="Rectangle 1027"/>
          <p:cNvSpPr>
            <a:spLocks noGrp="1" noChangeArrowheads="1"/>
          </p:cNvSpPr>
          <p:nvPr>
            <p:ph type="body" idx="1"/>
          </p:nvPr>
        </p:nvSpPr>
        <p:spPr>
          <a:xfrm>
            <a:off x="946150" y="7010400"/>
            <a:ext cx="1452563" cy="306388"/>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2097000478"/>
      </p:ext>
    </p:extLst>
  </p:cSld>
  <p:clrMapOvr>
    <a:masterClrMapping/>
  </p:clrMapOvr>
</p:notes>
</file>

<file path=ppt/notesSlides/notesSlide2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315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300">
                <a:solidFill>
                  <a:schemeClr val="tx1"/>
                </a:solidFill>
                <a:latin typeface="Times New Roman" pitchFamily="18" charset="0"/>
                <a:ea typeface="宋体" pitchFamily="2" charset="-122"/>
              </a:defRPr>
            </a:lvl1pPr>
            <a:lvl2pPr marL="742950" indent="-285750" defTabSz="990600">
              <a:defRPr sz="2300">
                <a:solidFill>
                  <a:schemeClr val="tx1"/>
                </a:solidFill>
                <a:latin typeface="Times New Roman" pitchFamily="18" charset="0"/>
                <a:ea typeface="宋体" pitchFamily="2" charset="-122"/>
              </a:defRPr>
            </a:lvl2pPr>
            <a:lvl3pPr marL="1143000" indent="-228600" defTabSz="990600">
              <a:defRPr sz="2300">
                <a:solidFill>
                  <a:schemeClr val="tx1"/>
                </a:solidFill>
                <a:latin typeface="Times New Roman" pitchFamily="18" charset="0"/>
                <a:ea typeface="宋体" pitchFamily="2" charset="-122"/>
              </a:defRPr>
            </a:lvl3pPr>
            <a:lvl4pPr marL="1600200" indent="-228600" defTabSz="990600">
              <a:defRPr sz="2300">
                <a:solidFill>
                  <a:schemeClr val="tx1"/>
                </a:solidFill>
                <a:latin typeface="Times New Roman" pitchFamily="18" charset="0"/>
                <a:ea typeface="宋体" pitchFamily="2" charset="-122"/>
              </a:defRPr>
            </a:lvl4pPr>
            <a:lvl5pPr marL="2057400" indent="-228600" defTabSz="990600">
              <a:defRPr sz="2300">
                <a:solidFill>
                  <a:schemeClr val="tx1"/>
                </a:solidFill>
                <a:latin typeface="Times New Roman" pitchFamily="18" charset="0"/>
                <a:ea typeface="宋体" pitchFamily="2" charset="-122"/>
              </a:defRPr>
            </a:lvl5pPr>
            <a:lvl6pPr marL="2514600" indent="-228600" defTabSz="990600" fontAlgn="base">
              <a:spcBef>
                <a:spcPct val="0"/>
              </a:spcBef>
              <a:spcAft>
                <a:spcPct val="0"/>
              </a:spcAft>
              <a:defRPr sz="2300">
                <a:solidFill>
                  <a:schemeClr val="tx1"/>
                </a:solidFill>
                <a:latin typeface="Times New Roman" pitchFamily="18" charset="0"/>
                <a:ea typeface="宋体" pitchFamily="2" charset="-122"/>
              </a:defRPr>
            </a:lvl6pPr>
            <a:lvl7pPr marL="2971800" indent="-228600" defTabSz="990600" fontAlgn="base">
              <a:spcBef>
                <a:spcPct val="0"/>
              </a:spcBef>
              <a:spcAft>
                <a:spcPct val="0"/>
              </a:spcAft>
              <a:defRPr sz="2300">
                <a:solidFill>
                  <a:schemeClr val="tx1"/>
                </a:solidFill>
                <a:latin typeface="Times New Roman" pitchFamily="18" charset="0"/>
                <a:ea typeface="宋体" pitchFamily="2" charset="-122"/>
              </a:defRPr>
            </a:lvl7pPr>
            <a:lvl8pPr marL="3429000" indent="-228600" defTabSz="990600" fontAlgn="base">
              <a:spcBef>
                <a:spcPct val="0"/>
              </a:spcBef>
              <a:spcAft>
                <a:spcPct val="0"/>
              </a:spcAft>
              <a:defRPr sz="2300">
                <a:solidFill>
                  <a:schemeClr val="tx1"/>
                </a:solidFill>
                <a:latin typeface="Times New Roman" pitchFamily="18" charset="0"/>
                <a:ea typeface="宋体" pitchFamily="2" charset="-122"/>
              </a:defRPr>
            </a:lvl8pPr>
            <a:lvl9pPr marL="3886200" indent="-228600" defTabSz="990600" fontAlgn="base">
              <a:spcBef>
                <a:spcPct val="0"/>
              </a:spcBef>
              <a:spcAft>
                <a:spcPct val="0"/>
              </a:spcAft>
              <a:defRPr sz="2300">
                <a:solidFill>
                  <a:schemeClr val="tx1"/>
                </a:solidFill>
                <a:latin typeface="Times New Roman" pitchFamily="18" charset="0"/>
                <a:ea typeface="宋体" pitchFamily="2" charset="-122"/>
              </a:defRPr>
            </a:lvl9pPr>
          </a:lstStyle>
          <a:p>
            <a:fld id="{BB917BB4-FD8E-495F-AC52-73FA880EB4A7}" type="slidenum">
              <a:rPr lang="zh-CN" altLang="en-US" sz="1300" smtClean="0"/>
              <a:t>337</a:t>
            </a:fld>
            <a:endParaRPr lang="en-US" altLang="zh-CN" sz="1300"/>
          </a:p>
        </p:txBody>
      </p:sp>
      <p:sp>
        <p:nvSpPr>
          <p:cNvPr id="1073154" name="Rectangle 1026"/>
          <p:cNvSpPr>
            <a:spLocks noGrp="1" noRot="1" noChangeAspect="1" noChangeArrowheads="1" noTextEdit="1"/>
          </p:cNvSpPr>
          <p:nvPr>
            <p:ph type="sldImg"/>
          </p:nvPr>
        </p:nvSpPr>
        <p:spPr>
          <a:xfrm flipH="1">
            <a:off x="3549650" y="2686050"/>
            <a:ext cx="0" cy="0"/>
          </a:xfrm>
          <a:solidFill>
            <a:srgbClr val="FFFFFF"/>
          </a:solidFill>
        </p:spPr>
      </p:sp>
      <p:sp>
        <p:nvSpPr>
          <p:cNvPr id="1073155" name="Rectangle 1027"/>
          <p:cNvSpPr>
            <a:spLocks noGrp="1" noChangeArrowheads="1"/>
          </p:cNvSpPr>
          <p:nvPr>
            <p:ph type="body" idx="1"/>
          </p:nvPr>
        </p:nvSpPr>
        <p:spPr>
          <a:xfrm>
            <a:off x="946150" y="7010400"/>
            <a:ext cx="1452563" cy="306388"/>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2164939289"/>
      </p:ext>
    </p:extLst>
  </p:cSld>
  <p:clrMapOvr>
    <a:masterClrMapping/>
  </p:clrMapOvr>
</p:notes>
</file>

<file path=ppt/notesSlides/notesSlide2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0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300">
                <a:solidFill>
                  <a:schemeClr val="tx1"/>
                </a:solidFill>
                <a:latin typeface="Times New Roman" pitchFamily="18" charset="0"/>
                <a:ea typeface="宋体" pitchFamily="2" charset="-122"/>
              </a:defRPr>
            </a:lvl1pPr>
            <a:lvl2pPr marL="742950" indent="-285750" defTabSz="990600">
              <a:defRPr sz="2300">
                <a:solidFill>
                  <a:schemeClr val="tx1"/>
                </a:solidFill>
                <a:latin typeface="Times New Roman" pitchFamily="18" charset="0"/>
                <a:ea typeface="宋体" pitchFamily="2" charset="-122"/>
              </a:defRPr>
            </a:lvl2pPr>
            <a:lvl3pPr marL="1143000" indent="-228600" defTabSz="990600">
              <a:defRPr sz="2300">
                <a:solidFill>
                  <a:schemeClr val="tx1"/>
                </a:solidFill>
                <a:latin typeface="Times New Roman" pitchFamily="18" charset="0"/>
                <a:ea typeface="宋体" pitchFamily="2" charset="-122"/>
              </a:defRPr>
            </a:lvl3pPr>
            <a:lvl4pPr marL="1600200" indent="-228600" defTabSz="990600">
              <a:defRPr sz="2300">
                <a:solidFill>
                  <a:schemeClr val="tx1"/>
                </a:solidFill>
                <a:latin typeface="Times New Roman" pitchFamily="18" charset="0"/>
                <a:ea typeface="宋体" pitchFamily="2" charset="-122"/>
              </a:defRPr>
            </a:lvl4pPr>
            <a:lvl5pPr marL="2057400" indent="-228600" defTabSz="990600">
              <a:defRPr sz="2300">
                <a:solidFill>
                  <a:schemeClr val="tx1"/>
                </a:solidFill>
                <a:latin typeface="Times New Roman" pitchFamily="18" charset="0"/>
                <a:ea typeface="宋体" pitchFamily="2" charset="-122"/>
              </a:defRPr>
            </a:lvl5pPr>
            <a:lvl6pPr marL="2514600" indent="-228600" defTabSz="990600" fontAlgn="base">
              <a:spcBef>
                <a:spcPct val="0"/>
              </a:spcBef>
              <a:spcAft>
                <a:spcPct val="0"/>
              </a:spcAft>
              <a:defRPr sz="2300">
                <a:solidFill>
                  <a:schemeClr val="tx1"/>
                </a:solidFill>
                <a:latin typeface="Times New Roman" pitchFamily="18" charset="0"/>
                <a:ea typeface="宋体" pitchFamily="2" charset="-122"/>
              </a:defRPr>
            </a:lvl6pPr>
            <a:lvl7pPr marL="2971800" indent="-228600" defTabSz="990600" fontAlgn="base">
              <a:spcBef>
                <a:spcPct val="0"/>
              </a:spcBef>
              <a:spcAft>
                <a:spcPct val="0"/>
              </a:spcAft>
              <a:defRPr sz="2300">
                <a:solidFill>
                  <a:schemeClr val="tx1"/>
                </a:solidFill>
                <a:latin typeface="Times New Roman" pitchFamily="18" charset="0"/>
                <a:ea typeface="宋体" pitchFamily="2" charset="-122"/>
              </a:defRPr>
            </a:lvl7pPr>
            <a:lvl8pPr marL="3429000" indent="-228600" defTabSz="990600" fontAlgn="base">
              <a:spcBef>
                <a:spcPct val="0"/>
              </a:spcBef>
              <a:spcAft>
                <a:spcPct val="0"/>
              </a:spcAft>
              <a:defRPr sz="2300">
                <a:solidFill>
                  <a:schemeClr val="tx1"/>
                </a:solidFill>
                <a:latin typeface="Times New Roman" pitchFamily="18" charset="0"/>
                <a:ea typeface="宋体" pitchFamily="2" charset="-122"/>
              </a:defRPr>
            </a:lvl8pPr>
            <a:lvl9pPr marL="3886200" indent="-228600" defTabSz="990600" fontAlgn="base">
              <a:spcBef>
                <a:spcPct val="0"/>
              </a:spcBef>
              <a:spcAft>
                <a:spcPct val="0"/>
              </a:spcAft>
              <a:defRPr sz="2300">
                <a:solidFill>
                  <a:schemeClr val="tx1"/>
                </a:solidFill>
                <a:latin typeface="Times New Roman" pitchFamily="18" charset="0"/>
                <a:ea typeface="宋体" pitchFamily="2" charset="-122"/>
              </a:defRPr>
            </a:lvl9pPr>
          </a:lstStyle>
          <a:p>
            <a:fld id="{CB65CDE0-2154-4FF5-8926-52FFAB59EB46}" type="slidenum">
              <a:rPr lang="zh-CN" altLang="en-US" sz="1300" smtClean="0"/>
              <a:t>338</a:t>
            </a:fld>
            <a:endParaRPr lang="en-US" altLang="zh-CN" sz="1300"/>
          </a:p>
        </p:txBody>
      </p:sp>
      <p:sp>
        <p:nvSpPr>
          <p:cNvPr id="1075202" name="Rectangle 2"/>
          <p:cNvSpPr>
            <a:spLocks noGrp="1" noRot="1" noChangeAspect="1" noChangeArrowheads="1" noTextEdit="1"/>
          </p:cNvSpPr>
          <p:nvPr>
            <p:ph type="sldImg"/>
          </p:nvPr>
        </p:nvSpPr>
        <p:spPr>
          <a:xfrm flipH="1">
            <a:off x="3549650" y="2686050"/>
            <a:ext cx="0" cy="0"/>
          </a:xfrm>
          <a:solidFill>
            <a:srgbClr val="FFFFFF"/>
          </a:solidFill>
        </p:spPr>
      </p:sp>
      <p:sp>
        <p:nvSpPr>
          <p:cNvPr id="1075203" name="Rectangle 3"/>
          <p:cNvSpPr>
            <a:spLocks noGrp="1" noChangeArrowheads="1"/>
          </p:cNvSpPr>
          <p:nvPr>
            <p:ph type="body" idx="1"/>
          </p:nvPr>
        </p:nvSpPr>
        <p:spPr>
          <a:xfrm>
            <a:off x="946150" y="7010400"/>
            <a:ext cx="1452563" cy="306388"/>
          </a:xfrm>
          <a:solidFill>
            <a:srgbClr val="FFFFFF"/>
          </a:solidFill>
          <a:ln>
            <a:solidFill>
              <a:srgbClr val="000000"/>
            </a:solidFill>
          </a:ln>
        </p:spPr>
        <p:txBody>
          <a:bodyPr/>
          <a:lstStyle/>
          <a:p>
            <a:pPr eaLnBrk="1" hangingPunct="1">
              <a:lnSpc>
                <a:spcPct val="80000"/>
              </a:lnSpc>
            </a:pPr>
            <a:endParaRPr lang="zh-CN" altLang="en-US"/>
          </a:p>
        </p:txBody>
      </p:sp>
    </p:spTree>
    <p:extLst>
      <p:ext uri="{BB962C8B-B14F-4D97-AF65-F5344CB8AC3E}">
        <p14:creationId xmlns:p14="http://schemas.microsoft.com/office/powerpoint/2010/main" val="432902157"/>
      </p:ext>
    </p:extLst>
  </p:cSld>
  <p:clrMapOvr>
    <a:masterClrMapping/>
  </p:clrMapOvr>
</p:notes>
</file>

<file path=ppt/notesSlides/notesSlide2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929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300">
                <a:solidFill>
                  <a:schemeClr val="tx1"/>
                </a:solidFill>
                <a:latin typeface="Times New Roman" pitchFamily="18" charset="0"/>
                <a:ea typeface="宋体" pitchFamily="2" charset="-122"/>
              </a:defRPr>
            </a:lvl1pPr>
            <a:lvl2pPr marL="742950" indent="-285750" defTabSz="990600">
              <a:defRPr sz="2300">
                <a:solidFill>
                  <a:schemeClr val="tx1"/>
                </a:solidFill>
                <a:latin typeface="Times New Roman" pitchFamily="18" charset="0"/>
                <a:ea typeface="宋体" pitchFamily="2" charset="-122"/>
              </a:defRPr>
            </a:lvl2pPr>
            <a:lvl3pPr marL="1143000" indent="-228600" defTabSz="990600">
              <a:defRPr sz="2300">
                <a:solidFill>
                  <a:schemeClr val="tx1"/>
                </a:solidFill>
                <a:latin typeface="Times New Roman" pitchFamily="18" charset="0"/>
                <a:ea typeface="宋体" pitchFamily="2" charset="-122"/>
              </a:defRPr>
            </a:lvl3pPr>
            <a:lvl4pPr marL="1600200" indent="-228600" defTabSz="990600">
              <a:defRPr sz="2300">
                <a:solidFill>
                  <a:schemeClr val="tx1"/>
                </a:solidFill>
                <a:latin typeface="Times New Roman" pitchFamily="18" charset="0"/>
                <a:ea typeface="宋体" pitchFamily="2" charset="-122"/>
              </a:defRPr>
            </a:lvl4pPr>
            <a:lvl5pPr marL="2057400" indent="-228600" defTabSz="990600">
              <a:defRPr sz="2300">
                <a:solidFill>
                  <a:schemeClr val="tx1"/>
                </a:solidFill>
                <a:latin typeface="Times New Roman" pitchFamily="18" charset="0"/>
                <a:ea typeface="宋体" pitchFamily="2" charset="-122"/>
              </a:defRPr>
            </a:lvl5pPr>
            <a:lvl6pPr marL="2514600" indent="-228600" defTabSz="990600" fontAlgn="base">
              <a:spcBef>
                <a:spcPct val="0"/>
              </a:spcBef>
              <a:spcAft>
                <a:spcPct val="0"/>
              </a:spcAft>
              <a:defRPr sz="2300">
                <a:solidFill>
                  <a:schemeClr val="tx1"/>
                </a:solidFill>
                <a:latin typeface="Times New Roman" pitchFamily="18" charset="0"/>
                <a:ea typeface="宋体" pitchFamily="2" charset="-122"/>
              </a:defRPr>
            </a:lvl6pPr>
            <a:lvl7pPr marL="2971800" indent="-228600" defTabSz="990600" fontAlgn="base">
              <a:spcBef>
                <a:spcPct val="0"/>
              </a:spcBef>
              <a:spcAft>
                <a:spcPct val="0"/>
              </a:spcAft>
              <a:defRPr sz="2300">
                <a:solidFill>
                  <a:schemeClr val="tx1"/>
                </a:solidFill>
                <a:latin typeface="Times New Roman" pitchFamily="18" charset="0"/>
                <a:ea typeface="宋体" pitchFamily="2" charset="-122"/>
              </a:defRPr>
            </a:lvl7pPr>
            <a:lvl8pPr marL="3429000" indent="-228600" defTabSz="990600" fontAlgn="base">
              <a:spcBef>
                <a:spcPct val="0"/>
              </a:spcBef>
              <a:spcAft>
                <a:spcPct val="0"/>
              </a:spcAft>
              <a:defRPr sz="2300">
                <a:solidFill>
                  <a:schemeClr val="tx1"/>
                </a:solidFill>
                <a:latin typeface="Times New Roman" pitchFamily="18" charset="0"/>
                <a:ea typeface="宋体" pitchFamily="2" charset="-122"/>
              </a:defRPr>
            </a:lvl8pPr>
            <a:lvl9pPr marL="3886200" indent="-228600" defTabSz="990600" fontAlgn="base">
              <a:spcBef>
                <a:spcPct val="0"/>
              </a:spcBef>
              <a:spcAft>
                <a:spcPct val="0"/>
              </a:spcAft>
              <a:defRPr sz="2300">
                <a:solidFill>
                  <a:schemeClr val="tx1"/>
                </a:solidFill>
                <a:latin typeface="Times New Roman" pitchFamily="18" charset="0"/>
                <a:ea typeface="宋体" pitchFamily="2" charset="-122"/>
              </a:defRPr>
            </a:lvl9pPr>
          </a:lstStyle>
          <a:p>
            <a:fld id="{440414C9-8373-408C-AD6E-4552D502656D}" type="slidenum">
              <a:rPr lang="zh-CN" altLang="en-US" sz="1300" smtClean="0"/>
              <a:t>339</a:t>
            </a:fld>
            <a:endParaRPr lang="en-US" altLang="zh-CN" sz="1300"/>
          </a:p>
        </p:txBody>
      </p:sp>
      <p:sp>
        <p:nvSpPr>
          <p:cNvPr id="1079298" name="Rectangle 2"/>
          <p:cNvSpPr>
            <a:spLocks noGrp="1" noRot="1" noChangeAspect="1" noChangeArrowheads="1" noTextEdit="1"/>
          </p:cNvSpPr>
          <p:nvPr>
            <p:ph type="sldImg"/>
          </p:nvPr>
        </p:nvSpPr>
        <p:spPr>
          <a:xfrm flipH="1">
            <a:off x="3549650" y="2686050"/>
            <a:ext cx="0" cy="0"/>
          </a:xfrm>
          <a:solidFill>
            <a:srgbClr val="FFFFFF"/>
          </a:solidFill>
        </p:spPr>
      </p:sp>
      <p:sp>
        <p:nvSpPr>
          <p:cNvPr id="1079299" name="Rectangle 3"/>
          <p:cNvSpPr>
            <a:spLocks noGrp="1" noChangeArrowheads="1"/>
          </p:cNvSpPr>
          <p:nvPr>
            <p:ph type="body" idx="1"/>
          </p:nvPr>
        </p:nvSpPr>
        <p:spPr>
          <a:xfrm>
            <a:off x="946150" y="7010400"/>
            <a:ext cx="1452563" cy="306388"/>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1257715455"/>
      </p:ext>
    </p:extLst>
  </p:cSld>
  <p:clrMapOvr>
    <a:masterClrMapping/>
  </p:clrMapOvr>
</p:notes>
</file>

<file path=ppt/notesSlides/notesSlide2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339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300">
                <a:solidFill>
                  <a:schemeClr val="tx1"/>
                </a:solidFill>
                <a:latin typeface="Times New Roman" pitchFamily="18" charset="0"/>
                <a:ea typeface="宋体" pitchFamily="2" charset="-122"/>
              </a:defRPr>
            </a:lvl1pPr>
            <a:lvl2pPr marL="742950" indent="-285750" defTabSz="990600">
              <a:defRPr sz="2300">
                <a:solidFill>
                  <a:schemeClr val="tx1"/>
                </a:solidFill>
                <a:latin typeface="Times New Roman" pitchFamily="18" charset="0"/>
                <a:ea typeface="宋体" pitchFamily="2" charset="-122"/>
              </a:defRPr>
            </a:lvl2pPr>
            <a:lvl3pPr marL="1143000" indent="-228600" defTabSz="990600">
              <a:defRPr sz="2300">
                <a:solidFill>
                  <a:schemeClr val="tx1"/>
                </a:solidFill>
                <a:latin typeface="Times New Roman" pitchFamily="18" charset="0"/>
                <a:ea typeface="宋体" pitchFamily="2" charset="-122"/>
              </a:defRPr>
            </a:lvl3pPr>
            <a:lvl4pPr marL="1600200" indent="-228600" defTabSz="990600">
              <a:defRPr sz="2300">
                <a:solidFill>
                  <a:schemeClr val="tx1"/>
                </a:solidFill>
                <a:latin typeface="Times New Roman" pitchFamily="18" charset="0"/>
                <a:ea typeface="宋体" pitchFamily="2" charset="-122"/>
              </a:defRPr>
            </a:lvl4pPr>
            <a:lvl5pPr marL="2057400" indent="-228600" defTabSz="990600">
              <a:defRPr sz="2300">
                <a:solidFill>
                  <a:schemeClr val="tx1"/>
                </a:solidFill>
                <a:latin typeface="Times New Roman" pitchFamily="18" charset="0"/>
                <a:ea typeface="宋体" pitchFamily="2" charset="-122"/>
              </a:defRPr>
            </a:lvl5pPr>
            <a:lvl6pPr marL="2514600" indent="-228600" defTabSz="990600" fontAlgn="base">
              <a:spcBef>
                <a:spcPct val="0"/>
              </a:spcBef>
              <a:spcAft>
                <a:spcPct val="0"/>
              </a:spcAft>
              <a:defRPr sz="2300">
                <a:solidFill>
                  <a:schemeClr val="tx1"/>
                </a:solidFill>
                <a:latin typeface="Times New Roman" pitchFamily="18" charset="0"/>
                <a:ea typeface="宋体" pitchFamily="2" charset="-122"/>
              </a:defRPr>
            </a:lvl6pPr>
            <a:lvl7pPr marL="2971800" indent="-228600" defTabSz="990600" fontAlgn="base">
              <a:spcBef>
                <a:spcPct val="0"/>
              </a:spcBef>
              <a:spcAft>
                <a:spcPct val="0"/>
              </a:spcAft>
              <a:defRPr sz="2300">
                <a:solidFill>
                  <a:schemeClr val="tx1"/>
                </a:solidFill>
                <a:latin typeface="Times New Roman" pitchFamily="18" charset="0"/>
                <a:ea typeface="宋体" pitchFamily="2" charset="-122"/>
              </a:defRPr>
            </a:lvl7pPr>
            <a:lvl8pPr marL="3429000" indent="-228600" defTabSz="990600" fontAlgn="base">
              <a:spcBef>
                <a:spcPct val="0"/>
              </a:spcBef>
              <a:spcAft>
                <a:spcPct val="0"/>
              </a:spcAft>
              <a:defRPr sz="2300">
                <a:solidFill>
                  <a:schemeClr val="tx1"/>
                </a:solidFill>
                <a:latin typeface="Times New Roman" pitchFamily="18" charset="0"/>
                <a:ea typeface="宋体" pitchFamily="2" charset="-122"/>
              </a:defRPr>
            </a:lvl8pPr>
            <a:lvl9pPr marL="3886200" indent="-228600" defTabSz="990600" fontAlgn="base">
              <a:spcBef>
                <a:spcPct val="0"/>
              </a:spcBef>
              <a:spcAft>
                <a:spcPct val="0"/>
              </a:spcAft>
              <a:defRPr sz="2300">
                <a:solidFill>
                  <a:schemeClr val="tx1"/>
                </a:solidFill>
                <a:latin typeface="Times New Roman" pitchFamily="18" charset="0"/>
                <a:ea typeface="宋体" pitchFamily="2" charset="-122"/>
              </a:defRPr>
            </a:lvl9pPr>
          </a:lstStyle>
          <a:p>
            <a:fld id="{1D1D2E79-C83B-4A4E-A8CA-0C88F8665E7A}" type="slidenum">
              <a:rPr lang="zh-CN" altLang="en-US" sz="1300" smtClean="0"/>
              <a:t>341</a:t>
            </a:fld>
            <a:endParaRPr lang="en-US" altLang="zh-CN" sz="1300"/>
          </a:p>
        </p:txBody>
      </p:sp>
      <p:sp>
        <p:nvSpPr>
          <p:cNvPr id="1083394" name="Rectangle 2"/>
          <p:cNvSpPr>
            <a:spLocks noGrp="1" noRot="1" noChangeAspect="1" noChangeArrowheads="1" noTextEdit="1"/>
          </p:cNvSpPr>
          <p:nvPr>
            <p:ph type="sldImg"/>
          </p:nvPr>
        </p:nvSpPr>
        <p:spPr>
          <a:xfrm flipH="1">
            <a:off x="3549650" y="2686050"/>
            <a:ext cx="0" cy="0"/>
          </a:xfrm>
          <a:solidFill>
            <a:srgbClr val="FFFFFF"/>
          </a:solidFill>
        </p:spPr>
      </p:sp>
      <p:sp>
        <p:nvSpPr>
          <p:cNvPr id="1083395" name="Rectangle 3"/>
          <p:cNvSpPr>
            <a:spLocks noGrp="1" noChangeArrowheads="1"/>
          </p:cNvSpPr>
          <p:nvPr>
            <p:ph type="body" idx="1"/>
          </p:nvPr>
        </p:nvSpPr>
        <p:spPr>
          <a:xfrm>
            <a:off x="946150" y="7010400"/>
            <a:ext cx="1452563" cy="306388"/>
          </a:xfrm>
          <a:solidFill>
            <a:srgbClr val="FFFFFF"/>
          </a:solidFill>
          <a:ln>
            <a:solidFill>
              <a:srgbClr val="000000"/>
            </a:solidFill>
          </a:ln>
        </p:spPr>
        <p:txBody>
          <a:bodyPr/>
          <a:lstStyle/>
          <a:p>
            <a:pPr eaLnBrk="1" hangingPunct="1">
              <a:lnSpc>
                <a:spcPct val="80000"/>
              </a:lnSpc>
            </a:pPr>
            <a:endParaRPr lang="zh-CN" altLang="en-US"/>
          </a:p>
        </p:txBody>
      </p:sp>
    </p:spTree>
    <p:extLst>
      <p:ext uri="{BB962C8B-B14F-4D97-AF65-F5344CB8AC3E}">
        <p14:creationId xmlns:p14="http://schemas.microsoft.com/office/powerpoint/2010/main" val="157878523"/>
      </p:ext>
    </p:extLst>
  </p:cSld>
  <p:clrMapOvr>
    <a:masterClrMapping/>
  </p:clrMapOvr>
</p:notes>
</file>

<file path=ppt/notesSlides/notesSlide2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0B4CCB5-DBCB-E845-927B-FFA3228E09E6}"/>
              </a:ext>
            </a:extLst>
          </p:cNvPr>
          <p:cNvSpPr>
            <a:spLocks noGrp="1" noChangeArrowheads="1"/>
          </p:cNvSpPr>
          <p:nvPr>
            <p:ph type="sldNum" sz="quarter" idx="5"/>
          </p:nvPr>
        </p:nvSpPr>
        <p:spPr>
          <a:ln/>
        </p:spPr>
        <p:txBody>
          <a:bodyPr/>
          <a:lstStyle/>
          <a:p>
            <a:fld id="{EF71442B-17A1-704C-B48F-284118FEAB24}" type="slidenum">
              <a:rPr lang="zh-CN" altLang="en-US"/>
              <a:pPr/>
              <a:t>342</a:t>
            </a:fld>
            <a:endParaRPr lang="en-US" altLang="zh-CN"/>
          </a:p>
        </p:txBody>
      </p:sp>
      <p:sp>
        <p:nvSpPr>
          <p:cNvPr id="447490" name="Rectangle 2">
            <a:extLst>
              <a:ext uri="{FF2B5EF4-FFF2-40B4-BE49-F238E27FC236}">
                <a16:creationId xmlns:a16="http://schemas.microsoft.com/office/drawing/2014/main" id="{84978DC5-0FAF-754B-967B-68647978CBA4}"/>
              </a:ext>
            </a:extLst>
          </p:cNvPr>
          <p:cNvSpPr>
            <a:spLocks noGrp="1" noRot="1" noChangeAspect="1" noChangeArrowheads="1" noTextEdit="1"/>
          </p:cNvSpPr>
          <p:nvPr>
            <p:ph type="sldImg"/>
          </p:nvPr>
        </p:nvSpPr>
        <p:spPr>
          <a:xfrm>
            <a:off x="992188" y="768350"/>
            <a:ext cx="5114925" cy="3836988"/>
          </a:xfrm>
          <a:ln/>
        </p:spPr>
      </p:sp>
      <p:sp>
        <p:nvSpPr>
          <p:cNvPr id="447491" name="Rectangle 3">
            <a:extLst>
              <a:ext uri="{FF2B5EF4-FFF2-40B4-BE49-F238E27FC236}">
                <a16:creationId xmlns:a16="http://schemas.microsoft.com/office/drawing/2014/main" id="{A6354114-D650-5B41-AA9C-06597F24BD4B}"/>
              </a:ext>
            </a:extLst>
          </p:cNvPr>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242891344"/>
      </p:ext>
    </p:extLst>
  </p:cSld>
  <p:clrMapOvr>
    <a:masterClrMapping/>
  </p:clrMapOvr>
</p:notes>
</file>

<file path=ppt/notesSlides/notesSlide2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851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300">
                <a:solidFill>
                  <a:schemeClr val="tx1"/>
                </a:solidFill>
                <a:latin typeface="Times New Roman" pitchFamily="18" charset="0"/>
                <a:ea typeface="宋体" pitchFamily="2" charset="-122"/>
              </a:defRPr>
            </a:lvl1pPr>
            <a:lvl2pPr marL="742950" indent="-285750" defTabSz="990600">
              <a:defRPr sz="2300">
                <a:solidFill>
                  <a:schemeClr val="tx1"/>
                </a:solidFill>
                <a:latin typeface="Times New Roman" pitchFamily="18" charset="0"/>
                <a:ea typeface="宋体" pitchFamily="2" charset="-122"/>
              </a:defRPr>
            </a:lvl2pPr>
            <a:lvl3pPr marL="1143000" indent="-228600" defTabSz="990600">
              <a:defRPr sz="2300">
                <a:solidFill>
                  <a:schemeClr val="tx1"/>
                </a:solidFill>
                <a:latin typeface="Times New Roman" pitchFamily="18" charset="0"/>
                <a:ea typeface="宋体" pitchFamily="2" charset="-122"/>
              </a:defRPr>
            </a:lvl3pPr>
            <a:lvl4pPr marL="1600200" indent="-228600" defTabSz="990600">
              <a:defRPr sz="2300">
                <a:solidFill>
                  <a:schemeClr val="tx1"/>
                </a:solidFill>
                <a:latin typeface="Times New Roman" pitchFamily="18" charset="0"/>
                <a:ea typeface="宋体" pitchFamily="2" charset="-122"/>
              </a:defRPr>
            </a:lvl4pPr>
            <a:lvl5pPr marL="2057400" indent="-228600" defTabSz="990600">
              <a:defRPr sz="2300">
                <a:solidFill>
                  <a:schemeClr val="tx1"/>
                </a:solidFill>
                <a:latin typeface="Times New Roman" pitchFamily="18" charset="0"/>
                <a:ea typeface="宋体" pitchFamily="2" charset="-122"/>
              </a:defRPr>
            </a:lvl5pPr>
            <a:lvl6pPr marL="2514600" indent="-228600" defTabSz="990600" fontAlgn="base">
              <a:spcBef>
                <a:spcPct val="0"/>
              </a:spcBef>
              <a:spcAft>
                <a:spcPct val="0"/>
              </a:spcAft>
              <a:defRPr sz="2300">
                <a:solidFill>
                  <a:schemeClr val="tx1"/>
                </a:solidFill>
                <a:latin typeface="Times New Roman" pitchFamily="18" charset="0"/>
                <a:ea typeface="宋体" pitchFamily="2" charset="-122"/>
              </a:defRPr>
            </a:lvl6pPr>
            <a:lvl7pPr marL="2971800" indent="-228600" defTabSz="990600" fontAlgn="base">
              <a:spcBef>
                <a:spcPct val="0"/>
              </a:spcBef>
              <a:spcAft>
                <a:spcPct val="0"/>
              </a:spcAft>
              <a:defRPr sz="2300">
                <a:solidFill>
                  <a:schemeClr val="tx1"/>
                </a:solidFill>
                <a:latin typeface="Times New Roman" pitchFamily="18" charset="0"/>
                <a:ea typeface="宋体" pitchFamily="2" charset="-122"/>
              </a:defRPr>
            </a:lvl7pPr>
            <a:lvl8pPr marL="3429000" indent="-228600" defTabSz="990600" fontAlgn="base">
              <a:spcBef>
                <a:spcPct val="0"/>
              </a:spcBef>
              <a:spcAft>
                <a:spcPct val="0"/>
              </a:spcAft>
              <a:defRPr sz="2300">
                <a:solidFill>
                  <a:schemeClr val="tx1"/>
                </a:solidFill>
                <a:latin typeface="Times New Roman" pitchFamily="18" charset="0"/>
                <a:ea typeface="宋体" pitchFamily="2" charset="-122"/>
              </a:defRPr>
            </a:lvl8pPr>
            <a:lvl9pPr marL="3886200" indent="-228600" defTabSz="990600" fontAlgn="base">
              <a:spcBef>
                <a:spcPct val="0"/>
              </a:spcBef>
              <a:spcAft>
                <a:spcPct val="0"/>
              </a:spcAft>
              <a:defRPr sz="2300">
                <a:solidFill>
                  <a:schemeClr val="tx1"/>
                </a:solidFill>
                <a:latin typeface="Times New Roman" pitchFamily="18" charset="0"/>
                <a:ea typeface="宋体" pitchFamily="2" charset="-122"/>
              </a:defRPr>
            </a:lvl9pPr>
          </a:lstStyle>
          <a:p>
            <a:fld id="{E1181D95-50B1-47EB-B21F-A2FAB67A91C9}" type="slidenum">
              <a:rPr lang="zh-CN" altLang="en-US" sz="1300" smtClean="0"/>
              <a:t>343</a:t>
            </a:fld>
            <a:endParaRPr lang="en-US" altLang="zh-CN" sz="1300"/>
          </a:p>
        </p:txBody>
      </p:sp>
      <p:sp>
        <p:nvSpPr>
          <p:cNvPr id="1088514" name="Rectangle 2"/>
          <p:cNvSpPr>
            <a:spLocks noGrp="1" noRot="1" noChangeAspect="1" noChangeArrowheads="1" noTextEdit="1"/>
          </p:cNvSpPr>
          <p:nvPr>
            <p:ph type="sldImg"/>
          </p:nvPr>
        </p:nvSpPr>
        <p:spPr>
          <a:xfrm flipH="1">
            <a:off x="3549650" y="2686050"/>
            <a:ext cx="0" cy="0"/>
          </a:xfrm>
          <a:solidFill>
            <a:srgbClr val="FFFFFF"/>
          </a:solidFill>
        </p:spPr>
      </p:sp>
      <p:sp>
        <p:nvSpPr>
          <p:cNvPr id="1088515" name="Rectangle 3"/>
          <p:cNvSpPr>
            <a:spLocks noGrp="1" noChangeArrowheads="1"/>
          </p:cNvSpPr>
          <p:nvPr>
            <p:ph type="body" idx="1"/>
          </p:nvPr>
        </p:nvSpPr>
        <p:spPr>
          <a:xfrm>
            <a:off x="946150" y="7010400"/>
            <a:ext cx="1452563" cy="306388"/>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1666082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a:extLst>
              <a:ext uri="{FF2B5EF4-FFF2-40B4-BE49-F238E27FC236}">
                <a16:creationId xmlns:a16="http://schemas.microsoft.com/office/drawing/2014/main" id="{1989AB05-B65B-4ADB-97A1-CEDC72F655A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51E10708-69F2-4B66-9358-15F9EE3D84AA}" type="slidenum">
              <a:rPr lang="zh-CN" altLang="en-US" sz="1200"/>
              <a:pPr eaLnBrk="1" hangingPunct="1"/>
              <a:t>43</a:t>
            </a:fld>
            <a:endParaRPr lang="en-US" altLang="zh-CN" sz="1200"/>
          </a:p>
        </p:txBody>
      </p:sp>
      <p:sp>
        <p:nvSpPr>
          <p:cNvPr id="129027" name="Rectangle 2">
            <a:extLst>
              <a:ext uri="{FF2B5EF4-FFF2-40B4-BE49-F238E27FC236}">
                <a16:creationId xmlns:a16="http://schemas.microsoft.com/office/drawing/2014/main" id="{371D58FB-0027-4F53-8437-05B1CF72A3B2}"/>
              </a:ext>
            </a:extLst>
          </p:cNvPr>
          <p:cNvSpPr>
            <a:spLocks noGrp="1" noRot="1" noChangeAspect="1" noChangeArrowheads="1" noTextEdit="1"/>
          </p:cNvSpPr>
          <p:nvPr>
            <p:ph type="sldImg"/>
          </p:nvPr>
        </p:nvSpPr>
        <p:spPr>
          <a:xfrm>
            <a:off x="3429000" y="2400300"/>
            <a:ext cx="0" cy="0"/>
          </a:xfrm>
          <a:solidFill>
            <a:srgbClr val="FFFFFF"/>
          </a:solidFill>
          <a:ln/>
        </p:spPr>
      </p:sp>
      <p:sp>
        <p:nvSpPr>
          <p:cNvPr id="129028" name="Rectangle 3">
            <a:extLst>
              <a:ext uri="{FF2B5EF4-FFF2-40B4-BE49-F238E27FC236}">
                <a16:creationId xmlns:a16="http://schemas.microsoft.com/office/drawing/2014/main" id="{02335689-7F52-4A06-B25E-483E5F40CD1B}"/>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endParaRPr lang="zh-CN" altLang="en-US"/>
          </a:p>
        </p:txBody>
      </p:sp>
    </p:spTree>
    <p:extLst>
      <p:ext uri="{BB962C8B-B14F-4D97-AF65-F5344CB8AC3E}">
        <p14:creationId xmlns:p14="http://schemas.microsoft.com/office/powerpoint/2010/main" val="3934674867"/>
      </p:ext>
    </p:extLst>
  </p:cSld>
  <p:clrMapOvr>
    <a:masterClrMapping/>
  </p:clrMapOvr>
</p:notes>
</file>

<file path=ppt/notesSlides/notesSlide2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056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300">
                <a:solidFill>
                  <a:schemeClr val="tx1"/>
                </a:solidFill>
                <a:latin typeface="Times New Roman" pitchFamily="18" charset="0"/>
                <a:ea typeface="宋体" pitchFamily="2" charset="-122"/>
              </a:defRPr>
            </a:lvl1pPr>
            <a:lvl2pPr marL="742950" indent="-285750" defTabSz="990600">
              <a:defRPr sz="2300">
                <a:solidFill>
                  <a:schemeClr val="tx1"/>
                </a:solidFill>
                <a:latin typeface="Times New Roman" pitchFamily="18" charset="0"/>
                <a:ea typeface="宋体" pitchFamily="2" charset="-122"/>
              </a:defRPr>
            </a:lvl2pPr>
            <a:lvl3pPr marL="1143000" indent="-228600" defTabSz="990600">
              <a:defRPr sz="2300">
                <a:solidFill>
                  <a:schemeClr val="tx1"/>
                </a:solidFill>
                <a:latin typeface="Times New Roman" pitchFamily="18" charset="0"/>
                <a:ea typeface="宋体" pitchFamily="2" charset="-122"/>
              </a:defRPr>
            </a:lvl3pPr>
            <a:lvl4pPr marL="1600200" indent="-228600" defTabSz="990600">
              <a:defRPr sz="2300">
                <a:solidFill>
                  <a:schemeClr val="tx1"/>
                </a:solidFill>
                <a:latin typeface="Times New Roman" pitchFamily="18" charset="0"/>
                <a:ea typeface="宋体" pitchFamily="2" charset="-122"/>
              </a:defRPr>
            </a:lvl4pPr>
            <a:lvl5pPr marL="2057400" indent="-228600" defTabSz="990600">
              <a:defRPr sz="2300">
                <a:solidFill>
                  <a:schemeClr val="tx1"/>
                </a:solidFill>
                <a:latin typeface="Times New Roman" pitchFamily="18" charset="0"/>
                <a:ea typeface="宋体" pitchFamily="2" charset="-122"/>
              </a:defRPr>
            </a:lvl5pPr>
            <a:lvl6pPr marL="2514600" indent="-228600" defTabSz="990600" fontAlgn="base">
              <a:spcBef>
                <a:spcPct val="0"/>
              </a:spcBef>
              <a:spcAft>
                <a:spcPct val="0"/>
              </a:spcAft>
              <a:defRPr sz="2300">
                <a:solidFill>
                  <a:schemeClr val="tx1"/>
                </a:solidFill>
                <a:latin typeface="Times New Roman" pitchFamily="18" charset="0"/>
                <a:ea typeface="宋体" pitchFamily="2" charset="-122"/>
              </a:defRPr>
            </a:lvl6pPr>
            <a:lvl7pPr marL="2971800" indent="-228600" defTabSz="990600" fontAlgn="base">
              <a:spcBef>
                <a:spcPct val="0"/>
              </a:spcBef>
              <a:spcAft>
                <a:spcPct val="0"/>
              </a:spcAft>
              <a:defRPr sz="2300">
                <a:solidFill>
                  <a:schemeClr val="tx1"/>
                </a:solidFill>
                <a:latin typeface="Times New Roman" pitchFamily="18" charset="0"/>
                <a:ea typeface="宋体" pitchFamily="2" charset="-122"/>
              </a:defRPr>
            </a:lvl7pPr>
            <a:lvl8pPr marL="3429000" indent="-228600" defTabSz="990600" fontAlgn="base">
              <a:spcBef>
                <a:spcPct val="0"/>
              </a:spcBef>
              <a:spcAft>
                <a:spcPct val="0"/>
              </a:spcAft>
              <a:defRPr sz="2300">
                <a:solidFill>
                  <a:schemeClr val="tx1"/>
                </a:solidFill>
                <a:latin typeface="Times New Roman" pitchFamily="18" charset="0"/>
                <a:ea typeface="宋体" pitchFamily="2" charset="-122"/>
              </a:defRPr>
            </a:lvl8pPr>
            <a:lvl9pPr marL="3886200" indent="-228600" defTabSz="990600" fontAlgn="base">
              <a:spcBef>
                <a:spcPct val="0"/>
              </a:spcBef>
              <a:spcAft>
                <a:spcPct val="0"/>
              </a:spcAft>
              <a:defRPr sz="2300">
                <a:solidFill>
                  <a:schemeClr val="tx1"/>
                </a:solidFill>
                <a:latin typeface="Times New Roman" pitchFamily="18" charset="0"/>
                <a:ea typeface="宋体" pitchFamily="2" charset="-122"/>
              </a:defRPr>
            </a:lvl9pPr>
          </a:lstStyle>
          <a:p>
            <a:fld id="{74AFB2EF-BFE4-4D86-9820-E2071389C97B}" type="slidenum">
              <a:rPr lang="zh-CN" altLang="en-US" sz="1300" smtClean="0"/>
              <a:t>344</a:t>
            </a:fld>
            <a:endParaRPr lang="en-US" altLang="zh-CN" sz="1300"/>
          </a:p>
        </p:txBody>
      </p:sp>
      <p:sp>
        <p:nvSpPr>
          <p:cNvPr id="1090562" name="Rectangle 2"/>
          <p:cNvSpPr>
            <a:spLocks noGrp="1" noRot="1" noChangeAspect="1" noChangeArrowheads="1" noTextEdit="1"/>
          </p:cNvSpPr>
          <p:nvPr>
            <p:ph type="sldImg"/>
          </p:nvPr>
        </p:nvSpPr>
        <p:spPr>
          <a:xfrm flipH="1">
            <a:off x="3549650" y="2686050"/>
            <a:ext cx="0" cy="0"/>
          </a:xfrm>
          <a:solidFill>
            <a:srgbClr val="FFFFFF"/>
          </a:solidFill>
        </p:spPr>
      </p:sp>
      <p:sp>
        <p:nvSpPr>
          <p:cNvPr id="1090563" name="Rectangle 3"/>
          <p:cNvSpPr>
            <a:spLocks noGrp="1" noChangeArrowheads="1"/>
          </p:cNvSpPr>
          <p:nvPr>
            <p:ph type="body" idx="1"/>
          </p:nvPr>
        </p:nvSpPr>
        <p:spPr>
          <a:xfrm>
            <a:off x="946150" y="7010400"/>
            <a:ext cx="1452563" cy="306388"/>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3057949759"/>
      </p:ext>
    </p:extLst>
  </p:cSld>
  <p:clrMapOvr>
    <a:masterClrMapping/>
  </p:clrMapOvr>
</p:notes>
</file>

<file path=ppt/notesSlides/notesSlide2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260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300">
                <a:solidFill>
                  <a:schemeClr val="tx1"/>
                </a:solidFill>
                <a:latin typeface="Times New Roman" pitchFamily="18" charset="0"/>
                <a:ea typeface="宋体" pitchFamily="2" charset="-122"/>
              </a:defRPr>
            </a:lvl1pPr>
            <a:lvl2pPr marL="742950" indent="-285750" defTabSz="990600">
              <a:defRPr sz="2300">
                <a:solidFill>
                  <a:schemeClr val="tx1"/>
                </a:solidFill>
                <a:latin typeface="Times New Roman" pitchFamily="18" charset="0"/>
                <a:ea typeface="宋体" pitchFamily="2" charset="-122"/>
              </a:defRPr>
            </a:lvl2pPr>
            <a:lvl3pPr marL="1143000" indent="-228600" defTabSz="990600">
              <a:defRPr sz="2300">
                <a:solidFill>
                  <a:schemeClr val="tx1"/>
                </a:solidFill>
                <a:latin typeface="Times New Roman" pitchFamily="18" charset="0"/>
                <a:ea typeface="宋体" pitchFamily="2" charset="-122"/>
              </a:defRPr>
            </a:lvl3pPr>
            <a:lvl4pPr marL="1600200" indent="-228600" defTabSz="990600">
              <a:defRPr sz="2300">
                <a:solidFill>
                  <a:schemeClr val="tx1"/>
                </a:solidFill>
                <a:latin typeface="Times New Roman" pitchFamily="18" charset="0"/>
                <a:ea typeface="宋体" pitchFamily="2" charset="-122"/>
              </a:defRPr>
            </a:lvl4pPr>
            <a:lvl5pPr marL="2057400" indent="-228600" defTabSz="990600">
              <a:defRPr sz="2300">
                <a:solidFill>
                  <a:schemeClr val="tx1"/>
                </a:solidFill>
                <a:latin typeface="Times New Roman" pitchFamily="18" charset="0"/>
                <a:ea typeface="宋体" pitchFamily="2" charset="-122"/>
              </a:defRPr>
            </a:lvl5pPr>
            <a:lvl6pPr marL="2514600" indent="-228600" defTabSz="990600" fontAlgn="base">
              <a:spcBef>
                <a:spcPct val="0"/>
              </a:spcBef>
              <a:spcAft>
                <a:spcPct val="0"/>
              </a:spcAft>
              <a:defRPr sz="2300">
                <a:solidFill>
                  <a:schemeClr val="tx1"/>
                </a:solidFill>
                <a:latin typeface="Times New Roman" pitchFamily="18" charset="0"/>
                <a:ea typeface="宋体" pitchFamily="2" charset="-122"/>
              </a:defRPr>
            </a:lvl6pPr>
            <a:lvl7pPr marL="2971800" indent="-228600" defTabSz="990600" fontAlgn="base">
              <a:spcBef>
                <a:spcPct val="0"/>
              </a:spcBef>
              <a:spcAft>
                <a:spcPct val="0"/>
              </a:spcAft>
              <a:defRPr sz="2300">
                <a:solidFill>
                  <a:schemeClr val="tx1"/>
                </a:solidFill>
                <a:latin typeface="Times New Roman" pitchFamily="18" charset="0"/>
                <a:ea typeface="宋体" pitchFamily="2" charset="-122"/>
              </a:defRPr>
            </a:lvl7pPr>
            <a:lvl8pPr marL="3429000" indent="-228600" defTabSz="990600" fontAlgn="base">
              <a:spcBef>
                <a:spcPct val="0"/>
              </a:spcBef>
              <a:spcAft>
                <a:spcPct val="0"/>
              </a:spcAft>
              <a:defRPr sz="2300">
                <a:solidFill>
                  <a:schemeClr val="tx1"/>
                </a:solidFill>
                <a:latin typeface="Times New Roman" pitchFamily="18" charset="0"/>
                <a:ea typeface="宋体" pitchFamily="2" charset="-122"/>
              </a:defRPr>
            </a:lvl8pPr>
            <a:lvl9pPr marL="3886200" indent="-228600" defTabSz="990600" fontAlgn="base">
              <a:spcBef>
                <a:spcPct val="0"/>
              </a:spcBef>
              <a:spcAft>
                <a:spcPct val="0"/>
              </a:spcAft>
              <a:defRPr sz="2300">
                <a:solidFill>
                  <a:schemeClr val="tx1"/>
                </a:solidFill>
                <a:latin typeface="Times New Roman" pitchFamily="18" charset="0"/>
                <a:ea typeface="宋体" pitchFamily="2" charset="-122"/>
              </a:defRPr>
            </a:lvl9pPr>
          </a:lstStyle>
          <a:p>
            <a:fld id="{A9649728-CBBD-45FC-BAB8-00F909D895DA}" type="slidenum">
              <a:rPr lang="zh-CN" altLang="en-US" sz="1300" smtClean="0"/>
              <a:t>345</a:t>
            </a:fld>
            <a:endParaRPr lang="en-US" altLang="zh-CN" sz="1300"/>
          </a:p>
        </p:txBody>
      </p:sp>
      <p:sp>
        <p:nvSpPr>
          <p:cNvPr id="1092610" name="Rectangle 2"/>
          <p:cNvSpPr>
            <a:spLocks noGrp="1" noRot="1" noChangeAspect="1" noChangeArrowheads="1" noTextEdit="1"/>
          </p:cNvSpPr>
          <p:nvPr>
            <p:ph type="sldImg"/>
          </p:nvPr>
        </p:nvSpPr>
        <p:spPr>
          <a:xfrm flipH="1">
            <a:off x="3549650" y="2686050"/>
            <a:ext cx="0" cy="0"/>
          </a:xfrm>
          <a:solidFill>
            <a:srgbClr val="FFFFFF"/>
          </a:solidFill>
        </p:spPr>
      </p:sp>
      <p:sp>
        <p:nvSpPr>
          <p:cNvPr id="1092611" name="Rectangle 3"/>
          <p:cNvSpPr>
            <a:spLocks noGrp="1" noChangeArrowheads="1"/>
          </p:cNvSpPr>
          <p:nvPr>
            <p:ph type="body" idx="1"/>
          </p:nvPr>
        </p:nvSpPr>
        <p:spPr>
          <a:xfrm>
            <a:off x="946150" y="7010400"/>
            <a:ext cx="1452563" cy="306388"/>
          </a:xfrm>
          <a:solidFill>
            <a:srgbClr val="FFFFFF"/>
          </a:solidFill>
          <a:ln>
            <a:solidFill>
              <a:srgbClr val="000000"/>
            </a:solidFill>
          </a:ln>
        </p:spPr>
        <p:txBody>
          <a:bodyPr/>
          <a:lstStyle/>
          <a:p>
            <a:pPr eaLnBrk="1" hangingPunct="1"/>
            <a:endParaRPr lang="en-US" altLang="zh-CN"/>
          </a:p>
        </p:txBody>
      </p:sp>
    </p:spTree>
    <p:extLst>
      <p:ext uri="{BB962C8B-B14F-4D97-AF65-F5344CB8AC3E}">
        <p14:creationId xmlns:p14="http://schemas.microsoft.com/office/powerpoint/2010/main" val="433280378"/>
      </p:ext>
    </p:extLst>
  </p:cSld>
  <p:clrMapOvr>
    <a:masterClrMapping/>
  </p:clrMapOvr>
</p:notes>
</file>

<file path=ppt/notesSlides/notesSlide2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465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300">
                <a:solidFill>
                  <a:schemeClr val="tx1"/>
                </a:solidFill>
                <a:latin typeface="Times New Roman" pitchFamily="18" charset="0"/>
                <a:ea typeface="宋体" pitchFamily="2" charset="-122"/>
              </a:defRPr>
            </a:lvl1pPr>
            <a:lvl2pPr marL="742950" indent="-285750" defTabSz="990600">
              <a:defRPr sz="2300">
                <a:solidFill>
                  <a:schemeClr val="tx1"/>
                </a:solidFill>
                <a:latin typeface="Times New Roman" pitchFamily="18" charset="0"/>
                <a:ea typeface="宋体" pitchFamily="2" charset="-122"/>
              </a:defRPr>
            </a:lvl2pPr>
            <a:lvl3pPr marL="1143000" indent="-228600" defTabSz="990600">
              <a:defRPr sz="2300">
                <a:solidFill>
                  <a:schemeClr val="tx1"/>
                </a:solidFill>
                <a:latin typeface="Times New Roman" pitchFamily="18" charset="0"/>
                <a:ea typeface="宋体" pitchFamily="2" charset="-122"/>
              </a:defRPr>
            </a:lvl3pPr>
            <a:lvl4pPr marL="1600200" indent="-228600" defTabSz="990600">
              <a:defRPr sz="2300">
                <a:solidFill>
                  <a:schemeClr val="tx1"/>
                </a:solidFill>
                <a:latin typeface="Times New Roman" pitchFamily="18" charset="0"/>
                <a:ea typeface="宋体" pitchFamily="2" charset="-122"/>
              </a:defRPr>
            </a:lvl4pPr>
            <a:lvl5pPr marL="2057400" indent="-228600" defTabSz="990600">
              <a:defRPr sz="2300">
                <a:solidFill>
                  <a:schemeClr val="tx1"/>
                </a:solidFill>
                <a:latin typeface="Times New Roman" pitchFamily="18" charset="0"/>
                <a:ea typeface="宋体" pitchFamily="2" charset="-122"/>
              </a:defRPr>
            </a:lvl5pPr>
            <a:lvl6pPr marL="2514600" indent="-228600" defTabSz="990600" fontAlgn="base">
              <a:spcBef>
                <a:spcPct val="0"/>
              </a:spcBef>
              <a:spcAft>
                <a:spcPct val="0"/>
              </a:spcAft>
              <a:defRPr sz="2300">
                <a:solidFill>
                  <a:schemeClr val="tx1"/>
                </a:solidFill>
                <a:latin typeface="Times New Roman" pitchFamily="18" charset="0"/>
                <a:ea typeface="宋体" pitchFamily="2" charset="-122"/>
              </a:defRPr>
            </a:lvl6pPr>
            <a:lvl7pPr marL="2971800" indent="-228600" defTabSz="990600" fontAlgn="base">
              <a:spcBef>
                <a:spcPct val="0"/>
              </a:spcBef>
              <a:spcAft>
                <a:spcPct val="0"/>
              </a:spcAft>
              <a:defRPr sz="2300">
                <a:solidFill>
                  <a:schemeClr val="tx1"/>
                </a:solidFill>
                <a:latin typeface="Times New Roman" pitchFamily="18" charset="0"/>
                <a:ea typeface="宋体" pitchFamily="2" charset="-122"/>
              </a:defRPr>
            </a:lvl7pPr>
            <a:lvl8pPr marL="3429000" indent="-228600" defTabSz="990600" fontAlgn="base">
              <a:spcBef>
                <a:spcPct val="0"/>
              </a:spcBef>
              <a:spcAft>
                <a:spcPct val="0"/>
              </a:spcAft>
              <a:defRPr sz="2300">
                <a:solidFill>
                  <a:schemeClr val="tx1"/>
                </a:solidFill>
                <a:latin typeface="Times New Roman" pitchFamily="18" charset="0"/>
                <a:ea typeface="宋体" pitchFamily="2" charset="-122"/>
              </a:defRPr>
            </a:lvl8pPr>
            <a:lvl9pPr marL="3886200" indent="-228600" defTabSz="990600" fontAlgn="base">
              <a:spcBef>
                <a:spcPct val="0"/>
              </a:spcBef>
              <a:spcAft>
                <a:spcPct val="0"/>
              </a:spcAft>
              <a:defRPr sz="2300">
                <a:solidFill>
                  <a:schemeClr val="tx1"/>
                </a:solidFill>
                <a:latin typeface="Times New Roman" pitchFamily="18" charset="0"/>
                <a:ea typeface="宋体" pitchFamily="2" charset="-122"/>
              </a:defRPr>
            </a:lvl9pPr>
          </a:lstStyle>
          <a:p>
            <a:fld id="{7CD6851F-CDD2-4CBE-B5A9-B65E0EF8873E}" type="slidenum">
              <a:rPr lang="zh-CN" altLang="en-US" sz="1300" smtClean="0"/>
              <a:t>346</a:t>
            </a:fld>
            <a:endParaRPr lang="en-US" altLang="zh-CN" sz="1300"/>
          </a:p>
        </p:txBody>
      </p:sp>
      <p:sp>
        <p:nvSpPr>
          <p:cNvPr id="1094658" name="Rectangle 2"/>
          <p:cNvSpPr>
            <a:spLocks noGrp="1" noRot="1" noChangeAspect="1" noChangeArrowheads="1" noTextEdit="1"/>
          </p:cNvSpPr>
          <p:nvPr>
            <p:ph type="sldImg"/>
          </p:nvPr>
        </p:nvSpPr>
        <p:spPr>
          <a:xfrm flipH="1">
            <a:off x="3549650" y="2686050"/>
            <a:ext cx="0" cy="0"/>
          </a:xfrm>
          <a:solidFill>
            <a:srgbClr val="FFFFFF"/>
          </a:solidFill>
        </p:spPr>
      </p:sp>
      <p:sp>
        <p:nvSpPr>
          <p:cNvPr id="1094659" name="Rectangle 3"/>
          <p:cNvSpPr>
            <a:spLocks noGrp="1" noChangeArrowheads="1"/>
          </p:cNvSpPr>
          <p:nvPr>
            <p:ph type="body" idx="1"/>
          </p:nvPr>
        </p:nvSpPr>
        <p:spPr>
          <a:xfrm>
            <a:off x="946150" y="7010400"/>
            <a:ext cx="1452563" cy="306388"/>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1446192698"/>
      </p:ext>
    </p:extLst>
  </p:cSld>
  <p:clrMapOvr>
    <a:masterClrMapping/>
  </p:clrMapOvr>
</p:notes>
</file>

<file path=ppt/notesSlides/notesSlide2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670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300">
                <a:solidFill>
                  <a:schemeClr val="tx1"/>
                </a:solidFill>
                <a:latin typeface="Times New Roman" pitchFamily="18" charset="0"/>
                <a:ea typeface="宋体" pitchFamily="2" charset="-122"/>
              </a:defRPr>
            </a:lvl1pPr>
            <a:lvl2pPr marL="742950" indent="-285750" defTabSz="990600">
              <a:defRPr sz="2300">
                <a:solidFill>
                  <a:schemeClr val="tx1"/>
                </a:solidFill>
                <a:latin typeface="Times New Roman" pitchFamily="18" charset="0"/>
                <a:ea typeface="宋体" pitchFamily="2" charset="-122"/>
              </a:defRPr>
            </a:lvl2pPr>
            <a:lvl3pPr marL="1143000" indent="-228600" defTabSz="990600">
              <a:defRPr sz="2300">
                <a:solidFill>
                  <a:schemeClr val="tx1"/>
                </a:solidFill>
                <a:latin typeface="Times New Roman" pitchFamily="18" charset="0"/>
                <a:ea typeface="宋体" pitchFamily="2" charset="-122"/>
              </a:defRPr>
            </a:lvl3pPr>
            <a:lvl4pPr marL="1600200" indent="-228600" defTabSz="990600">
              <a:defRPr sz="2300">
                <a:solidFill>
                  <a:schemeClr val="tx1"/>
                </a:solidFill>
                <a:latin typeface="Times New Roman" pitchFamily="18" charset="0"/>
                <a:ea typeface="宋体" pitchFamily="2" charset="-122"/>
              </a:defRPr>
            </a:lvl4pPr>
            <a:lvl5pPr marL="2057400" indent="-228600" defTabSz="990600">
              <a:defRPr sz="2300">
                <a:solidFill>
                  <a:schemeClr val="tx1"/>
                </a:solidFill>
                <a:latin typeface="Times New Roman" pitchFamily="18" charset="0"/>
                <a:ea typeface="宋体" pitchFamily="2" charset="-122"/>
              </a:defRPr>
            </a:lvl5pPr>
            <a:lvl6pPr marL="2514600" indent="-228600" defTabSz="990600" fontAlgn="base">
              <a:spcBef>
                <a:spcPct val="0"/>
              </a:spcBef>
              <a:spcAft>
                <a:spcPct val="0"/>
              </a:spcAft>
              <a:defRPr sz="2300">
                <a:solidFill>
                  <a:schemeClr val="tx1"/>
                </a:solidFill>
                <a:latin typeface="Times New Roman" pitchFamily="18" charset="0"/>
                <a:ea typeface="宋体" pitchFamily="2" charset="-122"/>
              </a:defRPr>
            </a:lvl6pPr>
            <a:lvl7pPr marL="2971800" indent="-228600" defTabSz="990600" fontAlgn="base">
              <a:spcBef>
                <a:spcPct val="0"/>
              </a:spcBef>
              <a:spcAft>
                <a:spcPct val="0"/>
              </a:spcAft>
              <a:defRPr sz="2300">
                <a:solidFill>
                  <a:schemeClr val="tx1"/>
                </a:solidFill>
                <a:latin typeface="Times New Roman" pitchFamily="18" charset="0"/>
                <a:ea typeface="宋体" pitchFamily="2" charset="-122"/>
              </a:defRPr>
            </a:lvl7pPr>
            <a:lvl8pPr marL="3429000" indent="-228600" defTabSz="990600" fontAlgn="base">
              <a:spcBef>
                <a:spcPct val="0"/>
              </a:spcBef>
              <a:spcAft>
                <a:spcPct val="0"/>
              </a:spcAft>
              <a:defRPr sz="2300">
                <a:solidFill>
                  <a:schemeClr val="tx1"/>
                </a:solidFill>
                <a:latin typeface="Times New Roman" pitchFamily="18" charset="0"/>
                <a:ea typeface="宋体" pitchFamily="2" charset="-122"/>
              </a:defRPr>
            </a:lvl8pPr>
            <a:lvl9pPr marL="3886200" indent="-228600" defTabSz="990600" fontAlgn="base">
              <a:spcBef>
                <a:spcPct val="0"/>
              </a:spcBef>
              <a:spcAft>
                <a:spcPct val="0"/>
              </a:spcAft>
              <a:defRPr sz="2300">
                <a:solidFill>
                  <a:schemeClr val="tx1"/>
                </a:solidFill>
                <a:latin typeface="Times New Roman" pitchFamily="18" charset="0"/>
                <a:ea typeface="宋体" pitchFamily="2" charset="-122"/>
              </a:defRPr>
            </a:lvl9pPr>
          </a:lstStyle>
          <a:p>
            <a:fld id="{CD7FCFC0-3C35-48E9-91F4-689C96AC0E33}" type="slidenum">
              <a:rPr lang="zh-CN" altLang="en-US" sz="1300" smtClean="0"/>
              <a:t>347</a:t>
            </a:fld>
            <a:endParaRPr lang="en-US" altLang="zh-CN" sz="1300"/>
          </a:p>
        </p:txBody>
      </p:sp>
      <p:sp>
        <p:nvSpPr>
          <p:cNvPr id="1096706" name="Rectangle 2"/>
          <p:cNvSpPr>
            <a:spLocks noGrp="1" noRot="1" noChangeAspect="1" noChangeArrowheads="1" noTextEdit="1"/>
          </p:cNvSpPr>
          <p:nvPr>
            <p:ph type="sldImg"/>
          </p:nvPr>
        </p:nvSpPr>
        <p:spPr>
          <a:xfrm flipH="1">
            <a:off x="3549650" y="2686050"/>
            <a:ext cx="0" cy="0"/>
          </a:xfrm>
          <a:solidFill>
            <a:srgbClr val="FFFFFF"/>
          </a:solidFill>
        </p:spPr>
      </p:sp>
      <p:sp>
        <p:nvSpPr>
          <p:cNvPr id="1096707" name="Rectangle 3"/>
          <p:cNvSpPr>
            <a:spLocks noGrp="1" noChangeArrowheads="1"/>
          </p:cNvSpPr>
          <p:nvPr>
            <p:ph type="body" idx="1"/>
          </p:nvPr>
        </p:nvSpPr>
        <p:spPr>
          <a:xfrm>
            <a:off x="946150" y="7010400"/>
            <a:ext cx="1452563" cy="306388"/>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3691217058"/>
      </p:ext>
    </p:extLst>
  </p:cSld>
  <p:clrMapOvr>
    <a:masterClrMapping/>
  </p:clrMapOvr>
</p:notes>
</file>

<file path=ppt/notesSlides/notesSlide2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5314" name="Rectangle 2"/>
          <p:cNvSpPr>
            <a:spLocks noGrp="1" noRot="1" noChangeAspect="1" noChangeArrowheads="1" noTextEdit="1"/>
          </p:cNvSpPr>
          <p:nvPr>
            <p:ph type="sldImg"/>
          </p:nvPr>
        </p:nvSpPr>
        <p:spPr>
          <a:xfrm>
            <a:off x="139700" y="768350"/>
            <a:ext cx="6819900" cy="3836988"/>
          </a:xfrm>
        </p:spPr>
      </p:sp>
      <p:sp>
        <p:nvSpPr>
          <p:cNvPr id="116531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endParaRPr lang="zh-CN" altLang="en-US"/>
          </a:p>
        </p:txBody>
      </p:sp>
    </p:spTree>
    <p:extLst>
      <p:ext uri="{BB962C8B-B14F-4D97-AF65-F5344CB8AC3E}">
        <p14:creationId xmlns:p14="http://schemas.microsoft.com/office/powerpoint/2010/main" val="1298838266"/>
      </p:ext>
    </p:extLst>
  </p:cSld>
  <p:clrMapOvr>
    <a:masterClrMapping/>
  </p:clrMapOvr>
</p:notes>
</file>

<file path=ppt/notesSlides/notesSlide2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875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300">
                <a:solidFill>
                  <a:schemeClr val="tx1"/>
                </a:solidFill>
                <a:latin typeface="Times New Roman" pitchFamily="18" charset="0"/>
                <a:ea typeface="宋体" pitchFamily="2" charset="-122"/>
              </a:defRPr>
            </a:lvl1pPr>
            <a:lvl2pPr marL="742950" indent="-285750" defTabSz="990600">
              <a:defRPr sz="2300">
                <a:solidFill>
                  <a:schemeClr val="tx1"/>
                </a:solidFill>
                <a:latin typeface="Times New Roman" pitchFamily="18" charset="0"/>
                <a:ea typeface="宋体" pitchFamily="2" charset="-122"/>
              </a:defRPr>
            </a:lvl2pPr>
            <a:lvl3pPr marL="1143000" indent="-228600" defTabSz="990600">
              <a:defRPr sz="2300">
                <a:solidFill>
                  <a:schemeClr val="tx1"/>
                </a:solidFill>
                <a:latin typeface="Times New Roman" pitchFamily="18" charset="0"/>
                <a:ea typeface="宋体" pitchFamily="2" charset="-122"/>
              </a:defRPr>
            </a:lvl3pPr>
            <a:lvl4pPr marL="1600200" indent="-228600" defTabSz="990600">
              <a:defRPr sz="2300">
                <a:solidFill>
                  <a:schemeClr val="tx1"/>
                </a:solidFill>
                <a:latin typeface="Times New Roman" pitchFamily="18" charset="0"/>
                <a:ea typeface="宋体" pitchFamily="2" charset="-122"/>
              </a:defRPr>
            </a:lvl4pPr>
            <a:lvl5pPr marL="2057400" indent="-228600" defTabSz="990600">
              <a:defRPr sz="2300">
                <a:solidFill>
                  <a:schemeClr val="tx1"/>
                </a:solidFill>
                <a:latin typeface="Times New Roman" pitchFamily="18" charset="0"/>
                <a:ea typeface="宋体" pitchFamily="2" charset="-122"/>
              </a:defRPr>
            </a:lvl5pPr>
            <a:lvl6pPr marL="2514600" indent="-228600" defTabSz="990600" fontAlgn="base">
              <a:spcBef>
                <a:spcPct val="0"/>
              </a:spcBef>
              <a:spcAft>
                <a:spcPct val="0"/>
              </a:spcAft>
              <a:defRPr sz="2300">
                <a:solidFill>
                  <a:schemeClr val="tx1"/>
                </a:solidFill>
                <a:latin typeface="Times New Roman" pitchFamily="18" charset="0"/>
                <a:ea typeface="宋体" pitchFamily="2" charset="-122"/>
              </a:defRPr>
            </a:lvl6pPr>
            <a:lvl7pPr marL="2971800" indent="-228600" defTabSz="990600" fontAlgn="base">
              <a:spcBef>
                <a:spcPct val="0"/>
              </a:spcBef>
              <a:spcAft>
                <a:spcPct val="0"/>
              </a:spcAft>
              <a:defRPr sz="2300">
                <a:solidFill>
                  <a:schemeClr val="tx1"/>
                </a:solidFill>
                <a:latin typeface="Times New Roman" pitchFamily="18" charset="0"/>
                <a:ea typeface="宋体" pitchFamily="2" charset="-122"/>
              </a:defRPr>
            </a:lvl7pPr>
            <a:lvl8pPr marL="3429000" indent="-228600" defTabSz="990600" fontAlgn="base">
              <a:spcBef>
                <a:spcPct val="0"/>
              </a:spcBef>
              <a:spcAft>
                <a:spcPct val="0"/>
              </a:spcAft>
              <a:defRPr sz="2300">
                <a:solidFill>
                  <a:schemeClr val="tx1"/>
                </a:solidFill>
                <a:latin typeface="Times New Roman" pitchFamily="18" charset="0"/>
                <a:ea typeface="宋体" pitchFamily="2" charset="-122"/>
              </a:defRPr>
            </a:lvl8pPr>
            <a:lvl9pPr marL="3886200" indent="-228600" defTabSz="990600" fontAlgn="base">
              <a:spcBef>
                <a:spcPct val="0"/>
              </a:spcBef>
              <a:spcAft>
                <a:spcPct val="0"/>
              </a:spcAft>
              <a:defRPr sz="2300">
                <a:solidFill>
                  <a:schemeClr val="tx1"/>
                </a:solidFill>
                <a:latin typeface="Times New Roman" pitchFamily="18" charset="0"/>
                <a:ea typeface="宋体" pitchFamily="2" charset="-122"/>
              </a:defRPr>
            </a:lvl9pPr>
          </a:lstStyle>
          <a:p>
            <a:fld id="{C5C9B522-9623-46EC-A778-DCBA0954E7D0}" type="slidenum">
              <a:rPr lang="zh-CN" altLang="en-US" sz="1300" smtClean="0"/>
              <a:t>349</a:t>
            </a:fld>
            <a:endParaRPr lang="en-US" altLang="zh-CN" sz="1300"/>
          </a:p>
        </p:txBody>
      </p:sp>
      <p:sp>
        <p:nvSpPr>
          <p:cNvPr id="1098754" name="Rectangle 2"/>
          <p:cNvSpPr>
            <a:spLocks noGrp="1" noRot="1" noChangeAspect="1" noChangeArrowheads="1" noTextEdit="1"/>
          </p:cNvSpPr>
          <p:nvPr>
            <p:ph type="sldImg"/>
          </p:nvPr>
        </p:nvSpPr>
        <p:spPr>
          <a:xfrm flipH="1">
            <a:off x="3549650" y="2686050"/>
            <a:ext cx="0" cy="0"/>
          </a:xfrm>
          <a:solidFill>
            <a:srgbClr val="FFFFFF"/>
          </a:solidFill>
        </p:spPr>
      </p:sp>
      <p:sp>
        <p:nvSpPr>
          <p:cNvPr id="1098755" name="Rectangle 3"/>
          <p:cNvSpPr>
            <a:spLocks noGrp="1" noChangeArrowheads="1"/>
          </p:cNvSpPr>
          <p:nvPr>
            <p:ph type="body" idx="1"/>
          </p:nvPr>
        </p:nvSpPr>
        <p:spPr>
          <a:xfrm>
            <a:off x="946150" y="7010400"/>
            <a:ext cx="1452563" cy="306388"/>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2577533828"/>
      </p:ext>
    </p:extLst>
  </p:cSld>
  <p:clrMapOvr>
    <a:masterClrMapping/>
  </p:clrMapOvr>
</p:notes>
</file>

<file path=ppt/notesSlides/notesSlide2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080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300">
                <a:solidFill>
                  <a:schemeClr val="tx1"/>
                </a:solidFill>
                <a:latin typeface="Times New Roman" pitchFamily="18" charset="0"/>
                <a:ea typeface="宋体" pitchFamily="2" charset="-122"/>
              </a:defRPr>
            </a:lvl1pPr>
            <a:lvl2pPr marL="742950" indent="-285750" defTabSz="990600">
              <a:defRPr sz="2300">
                <a:solidFill>
                  <a:schemeClr val="tx1"/>
                </a:solidFill>
                <a:latin typeface="Times New Roman" pitchFamily="18" charset="0"/>
                <a:ea typeface="宋体" pitchFamily="2" charset="-122"/>
              </a:defRPr>
            </a:lvl2pPr>
            <a:lvl3pPr marL="1143000" indent="-228600" defTabSz="990600">
              <a:defRPr sz="2300">
                <a:solidFill>
                  <a:schemeClr val="tx1"/>
                </a:solidFill>
                <a:latin typeface="Times New Roman" pitchFamily="18" charset="0"/>
                <a:ea typeface="宋体" pitchFamily="2" charset="-122"/>
              </a:defRPr>
            </a:lvl3pPr>
            <a:lvl4pPr marL="1600200" indent="-228600" defTabSz="990600">
              <a:defRPr sz="2300">
                <a:solidFill>
                  <a:schemeClr val="tx1"/>
                </a:solidFill>
                <a:latin typeface="Times New Roman" pitchFamily="18" charset="0"/>
                <a:ea typeface="宋体" pitchFamily="2" charset="-122"/>
              </a:defRPr>
            </a:lvl4pPr>
            <a:lvl5pPr marL="2057400" indent="-228600" defTabSz="990600">
              <a:defRPr sz="2300">
                <a:solidFill>
                  <a:schemeClr val="tx1"/>
                </a:solidFill>
                <a:latin typeface="Times New Roman" pitchFamily="18" charset="0"/>
                <a:ea typeface="宋体" pitchFamily="2" charset="-122"/>
              </a:defRPr>
            </a:lvl5pPr>
            <a:lvl6pPr marL="2514600" indent="-228600" defTabSz="990600" fontAlgn="base">
              <a:spcBef>
                <a:spcPct val="0"/>
              </a:spcBef>
              <a:spcAft>
                <a:spcPct val="0"/>
              </a:spcAft>
              <a:defRPr sz="2300">
                <a:solidFill>
                  <a:schemeClr val="tx1"/>
                </a:solidFill>
                <a:latin typeface="Times New Roman" pitchFamily="18" charset="0"/>
                <a:ea typeface="宋体" pitchFamily="2" charset="-122"/>
              </a:defRPr>
            </a:lvl6pPr>
            <a:lvl7pPr marL="2971800" indent="-228600" defTabSz="990600" fontAlgn="base">
              <a:spcBef>
                <a:spcPct val="0"/>
              </a:spcBef>
              <a:spcAft>
                <a:spcPct val="0"/>
              </a:spcAft>
              <a:defRPr sz="2300">
                <a:solidFill>
                  <a:schemeClr val="tx1"/>
                </a:solidFill>
                <a:latin typeface="Times New Roman" pitchFamily="18" charset="0"/>
                <a:ea typeface="宋体" pitchFamily="2" charset="-122"/>
              </a:defRPr>
            </a:lvl7pPr>
            <a:lvl8pPr marL="3429000" indent="-228600" defTabSz="990600" fontAlgn="base">
              <a:spcBef>
                <a:spcPct val="0"/>
              </a:spcBef>
              <a:spcAft>
                <a:spcPct val="0"/>
              </a:spcAft>
              <a:defRPr sz="2300">
                <a:solidFill>
                  <a:schemeClr val="tx1"/>
                </a:solidFill>
                <a:latin typeface="Times New Roman" pitchFamily="18" charset="0"/>
                <a:ea typeface="宋体" pitchFamily="2" charset="-122"/>
              </a:defRPr>
            </a:lvl8pPr>
            <a:lvl9pPr marL="3886200" indent="-228600" defTabSz="990600" fontAlgn="base">
              <a:spcBef>
                <a:spcPct val="0"/>
              </a:spcBef>
              <a:spcAft>
                <a:spcPct val="0"/>
              </a:spcAft>
              <a:defRPr sz="2300">
                <a:solidFill>
                  <a:schemeClr val="tx1"/>
                </a:solidFill>
                <a:latin typeface="Times New Roman" pitchFamily="18" charset="0"/>
                <a:ea typeface="宋体" pitchFamily="2" charset="-122"/>
              </a:defRPr>
            </a:lvl9pPr>
          </a:lstStyle>
          <a:p>
            <a:fld id="{E0267824-FE02-42C7-9527-B72F14A9C9AE}" type="slidenum">
              <a:rPr lang="zh-CN" altLang="en-US" sz="1300" smtClean="0"/>
              <a:t>350</a:t>
            </a:fld>
            <a:endParaRPr lang="en-US" altLang="zh-CN" sz="1300"/>
          </a:p>
        </p:txBody>
      </p:sp>
      <p:sp>
        <p:nvSpPr>
          <p:cNvPr id="1100802" name="Rectangle 2"/>
          <p:cNvSpPr>
            <a:spLocks noGrp="1" noRot="1" noChangeAspect="1" noChangeArrowheads="1" noTextEdit="1"/>
          </p:cNvSpPr>
          <p:nvPr>
            <p:ph type="sldImg"/>
          </p:nvPr>
        </p:nvSpPr>
        <p:spPr>
          <a:xfrm flipH="1">
            <a:off x="3549650" y="2686050"/>
            <a:ext cx="0" cy="0"/>
          </a:xfrm>
          <a:solidFill>
            <a:srgbClr val="FFFFFF"/>
          </a:solidFill>
        </p:spPr>
      </p:sp>
      <p:sp>
        <p:nvSpPr>
          <p:cNvPr id="1100803" name="Rectangle 3"/>
          <p:cNvSpPr>
            <a:spLocks noGrp="1" noChangeArrowheads="1"/>
          </p:cNvSpPr>
          <p:nvPr>
            <p:ph type="body" idx="1"/>
          </p:nvPr>
        </p:nvSpPr>
        <p:spPr>
          <a:xfrm>
            <a:off x="946150" y="7010400"/>
            <a:ext cx="1452563" cy="306388"/>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3909904485"/>
      </p:ext>
    </p:extLst>
  </p:cSld>
  <p:clrMapOvr>
    <a:masterClrMapping/>
  </p:clrMapOvr>
</p:notes>
</file>

<file path=ppt/notesSlides/notesSlide2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284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300">
                <a:solidFill>
                  <a:schemeClr val="tx1"/>
                </a:solidFill>
                <a:latin typeface="Times New Roman" pitchFamily="18" charset="0"/>
                <a:ea typeface="宋体" pitchFamily="2" charset="-122"/>
              </a:defRPr>
            </a:lvl1pPr>
            <a:lvl2pPr marL="742950" indent="-285750" defTabSz="990600">
              <a:defRPr sz="2300">
                <a:solidFill>
                  <a:schemeClr val="tx1"/>
                </a:solidFill>
                <a:latin typeface="Times New Roman" pitchFamily="18" charset="0"/>
                <a:ea typeface="宋体" pitchFamily="2" charset="-122"/>
              </a:defRPr>
            </a:lvl2pPr>
            <a:lvl3pPr marL="1143000" indent="-228600" defTabSz="990600">
              <a:defRPr sz="2300">
                <a:solidFill>
                  <a:schemeClr val="tx1"/>
                </a:solidFill>
                <a:latin typeface="Times New Roman" pitchFamily="18" charset="0"/>
                <a:ea typeface="宋体" pitchFamily="2" charset="-122"/>
              </a:defRPr>
            </a:lvl3pPr>
            <a:lvl4pPr marL="1600200" indent="-228600" defTabSz="990600">
              <a:defRPr sz="2300">
                <a:solidFill>
                  <a:schemeClr val="tx1"/>
                </a:solidFill>
                <a:latin typeface="Times New Roman" pitchFamily="18" charset="0"/>
                <a:ea typeface="宋体" pitchFamily="2" charset="-122"/>
              </a:defRPr>
            </a:lvl4pPr>
            <a:lvl5pPr marL="2057400" indent="-228600" defTabSz="990600">
              <a:defRPr sz="2300">
                <a:solidFill>
                  <a:schemeClr val="tx1"/>
                </a:solidFill>
                <a:latin typeface="Times New Roman" pitchFamily="18" charset="0"/>
                <a:ea typeface="宋体" pitchFamily="2" charset="-122"/>
              </a:defRPr>
            </a:lvl5pPr>
            <a:lvl6pPr marL="2514600" indent="-228600" defTabSz="990600" fontAlgn="base">
              <a:spcBef>
                <a:spcPct val="0"/>
              </a:spcBef>
              <a:spcAft>
                <a:spcPct val="0"/>
              </a:spcAft>
              <a:defRPr sz="2300">
                <a:solidFill>
                  <a:schemeClr val="tx1"/>
                </a:solidFill>
                <a:latin typeface="Times New Roman" pitchFamily="18" charset="0"/>
                <a:ea typeface="宋体" pitchFamily="2" charset="-122"/>
              </a:defRPr>
            </a:lvl6pPr>
            <a:lvl7pPr marL="2971800" indent="-228600" defTabSz="990600" fontAlgn="base">
              <a:spcBef>
                <a:spcPct val="0"/>
              </a:spcBef>
              <a:spcAft>
                <a:spcPct val="0"/>
              </a:spcAft>
              <a:defRPr sz="2300">
                <a:solidFill>
                  <a:schemeClr val="tx1"/>
                </a:solidFill>
                <a:latin typeface="Times New Roman" pitchFamily="18" charset="0"/>
                <a:ea typeface="宋体" pitchFamily="2" charset="-122"/>
              </a:defRPr>
            </a:lvl7pPr>
            <a:lvl8pPr marL="3429000" indent="-228600" defTabSz="990600" fontAlgn="base">
              <a:spcBef>
                <a:spcPct val="0"/>
              </a:spcBef>
              <a:spcAft>
                <a:spcPct val="0"/>
              </a:spcAft>
              <a:defRPr sz="2300">
                <a:solidFill>
                  <a:schemeClr val="tx1"/>
                </a:solidFill>
                <a:latin typeface="Times New Roman" pitchFamily="18" charset="0"/>
                <a:ea typeface="宋体" pitchFamily="2" charset="-122"/>
              </a:defRPr>
            </a:lvl8pPr>
            <a:lvl9pPr marL="3886200" indent="-228600" defTabSz="990600" fontAlgn="base">
              <a:spcBef>
                <a:spcPct val="0"/>
              </a:spcBef>
              <a:spcAft>
                <a:spcPct val="0"/>
              </a:spcAft>
              <a:defRPr sz="2300">
                <a:solidFill>
                  <a:schemeClr val="tx1"/>
                </a:solidFill>
                <a:latin typeface="Times New Roman" pitchFamily="18" charset="0"/>
                <a:ea typeface="宋体" pitchFamily="2" charset="-122"/>
              </a:defRPr>
            </a:lvl9pPr>
          </a:lstStyle>
          <a:p>
            <a:fld id="{64A083FF-22A8-4BE4-8E55-2AFB01E3449B}" type="slidenum">
              <a:rPr lang="zh-CN" altLang="en-US" sz="1300" smtClean="0"/>
              <a:t>351</a:t>
            </a:fld>
            <a:endParaRPr lang="en-US" altLang="zh-CN" sz="1300"/>
          </a:p>
        </p:txBody>
      </p:sp>
      <p:sp>
        <p:nvSpPr>
          <p:cNvPr id="1102850" name="Rectangle 2"/>
          <p:cNvSpPr>
            <a:spLocks noGrp="1" noRot="1" noChangeAspect="1" noChangeArrowheads="1" noTextEdit="1"/>
          </p:cNvSpPr>
          <p:nvPr>
            <p:ph type="sldImg"/>
          </p:nvPr>
        </p:nvSpPr>
        <p:spPr>
          <a:xfrm flipH="1">
            <a:off x="3549650" y="2686050"/>
            <a:ext cx="0" cy="0"/>
          </a:xfrm>
          <a:solidFill>
            <a:srgbClr val="FFFFFF"/>
          </a:solidFill>
        </p:spPr>
      </p:sp>
      <p:sp>
        <p:nvSpPr>
          <p:cNvPr id="1102851" name="Rectangle 3"/>
          <p:cNvSpPr>
            <a:spLocks noGrp="1" noChangeArrowheads="1"/>
          </p:cNvSpPr>
          <p:nvPr>
            <p:ph type="body" idx="1"/>
          </p:nvPr>
        </p:nvSpPr>
        <p:spPr>
          <a:xfrm>
            <a:off x="946150" y="7010400"/>
            <a:ext cx="1452563" cy="306388"/>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1838546224"/>
      </p:ext>
    </p:extLst>
  </p:cSld>
  <p:clrMapOvr>
    <a:masterClrMapping/>
  </p:clrMapOvr>
</p:notes>
</file>

<file path=ppt/notesSlides/notesSlide2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489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300">
                <a:solidFill>
                  <a:schemeClr val="tx1"/>
                </a:solidFill>
                <a:latin typeface="Times New Roman" pitchFamily="18" charset="0"/>
                <a:ea typeface="宋体" pitchFamily="2" charset="-122"/>
              </a:defRPr>
            </a:lvl1pPr>
            <a:lvl2pPr marL="742950" indent="-285750" defTabSz="990600">
              <a:defRPr sz="2300">
                <a:solidFill>
                  <a:schemeClr val="tx1"/>
                </a:solidFill>
                <a:latin typeface="Times New Roman" pitchFamily="18" charset="0"/>
                <a:ea typeface="宋体" pitchFamily="2" charset="-122"/>
              </a:defRPr>
            </a:lvl2pPr>
            <a:lvl3pPr marL="1143000" indent="-228600" defTabSz="990600">
              <a:defRPr sz="2300">
                <a:solidFill>
                  <a:schemeClr val="tx1"/>
                </a:solidFill>
                <a:latin typeface="Times New Roman" pitchFamily="18" charset="0"/>
                <a:ea typeface="宋体" pitchFamily="2" charset="-122"/>
              </a:defRPr>
            </a:lvl3pPr>
            <a:lvl4pPr marL="1600200" indent="-228600" defTabSz="990600">
              <a:defRPr sz="2300">
                <a:solidFill>
                  <a:schemeClr val="tx1"/>
                </a:solidFill>
                <a:latin typeface="Times New Roman" pitchFamily="18" charset="0"/>
                <a:ea typeface="宋体" pitchFamily="2" charset="-122"/>
              </a:defRPr>
            </a:lvl4pPr>
            <a:lvl5pPr marL="2057400" indent="-228600" defTabSz="990600">
              <a:defRPr sz="2300">
                <a:solidFill>
                  <a:schemeClr val="tx1"/>
                </a:solidFill>
                <a:latin typeface="Times New Roman" pitchFamily="18" charset="0"/>
                <a:ea typeface="宋体" pitchFamily="2" charset="-122"/>
              </a:defRPr>
            </a:lvl5pPr>
            <a:lvl6pPr marL="2514600" indent="-228600" defTabSz="990600" fontAlgn="base">
              <a:spcBef>
                <a:spcPct val="0"/>
              </a:spcBef>
              <a:spcAft>
                <a:spcPct val="0"/>
              </a:spcAft>
              <a:defRPr sz="2300">
                <a:solidFill>
                  <a:schemeClr val="tx1"/>
                </a:solidFill>
                <a:latin typeface="Times New Roman" pitchFamily="18" charset="0"/>
                <a:ea typeface="宋体" pitchFamily="2" charset="-122"/>
              </a:defRPr>
            </a:lvl6pPr>
            <a:lvl7pPr marL="2971800" indent="-228600" defTabSz="990600" fontAlgn="base">
              <a:spcBef>
                <a:spcPct val="0"/>
              </a:spcBef>
              <a:spcAft>
                <a:spcPct val="0"/>
              </a:spcAft>
              <a:defRPr sz="2300">
                <a:solidFill>
                  <a:schemeClr val="tx1"/>
                </a:solidFill>
                <a:latin typeface="Times New Roman" pitchFamily="18" charset="0"/>
                <a:ea typeface="宋体" pitchFamily="2" charset="-122"/>
              </a:defRPr>
            </a:lvl7pPr>
            <a:lvl8pPr marL="3429000" indent="-228600" defTabSz="990600" fontAlgn="base">
              <a:spcBef>
                <a:spcPct val="0"/>
              </a:spcBef>
              <a:spcAft>
                <a:spcPct val="0"/>
              </a:spcAft>
              <a:defRPr sz="2300">
                <a:solidFill>
                  <a:schemeClr val="tx1"/>
                </a:solidFill>
                <a:latin typeface="Times New Roman" pitchFamily="18" charset="0"/>
                <a:ea typeface="宋体" pitchFamily="2" charset="-122"/>
              </a:defRPr>
            </a:lvl8pPr>
            <a:lvl9pPr marL="3886200" indent="-228600" defTabSz="990600" fontAlgn="base">
              <a:spcBef>
                <a:spcPct val="0"/>
              </a:spcBef>
              <a:spcAft>
                <a:spcPct val="0"/>
              </a:spcAft>
              <a:defRPr sz="2300">
                <a:solidFill>
                  <a:schemeClr val="tx1"/>
                </a:solidFill>
                <a:latin typeface="Times New Roman" pitchFamily="18" charset="0"/>
                <a:ea typeface="宋体" pitchFamily="2" charset="-122"/>
              </a:defRPr>
            </a:lvl9pPr>
          </a:lstStyle>
          <a:p>
            <a:fld id="{DA1EF9C7-5B91-4021-98D4-734898A6C7D5}" type="slidenum">
              <a:rPr lang="zh-CN" altLang="en-US" sz="1300" smtClean="0"/>
              <a:t>352</a:t>
            </a:fld>
            <a:endParaRPr lang="en-US" altLang="zh-CN" sz="1300"/>
          </a:p>
        </p:txBody>
      </p:sp>
      <p:sp>
        <p:nvSpPr>
          <p:cNvPr id="1104898" name="Rectangle 2"/>
          <p:cNvSpPr>
            <a:spLocks noGrp="1" noRot="1" noChangeAspect="1" noChangeArrowheads="1" noTextEdit="1"/>
          </p:cNvSpPr>
          <p:nvPr>
            <p:ph type="sldImg"/>
          </p:nvPr>
        </p:nvSpPr>
        <p:spPr>
          <a:xfrm flipH="1">
            <a:off x="3549650" y="2686050"/>
            <a:ext cx="0" cy="0"/>
          </a:xfrm>
          <a:solidFill>
            <a:srgbClr val="FFFFFF"/>
          </a:solidFill>
        </p:spPr>
      </p:sp>
      <p:sp>
        <p:nvSpPr>
          <p:cNvPr id="1104899" name="Rectangle 3"/>
          <p:cNvSpPr>
            <a:spLocks noGrp="1" noChangeArrowheads="1"/>
          </p:cNvSpPr>
          <p:nvPr>
            <p:ph type="body" idx="1"/>
          </p:nvPr>
        </p:nvSpPr>
        <p:spPr>
          <a:xfrm>
            <a:off x="946150" y="7010400"/>
            <a:ext cx="1452563" cy="306388"/>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3902708180"/>
      </p:ext>
    </p:extLst>
  </p:cSld>
  <p:clrMapOvr>
    <a:masterClrMapping/>
  </p:clrMapOvr>
</p:notes>
</file>

<file path=ppt/notesSlides/notesSlide2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694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300">
                <a:solidFill>
                  <a:schemeClr val="tx1"/>
                </a:solidFill>
                <a:latin typeface="Times New Roman" pitchFamily="18" charset="0"/>
                <a:ea typeface="宋体" pitchFamily="2" charset="-122"/>
              </a:defRPr>
            </a:lvl1pPr>
            <a:lvl2pPr marL="742950" indent="-285750" defTabSz="990600">
              <a:defRPr sz="2300">
                <a:solidFill>
                  <a:schemeClr val="tx1"/>
                </a:solidFill>
                <a:latin typeface="Times New Roman" pitchFamily="18" charset="0"/>
                <a:ea typeface="宋体" pitchFamily="2" charset="-122"/>
              </a:defRPr>
            </a:lvl2pPr>
            <a:lvl3pPr marL="1143000" indent="-228600" defTabSz="990600">
              <a:defRPr sz="2300">
                <a:solidFill>
                  <a:schemeClr val="tx1"/>
                </a:solidFill>
                <a:latin typeface="Times New Roman" pitchFamily="18" charset="0"/>
                <a:ea typeface="宋体" pitchFamily="2" charset="-122"/>
              </a:defRPr>
            </a:lvl3pPr>
            <a:lvl4pPr marL="1600200" indent="-228600" defTabSz="990600">
              <a:defRPr sz="2300">
                <a:solidFill>
                  <a:schemeClr val="tx1"/>
                </a:solidFill>
                <a:latin typeface="Times New Roman" pitchFamily="18" charset="0"/>
                <a:ea typeface="宋体" pitchFamily="2" charset="-122"/>
              </a:defRPr>
            </a:lvl4pPr>
            <a:lvl5pPr marL="2057400" indent="-228600" defTabSz="990600">
              <a:defRPr sz="2300">
                <a:solidFill>
                  <a:schemeClr val="tx1"/>
                </a:solidFill>
                <a:latin typeface="Times New Roman" pitchFamily="18" charset="0"/>
                <a:ea typeface="宋体" pitchFamily="2" charset="-122"/>
              </a:defRPr>
            </a:lvl5pPr>
            <a:lvl6pPr marL="2514600" indent="-228600" defTabSz="990600" fontAlgn="base">
              <a:spcBef>
                <a:spcPct val="0"/>
              </a:spcBef>
              <a:spcAft>
                <a:spcPct val="0"/>
              </a:spcAft>
              <a:defRPr sz="2300">
                <a:solidFill>
                  <a:schemeClr val="tx1"/>
                </a:solidFill>
                <a:latin typeface="Times New Roman" pitchFamily="18" charset="0"/>
                <a:ea typeface="宋体" pitchFamily="2" charset="-122"/>
              </a:defRPr>
            </a:lvl6pPr>
            <a:lvl7pPr marL="2971800" indent="-228600" defTabSz="990600" fontAlgn="base">
              <a:spcBef>
                <a:spcPct val="0"/>
              </a:spcBef>
              <a:spcAft>
                <a:spcPct val="0"/>
              </a:spcAft>
              <a:defRPr sz="2300">
                <a:solidFill>
                  <a:schemeClr val="tx1"/>
                </a:solidFill>
                <a:latin typeface="Times New Roman" pitchFamily="18" charset="0"/>
                <a:ea typeface="宋体" pitchFamily="2" charset="-122"/>
              </a:defRPr>
            </a:lvl7pPr>
            <a:lvl8pPr marL="3429000" indent="-228600" defTabSz="990600" fontAlgn="base">
              <a:spcBef>
                <a:spcPct val="0"/>
              </a:spcBef>
              <a:spcAft>
                <a:spcPct val="0"/>
              </a:spcAft>
              <a:defRPr sz="2300">
                <a:solidFill>
                  <a:schemeClr val="tx1"/>
                </a:solidFill>
                <a:latin typeface="Times New Roman" pitchFamily="18" charset="0"/>
                <a:ea typeface="宋体" pitchFamily="2" charset="-122"/>
              </a:defRPr>
            </a:lvl8pPr>
            <a:lvl9pPr marL="3886200" indent="-228600" defTabSz="990600" fontAlgn="base">
              <a:spcBef>
                <a:spcPct val="0"/>
              </a:spcBef>
              <a:spcAft>
                <a:spcPct val="0"/>
              </a:spcAft>
              <a:defRPr sz="2300">
                <a:solidFill>
                  <a:schemeClr val="tx1"/>
                </a:solidFill>
                <a:latin typeface="Times New Roman" pitchFamily="18" charset="0"/>
                <a:ea typeface="宋体" pitchFamily="2" charset="-122"/>
              </a:defRPr>
            </a:lvl9pPr>
          </a:lstStyle>
          <a:p>
            <a:fld id="{CE07A480-49D4-4F72-8C09-7BA26B861920}" type="slidenum">
              <a:rPr lang="zh-CN" altLang="en-US" sz="1300" smtClean="0"/>
              <a:t>353</a:t>
            </a:fld>
            <a:endParaRPr lang="en-US" altLang="zh-CN" sz="1300"/>
          </a:p>
        </p:txBody>
      </p:sp>
      <p:sp>
        <p:nvSpPr>
          <p:cNvPr id="1106946" name="Rectangle 2"/>
          <p:cNvSpPr>
            <a:spLocks noGrp="1" noRot="1" noChangeAspect="1" noChangeArrowheads="1" noTextEdit="1"/>
          </p:cNvSpPr>
          <p:nvPr>
            <p:ph type="sldImg"/>
          </p:nvPr>
        </p:nvSpPr>
        <p:spPr>
          <a:xfrm flipH="1">
            <a:off x="3549650" y="2686050"/>
            <a:ext cx="0" cy="0"/>
          </a:xfrm>
          <a:solidFill>
            <a:srgbClr val="FFFFFF"/>
          </a:solidFill>
        </p:spPr>
      </p:sp>
      <p:sp>
        <p:nvSpPr>
          <p:cNvPr id="1106947" name="Rectangle 3"/>
          <p:cNvSpPr>
            <a:spLocks noGrp="1" noChangeArrowheads="1"/>
          </p:cNvSpPr>
          <p:nvPr>
            <p:ph type="body" idx="1"/>
          </p:nvPr>
        </p:nvSpPr>
        <p:spPr>
          <a:xfrm>
            <a:off x="946150" y="7010400"/>
            <a:ext cx="1452563" cy="306388"/>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28923906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a:extLst>
              <a:ext uri="{FF2B5EF4-FFF2-40B4-BE49-F238E27FC236}">
                <a16:creationId xmlns:a16="http://schemas.microsoft.com/office/drawing/2014/main" id="{871C4AFB-82E2-4746-B826-02913D8D783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535A8E20-AC2D-47E6-9D4C-0BF381C6F578}" type="slidenum">
              <a:rPr lang="zh-CN" altLang="en-US" sz="1200"/>
              <a:pPr eaLnBrk="1" hangingPunct="1"/>
              <a:t>45</a:t>
            </a:fld>
            <a:endParaRPr lang="en-US" altLang="zh-CN" sz="1200"/>
          </a:p>
        </p:txBody>
      </p:sp>
      <p:sp>
        <p:nvSpPr>
          <p:cNvPr id="130051" name="Rectangle 2">
            <a:extLst>
              <a:ext uri="{FF2B5EF4-FFF2-40B4-BE49-F238E27FC236}">
                <a16:creationId xmlns:a16="http://schemas.microsoft.com/office/drawing/2014/main" id="{73A0E284-17E5-4904-B60C-F69808D1EA55}"/>
              </a:ext>
            </a:extLst>
          </p:cNvPr>
          <p:cNvSpPr>
            <a:spLocks noGrp="1" noRot="1" noChangeAspect="1" noChangeArrowheads="1" noTextEdit="1"/>
          </p:cNvSpPr>
          <p:nvPr>
            <p:ph type="sldImg"/>
          </p:nvPr>
        </p:nvSpPr>
        <p:spPr>
          <a:xfrm>
            <a:off x="3429000" y="2400300"/>
            <a:ext cx="0" cy="0"/>
          </a:xfrm>
          <a:solidFill>
            <a:srgbClr val="FFFFFF"/>
          </a:solidFill>
          <a:ln/>
        </p:spPr>
      </p:sp>
      <p:sp>
        <p:nvSpPr>
          <p:cNvPr id="130052" name="Rectangle 3">
            <a:extLst>
              <a:ext uri="{FF2B5EF4-FFF2-40B4-BE49-F238E27FC236}">
                <a16:creationId xmlns:a16="http://schemas.microsoft.com/office/drawing/2014/main" id="{FB7E9766-EE37-4E8B-9AFE-890922E5FAE4}"/>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endParaRPr lang="zh-CN" altLang="en-US"/>
          </a:p>
        </p:txBody>
      </p:sp>
    </p:spTree>
    <p:extLst>
      <p:ext uri="{BB962C8B-B14F-4D97-AF65-F5344CB8AC3E}">
        <p14:creationId xmlns:p14="http://schemas.microsoft.com/office/powerpoint/2010/main" val="3087150959"/>
      </p:ext>
    </p:extLst>
  </p:cSld>
  <p:clrMapOvr>
    <a:masterClrMapping/>
  </p:clrMapOvr>
</p:notes>
</file>

<file path=ppt/notesSlides/notesSlide2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899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300">
                <a:solidFill>
                  <a:schemeClr val="tx1"/>
                </a:solidFill>
                <a:latin typeface="Times New Roman" pitchFamily="18" charset="0"/>
                <a:ea typeface="宋体" pitchFamily="2" charset="-122"/>
              </a:defRPr>
            </a:lvl1pPr>
            <a:lvl2pPr marL="742950" indent="-285750" defTabSz="990600">
              <a:defRPr sz="2300">
                <a:solidFill>
                  <a:schemeClr val="tx1"/>
                </a:solidFill>
                <a:latin typeface="Times New Roman" pitchFamily="18" charset="0"/>
                <a:ea typeface="宋体" pitchFamily="2" charset="-122"/>
              </a:defRPr>
            </a:lvl2pPr>
            <a:lvl3pPr marL="1143000" indent="-228600" defTabSz="990600">
              <a:defRPr sz="2300">
                <a:solidFill>
                  <a:schemeClr val="tx1"/>
                </a:solidFill>
                <a:latin typeface="Times New Roman" pitchFamily="18" charset="0"/>
                <a:ea typeface="宋体" pitchFamily="2" charset="-122"/>
              </a:defRPr>
            </a:lvl3pPr>
            <a:lvl4pPr marL="1600200" indent="-228600" defTabSz="990600">
              <a:defRPr sz="2300">
                <a:solidFill>
                  <a:schemeClr val="tx1"/>
                </a:solidFill>
                <a:latin typeface="Times New Roman" pitchFamily="18" charset="0"/>
                <a:ea typeface="宋体" pitchFamily="2" charset="-122"/>
              </a:defRPr>
            </a:lvl4pPr>
            <a:lvl5pPr marL="2057400" indent="-228600" defTabSz="990600">
              <a:defRPr sz="2300">
                <a:solidFill>
                  <a:schemeClr val="tx1"/>
                </a:solidFill>
                <a:latin typeface="Times New Roman" pitchFamily="18" charset="0"/>
                <a:ea typeface="宋体" pitchFamily="2" charset="-122"/>
              </a:defRPr>
            </a:lvl5pPr>
            <a:lvl6pPr marL="2514600" indent="-228600" defTabSz="990600" fontAlgn="base">
              <a:spcBef>
                <a:spcPct val="0"/>
              </a:spcBef>
              <a:spcAft>
                <a:spcPct val="0"/>
              </a:spcAft>
              <a:defRPr sz="2300">
                <a:solidFill>
                  <a:schemeClr val="tx1"/>
                </a:solidFill>
                <a:latin typeface="Times New Roman" pitchFamily="18" charset="0"/>
                <a:ea typeface="宋体" pitchFamily="2" charset="-122"/>
              </a:defRPr>
            </a:lvl6pPr>
            <a:lvl7pPr marL="2971800" indent="-228600" defTabSz="990600" fontAlgn="base">
              <a:spcBef>
                <a:spcPct val="0"/>
              </a:spcBef>
              <a:spcAft>
                <a:spcPct val="0"/>
              </a:spcAft>
              <a:defRPr sz="2300">
                <a:solidFill>
                  <a:schemeClr val="tx1"/>
                </a:solidFill>
                <a:latin typeface="Times New Roman" pitchFamily="18" charset="0"/>
                <a:ea typeface="宋体" pitchFamily="2" charset="-122"/>
              </a:defRPr>
            </a:lvl7pPr>
            <a:lvl8pPr marL="3429000" indent="-228600" defTabSz="990600" fontAlgn="base">
              <a:spcBef>
                <a:spcPct val="0"/>
              </a:spcBef>
              <a:spcAft>
                <a:spcPct val="0"/>
              </a:spcAft>
              <a:defRPr sz="2300">
                <a:solidFill>
                  <a:schemeClr val="tx1"/>
                </a:solidFill>
                <a:latin typeface="Times New Roman" pitchFamily="18" charset="0"/>
                <a:ea typeface="宋体" pitchFamily="2" charset="-122"/>
              </a:defRPr>
            </a:lvl8pPr>
            <a:lvl9pPr marL="3886200" indent="-228600" defTabSz="990600" fontAlgn="base">
              <a:spcBef>
                <a:spcPct val="0"/>
              </a:spcBef>
              <a:spcAft>
                <a:spcPct val="0"/>
              </a:spcAft>
              <a:defRPr sz="2300">
                <a:solidFill>
                  <a:schemeClr val="tx1"/>
                </a:solidFill>
                <a:latin typeface="Times New Roman" pitchFamily="18" charset="0"/>
                <a:ea typeface="宋体" pitchFamily="2" charset="-122"/>
              </a:defRPr>
            </a:lvl9pPr>
          </a:lstStyle>
          <a:p>
            <a:fld id="{FC29A240-2D2F-441F-84E9-E33A1976ABB8}" type="slidenum">
              <a:rPr lang="zh-CN" altLang="en-US" sz="1300" smtClean="0"/>
              <a:t>354</a:t>
            </a:fld>
            <a:endParaRPr lang="en-US" altLang="zh-CN" sz="1300"/>
          </a:p>
        </p:txBody>
      </p:sp>
      <p:sp>
        <p:nvSpPr>
          <p:cNvPr id="1108994" name="Rectangle 2"/>
          <p:cNvSpPr>
            <a:spLocks noGrp="1" noRot="1" noChangeAspect="1" noChangeArrowheads="1" noTextEdit="1"/>
          </p:cNvSpPr>
          <p:nvPr>
            <p:ph type="sldImg"/>
          </p:nvPr>
        </p:nvSpPr>
        <p:spPr>
          <a:xfrm flipH="1">
            <a:off x="3549650" y="2686050"/>
            <a:ext cx="0" cy="0"/>
          </a:xfrm>
          <a:solidFill>
            <a:srgbClr val="FFFFFF"/>
          </a:solidFill>
        </p:spPr>
      </p:sp>
      <p:sp>
        <p:nvSpPr>
          <p:cNvPr id="1108995" name="Rectangle 3"/>
          <p:cNvSpPr>
            <a:spLocks noGrp="1" noChangeArrowheads="1"/>
          </p:cNvSpPr>
          <p:nvPr>
            <p:ph type="body" idx="1"/>
          </p:nvPr>
        </p:nvSpPr>
        <p:spPr>
          <a:xfrm>
            <a:off x="946150" y="7010400"/>
            <a:ext cx="1452563" cy="306388"/>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2149768907"/>
      </p:ext>
    </p:extLst>
  </p:cSld>
  <p:clrMapOvr>
    <a:masterClrMapping/>
  </p:clrMapOvr>
</p:notes>
</file>

<file path=ppt/notesSlides/notesSlide2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104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300">
                <a:solidFill>
                  <a:schemeClr val="tx1"/>
                </a:solidFill>
                <a:latin typeface="Times New Roman" pitchFamily="18" charset="0"/>
                <a:ea typeface="宋体" pitchFamily="2" charset="-122"/>
              </a:defRPr>
            </a:lvl1pPr>
            <a:lvl2pPr marL="742950" indent="-285750" defTabSz="990600">
              <a:defRPr sz="2300">
                <a:solidFill>
                  <a:schemeClr val="tx1"/>
                </a:solidFill>
                <a:latin typeface="Times New Roman" pitchFamily="18" charset="0"/>
                <a:ea typeface="宋体" pitchFamily="2" charset="-122"/>
              </a:defRPr>
            </a:lvl2pPr>
            <a:lvl3pPr marL="1143000" indent="-228600" defTabSz="990600">
              <a:defRPr sz="2300">
                <a:solidFill>
                  <a:schemeClr val="tx1"/>
                </a:solidFill>
                <a:latin typeface="Times New Roman" pitchFamily="18" charset="0"/>
                <a:ea typeface="宋体" pitchFamily="2" charset="-122"/>
              </a:defRPr>
            </a:lvl3pPr>
            <a:lvl4pPr marL="1600200" indent="-228600" defTabSz="990600">
              <a:defRPr sz="2300">
                <a:solidFill>
                  <a:schemeClr val="tx1"/>
                </a:solidFill>
                <a:latin typeface="Times New Roman" pitchFamily="18" charset="0"/>
                <a:ea typeface="宋体" pitchFamily="2" charset="-122"/>
              </a:defRPr>
            </a:lvl4pPr>
            <a:lvl5pPr marL="2057400" indent="-228600" defTabSz="990600">
              <a:defRPr sz="2300">
                <a:solidFill>
                  <a:schemeClr val="tx1"/>
                </a:solidFill>
                <a:latin typeface="Times New Roman" pitchFamily="18" charset="0"/>
                <a:ea typeface="宋体" pitchFamily="2" charset="-122"/>
              </a:defRPr>
            </a:lvl5pPr>
            <a:lvl6pPr marL="2514600" indent="-228600" defTabSz="990600" fontAlgn="base">
              <a:spcBef>
                <a:spcPct val="0"/>
              </a:spcBef>
              <a:spcAft>
                <a:spcPct val="0"/>
              </a:spcAft>
              <a:defRPr sz="2300">
                <a:solidFill>
                  <a:schemeClr val="tx1"/>
                </a:solidFill>
                <a:latin typeface="Times New Roman" pitchFamily="18" charset="0"/>
                <a:ea typeface="宋体" pitchFamily="2" charset="-122"/>
              </a:defRPr>
            </a:lvl6pPr>
            <a:lvl7pPr marL="2971800" indent="-228600" defTabSz="990600" fontAlgn="base">
              <a:spcBef>
                <a:spcPct val="0"/>
              </a:spcBef>
              <a:spcAft>
                <a:spcPct val="0"/>
              </a:spcAft>
              <a:defRPr sz="2300">
                <a:solidFill>
                  <a:schemeClr val="tx1"/>
                </a:solidFill>
                <a:latin typeface="Times New Roman" pitchFamily="18" charset="0"/>
                <a:ea typeface="宋体" pitchFamily="2" charset="-122"/>
              </a:defRPr>
            </a:lvl7pPr>
            <a:lvl8pPr marL="3429000" indent="-228600" defTabSz="990600" fontAlgn="base">
              <a:spcBef>
                <a:spcPct val="0"/>
              </a:spcBef>
              <a:spcAft>
                <a:spcPct val="0"/>
              </a:spcAft>
              <a:defRPr sz="2300">
                <a:solidFill>
                  <a:schemeClr val="tx1"/>
                </a:solidFill>
                <a:latin typeface="Times New Roman" pitchFamily="18" charset="0"/>
                <a:ea typeface="宋体" pitchFamily="2" charset="-122"/>
              </a:defRPr>
            </a:lvl8pPr>
            <a:lvl9pPr marL="3886200" indent="-228600" defTabSz="990600" fontAlgn="base">
              <a:spcBef>
                <a:spcPct val="0"/>
              </a:spcBef>
              <a:spcAft>
                <a:spcPct val="0"/>
              </a:spcAft>
              <a:defRPr sz="2300">
                <a:solidFill>
                  <a:schemeClr val="tx1"/>
                </a:solidFill>
                <a:latin typeface="Times New Roman" pitchFamily="18" charset="0"/>
                <a:ea typeface="宋体" pitchFamily="2" charset="-122"/>
              </a:defRPr>
            </a:lvl9pPr>
          </a:lstStyle>
          <a:p>
            <a:fld id="{CA04E5EF-345B-4FC5-AB4C-B0362963E03C}" type="slidenum">
              <a:rPr lang="zh-CN" altLang="en-US" sz="1300" smtClean="0"/>
              <a:t>355</a:t>
            </a:fld>
            <a:endParaRPr lang="en-US" altLang="zh-CN" sz="1300"/>
          </a:p>
        </p:txBody>
      </p:sp>
      <p:sp>
        <p:nvSpPr>
          <p:cNvPr id="1111042" name="Rectangle 2"/>
          <p:cNvSpPr>
            <a:spLocks noGrp="1" noRot="1" noChangeAspect="1" noChangeArrowheads="1" noTextEdit="1"/>
          </p:cNvSpPr>
          <p:nvPr>
            <p:ph type="sldImg"/>
          </p:nvPr>
        </p:nvSpPr>
        <p:spPr>
          <a:xfrm flipH="1">
            <a:off x="3549650" y="2686050"/>
            <a:ext cx="0" cy="0"/>
          </a:xfrm>
          <a:solidFill>
            <a:srgbClr val="FFFFFF"/>
          </a:solidFill>
        </p:spPr>
      </p:sp>
      <p:sp>
        <p:nvSpPr>
          <p:cNvPr id="1111043" name="Rectangle 3"/>
          <p:cNvSpPr>
            <a:spLocks noGrp="1" noChangeArrowheads="1"/>
          </p:cNvSpPr>
          <p:nvPr>
            <p:ph type="body" idx="1"/>
          </p:nvPr>
        </p:nvSpPr>
        <p:spPr>
          <a:xfrm>
            <a:off x="946150" y="7010400"/>
            <a:ext cx="1452563" cy="306388"/>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1524638608"/>
      </p:ext>
    </p:extLst>
  </p:cSld>
  <p:clrMapOvr>
    <a:masterClrMapping/>
  </p:clrMapOvr>
</p:notes>
</file>

<file path=ppt/notesSlides/notesSlide2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308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300">
                <a:solidFill>
                  <a:schemeClr val="tx1"/>
                </a:solidFill>
                <a:latin typeface="Times New Roman" pitchFamily="18" charset="0"/>
                <a:ea typeface="宋体" pitchFamily="2" charset="-122"/>
              </a:defRPr>
            </a:lvl1pPr>
            <a:lvl2pPr marL="742950" indent="-285750" defTabSz="990600">
              <a:defRPr sz="2300">
                <a:solidFill>
                  <a:schemeClr val="tx1"/>
                </a:solidFill>
                <a:latin typeface="Times New Roman" pitchFamily="18" charset="0"/>
                <a:ea typeface="宋体" pitchFamily="2" charset="-122"/>
              </a:defRPr>
            </a:lvl2pPr>
            <a:lvl3pPr marL="1143000" indent="-228600" defTabSz="990600">
              <a:defRPr sz="2300">
                <a:solidFill>
                  <a:schemeClr val="tx1"/>
                </a:solidFill>
                <a:latin typeface="Times New Roman" pitchFamily="18" charset="0"/>
                <a:ea typeface="宋体" pitchFamily="2" charset="-122"/>
              </a:defRPr>
            </a:lvl3pPr>
            <a:lvl4pPr marL="1600200" indent="-228600" defTabSz="990600">
              <a:defRPr sz="2300">
                <a:solidFill>
                  <a:schemeClr val="tx1"/>
                </a:solidFill>
                <a:latin typeface="Times New Roman" pitchFamily="18" charset="0"/>
                <a:ea typeface="宋体" pitchFamily="2" charset="-122"/>
              </a:defRPr>
            </a:lvl4pPr>
            <a:lvl5pPr marL="2057400" indent="-228600" defTabSz="990600">
              <a:defRPr sz="2300">
                <a:solidFill>
                  <a:schemeClr val="tx1"/>
                </a:solidFill>
                <a:latin typeface="Times New Roman" pitchFamily="18" charset="0"/>
                <a:ea typeface="宋体" pitchFamily="2" charset="-122"/>
              </a:defRPr>
            </a:lvl5pPr>
            <a:lvl6pPr marL="2514600" indent="-228600" defTabSz="990600" fontAlgn="base">
              <a:spcBef>
                <a:spcPct val="0"/>
              </a:spcBef>
              <a:spcAft>
                <a:spcPct val="0"/>
              </a:spcAft>
              <a:defRPr sz="2300">
                <a:solidFill>
                  <a:schemeClr val="tx1"/>
                </a:solidFill>
                <a:latin typeface="Times New Roman" pitchFamily="18" charset="0"/>
                <a:ea typeface="宋体" pitchFamily="2" charset="-122"/>
              </a:defRPr>
            </a:lvl6pPr>
            <a:lvl7pPr marL="2971800" indent="-228600" defTabSz="990600" fontAlgn="base">
              <a:spcBef>
                <a:spcPct val="0"/>
              </a:spcBef>
              <a:spcAft>
                <a:spcPct val="0"/>
              </a:spcAft>
              <a:defRPr sz="2300">
                <a:solidFill>
                  <a:schemeClr val="tx1"/>
                </a:solidFill>
                <a:latin typeface="Times New Roman" pitchFamily="18" charset="0"/>
                <a:ea typeface="宋体" pitchFamily="2" charset="-122"/>
              </a:defRPr>
            </a:lvl7pPr>
            <a:lvl8pPr marL="3429000" indent="-228600" defTabSz="990600" fontAlgn="base">
              <a:spcBef>
                <a:spcPct val="0"/>
              </a:spcBef>
              <a:spcAft>
                <a:spcPct val="0"/>
              </a:spcAft>
              <a:defRPr sz="2300">
                <a:solidFill>
                  <a:schemeClr val="tx1"/>
                </a:solidFill>
                <a:latin typeface="Times New Roman" pitchFamily="18" charset="0"/>
                <a:ea typeface="宋体" pitchFamily="2" charset="-122"/>
              </a:defRPr>
            </a:lvl8pPr>
            <a:lvl9pPr marL="3886200" indent="-228600" defTabSz="990600" fontAlgn="base">
              <a:spcBef>
                <a:spcPct val="0"/>
              </a:spcBef>
              <a:spcAft>
                <a:spcPct val="0"/>
              </a:spcAft>
              <a:defRPr sz="2300">
                <a:solidFill>
                  <a:schemeClr val="tx1"/>
                </a:solidFill>
                <a:latin typeface="Times New Roman" pitchFamily="18" charset="0"/>
                <a:ea typeface="宋体" pitchFamily="2" charset="-122"/>
              </a:defRPr>
            </a:lvl9pPr>
          </a:lstStyle>
          <a:p>
            <a:fld id="{049B3870-0D05-4D86-8A57-2616E08136E8}" type="slidenum">
              <a:rPr lang="zh-CN" altLang="en-US" sz="1300" smtClean="0"/>
              <a:t>356</a:t>
            </a:fld>
            <a:endParaRPr lang="en-US" altLang="zh-CN" sz="1300"/>
          </a:p>
        </p:txBody>
      </p:sp>
      <p:sp>
        <p:nvSpPr>
          <p:cNvPr id="1113090" name="Rectangle 2"/>
          <p:cNvSpPr>
            <a:spLocks noGrp="1" noRot="1" noChangeAspect="1" noChangeArrowheads="1" noTextEdit="1"/>
          </p:cNvSpPr>
          <p:nvPr>
            <p:ph type="sldImg"/>
          </p:nvPr>
        </p:nvSpPr>
        <p:spPr>
          <a:xfrm flipH="1">
            <a:off x="3549650" y="2686050"/>
            <a:ext cx="0" cy="0"/>
          </a:xfrm>
          <a:solidFill>
            <a:srgbClr val="FFFFFF"/>
          </a:solidFill>
        </p:spPr>
      </p:sp>
      <p:sp>
        <p:nvSpPr>
          <p:cNvPr id="1113091" name="Rectangle 3"/>
          <p:cNvSpPr>
            <a:spLocks noGrp="1" noChangeArrowheads="1"/>
          </p:cNvSpPr>
          <p:nvPr>
            <p:ph type="body" idx="1"/>
          </p:nvPr>
        </p:nvSpPr>
        <p:spPr>
          <a:xfrm>
            <a:off x="946150" y="7010400"/>
            <a:ext cx="1452563" cy="306388"/>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2861327133"/>
      </p:ext>
    </p:extLst>
  </p:cSld>
  <p:clrMapOvr>
    <a:masterClrMapping/>
  </p:clrMapOvr>
</p:notes>
</file>

<file path=ppt/notesSlides/notesSlide2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513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300">
                <a:solidFill>
                  <a:schemeClr val="tx1"/>
                </a:solidFill>
                <a:latin typeface="Times New Roman" pitchFamily="18" charset="0"/>
                <a:ea typeface="宋体" pitchFamily="2" charset="-122"/>
              </a:defRPr>
            </a:lvl1pPr>
            <a:lvl2pPr marL="742950" indent="-285750" defTabSz="990600">
              <a:defRPr sz="2300">
                <a:solidFill>
                  <a:schemeClr val="tx1"/>
                </a:solidFill>
                <a:latin typeface="Times New Roman" pitchFamily="18" charset="0"/>
                <a:ea typeface="宋体" pitchFamily="2" charset="-122"/>
              </a:defRPr>
            </a:lvl2pPr>
            <a:lvl3pPr marL="1143000" indent="-228600" defTabSz="990600">
              <a:defRPr sz="2300">
                <a:solidFill>
                  <a:schemeClr val="tx1"/>
                </a:solidFill>
                <a:latin typeface="Times New Roman" pitchFamily="18" charset="0"/>
                <a:ea typeface="宋体" pitchFamily="2" charset="-122"/>
              </a:defRPr>
            </a:lvl3pPr>
            <a:lvl4pPr marL="1600200" indent="-228600" defTabSz="990600">
              <a:defRPr sz="2300">
                <a:solidFill>
                  <a:schemeClr val="tx1"/>
                </a:solidFill>
                <a:latin typeface="Times New Roman" pitchFamily="18" charset="0"/>
                <a:ea typeface="宋体" pitchFamily="2" charset="-122"/>
              </a:defRPr>
            </a:lvl4pPr>
            <a:lvl5pPr marL="2057400" indent="-228600" defTabSz="990600">
              <a:defRPr sz="2300">
                <a:solidFill>
                  <a:schemeClr val="tx1"/>
                </a:solidFill>
                <a:latin typeface="Times New Roman" pitchFamily="18" charset="0"/>
                <a:ea typeface="宋体" pitchFamily="2" charset="-122"/>
              </a:defRPr>
            </a:lvl5pPr>
            <a:lvl6pPr marL="2514600" indent="-228600" defTabSz="990600" fontAlgn="base">
              <a:spcBef>
                <a:spcPct val="0"/>
              </a:spcBef>
              <a:spcAft>
                <a:spcPct val="0"/>
              </a:spcAft>
              <a:defRPr sz="2300">
                <a:solidFill>
                  <a:schemeClr val="tx1"/>
                </a:solidFill>
                <a:latin typeface="Times New Roman" pitchFamily="18" charset="0"/>
                <a:ea typeface="宋体" pitchFamily="2" charset="-122"/>
              </a:defRPr>
            </a:lvl6pPr>
            <a:lvl7pPr marL="2971800" indent="-228600" defTabSz="990600" fontAlgn="base">
              <a:spcBef>
                <a:spcPct val="0"/>
              </a:spcBef>
              <a:spcAft>
                <a:spcPct val="0"/>
              </a:spcAft>
              <a:defRPr sz="2300">
                <a:solidFill>
                  <a:schemeClr val="tx1"/>
                </a:solidFill>
                <a:latin typeface="Times New Roman" pitchFamily="18" charset="0"/>
                <a:ea typeface="宋体" pitchFamily="2" charset="-122"/>
              </a:defRPr>
            </a:lvl7pPr>
            <a:lvl8pPr marL="3429000" indent="-228600" defTabSz="990600" fontAlgn="base">
              <a:spcBef>
                <a:spcPct val="0"/>
              </a:spcBef>
              <a:spcAft>
                <a:spcPct val="0"/>
              </a:spcAft>
              <a:defRPr sz="2300">
                <a:solidFill>
                  <a:schemeClr val="tx1"/>
                </a:solidFill>
                <a:latin typeface="Times New Roman" pitchFamily="18" charset="0"/>
                <a:ea typeface="宋体" pitchFamily="2" charset="-122"/>
              </a:defRPr>
            </a:lvl8pPr>
            <a:lvl9pPr marL="3886200" indent="-228600" defTabSz="990600" fontAlgn="base">
              <a:spcBef>
                <a:spcPct val="0"/>
              </a:spcBef>
              <a:spcAft>
                <a:spcPct val="0"/>
              </a:spcAft>
              <a:defRPr sz="2300">
                <a:solidFill>
                  <a:schemeClr val="tx1"/>
                </a:solidFill>
                <a:latin typeface="Times New Roman" pitchFamily="18" charset="0"/>
                <a:ea typeface="宋体" pitchFamily="2" charset="-122"/>
              </a:defRPr>
            </a:lvl9pPr>
          </a:lstStyle>
          <a:p>
            <a:fld id="{B2561907-445B-4907-8E90-4D985D724EC2}" type="slidenum">
              <a:rPr lang="zh-CN" altLang="en-US" sz="1300" smtClean="0"/>
              <a:t>357</a:t>
            </a:fld>
            <a:endParaRPr lang="en-US" altLang="zh-CN" sz="1300"/>
          </a:p>
        </p:txBody>
      </p:sp>
      <p:sp>
        <p:nvSpPr>
          <p:cNvPr id="1115138" name="Rectangle 2"/>
          <p:cNvSpPr>
            <a:spLocks noGrp="1" noRot="1" noChangeAspect="1" noChangeArrowheads="1" noTextEdit="1"/>
          </p:cNvSpPr>
          <p:nvPr>
            <p:ph type="sldImg"/>
          </p:nvPr>
        </p:nvSpPr>
        <p:spPr>
          <a:xfrm flipH="1">
            <a:off x="3549650" y="2686050"/>
            <a:ext cx="0" cy="0"/>
          </a:xfrm>
          <a:solidFill>
            <a:srgbClr val="FFFFFF"/>
          </a:solidFill>
        </p:spPr>
      </p:sp>
      <p:sp>
        <p:nvSpPr>
          <p:cNvPr id="1115139" name="Rectangle 3"/>
          <p:cNvSpPr>
            <a:spLocks noGrp="1" noChangeArrowheads="1"/>
          </p:cNvSpPr>
          <p:nvPr>
            <p:ph type="body" idx="1"/>
          </p:nvPr>
        </p:nvSpPr>
        <p:spPr>
          <a:xfrm>
            <a:off x="946150" y="7010400"/>
            <a:ext cx="1452563" cy="306388"/>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461011784"/>
      </p:ext>
    </p:extLst>
  </p:cSld>
  <p:clrMapOvr>
    <a:masterClrMapping/>
  </p:clrMapOvr>
</p:notes>
</file>

<file path=ppt/notesSlides/notesSlide2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718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300">
                <a:solidFill>
                  <a:schemeClr val="tx1"/>
                </a:solidFill>
                <a:latin typeface="Times New Roman" pitchFamily="18" charset="0"/>
                <a:ea typeface="宋体" pitchFamily="2" charset="-122"/>
              </a:defRPr>
            </a:lvl1pPr>
            <a:lvl2pPr marL="742950" indent="-285750" defTabSz="990600">
              <a:defRPr sz="2300">
                <a:solidFill>
                  <a:schemeClr val="tx1"/>
                </a:solidFill>
                <a:latin typeface="Times New Roman" pitchFamily="18" charset="0"/>
                <a:ea typeface="宋体" pitchFamily="2" charset="-122"/>
              </a:defRPr>
            </a:lvl2pPr>
            <a:lvl3pPr marL="1143000" indent="-228600" defTabSz="990600">
              <a:defRPr sz="2300">
                <a:solidFill>
                  <a:schemeClr val="tx1"/>
                </a:solidFill>
                <a:latin typeface="Times New Roman" pitchFamily="18" charset="0"/>
                <a:ea typeface="宋体" pitchFamily="2" charset="-122"/>
              </a:defRPr>
            </a:lvl3pPr>
            <a:lvl4pPr marL="1600200" indent="-228600" defTabSz="990600">
              <a:defRPr sz="2300">
                <a:solidFill>
                  <a:schemeClr val="tx1"/>
                </a:solidFill>
                <a:latin typeface="Times New Roman" pitchFamily="18" charset="0"/>
                <a:ea typeface="宋体" pitchFamily="2" charset="-122"/>
              </a:defRPr>
            </a:lvl4pPr>
            <a:lvl5pPr marL="2057400" indent="-228600" defTabSz="990600">
              <a:defRPr sz="2300">
                <a:solidFill>
                  <a:schemeClr val="tx1"/>
                </a:solidFill>
                <a:latin typeface="Times New Roman" pitchFamily="18" charset="0"/>
                <a:ea typeface="宋体" pitchFamily="2" charset="-122"/>
              </a:defRPr>
            </a:lvl5pPr>
            <a:lvl6pPr marL="2514600" indent="-228600" defTabSz="990600" fontAlgn="base">
              <a:spcBef>
                <a:spcPct val="0"/>
              </a:spcBef>
              <a:spcAft>
                <a:spcPct val="0"/>
              </a:spcAft>
              <a:defRPr sz="2300">
                <a:solidFill>
                  <a:schemeClr val="tx1"/>
                </a:solidFill>
                <a:latin typeface="Times New Roman" pitchFamily="18" charset="0"/>
                <a:ea typeface="宋体" pitchFamily="2" charset="-122"/>
              </a:defRPr>
            </a:lvl6pPr>
            <a:lvl7pPr marL="2971800" indent="-228600" defTabSz="990600" fontAlgn="base">
              <a:spcBef>
                <a:spcPct val="0"/>
              </a:spcBef>
              <a:spcAft>
                <a:spcPct val="0"/>
              </a:spcAft>
              <a:defRPr sz="2300">
                <a:solidFill>
                  <a:schemeClr val="tx1"/>
                </a:solidFill>
                <a:latin typeface="Times New Roman" pitchFamily="18" charset="0"/>
                <a:ea typeface="宋体" pitchFamily="2" charset="-122"/>
              </a:defRPr>
            </a:lvl7pPr>
            <a:lvl8pPr marL="3429000" indent="-228600" defTabSz="990600" fontAlgn="base">
              <a:spcBef>
                <a:spcPct val="0"/>
              </a:spcBef>
              <a:spcAft>
                <a:spcPct val="0"/>
              </a:spcAft>
              <a:defRPr sz="2300">
                <a:solidFill>
                  <a:schemeClr val="tx1"/>
                </a:solidFill>
                <a:latin typeface="Times New Roman" pitchFamily="18" charset="0"/>
                <a:ea typeface="宋体" pitchFamily="2" charset="-122"/>
              </a:defRPr>
            </a:lvl8pPr>
            <a:lvl9pPr marL="3886200" indent="-228600" defTabSz="990600" fontAlgn="base">
              <a:spcBef>
                <a:spcPct val="0"/>
              </a:spcBef>
              <a:spcAft>
                <a:spcPct val="0"/>
              </a:spcAft>
              <a:defRPr sz="2300">
                <a:solidFill>
                  <a:schemeClr val="tx1"/>
                </a:solidFill>
                <a:latin typeface="Times New Roman" pitchFamily="18" charset="0"/>
                <a:ea typeface="宋体" pitchFamily="2" charset="-122"/>
              </a:defRPr>
            </a:lvl9pPr>
          </a:lstStyle>
          <a:p>
            <a:fld id="{C9178F94-5AB2-4FFB-BFD3-14F593CBD6C1}" type="slidenum">
              <a:rPr lang="zh-CN" altLang="en-US" sz="1300" smtClean="0"/>
              <a:t>358</a:t>
            </a:fld>
            <a:endParaRPr lang="en-US" altLang="zh-CN" sz="1300"/>
          </a:p>
        </p:txBody>
      </p:sp>
      <p:sp>
        <p:nvSpPr>
          <p:cNvPr id="1117186" name="Rectangle 2"/>
          <p:cNvSpPr>
            <a:spLocks noGrp="1" noRot="1" noChangeAspect="1" noChangeArrowheads="1" noTextEdit="1"/>
          </p:cNvSpPr>
          <p:nvPr>
            <p:ph type="sldImg"/>
          </p:nvPr>
        </p:nvSpPr>
        <p:spPr>
          <a:xfrm flipH="1">
            <a:off x="3549650" y="2686050"/>
            <a:ext cx="0" cy="0"/>
          </a:xfrm>
          <a:solidFill>
            <a:srgbClr val="FFFFFF"/>
          </a:solidFill>
        </p:spPr>
      </p:sp>
      <p:sp>
        <p:nvSpPr>
          <p:cNvPr id="1117187" name="Rectangle 3"/>
          <p:cNvSpPr>
            <a:spLocks noGrp="1" noChangeArrowheads="1"/>
          </p:cNvSpPr>
          <p:nvPr>
            <p:ph type="body" idx="1"/>
          </p:nvPr>
        </p:nvSpPr>
        <p:spPr>
          <a:xfrm>
            <a:off x="946150" y="7010400"/>
            <a:ext cx="1452563" cy="306388"/>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901530310"/>
      </p:ext>
    </p:extLst>
  </p:cSld>
  <p:clrMapOvr>
    <a:masterClrMapping/>
  </p:clrMapOvr>
</p:notes>
</file>

<file path=ppt/notesSlides/notesSlide2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923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300">
                <a:solidFill>
                  <a:schemeClr val="tx1"/>
                </a:solidFill>
                <a:latin typeface="Times New Roman" pitchFamily="18" charset="0"/>
                <a:ea typeface="宋体" pitchFamily="2" charset="-122"/>
              </a:defRPr>
            </a:lvl1pPr>
            <a:lvl2pPr marL="742950" indent="-285750" defTabSz="990600">
              <a:defRPr sz="2300">
                <a:solidFill>
                  <a:schemeClr val="tx1"/>
                </a:solidFill>
                <a:latin typeface="Times New Roman" pitchFamily="18" charset="0"/>
                <a:ea typeface="宋体" pitchFamily="2" charset="-122"/>
              </a:defRPr>
            </a:lvl2pPr>
            <a:lvl3pPr marL="1143000" indent="-228600" defTabSz="990600">
              <a:defRPr sz="2300">
                <a:solidFill>
                  <a:schemeClr val="tx1"/>
                </a:solidFill>
                <a:latin typeface="Times New Roman" pitchFamily="18" charset="0"/>
                <a:ea typeface="宋体" pitchFamily="2" charset="-122"/>
              </a:defRPr>
            </a:lvl3pPr>
            <a:lvl4pPr marL="1600200" indent="-228600" defTabSz="990600">
              <a:defRPr sz="2300">
                <a:solidFill>
                  <a:schemeClr val="tx1"/>
                </a:solidFill>
                <a:latin typeface="Times New Roman" pitchFamily="18" charset="0"/>
                <a:ea typeface="宋体" pitchFamily="2" charset="-122"/>
              </a:defRPr>
            </a:lvl4pPr>
            <a:lvl5pPr marL="2057400" indent="-228600" defTabSz="990600">
              <a:defRPr sz="2300">
                <a:solidFill>
                  <a:schemeClr val="tx1"/>
                </a:solidFill>
                <a:latin typeface="Times New Roman" pitchFamily="18" charset="0"/>
                <a:ea typeface="宋体" pitchFamily="2" charset="-122"/>
              </a:defRPr>
            </a:lvl5pPr>
            <a:lvl6pPr marL="2514600" indent="-228600" defTabSz="990600" fontAlgn="base">
              <a:spcBef>
                <a:spcPct val="0"/>
              </a:spcBef>
              <a:spcAft>
                <a:spcPct val="0"/>
              </a:spcAft>
              <a:defRPr sz="2300">
                <a:solidFill>
                  <a:schemeClr val="tx1"/>
                </a:solidFill>
                <a:latin typeface="Times New Roman" pitchFamily="18" charset="0"/>
                <a:ea typeface="宋体" pitchFamily="2" charset="-122"/>
              </a:defRPr>
            </a:lvl6pPr>
            <a:lvl7pPr marL="2971800" indent="-228600" defTabSz="990600" fontAlgn="base">
              <a:spcBef>
                <a:spcPct val="0"/>
              </a:spcBef>
              <a:spcAft>
                <a:spcPct val="0"/>
              </a:spcAft>
              <a:defRPr sz="2300">
                <a:solidFill>
                  <a:schemeClr val="tx1"/>
                </a:solidFill>
                <a:latin typeface="Times New Roman" pitchFamily="18" charset="0"/>
                <a:ea typeface="宋体" pitchFamily="2" charset="-122"/>
              </a:defRPr>
            </a:lvl7pPr>
            <a:lvl8pPr marL="3429000" indent="-228600" defTabSz="990600" fontAlgn="base">
              <a:spcBef>
                <a:spcPct val="0"/>
              </a:spcBef>
              <a:spcAft>
                <a:spcPct val="0"/>
              </a:spcAft>
              <a:defRPr sz="2300">
                <a:solidFill>
                  <a:schemeClr val="tx1"/>
                </a:solidFill>
                <a:latin typeface="Times New Roman" pitchFamily="18" charset="0"/>
                <a:ea typeface="宋体" pitchFamily="2" charset="-122"/>
              </a:defRPr>
            </a:lvl8pPr>
            <a:lvl9pPr marL="3886200" indent="-228600" defTabSz="990600" fontAlgn="base">
              <a:spcBef>
                <a:spcPct val="0"/>
              </a:spcBef>
              <a:spcAft>
                <a:spcPct val="0"/>
              </a:spcAft>
              <a:defRPr sz="2300">
                <a:solidFill>
                  <a:schemeClr val="tx1"/>
                </a:solidFill>
                <a:latin typeface="Times New Roman" pitchFamily="18" charset="0"/>
                <a:ea typeface="宋体" pitchFamily="2" charset="-122"/>
              </a:defRPr>
            </a:lvl9pPr>
          </a:lstStyle>
          <a:p>
            <a:fld id="{B77CDC98-4B41-4D06-8EDA-83694DE95719}" type="slidenum">
              <a:rPr lang="zh-CN" altLang="en-US" sz="1300" smtClean="0"/>
              <a:t>359</a:t>
            </a:fld>
            <a:endParaRPr lang="en-US" altLang="zh-CN" sz="1300"/>
          </a:p>
        </p:txBody>
      </p:sp>
      <p:sp>
        <p:nvSpPr>
          <p:cNvPr id="1119234" name="Rectangle 2"/>
          <p:cNvSpPr>
            <a:spLocks noGrp="1" noRot="1" noChangeAspect="1" noChangeArrowheads="1" noTextEdit="1"/>
          </p:cNvSpPr>
          <p:nvPr>
            <p:ph type="sldImg"/>
          </p:nvPr>
        </p:nvSpPr>
        <p:spPr>
          <a:xfrm flipH="1">
            <a:off x="3549650" y="2686050"/>
            <a:ext cx="0" cy="0"/>
          </a:xfrm>
          <a:solidFill>
            <a:srgbClr val="FFFFFF"/>
          </a:solidFill>
        </p:spPr>
      </p:sp>
      <p:sp>
        <p:nvSpPr>
          <p:cNvPr id="1119235" name="Rectangle 3"/>
          <p:cNvSpPr>
            <a:spLocks noGrp="1" noChangeArrowheads="1"/>
          </p:cNvSpPr>
          <p:nvPr>
            <p:ph type="body" idx="1"/>
          </p:nvPr>
        </p:nvSpPr>
        <p:spPr>
          <a:xfrm>
            <a:off x="946150" y="7010400"/>
            <a:ext cx="1452563" cy="306388"/>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2676740300"/>
      </p:ext>
    </p:extLst>
  </p:cSld>
  <p:clrMapOvr>
    <a:masterClrMapping/>
  </p:clrMapOvr>
</p:notes>
</file>

<file path=ppt/notesSlides/notesSlide2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537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300">
                <a:solidFill>
                  <a:schemeClr val="tx1"/>
                </a:solidFill>
                <a:latin typeface="Times New Roman" pitchFamily="18" charset="0"/>
                <a:ea typeface="宋体" pitchFamily="2" charset="-122"/>
              </a:defRPr>
            </a:lvl1pPr>
            <a:lvl2pPr marL="742950" indent="-285750" defTabSz="990600">
              <a:defRPr sz="2300">
                <a:solidFill>
                  <a:schemeClr val="tx1"/>
                </a:solidFill>
                <a:latin typeface="Times New Roman" pitchFamily="18" charset="0"/>
                <a:ea typeface="宋体" pitchFamily="2" charset="-122"/>
              </a:defRPr>
            </a:lvl2pPr>
            <a:lvl3pPr marL="1143000" indent="-228600" defTabSz="990600">
              <a:defRPr sz="2300">
                <a:solidFill>
                  <a:schemeClr val="tx1"/>
                </a:solidFill>
                <a:latin typeface="Times New Roman" pitchFamily="18" charset="0"/>
                <a:ea typeface="宋体" pitchFamily="2" charset="-122"/>
              </a:defRPr>
            </a:lvl3pPr>
            <a:lvl4pPr marL="1600200" indent="-228600" defTabSz="990600">
              <a:defRPr sz="2300">
                <a:solidFill>
                  <a:schemeClr val="tx1"/>
                </a:solidFill>
                <a:latin typeface="Times New Roman" pitchFamily="18" charset="0"/>
                <a:ea typeface="宋体" pitchFamily="2" charset="-122"/>
              </a:defRPr>
            </a:lvl4pPr>
            <a:lvl5pPr marL="2057400" indent="-228600" defTabSz="990600">
              <a:defRPr sz="2300">
                <a:solidFill>
                  <a:schemeClr val="tx1"/>
                </a:solidFill>
                <a:latin typeface="Times New Roman" pitchFamily="18" charset="0"/>
                <a:ea typeface="宋体" pitchFamily="2" charset="-122"/>
              </a:defRPr>
            </a:lvl5pPr>
            <a:lvl6pPr marL="2514600" indent="-228600" defTabSz="990600" fontAlgn="base">
              <a:spcBef>
                <a:spcPct val="0"/>
              </a:spcBef>
              <a:spcAft>
                <a:spcPct val="0"/>
              </a:spcAft>
              <a:defRPr sz="2300">
                <a:solidFill>
                  <a:schemeClr val="tx1"/>
                </a:solidFill>
                <a:latin typeface="Times New Roman" pitchFamily="18" charset="0"/>
                <a:ea typeface="宋体" pitchFamily="2" charset="-122"/>
              </a:defRPr>
            </a:lvl6pPr>
            <a:lvl7pPr marL="2971800" indent="-228600" defTabSz="990600" fontAlgn="base">
              <a:spcBef>
                <a:spcPct val="0"/>
              </a:spcBef>
              <a:spcAft>
                <a:spcPct val="0"/>
              </a:spcAft>
              <a:defRPr sz="2300">
                <a:solidFill>
                  <a:schemeClr val="tx1"/>
                </a:solidFill>
                <a:latin typeface="Times New Roman" pitchFamily="18" charset="0"/>
                <a:ea typeface="宋体" pitchFamily="2" charset="-122"/>
              </a:defRPr>
            </a:lvl7pPr>
            <a:lvl8pPr marL="3429000" indent="-228600" defTabSz="990600" fontAlgn="base">
              <a:spcBef>
                <a:spcPct val="0"/>
              </a:spcBef>
              <a:spcAft>
                <a:spcPct val="0"/>
              </a:spcAft>
              <a:defRPr sz="2300">
                <a:solidFill>
                  <a:schemeClr val="tx1"/>
                </a:solidFill>
                <a:latin typeface="Times New Roman" pitchFamily="18" charset="0"/>
                <a:ea typeface="宋体" pitchFamily="2" charset="-122"/>
              </a:defRPr>
            </a:lvl8pPr>
            <a:lvl9pPr marL="3886200" indent="-228600" defTabSz="990600" fontAlgn="base">
              <a:spcBef>
                <a:spcPct val="0"/>
              </a:spcBef>
              <a:spcAft>
                <a:spcPct val="0"/>
              </a:spcAft>
              <a:defRPr sz="2300">
                <a:solidFill>
                  <a:schemeClr val="tx1"/>
                </a:solidFill>
                <a:latin typeface="Times New Roman" pitchFamily="18" charset="0"/>
                <a:ea typeface="宋体" pitchFamily="2" charset="-122"/>
              </a:defRPr>
            </a:lvl9pPr>
          </a:lstStyle>
          <a:p>
            <a:fld id="{A48E73E4-6567-4A8F-8F84-EC5580AC966B}" type="slidenum">
              <a:rPr lang="zh-CN" altLang="en-US" sz="1300" smtClean="0"/>
              <a:t>360</a:t>
            </a:fld>
            <a:endParaRPr lang="en-US" altLang="zh-CN" sz="1300"/>
          </a:p>
        </p:txBody>
      </p:sp>
      <p:sp>
        <p:nvSpPr>
          <p:cNvPr id="1125378" name="Rectangle 2"/>
          <p:cNvSpPr>
            <a:spLocks noGrp="1" noRot="1" noChangeAspect="1" noChangeArrowheads="1" noTextEdit="1"/>
          </p:cNvSpPr>
          <p:nvPr>
            <p:ph type="sldImg"/>
          </p:nvPr>
        </p:nvSpPr>
        <p:spPr>
          <a:xfrm flipH="1">
            <a:off x="3549650" y="2686050"/>
            <a:ext cx="0" cy="0"/>
          </a:xfrm>
          <a:solidFill>
            <a:srgbClr val="FFFFFF"/>
          </a:solidFill>
        </p:spPr>
      </p:sp>
      <p:sp>
        <p:nvSpPr>
          <p:cNvPr id="1125379" name="Rectangle 3"/>
          <p:cNvSpPr>
            <a:spLocks noGrp="1" noChangeArrowheads="1"/>
          </p:cNvSpPr>
          <p:nvPr>
            <p:ph type="body" idx="1"/>
          </p:nvPr>
        </p:nvSpPr>
        <p:spPr>
          <a:xfrm>
            <a:off x="946150" y="7010400"/>
            <a:ext cx="1452563" cy="306388"/>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2268608694"/>
      </p:ext>
    </p:extLst>
  </p:cSld>
  <p:clrMapOvr>
    <a:masterClrMapping/>
  </p:clrMapOvr>
</p:notes>
</file>

<file path=ppt/notesSlides/notesSlide2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42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300">
                <a:solidFill>
                  <a:schemeClr val="tx1"/>
                </a:solidFill>
                <a:latin typeface="Times New Roman" pitchFamily="18" charset="0"/>
                <a:ea typeface="宋体" pitchFamily="2" charset="-122"/>
              </a:defRPr>
            </a:lvl1pPr>
            <a:lvl2pPr marL="742950" indent="-285750" defTabSz="990600">
              <a:defRPr sz="2300">
                <a:solidFill>
                  <a:schemeClr val="tx1"/>
                </a:solidFill>
                <a:latin typeface="Times New Roman" pitchFamily="18" charset="0"/>
                <a:ea typeface="宋体" pitchFamily="2" charset="-122"/>
              </a:defRPr>
            </a:lvl2pPr>
            <a:lvl3pPr marL="1143000" indent="-228600" defTabSz="990600">
              <a:defRPr sz="2300">
                <a:solidFill>
                  <a:schemeClr val="tx1"/>
                </a:solidFill>
                <a:latin typeface="Times New Roman" pitchFamily="18" charset="0"/>
                <a:ea typeface="宋体" pitchFamily="2" charset="-122"/>
              </a:defRPr>
            </a:lvl3pPr>
            <a:lvl4pPr marL="1600200" indent="-228600" defTabSz="990600">
              <a:defRPr sz="2300">
                <a:solidFill>
                  <a:schemeClr val="tx1"/>
                </a:solidFill>
                <a:latin typeface="Times New Roman" pitchFamily="18" charset="0"/>
                <a:ea typeface="宋体" pitchFamily="2" charset="-122"/>
              </a:defRPr>
            </a:lvl4pPr>
            <a:lvl5pPr marL="2057400" indent="-228600" defTabSz="990600">
              <a:defRPr sz="2300">
                <a:solidFill>
                  <a:schemeClr val="tx1"/>
                </a:solidFill>
                <a:latin typeface="Times New Roman" pitchFamily="18" charset="0"/>
                <a:ea typeface="宋体" pitchFamily="2" charset="-122"/>
              </a:defRPr>
            </a:lvl5pPr>
            <a:lvl6pPr marL="2514600" indent="-228600" defTabSz="990600" fontAlgn="base">
              <a:spcBef>
                <a:spcPct val="0"/>
              </a:spcBef>
              <a:spcAft>
                <a:spcPct val="0"/>
              </a:spcAft>
              <a:defRPr sz="2300">
                <a:solidFill>
                  <a:schemeClr val="tx1"/>
                </a:solidFill>
                <a:latin typeface="Times New Roman" pitchFamily="18" charset="0"/>
                <a:ea typeface="宋体" pitchFamily="2" charset="-122"/>
              </a:defRPr>
            </a:lvl6pPr>
            <a:lvl7pPr marL="2971800" indent="-228600" defTabSz="990600" fontAlgn="base">
              <a:spcBef>
                <a:spcPct val="0"/>
              </a:spcBef>
              <a:spcAft>
                <a:spcPct val="0"/>
              </a:spcAft>
              <a:defRPr sz="2300">
                <a:solidFill>
                  <a:schemeClr val="tx1"/>
                </a:solidFill>
                <a:latin typeface="Times New Roman" pitchFamily="18" charset="0"/>
                <a:ea typeface="宋体" pitchFamily="2" charset="-122"/>
              </a:defRPr>
            </a:lvl7pPr>
            <a:lvl8pPr marL="3429000" indent="-228600" defTabSz="990600" fontAlgn="base">
              <a:spcBef>
                <a:spcPct val="0"/>
              </a:spcBef>
              <a:spcAft>
                <a:spcPct val="0"/>
              </a:spcAft>
              <a:defRPr sz="2300">
                <a:solidFill>
                  <a:schemeClr val="tx1"/>
                </a:solidFill>
                <a:latin typeface="Times New Roman" pitchFamily="18" charset="0"/>
                <a:ea typeface="宋体" pitchFamily="2" charset="-122"/>
              </a:defRPr>
            </a:lvl8pPr>
            <a:lvl9pPr marL="3886200" indent="-228600" defTabSz="990600" fontAlgn="base">
              <a:spcBef>
                <a:spcPct val="0"/>
              </a:spcBef>
              <a:spcAft>
                <a:spcPct val="0"/>
              </a:spcAft>
              <a:defRPr sz="2300">
                <a:solidFill>
                  <a:schemeClr val="tx1"/>
                </a:solidFill>
                <a:latin typeface="Times New Roman" pitchFamily="18" charset="0"/>
                <a:ea typeface="宋体" pitchFamily="2" charset="-122"/>
              </a:defRPr>
            </a:lvl9pPr>
          </a:lstStyle>
          <a:p>
            <a:fld id="{E91282DB-6E05-4C6B-B6A9-E6B31B36D17B}" type="slidenum">
              <a:rPr lang="zh-CN" altLang="en-US" sz="1300" smtClean="0"/>
              <a:t>361</a:t>
            </a:fld>
            <a:endParaRPr lang="en-US" altLang="zh-CN" sz="1300"/>
          </a:p>
        </p:txBody>
      </p:sp>
      <p:sp>
        <p:nvSpPr>
          <p:cNvPr id="1127426" name="Rectangle 2"/>
          <p:cNvSpPr>
            <a:spLocks noGrp="1" noRot="1" noChangeAspect="1" noChangeArrowheads="1" noTextEdit="1"/>
          </p:cNvSpPr>
          <p:nvPr>
            <p:ph type="sldImg"/>
          </p:nvPr>
        </p:nvSpPr>
        <p:spPr>
          <a:xfrm flipH="1">
            <a:off x="3549650" y="2686050"/>
            <a:ext cx="0" cy="0"/>
          </a:xfrm>
          <a:solidFill>
            <a:srgbClr val="FFFFFF"/>
          </a:solidFill>
        </p:spPr>
      </p:sp>
      <p:sp>
        <p:nvSpPr>
          <p:cNvPr id="1127427" name="Rectangle 3"/>
          <p:cNvSpPr>
            <a:spLocks noGrp="1" noChangeArrowheads="1"/>
          </p:cNvSpPr>
          <p:nvPr>
            <p:ph type="body" idx="1"/>
          </p:nvPr>
        </p:nvSpPr>
        <p:spPr>
          <a:xfrm>
            <a:off x="946150" y="7010400"/>
            <a:ext cx="1452563" cy="306388"/>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2856340796"/>
      </p:ext>
    </p:extLst>
  </p:cSld>
  <p:clrMapOvr>
    <a:masterClrMapping/>
  </p:clrMapOvr>
</p:notes>
</file>

<file path=ppt/notesSlides/notesSlide2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47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300">
                <a:solidFill>
                  <a:schemeClr val="tx1"/>
                </a:solidFill>
                <a:latin typeface="Times New Roman" pitchFamily="18" charset="0"/>
                <a:ea typeface="宋体" pitchFamily="2" charset="-122"/>
              </a:defRPr>
            </a:lvl1pPr>
            <a:lvl2pPr marL="742950" indent="-285750" defTabSz="990600">
              <a:defRPr sz="2300">
                <a:solidFill>
                  <a:schemeClr val="tx1"/>
                </a:solidFill>
                <a:latin typeface="Times New Roman" pitchFamily="18" charset="0"/>
                <a:ea typeface="宋体" pitchFamily="2" charset="-122"/>
              </a:defRPr>
            </a:lvl2pPr>
            <a:lvl3pPr marL="1143000" indent="-228600" defTabSz="990600">
              <a:defRPr sz="2300">
                <a:solidFill>
                  <a:schemeClr val="tx1"/>
                </a:solidFill>
                <a:latin typeface="Times New Roman" pitchFamily="18" charset="0"/>
                <a:ea typeface="宋体" pitchFamily="2" charset="-122"/>
              </a:defRPr>
            </a:lvl3pPr>
            <a:lvl4pPr marL="1600200" indent="-228600" defTabSz="990600">
              <a:defRPr sz="2300">
                <a:solidFill>
                  <a:schemeClr val="tx1"/>
                </a:solidFill>
                <a:latin typeface="Times New Roman" pitchFamily="18" charset="0"/>
                <a:ea typeface="宋体" pitchFamily="2" charset="-122"/>
              </a:defRPr>
            </a:lvl4pPr>
            <a:lvl5pPr marL="2057400" indent="-228600" defTabSz="990600">
              <a:defRPr sz="2300">
                <a:solidFill>
                  <a:schemeClr val="tx1"/>
                </a:solidFill>
                <a:latin typeface="Times New Roman" pitchFamily="18" charset="0"/>
                <a:ea typeface="宋体" pitchFamily="2" charset="-122"/>
              </a:defRPr>
            </a:lvl5pPr>
            <a:lvl6pPr marL="2514600" indent="-228600" defTabSz="990600" fontAlgn="base">
              <a:spcBef>
                <a:spcPct val="0"/>
              </a:spcBef>
              <a:spcAft>
                <a:spcPct val="0"/>
              </a:spcAft>
              <a:defRPr sz="2300">
                <a:solidFill>
                  <a:schemeClr val="tx1"/>
                </a:solidFill>
                <a:latin typeface="Times New Roman" pitchFamily="18" charset="0"/>
                <a:ea typeface="宋体" pitchFamily="2" charset="-122"/>
              </a:defRPr>
            </a:lvl6pPr>
            <a:lvl7pPr marL="2971800" indent="-228600" defTabSz="990600" fontAlgn="base">
              <a:spcBef>
                <a:spcPct val="0"/>
              </a:spcBef>
              <a:spcAft>
                <a:spcPct val="0"/>
              </a:spcAft>
              <a:defRPr sz="2300">
                <a:solidFill>
                  <a:schemeClr val="tx1"/>
                </a:solidFill>
                <a:latin typeface="Times New Roman" pitchFamily="18" charset="0"/>
                <a:ea typeface="宋体" pitchFamily="2" charset="-122"/>
              </a:defRPr>
            </a:lvl7pPr>
            <a:lvl8pPr marL="3429000" indent="-228600" defTabSz="990600" fontAlgn="base">
              <a:spcBef>
                <a:spcPct val="0"/>
              </a:spcBef>
              <a:spcAft>
                <a:spcPct val="0"/>
              </a:spcAft>
              <a:defRPr sz="2300">
                <a:solidFill>
                  <a:schemeClr val="tx1"/>
                </a:solidFill>
                <a:latin typeface="Times New Roman" pitchFamily="18" charset="0"/>
                <a:ea typeface="宋体" pitchFamily="2" charset="-122"/>
              </a:defRPr>
            </a:lvl8pPr>
            <a:lvl9pPr marL="3886200" indent="-228600" defTabSz="990600" fontAlgn="base">
              <a:spcBef>
                <a:spcPct val="0"/>
              </a:spcBef>
              <a:spcAft>
                <a:spcPct val="0"/>
              </a:spcAft>
              <a:defRPr sz="2300">
                <a:solidFill>
                  <a:schemeClr val="tx1"/>
                </a:solidFill>
                <a:latin typeface="Times New Roman" pitchFamily="18" charset="0"/>
                <a:ea typeface="宋体" pitchFamily="2" charset="-122"/>
              </a:defRPr>
            </a:lvl9pPr>
          </a:lstStyle>
          <a:p>
            <a:fld id="{55AC60E3-0E79-4302-AB6C-92FDA0BE7236}" type="slidenum">
              <a:rPr lang="zh-CN" altLang="en-US" sz="1300" smtClean="0"/>
              <a:t>362</a:t>
            </a:fld>
            <a:endParaRPr lang="en-US" altLang="zh-CN" sz="1300"/>
          </a:p>
        </p:txBody>
      </p:sp>
      <p:sp>
        <p:nvSpPr>
          <p:cNvPr id="1129474" name="Rectangle 2"/>
          <p:cNvSpPr>
            <a:spLocks noGrp="1" noRot="1" noChangeAspect="1" noChangeArrowheads="1" noTextEdit="1"/>
          </p:cNvSpPr>
          <p:nvPr>
            <p:ph type="sldImg"/>
          </p:nvPr>
        </p:nvSpPr>
        <p:spPr>
          <a:xfrm flipH="1">
            <a:off x="3549650" y="2686050"/>
            <a:ext cx="0" cy="0"/>
          </a:xfrm>
          <a:solidFill>
            <a:srgbClr val="FFFFFF"/>
          </a:solidFill>
        </p:spPr>
      </p:sp>
      <p:sp>
        <p:nvSpPr>
          <p:cNvPr id="1129475" name="Rectangle 3"/>
          <p:cNvSpPr>
            <a:spLocks noGrp="1" noChangeArrowheads="1"/>
          </p:cNvSpPr>
          <p:nvPr>
            <p:ph type="body" idx="1"/>
          </p:nvPr>
        </p:nvSpPr>
        <p:spPr>
          <a:xfrm>
            <a:off x="946150" y="7010400"/>
            <a:ext cx="1452563" cy="306388"/>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2257963625"/>
      </p:ext>
    </p:extLst>
  </p:cSld>
  <p:clrMapOvr>
    <a:masterClrMapping/>
  </p:clrMapOvr>
</p:notes>
</file>

<file path=ppt/notesSlides/notesSlide2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152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300">
                <a:solidFill>
                  <a:schemeClr val="tx1"/>
                </a:solidFill>
                <a:latin typeface="Times New Roman" pitchFamily="18" charset="0"/>
                <a:ea typeface="宋体" pitchFamily="2" charset="-122"/>
              </a:defRPr>
            </a:lvl1pPr>
            <a:lvl2pPr marL="742950" indent="-285750" defTabSz="990600">
              <a:defRPr sz="2300">
                <a:solidFill>
                  <a:schemeClr val="tx1"/>
                </a:solidFill>
                <a:latin typeface="Times New Roman" pitchFamily="18" charset="0"/>
                <a:ea typeface="宋体" pitchFamily="2" charset="-122"/>
              </a:defRPr>
            </a:lvl2pPr>
            <a:lvl3pPr marL="1143000" indent="-228600" defTabSz="990600">
              <a:defRPr sz="2300">
                <a:solidFill>
                  <a:schemeClr val="tx1"/>
                </a:solidFill>
                <a:latin typeface="Times New Roman" pitchFamily="18" charset="0"/>
                <a:ea typeface="宋体" pitchFamily="2" charset="-122"/>
              </a:defRPr>
            </a:lvl3pPr>
            <a:lvl4pPr marL="1600200" indent="-228600" defTabSz="990600">
              <a:defRPr sz="2300">
                <a:solidFill>
                  <a:schemeClr val="tx1"/>
                </a:solidFill>
                <a:latin typeface="Times New Roman" pitchFamily="18" charset="0"/>
                <a:ea typeface="宋体" pitchFamily="2" charset="-122"/>
              </a:defRPr>
            </a:lvl4pPr>
            <a:lvl5pPr marL="2057400" indent="-228600" defTabSz="990600">
              <a:defRPr sz="2300">
                <a:solidFill>
                  <a:schemeClr val="tx1"/>
                </a:solidFill>
                <a:latin typeface="Times New Roman" pitchFamily="18" charset="0"/>
                <a:ea typeface="宋体" pitchFamily="2" charset="-122"/>
              </a:defRPr>
            </a:lvl5pPr>
            <a:lvl6pPr marL="2514600" indent="-228600" defTabSz="990600" fontAlgn="base">
              <a:spcBef>
                <a:spcPct val="0"/>
              </a:spcBef>
              <a:spcAft>
                <a:spcPct val="0"/>
              </a:spcAft>
              <a:defRPr sz="2300">
                <a:solidFill>
                  <a:schemeClr val="tx1"/>
                </a:solidFill>
                <a:latin typeface="Times New Roman" pitchFamily="18" charset="0"/>
                <a:ea typeface="宋体" pitchFamily="2" charset="-122"/>
              </a:defRPr>
            </a:lvl6pPr>
            <a:lvl7pPr marL="2971800" indent="-228600" defTabSz="990600" fontAlgn="base">
              <a:spcBef>
                <a:spcPct val="0"/>
              </a:spcBef>
              <a:spcAft>
                <a:spcPct val="0"/>
              </a:spcAft>
              <a:defRPr sz="2300">
                <a:solidFill>
                  <a:schemeClr val="tx1"/>
                </a:solidFill>
                <a:latin typeface="Times New Roman" pitchFamily="18" charset="0"/>
                <a:ea typeface="宋体" pitchFamily="2" charset="-122"/>
              </a:defRPr>
            </a:lvl7pPr>
            <a:lvl8pPr marL="3429000" indent="-228600" defTabSz="990600" fontAlgn="base">
              <a:spcBef>
                <a:spcPct val="0"/>
              </a:spcBef>
              <a:spcAft>
                <a:spcPct val="0"/>
              </a:spcAft>
              <a:defRPr sz="2300">
                <a:solidFill>
                  <a:schemeClr val="tx1"/>
                </a:solidFill>
                <a:latin typeface="Times New Roman" pitchFamily="18" charset="0"/>
                <a:ea typeface="宋体" pitchFamily="2" charset="-122"/>
              </a:defRPr>
            </a:lvl8pPr>
            <a:lvl9pPr marL="3886200" indent="-228600" defTabSz="990600" fontAlgn="base">
              <a:spcBef>
                <a:spcPct val="0"/>
              </a:spcBef>
              <a:spcAft>
                <a:spcPct val="0"/>
              </a:spcAft>
              <a:defRPr sz="2300">
                <a:solidFill>
                  <a:schemeClr val="tx1"/>
                </a:solidFill>
                <a:latin typeface="Times New Roman" pitchFamily="18" charset="0"/>
                <a:ea typeface="宋体" pitchFamily="2" charset="-122"/>
              </a:defRPr>
            </a:lvl9pPr>
          </a:lstStyle>
          <a:p>
            <a:fld id="{0C2BC479-8D94-4BA8-A9C5-6D2B562FE7CC}" type="slidenum">
              <a:rPr lang="zh-CN" altLang="en-US" sz="1300" smtClean="0"/>
              <a:t>365</a:t>
            </a:fld>
            <a:endParaRPr lang="en-US" altLang="zh-CN" sz="1300"/>
          </a:p>
        </p:txBody>
      </p:sp>
      <p:sp>
        <p:nvSpPr>
          <p:cNvPr id="1131522" name="Rectangle 2"/>
          <p:cNvSpPr>
            <a:spLocks noGrp="1" noRot="1" noChangeAspect="1" noChangeArrowheads="1" noTextEdit="1"/>
          </p:cNvSpPr>
          <p:nvPr>
            <p:ph type="sldImg"/>
          </p:nvPr>
        </p:nvSpPr>
        <p:spPr>
          <a:xfrm flipH="1">
            <a:off x="3549650" y="2686050"/>
            <a:ext cx="0" cy="0"/>
          </a:xfrm>
          <a:solidFill>
            <a:srgbClr val="FFFFFF"/>
          </a:solidFill>
        </p:spPr>
      </p:sp>
      <p:sp>
        <p:nvSpPr>
          <p:cNvPr id="1131523" name="Rectangle 3"/>
          <p:cNvSpPr>
            <a:spLocks noGrp="1" noChangeArrowheads="1"/>
          </p:cNvSpPr>
          <p:nvPr>
            <p:ph type="body" idx="1"/>
          </p:nvPr>
        </p:nvSpPr>
        <p:spPr>
          <a:xfrm>
            <a:off x="946150" y="7010400"/>
            <a:ext cx="1452563" cy="306388"/>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11956034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a:extLst>
              <a:ext uri="{FF2B5EF4-FFF2-40B4-BE49-F238E27FC236}">
                <a16:creationId xmlns:a16="http://schemas.microsoft.com/office/drawing/2014/main" id="{1C759F8D-671E-40DD-A0D4-027216D46F5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A5401BAE-E8C5-425B-9B01-EF12802AB998}" type="slidenum">
              <a:rPr lang="zh-CN" altLang="en-US" sz="1200"/>
              <a:pPr eaLnBrk="1" hangingPunct="1"/>
              <a:t>46</a:t>
            </a:fld>
            <a:endParaRPr lang="en-US" altLang="zh-CN" sz="1200"/>
          </a:p>
        </p:txBody>
      </p:sp>
      <p:sp>
        <p:nvSpPr>
          <p:cNvPr id="131075" name="Rectangle 2">
            <a:extLst>
              <a:ext uri="{FF2B5EF4-FFF2-40B4-BE49-F238E27FC236}">
                <a16:creationId xmlns:a16="http://schemas.microsoft.com/office/drawing/2014/main" id="{23F53432-23FC-4DCA-9FD7-20ED1FD29EB3}"/>
              </a:ext>
            </a:extLst>
          </p:cNvPr>
          <p:cNvSpPr>
            <a:spLocks noGrp="1" noRot="1" noChangeAspect="1" noChangeArrowheads="1" noTextEdit="1"/>
          </p:cNvSpPr>
          <p:nvPr>
            <p:ph type="sldImg"/>
          </p:nvPr>
        </p:nvSpPr>
        <p:spPr>
          <a:xfrm>
            <a:off x="3429000" y="2400300"/>
            <a:ext cx="0" cy="0"/>
          </a:xfrm>
          <a:solidFill>
            <a:srgbClr val="FFFFFF"/>
          </a:solidFill>
          <a:ln/>
        </p:spPr>
      </p:sp>
      <p:sp>
        <p:nvSpPr>
          <p:cNvPr id="131076" name="Rectangle 3">
            <a:extLst>
              <a:ext uri="{FF2B5EF4-FFF2-40B4-BE49-F238E27FC236}">
                <a16:creationId xmlns:a16="http://schemas.microsoft.com/office/drawing/2014/main" id="{0EC94A0B-BCBF-48EC-85E3-41FB47A4C47E}"/>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endParaRPr lang="zh-CN" altLang="en-US"/>
          </a:p>
        </p:txBody>
      </p:sp>
    </p:spTree>
    <p:extLst>
      <p:ext uri="{BB962C8B-B14F-4D97-AF65-F5344CB8AC3E}">
        <p14:creationId xmlns:p14="http://schemas.microsoft.com/office/powerpoint/2010/main" val="2064621431"/>
      </p:ext>
    </p:extLst>
  </p:cSld>
  <p:clrMapOvr>
    <a:masterClrMapping/>
  </p:clrMapOvr>
</p:notes>
</file>

<file path=ppt/notesSlides/notesSlide2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356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300">
                <a:solidFill>
                  <a:schemeClr val="tx1"/>
                </a:solidFill>
                <a:latin typeface="Times New Roman" pitchFamily="18" charset="0"/>
                <a:ea typeface="宋体" pitchFamily="2" charset="-122"/>
              </a:defRPr>
            </a:lvl1pPr>
            <a:lvl2pPr marL="742950" indent="-285750" defTabSz="990600">
              <a:defRPr sz="2300">
                <a:solidFill>
                  <a:schemeClr val="tx1"/>
                </a:solidFill>
                <a:latin typeface="Times New Roman" pitchFamily="18" charset="0"/>
                <a:ea typeface="宋体" pitchFamily="2" charset="-122"/>
              </a:defRPr>
            </a:lvl2pPr>
            <a:lvl3pPr marL="1143000" indent="-228600" defTabSz="990600">
              <a:defRPr sz="2300">
                <a:solidFill>
                  <a:schemeClr val="tx1"/>
                </a:solidFill>
                <a:latin typeface="Times New Roman" pitchFamily="18" charset="0"/>
                <a:ea typeface="宋体" pitchFamily="2" charset="-122"/>
              </a:defRPr>
            </a:lvl3pPr>
            <a:lvl4pPr marL="1600200" indent="-228600" defTabSz="990600">
              <a:defRPr sz="2300">
                <a:solidFill>
                  <a:schemeClr val="tx1"/>
                </a:solidFill>
                <a:latin typeface="Times New Roman" pitchFamily="18" charset="0"/>
                <a:ea typeface="宋体" pitchFamily="2" charset="-122"/>
              </a:defRPr>
            </a:lvl4pPr>
            <a:lvl5pPr marL="2057400" indent="-228600" defTabSz="990600">
              <a:defRPr sz="2300">
                <a:solidFill>
                  <a:schemeClr val="tx1"/>
                </a:solidFill>
                <a:latin typeface="Times New Roman" pitchFamily="18" charset="0"/>
                <a:ea typeface="宋体" pitchFamily="2" charset="-122"/>
              </a:defRPr>
            </a:lvl5pPr>
            <a:lvl6pPr marL="2514600" indent="-228600" defTabSz="990600" fontAlgn="base">
              <a:spcBef>
                <a:spcPct val="0"/>
              </a:spcBef>
              <a:spcAft>
                <a:spcPct val="0"/>
              </a:spcAft>
              <a:defRPr sz="2300">
                <a:solidFill>
                  <a:schemeClr val="tx1"/>
                </a:solidFill>
                <a:latin typeface="Times New Roman" pitchFamily="18" charset="0"/>
                <a:ea typeface="宋体" pitchFamily="2" charset="-122"/>
              </a:defRPr>
            </a:lvl6pPr>
            <a:lvl7pPr marL="2971800" indent="-228600" defTabSz="990600" fontAlgn="base">
              <a:spcBef>
                <a:spcPct val="0"/>
              </a:spcBef>
              <a:spcAft>
                <a:spcPct val="0"/>
              </a:spcAft>
              <a:defRPr sz="2300">
                <a:solidFill>
                  <a:schemeClr val="tx1"/>
                </a:solidFill>
                <a:latin typeface="Times New Roman" pitchFamily="18" charset="0"/>
                <a:ea typeface="宋体" pitchFamily="2" charset="-122"/>
              </a:defRPr>
            </a:lvl7pPr>
            <a:lvl8pPr marL="3429000" indent="-228600" defTabSz="990600" fontAlgn="base">
              <a:spcBef>
                <a:spcPct val="0"/>
              </a:spcBef>
              <a:spcAft>
                <a:spcPct val="0"/>
              </a:spcAft>
              <a:defRPr sz="2300">
                <a:solidFill>
                  <a:schemeClr val="tx1"/>
                </a:solidFill>
                <a:latin typeface="Times New Roman" pitchFamily="18" charset="0"/>
                <a:ea typeface="宋体" pitchFamily="2" charset="-122"/>
              </a:defRPr>
            </a:lvl8pPr>
            <a:lvl9pPr marL="3886200" indent="-228600" defTabSz="990600" fontAlgn="base">
              <a:spcBef>
                <a:spcPct val="0"/>
              </a:spcBef>
              <a:spcAft>
                <a:spcPct val="0"/>
              </a:spcAft>
              <a:defRPr sz="2300">
                <a:solidFill>
                  <a:schemeClr val="tx1"/>
                </a:solidFill>
                <a:latin typeface="Times New Roman" pitchFamily="18" charset="0"/>
                <a:ea typeface="宋体" pitchFamily="2" charset="-122"/>
              </a:defRPr>
            </a:lvl9pPr>
          </a:lstStyle>
          <a:p>
            <a:fld id="{71EE49EF-7055-43F6-855B-F2E74219B8A4}" type="slidenum">
              <a:rPr lang="zh-CN" altLang="en-US" sz="1300" smtClean="0"/>
              <a:t>366</a:t>
            </a:fld>
            <a:endParaRPr lang="en-US" altLang="zh-CN" sz="1300"/>
          </a:p>
        </p:txBody>
      </p:sp>
      <p:sp>
        <p:nvSpPr>
          <p:cNvPr id="1133570" name="Rectangle 2"/>
          <p:cNvSpPr>
            <a:spLocks noGrp="1" noRot="1" noChangeAspect="1" noChangeArrowheads="1" noTextEdit="1"/>
          </p:cNvSpPr>
          <p:nvPr>
            <p:ph type="sldImg"/>
          </p:nvPr>
        </p:nvSpPr>
        <p:spPr>
          <a:xfrm flipH="1">
            <a:off x="3549650" y="2686050"/>
            <a:ext cx="0" cy="0"/>
          </a:xfrm>
          <a:solidFill>
            <a:srgbClr val="FFFFFF"/>
          </a:solidFill>
        </p:spPr>
      </p:sp>
      <p:sp>
        <p:nvSpPr>
          <p:cNvPr id="1133571" name="Rectangle 3"/>
          <p:cNvSpPr>
            <a:spLocks noGrp="1" noChangeArrowheads="1"/>
          </p:cNvSpPr>
          <p:nvPr>
            <p:ph type="body" idx="1"/>
          </p:nvPr>
        </p:nvSpPr>
        <p:spPr>
          <a:xfrm>
            <a:off x="946150" y="7010400"/>
            <a:ext cx="1452563" cy="306388"/>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4081143901"/>
      </p:ext>
    </p:extLst>
  </p:cSld>
  <p:clrMapOvr>
    <a:masterClrMapping/>
  </p:clrMapOvr>
</p:notes>
</file>

<file path=ppt/notesSlides/notesSlide2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561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300">
                <a:solidFill>
                  <a:schemeClr val="tx1"/>
                </a:solidFill>
                <a:latin typeface="Times New Roman" pitchFamily="18" charset="0"/>
                <a:ea typeface="宋体" pitchFamily="2" charset="-122"/>
              </a:defRPr>
            </a:lvl1pPr>
            <a:lvl2pPr marL="742950" indent="-285750" defTabSz="990600">
              <a:defRPr sz="2300">
                <a:solidFill>
                  <a:schemeClr val="tx1"/>
                </a:solidFill>
                <a:latin typeface="Times New Roman" pitchFamily="18" charset="0"/>
                <a:ea typeface="宋体" pitchFamily="2" charset="-122"/>
              </a:defRPr>
            </a:lvl2pPr>
            <a:lvl3pPr marL="1143000" indent="-228600" defTabSz="990600">
              <a:defRPr sz="2300">
                <a:solidFill>
                  <a:schemeClr val="tx1"/>
                </a:solidFill>
                <a:latin typeface="Times New Roman" pitchFamily="18" charset="0"/>
                <a:ea typeface="宋体" pitchFamily="2" charset="-122"/>
              </a:defRPr>
            </a:lvl3pPr>
            <a:lvl4pPr marL="1600200" indent="-228600" defTabSz="990600">
              <a:defRPr sz="2300">
                <a:solidFill>
                  <a:schemeClr val="tx1"/>
                </a:solidFill>
                <a:latin typeface="Times New Roman" pitchFamily="18" charset="0"/>
                <a:ea typeface="宋体" pitchFamily="2" charset="-122"/>
              </a:defRPr>
            </a:lvl4pPr>
            <a:lvl5pPr marL="2057400" indent="-228600" defTabSz="990600">
              <a:defRPr sz="2300">
                <a:solidFill>
                  <a:schemeClr val="tx1"/>
                </a:solidFill>
                <a:latin typeface="Times New Roman" pitchFamily="18" charset="0"/>
                <a:ea typeface="宋体" pitchFamily="2" charset="-122"/>
              </a:defRPr>
            </a:lvl5pPr>
            <a:lvl6pPr marL="2514600" indent="-228600" defTabSz="990600" fontAlgn="base">
              <a:spcBef>
                <a:spcPct val="0"/>
              </a:spcBef>
              <a:spcAft>
                <a:spcPct val="0"/>
              </a:spcAft>
              <a:defRPr sz="2300">
                <a:solidFill>
                  <a:schemeClr val="tx1"/>
                </a:solidFill>
                <a:latin typeface="Times New Roman" pitchFamily="18" charset="0"/>
                <a:ea typeface="宋体" pitchFamily="2" charset="-122"/>
              </a:defRPr>
            </a:lvl6pPr>
            <a:lvl7pPr marL="2971800" indent="-228600" defTabSz="990600" fontAlgn="base">
              <a:spcBef>
                <a:spcPct val="0"/>
              </a:spcBef>
              <a:spcAft>
                <a:spcPct val="0"/>
              </a:spcAft>
              <a:defRPr sz="2300">
                <a:solidFill>
                  <a:schemeClr val="tx1"/>
                </a:solidFill>
                <a:latin typeface="Times New Roman" pitchFamily="18" charset="0"/>
                <a:ea typeface="宋体" pitchFamily="2" charset="-122"/>
              </a:defRPr>
            </a:lvl7pPr>
            <a:lvl8pPr marL="3429000" indent="-228600" defTabSz="990600" fontAlgn="base">
              <a:spcBef>
                <a:spcPct val="0"/>
              </a:spcBef>
              <a:spcAft>
                <a:spcPct val="0"/>
              </a:spcAft>
              <a:defRPr sz="2300">
                <a:solidFill>
                  <a:schemeClr val="tx1"/>
                </a:solidFill>
                <a:latin typeface="Times New Roman" pitchFamily="18" charset="0"/>
                <a:ea typeface="宋体" pitchFamily="2" charset="-122"/>
              </a:defRPr>
            </a:lvl8pPr>
            <a:lvl9pPr marL="3886200" indent="-228600" defTabSz="990600" fontAlgn="base">
              <a:spcBef>
                <a:spcPct val="0"/>
              </a:spcBef>
              <a:spcAft>
                <a:spcPct val="0"/>
              </a:spcAft>
              <a:defRPr sz="2300">
                <a:solidFill>
                  <a:schemeClr val="tx1"/>
                </a:solidFill>
                <a:latin typeface="Times New Roman" pitchFamily="18" charset="0"/>
                <a:ea typeface="宋体" pitchFamily="2" charset="-122"/>
              </a:defRPr>
            </a:lvl9pPr>
          </a:lstStyle>
          <a:p>
            <a:fld id="{921A9D7F-8D73-4C47-938A-BBC8AC8B827D}" type="slidenum">
              <a:rPr lang="zh-CN" altLang="en-US" sz="1300" smtClean="0"/>
              <a:t>367</a:t>
            </a:fld>
            <a:endParaRPr lang="en-US" altLang="zh-CN" sz="1300"/>
          </a:p>
        </p:txBody>
      </p:sp>
      <p:sp>
        <p:nvSpPr>
          <p:cNvPr id="1135618" name="Rectangle 2"/>
          <p:cNvSpPr>
            <a:spLocks noGrp="1" noRot="1" noChangeAspect="1" noChangeArrowheads="1" noTextEdit="1"/>
          </p:cNvSpPr>
          <p:nvPr>
            <p:ph type="sldImg"/>
          </p:nvPr>
        </p:nvSpPr>
        <p:spPr>
          <a:xfrm flipH="1">
            <a:off x="3549650" y="2686050"/>
            <a:ext cx="0" cy="0"/>
          </a:xfrm>
          <a:solidFill>
            <a:srgbClr val="FFFFFF"/>
          </a:solidFill>
        </p:spPr>
      </p:sp>
      <p:sp>
        <p:nvSpPr>
          <p:cNvPr id="1135619" name="Rectangle 3"/>
          <p:cNvSpPr>
            <a:spLocks noGrp="1" noChangeArrowheads="1"/>
          </p:cNvSpPr>
          <p:nvPr>
            <p:ph type="body" idx="1"/>
          </p:nvPr>
        </p:nvSpPr>
        <p:spPr>
          <a:xfrm>
            <a:off x="946150" y="7010400"/>
            <a:ext cx="1452563" cy="306388"/>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3186612457"/>
      </p:ext>
    </p:extLst>
  </p:cSld>
  <p:clrMapOvr>
    <a:masterClrMapping/>
  </p:clrMapOvr>
</p:notes>
</file>

<file path=ppt/notesSlides/notesSlide2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766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300">
                <a:solidFill>
                  <a:schemeClr val="tx1"/>
                </a:solidFill>
                <a:latin typeface="Times New Roman" pitchFamily="18" charset="0"/>
                <a:ea typeface="宋体" pitchFamily="2" charset="-122"/>
              </a:defRPr>
            </a:lvl1pPr>
            <a:lvl2pPr marL="742950" indent="-285750" defTabSz="990600">
              <a:defRPr sz="2300">
                <a:solidFill>
                  <a:schemeClr val="tx1"/>
                </a:solidFill>
                <a:latin typeface="Times New Roman" pitchFamily="18" charset="0"/>
                <a:ea typeface="宋体" pitchFamily="2" charset="-122"/>
              </a:defRPr>
            </a:lvl2pPr>
            <a:lvl3pPr marL="1143000" indent="-228600" defTabSz="990600">
              <a:defRPr sz="2300">
                <a:solidFill>
                  <a:schemeClr val="tx1"/>
                </a:solidFill>
                <a:latin typeface="Times New Roman" pitchFamily="18" charset="0"/>
                <a:ea typeface="宋体" pitchFamily="2" charset="-122"/>
              </a:defRPr>
            </a:lvl3pPr>
            <a:lvl4pPr marL="1600200" indent="-228600" defTabSz="990600">
              <a:defRPr sz="2300">
                <a:solidFill>
                  <a:schemeClr val="tx1"/>
                </a:solidFill>
                <a:latin typeface="Times New Roman" pitchFamily="18" charset="0"/>
                <a:ea typeface="宋体" pitchFamily="2" charset="-122"/>
              </a:defRPr>
            </a:lvl4pPr>
            <a:lvl5pPr marL="2057400" indent="-228600" defTabSz="990600">
              <a:defRPr sz="2300">
                <a:solidFill>
                  <a:schemeClr val="tx1"/>
                </a:solidFill>
                <a:latin typeface="Times New Roman" pitchFamily="18" charset="0"/>
                <a:ea typeface="宋体" pitchFamily="2" charset="-122"/>
              </a:defRPr>
            </a:lvl5pPr>
            <a:lvl6pPr marL="2514600" indent="-228600" defTabSz="990600" fontAlgn="base">
              <a:spcBef>
                <a:spcPct val="0"/>
              </a:spcBef>
              <a:spcAft>
                <a:spcPct val="0"/>
              </a:spcAft>
              <a:defRPr sz="2300">
                <a:solidFill>
                  <a:schemeClr val="tx1"/>
                </a:solidFill>
                <a:latin typeface="Times New Roman" pitchFamily="18" charset="0"/>
                <a:ea typeface="宋体" pitchFamily="2" charset="-122"/>
              </a:defRPr>
            </a:lvl6pPr>
            <a:lvl7pPr marL="2971800" indent="-228600" defTabSz="990600" fontAlgn="base">
              <a:spcBef>
                <a:spcPct val="0"/>
              </a:spcBef>
              <a:spcAft>
                <a:spcPct val="0"/>
              </a:spcAft>
              <a:defRPr sz="2300">
                <a:solidFill>
                  <a:schemeClr val="tx1"/>
                </a:solidFill>
                <a:latin typeface="Times New Roman" pitchFamily="18" charset="0"/>
                <a:ea typeface="宋体" pitchFamily="2" charset="-122"/>
              </a:defRPr>
            </a:lvl7pPr>
            <a:lvl8pPr marL="3429000" indent="-228600" defTabSz="990600" fontAlgn="base">
              <a:spcBef>
                <a:spcPct val="0"/>
              </a:spcBef>
              <a:spcAft>
                <a:spcPct val="0"/>
              </a:spcAft>
              <a:defRPr sz="2300">
                <a:solidFill>
                  <a:schemeClr val="tx1"/>
                </a:solidFill>
                <a:latin typeface="Times New Roman" pitchFamily="18" charset="0"/>
                <a:ea typeface="宋体" pitchFamily="2" charset="-122"/>
              </a:defRPr>
            </a:lvl8pPr>
            <a:lvl9pPr marL="3886200" indent="-228600" defTabSz="990600" fontAlgn="base">
              <a:spcBef>
                <a:spcPct val="0"/>
              </a:spcBef>
              <a:spcAft>
                <a:spcPct val="0"/>
              </a:spcAft>
              <a:defRPr sz="2300">
                <a:solidFill>
                  <a:schemeClr val="tx1"/>
                </a:solidFill>
                <a:latin typeface="Times New Roman" pitchFamily="18" charset="0"/>
                <a:ea typeface="宋体" pitchFamily="2" charset="-122"/>
              </a:defRPr>
            </a:lvl9pPr>
          </a:lstStyle>
          <a:p>
            <a:fld id="{25077746-1F67-4A5C-A8AC-EC4600C0FCC7}" type="slidenum">
              <a:rPr lang="zh-CN" altLang="en-US" sz="1300" smtClean="0"/>
              <a:t>368</a:t>
            </a:fld>
            <a:endParaRPr lang="en-US" altLang="zh-CN" sz="1300"/>
          </a:p>
        </p:txBody>
      </p:sp>
      <p:sp>
        <p:nvSpPr>
          <p:cNvPr id="1137666" name="Rectangle 2"/>
          <p:cNvSpPr>
            <a:spLocks noGrp="1" noRot="1" noChangeAspect="1" noChangeArrowheads="1" noTextEdit="1"/>
          </p:cNvSpPr>
          <p:nvPr>
            <p:ph type="sldImg"/>
          </p:nvPr>
        </p:nvSpPr>
        <p:spPr>
          <a:xfrm flipH="1">
            <a:off x="3549650" y="2686050"/>
            <a:ext cx="0" cy="0"/>
          </a:xfrm>
          <a:solidFill>
            <a:srgbClr val="FFFFFF"/>
          </a:solidFill>
        </p:spPr>
      </p:sp>
      <p:sp>
        <p:nvSpPr>
          <p:cNvPr id="1137667" name="Rectangle 3"/>
          <p:cNvSpPr>
            <a:spLocks noGrp="1" noChangeArrowheads="1"/>
          </p:cNvSpPr>
          <p:nvPr>
            <p:ph type="body" idx="1"/>
          </p:nvPr>
        </p:nvSpPr>
        <p:spPr>
          <a:xfrm>
            <a:off x="946150" y="7010400"/>
            <a:ext cx="1452563" cy="306388"/>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2026948262"/>
      </p:ext>
    </p:extLst>
  </p:cSld>
  <p:clrMapOvr>
    <a:masterClrMapping/>
  </p:clrMapOvr>
</p:notes>
</file>

<file path=ppt/notesSlides/notesSlide2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073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300">
                <a:solidFill>
                  <a:schemeClr val="tx1"/>
                </a:solidFill>
                <a:latin typeface="Times New Roman" pitchFamily="18" charset="0"/>
                <a:ea typeface="宋体" pitchFamily="2" charset="-122"/>
              </a:defRPr>
            </a:lvl1pPr>
            <a:lvl2pPr marL="742950" indent="-285750" defTabSz="990600">
              <a:defRPr sz="2300">
                <a:solidFill>
                  <a:schemeClr val="tx1"/>
                </a:solidFill>
                <a:latin typeface="Times New Roman" pitchFamily="18" charset="0"/>
                <a:ea typeface="宋体" pitchFamily="2" charset="-122"/>
              </a:defRPr>
            </a:lvl2pPr>
            <a:lvl3pPr marL="1143000" indent="-228600" defTabSz="990600">
              <a:defRPr sz="2300">
                <a:solidFill>
                  <a:schemeClr val="tx1"/>
                </a:solidFill>
                <a:latin typeface="Times New Roman" pitchFamily="18" charset="0"/>
                <a:ea typeface="宋体" pitchFamily="2" charset="-122"/>
              </a:defRPr>
            </a:lvl3pPr>
            <a:lvl4pPr marL="1600200" indent="-228600" defTabSz="990600">
              <a:defRPr sz="2300">
                <a:solidFill>
                  <a:schemeClr val="tx1"/>
                </a:solidFill>
                <a:latin typeface="Times New Roman" pitchFamily="18" charset="0"/>
                <a:ea typeface="宋体" pitchFamily="2" charset="-122"/>
              </a:defRPr>
            </a:lvl4pPr>
            <a:lvl5pPr marL="2057400" indent="-228600" defTabSz="990600">
              <a:defRPr sz="2300">
                <a:solidFill>
                  <a:schemeClr val="tx1"/>
                </a:solidFill>
                <a:latin typeface="Times New Roman" pitchFamily="18" charset="0"/>
                <a:ea typeface="宋体" pitchFamily="2" charset="-122"/>
              </a:defRPr>
            </a:lvl5pPr>
            <a:lvl6pPr marL="2514600" indent="-228600" defTabSz="990600" fontAlgn="base">
              <a:spcBef>
                <a:spcPct val="0"/>
              </a:spcBef>
              <a:spcAft>
                <a:spcPct val="0"/>
              </a:spcAft>
              <a:defRPr sz="2300">
                <a:solidFill>
                  <a:schemeClr val="tx1"/>
                </a:solidFill>
                <a:latin typeface="Times New Roman" pitchFamily="18" charset="0"/>
                <a:ea typeface="宋体" pitchFamily="2" charset="-122"/>
              </a:defRPr>
            </a:lvl6pPr>
            <a:lvl7pPr marL="2971800" indent="-228600" defTabSz="990600" fontAlgn="base">
              <a:spcBef>
                <a:spcPct val="0"/>
              </a:spcBef>
              <a:spcAft>
                <a:spcPct val="0"/>
              </a:spcAft>
              <a:defRPr sz="2300">
                <a:solidFill>
                  <a:schemeClr val="tx1"/>
                </a:solidFill>
                <a:latin typeface="Times New Roman" pitchFamily="18" charset="0"/>
                <a:ea typeface="宋体" pitchFamily="2" charset="-122"/>
              </a:defRPr>
            </a:lvl7pPr>
            <a:lvl8pPr marL="3429000" indent="-228600" defTabSz="990600" fontAlgn="base">
              <a:spcBef>
                <a:spcPct val="0"/>
              </a:spcBef>
              <a:spcAft>
                <a:spcPct val="0"/>
              </a:spcAft>
              <a:defRPr sz="2300">
                <a:solidFill>
                  <a:schemeClr val="tx1"/>
                </a:solidFill>
                <a:latin typeface="Times New Roman" pitchFamily="18" charset="0"/>
                <a:ea typeface="宋体" pitchFamily="2" charset="-122"/>
              </a:defRPr>
            </a:lvl8pPr>
            <a:lvl9pPr marL="3886200" indent="-228600" defTabSz="990600" fontAlgn="base">
              <a:spcBef>
                <a:spcPct val="0"/>
              </a:spcBef>
              <a:spcAft>
                <a:spcPct val="0"/>
              </a:spcAft>
              <a:defRPr sz="2300">
                <a:solidFill>
                  <a:schemeClr val="tx1"/>
                </a:solidFill>
                <a:latin typeface="Times New Roman" pitchFamily="18" charset="0"/>
                <a:ea typeface="宋体" pitchFamily="2" charset="-122"/>
              </a:defRPr>
            </a:lvl9pPr>
          </a:lstStyle>
          <a:p>
            <a:fld id="{86079321-C161-4B27-916D-FB64A4CE35C7}" type="slidenum">
              <a:rPr lang="zh-CN" altLang="en-US" sz="1300" smtClean="0"/>
              <a:t>369</a:t>
            </a:fld>
            <a:endParaRPr lang="en-US" altLang="zh-CN" sz="1300"/>
          </a:p>
        </p:txBody>
      </p:sp>
      <p:sp>
        <p:nvSpPr>
          <p:cNvPr id="1140738" name="Rectangle 2"/>
          <p:cNvSpPr>
            <a:spLocks noGrp="1" noRot="1" noChangeAspect="1" noChangeArrowheads="1" noTextEdit="1"/>
          </p:cNvSpPr>
          <p:nvPr>
            <p:ph type="sldImg"/>
          </p:nvPr>
        </p:nvSpPr>
        <p:spPr>
          <a:xfrm flipH="1">
            <a:off x="3549650" y="2686050"/>
            <a:ext cx="0" cy="0"/>
          </a:xfrm>
          <a:solidFill>
            <a:srgbClr val="FFFFFF"/>
          </a:solidFill>
        </p:spPr>
      </p:sp>
      <p:sp>
        <p:nvSpPr>
          <p:cNvPr id="1140739" name="Rectangle 3"/>
          <p:cNvSpPr>
            <a:spLocks noGrp="1" noChangeArrowheads="1"/>
          </p:cNvSpPr>
          <p:nvPr>
            <p:ph type="body" idx="1"/>
          </p:nvPr>
        </p:nvSpPr>
        <p:spPr>
          <a:xfrm>
            <a:off x="946150" y="7010400"/>
            <a:ext cx="1452563" cy="306388"/>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2109708031"/>
      </p:ext>
    </p:extLst>
  </p:cSld>
  <p:clrMapOvr>
    <a:masterClrMapping/>
  </p:clrMapOvr>
</p:notes>
</file>

<file path=ppt/notesSlides/notesSlide2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483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300">
                <a:solidFill>
                  <a:schemeClr val="tx1"/>
                </a:solidFill>
                <a:latin typeface="Times New Roman" pitchFamily="18" charset="0"/>
                <a:ea typeface="宋体" pitchFamily="2" charset="-122"/>
              </a:defRPr>
            </a:lvl1pPr>
            <a:lvl2pPr marL="742950" indent="-285750" defTabSz="990600">
              <a:defRPr sz="2300">
                <a:solidFill>
                  <a:schemeClr val="tx1"/>
                </a:solidFill>
                <a:latin typeface="Times New Roman" pitchFamily="18" charset="0"/>
                <a:ea typeface="宋体" pitchFamily="2" charset="-122"/>
              </a:defRPr>
            </a:lvl2pPr>
            <a:lvl3pPr marL="1143000" indent="-228600" defTabSz="990600">
              <a:defRPr sz="2300">
                <a:solidFill>
                  <a:schemeClr val="tx1"/>
                </a:solidFill>
                <a:latin typeface="Times New Roman" pitchFamily="18" charset="0"/>
                <a:ea typeface="宋体" pitchFamily="2" charset="-122"/>
              </a:defRPr>
            </a:lvl3pPr>
            <a:lvl4pPr marL="1600200" indent="-228600" defTabSz="990600">
              <a:defRPr sz="2300">
                <a:solidFill>
                  <a:schemeClr val="tx1"/>
                </a:solidFill>
                <a:latin typeface="Times New Roman" pitchFamily="18" charset="0"/>
                <a:ea typeface="宋体" pitchFamily="2" charset="-122"/>
              </a:defRPr>
            </a:lvl4pPr>
            <a:lvl5pPr marL="2057400" indent="-228600" defTabSz="990600">
              <a:defRPr sz="2300">
                <a:solidFill>
                  <a:schemeClr val="tx1"/>
                </a:solidFill>
                <a:latin typeface="Times New Roman" pitchFamily="18" charset="0"/>
                <a:ea typeface="宋体" pitchFamily="2" charset="-122"/>
              </a:defRPr>
            </a:lvl5pPr>
            <a:lvl6pPr marL="2514600" indent="-228600" defTabSz="990600" fontAlgn="base">
              <a:spcBef>
                <a:spcPct val="0"/>
              </a:spcBef>
              <a:spcAft>
                <a:spcPct val="0"/>
              </a:spcAft>
              <a:defRPr sz="2300">
                <a:solidFill>
                  <a:schemeClr val="tx1"/>
                </a:solidFill>
                <a:latin typeface="Times New Roman" pitchFamily="18" charset="0"/>
                <a:ea typeface="宋体" pitchFamily="2" charset="-122"/>
              </a:defRPr>
            </a:lvl6pPr>
            <a:lvl7pPr marL="2971800" indent="-228600" defTabSz="990600" fontAlgn="base">
              <a:spcBef>
                <a:spcPct val="0"/>
              </a:spcBef>
              <a:spcAft>
                <a:spcPct val="0"/>
              </a:spcAft>
              <a:defRPr sz="2300">
                <a:solidFill>
                  <a:schemeClr val="tx1"/>
                </a:solidFill>
                <a:latin typeface="Times New Roman" pitchFamily="18" charset="0"/>
                <a:ea typeface="宋体" pitchFamily="2" charset="-122"/>
              </a:defRPr>
            </a:lvl7pPr>
            <a:lvl8pPr marL="3429000" indent="-228600" defTabSz="990600" fontAlgn="base">
              <a:spcBef>
                <a:spcPct val="0"/>
              </a:spcBef>
              <a:spcAft>
                <a:spcPct val="0"/>
              </a:spcAft>
              <a:defRPr sz="2300">
                <a:solidFill>
                  <a:schemeClr val="tx1"/>
                </a:solidFill>
                <a:latin typeface="Times New Roman" pitchFamily="18" charset="0"/>
                <a:ea typeface="宋体" pitchFamily="2" charset="-122"/>
              </a:defRPr>
            </a:lvl8pPr>
            <a:lvl9pPr marL="3886200" indent="-228600" defTabSz="990600" fontAlgn="base">
              <a:spcBef>
                <a:spcPct val="0"/>
              </a:spcBef>
              <a:spcAft>
                <a:spcPct val="0"/>
              </a:spcAft>
              <a:defRPr sz="2300">
                <a:solidFill>
                  <a:schemeClr val="tx1"/>
                </a:solidFill>
                <a:latin typeface="Times New Roman" pitchFamily="18" charset="0"/>
                <a:ea typeface="宋体" pitchFamily="2" charset="-122"/>
              </a:defRPr>
            </a:lvl9pPr>
          </a:lstStyle>
          <a:p>
            <a:fld id="{1ACA6E40-800C-4BC8-A3D8-F71CA1249405}" type="slidenum">
              <a:rPr lang="zh-CN" altLang="en-US" sz="1300" smtClean="0"/>
              <a:t>370</a:t>
            </a:fld>
            <a:endParaRPr lang="en-US" altLang="zh-CN" sz="1300"/>
          </a:p>
        </p:txBody>
      </p:sp>
      <p:sp>
        <p:nvSpPr>
          <p:cNvPr id="1144834" name="Rectangle 2"/>
          <p:cNvSpPr>
            <a:spLocks noGrp="1" noRot="1" noChangeAspect="1" noChangeArrowheads="1" noTextEdit="1"/>
          </p:cNvSpPr>
          <p:nvPr>
            <p:ph type="sldImg"/>
          </p:nvPr>
        </p:nvSpPr>
        <p:spPr>
          <a:xfrm flipH="1">
            <a:off x="3549650" y="2686050"/>
            <a:ext cx="0" cy="0"/>
          </a:xfrm>
          <a:solidFill>
            <a:srgbClr val="FFFFFF"/>
          </a:solidFill>
        </p:spPr>
      </p:sp>
      <p:sp>
        <p:nvSpPr>
          <p:cNvPr id="1144835" name="Rectangle 3"/>
          <p:cNvSpPr>
            <a:spLocks noGrp="1" noChangeArrowheads="1"/>
          </p:cNvSpPr>
          <p:nvPr>
            <p:ph type="body" idx="1"/>
          </p:nvPr>
        </p:nvSpPr>
        <p:spPr>
          <a:xfrm>
            <a:off x="946150" y="7010400"/>
            <a:ext cx="1452563" cy="306388"/>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391291142"/>
      </p:ext>
    </p:extLst>
  </p:cSld>
  <p:clrMapOvr>
    <a:masterClrMapping/>
  </p:clrMapOvr>
</p:notes>
</file>

<file path=ppt/notesSlides/notesSlide2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892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300">
                <a:solidFill>
                  <a:schemeClr val="tx1"/>
                </a:solidFill>
                <a:latin typeface="Times New Roman" pitchFamily="18" charset="0"/>
                <a:ea typeface="宋体" pitchFamily="2" charset="-122"/>
              </a:defRPr>
            </a:lvl1pPr>
            <a:lvl2pPr marL="742950" indent="-285750" defTabSz="990600">
              <a:defRPr sz="2300">
                <a:solidFill>
                  <a:schemeClr val="tx1"/>
                </a:solidFill>
                <a:latin typeface="Times New Roman" pitchFamily="18" charset="0"/>
                <a:ea typeface="宋体" pitchFamily="2" charset="-122"/>
              </a:defRPr>
            </a:lvl2pPr>
            <a:lvl3pPr marL="1143000" indent="-228600" defTabSz="990600">
              <a:defRPr sz="2300">
                <a:solidFill>
                  <a:schemeClr val="tx1"/>
                </a:solidFill>
                <a:latin typeface="Times New Roman" pitchFamily="18" charset="0"/>
                <a:ea typeface="宋体" pitchFamily="2" charset="-122"/>
              </a:defRPr>
            </a:lvl3pPr>
            <a:lvl4pPr marL="1600200" indent="-228600" defTabSz="990600">
              <a:defRPr sz="2300">
                <a:solidFill>
                  <a:schemeClr val="tx1"/>
                </a:solidFill>
                <a:latin typeface="Times New Roman" pitchFamily="18" charset="0"/>
                <a:ea typeface="宋体" pitchFamily="2" charset="-122"/>
              </a:defRPr>
            </a:lvl4pPr>
            <a:lvl5pPr marL="2057400" indent="-228600" defTabSz="990600">
              <a:defRPr sz="2300">
                <a:solidFill>
                  <a:schemeClr val="tx1"/>
                </a:solidFill>
                <a:latin typeface="Times New Roman" pitchFamily="18" charset="0"/>
                <a:ea typeface="宋体" pitchFamily="2" charset="-122"/>
              </a:defRPr>
            </a:lvl5pPr>
            <a:lvl6pPr marL="2514600" indent="-228600" defTabSz="990600" fontAlgn="base">
              <a:spcBef>
                <a:spcPct val="0"/>
              </a:spcBef>
              <a:spcAft>
                <a:spcPct val="0"/>
              </a:spcAft>
              <a:defRPr sz="2300">
                <a:solidFill>
                  <a:schemeClr val="tx1"/>
                </a:solidFill>
                <a:latin typeface="Times New Roman" pitchFamily="18" charset="0"/>
                <a:ea typeface="宋体" pitchFamily="2" charset="-122"/>
              </a:defRPr>
            </a:lvl6pPr>
            <a:lvl7pPr marL="2971800" indent="-228600" defTabSz="990600" fontAlgn="base">
              <a:spcBef>
                <a:spcPct val="0"/>
              </a:spcBef>
              <a:spcAft>
                <a:spcPct val="0"/>
              </a:spcAft>
              <a:defRPr sz="2300">
                <a:solidFill>
                  <a:schemeClr val="tx1"/>
                </a:solidFill>
                <a:latin typeface="Times New Roman" pitchFamily="18" charset="0"/>
                <a:ea typeface="宋体" pitchFamily="2" charset="-122"/>
              </a:defRPr>
            </a:lvl7pPr>
            <a:lvl8pPr marL="3429000" indent="-228600" defTabSz="990600" fontAlgn="base">
              <a:spcBef>
                <a:spcPct val="0"/>
              </a:spcBef>
              <a:spcAft>
                <a:spcPct val="0"/>
              </a:spcAft>
              <a:defRPr sz="2300">
                <a:solidFill>
                  <a:schemeClr val="tx1"/>
                </a:solidFill>
                <a:latin typeface="Times New Roman" pitchFamily="18" charset="0"/>
                <a:ea typeface="宋体" pitchFamily="2" charset="-122"/>
              </a:defRPr>
            </a:lvl8pPr>
            <a:lvl9pPr marL="3886200" indent="-228600" defTabSz="990600" fontAlgn="base">
              <a:spcBef>
                <a:spcPct val="0"/>
              </a:spcBef>
              <a:spcAft>
                <a:spcPct val="0"/>
              </a:spcAft>
              <a:defRPr sz="2300">
                <a:solidFill>
                  <a:schemeClr val="tx1"/>
                </a:solidFill>
                <a:latin typeface="Times New Roman" pitchFamily="18" charset="0"/>
                <a:ea typeface="宋体" pitchFamily="2" charset="-122"/>
              </a:defRPr>
            </a:lvl9pPr>
          </a:lstStyle>
          <a:p>
            <a:fld id="{679E57B9-18A5-4E3E-8049-10038F2AD008}" type="slidenum">
              <a:rPr lang="zh-CN" altLang="en-US" sz="1300" smtClean="0"/>
              <a:t>371</a:t>
            </a:fld>
            <a:endParaRPr lang="en-US" altLang="zh-CN" sz="1300"/>
          </a:p>
        </p:txBody>
      </p:sp>
      <p:sp>
        <p:nvSpPr>
          <p:cNvPr id="1148930" name="Rectangle 2"/>
          <p:cNvSpPr>
            <a:spLocks noGrp="1" noRot="1" noChangeAspect="1" noChangeArrowheads="1" noTextEdit="1"/>
          </p:cNvSpPr>
          <p:nvPr>
            <p:ph type="sldImg"/>
          </p:nvPr>
        </p:nvSpPr>
        <p:spPr>
          <a:xfrm flipH="1">
            <a:off x="3549650" y="2686050"/>
            <a:ext cx="0" cy="0"/>
          </a:xfrm>
          <a:solidFill>
            <a:srgbClr val="FFFFFF"/>
          </a:solidFill>
        </p:spPr>
      </p:sp>
      <p:sp>
        <p:nvSpPr>
          <p:cNvPr id="1148931" name="Rectangle 3"/>
          <p:cNvSpPr>
            <a:spLocks noGrp="1" noChangeArrowheads="1"/>
          </p:cNvSpPr>
          <p:nvPr>
            <p:ph type="body" idx="1"/>
          </p:nvPr>
        </p:nvSpPr>
        <p:spPr>
          <a:xfrm>
            <a:off x="946150" y="7010400"/>
            <a:ext cx="1452563" cy="306388"/>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2805074273"/>
      </p:ext>
    </p:extLst>
  </p:cSld>
  <p:clrMapOvr>
    <a:masterClrMapping/>
  </p:clrMapOvr>
</p:notes>
</file>

<file path=ppt/notesSlides/notesSlide2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07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300">
                <a:solidFill>
                  <a:schemeClr val="tx1"/>
                </a:solidFill>
                <a:latin typeface="Times New Roman" pitchFamily="18" charset="0"/>
                <a:ea typeface="宋体" pitchFamily="2" charset="-122"/>
              </a:defRPr>
            </a:lvl1pPr>
            <a:lvl2pPr marL="742950" indent="-285750" defTabSz="990600">
              <a:defRPr sz="2300">
                <a:solidFill>
                  <a:schemeClr val="tx1"/>
                </a:solidFill>
                <a:latin typeface="Times New Roman" pitchFamily="18" charset="0"/>
                <a:ea typeface="宋体" pitchFamily="2" charset="-122"/>
              </a:defRPr>
            </a:lvl2pPr>
            <a:lvl3pPr marL="1143000" indent="-228600" defTabSz="990600">
              <a:defRPr sz="2300">
                <a:solidFill>
                  <a:schemeClr val="tx1"/>
                </a:solidFill>
                <a:latin typeface="Times New Roman" pitchFamily="18" charset="0"/>
                <a:ea typeface="宋体" pitchFamily="2" charset="-122"/>
              </a:defRPr>
            </a:lvl3pPr>
            <a:lvl4pPr marL="1600200" indent="-228600" defTabSz="990600">
              <a:defRPr sz="2300">
                <a:solidFill>
                  <a:schemeClr val="tx1"/>
                </a:solidFill>
                <a:latin typeface="Times New Roman" pitchFamily="18" charset="0"/>
                <a:ea typeface="宋体" pitchFamily="2" charset="-122"/>
              </a:defRPr>
            </a:lvl4pPr>
            <a:lvl5pPr marL="2057400" indent="-228600" defTabSz="990600">
              <a:defRPr sz="2300">
                <a:solidFill>
                  <a:schemeClr val="tx1"/>
                </a:solidFill>
                <a:latin typeface="Times New Roman" pitchFamily="18" charset="0"/>
                <a:ea typeface="宋体" pitchFamily="2" charset="-122"/>
              </a:defRPr>
            </a:lvl5pPr>
            <a:lvl6pPr marL="2514600" indent="-228600" defTabSz="990600" fontAlgn="base">
              <a:spcBef>
                <a:spcPct val="0"/>
              </a:spcBef>
              <a:spcAft>
                <a:spcPct val="0"/>
              </a:spcAft>
              <a:defRPr sz="2300">
                <a:solidFill>
                  <a:schemeClr val="tx1"/>
                </a:solidFill>
                <a:latin typeface="Times New Roman" pitchFamily="18" charset="0"/>
                <a:ea typeface="宋体" pitchFamily="2" charset="-122"/>
              </a:defRPr>
            </a:lvl6pPr>
            <a:lvl7pPr marL="2971800" indent="-228600" defTabSz="990600" fontAlgn="base">
              <a:spcBef>
                <a:spcPct val="0"/>
              </a:spcBef>
              <a:spcAft>
                <a:spcPct val="0"/>
              </a:spcAft>
              <a:defRPr sz="2300">
                <a:solidFill>
                  <a:schemeClr val="tx1"/>
                </a:solidFill>
                <a:latin typeface="Times New Roman" pitchFamily="18" charset="0"/>
                <a:ea typeface="宋体" pitchFamily="2" charset="-122"/>
              </a:defRPr>
            </a:lvl7pPr>
            <a:lvl8pPr marL="3429000" indent="-228600" defTabSz="990600" fontAlgn="base">
              <a:spcBef>
                <a:spcPct val="0"/>
              </a:spcBef>
              <a:spcAft>
                <a:spcPct val="0"/>
              </a:spcAft>
              <a:defRPr sz="2300">
                <a:solidFill>
                  <a:schemeClr val="tx1"/>
                </a:solidFill>
                <a:latin typeface="Times New Roman" pitchFamily="18" charset="0"/>
                <a:ea typeface="宋体" pitchFamily="2" charset="-122"/>
              </a:defRPr>
            </a:lvl8pPr>
            <a:lvl9pPr marL="3886200" indent="-228600" defTabSz="990600" fontAlgn="base">
              <a:spcBef>
                <a:spcPct val="0"/>
              </a:spcBef>
              <a:spcAft>
                <a:spcPct val="0"/>
              </a:spcAft>
              <a:defRPr sz="2300">
                <a:solidFill>
                  <a:schemeClr val="tx1"/>
                </a:solidFill>
                <a:latin typeface="Times New Roman" pitchFamily="18" charset="0"/>
                <a:ea typeface="宋体" pitchFamily="2" charset="-122"/>
              </a:defRPr>
            </a:lvl9pPr>
          </a:lstStyle>
          <a:p>
            <a:fld id="{9125C0DA-F06B-4931-9B37-0FF416FCC6CB}" type="slidenum">
              <a:rPr lang="zh-CN" altLang="en-US" sz="1300" smtClean="0"/>
              <a:t>372</a:t>
            </a:fld>
            <a:endParaRPr lang="en-US" altLang="zh-CN" sz="1300"/>
          </a:p>
        </p:txBody>
      </p:sp>
      <p:sp>
        <p:nvSpPr>
          <p:cNvPr id="1155074" name="Rectangle 2"/>
          <p:cNvSpPr>
            <a:spLocks noGrp="1" noRot="1" noChangeAspect="1" noChangeArrowheads="1" noTextEdit="1"/>
          </p:cNvSpPr>
          <p:nvPr>
            <p:ph type="sldImg"/>
          </p:nvPr>
        </p:nvSpPr>
        <p:spPr>
          <a:xfrm flipH="1">
            <a:off x="3549650" y="2686050"/>
            <a:ext cx="0" cy="0"/>
          </a:xfrm>
          <a:solidFill>
            <a:srgbClr val="FFFFFF"/>
          </a:solidFill>
        </p:spPr>
      </p:sp>
      <p:sp>
        <p:nvSpPr>
          <p:cNvPr id="1155075" name="Rectangle 3"/>
          <p:cNvSpPr>
            <a:spLocks noGrp="1" noChangeArrowheads="1"/>
          </p:cNvSpPr>
          <p:nvPr>
            <p:ph type="body" idx="1"/>
          </p:nvPr>
        </p:nvSpPr>
        <p:spPr>
          <a:xfrm>
            <a:off x="946150" y="7010400"/>
            <a:ext cx="1452563" cy="306388"/>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3013344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6BF83E07-B08C-495D-BA78-C01BEF4E93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8543FEF9-AA32-40F0-B39A-FAA7E02A2145}" type="slidenum">
              <a:rPr lang="zh-CN" altLang="en-US"/>
              <a:pPr>
                <a:spcBef>
                  <a:spcPct val="0"/>
                </a:spcBef>
              </a:pPr>
              <a:t>8</a:t>
            </a:fld>
            <a:endParaRPr lang="en-US" altLang="zh-CN"/>
          </a:p>
        </p:txBody>
      </p:sp>
      <p:sp>
        <p:nvSpPr>
          <p:cNvPr id="36867" name="Rectangle 2">
            <a:extLst>
              <a:ext uri="{FF2B5EF4-FFF2-40B4-BE49-F238E27FC236}">
                <a16:creationId xmlns:a16="http://schemas.microsoft.com/office/drawing/2014/main" id="{95290B1F-379B-4DB1-B9B0-1F8FF8378E5A}"/>
              </a:ext>
            </a:extLst>
          </p:cNvPr>
          <p:cNvSpPr>
            <a:spLocks noGrp="1" noRot="1" noChangeAspect="1" noChangeArrowheads="1" noTextEdit="1"/>
          </p:cNvSpPr>
          <p:nvPr>
            <p:ph type="sldImg"/>
          </p:nvPr>
        </p:nvSpPr>
        <p:spPr>
          <a:xfrm>
            <a:off x="3429000" y="2400300"/>
            <a:ext cx="0" cy="0"/>
          </a:xfrm>
          <a:solidFill>
            <a:srgbClr val="FFFFFF"/>
          </a:solidFill>
          <a:ln/>
        </p:spPr>
      </p:sp>
      <p:sp>
        <p:nvSpPr>
          <p:cNvPr id="36868" name="Rectangle 3">
            <a:extLst>
              <a:ext uri="{FF2B5EF4-FFF2-40B4-BE49-F238E27FC236}">
                <a16:creationId xmlns:a16="http://schemas.microsoft.com/office/drawing/2014/main" id="{B8B4AFD4-4917-477E-A4F1-3F444163B0BA}"/>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a:extLst>
              <a:ext uri="{FF2B5EF4-FFF2-40B4-BE49-F238E27FC236}">
                <a16:creationId xmlns:a16="http://schemas.microsoft.com/office/drawing/2014/main" id="{44B20055-9C3A-4944-B367-1724ACB2D3F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9F35304C-D9E4-4777-80ED-B2538A6D040B}" type="slidenum">
              <a:rPr lang="zh-CN" altLang="en-US" sz="1200"/>
              <a:pPr eaLnBrk="1" hangingPunct="1"/>
              <a:t>47</a:t>
            </a:fld>
            <a:endParaRPr lang="en-US" altLang="zh-CN" sz="1200"/>
          </a:p>
        </p:txBody>
      </p:sp>
      <p:sp>
        <p:nvSpPr>
          <p:cNvPr id="132099" name="Rectangle 2">
            <a:extLst>
              <a:ext uri="{FF2B5EF4-FFF2-40B4-BE49-F238E27FC236}">
                <a16:creationId xmlns:a16="http://schemas.microsoft.com/office/drawing/2014/main" id="{066B33C3-2C2A-4D67-889B-7C33BE622914}"/>
              </a:ext>
            </a:extLst>
          </p:cNvPr>
          <p:cNvSpPr>
            <a:spLocks noGrp="1" noRot="1" noChangeAspect="1" noChangeArrowheads="1" noTextEdit="1"/>
          </p:cNvSpPr>
          <p:nvPr>
            <p:ph type="sldImg"/>
          </p:nvPr>
        </p:nvSpPr>
        <p:spPr>
          <a:xfrm>
            <a:off x="3429000" y="2400300"/>
            <a:ext cx="0" cy="0"/>
          </a:xfrm>
          <a:solidFill>
            <a:srgbClr val="FFFFFF"/>
          </a:solidFill>
          <a:ln/>
        </p:spPr>
      </p:sp>
      <p:sp>
        <p:nvSpPr>
          <p:cNvPr id="132100" name="Rectangle 3">
            <a:extLst>
              <a:ext uri="{FF2B5EF4-FFF2-40B4-BE49-F238E27FC236}">
                <a16:creationId xmlns:a16="http://schemas.microsoft.com/office/drawing/2014/main" id="{B616DDCB-F733-4F15-8AC4-2C12E558803A}"/>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endParaRPr lang="zh-CN" altLang="en-US"/>
          </a:p>
        </p:txBody>
      </p:sp>
    </p:spTree>
    <p:extLst>
      <p:ext uri="{BB962C8B-B14F-4D97-AF65-F5344CB8AC3E}">
        <p14:creationId xmlns:p14="http://schemas.microsoft.com/office/powerpoint/2010/main" val="20324896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a:extLst>
              <a:ext uri="{FF2B5EF4-FFF2-40B4-BE49-F238E27FC236}">
                <a16:creationId xmlns:a16="http://schemas.microsoft.com/office/drawing/2014/main" id="{39339BA6-C845-4F87-9CB1-C7CA9FC6E82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C445575B-A2A0-4380-873D-3B3B700987FA}" type="slidenum">
              <a:rPr lang="zh-CN" altLang="en-US" sz="1200"/>
              <a:pPr eaLnBrk="1" hangingPunct="1"/>
              <a:t>48</a:t>
            </a:fld>
            <a:endParaRPr lang="en-US" altLang="zh-CN" sz="1200"/>
          </a:p>
        </p:txBody>
      </p:sp>
      <p:sp>
        <p:nvSpPr>
          <p:cNvPr id="133123" name="Rectangle 2">
            <a:extLst>
              <a:ext uri="{FF2B5EF4-FFF2-40B4-BE49-F238E27FC236}">
                <a16:creationId xmlns:a16="http://schemas.microsoft.com/office/drawing/2014/main" id="{495F5598-A5EA-42B7-B6AA-2796AD9583A9}"/>
              </a:ext>
            </a:extLst>
          </p:cNvPr>
          <p:cNvSpPr>
            <a:spLocks noGrp="1" noRot="1" noChangeAspect="1" noChangeArrowheads="1" noTextEdit="1"/>
          </p:cNvSpPr>
          <p:nvPr>
            <p:ph type="sldImg"/>
          </p:nvPr>
        </p:nvSpPr>
        <p:spPr>
          <a:xfrm>
            <a:off x="3429000" y="2400300"/>
            <a:ext cx="0" cy="0"/>
          </a:xfrm>
          <a:solidFill>
            <a:srgbClr val="FFFFFF"/>
          </a:solidFill>
          <a:ln/>
        </p:spPr>
      </p:sp>
      <p:sp>
        <p:nvSpPr>
          <p:cNvPr id="133124" name="Rectangle 3">
            <a:extLst>
              <a:ext uri="{FF2B5EF4-FFF2-40B4-BE49-F238E27FC236}">
                <a16:creationId xmlns:a16="http://schemas.microsoft.com/office/drawing/2014/main" id="{8CCFDA20-5610-428F-854E-C2DE05C74F58}"/>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endParaRPr lang="zh-CN" altLang="en-US"/>
          </a:p>
        </p:txBody>
      </p:sp>
    </p:spTree>
    <p:extLst>
      <p:ext uri="{BB962C8B-B14F-4D97-AF65-F5344CB8AC3E}">
        <p14:creationId xmlns:p14="http://schemas.microsoft.com/office/powerpoint/2010/main" val="23070006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5B6308F2-1021-498E-99BE-4E79C585790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53787161-4243-4C2C-A47F-32F08A9774E7}" type="slidenum">
              <a:rPr lang="zh-CN" altLang="en-US" sz="1200"/>
              <a:pPr eaLnBrk="1" hangingPunct="1"/>
              <a:t>50</a:t>
            </a:fld>
            <a:endParaRPr lang="en-US" altLang="zh-CN" sz="1200"/>
          </a:p>
        </p:txBody>
      </p:sp>
      <p:sp>
        <p:nvSpPr>
          <p:cNvPr id="47107" name="Rectangle 2">
            <a:extLst>
              <a:ext uri="{FF2B5EF4-FFF2-40B4-BE49-F238E27FC236}">
                <a16:creationId xmlns:a16="http://schemas.microsoft.com/office/drawing/2014/main" id="{87470B1E-92BD-4BF1-AD81-ADE2F2F8A723}"/>
              </a:ext>
            </a:extLst>
          </p:cNvPr>
          <p:cNvSpPr>
            <a:spLocks noGrp="1" noRot="1" noChangeAspect="1" noChangeArrowheads="1" noTextEdit="1"/>
          </p:cNvSpPr>
          <p:nvPr>
            <p:ph type="sldImg"/>
          </p:nvPr>
        </p:nvSpPr>
        <p:spPr>
          <a:xfrm>
            <a:off x="3429000" y="2400300"/>
            <a:ext cx="0" cy="0"/>
          </a:xfrm>
          <a:solidFill>
            <a:srgbClr val="FFFFFF"/>
          </a:solidFill>
          <a:ln/>
        </p:spPr>
      </p:sp>
      <p:sp>
        <p:nvSpPr>
          <p:cNvPr id="47108" name="Rectangle 3">
            <a:extLst>
              <a:ext uri="{FF2B5EF4-FFF2-40B4-BE49-F238E27FC236}">
                <a16:creationId xmlns:a16="http://schemas.microsoft.com/office/drawing/2014/main" id="{EC122352-A9B1-46FC-A933-20B52FBD1D66}"/>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34568924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A8D9E4C1-D030-470D-88A8-A6F7C90191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93279752-13D2-4644-82F1-13B47FD3A4D4}" type="slidenum">
              <a:rPr lang="zh-CN" altLang="en-US" sz="1200"/>
              <a:pPr eaLnBrk="1" hangingPunct="1"/>
              <a:t>51</a:t>
            </a:fld>
            <a:endParaRPr lang="en-US" altLang="zh-CN" sz="1200"/>
          </a:p>
        </p:txBody>
      </p:sp>
      <p:sp>
        <p:nvSpPr>
          <p:cNvPr id="48131" name="Rectangle 2">
            <a:extLst>
              <a:ext uri="{FF2B5EF4-FFF2-40B4-BE49-F238E27FC236}">
                <a16:creationId xmlns:a16="http://schemas.microsoft.com/office/drawing/2014/main" id="{54ACBE91-D723-477C-A1BD-9890EAD69B42}"/>
              </a:ext>
            </a:extLst>
          </p:cNvPr>
          <p:cNvSpPr>
            <a:spLocks noGrp="1" noRot="1" noChangeAspect="1" noChangeArrowheads="1" noTextEdit="1"/>
          </p:cNvSpPr>
          <p:nvPr>
            <p:ph type="sldImg"/>
          </p:nvPr>
        </p:nvSpPr>
        <p:spPr>
          <a:xfrm>
            <a:off x="3429000" y="2400300"/>
            <a:ext cx="0" cy="0"/>
          </a:xfrm>
          <a:solidFill>
            <a:srgbClr val="FFFFFF"/>
          </a:solidFill>
          <a:ln/>
        </p:spPr>
      </p:sp>
      <p:sp>
        <p:nvSpPr>
          <p:cNvPr id="48132" name="Rectangle 3">
            <a:extLst>
              <a:ext uri="{FF2B5EF4-FFF2-40B4-BE49-F238E27FC236}">
                <a16:creationId xmlns:a16="http://schemas.microsoft.com/office/drawing/2014/main" id="{409B9E6D-A0E7-43CC-9B41-F5255E538BEF}"/>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22447348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7B3FA866-A7A8-475D-B0CC-DF8070DB681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14451146-D573-483D-849A-DD8D0F29081E}" type="slidenum">
              <a:rPr lang="zh-CN" altLang="en-US" sz="1200"/>
              <a:pPr eaLnBrk="1" hangingPunct="1"/>
              <a:t>52</a:t>
            </a:fld>
            <a:endParaRPr lang="en-US" altLang="zh-CN" sz="1200"/>
          </a:p>
        </p:txBody>
      </p:sp>
      <p:sp>
        <p:nvSpPr>
          <p:cNvPr id="49155" name="Rectangle 2">
            <a:extLst>
              <a:ext uri="{FF2B5EF4-FFF2-40B4-BE49-F238E27FC236}">
                <a16:creationId xmlns:a16="http://schemas.microsoft.com/office/drawing/2014/main" id="{404E9650-2559-4624-9F3D-50785C30A869}"/>
              </a:ext>
            </a:extLst>
          </p:cNvPr>
          <p:cNvSpPr>
            <a:spLocks noGrp="1" noRot="1" noChangeAspect="1" noChangeArrowheads="1" noTextEdit="1"/>
          </p:cNvSpPr>
          <p:nvPr>
            <p:ph type="sldImg"/>
          </p:nvPr>
        </p:nvSpPr>
        <p:spPr>
          <a:xfrm>
            <a:off x="3429000" y="2400300"/>
            <a:ext cx="0" cy="0"/>
          </a:xfrm>
          <a:solidFill>
            <a:srgbClr val="FFFFFF"/>
          </a:solidFill>
          <a:ln/>
        </p:spPr>
      </p:sp>
      <p:sp>
        <p:nvSpPr>
          <p:cNvPr id="49156" name="Rectangle 3">
            <a:extLst>
              <a:ext uri="{FF2B5EF4-FFF2-40B4-BE49-F238E27FC236}">
                <a16:creationId xmlns:a16="http://schemas.microsoft.com/office/drawing/2014/main" id="{74139772-EF6F-4884-8096-C50CD554CEAB}"/>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38949023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095F3A64-E1B3-4A58-9F25-A042CD812FC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55BE4437-BE32-4EB9-B419-4DCB300C4476}" type="slidenum">
              <a:rPr lang="zh-CN" altLang="en-US" sz="1200"/>
              <a:pPr eaLnBrk="1" hangingPunct="1"/>
              <a:t>53</a:t>
            </a:fld>
            <a:endParaRPr lang="en-US" altLang="zh-CN" sz="1200"/>
          </a:p>
        </p:txBody>
      </p:sp>
      <p:sp>
        <p:nvSpPr>
          <p:cNvPr id="50179" name="Rectangle 2">
            <a:extLst>
              <a:ext uri="{FF2B5EF4-FFF2-40B4-BE49-F238E27FC236}">
                <a16:creationId xmlns:a16="http://schemas.microsoft.com/office/drawing/2014/main" id="{11F9FD8E-0825-4E03-8789-C5AAC07CF103}"/>
              </a:ext>
            </a:extLst>
          </p:cNvPr>
          <p:cNvSpPr>
            <a:spLocks noGrp="1" noRot="1" noChangeAspect="1" noChangeArrowheads="1" noTextEdit="1"/>
          </p:cNvSpPr>
          <p:nvPr>
            <p:ph type="sldImg"/>
          </p:nvPr>
        </p:nvSpPr>
        <p:spPr>
          <a:xfrm>
            <a:off x="3429000" y="2400300"/>
            <a:ext cx="0" cy="0"/>
          </a:xfrm>
          <a:solidFill>
            <a:srgbClr val="FFFFFF"/>
          </a:solidFill>
          <a:ln/>
        </p:spPr>
      </p:sp>
      <p:sp>
        <p:nvSpPr>
          <p:cNvPr id="50180" name="Rectangle 3">
            <a:extLst>
              <a:ext uri="{FF2B5EF4-FFF2-40B4-BE49-F238E27FC236}">
                <a16:creationId xmlns:a16="http://schemas.microsoft.com/office/drawing/2014/main" id="{28BDE915-3BD8-44C5-9D13-4F580077A609}"/>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5560151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C6DAD1D3-601A-423C-B11A-87814EAF99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3185AAC9-F2C8-409B-A743-BBCFBE573C86}" type="slidenum">
              <a:rPr lang="zh-CN" altLang="en-US" sz="1200"/>
              <a:pPr eaLnBrk="1" hangingPunct="1"/>
              <a:t>54</a:t>
            </a:fld>
            <a:endParaRPr lang="en-US" altLang="zh-CN" sz="1200"/>
          </a:p>
        </p:txBody>
      </p:sp>
      <p:sp>
        <p:nvSpPr>
          <p:cNvPr id="52227" name="Rectangle 2">
            <a:extLst>
              <a:ext uri="{FF2B5EF4-FFF2-40B4-BE49-F238E27FC236}">
                <a16:creationId xmlns:a16="http://schemas.microsoft.com/office/drawing/2014/main" id="{C67E097A-2E48-49BA-9EC4-83A956CFD972}"/>
              </a:ext>
            </a:extLst>
          </p:cNvPr>
          <p:cNvSpPr>
            <a:spLocks noGrp="1" noRot="1" noChangeAspect="1" noChangeArrowheads="1" noTextEdit="1"/>
          </p:cNvSpPr>
          <p:nvPr>
            <p:ph type="sldImg"/>
          </p:nvPr>
        </p:nvSpPr>
        <p:spPr>
          <a:xfrm>
            <a:off x="3429000" y="2400300"/>
            <a:ext cx="0" cy="0"/>
          </a:xfrm>
          <a:solidFill>
            <a:srgbClr val="FFFFFF"/>
          </a:solidFill>
          <a:ln/>
        </p:spPr>
      </p:sp>
      <p:sp>
        <p:nvSpPr>
          <p:cNvPr id="52228" name="Rectangle 3">
            <a:extLst>
              <a:ext uri="{FF2B5EF4-FFF2-40B4-BE49-F238E27FC236}">
                <a16:creationId xmlns:a16="http://schemas.microsoft.com/office/drawing/2014/main" id="{D00985E1-B386-4104-82FE-6A64E566DC51}"/>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36426559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DCFFF210-5445-4209-8E9C-D9F9566ED24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A580ACD4-CC03-40A3-9E82-A9332AB9EEDB}" type="slidenum">
              <a:rPr lang="zh-CN" altLang="en-US" sz="1200"/>
              <a:pPr eaLnBrk="1" hangingPunct="1"/>
              <a:t>55</a:t>
            </a:fld>
            <a:endParaRPr lang="en-US" altLang="zh-CN" sz="1200"/>
          </a:p>
        </p:txBody>
      </p:sp>
      <p:sp>
        <p:nvSpPr>
          <p:cNvPr id="53251" name="Rectangle 2">
            <a:extLst>
              <a:ext uri="{FF2B5EF4-FFF2-40B4-BE49-F238E27FC236}">
                <a16:creationId xmlns:a16="http://schemas.microsoft.com/office/drawing/2014/main" id="{5BC5CD67-F1A2-4255-84FC-75F872E94C89}"/>
              </a:ext>
            </a:extLst>
          </p:cNvPr>
          <p:cNvSpPr>
            <a:spLocks noGrp="1" noRot="1" noChangeAspect="1" noChangeArrowheads="1" noTextEdit="1"/>
          </p:cNvSpPr>
          <p:nvPr>
            <p:ph type="sldImg"/>
          </p:nvPr>
        </p:nvSpPr>
        <p:spPr>
          <a:xfrm>
            <a:off x="3429000" y="2400300"/>
            <a:ext cx="0" cy="0"/>
          </a:xfrm>
          <a:solidFill>
            <a:srgbClr val="FFFFFF"/>
          </a:solidFill>
          <a:ln/>
        </p:spPr>
      </p:sp>
      <p:sp>
        <p:nvSpPr>
          <p:cNvPr id="53252" name="Rectangle 3">
            <a:extLst>
              <a:ext uri="{FF2B5EF4-FFF2-40B4-BE49-F238E27FC236}">
                <a16:creationId xmlns:a16="http://schemas.microsoft.com/office/drawing/2014/main" id="{74675B96-A20A-44A4-BCC9-417A798C8220}"/>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28888811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9E17A3FB-199E-40AC-9783-B76EC50CCFC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DA6321ED-1CE0-470E-823E-18D98238CB10}" type="slidenum">
              <a:rPr lang="zh-CN" altLang="en-US" sz="1200"/>
              <a:pPr eaLnBrk="1" hangingPunct="1"/>
              <a:t>56</a:t>
            </a:fld>
            <a:endParaRPr lang="en-US" altLang="zh-CN" sz="1200"/>
          </a:p>
        </p:txBody>
      </p:sp>
      <p:sp>
        <p:nvSpPr>
          <p:cNvPr id="57347" name="Rectangle 2">
            <a:extLst>
              <a:ext uri="{FF2B5EF4-FFF2-40B4-BE49-F238E27FC236}">
                <a16:creationId xmlns:a16="http://schemas.microsoft.com/office/drawing/2014/main" id="{B4F012EB-30BC-4E2F-B9BA-67FEE2D7359D}"/>
              </a:ext>
            </a:extLst>
          </p:cNvPr>
          <p:cNvSpPr>
            <a:spLocks noGrp="1" noRot="1" noChangeAspect="1" noChangeArrowheads="1" noTextEdit="1"/>
          </p:cNvSpPr>
          <p:nvPr>
            <p:ph type="sldImg"/>
          </p:nvPr>
        </p:nvSpPr>
        <p:spPr>
          <a:xfrm>
            <a:off x="3429000" y="2400300"/>
            <a:ext cx="0" cy="0"/>
          </a:xfrm>
          <a:solidFill>
            <a:srgbClr val="FFFFFF"/>
          </a:solidFill>
          <a:ln/>
        </p:spPr>
      </p:sp>
      <p:sp>
        <p:nvSpPr>
          <p:cNvPr id="57348" name="Rectangle 3">
            <a:extLst>
              <a:ext uri="{FF2B5EF4-FFF2-40B4-BE49-F238E27FC236}">
                <a16:creationId xmlns:a16="http://schemas.microsoft.com/office/drawing/2014/main" id="{860DD478-C9AC-49E8-BC2C-382BCC36F672}"/>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18900062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3E10CAB3-9E64-48C7-9F02-EFD17915747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D6C2146D-873E-46CD-9273-8DCA676B09AF}" type="slidenum">
              <a:rPr lang="zh-CN" altLang="en-US" sz="1200"/>
              <a:pPr eaLnBrk="1" hangingPunct="1"/>
              <a:t>57</a:t>
            </a:fld>
            <a:endParaRPr lang="en-US" altLang="zh-CN" sz="1200"/>
          </a:p>
        </p:txBody>
      </p:sp>
      <p:sp>
        <p:nvSpPr>
          <p:cNvPr id="64515" name="Rectangle 2">
            <a:extLst>
              <a:ext uri="{FF2B5EF4-FFF2-40B4-BE49-F238E27FC236}">
                <a16:creationId xmlns:a16="http://schemas.microsoft.com/office/drawing/2014/main" id="{0B72D2DC-4824-4B0E-B079-8FBB8276E02C}"/>
              </a:ext>
            </a:extLst>
          </p:cNvPr>
          <p:cNvSpPr>
            <a:spLocks noGrp="1" noRot="1" noChangeAspect="1" noChangeArrowheads="1" noTextEdit="1"/>
          </p:cNvSpPr>
          <p:nvPr>
            <p:ph type="sldImg"/>
          </p:nvPr>
        </p:nvSpPr>
        <p:spPr>
          <a:xfrm>
            <a:off x="3429000" y="2400300"/>
            <a:ext cx="0" cy="0"/>
          </a:xfrm>
          <a:solidFill>
            <a:srgbClr val="FFFFFF"/>
          </a:solidFill>
          <a:ln/>
        </p:spPr>
      </p:sp>
      <p:sp>
        <p:nvSpPr>
          <p:cNvPr id="64516" name="Rectangle 3">
            <a:extLst>
              <a:ext uri="{FF2B5EF4-FFF2-40B4-BE49-F238E27FC236}">
                <a16:creationId xmlns:a16="http://schemas.microsoft.com/office/drawing/2014/main" id="{4413EC86-1C8F-420A-A115-8C5F03D1BBF2}"/>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2023313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51B01FFC-EDE3-4FAD-9820-91709B0FA33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D40A57A6-33BA-4E01-90C3-E168FEF5CEC5}" type="slidenum">
              <a:rPr lang="zh-CN" altLang="en-US"/>
              <a:pPr>
                <a:spcBef>
                  <a:spcPct val="0"/>
                </a:spcBef>
              </a:pPr>
              <a:t>9</a:t>
            </a:fld>
            <a:endParaRPr lang="en-US" altLang="zh-CN"/>
          </a:p>
        </p:txBody>
      </p:sp>
      <p:sp>
        <p:nvSpPr>
          <p:cNvPr id="38915" name="Rectangle 2">
            <a:extLst>
              <a:ext uri="{FF2B5EF4-FFF2-40B4-BE49-F238E27FC236}">
                <a16:creationId xmlns:a16="http://schemas.microsoft.com/office/drawing/2014/main" id="{2BA1FD2D-C312-4149-9C5F-E829A6093100}"/>
              </a:ext>
            </a:extLst>
          </p:cNvPr>
          <p:cNvSpPr>
            <a:spLocks noGrp="1" noRot="1" noChangeAspect="1" noChangeArrowheads="1" noTextEdit="1"/>
          </p:cNvSpPr>
          <p:nvPr>
            <p:ph type="sldImg"/>
          </p:nvPr>
        </p:nvSpPr>
        <p:spPr>
          <a:xfrm>
            <a:off x="3429000" y="2400300"/>
            <a:ext cx="0" cy="0"/>
          </a:xfrm>
          <a:solidFill>
            <a:srgbClr val="FFFFFF"/>
          </a:solidFill>
          <a:ln/>
        </p:spPr>
      </p:sp>
      <p:sp>
        <p:nvSpPr>
          <p:cNvPr id="38916" name="Rectangle 3">
            <a:extLst>
              <a:ext uri="{FF2B5EF4-FFF2-40B4-BE49-F238E27FC236}">
                <a16:creationId xmlns:a16="http://schemas.microsoft.com/office/drawing/2014/main" id="{E8649224-20E1-4A22-A4DB-0BB42EE8F695}"/>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870F7D2E-83D6-4060-9357-AC858F5586C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699B7645-4F59-4B73-A039-CD007D8398C8}" type="slidenum">
              <a:rPr lang="zh-CN" altLang="en-US" sz="1200"/>
              <a:pPr eaLnBrk="1" hangingPunct="1"/>
              <a:t>58</a:t>
            </a:fld>
            <a:endParaRPr lang="en-US" altLang="zh-CN" sz="1200"/>
          </a:p>
        </p:txBody>
      </p:sp>
      <p:sp>
        <p:nvSpPr>
          <p:cNvPr id="68611" name="Rectangle 2">
            <a:extLst>
              <a:ext uri="{FF2B5EF4-FFF2-40B4-BE49-F238E27FC236}">
                <a16:creationId xmlns:a16="http://schemas.microsoft.com/office/drawing/2014/main" id="{0B44C7C1-CB34-44C2-AAA9-0A8EAE63D13C}"/>
              </a:ext>
            </a:extLst>
          </p:cNvPr>
          <p:cNvSpPr>
            <a:spLocks noGrp="1" noRot="1" noChangeAspect="1" noChangeArrowheads="1" noTextEdit="1"/>
          </p:cNvSpPr>
          <p:nvPr>
            <p:ph type="sldImg"/>
          </p:nvPr>
        </p:nvSpPr>
        <p:spPr>
          <a:xfrm>
            <a:off x="3429000" y="2400300"/>
            <a:ext cx="0" cy="0"/>
          </a:xfrm>
          <a:solidFill>
            <a:srgbClr val="FFFFFF"/>
          </a:solidFill>
          <a:ln/>
        </p:spPr>
      </p:sp>
      <p:sp>
        <p:nvSpPr>
          <p:cNvPr id="68612" name="Rectangle 3">
            <a:extLst>
              <a:ext uri="{FF2B5EF4-FFF2-40B4-BE49-F238E27FC236}">
                <a16:creationId xmlns:a16="http://schemas.microsoft.com/office/drawing/2014/main" id="{C5348891-4837-49C8-A8D8-8292FC74163F}"/>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6333430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54A8BC94-0FD2-4B6D-A167-AE84850A9C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E68310C6-6C5F-43AF-B7F0-EAB2B4B1112E}" type="slidenum">
              <a:rPr lang="zh-CN" altLang="en-US" sz="1200"/>
              <a:pPr eaLnBrk="1" hangingPunct="1"/>
              <a:t>59</a:t>
            </a:fld>
            <a:endParaRPr lang="en-US" altLang="zh-CN" sz="1200"/>
          </a:p>
        </p:txBody>
      </p:sp>
      <p:sp>
        <p:nvSpPr>
          <p:cNvPr id="70659" name="Rectangle 2">
            <a:extLst>
              <a:ext uri="{FF2B5EF4-FFF2-40B4-BE49-F238E27FC236}">
                <a16:creationId xmlns:a16="http://schemas.microsoft.com/office/drawing/2014/main" id="{8E4EF547-6B33-43B2-9C1F-AEFD0B95120A}"/>
              </a:ext>
            </a:extLst>
          </p:cNvPr>
          <p:cNvSpPr>
            <a:spLocks noGrp="1" noRot="1" noChangeAspect="1" noChangeArrowheads="1" noTextEdit="1"/>
          </p:cNvSpPr>
          <p:nvPr>
            <p:ph type="sldImg"/>
          </p:nvPr>
        </p:nvSpPr>
        <p:spPr>
          <a:xfrm>
            <a:off x="3429000" y="2400300"/>
            <a:ext cx="0" cy="0"/>
          </a:xfrm>
          <a:solidFill>
            <a:srgbClr val="FFFFFF"/>
          </a:solidFill>
          <a:ln/>
        </p:spPr>
      </p:sp>
      <p:sp>
        <p:nvSpPr>
          <p:cNvPr id="70660" name="Rectangle 3">
            <a:extLst>
              <a:ext uri="{FF2B5EF4-FFF2-40B4-BE49-F238E27FC236}">
                <a16:creationId xmlns:a16="http://schemas.microsoft.com/office/drawing/2014/main" id="{E7149024-0344-4B23-8F5B-DCE10079C703}"/>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7965699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06E4C13A-37D3-4C13-BDC1-47D5A09B87C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A91DFF26-6425-4EBD-91D9-45CEFA11A708}" type="slidenum">
              <a:rPr lang="zh-CN" altLang="en-US" sz="1200"/>
              <a:pPr eaLnBrk="1" hangingPunct="1"/>
              <a:t>60</a:t>
            </a:fld>
            <a:endParaRPr lang="en-US" altLang="zh-CN" sz="1200"/>
          </a:p>
        </p:txBody>
      </p:sp>
      <p:sp>
        <p:nvSpPr>
          <p:cNvPr id="71683" name="Rectangle 2">
            <a:extLst>
              <a:ext uri="{FF2B5EF4-FFF2-40B4-BE49-F238E27FC236}">
                <a16:creationId xmlns:a16="http://schemas.microsoft.com/office/drawing/2014/main" id="{7AF7D7A6-3EAA-4864-99D8-FBECBCE10337}"/>
              </a:ext>
            </a:extLst>
          </p:cNvPr>
          <p:cNvSpPr>
            <a:spLocks noGrp="1" noRot="1" noChangeAspect="1" noChangeArrowheads="1" noTextEdit="1"/>
          </p:cNvSpPr>
          <p:nvPr>
            <p:ph type="sldImg"/>
          </p:nvPr>
        </p:nvSpPr>
        <p:spPr>
          <a:xfrm>
            <a:off x="3429000" y="2400300"/>
            <a:ext cx="0" cy="0"/>
          </a:xfrm>
          <a:solidFill>
            <a:srgbClr val="FFFFFF"/>
          </a:solidFill>
          <a:ln/>
        </p:spPr>
      </p:sp>
      <p:sp>
        <p:nvSpPr>
          <p:cNvPr id="71684" name="Rectangle 3">
            <a:extLst>
              <a:ext uri="{FF2B5EF4-FFF2-40B4-BE49-F238E27FC236}">
                <a16:creationId xmlns:a16="http://schemas.microsoft.com/office/drawing/2014/main" id="{C4D9691B-49E6-40AE-8C02-E24510271F6D}"/>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1417046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C09DA824-64F4-45F9-82D9-94991A7010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D63F7191-3279-4A2A-9B24-91122E35C7AE}" type="slidenum">
              <a:rPr lang="zh-CN" altLang="en-US" sz="1200"/>
              <a:pPr eaLnBrk="1" hangingPunct="1"/>
              <a:t>61</a:t>
            </a:fld>
            <a:endParaRPr lang="en-US" altLang="zh-CN" sz="1200"/>
          </a:p>
        </p:txBody>
      </p:sp>
      <p:sp>
        <p:nvSpPr>
          <p:cNvPr id="72707" name="Rectangle 2">
            <a:extLst>
              <a:ext uri="{FF2B5EF4-FFF2-40B4-BE49-F238E27FC236}">
                <a16:creationId xmlns:a16="http://schemas.microsoft.com/office/drawing/2014/main" id="{53B724E9-9DC2-493C-9601-5CF445C33EF6}"/>
              </a:ext>
            </a:extLst>
          </p:cNvPr>
          <p:cNvSpPr>
            <a:spLocks noGrp="1" noRot="1" noChangeAspect="1" noChangeArrowheads="1" noTextEdit="1"/>
          </p:cNvSpPr>
          <p:nvPr>
            <p:ph type="sldImg"/>
          </p:nvPr>
        </p:nvSpPr>
        <p:spPr>
          <a:xfrm>
            <a:off x="3429000" y="2400300"/>
            <a:ext cx="0" cy="0"/>
          </a:xfrm>
          <a:solidFill>
            <a:srgbClr val="FFFFFF"/>
          </a:solidFill>
          <a:ln/>
        </p:spPr>
      </p:sp>
      <p:sp>
        <p:nvSpPr>
          <p:cNvPr id="72708" name="Rectangle 3">
            <a:extLst>
              <a:ext uri="{FF2B5EF4-FFF2-40B4-BE49-F238E27FC236}">
                <a16:creationId xmlns:a16="http://schemas.microsoft.com/office/drawing/2014/main" id="{46C9EC47-B093-47C1-B98F-1C92C3C3218A}"/>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14546931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16941D0E-90B9-44B7-B3FD-7FD798E9F11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5702C8EB-8816-40CE-8F08-702E20D6B549}" type="slidenum">
              <a:rPr lang="zh-CN" altLang="en-US" sz="1200"/>
              <a:pPr eaLnBrk="1" hangingPunct="1"/>
              <a:t>62</a:t>
            </a:fld>
            <a:endParaRPr lang="en-US" altLang="zh-CN" sz="1200"/>
          </a:p>
        </p:txBody>
      </p:sp>
      <p:sp>
        <p:nvSpPr>
          <p:cNvPr id="73731" name="Rectangle 2">
            <a:extLst>
              <a:ext uri="{FF2B5EF4-FFF2-40B4-BE49-F238E27FC236}">
                <a16:creationId xmlns:a16="http://schemas.microsoft.com/office/drawing/2014/main" id="{B9DB1D7F-612E-4E09-AF81-2687D158ED12}"/>
              </a:ext>
            </a:extLst>
          </p:cNvPr>
          <p:cNvSpPr>
            <a:spLocks noGrp="1" noRot="1" noChangeAspect="1" noChangeArrowheads="1" noTextEdit="1"/>
          </p:cNvSpPr>
          <p:nvPr>
            <p:ph type="sldImg"/>
          </p:nvPr>
        </p:nvSpPr>
        <p:spPr>
          <a:xfrm>
            <a:off x="3429000" y="2400300"/>
            <a:ext cx="0" cy="0"/>
          </a:xfrm>
          <a:solidFill>
            <a:srgbClr val="FFFFFF"/>
          </a:solidFill>
          <a:ln/>
        </p:spPr>
      </p:sp>
      <p:sp>
        <p:nvSpPr>
          <p:cNvPr id="73732" name="Rectangle 3">
            <a:extLst>
              <a:ext uri="{FF2B5EF4-FFF2-40B4-BE49-F238E27FC236}">
                <a16:creationId xmlns:a16="http://schemas.microsoft.com/office/drawing/2014/main" id="{5103C59D-B818-49D1-A396-D0992A33A2B8}"/>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392481578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D93E3502-7B07-4098-ADA4-DDBF792E8B0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A705E77D-D0F3-4733-9C96-446149F6964D}" type="slidenum">
              <a:rPr lang="zh-CN" altLang="en-US" sz="1200"/>
              <a:pPr eaLnBrk="1" hangingPunct="1"/>
              <a:t>63</a:t>
            </a:fld>
            <a:endParaRPr lang="en-US" altLang="zh-CN" sz="1200"/>
          </a:p>
        </p:txBody>
      </p:sp>
      <p:sp>
        <p:nvSpPr>
          <p:cNvPr id="74755" name="Rectangle 2">
            <a:extLst>
              <a:ext uri="{FF2B5EF4-FFF2-40B4-BE49-F238E27FC236}">
                <a16:creationId xmlns:a16="http://schemas.microsoft.com/office/drawing/2014/main" id="{9AB2169A-6598-4C1B-834B-0E650FDCCCEE}"/>
              </a:ext>
            </a:extLst>
          </p:cNvPr>
          <p:cNvSpPr>
            <a:spLocks noGrp="1" noRot="1" noChangeAspect="1" noChangeArrowheads="1" noTextEdit="1"/>
          </p:cNvSpPr>
          <p:nvPr>
            <p:ph type="sldImg"/>
          </p:nvPr>
        </p:nvSpPr>
        <p:spPr>
          <a:xfrm>
            <a:off x="3429000" y="2400300"/>
            <a:ext cx="0" cy="0"/>
          </a:xfrm>
          <a:solidFill>
            <a:srgbClr val="FFFFFF"/>
          </a:solidFill>
          <a:ln/>
        </p:spPr>
      </p:sp>
      <p:sp>
        <p:nvSpPr>
          <p:cNvPr id="74756" name="Rectangle 3">
            <a:extLst>
              <a:ext uri="{FF2B5EF4-FFF2-40B4-BE49-F238E27FC236}">
                <a16:creationId xmlns:a16="http://schemas.microsoft.com/office/drawing/2014/main" id="{0C41BED9-9359-4A7F-A4C8-E87DE44634E7}"/>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326084033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AAD26962-30DF-4BDC-A387-29C2992A0D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FCFAA58B-8707-45A9-986F-9691EC586B8B}" type="slidenum">
              <a:rPr lang="zh-CN" altLang="en-US" sz="1200"/>
              <a:pPr eaLnBrk="1" hangingPunct="1"/>
              <a:t>64</a:t>
            </a:fld>
            <a:endParaRPr lang="en-US" altLang="zh-CN" sz="1200"/>
          </a:p>
        </p:txBody>
      </p:sp>
      <p:sp>
        <p:nvSpPr>
          <p:cNvPr id="76803" name="Rectangle 2">
            <a:extLst>
              <a:ext uri="{FF2B5EF4-FFF2-40B4-BE49-F238E27FC236}">
                <a16:creationId xmlns:a16="http://schemas.microsoft.com/office/drawing/2014/main" id="{3CFEE5E7-A2C0-48BC-A5FC-A18877B5BD9B}"/>
              </a:ext>
            </a:extLst>
          </p:cNvPr>
          <p:cNvSpPr>
            <a:spLocks noGrp="1" noRot="1" noChangeAspect="1" noChangeArrowheads="1" noTextEdit="1"/>
          </p:cNvSpPr>
          <p:nvPr>
            <p:ph type="sldImg"/>
          </p:nvPr>
        </p:nvSpPr>
        <p:spPr>
          <a:xfrm>
            <a:off x="3429000" y="2400300"/>
            <a:ext cx="0" cy="0"/>
          </a:xfrm>
          <a:solidFill>
            <a:srgbClr val="FFFFFF"/>
          </a:solidFill>
          <a:ln/>
        </p:spPr>
      </p:sp>
      <p:sp>
        <p:nvSpPr>
          <p:cNvPr id="76804" name="Rectangle 3">
            <a:extLst>
              <a:ext uri="{FF2B5EF4-FFF2-40B4-BE49-F238E27FC236}">
                <a16:creationId xmlns:a16="http://schemas.microsoft.com/office/drawing/2014/main" id="{55D848F4-A469-489A-AB13-AF44B40853F4}"/>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34946689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92B7C8B4-C688-415B-A6C4-43813251FBF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B9F04528-26C5-4889-A323-E8213EF1F166}" type="slidenum">
              <a:rPr lang="zh-CN" altLang="en-US" sz="1200"/>
              <a:pPr eaLnBrk="1" hangingPunct="1"/>
              <a:t>65</a:t>
            </a:fld>
            <a:endParaRPr lang="en-US" altLang="zh-CN" sz="1200"/>
          </a:p>
        </p:txBody>
      </p:sp>
      <p:sp>
        <p:nvSpPr>
          <p:cNvPr id="105475" name="Rectangle 2">
            <a:extLst>
              <a:ext uri="{FF2B5EF4-FFF2-40B4-BE49-F238E27FC236}">
                <a16:creationId xmlns:a16="http://schemas.microsoft.com/office/drawing/2014/main" id="{CF7DE17C-8335-4733-AB84-76B0A08FD92B}"/>
              </a:ext>
            </a:extLst>
          </p:cNvPr>
          <p:cNvSpPr>
            <a:spLocks noGrp="1" noRot="1" noChangeAspect="1" noChangeArrowheads="1" noTextEdit="1"/>
          </p:cNvSpPr>
          <p:nvPr>
            <p:ph type="sldImg"/>
          </p:nvPr>
        </p:nvSpPr>
        <p:spPr>
          <a:xfrm>
            <a:off x="3429000" y="2400300"/>
            <a:ext cx="0" cy="0"/>
          </a:xfrm>
          <a:solidFill>
            <a:srgbClr val="FFFFFF"/>
          </a:solidFill>
          <a:ln/>
        </p:spPr>
      </p:sp>
      <p:sp>
        <p:nvSpPr>
          <p:cNvPr id="105476" name="Rectangle 3">
            <a:extLst>
              <a:ext uri="{FF2B5EF4-FFF2-40B4-BE49-F238E27FC236}">
                <a16:creationId xmlns:a16="http://schemas.microsoft.com/office/drawing/2014/main" id="{3DEA7111-6A61-41B8-B940-EF62D00D0D84}"/>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latin typeface="Times New Roman" panose="02020603050405020304" pitchFamily="18" charset="0"/>
            </a:endParaRPr>
          </a:p>
        </p:txBody>
      </p:sp>
    </p:spTree>
    <p:extLst>
      <p:ext uri="{BB962C8B-B14F-4D97-AF65-F5344CB8AC3E}">
        <p14:creationId xmlns:p14="http://schemas.microsoft.com/office/powerpoint/2010/main" val="424330155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4651713F-28D0-4466-BFE4-9E96DF5B3E3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8CC68E93-63B7-43CD-92C1-4BA67E17B6CE}" type="slidenum">
              <a:rPr lang="zh-CN" altLang="en-US" sz="1200"/>
              <a:pPr eaLnBrk="1" hangingPunct="1"/>
              <a:t>67</a:t>
            </a:fld>
            <a:endParaRPr lang="en-US" altLang="zh-CN" sz="1200"/>
          </a:p>
        </p:txBody>
      </p:sp>
      <p:sp>
        <p:nvSpPr>
          <p:cNvPr id="106499" name="Rectangle 2">
            <a:extLst>
              <a:ext uri="{FF2B5EF4-FFF2-40B4-BE49-F238E27FC236}">
                <a16:creationId xmlns:a16="http://schemas.microsoft.com/office/drawing/2014/main" id="{2281957D-9720-46DE-B448-25CCCC5C5524}"/>
              </a:ext>
            </a:extLst>
          </p:cNvPr>
          <p:cNvSpPr>
            <a:spLocks noGrp="1" noRot="1" noChangeAspect="1" noChangeArrowheads="1" noTextEdit="1"/>
          </p:cNvSpPr>
          <p:nvPr>
            <p:ph type="sldImg"/>
          </p:nvPr>
        </p:nvSpPr>
        <p:spPr>
          <a:xfrm>
            <a:off x="3429000" y="2400300"/>
            <a:ext cx="0" cy="0"/>
          </a:xfrm>
          <a:solidFill>
            <a:srgbClr val="FFFFFF"/>
          </a:solidFill>
          <a:ln/>
        </p:spPr>
      </p:sp>
      <p:sp>
        <p:nvSpPr>
          <p:cNvPr id="106500" name="Rectangle 3">
            <a:extLst>
              <a:ext uri="{FF2B5EF4-FFF2-40B4-BE49-F238E27FC236}">
                <a16:creationId xmlns:a16="http://schemas.microsoft.com/office/drawing/2014/main" id="{0F579507-5A8C-4E15-92BB-E353A64DB9E8}"/>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latin typeface="Times New Roman" panose="02020603050405020304" pitchFamily="18" charset="0"/>
            </a:endParaRPr>
          </a:p>
        </p:txBody>
      </p:sp>
    </p:spTree>
    <p:extLst>
      <p:ext uri="{BB962C8B-B14F-4D97-AF65-F5344CB8AC3E}">
        <p14:creationId xmlns:p14="http://schemas.microsoft.com/office/powerpoint/2010/main" val="380919859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E6C1D2AE-FE46-4B99-BBF3-CCC7DE829E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9F04289E-8827-4E1A-AA54-320031600824}" type="slidenum">
              <a:rPr lang="zh-CN" altLang="en-US" sz="1200"/>
              <a:pPr eaLnBrk="1" hangingPunct="1"/>
              <a:t>68</a:t>
            </a:fld>
            <a:endParaRPr lang="en-US" altLang="zh-CN" sz="1200"/>
          </a:p>
        </p:txBody>
      </p:sp>
      <p:sp>
        <p:nvSpPr>
          <p:cNvPr id="109571" name="Rectangle 2">
            <a:extLst>
              <a:ext uri="{FF2B5EF4-FFF2-40B4-BE49-F238E27FC236}">
                <a16:creationId xmlns:a16="http://schemas.microsoft.com/office/drawing/2014/main" id="{712EC8C2-0F5E-492F-8D98-0D2195A625CD}"/>
              </a:ext>
            </a:extLst>
          </p:cNvPr>
          <p:cNvSpPr>
            <a:spLocks noGrp="1" noRot="1" noChangeAspect="1" noChangeArrowheads="1" noTextEdit="1"/>
          </p:cNvSpPr>
          <p:nvPr>
            <p:ph type="sldImg"/>
          </p:nvPr>
        </p:nvSpPr>
        <p:spPr>
          <a:xfrm>
            <a:off x="3429000" y="2400300"/>
            <a:ext cx="0" cy="0"/>
          </a:xfrm>
          <a:solidFill>
            <a:srgbClr val="FFFFFF"/>
          </a:solidFill>
          <a:ln/>
        </p:spPr>
      </p:sp>
      <p:sp>
        <p:nvSpPr>
          <p:cNvPr id="109572" name="Rectangle 3">
            <a:extLst>
              <a:ext uri="{FF2B5EF4-FFF2-40B4-BE49-F238E27FC236}">
                <a16:creationId xmlns:a16="http://schemas.microsoft.com/office/drawing/2014/main" id="{09776B1C-B526-4630-A08A-7B7884E6F430}"/>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latin typeface="Times New Roman" panose="02020603050405020304" pitchFamily="18" charset="0"/>
            </a:endParaRPr>
          </a:p>
        </p:txBody>
      </p:sp>
    </p:spTree>
    <p:extLst>
      <p:ext uri="{BB962C8B-B14F-4D97-AF65-F5344CB8AC3E}">
        <p14:creationId xmlns:p14="http://schemas.microsoft.com/office/powerpoint/2010/main" val="1574649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讲到这里</a:t>
            </a:r>
            <a:r>
              <a:rPr lang="en-US" altLang="zh-CN"/>
              <a:t>9-22</a:t>
            </a:r>
            <a:endParaRPr lang="zh-CN" altLang="en-US"/>
          </a:p>
        </p:txBody>
      </p:sp>
      <p:sp>
        <p:nvSpPr>
          <p:cNvPr id="4" name="灯片编号占位符 3"/>
          <p:cNvSpPr>
            <a:spLocks noGrp="1"/>
          </p:cNvSpPr>
          <p:nvPr>
            <p:ph type="sldNum" sz="quarter" idx="5"/>
          </p:nvPr>
        </p:nvSpPr>
        <p:spPr/>
        <p:txBody>
          <a:bodyPr/>
          <a:lstStyle/>
          <a:p>
            <a:pPr>
              <a:defRPr/>
            </a:pPr>
            <a:fld id="{BE3ECCF0-2254-41A9-BC86-275E27B39D05}" type="slidenum">
              <a:rPr lang="zh-CN" altLang="en-US" smtClean="0"/>
              <a:pPr>
                <a:defRPr/>
              </a:pPr>
              <a:t>12</a:t>
            </a:fld>
            <a:endParaRPr lang="en-US" altLang="zh-CN"/>
          </a:p>
        </p:txBody>
      </p:sp>
    </p:spTree>
    <p:extLst>
      <p:ext uri="{BB962C8B-B14F-4D97-AF65-F5344CB8AC3E}">
        <p14:creationId xmlns:p14="http://schemas.microsoft.com/office/powerpoint/2010/main" val="335008727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8F80D5D8-2ED6-4333-BBAD-06B7282EE9C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4333EE65-D424-41C6-94EC-FC8F220F2534}" type="slidenum">
              <a:rPr lang="zh-CN" altLang="en-US" sz="1200"/>
              <a:pPr eaLnBrk="1" hangingPunct="1"/>
              <a:t>69</a:t>
            </a:fld>
            <a:endParaRPr lang="en-US" altLang="zh-CN" sz="1200"/>
          </a:p>
        </p:txBody>
      </p:sp>
      <p:sp>
        <p:nvSpPr>
          <p:cNvPr id="110595" name="Rectangle 2">
            <a:extLst>
              <a:ext uri="{FF2B5EF4-FFF2-40B4-BE49-F238E27FC236}">
                <a16:creationId xmlns:a16="http://schemas.microsoft.com/office/drawing/2014/main" id="{8C7E6164-05A7-4453-ADA3-2505EBE34F85}"/>
              </a:ext>
            </a:extLst>
          </p:cNvPr>
          <p:cNvSpPr>
            <a:spLocks noGrp="1" noRot="1" noChangeAspect="1" noChangeArrowheads="1" noTextEdit="1"/>
          </p:cNvSpPr>
          <p:nvPr>
            <p:ph type="sldImg"/>
          </p:nvPr>
        </p:nvSpPr>
        <p:spPr>
          <a:xfrm>
            <a:off x="3429000" y="2400300"/>
            <a:ext cx="0" cy="0"/>
          </a:xfrm>
          <a:solidFill>
            <a:srgbClr val="FFFFFF"/>
          </a:solidFill>
          <a:ln/>
        </p:spPr>
      </p:sp>
      <p:sp>
        <p:nvSpPr>
          <p:cNvPr id="110596" name="Rectangle 3">
            <a:extLst>
              <a:ext uri="{FF2B5EF4-FFF2-40B4-BE49-F238E27FC236}">
                <a16:creationId xmlns:a16="http://schemas.microsoft.com/office/drawing/2014/main" id="{1F3E530F-9D03-4491-9976-AE362D4EF530}"/>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latin typeface="Times New Roman" panose="02020603050405020304" pitchFamily="18" charset="0"/>
            </a:endParaRPr>
          </a:p>
        </p:txBody>
      </p:sp>
    </p:spTree>
    <p:extLst>
      <p:ext uri="{BB962C8B-B14F-4D97-AF65-F5344CB8AC3E}">
        <p14:creationId xmlns:p14="http://schemas.microsoft.com/office/powerpoint/2010/main" val="73317823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id="{35FA1ECF-EF6C-4D80-86D7-403833441D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AB26822F-C30D-4044-A0A3-9BBB4A8A5657}" type="slidenum">
              <a:rPr lang="zh-CN" altLang="en-US" sz="1200"/>
              <a:pPr eaLnBrk="1" hangingPunct="1"/>
              <a:t>70</a:t>
            </a:fld>
            <a:endParaRPr lang="en-US" altLang="zh-CN" sz="1200"/>
          </a:p>
        </p:txBody>
      </p:sp>
      <p:sp>
        <p:nvSpPr>
          <p:cNvPr id="112643" name="Rectangle 2">
            <a:extLst>
              <a:ext uri="{FF2B5EF4-FFF2-40B4-BE49-F238E27FC236}">
                <a16:creationId xmlns:a16="http://schemas.microsoft.com/office/drawing/2014/main" id="{7DA07977-2791-41F0-B7B2-BF02F7A0B601}"/>
              </a:ext>
            </a:extLst>
          </p:cNvPr>
          <p:cNvSpPr>
            <a:spLocks noGrp="1" noRot="1" noChangeAspect="1" noChangeArrowheads="1" noTextEdit="1"/>
          </p:cNvSpPr>
          <p:nvPr>
            <p:ph type="sldImg"/>
          </p:nvPr>
        </p:nvSpPr>
        <p:spPr>
          <a:xfrm>
            <a:off x="3429000" y="2400300"/>
            <a:ext cx="0" cy="0"/>
          </a:xfrm>
          <a:solidFill>
            <a:srgbClr val="FFFFFF"/>
          </a:solidFill>
          <a:ln/>
        </p:spPr>
      </p:sp>
      <p:sp>
        <p:nvSpPr>
          <p:cNvPr id="112644" name="Rectangle 3">
            <a:extLst>
              <a:ext uri="{FF2B5EF4-FFF2-40B4-BE49-F238E27FC236}">
                <a16:creationId xmlns:a16="http://schemas.microsoft.com/office/drawing/2014/main" id="{41D08DC9-7676-4290-BEA9-6AD856854A49}"/>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latin typeface="Times New Roman" panose="02020603050405020304" pitchFamily="18" charset="0"/>
            </a:endParaRPr>
          </a:p>
        </p:txBody>
      </p:sp>
    </p:spTree>
    <p:extLst>
      <p:ext uri="{BB962C8B-B14F-4D97-AF65-F5344CB8AC3E}">
        <p14:creationId xmlns:p14="http://schemas.microsoft.com/office/powerpoint/2010/main" val="307980862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2DA0ACEC-8BD5-4782-B7AE-3A70B7C6330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FFA7F969-E84F-45D1-B182-509687F5B705}" type="slidenum">
              <a:rPr lang="zh-CN" altLang="en-US" sz="1200"/>
              <a:pPr eaLnBrk="1" hangingPunct="1"/>
              <a:t>71</a:t>
            </a:fld>
            <a:endParaRPr lang="en-US" altLang="zh-CN" sz="1200"/>
          </a:p>
        </p:txBody>
      </p:sp>
      <p:sp>
        <p:nvSpPr>
          <p:cNvPr id="113667" name="Rectangle 2">
            <a:extLst>
              <a:ext uri="{FF2B5EF4-FFF2-40B4-BE49-F238E27FC236}">
                <a16:creationId xmlns:a16="http://schemas.microsoft.com/office/drawing/2014/main" id="{AB63EC1A-AA88-4CBA-9D72-E8BA81CC5638}"/>
              </a:ext>
            </a:extLst>
          </p:cNvPr>
          <p:cNvSpPr>
            <a:spLocks noGrp="1" noRot="1" noChangeAspect="1" noChangeArrowheads="1" noTextEdit="1"/>
          </p:cNvSpPr>
          <p:nvPr>
            <p:ph type="sldImg"/>
          </p:nvPr>
        </p:nvSpPr>
        <p:spPr>
          <a:xfrm>
            <a:off x="3429000" y="2400300"/>
            <a:ext cx="0" cy="0"/>
          </a:xfrm>
          <a:solidFill>
            <a:srgbClr val="FFFFFF"/>
          </a:solidFill>
          <a:ln/>
        </p:spPr>
      </p:sp>
      <p:sp>
        <p:nvSpPr>
          <p:cNvPr id="113668" name="Rectangle 3">
            <a:extLst>
              <a:ext uri="{FF2B5EF4-FFF2-40B4-BE49-F238E27FC236}">
                <a16:creationId xmlns:a16="http://schemas.microsoft.com/office/drawing/2014/main" id="{F1C4C9C8-930F-419D-BE66-26FCA0ABCD94}"/>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latin typeface="Times New Roman" panose="02020603050405020304" pitchFamily="18" charset="0"/>
            </a:endParaRPr>
          </a:p>
        </p:txBody>
      </p:sp>
    </p:spTree>
    <p:extLst>
      <p:ext uri="{BB962C8B-B14F-4D97-AF65-F5344CB8AC3E}">
        <p14:creationId xmlns:p14="http://schemas.microsoft.com/office/powerpoint/2010/main" val="396857695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a:extLst>
              <a:ext uri="{FF2B5EF4-FFF2-40B4-BE49-F238E27FC236}">
                <a16:creationId xmlns:a16="http://schemas.microsoft.com/office/drawing/2014/main" id="{E2E6F9E9-3162-4512-A290-F3A1F02CFCC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F738A8B6-362D-4689-B5F3-AF0220911C0A}" type="slidenum">
              <a:rPr lang="zh-CN" altLang="en-US" sz="1200"/>
              <a:pPr eaLnBrk="1" hangingPunct="1"/>
              <a:t>72</a:t>
            </a:fld>
            <a:endParaRPr lang="en-US" altLang="zh-CN" sz="1200"/>
          </a:p>
        </p:txBody>
      </p:sp>
      <p:sp>
        <p:nvSpPr>
          <p:cNvPr id="121859" name="Rectangle 2">
            <a:extLst>
              <a:ext uri="{FF2B5EF4-FFF2-40B4-BE49-F238E27FC236}">
                <a16:creationId xmlns:a16="http://schemas.microsoft.com/office/drawing/2014/main" id="{3184FDB3-2AE5-45B0-8A85-4D95070A2D95}"/>
              </a:ext>
            </a:extLst>
          </p:cNvPr>
          <p:cNvSpPr>
            <a:spLocks noGrp="1" noRot="1" noChangeAspect="1" noChangeArrowheads="1" noTextEdit="1"/>
          </p:cNvSpPr>
          <p:nvPr>
            <p:ph type="sldImg"/>
          </p:nvPr>
        </p:nvSpPr>
        <p:spPr>
          <a:xfrm>
            <a:off x="3429000" y="2400300"/>
            <a:ext cx="0" cy="0"/>
          </a:xfrm>
          <a:solidFill>
            <a:srgbClr val="FFFFFF"/>
          </a:solidFill>
          <a:ln/>
        </p:spPr>
      </p:sp>
      <p:sp>
        <p:nvSpPr>
          <p:cNvPr id="121860" name="Rectangle 3">
            <a:extLst>
              <a:ext uri="{FF2B5EF4-FFF2-40B4-BE49-F238E27FC236}">
                <a16:creationId xmlns:a16="http://schemas.microsoft.com/office/drawing/2014/main" id="{056BE86D-229E-43EA-B383-DF46CCE5776C}"/>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latin typeface="Times New Roman" panose="02020603050405020304" pitchFamily="18" charset="0"/>
            </a:endParaRPr>
          </a:p>
        </p:txBody>
      </p:sp>
    </p:spTree>
    <p:extLst>
      <p:ext uri="{BB962C8B-B14F-4D97-AF65-F5344CB8AC3E}">
        <p14:creationId xmlns:p14="http://schemas.microsoft.com/office/powerpoint/2010/main" val="277453930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a:extLst>
              <a:ext uri="{FF2B5EF4-FFF2-40B4-BE49-F238E27FC236}">
                <a16:creationId xmlns:a16="http://schemas.microsoft.com/office/drawing/2014/main" id="{AF0F4F83-2D31-47D3-B7D1-2C467E0D015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5751C544-035A-4CBF-B530-0BE4462E8EC5}" type="slidenum">
              <a:rPr lang="zh-CN" altLang="en-US" sz="1200"/>
              <a:pPr eaLnBrk="1" hangingPunct="1"/>
              <a:t>73</a:t>
            </a:fld>
            <a:endParaRPr lang="en-US" altLang="zh-CN" sz="1200"/>
          </a:p>
        </p:txBody>
      </p:sp>
      <p:sp>
        <p:nvSpPr>
          <p:cNvPr id="122883" name="Rectangle 2">
            <a:extLst>
              <a:ext uri="{FF2B5EF4-FFF2-40B4-BE49-F238E27FC236}">
                <a16:creationId xmlns:a16="http://schemas.microsoft.com/office/drawing/2014/main" id="{64AFA0BE-D99D-4177-AAEE-990401807904}"/>
              </a:ext>
            </a:extLst>
          </p:cNvPr>
          <p:cNvSpPr>
            <a:spLocks noGrp="1" noRot="1" noChangeAspect="1" noChangeArrowheads="1" noTextEdit="1"/>
          </p:cNvSpPr>
          <p:nvPr>
            <p:ph type="sldImg"/>
          </p:nvPr>
        </p:nvSpPr>
        <p:spPr>
          <a:xfrm>
            <a:off x="3429000" y="2400300"/>
            <a:ext cx="0" cy="0"/>
          </a:xfrm>
          <a:solidFill>
            <a:srgbClr val="FFFFFF"/>
          </a:solidFill>
          <a:ln/>
        </p:spPr>
      </p:sp>
      <p:sp>
        <p:nvSpPr>
          <p:cNvPr id="122884" name="Rectangle 3">
            <a:extLst>
              <a:ext uri="{FF2B5EF4-FFF2-40B4-BE49-F238E27FC236}">
                <a16:creationId xmlns:a16="http://schemas.microsoft.com/office/drawing/2014/main" id="{D405231B-76F0-4CE4-B43F-41F3AA0C5EED}"/>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latin typeface="Times New Roman" panose="02020603050405020304" pitchFamily="18" charset="0"/>
            </a:endParaRPr>
          </a:p>
        </p:txBody>
      </p:sp>
    </p:spTree>
    <p:extLst>
      <p:ext uri="{BB962C8B-B14F-4D97-AF65-F5344CB8AC3E}">
        <p14:creationId xmlns:p14="http://schemas.microsoft.com/office/powerpoint/2010/main" val="262899287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a:extLst>
              <a:ext uri="{FF2B5EF4-FFF2-40B4-BE49-F238E27FC236}">
                <a16:creationId xmlns:a16="http://schemas.microsoft.com/office/drawing/2014/main" id="{1358AB2D-B0C8-4B11-B082-E3C9CFDF505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9FF5AB5B-F2C0-4BDF-82F7-7DC955772F13}" type="slidenum">
              <a:rPr lang="zh-CN" altLang="en-US" sz="1200"/>
              <a:pPr eaLnBrk="1" hangingPunct="1"/>
              <a:t>74</a:t>
            </a:fld>
            <a:endParaRPr lang="en-US" altLang="zh-CN" sz="1200"/>
          </a:p>
        </p:txBody>
      </p:sp>
      <p:sp>
        <p:nvSpPr>
          <p:cNvPr id="123907" name="Rectangle 2">
            <a:extLst>
              <a:ext uri="{FF2B5EF4-FFF2-40B4-BE49-F238E27FC236}">
                <a16:creationId xmlns:a16="http://schemas.microsoft.com/office/drawing/2014/main" id="{2203FA3F-93C0-4B3C-A78E-DBF06E2607E2}"/>
              </a:ext>
            </a:extLst>
          </p:cNvPr>
          <p:cNvSpPr>
            <a:spLocks noGrp="1" noRot="1" noChangeAspect="1" noChangeArrowheads="1" noTextEdit="1"/>
          </p:cNvSpPr>
          <p:nvPr>
            <p:ph type="sldImg"/>
          </p:nvPr>
        </p:nvSpPr>
        <p:spPr>
          <a:xfrm>
            <a:off x="3429000" y="2400300"/>
            <a:ext cx="0" cy="0"/>
          </a:xfrm>
          <a:solidFill>
            <a:srgbClr val="FFFFFF"/>
          </a:solidFill>
          <a:ln/>
        </p:spPr>
      </p:sp>
      <p:sp>
        <p:nvSpPr>
          <p:cNvPr id="123908" name="Rectangle 3">
            <a:extLst>
              <a:ext uri="{FF2B5EF4-FFF2-40B4-BE49-F238E27FC236}">
                <a16:creationId xmlns:a16="http://schemas.microsoft.com/office/drawing/2014/main" id="{989847A3-7BF4-4ED2-9A35-7A9F9282A42B}"/>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latin typeface="Times New Roman" panose="02020603050405020304" pitchFamily="18" charset="0"/>
            </a:endParaRPr>
          </a:p>
        </p:txBody>
      </p:sp>
    </p:spTree>
    <p:extLst>
      <p:ext uri="{BB962C8B-B14F-4D97-AF65-F5344CB8AC3E}">
        <p14:creationId xmlns:p14="http://schemas.microsoft.com/office/powerpoint/2010/main" val="355972989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a:extLst>
              <a:ext uri="{FF2B5EF4-FFF2-40B4-BE49-F238E27FC236}">
                <a16:creationId xmlns:a16="http://schemas.microsoft.com/office/drawing/2014/main" id="{DAC98483-E49D-4320-B52E-867E63C33D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BCC854A7-485A-4673-8BAC-044BA2C86F9F}" type="slidenum">
              <a:rPr lang="zh-CN" altLang="en-US" sz="1200"/>
              <a:pPr eaLnBrk="1" hangingPunct="1"/>
              <a:t>75</a:t>
            </a:fld>
            <a:endParaRPr lang="en-US" altLang="zh-CN" sz="1200"/>
          </a:p>
        </p:txBody>
      </p:sp>
      <p:sp>
        <p:nvSpPr>
          <p:cNvPr id="124931" name="Rectangle 2">
            <a:extLst>
              <a:ext uri="{FF2B5EF4-FFF2-40B4-BE49-F238E27FC236}">
                <a16:creationId xmlns:a16="http://schemas.microsoft.com/office/drawing/2014/main" id="{4B5E2902-1697-4745-9897-70EB14215880}"/>
              </a:ext>
            </a:extLst>
          </p:cNvPr>
          <p:cNvSpPr>
            <a:spLocks noGrp="1" noRot="1" noChangeAspect="1" noChangeArrowheads="1" noTextEdit="1"/>
          </p:cNvSpPr>
          <p:nvPr>
            <p:ph type="sldImg"/>
          </p:nvPr>
        </p:nvSpPr>
        <p:spPr>
          <a:xfrm>
            <a:off x="3429000" y="2400300"/>
            <a:ext cx="0" cy="0"/>
          </a:xfrm>
          <a:solidFill>
            <a:srgbClr val="FFFFFF"/>
          </a:solidFill>
          <a:ln/>
        </p:spPr>
      </p:sp>
      <p:sp>
        <p:nvSpPr>
          <p:cNvPr id="124932" name="Rectangle 3">
            <a:extLst>
              <a:ext uri="{FF2B5EF4-FFF2-40B4-BE49-F238E27FC236}">
                <a16:creationId xmlns:a16="http://schemas.microsoft.com/office/drawing/2014/main" id="{7F7391EC-532D-49AA-97D0-22657350FCD4}"/>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latin typeface="Times New Roman" panose="02020603050405020304" pitchFamily="18" charset="0"/>
            </a:endParaRPr>
          </a:p>
        </p:txBody>
      </p:sp>
    </p:spTree>
    <p:extLst>
      <p:ext uri="{BB962C8B-B14F-4D97-AF65-F5344CB8AC3E}">
        <p14:creationId xmlns:p14="http://schemas.microsoft.com/office/powerpoint/2010/main" val="325418416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a:extLst>
              <a:ext uri="{FF2B5EF4-FFF2-40B4-BE49-F238E27FC236}">
                <a16:creationId xmlns:a16="http://schemas.microsoft.com/office/drawing/2014/main" id="{163E6DCD-A45F-4429-ACD1-0CBBF8DCFC0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16AC8C7A-BBC6-4575-8520-4AABCADFB9A1}" type="slidenum">
              <a:rPr lang="zh-CN" altLang="en-US" sz="1200"/>
              <a:pPr eaLnBrk="1" hangingPunct="1"/>
              <a:t>76</a:t>
            </a:fld>
            <a:endParaRPr lang="en-US" altLang="zh-CN" sz="1200"/>
          </a:p>
        </p:txBody>
      </p:sp>
      <p:sp>
        <p:nvSpPr>
          <p:cNvPr id="126979" name="Rectangle 2">
            <a:extLst>
              <a:ext uri="{FF2B5EF4-FFF2-40B4-BE49-F238E27FC236}">
                <a16:creationId xmlns:a16="http://schemas.microsoft.com/office/drawing/2014/main" id="{5C4F6866-6DFF-4772-9975-230EF7963F63}"/>
              </a:ext>
            </a:extLst>
          </p:cNvPr>
          <p:cNvSpPr>
            <a:spLocks noGrp="1" noRot="1" noChangeAspect="1" noChangeArrowheads="1" noTextEdit="1"/>
          </p:cNvSpPr>
          <p:nvPr>
            <p:ph type="sldImg"/>
          </p:nvPr>
        </p:nvSpPr>
        <p:spPr>
          <a:xfrm>
            <a:off x="3429000" y="2400300"/>
            <a:ext cx="0" cy="0"/>
          </a:xfrm>
          <a:solidFill>
            <a:srgbClr val="FFFFFF"/>
          </a:solidFill>
          <a:ln/>
        </p:spPr>
      </p:sp>
      <p:sp>
        <p:nvSpPr>
          <p:cNvPr id="126980" name="Rectangle 3">
            <a:extLst>
              <a:ext uri="{FF2B5EF4-FFF2-40B4-BE49-F238E27FC236}">
                <a16:creationId xmlns:a16="http://schemas.microsoft.com/office/drawing/2014/main" id="{D93B3E4F-A160-4CCD-9152-BB7641B16B3E}"/>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latin typeface="Times New Roman" panose="02020603050405020304" pitchFamily="18" charset="0"/>
            </a:endParaRPr>
          </a:p>
        </p:txBody>
      </p:sp>
    </p:spTree>
    <p:extLst>
      <p:ext uri="{BB962C8B-B14F-4D97-AF65-F5344CB8AC3E}">
        <p14:creationId xmlns:p14="http://schemas.microsoft.com/office/powerpoint/2010/main" val="109728207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a:extLst>
              <a:ext uri="{FF2B5EF4-FFF2-40B4-BE49-F238E27FC236}">
                <a16:creationId xmlns:a16="http://schemas.microsoft.com/office/drawing/2014/main" id="{5AE71114-775B-4C20-97CC-E7655BC121B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471B9773-DE31-4579-A76F-63249ED07C1B}" type="slidenum">
              <a:rPr lang="zh-CN" altLang="en-US" sz="1200"/>
              <a:pPr eaLnBrk="1" hangingPunct="1"/>
              <a:t>77</a:t>
            </a:fld>
            <a:endParaRPr lang="en-US" altLang="zh-CN" sz="1200"/>
          </a:p>
        </p:txBody>
      </p:sp>
      <p:sp>
        <p:nvSpPr>
          <p:cNvPr id="128003" name="Rectangle 2">
            <a:extLst>
              <a:ext uri="{FF2B5EF4-FFF2-40B4-BE49-F238E27FC236}">
                <a16:creationId xmlns:a16="http://schemas.microsoft.com/office/drawing/2014/main" id="{EE330ACA-8A3C-4D0B-920B-B5ECD708100A}"/>
              </a:ext>
            </a:extLst>
          </p:cNvPr>
          <p:cNvSpPr>
            <a:spLocks noGrp="1" noRot="1" noChangeAspect="1" noChangeArrowheads="1" noTextEdit="1"/>
          </p:cNvSpPr>
          <p:nvPr>
            <p:ph type="sldImg"/>
          </p:nvPr>
        </p:nvSpPr>
        <p:spPr>
          <a:xfrm>
            <a:off x="3429000" y="2400300"/>
            <a:ext cx="0" cy="0"/>
          </a:xfrm>
          <a:solidFill>
            <a:srgbClr val="FFFFFF"/>
          </a:solidFill>
          <a:ln/>
        </p:spPr>
      </p:sp>
      <p:sp>
        <p:nvSpPr>
          <p:cNvPr id="128004" name="Rectangle 3">
            <a:extLst>
              <a:ext uri="{FF2B5EF4-FFF2-40B4-BE49-F238E27FC236}">
                <a16:creationId xmlns:a16="http://schemas.microsoft.com/office/drawing/2014/main" id="{C5560882-3F06-4C3A-9CB6-CED2F062C95C}"/>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latin typeface="Times New Roman" panose="02020603050405020304" pitchFamily="18" charset="0"/>
            </a:endParaRPr>
          </a:p>
        </p:txBody>
      </p:sp>
    </p:spTree>
    <p:extLst>
      <p:ext uri="{BB962C8B-B14F-4D97-AF65-F5344CB8AC3E}">
        <p14:creationId xmlns:p14="http://schemas.microsoft.com/office/powerpoint/2010/main" val="117408735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a:extLst>
              <a:ext uri="{FF2B5EF4-FFF2-40B4-BE49-F238E27FC236}">
                <a16:creationId xmlns:a16="http://schemas.microsoft.com/office/drawing/2014/main" id="{15A99A5C-B5F9-45F5-8106-646443E9BA2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7319AFB2-C417-4AD0-BD06-E5B6C6B23616}" type="slidenum">
              <a:rPr lang="zh-CN" altLang="en-US" sz="1200"/>
              <a:pPr eaLnBrk="1" hangingPunct="1"/>
              <a:t>78</a:t>
            </a:fld>
            <a:endParaRPr lang="en-US" altLang="zh-CN" sz="1200"/>
          </a:p>
        </p:txBody>
      </p:sp>
      <p:sp>
        <p:nvSpPr>
          <p:cNvPr id="129027" name="Rectangle 2">
            <a:extLst>
              <a:ext uri="{FF2B5EF4-FFF2-40B4-BE49-F238E27FC236}">
                <a16:creationId xmlns:a16="http://schemas.microsoft.com/office/drawing/2014/main" id="{913E7E1C-5A69-4BAB-A669-82E32C66839F}"/>
              </a:ext>
            </a:extLst>
          </p:cNvPr>
          <p:cNvSpPr>
            <a:spLocks noGrp="1" noRot="1" noChangeAspect="1" noChangeArrowheads="1" noTextEdit="1"/>
          </p:cNvSpPr>
          <p:nvPr>
            <p:ph type="sldImg"/>
          </p:nvPr>
        </p:nvSpPr>
        <p:spPr>
          <a:xfrm>
            <a:off x="3429000" y="2400300"/>
            <a:ext cx="0" cy="0"/>
          </a:xfrm>
          <a:solidFill>
            <a:srgbClr val="FFFFFF"/>
          </a:solidFill>
          <a:ln/>
        </p:spPr>
      </p:sp>
      <p:sp>
        <p:nvSpPr>
          <p:cNvPr id="129028" name="Rectangle 3">
            <a:extLst>
              <a:ext uri="{FF2B5EF4-FFF2-40B4-BE49-F238E27FC236}">
                <a16:creationId xmlns:a16="http://schemas.microsoft.com/office/drawing/2014/main" id="{B6BCA2CC-C097-417F-ADE7-15DF00BE1033}"/>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latin typeface="Times New Roman" panose="02020603050405020304" pitchFamily="18" charset="0"/>
            </a:endParaRPr>
          </a:p>
        </p:txBody>
      </p:sp>
    </p:spTree>
    <p:extLst>
      <p:ext uri="{BB962C8B-B14F-4D97-AF65-F5344CB8AC3E}">
        <p14:creationId xmlns:p14="http://schemas.microsoft.com/office/powerpoint/2010/main" val="6577930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72922DAC-203A-4BA0-BDC6-4107645C537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258C83AC-6C00-4803-8E67-E2B2308C2B86}" type="slidenum">
              <a:rPr lang="zh-CN" altLang="en-US" sz="1200"/>
              <a:pPr eaLnBrk="1" hangingPunct="1"/>
              <a:t>19</a:t>
            </a:fld>
            <a:endParaRPr lang="en-US" altLang="zh-CN" sz="1200"/>
          </a:p>
        </p:txBody>
      </p:sp>
      <p:sp>
        <p:nvSpPr>
          <p:cNvPr id="92163" name="Rectangle 2">
            <a:extLst>
              <a:ext uri="{FF2B5EF4-FFF2-40B4-BE49-F238E27FC236}">
                <a16:creationId xmlns:a16="http://schemas.microsoft.com/office/drawing/2014/main" id="{874CFF74-918E-4272-BC10-2AEDC0D2589E}"/>
              </a:ext>
            </a:extLst>
          </p:cNvPr>
          <p:cNvSpPr>
            <a:spLocks noGrp="1" noRot="1" noChangeAspect="1" noChangeArrowheads="1" noTextEdit="1"/>
          </p:cNvSpPr>
          <p:nvPr>
            <p:ph type="sldImg"/>
          </p:nvPr>
        </p:nvSpPr>
        <p:spPr>
          <a:xfrm>
            <a:off x="3429000" y="2400300"/>
            <a:ext cx="0" cy="0"/>
          </a:xfrm>
          <a:solidFill>
            <a:srgbClr val="FFFFFF"/>
          </a:solidFill>
          <a:ln/>
        </p:spPr>
      </p:sp>
      <p:sp>
        <p:nvSpPr>
          <p:cNvPr id="92164" name="Rectangle 3">
            <a:extLst>
              <a:ext uri="{FF2B5EF4-FFF2-40B4-BE49-F238E27FC236}">
                <a16:creationId xmlns:a16="http://schemas.microsoft.com/office/drawing/2014/main" id="{57E980E3-9327-40D9-8D48-FC55301585D6}"/>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a:extLst>
              <a:ext uri="{FF2B5EF4-FFF2-40B4-BE49-F238E27FC236}">
                <a16:creationId xmlns:a16="http://schemas.microsoft.com/office/drawing/2014/main" id="{F40AFA82-1B5D-41FF-A1B9-03C1DE98186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8BAFA2D4-8A4D-4B99-821E-3E19626ABF0E}" type="slidenum">
              <a:rPr lang="zh-CN" altLang="en-US" sz="1200"/>
              <a:pPr eaLnBrk="1" hangingPunct="1"/>
              <a:t>79</a:t>
            </a:fld>
            <a:endParaRPr lang="en-US" altLang="zh-CN" sz="1200"/>
          </a:p>
        </p:txBody>
      </p:sp>
      <p:sp>
        <p:nvSpPr>
          <p:cNvPr id="130051" name="Rectangle 2">
            <a:extLst>
              <a:ext uri="{FF2B5EF4-FFF2-40B4-BE49-F238E27FC236}">
                <a16:creationId xmlns:a16="http://schemas.microsoft.com/office/drawing/2014/main" id="{FEF933A6-E0AE-40EF-A388-1F59C5D7136C}"/>
              </a:ext>
            </a:extLst>
          </p:cNvPr>
          <p:cNvSpPr>
            <a:spLocks noGrp="1" noRot="1" noChangeAspect="1" noChangeArrowheads="1" noTextEdit="1"/>
          </p:cNvSpPr>
          <p:nvPr>
            <p:ph type="sldImg"/>
          </p:nvPr>
        </p:nvSpPr>
        <p:spPr>
          <a:xfrm>
            <a:off x="3429000" y="2400300"/>
            <a:ext cx="0" cy="0"/>
          </a:xfrm>
          <a:solidFill>
            <a:srgbClr val="FFFFFF"/>
          </a:solidFill>
          <a:ln/>
        </p:spPr>
      </p:sp>
      <p:sp>
        <p:nvSpPr>
          <p:cNvPr id="130052" name="Rectangle 3">
            <a:extLst>
              <a:ext uri="{FF2B5EF4-FFF2-40B4-BE49-F238E27FC236}">
                <a16:creationId xmlns:a16="http://schemas.microsoft.com/office/drawing/2014/main" id="{8B7EC464-45B5-4722-8A05-790BEB8A1ED8}"/>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latin typeface="Times New Roman" panose="02020603050405020304" pitchFamily="18" charset="0"/>
            </a:endParaRPr>
          </a:p>
        </p:txBody>
      </p:sp>
    </p:spTree>
    <p:extLst>
      <p:ext uri="{BB962C8B-B14F-4D97-AF65-F5344CB8AC3E}">
        <p14:creationId xmlns:p14="http://schemas.microsoft.com/office/powerpoint/2010/main" val="76846775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a:extLst>
              <a:ext uri="{FF2B5EF4-FFF2-40B4-BE49-F238E27FC236}">
                <a16:creationId xmlns:a16="http://schemas.microsoft.com/office/drawing/2014/main" id="{F12B5658-FB22-4012-B698-0EA708D26BB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CFFB363F-3D94-4860-B725-F89737AAFB07}" type="slidenum">
              <a:rPr lang="zh-CN" altLang="en-US" sz="1200"/>
              <a:pPr eaLnBrk="1" hangingPunct="1"/>
              <a:t>80</a:t>
            </a:fld>
            <a:endParaRPr lang="en-US" altLang="zh-CN" sz="1200"/>
          </a:p>
        </p:txBody>
      </p:sp>
      <p:sp>
        <p:nvSpPr>
          <p:cNvPr id="131075" name="Rectangle 2">
            <a:extLst>
              <a:ext uri="{FF2B5EF4-FFF2-40B4-BE49-F238E27FC236}">
                <a16:creationId xmlns:a16="http://schemas.microsoft.com/office/drawing/2014/main" id="{2F2914BA-4D7D-479E-B79D-5C46C0903263}"/>
              </a:ext>
            </a:extLst>
          </p:cNvPr>
          <p:cNvSpPr>
            <a:spLocks noGrp="1" noRot="1" noChangeAspect="1" noChangeArrowheads="1" noTextEdit="1"/>
          </p:cNvSpPr>
          <p:nvPr>
            <p:ph type="sldImg"/>
          </p:nvPr>
        </p:nvSpPr>
        <p:spPr>
          <a:xfrm>
            <a:off x="3429000" y="2400300"/>
            <a:ext cx="0" cy="0"/>
          </a:xfrm>
          <a:solidFill>
            <a:srgbClr val="FFFFFF"/>
          </a:solidFill>
          <a:ln/>
        </p:spPr>
      </p:sp>
      <p:sp>
        <p:nvSpPr>
          <p:cNvPr id="131076" name="Rectangle 3">
            <a:extLst>
              <a:ext uri="{FF2B5EF4-FFF2-40B4-BE49-F238E27FC236}">
                <a16:creationId xmlns:a16="http://schemas.microsoft.com/office/drawing/2014/main" id="{990ACC21-A638-4B0E-9B1C-2BA7C75A42B0}"/>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latin typeface="Times New Roman" panose="02020603050405020304" pitchFamily="18" charset="0"/>
            </a:endParaRPr>
          </a:p>
        </p:txBody>
      </p:sp>
    </p:spTree>
    <p:extLst>
      <p:ext uri="{BB962C8B-B14F-4D97-AF65-F5344CB8AC3E}">
        <p14:creationId xmlns:p14="http://schemas.microsoft.com/office/powerpoint/2010/main" val="288520458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a:extLst>
              <a:ext uri="{FF2B5EF4-FFF2-40B4-BE49-F238E27FC236}">
                <a16:creationId xmlns:a16="http://schemas.microsoft.com/office/drawing/2014/main" id="{3C07E2BD-604C-4F14-B998-E7536B2335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E091199D-5430-48FB-9A67-8FDFF7FC3B12}" type="slidenum">
              <a:rPr lang="zh-CN" altLang="en-US" sz="1200"/>
              <a:pPr eaLnBrk="1" hangingPunct="1"/>
              <a:t>81</a:t>
            </a:fld>
            <a:endParaRPr lang="en-US" altLang="zh-CN" sz="1200"/>
          </a:p>
        </p:txBody>
      </p:sp>
      <p:sp>
        <p:nvSpPr>
          <p:cNvPr id="132099" name="Rectangle 2">
            <a:extLst>
              <a:ext uri="{FF2B5EF4-FFF2-40B4-BE49-F238E27FC236}">
                <a16:creationId xmlns:a16="http://schemas.microsoft.com/office/drawing/2014/main" id="{F2AADB08-FE69-43F3-89BE-DFB2DB4C2343}"/>
              </a:ext>
            </a:extLst>
          </p:cNvPr>
          <p:cNvSpPr>
            <a:spLocks noGrp="1" noRot="1" noChangeAspect="1" noChangeArrowheads="1" noTextEdit="1"/>
          </p:cNvSpPr>
          <p:nvPr>
            <p:ph type="sldImg"/>
          </p:nvPr>
        </p:nvSpPr>
        <p:spPr>
          <a:xfrm>
            <a:off x="3429000" y="2400300"/>
            <a:ext cx="0" cy="0"/>
          </a:xfrm>
          <a:solidFill>
            <a:srgbClr val="FFFFFF"/>
          </a:solidFill>
          <a:ln/>
        </p:spPr>
      </p:sp>
      <p:sp>
        <p:nvSpPr>
          <p:cNvPr id="132100" name="Rectangle 3">
            <a:extLst>
              <a:ext uri="{FF2B5EF4-FFF2-40B4-BE49-F238E27FC236}">
                <a16:creationId xmlns:a16="http://schemas.microsoft.com/office/drawing/2014/main" id="{996829EE-27BF-449D-9BF1-55B8B2686EC3}"/>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latin typeface="Times New Roman" panose="02020603050405020304" pitchFamily="18" charset="0"/>
            </a:endParaRPr>
          </a:p>
        </p:txBody>
      </p:sp>
    </p:spTree>
    <p:extLst>
      <p:ext uri="{BB962C8B-B14F-4D97-AF65-F5344CB8AC3E}">
        <p14:creationId xmlns:p14="http://schemas.microsoft.com/office/powerpoint/2010/main" val="266076188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a:extLst>
              <a:ext uri="{FF2B5EF4-FFF2-40B4-BE49-F238E27FC236}">
                <a16:creationId xmlns:a16="http://schemas.microsoft.com/office/drawing/2014/main" id="{6A3C1520-E0E7-4014-B1C3-12220F900EE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A9CC994C-AC7D-48BC-AF52-0215F2159E80}" type="slidenum">
              <a:rPr lang="zh-CN" altLang="en-US" sz="1200"/>
              <a:pPr eaLnBrk="1" hangingPunct="1"/>
              <a:t>82</a:t>
            </a:fld>
            <a:endParaRPr lang="en-US" altLang="zh-CN" sz="1200"/>
          </a:p>
        </p:txBody>
      </p:sp>
      <p:sp>
        <p:nvSpPr>
          <p:cNvPr id="133123" name="Rectangle 2">
            <a:extLst>
              <a:ext uri="{FF2B5EF4-FFF2-40B4-BE49-F238E27FC236}">
                <a16:creationId xmlns:a16="http://schemas.microsoft.com/office/drawing/2014/main" id="{FAD81188-3CF7-4CC9-97EB-C4FB47FCEB4F}"/>
              </a:ext>
            </a:extLst>
          </p:cNvPr>
          <p:cNvSpPr>
            <a:spLocks noGrp="1" noRot="1" noChangeAspect="1" noChangeArrowheads="1" noTextEdit="1"/>
          </p:cNvSpPr>
          <p:nvPr>
            <p:ph type="sldImg"/>
          </p:nvPr>
        </p:nvSpPr>
        <p:spPr>
          <a:xfrm>
            <a:off x="3429000" y="2400300"/>
            <a:ext cx="0" cy="0"/>
          </a:xfrm>
          <a:solidFill>
            <a:srgbClr val="FFFFFF"/>
          </a:solidFill>
          <a:ln/>
        </p:spPr>
      </p:sp>
      <p:sp>
        <p:nvSpPr>
          <p:cNvPr id="133124" name="Rectangle 3">
            <a:extLst>
              <a:ext uri="{FF2B5EF4-FFF2-40B4-BE49-F238E27FC236}">
                <a16:creationId xmlns:a16="http://schemas.microsoft.com/office/drawing/2014/main" id="{C0D1A0EF-8B76-4C94-857B-A84B35CD9721}"/>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latin typeface="Times New Roman" panose="02020603050405020304" pitchFamily="18" charset="0"/>
            </a:endParaRPr>
          </a:p>
        </p:txBody>
      </p:sp>
    </p:spTree>
    <p:extLst>
      <p:ext uri="{BB962C8B-B14F-4D97-AF65-F5344CB8AC3E}">
        <p14:creationId xmlns:p14="http://schemas.microsoft.com/office/powerpoint/2010/main" val="244008546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a:extLst>
              <a:ext uri="{FF2B5EF4-FFF2-40B4-BE49-F238E27FC236}">
                <a16:creationId xmlns:a16="http://schemas.microsoft.com/office/drawing/2014/main" id="{FF514269-4AE6-4ECB-9C14-0A604D07AB3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87C8F33B-E4C8-4DFB-9DA4-67AE7E1EFB5B}" type="slidenum">
              <a:rPr lang="zh-CN" altLang="en-US" sz="1200"/>
              <a:pPr eaLnBrk="1" hangingPunct="1"/>
              <a:t>83</a:t>
            </a:fld>
            <a:endParaRPr lang="en-US" altLang="zh-CN" sz="1200"/>
          </a:p>
        </p:txBody>
      </p:sp>
      <p:sp>
        <p:nvSpPr>
          <p:cNvPr id="134147" name="Rectangle 2">
            <a:extLst>
              <a:ext uri="{FF2B5EF4-FFF2-40B4-BE49-F238E27FC236}">
                <a16:creationId xmlns:a16="http://schemas.microsoft.com/office/drawing/2014/main" id="{FAF02599-BF3D-4DF0-9CE4-64CC8DA767D0}"/>
              </a:ext>
            </a:extLst>
          </p:cNvPr>
          <p:cNvSpPr>
            <a:spLocks noGrp="1" noRot="1" noChangeAspect="1" noChangeArrowheads="1" noTextEdit="1"/>
          </p:cNvSpPr>
          <p:nvPr>
            <p:ph type="sldImg"/>
          </p:nvPr>
        </p:nvSpPr>
        <p:spPr>
          <a:xfrm>
            <a:off x="3429000" y="2400300"/>
            <a:ext cx="0" cy="0"/>
          </a:xfrm>
          <a:solidFill>
            <a:srgbClr val="FFFFFF"/>
          </a:solidFill>
          <a:ln/>
        </p:spPr>
      </p:sp>
      <p:sp>
        <p:nvSpPr>
          <p:cNvPr id="134148" name="Rectangle 3">
            <a:extLst>
              <a:ext uri="{FF2B5EF4-FFF2-40B4-BE49-F238E27FC236}">
                <a16:creationId xmlns:a16="http://schemas.microsoft.com/office/drawing/2014/main" id="{AF1E7150-C8F5-41AD-A604-E51F2ABEF340}"/>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latin typeface="Times New Roman" panose="02020603050405020304" pitchFamily="18" charset="0"/>
            </a:endParaRPr>
          </a:p>
        </p:txBody>
      </p:sp>
    </p:spTree>
    <p:extLst>
      <p:ext uri="{BB962C8B-B14F-4D97-AF65-F5344CB8AC3E}">
        <p14:creationId xmlns:p14="http://schemas.microsoft.com/office/powerpoint/2010/main" val="111138120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a:extLst>
              <a:ext uri="{FF2B5EF4-FFF2-40B4-BE49-F238E27FC236}">
                <a16:creationId xmlns:a16="http://schemas.microsoft.com/office/drawing/2014/main" id="{ED4E931A-7755-4548-B246-AF1DCB8212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EDD937BD-BDE7-4B71-AD88-BB0DFAC75F16}" type="slidenum">
              <a:rPr lang="zh-CN" altLang="en-US" sz="1200"/>
              <a:pPr eaLnBrk="1" hangingPunct="1"/>
              <a:t>84</a:t>
            </a:fld>
            <a:endParaRPr lang="en-US" altLang="zh-CN" sz="1200"/>
          </a:p>
        </p:txBody>
      </p:sp>
      <p:sp>
        <p:nvSpPr>
          <p:cNvPr id="135171" name="Rectangle 2">
            <a:extLst>
              <a:ext uri="{FF2B5EF4-FFF2-40B4-BE49-F238E27FC236}">
                <a16:creationId xmlns:a16="http://schemas.microsoft.com/office/drawing/2014/main" id="{7292ADA1-2BD9-41AB-BA7A-ED2E31E03892}"/>
              </a:ext>
            </a:extLst>
          </p:cNvPr>
          <p:cNvSpPr>
            <a:spLocks noGrp="1" noRot="1" noChangeAspect="1" noChangeArrowheads="1" noTextEdit="1"/>
          </p:cNvSpPr>
          <p:nvPr>
            <p:ph type="sldImg"/>
          </p:nvPr>
        </p:nvSpPr>
        <p:spPr>
          <a:xfrm>
            <a:off x="3429000" y="2400300"/>
            <a:ext cx="0" cy="0"/>
          </a:xfrm>
          <a:solidFill>
            <a:srgbClr val="FFFFFF"/>
          </a:solidFill>
          <a:ln/>
        </p:spPr>
      </p:sp>
      <p:sp>
        <p:nvSpPr>
          <p:cNvPr id="135172" name="Rectangle 3">
            <a:extLst>
              <a:ext uri="{FF2B5EF4-FFF2-40B4-BE49-F238E27FC236}">
                <a16:creationId xmlns:a16="http://schemas.microsoft.com/office/drawing/2014/main" id="{CB5A7130-92B8-4AC1-AFEB-91E87BF4013B}"/>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latin typeface="Times New Roman" panose="02020603050405020304" pitchFamily="18" charset="0"/>
            </a:endParaRPr>
          </a:p>
        </p:txBody>
      </p:sp>
    </p:spTree>
    <p:extLst>
      <p:ext uri="{BB962C8B-B14F-4D97-AF65-F5344CB8AC3E}">
        <p14:creationId xmlns:p14="http://schemas.microsoft.com/office/powerpoint/2010/main" val="289130788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a:extLst>
              <a:ext uri="{FF2B5EF4-FFF2-40B4-BE49-F238E27FC236}">
                <a16:creationId xmlns:a16="http://schemas.microsoft.com/office/drawing/2014/main" id="{AF3C00E6-A1E2-4CFD-864D-434D7CD524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EEFCB4FB-708B-411C-AE00-ACE1564F7524}" type="slidenum">
              <a:rPr lang="zh-CN" altLang="en-US" sz="1200"/>
              <a:pPr eaLnBrk="1" hangingPunct="1"/>
              <a:t>85</a:t>
            </a:fld>
            <a:endParaRPr lang="en-US" altLang="zh-CN" sz="1200"/>
          </a:p>
        </p:txBody>
      </p:sp>
      <p:sp>
        <p:nvSpPr>
          <p:cNvPr id="136195" name="Rectangle 2">
            <a:extLst>
              <a:ext uri="{FF2B5EF4-FFF2-40B4-BE49-F238E27FC236}">
                <a16:creationId xmlns:a16="http://schemas.microsoft.com/office/drawing/2014/main" id="{99F2B7B6-BFFB-4CD7-AB72-A838E9958B57}"/>
              </a:ext>
            </a:extLst>
          </p:cNvPr>
          <p:cNvSpPr>
            <a:spLocks noGrp="1" noRot="1" noChangeAspect="1" noChangeArrowheads="1" noTextEdit="1"/>
          </p:cNvSpPr>
          <p:nvPr>
            <p:ph type="sldImg"/>
          </p:nvPr>
        </p:nvSpPr>
        <p:spPr>
          <a:xfrm>
            <a:off x="3429000" y="2400300"/>
            <a:ext cx="0" cy="0"/>
          </a:xfrm>
          <a:solidFill>
            <a:srgbClr val="FFFFFF"/>
          </a:solidFill>
          <a:ln/>
        </p:spPr>
      </p:sp>
      <p:sp>
        <p:nvSpPr>
          <p:cNvPr id="136196" name="Rectangle 3">
            <a:extLst>
              <a:ext uri="{FF2B5EF4-FFF2-40B4-BE49-F238E27FC236}">
                <a16:creationId xmlns:a16="http://schemas.microsoft.com/office/drawing/2014/main" id="{DABB7563-F878-4AE1-972C-581CDD0E476F}"/>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latin typeface="Times New Roman" panose="02020603050405020304" pitchFamily="18" charset="0"/>
            </a:endParaRPr>
          </a:p>
        </p:txBody>
      </p:sp>
    </p:spTree>
    <p:extLst>
      <p:ext uri="{BB962C8B-B14F-4D97-AF65-F5344CB8AC3E}">
        <p14:creationId xmlns:p14="http://schemas.microsoft.com/office/powerpoint/2010/main" val="174767347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a:extLst>
              <a:ext uri="{FF2B5EF4-FFF2-40B4-BE49-F238E27FC236}">
                <a16:creationId xmlns:a16="http://schemas.microsoft.com/office/drawing/2014/main" id="{5C4E74AF-5C18-408F-85D8-C1F358464C7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2EA24D8D-A6A9-44A0-951F-BCB3E5CE80EF}" type="slidenum">
              <a:rPr lang="zh-CN" altLang="en-US" sz="1200"/>
              <a:pPr eaLnBrk="1" hangingPunct="1"/>
              <a:t>86</a:t>
            </a:fld>
            <a:endParaRPr lang="en-US" altLang="zh-CN" sz="1200"/>
          </a:p>
        </p:txBody>
      </p:sp>
      <p:sp>
        <p:nvSpPr>
          <p:cNvPr id="137219" name="Rectangle 2">
            <a:extLst>
              <a:ext uri="{FF2B5EF4-FFF2-40B4-BE49-F238E27FC236}">
                <a16:creationId xmlns:a16="http://schemas.microsoft.com/office/drawing/2014/main" id="{29E53795-2753-4072-AC60-3D329DA6ABAE}"/>
              </a:ext>
            </a:extLst>
          </p:cNvPr>
          <p:cNvSpPr>
            <a:spLocks noGrp="1" noRot="1" noChangeAspect="1" noChangeArrowheads="1" noTextEdit="1"/>
          </p:cNvSpPr>
          <p:nvPr>
            <p:ph type="sldImg"/>
          </p:nvPr>
        </p:nvSpPr>
        <p:spPr>
          <a:xfrm>
            <a:off x="3429000" y="2400300"/>
            <a:ext cx="0" cy="0"/>
          </a:xfrm>
          <a:solidFill>
            <a:srgbClr val="FFFFFF"/>
          </a:solidFill>
          <a:ln/>
        </p:spPr>
      </p:sp>
      <p:sp>
        <p:nvSpPr>
          <p:cNvPr id="137220" name="Rectangle 3">
            <a:extLst>
              <a:ext uri="{FF2B5EF4-FFF2-40B4-BE49-F238E27FC236}">
                <a16:creationId xmlns:a16="http://schemas.microsoft.com/office/drawing/2014/main" id="{63B65065-9C9D-4E58-B6C0-F476ACF73090}"/>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latin typeface="Times New Roman" panose="02020603050405020304" pitchFamily="18" charset="0"/>
            </a:endParaRPr>
          </a:p>
        </p:txBody>
      </p:sp>
    </p:spTree>
    <p:extLst>
      <p:ext uri="{BB962C8B-B14F-4D97-AF65-F5344CB8AC3E}">
        <p14:creationId xmlns:p14="http://schemas.microsoft.com/office/powerpoint/2010/main" val="46791784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a:extLst>
              <a:ext uri="{FF2B5EF4-FFF2-40B4-BE49-F238E27FC236}">
                <a16:creationId xmlns:a16="http://schemas.microsoft.com/office/drawing/2014/main" id="{1EE65BD6-8141-4700-B2E1-A782AD49B60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2E0DD407-CB65-42A4-AEBD-A7EB3ECCB442}" type="slidenum">
              <a:rPr lang="zh-CN" altLang="en-US" sz="1200"/>
              <a:pPr eaLnBrk="1" hangingPunct="1"/>
              <a:t>87</a:t>
            </a:fld>
            <a:endParaRPr lang="en-US" altLang="zh-CN" sz="1200"/>
          </a:p>
        </p:txBody>
      </p:sp>
      <p:sp>
        <p:nvSpPr>
          <p:cNvPr id="138243" name="Rectangle 2">
            <a:extLst>
              <a:ext uri="{FF2B5EF4-FFF2-40B4-BE49-F238E27FC236}">
                <a16:creationId xmlns:a16="http://schemas.microsoft.com/office/drawing/2014/main" id="{021560BD-B4E4-4301-8996-59B501DEA520}"/>
              </a:ext>
            </a:extLst>
          </p:cNvPr>
          <p:cNvSpPr>
            <a:spLocks noGrp="1" noRot="1" noChangeAspect="1" noChangeArrowheads="1" noTextEdit="1"/>
          </p:cNvSpPr>
          <p:nvPr>
            <p:ph type="sldImg"/>
          </p:nvPr>
        </p:nvSpPr>
        <p:spPr>
          <a:xfrm>
            <a:off x="3429000" y="2400300"/>
            <a:ext cx="0" cy="0"/>
          </a:xfrm>
          <a:solidFill>
            <a:srgbClr val="FFFFFF"/>
          </a:solidFill>
          <a:ln/>
        </p:spPr>
      </p:sp>
      <p:sp>
        <p:nvSpPr>
          <p:cNvPr id="138244" name="Rectangle 3">
            <a:extLst>
              <a:ext uri="{FF2B5EF4-FFF2-40B4-BE49-F238E27FC236}">
                <a16:creationId xmlns:a16="http://schemas.microsoft.com/office/drawing/2014/main" id="{8230B439-8D71-482B-AE86-7E7BFFF46A91}"/>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latin typeface="Times New Roman" panose="02020603050405020304" pitchFamily="18" charset="0"/>
            </a:endParaRPr>
          </a:p>
        </p:txBody>
      </p:sp>
    </p:spTree>
    <p:extLst>
      <p:ext uri="{BB962C8B-B14F-4D97-AF65-F5344CB8AC3E}">
        <p14:creationId xmlns:p14="http://schemas.microsoft.com/office/powerpoint/2010/main" val="372456155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a:extLst>
              <a:ext uri="{FF2B5EF4-FFF2-40B4-BE49-F238E27FC236}">
                <a16:creationId xmlns:a16="http://schemas.microsoft.com/office/drawing/2014/main" id="{29B06016-FC6D-4214-A115-94CBAE4D5E9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3D73DF97-58D9-4B33-BE2E-8A285E1B0858}" type="slidenum">
              <a:rPr lang="zh-CN" altLang="en-US" sz="1200"/>
              <a:pPr eaLnBrk="1" hangingPunct="1"/>
              <a:t>89</a:t>
            </a:fld>
            <a:endParaRPr lang="en-US" altLang="zh-CN" sz="1200"/>
          </a:p>
        </p:txBody>
      </p:sp>
      <p:sp>
        <p:nvSpPr>
          <p:cNvPr id="139267" name="Rectangle 2">
            <a:extLst>
              <a:ext uri="{FF2B5EF4-FFF2-40B4-BE49-F238E27FC236}">
                <a16:creationId xmlns:a16="http://schemas.microsoft.com/office/drawing/2014/main" id="{488AF259-06E7-4E32-920A-D0FC570548ED}"/>
              </a:ext>
            </a:extLst>
          </p:cNvPr>
          <p:cNvSpPr>
            <a:spLocks noGrp="1" noRot="1" noChangeAspect="1" noChangeArrowheads="1" noTextEdit="1"/>
          </p:cNvSpPr>
          <p:nvPr>
            <p:ph type="sldImg"/>
          </p:nvPr>
        </p:nvSpPr>
        <p:spPr>
          <a:xfrm>
            <a:off x="3429000" y="2400300"/>
            <a:ext cx="0" cy="0"/>
          </a:xfrm>
          <a:solidFill>
            <a:srgbClr val="FFFFFF"/>
          </a:solidFill>
          <a:ln/>
        </p:spPr>
      </p:sp>
      <p:sp>
        <p:nvSpPr>
          <p:cNvPr id="139268" name="Rectangle 3">
            <a:extLst>
              <a:ext uri="{FF2B5EF4-FFF2-40B4-BE49-F238E27FC236}">
                <a16:creationId xmlns:a16="http://schemas.microsoft.com/office/drawing/2014/main" id="{285E1B63-62B2-4C76-BE39-99AF9A3A4D82}"/>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latin typeface="Times New Roman" panose="02020603050405020304" pitchFamily="18" charset="0"/>
            </a:endParaRPr>
          </a:p>
        </p:txBody>
      </p:sp>
    </p:spTree>
    <p:extLst>
      <p:ext uri="{BB962C8B-B14F-4D97-AF65-F5344CB8AC3E}">
        <p14:creationId xmlns:p14="http://schemas.microsoft.com/office/powerpoint/2010/main" val="31598371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3F0E7F1A-EE47-4C77-B04B-5BE3594E16A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26D0DBF3-1C40-4497-B5D0-0673523F1D12}" type="slidenum">
              <a:rPr lang="zh-CN" altLang="en-US" sz="1200"/>
              <a:pPr eaLnBrk="1" hangingPunct="1"/>
              <a:t>20</a:t>
            </a:fld>
            <a:endParaRPr lang="en-US" altLang="zh-CN" sz="1200"/>
          </a:p>
        </p:txBody>
      </p:sp>
      <p:sp>
        <p:nvSpPr>
          <p:cNvPr id="93187" name="Rectangle 2">
            <a:extLst>
              <a:ext uri="{FF2B5EF4-FFF2-40B4-BE49-F238E27FC236}">
                <a16:creationId xmlns:a16="http://schemas.microsoft.com/office/drawing/2014/main" id="{B140BDD0-2B3E-46BB-BF43-C93091BF4FCF}"/>
              </a:ext>
            </a:extLst>
          </p:cNvPr>
          <p:cNvSpPr>
            <a:spLocks noGrp="1" noRot="1" noChangeAspect="1" noChangeArrowheads="1" noTextEdit="1"/>
          </p:cNvSpPr>
          <p:nvPr>
            <p:ph type="sldImg"/>
          </p:nvPr>
        </p:nvSpPr>
        <p:spPr>
          <a:xfrm>
            <a:off x="3429000" y="2400300"/>
            <a:ext cx="0" cy="0"/>
          </a:xfrm>
          <a:solidFill>
            <a:srgbClr val="FFFFFF"/>
          </a:solidFill>
          <a:ln/>
        </p:spPr>
      </p:sp>
      <p:sp>
        <p:nvSpPr>
          <p:cNvPr id="93188" name="Rectangle 3">
            <a:extLst>
              <a:ext uri="{FF2B5EF4-FFF2-40B4-BE49-F238E27FC236}">
                <a16:creationId xmlns:a16="http://schemas.microsoft.com/office/drawing/2014/main" id="{EB3FCE38-D9AC-4801-9BA7-F025831B3703}"/>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a:extLst>
              <a:ext uri="{FF2B5EF4-FFF2-40B4-BE49-F238E27FC236}">
                <a16:creationId xmlns:a16="http://schemas.microsoft.com/office/drawing/2014/main" id="{32A54EB4-4D81-4EC3-B70C-BDC1D33ACEE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8E74BD80-355C-465E-93D6-651695881DC0}" type="slidenum">
              <a:rPr lang="zh-CN" altLang="en-US" sz="1200"/>
              <a:pPr eaLnBrk="1" hangingPunct="1"/>
              <a:t>90</a:t>
            </a:fld>
            <a:endParaRPr lang="en-US" altLang="zh-CN" sz="1200"/>
          </a:p>
        </p:txBody>
      </p:sp>
      <p:sp>
        <p:nvSpPr>
          <p:cNvPr id="140291" name="Rectangle 2">
            <a:extLst>
              <a:ext uri="{FF2B5EF4-FFF2-40B4-BE49-F238E27FC236}">
                <a16:creationId xmlns:a16="http://schemas.microsoft.com/office/drawing/2014/main" id="{AB2E701A-6868-4D04-A760-38B8778FCA89}"/>
              </a:ext>
            </a:extLst>
          </p:cNvPr>
          <p:cNvSpPr>
            <a:spLocks noGrp="1" noRot="1" noChangeAspect="1" noChangeArrowheads="1" noTextEdit="1"/>
          </p:cNvSpPr>
          <p:nvPr>
            <p:ph type="sldImg"/>
          </p:nvPr>
        </p:nvSpPr>
        <p:spPr>
          <a:xfrm>
            <a:off x="3429000" y="2400300"/>
            <a:ext cx="0" cy="0"/>
          </a:xfrm>
          <a:solidFill>
            <a:srgbClr val="FFFFFF"/>
          </a:solidFill>
          <a:ln/>
        </p:spPr>
      </p:sp>
      <p:sp>
        <p:nvSpPr>
          <p:cNvPr id="140292" name="Rectangle 3">
            <a:extLst>
              <a:ext uri="{FF2B5EF4-FFF2-40B4-BE49-F238E27FC236}">
                <a16:creationId xmlns:a16="http://schemas.microsoft.com/office/drawing/2014/main" id="{1F2C504C-4940-4C00-9392-A1E94E27459B}"/>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latin typeface="Times New Roman" panose="02020603050405020304" pitchFamily="18" charset="0"/>
            </a:endParaRPr>
          </a:p>
        </p:txBody>
      </p:sp>
    </p:spTree>
    <p:extLst>
      <p:ext uri="{BB962C8B-B14F-4D97-AF65-F5344CB8AC3E}">
        <p14:creationId xmlns:p14="http://schemas.microsoft.com/office/powerpoint/2010/main" val="58195782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a:extLst>
              <a:ext uri="{FF2B5EF4-FFF2-40B4-BE49-F238E27FC236}">
                <a16:creationId xmlns:a16="http://schemas.microsoft.com/office/drawing/2014/main" id="{CACC6997-C848-42D0-BCEC-423A795C53C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4D709738-413B-4DC8-A06E-9818C124ABF2}" type="slidenum">
              <a:rPr lang="zh-CN" altLang="en-US" sz="1200"/>
              <a:pPr eaLnBrk="1" hangingPunct="1"/>
              <a:t>91</a:t>
            </a:fld>
            <a:endParaRPr lang="en-US" altLang="zh-CN" sz="1200"/>
          </a:p>
        </p:txBody>
      </p:sp>
      <p:sp>
        <p:nvSpPr>
          <p:cNvPr id="141315" name="Rectangle 2">
            <a:extLst>
              <a:ext uri="{FF2B5EF4-FFF2-40B4-BE49-F238E27FC236}">
                <a16:creationId xmlns:a16="http://schemas.microsoft.com/office/drawing/2014/main" id="{08CE83AF-7F90-4E38-BB6D-404A3E064397}"/>
              </a:ext>
            </a:extLst>
          </p:cNvPr>
          <p:cNvSpPr>
            <a:spLocks noGrp="1" noRot="1" noChangeAspect="1" noChangeArrowheads="1" noTextEdit="1"/>
          </p:cNvSpPr>
          <p:nvPr>
            <p:ph type="sldImg"/>
          </p:nvPr>
        </p:nvSpPr>
        <p:spPr>
          <a:xfrm>
            <a:off x="3429000" y="2400300"/>
            <a:ext cx="0" cy="0"/>
          </a:xfrm>
          <a:solidFill>
            <a:srgbClr val="FFFFFF"/>
          </a:solidFill>
          <a:ln/>
        </p:spPr>
      </p:sp>
      <p:sp>
        <p:nvSpPr>
          <p:cNvPr id="141316" name="Rectangle 3">
            <a:extLst>
              <a:ext uri="{FF2B5EF4-FFF2-40B4-BE49-F238E27FC236}">
                <a16:creationId xmlns:a16="http://schemas.microsoft.com/office/drawing/2014/main" id="{CFA8F827-1348-4C83-B341-79F3A7BA9A30}"/>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latin typeface="Times New Roman" panose="02020603050405020304" pitchFamily="18" charset="0"/>
            </a:endParaRPr>
          </a:p>
        </p:txBody>
      </p:sp>
    </p:spTree>
    <p:extLst>
      <p:ext uri="{BB962C8B-B14F-4D97-AF65-F5344CB8AC3E}">
        <p14:creationId xmlns:p14="http://schemas.microsoft.com/office/powerpoint/2010/main" val="349839760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a:extLst>
              <a:ext uri="{FF2B5EF4-FFF2-40B4-BE49-F238E27FC236}">
                <a16:creationId xmlns:a16="http://schemas.microsoft.com/office/drawing/2014/main" id="{41D11E6F-8FBC-4D4C-A74D-2FCAB968AA4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8DEF8FCA-4E8E-4212-AB7B-0B05625A3114}" type="slidenum">
              <a:rPr lang="zh-CN" altLang="en-US" sz="1200"/>
              <a:pPr eaLnBrk="1" hangingPunct="1"/>
              <a:t>95</a:t>
            </a:fld>
            <a:endParaRPr lang="en-US" altLang="zh-CN" sz="1200"/>
          </a:p>
        </p:txBody>
      </p:sp>
      <p:sp>
        <p:nvSpPr>
          <p:cNvPr id="142339" name="Rectangle 2">
            <a:extLst>
              <a:ext uri="{FF2B5EF4-FFF2-40B4-BE49-F238E27FC236}">
                <a16:creationId xmlns:a16="http://schemas.microsoft.com/office/drawing/2014/main" id="{EA0EA6E6-5E8C-4722-9A35-7C06661D4539}"/>
              </a:ext>
            </a:extLst>
          </p:cNvPr>
          <p:cNvSpPr>
            <a:spLocks noGrp="1" noRot="1" noChangeAspect="1" noChangeArrowheads="1" noTextEdit="1"/>
          </p:cNvSpPr>
          <p:nvPr>
            <p:ph type="sldImg"/>
          </p:nvPr>
        </p:nvSpPr>
        <p:spPr>
          <a:xfrm>
            <a:off x="3429000" y="2400300"/>
            <a:ext cx="0" cy="0"/>
          </a:xfrm>
          <a:solidFill>
            <a:srgbClr val="FFFFFF"/>
          </a:solidFill>
          <a:ln/>
        </p:spPr>
      </p:sp>
      <p:sp>
        <p:nvSpPr>
          <p:cNvPr id="142340" name="Rectangle 3">
            <a:extLst>
              <a:ext uri="{FF2B5EF4-FFF2-40B4-BE49-F238E27FC236}">
                <a16:creationId xmlns:a16="http://schemas.microsoft.com/office/drawing/2014/main" id="{D20C2401-F620-486A-A9F6-DF37AD367E69}"/>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latin typeface="Times New Roman" panose="02020603050405020304" pitchFamily="18" charset="0"/>
            </a:endParaRPr>
          </a:p>
        </p:txBody>
      </p:sp>
    </p:spTree>
    <p:extLst>
      <p:ext uri="{BB962C8B-B14F-4D97-AF65-F5344CB8AC3E}">
        <p14:creationId xmlns:p14="http://schemas.microsoft.com/office/powerpoint/2010/main" val="416754066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a:extLst>
              <a:ext uri="{FF2B5EF4-FFF2-40B4-BE49-F238E27FC236}">
                <a16:creationId xmlns:a16="http://schemas.microsoft.com/office/drawing/2014/main" id="{6DE1AFEC-F8E6-4A69-B70D-9AB9A4B991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196E1179-0038-4266-91B3-2381ACA65AE4}" type="slidenum">
              <a:rPr lang="zh-CN" altLang="en-US" sz="1200"/>
              <a:pPr eaLnBrk="1" hangingPunct="1"/>
              <a:t>96</a:t>
            </a:fld>
            <a:endParaRPr lang="en-US" altLang="zh-CN" sz="1200"/>
          </a:p>
        </p:txBody>
      </p:sp>
      <p:sp>
        <p:nvSpPr>
          <p:cNvPr id="143363" name="Rectangle 2">
            <a:extLst>
              <a:ext uri="{FF2B5EF4-FFF2-40B4-BE49-F238E27FC236}">
                <a16:creationId xmlns:a16="http://schemas.microsoft.com/office/drawing/2014/main" id="{51020439-FE56-46E4-9ABE-0052471D5742}"/>
              </a:ext>
            </a:extLst>
          </p:cNvPr>
          <p:cNvSpPr>
            <a:spLocks noGrp="1" noRot="1" noChangeAspect="1" noChangeArrowheads="1" noTextEdit="1"/>
          </p:cNvSpPr>
          <p:nvPr>
            <p:ph type="sldImg"/>
          </p:nvPr>
        </p:nvSpPr>
        <p:spPr>
          <a:xfrm>
            <a:off x="3429000" y="2400300"/>
            <a:ext cx="0" cy="0"/>
          </a:xfrm>
          <a:solidFill>
            <a:srgbClr val="FFFFFF"/>
          </a:solidFill>
          <a:ln/>
        </p:spPr>
      </p:sp>
      <p:sp>
        <p:nvSpPr>
          <p:cNvPr id="143364" name="Rectangle 3">
            <a:extLst>
              <a:ext uri="{FF2B5EF4-FFF2-40B4-BE49-F238E27FC236}">
                <a16:creationId xmlns:a16="http://schemas.microsoft.com/office/drawing/2014/main" id="{6B303140-697D-481C-B614-E9F1722A7ABD}"/>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latin typeface="Times New Roman" panose="02020603050405020304" pitchFamily="18" charset="0"/>
            </a:endParaRPr>
          </a:p>
        </p:txBody>
      </p:sp>
    </p:spTree>
    <p:extLst>
      <p:ext uri="{BB962C8B-B14F-4D97-AF65-F5344CB8AC3E}">
        <p14:creationId xmlns:p14="http://schemas.microsoft.com/office/powerpoint/2010/main" val="54835043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a:extLst>
              <a:ext uri="{FF2B5EF4-FFF2-40B4-BE49-F238E27FC236}">
                <a16:creationId xmlns:a16="http://schemas.microsoft.com/office/drawing/2014/main" id="{C01709A0-DB8D-4A96-9861-7A65975F60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27247605-0F8F-486D-8745-6735812D8B32}" type="slidenum">
              <a:rPr lang="zh-CN" altLang="en-US" sz="1200"/>
              <a:pPr eaLnBrk="1" hangingPunct="1"/>
              <a:t>97</a:t>
            </a:fld>
            <a:endParaRPr lang="en-US" altLang="zh-CN" sz="1200"/>
          </a:p>
        </p:txBody>
      </p:sp>
      <p:sp>
        <p:nvSpPr>
          <p:cNvPr id="144387" name="Rectangle 2">
            <a:extLst>
              <a:ext uri="{FF2B5EF4-FFF2-40B4-BE49-F238E27FC236}">
                <a16:creationId xmlns:a16="http://schemas.microsoft.com/office/drawing/2014/main" id="{F5117822-D4BC-440B-9E32-A1110142164D}"/>
              </a:ext>
            </a:extLst>
          </p:cNvPr>
          <p:cNvSpPr>
            <a:spLocks noGrp="1" noRot="1" noChangeAspect="1" noChangeArrowheads="1" noTextEdit="1"/>
          </p:cNvSpPr>
          <p:nvPr>
            <p:ph type="sldImg"/>
          </p:nvPr>
        </p:nvSpPr>
        <p:spPr>
          <a:xfrm>
            <a:off x="3429000" y="2400300"/>
            <a:ext cx="0" cy="0"/>
          </a:xfrm>
          <a:solidFill>
            <a:srgbClr val="FFFFFF"/>
          </a:solidFill>
          <a:ln/>
        </p:spPr>
      </p:sp>
      <p:sp>
        <p:nvSpPr>
          <p:cNvPr id="144388" name="Rectangle 3">
            <a:extLst>
              <a:ext uri="{FF2B5EF4-FFF2-40B4-BE49-F238E27FC236}">
                <a16:creationId xmlns:a16="http://schemas.microsoft.com/office/drawing/2014/main" id="{273BE1E8-EE70-4371-9503-2AE87A808D2F}"/>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latin typeface="Times New Roman" panose="02020603050405020304" pitchFamily="18" charset="0"/>
            </a:endParaRPr>
          </a:p>
        </p:txBody>
      </p:sp>
    </p:spTree>
    <p:extLst>
      <p:ext uri="{BB962C8B-B14F-4D97-AF65-F5344CB8AC3E}">
        <p14:creationId xmlns:p14="http://schemas.microsoft.com/office/powerpoint/2010/main" val="161870235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a:extLst>
              <a:ext uri="{FF2B5EF4-FFF2-40B4-BE49-F238E27FC236}">
                <a16:creationId xmlns:a16="http://schemas.microsoft.com/office/drawing/2014/main" id="{5F4F8674-6227-47E3-9E29-18C4E7C406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62B28057-E432-4C2F-87C9-7EBBCD65C994}" type="slidenum">
              <a:rPr lang="zh-CN" altLang="en-US" sz="1200"/>
              <a:pPr eaLnBrk="1" hangingPunct="1"/>
              <a:t>98</a:t>
            </a:fld>
            <a:endParaRPr lang="en-US" altLang="zh-CN" sz="1200"/>
          </a:p>
        </p:txBody>
      </p:sp>
      <p:sp>
        <p:nvSpPr>
          <p:cNvPr id="145411" name="Rectangle 2">
            <a:extLst>
              <a:ext uri="{FF2B5EF4-FFF2-40B4-BE49-F238E27FC236}">
                <a16:creationId xmlns:a16="http://schemas.microsoft.com/office/drawing/2014/main" id="{F5821EE0-50CE-437A-840F-0F4522BCA139}"/>
              </a:ext>
            </a:extLst>
          </p:cNvPr>
          <p:cNvSpPr>
            <a:spLocks noGrp="1" noRot="1" noChangeAspect="1" noChangeArrowheads="1" noTextEdit="1"/>
          </p:cNvSpPr>
          <p:nvPr>
            <p:ph type="sldImg"/>
          </p:nvPr>
        </p:nvSpPr>
        <p:spPr>
          <a:xfrm>
            <a:off x="3429000" y="2400300"/>
            <a:ext cx="0" cy="0"/>
          </a:xfrm>
          <a:solidFill>
            <a:srgbClr val="FFFFFF"/>
          </a:solidFill>
          <a:ln/>
        </p:spPr>
      </p:sp>
      <p:sp>
        <p:nvSpPr>
          <p:cNvPr id="145412" name="Rectangle 3">
            <a:extLst>
              <a:ext uri="{FF2B5EF4-FFF2-40B4-BE49-F238E27FC236}">
                <a16:creationId xmlns:a16="http://schemas.microsoft.com/office/drawing/2014/main" id="{A16037C7-1833-40DF-AC93-213BF90BC58E}"/>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latin typeface="Times New Roman" panose="02020603050405020304" pitchFamily="18" charset="0"/>
            </a:endParaRPr>
          </a:p>
        </p:txBody>
      </p:sp>
    </p:spTree>
    <p:extLst>
      <p:ext uri="{BB962C8B-B14F-4D97-AF65-F5344CB8AC3E}">
        <p14:creationId xmlns:p14="http://schemas.microsoft.com/office/powerpoint/2010/main" val="312422845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a:extLst>
              <a:ext uri="{FF2B5EF4-FFF2-40B4-BE49-F238E27FC236}">
                <a16:creationId xmlns:a16="http://schemas.microsoft.com/office/drawing/2014/main" id="{0A6BE7BE-A29C-454F-988D-C9DF32CBE3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1188BAC3-CD1D-4B29-AF79-480450B76EEB}" type="slidenum">
              <a:rPr lang="zh-CN" altLang="en-US" sz="1200"/>
              <a:pPr eaLnBrk="1" hangingPunct="1"/>
              <a:t>99</a:t>
            </a:fld>
            <a:endParaRPr lang="en-US" altLang="zh-CN" sz="1200"/>
          </a:p>
        </p:txBody>
      </p:sp>
      <p:sp>
        <p:nvSpPr>
          <p:cNvPr id="146435" name="Rectangle 2">
            <a:extLst>
              <a:ext uri="{FF2B5EF4-FFF2-40B4-BE49-F238E27FC236}">
                <a16:creationId xmlns:a16="http://schemas.microsoft.com/office/drawing/2014/main" id="{9F7DB74B-E28C-4F5F-9FE6-5AED82142E3F}"/>
              </a:ext>
            </a:extLst>
          </p:cNvPr>
          <p:cNvSpPr>
            <a:spLocks noGrp="1" noRot="1" noChangeAspect="1" noChangeArrowheads="1" noTextEdit="1"/>
          </p:cNvSpPr>
          <p:nvPr>
            <p:ph type="sldImg"/>
          </p:nvPr>
        </p:nvSpPr>
        <p:spPr>
          <a:xfrm>
            <a:off x="3429000" y="2400300"/>
            <a:ext cx="0" cy="0"/>
          </a:xfrm>
          <a:solidFill>
            <a:srgbClr val="FFFFFF"/>
          </a:solidFill>
          <a:ln/>
        </p:spPr>
      </p:sp>
      <p:sp>
        <p:nvSpPr>
          <p:cNvPr id="146436" name="Rectangle 3">
            <a:extLst>
              <a:ext uri="{FF2B5EF4-FFF2-40B4-BE49-F238E27FC236}">
                <a16:creationId xmlns:a16="http://schemas.microsoft.com/office/drawing/2014/main" id="{9AFFEDE9-2603-4BFD-BE65-42DB4D269FE4}"/>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endParaRPr lang="zh-CN" altLang="en-US">
              <a:latin typeface="Times New Roman" panose="02020603050405020304" pitchFamily="18" charset="0"/>
            </a:endParaRPr>
          </a:p>
        </p:txBody>
      </p:sp>
    </p:spTree>
    <p:extLst>
      <p:ext uri="{BB962C8B-B14F-4D97-AF65-F5344CB8AC3E}">
        <p14:creationId xmlns:p14="http://schemas.microsoft.com/office/powerpoint/2010/main" val="401221737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a:extLst>
              <a:ext uri="{FF2B5EF4-FFF2-40B4-BE49-F238E27FC236}">
                <a16:creationId xmlns:a16="http://schemas.microsoft.com/office/drawing/2014/main" id="{BB0CD986-37D9-4FFD-A1B7-F4723E20791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42C24588-5E23-4822-A76B-BDFEDB001FC1}" type="slidenum">
              <a:rPr lang="zh-CN" altLang="en-US" sz="1200"/>
              <a:pPr eaLnBrk="1" hangingPunct="1"/>
              <a:t>100</a:t>
            </a:fld>
            <a:endParaRPr lang="en-US" altLang="zh-CN" sz="1200"/>
          </a:p>
        </p:txBody>
      </p:sp>
      <p:sp>
        <p:nvSpPr>
          <p:cNvPr id="147459" name="Rectangle 2">
            <a:extLst>
              <a:ext uri="{FF2B5EF4-FFF2-40B4-BE49-F238E27FC236}">
                <a16:creationId xmlns:a16="http://schemas.microsoft.com/office/drawing/2014/main" id="{06891E7E-AD65-484A-A4BB-F5F3728233A4}"/>
              </a:ext>
            </a:extLst>
          </p:cNvPr>
          <p:cNvSpPr>
            <a:spLocks noGrp="1" noRot="1" noChangeAspect="1" noChangeArrowheads="1" noTextEdit="1"/>
          </p:cNvSpPr>
          <p:nvPr>
            <p:ph type="sldImg"/>
          </p:nvPr>
        </p:nvSpPr>
        <p:spPr>
          <a:xfrm>
            <a:off x="3429000" y="2400300"/>
            <a:ext cx="0" cy="0"/>
          </a:xfrm>
          <a:solidFill>
            <a:srgbClr val="FFFFFF"/>
          </a:solidFill>
          <a:ln/>
        </p:spPr>
      </p:sp>
      <p:sp>
        <p:nvSpPr>
          <p:cNvPr id="147460" name="Rectangle 3">
            <a:extLst>
              <a:ext uri="{FF2B5EF4-FFF2-40B4-BE49-F238E27FC236}">
                <a16:creationId xmlns:a16="http://schemas.microsoft.com/office/drawing/2014/main" id="{2D71C38E-110E-4AA1-8973-3637CD00A53F}"/>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latin typeface="Times New Roman" panose="02020603050405020304" pitchFamily="18" charset="0"/>
            </a:endParaRPr>
          </a:p>
        </p:txBody>
      </p:sp>
    </p:spTree>
    <p:extLst>
      <p:ext uri="{BB962C8B-B14F-4D97-AF65-F5344CB8AC3E}">
        <p14:creationId xmlns:p14="http://schemas.microsoft.com/office/powerpoint/2010/main" val="112154580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a:extLst>
              <a:ext uri="{FF2B5EF4-FFF2-40B4-BE49-F238E27FC236}">
                <a16:creationId xmlns:a16="http://schemas.microsoft.com/office/drawing/2014/main" id="{83434595-EE8E-4701-A2EC-9D0181BC0EC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5CC3A246-2877-4739-A546-B15888460F27}" type="slidenum">
              <a:rPr lang="zh-CN" altLang="en-US" sz="1200"/>
              <a:pPr eaLnBrk="1" hangingPunct="1"/>
              <a:t>101</a:t>
            </a:fld>
            <a:endParaRPr lang="en-US" altLang="zh-CN" sz="1200"/>
          </a:p>
        </p:txBody>
      </p:sp>
      <p:sp>
        <p:nvSpPr>
          <p:cNvPr id="148483" name="Rectangle 2">
            <a:extLst>
              <a:ext uri="{FF2B5EF4-FFF2-40B4-BE49-F238E27FC236}">
                <a16:creationId xmlns:a16="http://schemas.microsoft.com/office/drawing/2014/main" id="{FD003D8E-5318-479E-A59B-940666B546AA}"/>
              </a:ext>
            </a:extLst>
          </p:cNvPr>
          <p:cNvSpPr>
            <a:spLocks noGrp="1" noRot="1" noChangeAspect="1" noChangeArrowheads="1" noTextEdit="1"/>
          </p:cNvSpPr>
          <p:nvPr>
            <p:ph type="sldImg"/>
          </p:nvPr>
        </p:nvSpPr>
        <p:spPr>
          <a:xfrm>
            <a:off x="3429000" y="2400300"/>
            <a:ext cx="0" cy="0"/>
          </a:xfrm>
          <a:solidFill>
            <a:srgbClr val="FFFFFF"/>
          </a:solidFill>
          <a:ln/>
        </p:spPr>
      </p:sp>
      <p:sp>
        <p:nvSpPr>
          <p:cNvPr id="148484" name="Rectangle 3">
            <a:extLst>
              <a:ext uri="{FF2B5EF4-FFF2-40B4-BE49-F238E27FC236}">
                <a16:creationId xmlns:a16="http://schemas.microsoft.com/office/drawing/2014/main" id="{914A43D5-1DE6-4109-B9DD-CB1ECB490B56}"/>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latin typeface="Times New Roman" panose="02020603050405020304" pitchFamily="18" charset="0"/>
            </a:endParaRPr>
          </a:p>
        </p:txBody>
      </p:sp>
    </p:spTree>
    <p:extLst>
      <p:ext uri="{BB962C8B-B14F-4D97-AF65-F5344CB8AC3E}">
        <p14:creationId xmlns:p14="http://schemas.microsoft.com/office/powerpoint/2010/main" val="283005802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a:extLst>
              <a:ext uri="{FF2B5EF4-FFF2-40B4-BE49-F238E27FC236}">
                <a16:creationId xmlns:a16="http://schemas.microsoft.com/office/drawing/2014/main" id="{380A5EBA-AA42-4E6D-8A9A-AB2C05506EC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ED99B342-FE01-458D-A19C-520E4F4667FF}" type="slidenum">
              <a:rPr lang="zh-CN" altLang="en-US" sz="1200"/>
              <a:pPr eaLnBrk="1" hangingPunct="1"/>
              <a:t>102</a:t>
            </a:fld>
            <a:endParaRPr lang="en-US" altLang="zh-CN" sz="1200"/>
          </a:p>
        </p:txBody>
      </p:sp>
      <p:sp>
        <p:nvSpPr>
          <p:cNvPr id="149507" name="Rectangle 2">
            <a:extLst>
              <a:ext uri="{FF2B5EF4-FFF2-40B4-BE49-F238E27FC236}">
                <a16:creationId xmlns:a16="http://schemas.microsoft.com/office/drawing/2014/main" id="{CBF1D7C0-981C-4346-88DD-8BCB34EE5095}"/>
              </a:ext>
            </a:extLst>
          </p:cNvPr>
          <p:cNvSpPr>
            <a:spLocks noGrp="1" noRot="1" noChangeAspect="1" noChangeArrowheads="1" noTextEdit="1"/>
          </p:cNvSpPr>
          <p:nvPr>
            <p:ph type="sldImg"/>
          </p:nvPr>
        </p:nvSpPr>
        <p:spPr>
          <a:xfrm>
            <a:off x="3429000" y="2400300"/>
            <a:ext cx="0" cy="0"/>
          </a:xfrm>
          <a:solidFill>
            <a:srgbClr val="FFFFFF"/>
          </a:solidFill>
          <a:ln/>
        </p:spPr>
      </p:sp>
      <p:sp>
        <p:nvSpPr>
          <p:cNvPr id="149508" name="Rectangle 3">
            <a:extLst>
              <a:ext uri="{FF2B5EF4-FFF2-40B4-BE49-F238E27FC236}">
                <a16:creationId xmlns:a16="http://schemas.microsoft.com/office/drawing/2014/main" id="{8C3D88E3-55F8-4073-839C-C5B159F06D8A}"/>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latin typeface="Times New Roman" panose="02020603050405020304" pitchFamily="18" charset="0"/>
            </a:endParaRPr>
          </a:p>
        </p:txBody>
      </p:sp>
    </p:spTree>
    <p:extLst>
      <p:ext uri="{BB962C8B-B14F-4D97-AF65-F5344CB8AC3E}">
        <p14:creationId xmlns:p14="http://schemas.microsoft.com/office/powerpoint/2010/main" val="23556186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8C7649DC-8916-473B-A47C-F3A03C97952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663DA988-0980-4F2C-94B5-8B9EA2656FF5}" type="slidenum">
              <a:rPr lang="zh-CN" altLang="en-US" sz="1200"/>
              <a:pPr eaLnBrk="1" hangingPunct="1"/>
              <a:t>21</a:t>
            </a:fld>
            <a:endParaRPr lang="en-US" altLang="zh-CN" sz="1200"/>
          </a:p>
        </p:txBody>
      </p:sp>
      <p:sp>
        <p:nvSpPr>
          <p:cNvPr id="79875" name="Rectangle 2">
            <a:extLst>
              <a:ext uri="{FF2B5EF4-FFF2-40B4-BE49-F238E27FC236}">
                <a16:creationId xmlns:a16="http://schemas.microsoft.com/office/drawing/2014/main" id="{51BF9460-D89B-48A1-8D2B-ED00596A6EE6}"/>
              </a:ext>
            </a:extLst>
          </p:cNvPr>
          <p:cNvSpPr>
            <a:spLocks noGrp="1" noRot="1" noChangeAspect="1" noChangeArrowheads="1" noTextEdit="1"/>
          </p:cNvSpPr>
          <p:nvPr>
            <p:ph type="sldImg"/>
          </p:nvPr>
        </p:nvSpPr>
        <p:spPr>
          <a:xfrm>
            <a:off x="3429000" y="2400300"/>
            <a:ext cx="0" cy="0"/>
          </a:xfrm>
          <a:solidFill>
            <a:srgbClr val="FFFFFF"/>
          </a:solidFill>
          <a:ln/>
        </p:spPr>
      </p:sp>
      <p:sp>
        <p:nvSpPr>
          <p:cNvPr id="79876" name="Rectangle 3">
            <a:extLst>
              <a:ext uri="{FF2B5EF4-FFF2-40B4-BE49-F238E27FC236}">
                <a16:creationId xmlns:a16="http://schemas.microsoft.com/office/drawing/2014/main" id="{568FEC47-A0A1-43BD-BBE6-39223F4267E2}"/>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44958062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a:extLst>
              <a:ext uri="{FF2B5EF4-FFF2-40B4-BE49-F238E27FC236}">
                <a16:creationId xmlns:a16="http://schemas.microsoft.com/office/drawing/2014/main" id="{983D3F8F-6C49-4E25-B134-4BB907B5C7C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DE42020F-2302-4586-A9D1-8F4DA9FDD461}" type="slidenum">
              <a:rPr lang="zh-CN" altLang="en-US" sz="1200"/>
              <a:pPr eaLnBrk="1" hangingPunct="1"/>
              <a:t>103</a:t>
            </a:fld>
            <a:endParaRPr lang="en-US" altLang="zh-CN" sz="1200"/>
          </a:p>
        </p:txBody>
      </p:sp>
      <p:sp>
        <p:nvSpPr>
          <p:cNvPr id="150531" name="Rectangle 2">
            <a:extLst>
              <a:ext uri="{FF2B5EF4-FFF2-40B4-BE49-F238E27FC236}">
                <a16:creationId xmlns:a16="http://schemas.microsoft.com/office/drawing/2014/main" id="{2EF30BCA-5D30-4147-A029-4F1970FADD22}"/>
              </a:ext>
            </a:extLst>
          </p:cNvPr>
          <p:cNvSpPr>
            <a:spLocks noGrp="1" noRot="1" noChangeAspect="1" noChangeArrowheads="1" noTextEdit="1"/>
          </p:cNvSpPr>
          <p:nvPr>
            <p:ph type="sldImg"/>
          </p:nvPr>
        </p:nvSpPr>
        <p:spPr>
          <a:xfrm>
            <a:off x="3429000" y="2400300"/>
            <a:ext cx="0" cy="0"/>
          </a:xfrm>
          <a:solidFill>
            <a:srgbClr val="FFFFFF"/>
          </a:solidFill>
          <a:ln/>
        </p:spPr>
      </p:sp>
      <p:sp>
        <p:nvSpPr>
          <p:cNvPr id="150532" name="Rectangle 3">
            <a:extLst>
              <a:ext uri="{FF2B5EF4-FFF2-40B4-BE49-F238E27FC236}">
                <a16:creationId xmlns:a16="http://schemas.microsoft.com/office/drawing/2014/main" id="{FAE4693E-AD87-4915-8317-7A19D5F42C3C}"/>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latin typeface="Times New Roman" panose="02020603050405020304" pitchFamily="18" charset="0"/>
            </a:endParaRPr>
          </a:p>
        </p:txBody>
      </p:sp>
    </p:spTree>
    <p:extLst>
      <p:ext uri="{BB962C8B-B14F-4D97-AF65-F5344CB8AC3E}">
        <p14:creationId xmlns:p14="http://schemas.microsoft.com/office/powerpoint/2010/main" val="234788794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a:extLst>
              <a:ext uri="{FF2B5EF4-FFF2-40B4-BE49-F238E27FC236}">
                <a16:creationId xmlns:a16="http://schemas.microsoft.com/office/drawing/2014/main" id="{DC46156D-A567-459D-A0FF-C20D3F33BC7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CB491CA5-903B-42C9-A269-E114644A104D}" type="slidenum">
              <a:rPr lang="zh-CN" altLang="en-US" sz="1200"/>
              <a:pPr eaLnBrk="1" hangingPunct="1"/>
              <a:t>104</a:t>
            </a:fld>
            <a:endParaRPr lang="en-US" altLang="zh-CN" sz="1200"/>
          </a:p>
        </p:txBody>
      </p:sp>
      <p:sp>
        <p:nvSpPr>
          <p:cNvPr id="151555" name="Rectangle 2">
            <a:extLst>
              <a:ext uri="{FF2B5EF4-FFF2-40B4-BE49-F238E27FC236}">
                <a16:creationId xmlns:a16="http://schemas.microsoft.com/office/drawing/2014/main" id="{2E6ABFDC-E782-42EB-9A30-18DD8E231696}"/>
              </a:ext>
            </a:extLst>
          </p:cNvPr>
          <p:cNvSpPr>
            <a:spLocks noGrp="1" noRot="1" noChangeAspect="1" noChangeArrowheads="1" noTextEdit="1"/>
          </p:cNvSpPr>
          <p:nvPr>
            <p:ph type="sldImg"/>
          </p:nvPr>
        </p:nvSpPr>
        <p:spPr>
          <a:xfrm>
            <a:off x="3429000" y="2400300"/>
            <a:ext cx="0" cy="0"/>
          </a:xfrm>
          <a:solidFill>
            <a:srgbClr val="FFFFFF"/>
          </a:solidFill>
          <a:ln/>
        </p:spPr>
      </p:sp>
      <p:sp>
        <p:nvSpPr>
          <p:cNvPr id="151556" name="Rectangle 3">
            <a:extLst>
              <a:ext uri="{FF2B5EF4-FFF2-40B4-BE49-F238E27FC236}">
                <a16:creationId xmlns:a16="http://schemas.microsoft.com/office/drawing/2014/main" id="{53B583F4-5B1E-4EB7-91FE-4B7C27296142}"/>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latin typeface="Times New Roman" panose="02020603050405020304" pitchFamily="18" charset="0"/>
            </a:endParaRPr>
          </a:p>
        </p:txBody>
      </p:sp>
    </p:spTree>
    <p:extLst>
      <p:ext uri="{BB962C8B-B14F-4D97-AF65-F5344CB8AC3E}">
        <p14:creationId xmlns:p14="http://schemas.microsoft.com/office/powerpoint/2010/main" val="230850959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a:extLst>
              <a:ext uri="{FF2B5EF4-FFF2-40B4-BE49-F238E27FC236}">
                <a16:creationId xmlns:a16="http://schemas.microsoft.com/office/drawing/2014/main" id="{4748D32D-9E6A-4AF3-8549-95220F19BB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41CFB29D-8740-4259-89B3-AE2A7FBDE7B2}" type="slidenum">
              <a:rPr lang="zh-CN" altLang="en-US" sz="1200"/>
              <a:pPr eaLnBrk="1" hangingPunct="1"/>
              <a:t>105</a:t>
            </a:fld>
            <a:endParaRPr lang="en-US" altLang="zh-CN" sz="1200"/>
          </a:p>
        </p:txBody>
      </p:sp>
      <p:sp>
        <p:nvSpPr>
          <p:cNvPr id="152579" name="Rectangle 2">
            <a:extLst>
              <a:ext uri="{FF2B5EF4-FFF2-40B4-BE49-F238E27FC236}">
                <a16:creationId xmlns:a16="http://schemas.microsoft.com/office/drawing/2014/main" id="{6ABCD1E6-48D7-49C1-8B94-DCF010527029}"/>
              </a:ext>
            </a:extLst>
          </p:cNvPr>
          <p:cNvSpPr>
            <a:spLocks noGrp="1" noRot="1" noChangeAspect="1" noChangeArrowheads="1" noTextEdit="1"/>
          </p:cNvSpPr>
          <p:nvPr>
            <p:ph type="sldImg"/>
          </p:nvPr>
        </p:nvSpPr>
        <p:spPr>
          <a:xfrm>
            <a:off x="3429000" y="2400300"/>
            <a:ext cx="0" cy="0"/>
          </a:xfrm>
          <a:solidFill>
            <a:srgbClr val="FFFFFF"/>
          </a:solidFill>
          <a:ln/>
        </p:spPr>
      </p:sp>
      <p:sp>
        <p:nvSpPr>
          <p:cNvPr id="152580" name="Rectangle 3">
            <a:extLst>
              <a:ext uri="{FF2B5EF4-FFF2-40B4-BE49-F238E27FC236}">
                <a16:creationId xmlns:a16="http://schemas.microsoft.com/office/drawing/2014/main" id="{F966D0E5-08E1-40DA-AE59-DB4280FDD6B6}"/>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latin typeface="Times New Roman" panose="02020603050405020304" pitchFamily="18" charset="0"/>
            </a:endParaRPr>
          </a:p>
        </p:txBody>
      </p:sp>
    </p:spTree>
    <p:extLst>
      <p:ext uri="{BB962C8B-B14F-4D97-AF65-F5344CB8AC3E}">
        <p14:creationId xmlns:p14="http://schemas.microsoft.com/office/powerpoint/2010/main" val="402036412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38B93619-C6BF-4920-AB3C-95FD13F70A9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D0B93FC7-1A3A-471A-8A0B-4CE0AC63683B}" type="slidenum">
              <a:rPr lang="zh-CN" altLang="en-US" sz="1200"/>
              <a:pPr eaLnBrk="1" hangingPunct="1"/>
              <a:t>107</a:t>
            </a:fld>
            <a:endParaRPr lang="en-US" altLang="zh-CN" sz="1200"/>
          </a:p>
        </p:txBody>
      </p:sp>
      <p:sp>
        <p:nvSpPr>
          <p:cNvPr id="86019" name="Rectangle 2">
            <a:extLst>
              <a:ext uri="{FF2B5EF4-FFF2-40B4-BE49-F238E27FC236}">
                <a16:creationId xmlns:a16="http://schemas.microsoft.com/office/drawing/2014/main" id="{F6A15232-E424-4E3F-A49B-5DDB8558811E}"/>
              </a:ext>
            </a:extLst>
          </p:cNvPr>
          <p:cNvSpPr>
            <a:spLocks noGrp="1" noRot="1" noChangeAspect="1" noChangeArrowheads="1" noTextEdit="1"/>
          </p:cNvSpPr>
          <p:nvPr>
            <p:ph type="sldImg"/>
          </p:nvPr>
        </p:nvSpPr>
        <p:spPr>
          <a:xfrm>
            <a:off x="3429000" y="2400300"/>
            <a:ext cx="0" cy="0"/>
          </a:xfrm>
          <a:solidFill>
            <a:srgbClr val="FFFFFF"/>
          </a:solidFill>
          <a:ln/>
        </p:spPr>
      </p:sp>
      <p:sp>
        <p:nvSpPr>
          <p:cNvPr id="86020" name="Rectangle 3">
            <a:extLst>
              <a:ext uri="{FF2B5EF4-FFF2-40B4-BE49-F238E27FC236}">
                <a16:creationId xmlns:a16="http://schemas.microsoft.com/office/drawing/2014/main" id="{81EA012D-BBDC-41F7-8329-713BAAF675F0}"/>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153471527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F441DF93-0476-4D2F-AC20-449828DF4A6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A08EAE60-54E9-4F4D-BCA9-ACA6DBDA8DE0}" type="slidenum">
              <a:rPr lang="zh-CN" altLang="en-US" sz="1200"/>
              <a:pPr eaLnBrk="1" hangingPunct="1"/>
              <a:t>108</a:t>
            </a:fld>
            <a:endParaRPr lang="en-US" altLang="zh-CN" sz="1200"/>
          </a:p>
        </p:txBody>
      </p:sp>
      <p:sp>
        <p:nvSpPr>
          <p:cNvPr id="87043" name="Rectangle 2">
            <a:extLst>
              <a:ext uri="{FF2B5EF4-FFF2-40B4-BE49-F238E27FC236}">
                <a16:creationId xmlns:a16="http://schemas.microsoft.com/office/drawing/2014/main" id="{2F70CC09-E674-40E3-A5CD-466F08B83753}"/>
              </a:ext>
            </a:extLst>
          </p:cNvPr>
          <p:cNvSpPr>
            <a:spLocks noGrp="1" noRot="1" noChangeAspect="1" noChangeArrowheads="1" noTextEdit="1"/>
          </p:cNvSpPr>
          <p:nvPr>
            <p:ph type="sldImg"/>
          </p:nvPr>
        </p:nvSpPr>
        <p:spPr>
          <a:xfrm>
            <a:off x="3429000" y="2400300"/>
            <a:ext cx="0" cy="0"/>
          </a:xfrm>
          <a:solidFill>
            <a:srgbClr val="FFFFFF"/>
          </a:solidFill>
          <a:ln/>
        </p:spPr>
      </p:sp>
      <p:sp>
        <p:nvSpPr>
          <p:cNvPr id="87044" name="Rectangle 3">
            <a:extLst>
              <a:ext uri="{FF2B5EF4-FFF2-40B4-BE49-F238E27FC236}">
                <a16:creationId xmlns:a16="http://schemas.microsoft.com/office/drawing/2014/main" id="{6EC01516-A4B8-49DA-9A77-B259F037CB93}"/>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213735359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04A12657-5539-47AB-9AFE-790A108B967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5E920BEC-B817-44E7-BE81-59037A1C78CB}" type="slidenum">
              <a:rPr lang="zh-CN" altLang="en-US" sz="1200"/>
              <a:pPr eaLnBrk="1" hangingPunct="1"/>
              <a:t>109</a:t>
            </a:fld>
            <a:endParaRPr lang="en-US" altLang="zh-CN" sz="1200"/>
          </a:p>
        </p:txBody>
      </p:sp>
      <p:sp>
        <p:nvSpPr>
          <p:cNvPr id="88067" name="Rectangle 2">
            <a:extLst>
              <a:ext uri="{FF2B5EF4-FFF2-40B4-BE49-F238E27FC236}">
                <a16:creationId xmlns:a16="http://schemas.microsoft.com/office/drawing/2014/main" id="{192A5278-4369-4ED3-855C-9DE38F78AC0D}"/>
              </a:ext>
            </a:extLst>
          </p:cNvPr>
          <p:cNvSpPr>
            <a:spLocks noGrp="1" noRot="1" noChangeAspect="1" noChangeArrowheads="1" noTextEdit="1"/>
          </p:cNvSpPr>
          <p:nvPr>
            <p:ph type="sldImg"/>
          </p:nvPr>
        </p:nvSpPr>
        <p:spPr>
          <a:xfrm>
            <a:off x="3429000" y="2400300"/>
            <a:ext cx="0" cy="0"/>
          </a:xfrm>
          <a:solidFill>
            <a:srgbClr val="FFFFFF"/>
          </a:solidFill>
          <a:ln/>
        </p:spPr>
      </p:sp>
      <p:sp>
        <p:nvSpPr>
          <p:cNvPr id="88068" name="Rectangle 3">
            <a:extLst>
              <a:ext uri="{FF2B5EF4-FFF2-40B4-BE49-F238E27FC236}">
                <a16:creationId xmlns:a16="http://schemas.microsoft.com/office/drawing/2014/main" id="{0BE69A68-4449-4445-8C54-A5CEEE62E877}"/>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91018257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2AEE8B22-9BDA-413B-B1DE-3185E3CD08C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B243A365-8141-48AE-BA3D-ADD71267EF16}" type="slidenum">
              <a:rPr lang="zh-CN" altLang="en-US" sz="1200"/>
              <a:pPr eaLnBrk="1" hangingPunct="1"/>
              <a:t>110</a:t>
            </a:fld>
            <a:endParaRPr lang="en-US" altLang="zh-CN" sz="1200"/>
          </a:p>
        </p:txBody>
      </p:sp>
      <p:sp>
        <p:nvSpPr>
          <p:cNvPr id="89091" name="Rectangle 2">
            <a:extLst>
              <a:ext uri="{FF2B5EF4-FFF2-40B4-BE49-F238E27FC236}">
                <a16:creationId xmlns:a16="http://schemas.microsoft.com/office/drawing/2014/main" id="{17310067-0BF9-472E-A32E-37D6559D064C}"/>
              </a:ext>
            </a:extLst>
          </p:cNvPr>
          <p:cNvSpPr>
            <a:spLocks noGrp="1" noRot="1" noChangeAspect="1" noChangeArrowheads="1" noTextEdit="1"/>
          </p:cNvSpPr>
          <p:nvPr>
            <p:ph type="sldImg"/>
          </p:nvPr>
        </p:nvSpPr>
        <p:spPr>
          <a:xfrm>
            <a:off x="3429000" y="2400300"/>
            <a:ext cx="0" cy="0"/>
          </a:xfrm>
          <a:solidFill>
            <a:srgbClr val="FFFFFF"/>
          </a:solidFill>
          <a:ln/>
        </p:spPr>
      </p:sp>
      <p:sp>
        <p:nvSpPr>
          <p:cNvPr id="89092" name="Rectangle 3">
            <a:extLst>
              <a:ext uri="{FF2B5EF4-FFF2-40B4-BE49-F238E27FC236}">
                <a16:creationId xmlns:a16="http://schemas.microsoft.com/office/drawing/2014/main" id="{C3AEBB54-008C-4298-A503-9BDF8C04D9C7}"/>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197319953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6729285E-4A41-42B3-832C-98B0D3C16A9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3B83734B-9D15-43A3-9C72-E53E0C3C449A}" type="slidenum">
              <a:rPr lang="zh-CN" altLang="en-US" sz="1200"/>
              <a:pPr eaLnBrk="1" hangingPunct="1"/>
              <a:t>111</a:t>
            </a:fld>
            <a:endParaRPr lang="en-US" altLang="zh-CN" sz="1200"/>
          </a:p>
        </p:txBody>
      </p:sp>
      <p:sp>
        <p:nvSpPr>
          <p:cNvPr id="90115" name="Rectangle 2">
            <a:extLst>
              <a:ext uri="{FF2B5EF4-FFF2-40B4-BE49-F238E27FC236}">
                <a16:creationId xmlns:a16="http://schemas.microsoft.com/office/drawing/2014/main" id="{B584B4D5-9B47-47B9-9464-8763D27A0846}"/>
              </a:ext>
            </a:extLst>
          </p:cNvPr>
          <p:cNvSpPr>
            <a:spLocks noGrp="1" noRot="1" noChangeAspect="1" noChangeArrowheads="1" noTextEdit="1"/>
          </p:cNvSpPr>
          <p:nvPr>
            <p:ph type="sldImg"/>
          </p:nvPr>
        </p:nvSpPr>
        <p:spPr>
          <a:xfrm>
            <a:off x="3429000" y="2400300"/>
            <a:ext cx="0" cy="0"/>
          </a:xfrm>
          <a:solidFill>
            <a:srgbClr val="FFFFFF"/>
          </a:solidFill>
          <a:ln/>
        </p:spPr>
      </p:sp>
      <p:sp>
        <p:nvSpPr>
          <p:cNvPr id="90116" name="Rectangle 3">
            <a:extLst>
              <a:ext uri="{FF2B5EF4-FFF2-40B4-BE49-F238E27FC236}">
                <a16:creationId xmlns:a16="http://schemas.microsoft.com/office/drawing/2014/main" id="{4EB70490-C561-42C6-8F3A-531E0A76EE96}"/>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96273493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9AD3E421-F46D-4FF2-8722-7AF627E775F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23E40F2B-8EEC-441A-8F6C-1AD029CA18F6}" type="slidenum">
              <a:rPr lang="zh-CN" altLang="en-US" sz="1200"/>
              <a:pPr eaLnBrk="1" hangingPunct="1"/>
              <a:t>112</a:t>
            </a:fld>
            <a:endParaRPr lang="en-US" altLang="zh-CN" sz="1200"/>
          </a:p>
        </p:txBody>
      </p:sp>
      <p:sp>
        <p:nvSpPr>
          <p:cNvPr id="91139" name="Rectangle 2">
            <a:extLst>
              <a:ext uri="{FF2B5EF4-FFF2-40B4-BE49-F238E27FC236}">
                <a16:creationId xmlns:a16="http://schemas.microsoft.com/office/drawing/2014/main" id="{CBE8C5B7-DE34-4A92-BFFA-0EDF6B048BA9}"/>
              </a:ext>
            </a:extLst>
          </p:cNvPr>
          <p:cNvSpPr>
            <a:spLocks noGrp="1" noRot="1" noChangeAspect="1" noChangeArrowheads="1" noTextEdit="1"/>
          </p:cNvSpPr>
          <p:nvPr>
            <p:ph type="sldImg"/>
          </p:nvPr>
        </p:nvSpPr>
        <p:spPr>
          <a:xfrm>
            <a:off x="3429000" y="2400300"/>
            <a:ext cx="0" cy="0"/>
          </a:xfrm>
          <a:solidFill>
            <a:srgbClr val="FFFFFF"/>
          </a:solidFill>
          <a:ln/>
        </p:spPr>
      </p:sp>
      <p:sp>
        <p:nvSpPr>
          <p:cNvPr id="91140" name="Rectangle 3">
            <a:extLst>
              <a:ext uri="{FF2B5EF4-FFF2-40B4-BE49-F238E27FC236}">
                <a16:creationId xmlns:a16="http://schemas.microsoft.com/office/drawing/2014/main" id="{C879F315-49E1-4EBE-90B5-7D8443CDC74A}"/>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70457288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DC053D1C-37C8-43AA-816A-10336DEB993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6476013A-F800-4CEC-8421-3C385FCF8843}" type="slidenum">
              <a:rPr lang="zh-CN" altLang="en-US" sz="1200"/>
              <a:pPr eaLnBrk="1" hangingPunct="1"/>
              <a:t>113</a:t>
            </a:fld>
            <a:endParaRPr lang="en-US" altLang="zh-CN" sz="1200"/>
          </a:p>
        </p:txBody>
      </p:sp>
      <p:sp>
        <p:nvSpPr>
          <p:cNvPr id="92163" name="Rectangle 2">
            <a:extLst>
              <a:ext uri="{FF2B5EF4-FFF2-40B4-BE49-F238E27FC236}">
                <a16:creationId xmlns:a16="http://schemas.microsoft.com/office/drawing/2014/main" id="{7AD849AD-72BB-4D7E-A5EB-8F6544F39E57}"/>
              </a:ext>
            </a:extLst>
          </p:cNvPr>
          <p:cNvSpPr>
            <a:spLocks noGrp="1" noRot="1" noChangeAspect="1" noChangeArrowheads="1" noTextEdit="1"/>
          </p:cNvSpPr>
          <p:nvPr>
            <p:ph type="sldImg"/>
          </p:nvPr>
        </p:nvSpPr>
        <p:spPr>
          <a:xfrm>
            <a:off x="3429000" y="2400300"/>
            <a:ext cx="0" cy="0"/>
          </a:xfrm>
          <a:solidFill>
            <a:srgbClr val="FFFFFF"/>
          </a:solidFill>
          <a:ln/>
        </p:spPr>
      </p:sp>
      <p:sp>
        <p:nvSpPr>
          <p:cNvPr id="92164" name="Rectangle 3">
            <a:extLst>
              <a:ext uri="{FF2B5EF4-FFF2-40B4-BE49-F238E27FC236}">
                <a16:creationId xmlns:a16="http://schemas.microsoft.com/office/drawing/2014/main" id="{E151F464-3277-447B-8326-FB226A4A3303}"/>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1931295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52DBA9BC-0652-491A-B2A6-47E240F82A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B07995F2-F650-4048-B0D1-1F019A4DE40E}" type="slidenum">
              <a:rPr lang="zh-CN" altLang="en-US" sz="1200"/>
              <a:pPr eaLnBrk="1" hangingPunct="1"/>
              <a:t>22</a:t>
            </a:fld>
            <a:endParaRPr lang="en-US" altLang="zh-CN" sz="1200"/>
          </a:p>
        </p:txBody>
      </p:sp>
      <p:sp>
        <p:nvSpPr>
          <p:cNvPr id="95235" name="Rectangle 2">
            <a:extLst>
              <a:ext uri="{FF2B5EF4-FFF2-40B4-BE49-F238E27FC236}">
                <a16:creationId xmlns:a16="http://schemas.microsoft.com/office/drawing/2014/main" id="{972E6F59-94B0-442F-9C63-14D4E7508389}"/>
              </a:ext>
            </a:extLst>
          </p:cNvPr>
          <p:cNvSpPr>
            <a:spLocks noGrp="1" noRot="1" noChangeAspect="1" noChangeArrowheads="1" noTextEdit="1"/>
          </p:cNvSpPr>
          <p:nvPr>
            <p:ph type="sldImg"/>
          </p:nvPr>
        </p:nvSpPr>
        <p:spPr>
          <a:xfrm>
            <a:off x="3429000" y="2400300"/>
            <a:ext cx="0" cy="0"/>
          </a:xfrm>
          <a:solidFill>
            <a:srgbClr val="FFFFFF"/>
          </a:solidFill>
          <a:ln/>
        </p:spPr>
      </p:sp>
      <p:sp>
        <p:nvSpPr>
          <p:cNvPr id="95236" name="Rectangle 3">
            <a:extLst>
              <a:ext uri="{FF2B5EF4-FFF2-40B4-BE49-F238E27FC236}">
                <a16:creationId xmlns:a16="http://schemas.microsoft.com/office/drawing/2014/main" id="{CD24C276-BCF0-4C17-997C-9D03991002D3}"/>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dirty="0"/>
          </a:p>
        </p:txBody>
      </p:sp>
    </p:spTree>
    <p:extLst>
      <p:ext uri="{BB962C8B-B14F-4D97-AF65-F5344CB8AC3E}">
        <p14:creationId xmlns:p14="http://schemas.microsoft.com/office/powerpoint/2010/main" val="361247807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5F981162-FDC2-41B9-9BF1-7357737BAC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BC5546AA-8CEA-43E0-BB3E-A2D7D7045D00}" type="slidenum">
              <a:rPr lang="zh-CN" altLang="en-US" sz="1200"/>
              <a:pPr eaLnBrk="1" hangingPunct="1"/>
              <a:t>114</a:t>
            </a:fld>
            <a:endParaRPr lang="en-US" altLang="zh-CN" sz="1200"/>
          </a:p>
        </p:txBody>
      </p:sp>
      <p:sp>
        <p:nvSpPr>
          <p:cNvPr id="93187" name="Rectangle 2">
            <a:extLst>
              <a:ext uri="{FF2B5EF4-FFF2-40B4-BE49-F238E27FC236}">
                <a16:creationId xmlns:a16="http://schemas.microsoft.com/office/drawing/2014/main" id="{5B8A65CD-2456-4C7E-9543-47591CC98254}"/>
              </a:ext>
            </a:extLst>
          </p:cNvPr>
          <p:cNvSpPr>
            <a:spLocks noGrp="1" noRot="1" noChangeAspect="1" noChangeArrowheads="1" noTextEdit="1"/>
          </p:cNvSpPr>
          <p:nvPr>
            <p:ph type="sldImg"/>
          </p:nvPr>
        </p:nvSpPr>
        <p:spPr>
          <a:xfrm>
            <a:off x="3429000" y="2400300"/>
            <a:ext cx="0" cy="0"/>
          </a:xfrm>
          <a:solidFill>
            <a:srgbClr val="FFFFFF"/>
          </a:solidFill>
          <a:ln/>
        </p:spPr>
      </p:sp>
      <p:sp>
        <p:nvSpPr>
          <p:cNvPr id="93188" name="Rectangle 3">
            <a:extLst>
              <a:ext uri="{FF2B5EF4-FFF2-40B4-BE49-F238E27FC236}">
                <a16:creationId xmlns:a16="http://schemas.microsoft.com/office/drawing/2014/main" id="{CF860AB4-4773-49BC-ADD2-DB3B87861339}"/>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12062077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12DD8A3C-2B7E-4FE5-A148-2C55648F857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93106FEC-B6BC-4D20-8E7D-7E2BEC77F221}" type="slidenum">
              <a:rPr lang="zh-CN" altLang="en-US" sz="1200"/>
              <a:pPr eaLnBrk="1" hangingPunct="1"/>
              <a:t>115</a:t>
            </a:fld>
            <a:endParaRPr lang="en-US" altLang="zh-CN" sz="1200"/>
          </a:p>
        </p:txBody>
      </p:sp>
      <p:sp>
        <p:nvSpPr>
          <p:cNvPr id="94211" name="Rectangle 2">
            <a:extLst>
              <a:ext uri="{FF2B5EF4-FFF2-40B4-BE49-F238E27FC236}">
                <a16:creationId xmlns:a16="http://schemas.microsoft.com/office/drawing/2014/main" id="{2F8C0DAB-256B-4BD3-A1B2-44661AC4B7D1}"/>
              </a:ext>
            </a:extLst>
          </p:cNvPr>
          <p:cNvSpPr>
            <a:spLocks noGrp="1" noRot="1" noChangeAspect="1" noChangeArrowheads="1" noTextEdit="1"/>
          </p:cNvSpPr>
          <p:nvPr>
            <p:ph type="sldImg"/>
          </p:nvPr>
        </p:nvSpPr>
        <p:spPr>
          <a:xfrm>
            <a:off x="3429000" y="2400300"/>
            <a:ext cx="0" cy="0"/>
          </a:xfrm>
          <a:solidFill>
            <a:srgbClr val="FFFFFF"/>
          </a:solidFill>
          <a:ln/>
        </p:spPr>
      </p:sp>
      <p:sp>
        <p:nvSpPr>
          <p:cNvPr id="94212" name="Rectangle 3">
            <a:extLst>
              <a:ext uri="{FF2B5EF4-FFF2-40B4-BE49-F238E27FC236}">
                <a16:creationId xmlns:a16="http://schemas.microsoft.com/office/drawing/2014/main" id="{4828F450-17AE-4C45-A13A-647626B4FFFA}"/>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415293810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B376FA34-6231-48BF-A432-62D227C524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7D65763C-52AD-4E27-B27E-28B45F1A1341}" type="slidenum">
              <a:rPr lang="zh-CN" altLang="en-US" sz="1200"/>
              <a:pPr eaLnBrk="1" hangingPunct="1"/>
              <a:t>116</a:t>
            </a:fld>
            <a:endParaRPr lang="en-US" altLang="zh-CN" sz="1200"/>
          </a:p>
        </p:txBody>
      </p:sp>
      <p:sp>
        <p:nvSpPr>
          <p:cNvPr id="95235" name="Rectangle 2">
            <a:extLst>
              <a:ext uri="{FF2B5EF4-FFF2-40B4-BE49-F238E27FC236}">
                <a16:creationId xmlns:a16="http://schemas.microsoft.com/office/drawing/2014/main" id="{F5A2103B-B539-48DB-8E3D-B373E7FF601E}"/>
              </a:ext>
            </a:extLst>
          </p:cNvPr>
          <p:cNvSpPr>
            <a:spLocks noGrp="1" noRot="1" noChangeAspect="1" noChangeArrowheads="1" noTextEdit="1"/>
          </p:cNvSpPr>
          <p:nvPr>
            <p:ph type="sldImg"/>
          </p:nvPr>
        </p:nvSpPr>
        <p:spPr>
          <a:xfrm>
            <a:off x="3429000" y="2400300"/>
            <a:ext cx="0" cy="0"/>
          </a:xfrm>
          <a:solidFill>
            <a:srgbClr val="FFFFFF"/>
          </a:solidFill>
          <a:ln/>
        </p:spPr>
      </p:sp>
      <p:sp>
        <p:nvSpPr>
          <p:cNvPr id="95236" name="Rectangle 3">
            <a:extLst>
              <a:ext uri="{FF2B5EF4-FFF2-40B4-BE49-F238E27FC236}">
                <a16:creationId xmlns:a16="http://schemas.microsoft.com/office/drawing/2014/main" id="{FF959AC6-94E9-4CDE-B9B7-96435153D5B2}"/>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1245584865"/>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7E2AFC86-5A1F-4556-8751-93B84C1C872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82DE2A73-1396-42B8-9BAB-F1B585655431}" type="slidenum">
              <a:rPr lang="zh-CN" altLang="en-US" sz="1200"/>
              <a:pPr eaLnBrk="1" hangingPunct="1"/>
              <a:t>117</a:t>
            </a:fld>
            <a:endParaRPr lang="en-US" altLang="zh-CN" sz="1200"/>
          </a:p>
        </p:txBody>
      </p:sp>
      <p:sp>
        <p:nvSpPr>
          <p:cNvPr id="96259" name="Rectangle 2">
            <a:extLst>
              <a:ext uri="{FF2B5EF4-FFF2-40B4-BE49-F238E27FC236}">
                <a16:creationId xmlns:a16="http://schemas.microsoft.com/office/drawing/2014/main" id="{356C9457-B734-42BF-A77E-12209D634810}"/>
              </a:ext>
            </a:extLst>
          </p:cNvPr>
          <p:cNvSpPr>
            <a:spLocks noGrp="1" noRot="1" noChangeAspect="1" noChangeArrowheads="1" noTextEdit="1"/>
          </p:cNvSpPr>
          <p:nvPr>
            <p:ph type="sldImg"/>
          </p:nvPr>
        </p:nvSpPr>
        <p:spPr>
          <a:xfrm>
            <a:off x="3429000" y="2400300"/>
            <a:ext cx="0" cy="0"/>
          </a:xfrm>
          <a:solidFill>
            <a:srgbClr val="FFFFFF"/>
          </a:solidFill>
          <a:ln/>
        </p:spPr>
      </p:sp>
      <p:sp>
        <p:nvSpPr>
          <p:cNvPr id="96260" name="Rectangle 3">
            <a:extLst>
              <a:ext uri="{FF2B5EF4-FFF2-40B4-BE49-F238E27FC236}">
                <a16:creationId xmlns:a16="http://schemas.microsoft.com/office/drawing/2014/main" id="{B3C50334-5322-4E83-AB43-BC94E176CBF0}"/>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408097818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5DF7812D-BA3A-412E-97E4-D112032C77A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FF78D1C5-EA10-4DA8-ACD2-1EF8301EAB6A}" type="slidenum">
              <a:rPr lang="zh-CN" altLang="en-US" sz="1200"/>
              <a:pPr eaLnBrk="1" hangingPunct="1"/>
              <a:t>118</a:t>
            </a:fld>
            <a:endParaRPr lang="en-US" altLang="zh-CN" sz="1200"/>
          </a:p>
        </p:txBody>
      </p:sp>
      <p:sp>
        <p:nvSpPr>
          <p:cNvPr id="97283" name="Rectangle 2">
            <a:extLst>
              <a:ext uri="{FF2B5EF4-FFF2-40B4-BE49-F238E27FC236}">
                <a16:creationId xmlns:a16="http://schemas.microsoft.com/office/drawing/2014/main" id="{448B07FE-559C-4D5D-92FB-B5289FDDF528}"/>
              </a:ext>
            </a:extLst>
          </p:cNvPr>
          <p:cNvSpPr>
            <a:spLocks noGrp="1" noRot="1" noChangeAspect="1" noChangeArrowheads="1" noTextEdit="1"/>
          </p:cNvSpPr>
          <p:nvPr>
            <p:ph type="sldImg"/>
          </p:nvPr>
        </p:nvSpPr>
        <p:spPr>
          <a:xfrm>
            <a:off x="3429000" y="2400300"/>
            <a:ext cx="0" cy="0"/>
          </a:xfrm>
          <a:solidFill>
            <a:srgbClr val="FFFFFF"/>
          </a:solidFill>
          <a:ln/>
        </p:spPr>
      </p:sp>
      <p:sp>
        <p:nvSpPr>
          <p:cNvPr id="97284" name="Rectangle 3">
            <a:extLst>
              <a:ext uri="{FF2B5EF4-FFF2-40B4-BE49-F238E27FC236}">
                <a16:creationId xmlns:a16="http://schemas.microsoft.com/office/drawing/2014/main" id="{51CF548F-EF7B-4E21-A264-AD87102DCD53}"/>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362647918"/>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46BFF501-1D40-4108-A42E-69103A7E38C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C7DD818A-24D9-4175-918D-FAA6C1CD4BB5}" type="slidenum">
              <a:rPr lang="zh-CN" altLang="en-US" sz="1200"/>
              <a:pPr eaLnBrk="1" hangingPunct="1"/>
              <a:t>119</a:t>
            </a:fld>
            <a:endParaRPr lang="en-US" altLang="zh-CN" sz="1200"/>
          </a:p>
        </p:txBody>
      </p:sp>
      <p:sp>
        <p:nvSpPr>
          <p:cNvPr id="98307" name="Rectangle 2">
            <a:extLst>
              <a:ext uri="{FF2B5EF4-FFF2-40B4-BE49-F238E27FC236}">
                <a16:creationId xmlns:a16="http://schemas.microsoft.com/office/drawing/2014/main" id="{3F5F5CB9-C29E-4D41-8A5E-279C0C5B3109}"/>
              </a:ext>
            </a:extLst>
          </p:cNvPr>
          <p:cNvSpPr>
            <a:spLocks noGrp="1" noRot="1" noChangeAspect="1" noChangeArrowheads="1" noTextEdit="1"/>
          </p:cNvSpPr>
          <p:nvPr>
            <p:ph type="sldImg"/>
          </p:nvPr>
        </p:nvSpPr>
        <p:spPr>
          <a:xfrm>
            <a:off x="3429000" y="2400300"/>
            <a:ext cx="0" cy="0"/>
          </a:xfrm>
          <a:solidFill>
            <a:srgbClr val="FFFFFF"/>
          </a:solidFill>
          <a:ln/>
        </p:spPr>
      </p:sp>
      <p:sp>
        <p:nvSpPr>
          <p:cNvPr id="98308" name="Rectangle 3">
            <a:extLst>
              <a:ext uri="{FF2B5EF4-FFF2-40B4-BE49-F238E27FC236}">
                <a16:creationId xmlns:a16="http://schemas.microsoft.com/office/drawing/2014/main" id="{7C0337AF-45C1-4518-AE18-E5F08D33DB7B}"/>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2697629532"/>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529F0F31-E879-4BDD-B6CB-23A752B0B76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A992638A-8E3F-4C99-A9C2-094B6CB1BCFD}" type="slidenum">
              <a:rPr lang="zh-CN" altLang="en-US" sz="1200"/>
              <a:pPr eaLnBrk="1" hangingPunct="1"/>
              <a:t>120</a:t>
            </a:fld>
            <a:endParaRPr lang="en-US" altLang="zh-CN" sz="1200"/>
          </a:p>
        </p:txBody>
      </p:sp>
      <p:sp>
        <p:nvSpPr>
          <p:cNvPr id="99331" name="Rectangle 2">
            <a:extLst>
              <a:ext uri="{FF2B5EF4-FFF2-40B4-BE49-F238E27FC236}">
                <a16:creationId xmlns:a16="http://schemas.microsoft.com/office/drawing/2014/main" id="{78959F50-411D-49CB-8B9F-B708DFAB6FEF}"/>
              </a:ext>
            </a:extLst>
          </p:cNvPr>
          <p:cNvSpPr>
            <a:spLocks noGrp="1" noRot="1" noChangeAspect="1" noChangeArrowheads="1" noTextEdit="1"/>
          </p:cNvSpPr>
          <p:nvPr>
            <p:ph type="sldImg"/>
          </p:nvPr>
        </p:nvSpPr>
        <p:spPr>
          <a:xfrm>
            <a:off x="3429000" y="2400300"/>
            <a:ext cx="0" cy="0"/>
          </a:xfrm>
          <a:solidFill>
            <a:srgbClr val="FFFFFF"/>
          </a:solidFill>
          <a:ln/>
        </p:spPr>
      </p:sp>
      <p:sp>
        <p:nvSpPr>
          <p:cNvPr id="99332" name="Rectangle 3">
            <a:extLst>
              <a:ext uri="{FF2B5EF4-FFF2-40B4-BE49-F238E27FC236}">
                <a16:creationId xmlns:a16="http://schemas.microsoft.com/office/drawing/2014/main" id="{774C524B-70B9-4EB8-B656-C85D36B21AFB}"/>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950289733"/>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162326B8-24BE-4EEC-B570-0CE8A139AA0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ADF1E7EE-6590-4E79-85AC-8AD7546B0262}" type="slidenum">
              <a:rPr lang="zh-CN" altLang="en-US" sz="1200"/>
              <a:pPr eaLnBrk="1" hangingPunct="1"/>
              <a:t>121</a:t>
            </a:fld>
            <a:endParaRPr lang="en-US" altLang="zh-CN" sz="1200"/>
          </a:p>
        </p:txBody>
      </p:sp>
      <p:sp>
        <p:nvSpPr>
          <p:cNvPr id="100355" name="Rectangle 2">
            <a:extLst>
              <a:ext uri="{FF2B5EF4-FFF2-40B4-BE49-F238E27FC236}">
                <a16:creationId xmlns:a16="http://schemas.microsoft.com/office/drawing/2014/main" id="{24732920-D07D-4682-966D-F282B361E174}"/>
              </a:ext>
            </a:extLst>
          </p:cNvPr>
          <p:cNvSpPr>
            <a:spLocks noGrp="1" noRot="1" noChangeAspect="1" noChangeArrowheads="1" noTextEdit="1"/>
          </p:cNvSpPr>
          <p:nvPr>
            <p:ph type="sldImg"/>
          </p:nvPr>
        </p:nvSpPr>
        <p:spPr>
          <a:xfrm>
            <a:off x="3429000" y="2400300"/>
            <a:ext cx="0" cy="0"/>
          </a:xfrm>
          <a:solidFill>
            <a:srgbClr val="FFFFFF"/>
          </a:solidFill>
          <a:ln/>
        </p:spPr>
      </p:sp>
      <p:sp>
        <p:nvSpPr>
          <p:cNvPr id="100356" name="Rectangle 3">
            <a:extLst>
              <a:ext uri="{FF2B5EF4-FFF2-40B4-BE49-F238E27FC236}">
                <a16:creationId xmlns:a16="http://schemas.microsoft.com/office/drawing/2014/main" id="{B7F84364-A4D9-4DCE-A6D1-8D5982FCEFD6}"/>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2889518083"/>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2EA607D2-EC72-4046-A08A-7293E9682D5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EC42462B-57E6-4059-B555-93C922DE1DDD}" type="slidenum">
              <a:rPr lang="zh-CN" altLang="en-US" sz="1200"/>
              <a:pPr eaLnBrk="1" hangingPunct="1"/>
              <a:t>122</a:t>
            </a:fld>
            <a:endParaRPr lang="en-US" altLang="zh-CN" sz="1200"/>
          </a:p>
        </p:txBody>
      </p:sp>
      <p:sp>
        <p:nvSpPr>
          <p:cNvPr id="101379" name="Rectangle 2">
            <a:extLst>
              <a:ext uri="{FF2B5EF4-FFF2-40B4-BE49-F238E27FC236}">
                <a16:creationId xmlns:a16="http://schemas.microsoft.com/office/drawing/2014/main" id="{4263F90A-8892-45FD-9AB4-82AC556EF115}"/>
              </a:ext>
            </a:extLst>
          </p:cNvPr>
          <p:cNvSpPr>
            <a:spLocks noGrp="1" noRot="1" noChangeAspect="1" noChangeArrowheads="1" noTextEdit="1"/>
          </p:cNvSpPr>
          <p:nvPr>
            <p:ph type="sldImg"/>
          </p:nvPr>
        </p:nvSpPr>
        <p:spPr>
          <a:xfrm>
            <a:off x="3429000" y="2400300"/>
            <a:ext cx="0" cy="0"/>
          </a:xfrm>
          <a:solidFill>
            <a:srgbClr val="FFFFFF"/>
          </a:solidFill>
          <a:ln/>
        </p:spPr>
      </p:sp>
      <p:sp>
        <p:nvSpPr>
          <p:cNvPr id="101380" name="Rectangle 3">
            <a:extLst>
              <a:ext uri="{FF2B5EF4-FFF2-40B4-BE49-F238E27FC236}">
                <a16:creationId xmlns:a16="http://schemas.microsoft.com/office/drawing/2014/main" id="{4F650CEC-BC9B-4253-BEEC-66ED92A96FF1}"/>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1790901957"/>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9A6071B2-5D81-4FFF-A9DE-8C1CB9E887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227BE84B-A706-4B79-B8DC-0E4D5F914479}" type="slidenum">
              <a:rPr lang="zh-CN" altLang="en-US" sz="1200"/>
              <a:pPr eaLnBrk="1" hangingPunct="1"/>
              <a:t>123</a:t>
            </a:fld>
            <a:endParaRPr lang="en-US" altLang="zh-CN" sz="1200"/>
          </a:p>
        </p:txBody>
      </p:sp>
      <p:sp>
        <p:nvSpPr>
          <p:cNvPr id="102403" name="Rectangle 2">
            <a:extLst>
              <a:ext uri="{FF2B5EF4-FFF2-40B4-BE49-F238E27FC236}">
                <a16:creationId xmlns:a16="http://schemas.microsoft.com/office/drawing/2014/main" id="{984B8CF2-DBB7-42C1-AF89-3E87E3B467CC}"/>
              </a:ext>
            </a:extLst>
          </p:cNvPr>
          <p:cNvSpPr>
            <a:spLocks noGrp="1" noRot="1" noChangeAspect="1" noChangeArrowheads="1" noTextEdit="1"/>
          </p:cNvSpPr>
          <p:nvPr>
            <p:ph type="sldImg"/>
          </p:nvPr>
        </p:nvSpPr>
        <p:spPr>
          <a:xfrm>
            <a:off x="3429000" y="2400300"/>
            <a:ext cx="0" cy="0"/>
          </a:xfrm>
          <a:solidFill>
            <a:srgbClr val="FFFFFF"/>
          </a:solidFill>
          <a:ln/>
        </p:spPr>
      </p:sp>
      <p:sp>
        <p:nvSpPr>
          <p:cNvPr id="102404" name="Rectangle 3">
            <a:extLst>
              <a:ext uri="{FF2B5EF4-FFF2-40B4-BE49-F238E27FC236}">
                <a16:creationId xmlns:a16="http://schemas.microsoft.com/office/drawing/2014/main" id="{7B840373-0ECA-4237-A14A-31C1248599E5}"/>
              </a:ext>
            </a:extLst>
          </p:cNvPr>
          <p:cNvSpPr>
            <a:spLocks noGrp="1" noChangeArrowheads="1"/>
          </p:cNvSpPr>
          <p:nvPr>
            <p:ph type="body" idx="1"/>
          </p:nvPr>
        </p:nvSpPr>
        <p:spPr>
          <a:xfrm>
            <a:off x="914400" y="6262688"/>
            <a:ext cx="1403350" cy="274637"/>
          </a:xfrm>
          <a:solidFill>
            <a:srgbClr val="FFFFFF"/>
          </a:solidFill>
          <a:ln>
            <a:solidFill>
              <a:srgbClr val="000000"/>
            </a:solidFill>
          </a:ln>
        </p:spPr>
        <p:txBody>
          <a:bodyPr/>
          <a:lstStyle/>
          <a:p>
            <a:pPr eaLnBrk="1" hangingPunct="1"/>
            <a:endParaRPr lang="zh-CN" altLang="en-US"/>
          </a:p>
        </p:txBody>
      </p:sp>
    </p:spTree>
    <p:extLst>
      <p:ext uri="{BB962C8B-B14F-4D97-AF65-F5344CB8AC3E}">
        <p14:creationId xmlns:p14="http://schemas.microsoft.com/office/powerpoint/2010/main" val="1221610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bwMode="auto">
          <a:xfrm>
            <a:off x="457200" y="0"/>
            <a:ext cx="8147248" cy="714400"/>
          </a:xfrm>
          <a:prstGeom prst="rect">
            <a:avLst/>
          </a:prstGeom>
          <a:noFill/>
          <a:ln>
            <a:miter lim="800000"/>
            <a:headEnd/>
            <a:tailEnd/>
          </a:ln>
        </p:spPr>
        <p:txBody>
          <a:bodyPr vert="horz" wrap="square" lIns="91440" tIns="45720" rIns="91440" bIns="45720" numCol="1" anchor="ctr" anchorCtr="0" compatLnSpc="1">
            <a:prstTxWarp prst="textNoShape">
              <a:avLst/>
            </a:prstTxWarp>
          </a:bodyPr>
          <a:lstStyle>
            <a:lvl1pPr>
              <a:defRPr/>
            </a:lvl1pPr>
          </a:lstStyle>
          <a:p>
            <a:r>
              <a:rPr lang="zh-CN" altLang="en-US"/>
              <a:t>单击此处编辑母版标题样式</a:t>
            </a:r>
          </a:p>
        </p:txBody>
      </p:sp>
      <p:sp>
        <p:nvSpPr>
          <p:cNvPr id="7171" name="Rectangle 3"/>
          <p:cNvSpPr>
            <a:spLocks noGrp="1" noChangeArrowheads="1"/>
          </p:cNvSpPr>
          <p:nvPr>
            <p:ph type="subTitle" idx="1"/>
          </p:nvPr>
        </p:nvSpPr>
        <p:spPr bwMode="auto">
          <a:xfrm>
            <a:off x="457200" y="836715"/>
            <a:ext cx="8219256" cy="5716485"/>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287338" indent="-287338">
              <a:defRPr/>
            </a:lvl1pPr>
          </a:lstStyle>
          <a:p>
            <a:r>
              <a:rPr lang="zh-CN" altLang="en-US" dirty="0"/>
              <a:t>单击此处编辑母版副标题样式</a:t>
            </a:r>
          </a:p>
        </p:txBody>
      </p:sp>
      <p:cxnSp>
        <p:nvCxnSpPr>
          <p:cNvPr id="3" name="直接连接符 2">
            <a:extLst>
              <a:ext uri="{FF2B5EF4-FFF2-40B4-BE49-F238E27FC236}">
                <a16:creationId xmlns:a16="http://schemas.microsoft.com/office/drawing/2014/main" id="{8B25761F-043A-4EF7-8F6D-960637F554A4}"/>
              </a:ext>
            </a:extLst>
          </p:cNvPr>
          <p:cNvCxnSpPr/>
          <p:nvPr userDrawn="1"/>
        </p:nvCxnSpPr>
        <p:spPr>
          <a:xfrm>
            <a:off x="107504" y="620688"/>
            <a:ext cx="8928992"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9070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21450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923941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9483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457199"/>
          </a:xfrm>
          <a:prstGeom prst="rect">
            <a:avLst/>
          </a:prstGeom>
        </p:spPr>
        <p:txBody>
          <a:bodyPr/>
          <a:lstStyle/>
          <a:p>
            <a:r>
              <a:rPr lang="zh-CN" altLang="en-US" dirty="0"/>
              <a:t>单击此处编辑母版标题样式</a:t>
            </a:r>
          </a:p>
        </p:txBody>
      </p:sp>
      <p:sp>
        <p:nvSpPr>
          <p:cNvPr id="3" name="内容占位符 2"/>
          <p:cNvSpPr>
            <a:spLocks noGrp="1"/>
          </p:cNvSpPr>
          <p:nvPr>
            <p:ph idx="1"/>
          </p:nvPr>
        </p:nvSpPr>
        <p:spPr>
          <a:xfrm>
            <a:off x="395536" y="811561"/>
            <a:ext cx="8424936" cy="5785785"/>
          </a:xfrm>
          <a:prstGeom prst="rect">
            <a:avLst/>
          </a:prstGeom>
        </p:spPr>
        <p:txBody>
          <a:bodyPr/>
          <a:lstStyle>
            <a:lvl1pPr marL="342900" indent="-342900">
              <a:buFont typeface="Wingdings" panose="05000000000000000000" pitchFamily="2" charset="2"/>
              <a:buChar char="n"/>
              <a:defRPr/>
            </a:lvl1pPr>
            <a:lvl2pPr marL="742950" indent="-285750">
              <a:buFont typeface="Wingdings" panose="05000000000000000000" pitchFamily="2" charset="2"/>
              <a:buChar char="Ø"/>
              <a:defRPr/>
            </a:lvl2pPr>
            <a:lvl3pPr marL="1143000" indent="-228600">
              <a:buFont typeface="Times New Roman" panose="02020603050405020304" pitchFamily="18" charset="0"/>
              <a:buChar char="–"/>
              <a:defRPr/>
            </a:lvl3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4" name="直接连接符 3">
            <a:extLst>
              <a:ext uri="{FF2B5EF4-FFF2-40B4-BE49-F238E27FC236}">
                <a16:creationId xmlns:a16="http://schemas.microsoft.com/office/drawing/2014/main" id="{86B7AAE5-AB69-41BD-9E49-47B48C7ACF5A}"/>
              </a:ext>
            </a:extLst>
          </p:cNvPr>
          <p:cNvCxnSpPr/>
          <p:nvPr userDrawn="1"/>
        </p:nvCxnSpPr>
        <p:spPr>
          <a:xfrm>
            <a:off x="107504" y="692696"/>
            <a:ext cx="8928992"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05248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980817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118535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71972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916068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655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285715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704031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44"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5" r:id="rId12"/>
  </p:sldLayoutIdLst>
  <p:txStyles>
    <p:titleStyle>
      <a:lvl1pPr algn="l" rtl="0" eaLnBrk="0" fontAlgn="base" hangingPunct="0">
        <a:spcBef>
          <a:spcPct val="0"/>
        </a:spcBef>
        <a:spcAft>
          <a:spcPct val="0"/>
        </a:spcAft>
        <a:defRPr sz="3200" b="1">
          <a:solidFill>
            <a:srgbClr val="800000"/>
          </a:solidFill>
          <a:latin typeface="+mj-lt"/>
          <a:ea typeface="+mj-ea"/>
          <a:cs typeface="+mj-cs"/>
        </a:defRPr>
      </a:lvl1pPr>
      <a:lvl2pPr algn="l" rtl="0" eaLnBrk="0" fontAlgn="base" hangingPunct="0">
        <a:spcBef>
          <a:spcPct val="0"/>
        </a:spcBef>
        <a:spcAft>
          <a:spcPct val="0"/>
        </a:spcAft>
        <a:defRPr sz="3200" b="1">
          <a:solidFill>
            <a:srgbClr val="800000"/>
          </a:solidFill>
          <a:latin typeface="Times New Roman" pitchFamily="18" charset="0"/>
          <a:ea typeface="宋体" pitchFamily="2" charset="-122"/>
        </a:defRPr>
      </a:lvl2pPr>
      <a:lvl3pPr algn="l" rtl="0" eaLnBrk="0" fontAlgn="base" hangingPunct="0">
        <a:spcBef>
          <a:spcPct val="0"/>
        </a:spcBef>
        <a:spcAft>
          <a:spcPct val="0"/>
        </a:spcAft>
        <a:defRPr sz="3200" b="1">
          <a:solidFill>
            <a:srgbClr val="800000"/>
          </a:solidFill>
          <a:latin typeface="Times New Roman" pitchFamily="18" charset="0"/>
          <a:ea typeface="宋体" pitchFamily="2" charset="-122"/>
        </a:defRPr>
      </a:lvl3pPr>
      <a:lvl4pPr algn="l" rtl="0" eaLnBrk="0" fontAlgn="base" hangingPunct="0">
        <a:spcBef>
          <a:spcPct val="0"/>
        </a:spcBef>
        <a:spcAft>
          <a:spcPct val="0"/>
        </a:spcAft>
        <a:defRPr sz="3200" b="1">
          <a:solidFill>
            <a:srgbClr val="800000"/>
          </a:solidFill>
          <a:latin typeface="Times New Roman" pitchFamily="18" charset="0"/>
          <a:ea typeface="宋体" pitchFamily="2" charset="-122"/>
        </a:defRPr>
      </a:lvl4pPr>
      <a:lvl5pPr algn="l" rtl="0" eaLnBrk="0" fontAlgn="base" hangingPunct="0">
        <a:spcBef>
          <a:spcPct val="0"/>
        </a:spcBef>
        <a:spcAft>
          <a:spcPct val="0"/>
        </a:spcAft>
        <a:defRPr sz="3200" b="1">
          <a:solidFill>
            <a:srgbClr val="800000"/>
          </a:solidFill>
          <a:latin typeface="Times New Roman" pitchFamily="18" charset="0"/>
          <a:ea typeface="宋体" pitchFamily="2" charset="-122"/>
        </a:defRPr>
      </a:lvl5pPr>
      <a:lvl6pPr marL="457200" algn="l" rtl="0" fontAlgn="base">
        <a:spcBef>
          <a:spcPct val="0"/>
        </a:spcBef>
        <a:spcAft>
          <a:spcPct val="0"/>
        </a:spcAft>
        <a:defRPr sz="3200" b="1">
          <a:solidFill>
            <a:srgbClr val="800000"/>
          </a:solidFill>
          <a:latin typeface="Times New Roman" pitchFamily="18" charset="0"/>
          <a:ea typeface="宋体" pitchFamily="2" charset="-122"/>
        </a:defRPr>
      </a:lvl6pPr>
      <a:lvl7pPr marL="914400" algn="l" rtl="0" fontAlgn="base">
        <a:spcBef>
          <a:spcPct val="0"/>
        </a:spcBef>
        <a:spcAft>
          <a:spcPct val="0"/>
        </a:spcAft>
        <a:defRPr sz="3200" b="1">
          <a:solidFill>
            <a:srgbClr val="800000"/>
          </a:solidFill>
          <a:latin typeface="Times New Roman" pitchFamily="18" charset="0"/>
          <a:ea typeface="宋体" pitchFamily="2" charset="-122"/>
        </a:defRPr>
      </a:lvl7pPr>
      <a:lvl8pPr marL="1371600" algn="l" rtl="0" fontAlgn="base">
        <a:spcBef>
          <a:spcPct val="0"/>
        </a:spcBef>
        <a:spcAft>
          <a:spcPct val="0"/>
        </a:spcAft>
        <a:defRPr sz="3200" b="1">
          <a:solidFill>
            <a:srgbClr val="800000"/>
          </a:solidFill>
          <a:latin typeface="Times New Roman" pitchFamily="18" charset="0"/>
          <a:ea typeface="宋体" pitchFamily="2" charset="-122"/>
        </a:defRPr>
      </a:lvl8pPr>
      <a:lvl9pPr marL="1828800" algn="l" rtl="0" fontAlgn="base">
        <a:spcBef>
          <a:spcPct val="0"/>
        </a:spcBef>
        <a:spcAft>
          <a:spcPct val="0"/>
        </a:spcAft>
        <a:defRPr sz="3200" b="1">
          <a:solidFill>
            <a:srgbClr val="800000"/>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fontAlgn="base">
        <a:spcBef>
          <a:spcPct val="20000"/>
        </a:spcBef>
        <a:spcAft>
          <a:spcPct val="0"/>
        </a:spcAft>
        <a:buChar char="»"/>
        <a:defRPr sz="2800" b="1">
          <a:solidFill>
            <a:schemeClr val="tx1"/>
          </a:solidFill>
          <a:latin typeface="+mn-lt"/>
          <a:ea typeface="+mn-ea"/>
        </a:defRPr>
      </a:lvl6pPr>
      <a:lvl7pPr marL="2971800" indent="-228600" algn="l" rtl="0" fontAlgn="base">
        <a:spcBef>
          <a:spcPct val="20000"/>
        </a:spcBef>
        <a:spcAft>
          <a:spcPct val="0"/>
        </a:spcAft>
        <a:buChar char="»"/>
        <a:defRPr sz="2800" b="1">
          <a:solidFill>
            <a:schemeClr val="tx1"/>
          </a:solidFill>
          <a:latin typeface="+mn-lt"/>
          <a:ea typeface="+mn-ea"/>
        </a:defRPr>
      </a:lvl7pPr>
      <a:lvl8pPr marL="3429000" indent="-228600" algn="l" rtl="0" fontAlgn="base">
        <a:spcBef>
          <a:spcPct val="20000"/>
        </a:spcBef>
        <a:spcAft>
          <a:spcPct val="0"/>
        </a:spcAft>
        <a:buChar char="»"/>
        <a:defRPr sz="2800" b="1">
          <a:solidFill>
            <a:schemeClr val="tx1"/>
          </a:solidFill>
          <a:latin typeface="+mn-lt"/>
          <a:ea typeface="+mn-ea"/>
        </a:defRPr>
      </a:lvl8pPr>
      <a:lvl9pPr marL="3886200" indent="-228600" algn="l" rtl="0" fontAlgn="base">
        <a:spcBef>
          <a:spcPct val="20000"/>
        </a:spcBef>
        <a:spcAft>
          <a:spcPct val="0"/>
        </a:spcAft>
        <a:buChar char="»"/>
        <a:defRPr sz="28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134.xml"/><Relationship Id="rId5" Type="http://schemas.openxmlformats.org/officeDocument/2006/relationships/slide" Target="slide61.xml"/><Relationship Id="rId4" Type="http://schemas.openxmlformats.org/officeDocument/2006/relationships/slide" Target="slide25.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2.xml"/><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3" Type="http://schemas.openxmlformats.org/officeDocument/2006/relationships/slide" Target="slide18.xml"/><Relationship Id="rId7" Type="http://schemas.openxmlformats.org/officeDocument/2006/relationships/slide" Target="slide41.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174.xml"/><Relationship Id="rId5" Type="http://schemas.openxmlformats.org/officeDocument/2006/relationships/slide" Target="slide24.xml"/><Relationship Id="rId4" Type="http://schemas.openxmlformats.org/officeDocument/2006/relationships/slide" Target="slide9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3" Type="http://schemas.openxmlformats.org/officeDocument/2006/relationships/slide" Target="slide6.xml"/><Relationship Id="rId7" Type="http://schemas.openxmlformats.org/officeDocument/2006/relationships/slide" Target="slide60.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83.xml"/><Relationship Id="rId5" Type="http://schemas.openxmlformats.org/officeDocument/2006/relationships/slide" Target="slide10.xml"/><Relationship Id="rId4" Type="http://schemas.openxmlformats.org/officeDocument/2006/relationships/slide" Target="slide8.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189.xml"/><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190.xml"/><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19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2" Type="http://schemas.openxmlformats.org/officeDocument/2006/relationships/notesSlide" Target="../notesSlides/notesSlide192.xml"/><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193.xml"/><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2" Type="http://schemas.openxmlformats.org/officeDocument/2006/relationships/notesSlide" Target="../notesSlides/notesSlide194.xml"/><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195.xml"/><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196.xml"/><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2" Type="http://schemas.openxmlformats.org/officeDocument/2006/relationships/notesSlide" Target="../notesSlides/notesSlide197.xml"/><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198.xml"/><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199.xml"/><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200.xml"/><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20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202.xml"/><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203.xml"/><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204.xml"/><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 Target="slide4.xml"/><Relationship Id="rId1" Type="http://schemas.openxmlformats.org/officeDocument/2006/relationships/slideLayout" Target="../slideLayouts/slideLayout7.xml"/><Relationship Id="rId5" Type="http://schemas.openxmlformats.org/officeDocument/2006/relationships/slide" Target="slide127.xml"/><Relationship Id="rId4" Type="http://schemas.openxmlformats.org/officeDocument/2006/relationships/slide" Target="slide9.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205.xml"/><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206.xml"/><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7.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8.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9.xml"/><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2" Type="http://schemas.openxmlformats.org/officeDocument/2006/relationships/notesSlide" Target="../notesSlides/notesSlide21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1.xml"/><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2" Type="http://schemas.openxmlformats.org/officeDocument/2006/relationships/notesSlide" Target="../notesSlides/notesSlide212.xml"/><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2" Type="http://schemas.openxmlformats.org/officeDocument/2006/relationships/notesSlide" Target="../notesSlides/notesSlide213.xml"/><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2" Type="http://schemas.openxmlformats.org/officeDocument/2006/relationships/notesSlide" Target="../notesSlides/notesSlide214.xml"/><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2" Type="http://schemas.openxmlformats.org/officeDocument/2006/relationships/notesSlide" Target="../notesSlides/notesSlide215.xml"/><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2" Type="http://schemas.openxmlformats.org/officeDocument/2006/relationships/notesSlide" Target="../notesSlides/notesSlide216.xml"/><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2" Type="http://schemas.openxmlformats.org/officeDocument/2006/relationships/notesSlide" Target="../notesSlides/notesSlide217.xml"/><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2" Type="http://schemas.openxmlformats.org/officeDocument/2006/relationships/notesSlide" Target="../notesSlides/notesSlide218.xml"/><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9.xml"/><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2" Type="http://schemas.openxmlformats.org/officeDocument/2006/relationships/notesSlide" Target="../notesSlides/notesSlide2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2" Type="http://schemas.openxmlformats.org/officeDocument/2006/relationships/notesSlide" Target="../notesSlides/notesSlide221.xml"/><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2.xml"/><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2" Type="http://schemas.openxmlformats.org/officeDocument/2006/relationships/notesSlide" Target="../notesSlides/notesSlide223.xml"/><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2" Type="http://schemas.openxmlformats.org/officeDocument/2006/relationships/notesSlide" Target="../notesSlides/notesSlide224.xml"/><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2" Type="http://schemas.openxmlformats.org/officeDocument/2006/relationships/notesSlide" Target="../notesSlides/notesSlide225.xml"/><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2" Type="http://schemas.openxmlformats.org/officeDocument/2006/relationships/notesSlide" Target="../notesSlides/notesSlide226.xml"/><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7.xml"/><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8.xml"/><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2" Type="http://schemas.openxmlformats.org/officeDocument/2006/relationships/notesSlide" Target="../notesSlides/notesSlide229.xml"/><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2" Type="http://schemas.openxmlformats.org/officeDocument/2006/relationships/notesSlide" Target="../notesSlides/notesSlide23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2" Type="http://schemas.openxmlformats.org/officeDocument/2006/relationships/notesSlide" Target="../notesSlides/notesSlide231.xml"/><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2" Type="http://schemas.openxmlformats.org/officeDocument/2006/relationships/notesSlide" Target="../notesSlides/notesSlide232.xml"/><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3.xml"/><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2" Type="http://schemas.openxmlformats.org/officeDocument/2006/relationships/notesSlide" Target="../notesSlides/notesSlide234.xml"/><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2" Type="http://schemas.openxmlformats.org/officeDocument/2006/relationships/notesSlide" Target="../notesSlides/notesSlide235.xml"/><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6.xml"/><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7.xml"/><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2" Type="http://schemas.openxmlformats.org/officeDocument/2006/relationships/notesSlide" Target="../notesSlides/notesSlide238.xml"/><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2" Type="http://schemas.openxmlformats.org/officeDocument/2006/relationships/notesSlide" Target="../notesSlides/notesSlide239.xml"/><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0.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2" Type="http://schemas.openxmlformats.org/officeDocument/2006/relationships/notesSlide" Target="../notesSlides/notesSlide241.xml"/><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2" Type="http://schemas.openxmlformats.org/officeDocument/2006/relationships/notesSlide" Target="../notesSlides/notesSlide242.xml"/><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2" Type="http://schemas.openxmlformats.org/officeDocument/2006/relationships/notesSlide" Target="../notesSlides/notesSlide243.xml"/><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2" Type="http://schemas.openxmlformats.org/officeDocument/2006/relationships/notesSlide" Target="../notesSlides/notesSlide244.xml"/><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5-5.txt" TargetMode="External"/><Relationship Id="rId1" Type="http://schemas.openxmlformats.org/officeDocument/2006/relationships/slideLayout" Target="../slideLayouts/slideLayout1.xml"/></Relationships>
</file>

<file path=ppt/slides/_rels/slide28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5-6.txt" TargetMode="External"/><Relationship Id="rId1" Type="http://schemas.openxmlformats.org/officeDocument/2006/relationships/slideLayout" Target="../slideLayouts/slideLayout1.xml"/></Relationships>
</file>

<file path=ppt/slides/_rels/slide28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5-4.txt" TargetMode="External"/><Relationship Id="rId1" Type="http://schemas.openxmlformats.org/officeDocument/2006/relationships/slideLayout" Target="../slideLayouts/slideLayout1.xml"/></Relationships>
</file>

<file path=ppt/slides/_rels/slide289.xml.rels><?xml version="1.0" encoding="UTF-8" standalone="yes"?>
<Relationships xmlns="http://schemas.openxmlformats.org/package/2006/relationships"><Relationship Id="rId3" Type="http://schemas.openxmlformats.org/officeDocument/2006/relationships/hyperlink" Target="5-4-1.txt" TargetMode="External"/><Relationship Id="rId2" Type="http://schemas.openxmlformats.org/officeDocument/2006/relationships/hyperlink" Target="5-4.txt" TargetMode="Externa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5-7.txt" TargetMode="External"/><Relationship Id="rId1" Type="http://schemas.openxmlformats.org/officeDocument/2006/relationships/slideLayout" Target="../slideLayouts/slideLayout1.xml"/></Relationships>
</file>

<file path=ppt/slides/_rels/slide296.xml.rels><?xml version="1.0" encoding="UTF-8" standalone="yes"?>
<Relationships xmlns="http://schemas.openxmlformats.org/package/2006/relationships"><Relationship Id="rId2" Type="http://schemas.openxmlformats.org/officeDocument/2006/relationships/hyperlink" Target="5-8.txt" TargetMode="External"/><Relationship Id="rId1" Type="http://schemas.openxmlformats.org/officeDocument/2006/relationships/slideLayout" Target="../slideLayouts/slideLayout1.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3.xml.rels><?xml version="1.0" encoding="UTF-8" standalone="yes"?>
<Relationships xmlns="http://schemas.openxmlformats.org/package/2006/relationships"><Relationship Id="rId2" Type="http://schemas.openxmlformats.org/officeDocument/2006/relationships/hyperlink" Target="5-8-1.txt" TargetMode="External"/><Relationship Id="rId1" Type="http://schemas.openxmlformats.org/officeDocument/2006/relationships/slideLayout" Target="../slideLayouts/slideLayout1.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9.xml.rels><?xml version="1.0" encoding="UTF-8" standalone="yes"?>
<Relationships xmlns="http://schemas.openxmlformats.org/package/2006/relationships"><Relationship Id="rId2" Type="http://schemas.openxmlformats.org/officeDocument/2006/relationships/hyperlink" Target="5-9.txt" TargetMode="Externa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2" Type="http://schemas.openxmlformats.org/officeDocument/2006/relationships/notesSlide" Target="../notesSlides/notesSlide245.xml"/><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2" Type="http://schemas.openxmlformats.org/officeDocument/2006/relationships/notesSlide" Target="../notesSlides/notesSlide246.xml"/><Relationship Id="rId1" Type="http://schemas.openxmlformats.org/officeDocument/2006/relationships/slideLayout" Target="../slideLayouts/slideLayout1.xml"/></Relationships>
</file>

<file path=ppt/slides/_rels/slide319.xml.rels><?xml version="1.0" encoding="UTF-8" standalone="yes"?>
<Relationships xmlns="http://schemas.openxmlformats.org/package/2006/relationships"><Relationship Id="rId2" Type="http://schemas.openxmlformats.org/officeDocument/2006/relationships/notesSlide" Target="../notesSlides/notesSlide247.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2" Type="http://schemas.openxmlformats.org/officeDocument/2006/relationships/notesSlide" Target="../notesSlides/notesSlide248.xml"/><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9.xml"/><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0.xml"/><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2" Type="http://schemas.openxmlformats.org/officeDocument/2006/relationships/notesSlide" Target="../notesSlides/notesSlide251.xml"/><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2" Type="http://schemas.openxmlformats.org/officeDocument/2006/relationships/notesSlide" Target="../notesSlides/notesSlide252.xml"/><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53.xml"/><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54.xml"/><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55.xml"/><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2" Type="http://schemas.openxmlformats.org/officeDocument/2006/relationships/notesSlide" Target="../notesSlides/notesSlide256.xml"/><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2" Type="http://schemas.openxmlformats.org/officeDocument/2006/relationships/notesSlide" Target="../notesSlides/notesSlide25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2" Type="http://schemas.openxmlformats.org/officeDocument/2006/relationships/notesSlide" Target="../notesSlides/notesSlide258.xml"/><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2" Type="http://schemas.openxmlformats.org/officeDocument/2006/relationships/notesSlide" Target="../notesSlides/notesSlide259.xml"/><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2" Type="http://schemas.openxmlformats.org/officeDocument/2006/relationships/notesSlide" Target="../notesSlides/notesSlide260.xml"/><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2" Type="http://schemas.openxmlformats.org/officeDocument/2006/relationships/notesSlide" Target="../notesSlides/notesSlide261.xml"/><Relationship Id="rId1" Type="http://schemas.openxmlformats.org/officeDocument/2006/relationships/slideLayout" Target="../slideLayouts/slideLayout2.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2" Type="http://schemas.openxmlformats.org/officeDocument/2006/relationships/notesSlide" Target="../notesSlides/notesSlide262.xml"/><Relationship Id="rId1" Type="http://schemas.openxmlformats.org/officeDocument/2006/relationships/slideLayout" Target="../slideLayouts/slideLayout2.xml"/></Relationships>
</file>

<file path=ppt/slides/_rels/slide336.xml.rels><?xml version="1.0" encoding="UTF-8" standalone="yes"?>
<Relationships xmlns="http://schemas.openxmlformats.org/package/2006/relationships"><Relationship Id="rId2" Type="http://schemas.openxmlformats.org/officeDocument/2006/relationships/notesSlide" Target="../notesSlides/notesSlide263.xml"/><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2" Type="http://schemas.openxmlformats.org/officeDocument/2006/relationships/notesSlide" Target="../notesSlides/notesSlide264.xml"/><Relationship Id="rId1" Type="http://schemas.openxmlformats.org/officeDocument/2006/relationships/slideLayout" Target="../slideLayouts/slideLayout2.xml"/></Relationships>
</file>

<file path=ppt/slides/_rels/slide338.xml.rels><?xml version="1.0" encoding="UTF-8" standalone="yes"?>
<Relationships xmlns="http://schemas.openxmlformats.org/package/2006/relationships"><Relationship Id="rId2" Type="http://schemas.openxmlformats.org/officeDocument/2006/relationships/notesSlide" Target="../notesSlides/notesSlide265.xml"/><Relationship Id="rId1" Type="http://schemas.openxmlformats.org/officeDocument/2006/relationships/slideLayout" Target="../slideLayouts/slideLayout2.xml"/></Relationships>
</file>

<file path=ppt/slides/_rels/slide339.xml.rels><?xml version="1.0" encoding="UTF-8" standalone="yes"?>
<Relationships xmlns="http://schemas.openxmlformats.org/package/2006/relationships"><Relationship Id="rId2" Type="http://schemas.openxmlformats.org/officeDocument/2006/relationships/notesSlide" Target="../notesSlides/notesSlide26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1.xml.rels><?xml version="1.0" encoding="UTF-8" standalone="yes"?>
<Relationships xmlns="http://schemas.openxmlformats.org/package/2006/relationships"><Relationship Id="rId2" Type="http://schemas.openxmlformats.org/officeDocument/2006/relationships/notesSlide" Target="../notesSlides/notesSlide267.xml"/><Relationship Id="rId1" Type="http://schemas.openxmlformats.org/officeDocument/2006/relationships/slideLayout" Target="../slideLayouts/slideLayout2.xml"/></Relationships>
</file>

<file path=ppt/slides/_rels/slide342.xml.rels><?xml version="1.0" encoding="UTF-8" standalone="yes"?>
<Relationships xmlns="http://schemas.openxmlformats.org/package/2006/relationships"><Relationship Id="rId2" Type="http://schemas.openxmlformats.org/officeDocument/2006/relationships/notesSlide" Target="../notesSlides/notesSlide268.xml"/><Relationship Id="rId1" Type="http://schemas.openxmlformats.org/officeDocument/2006/relationships/slideLayout" Target="../slideLayouts/slideLayout1.xml"/></Relationships>
</file>

<file path=ppt/slides/_rels/slide343.xml.rels><?xml version="1.0" encoding="UTF-8" standalone="yes"?>
<Relationships xmlns="http://schemas.openxmlformats.org/package/2006/relationships"><Relationship Id="rId2" Type="http://schemas.openxmlformats.org/officeDocument/2006/relationships/notesSlide" Target="../notesSlides/notesSlide269.xml"/><Relationship Id="rId1" Type="http://schemas.openxmlformats.org/officeDocument/2006/relationships/slideLayout" Target="../slideLayouts/slideLayout2.xml"/></Relationships>
</file>

<file path=ppt/slides/_rels/slide344.xml.rels><?xml version="1.0" encoding="UTF-8" standalone="yes"?>
<Relationships xmlns="http://schemas.openxmlformats.org/package/2006/relationships"><Relationship Id="rId2" Type="http://schemas.openxmlformats.org/officeDocument/2006/relationships/notesSlide" Target="../notesSlides/notesSlide270.xml"/><Relationship Id="rId1" Type="http://schemas.openxmlformats.org/officeDocument/2006/relationships/slideLayout" Target="../slideLayouts/slideLayout2.xml"/></Relationships>
</file>

<file path=ppt/slides/_rels/slide345.xml.rels><?xml version="1.0" encoding="UTF-8" standalone="yes"?>
<Relationships xmlns="http://schemas.openxmlformats.org/package/2006/relationships"><Relationship Id="rId2" Type="http://schemas.openxmlformats.org/officeDocument/2006/relationships/notesSlide" Target="../notesSlides/notesSlide271.xml"/><Relationship Id="rId1" Type="http://schemas.openxmlformats.org/officeDocument/2006/relationships/slideLayout" Target="../slideLayouts/slideLayout2.xml"/></Relationships>
</file>

<file path=ppt/slides/_rels/slide346.xml.rels><?xml version="1.0" encoding="UTF-8" standalone="yes"?>
<Relationships xmlns="http://schemas.openxmlformats.org/package/2006/relationships"><Relationship Id="rId2" Type="http://schemas.openxmlformats.org/officeDocument/2006/relationships/notesSlide" Target="../notesSlides/notesSlide272.xml"/><Relationship Id="rId1" Type="http://schemas.openxmlformats.org/officeDocument/2006/relationships/slideLayout" Target="../slideLayouts/slideLayout2.xml"/></Relationships>
</file>

<file path=ppt/slides/_rels/slide347.xml.rels><?xml version="1.0" encoding="UTF-8" standalone="yes"?>
<Relationships xmlns="http://schemas.openxmlformats.org/package/2006/relationships"><Relationship Id="rId2" Type="http://schemas.openxmlformats.org/officeDocument/2006/relationships/notesSlide" Target="../notesSlides/notesSlide273.xml"/><Relationship Id="rId1" Type="http://schemas.openxmlformats.org/officeDocument/2006/relationships/slideLayout" Target="../slideLayouts/slideLayout2.xml"/></Relationships>
</file>

<file path=ppt/slides/_rels/slide348.xml.rels><?xml version="1.0" encoding="UTF-8" standalone="yes"?>
<Relationships xmlns="http://schemas.openxmlformats.org/package/2006/relationships"><Relationship Id="rId2" Type="http://schemas.openxmlformats.org/officeDocument/2006/relationships/notesSlide" Target="../notesSlides/notesSlide274.xml"/><Relationship Id="rId1" Type="http://schemas.openxmlformats.org/officeDocument/2006/relationships/slideLayout" Target="../slideLayouts/slideLayout2.xml"/></Relationships>
</file>

<file path=ppt/slides/_rels/slide34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75.xml"/><Relationship Id="rId1" Type="http://schemas.openxmlformats.org/officeDocument/2006/relationships/slideLayout" Target="../slideLayouts/slideLayout2.xml"/><Relationship Id="rId4" Type="http://schemas.openxmlformats.org/officeDocument/2006/relationships/image" Target="../media/image37.e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2" Type="http://schemas.openxmlformats.org/officeDocument/2006/relationships/notesSlide" Target="../notesSlides/notesSlide276.xml"/><Relationship Id="rId1" Type="http://schemas.openxmlformats.org/officeDocument/2006/relationships/slideLayout" Target="../slideLayouts/slideLayout2.xml"/></Relationships>
</file>

<file path=ppt/slides/_rels/slide351.xml.rels><?xml version="1.0" encoding="UTF-8" standalone="yes"?>
<Relationships xmlns="http://schemas.openxmlformats.org/package/2006/relationships"><Relationship Id="rId2" Type="http://schemas.openxmlformats.org/officeDocument/2006/relationships/notesSlide" Target="../notesSlides/notesSlide277.xml"/><Relationship Id="rId1" Type="http://schemas.openxmlformats.org/officeDocument/2006/relationships/slideLayout" Target="../slideLayouts/slideLayout2.xml"/></Relationships>
</file>

<file path=ppt/slides/_rels/slide352.xml.rels><?xml version="1.0" encoding="UTF-8" standalone="yes"?>
<Relationships xmlns="http://schemas.openxmlformats.org/package/2006/relationships"><Relationship Id="rId2" Type="http://schemas.openxmlformats.org/officeDocument/2006/relationships/notesSlide" Target="../notesSlides/notesSlide278.xml"/><Relationship Id="rId1" Type="http://schemas.openxmlformats.org/officeDocument/2006/relationships/slideLayout" Target="../slideLayouts/slideLayout2.xml"/></Relationships>
</file>

<file path=ppt/slides/_rels/slide353.xml.rels><?xml version="1.0" encoding="UTF-8" standalone="yes"?>
<Relationships xmlns="http://schemas.openxmlformats.org/package/2006/relationships"><Relationship Id="rId2" Type="http://schemas.openxmlformats.org/officeDocument/2006/relationships/notesSlide" Target="../notesSlides/notesSlide279.xml"/><Relationship Id="rId1" Type="http://schemas.openxmlformats.org/officeDocument/2006/relationships/slideLayout" Target="../slideLayouts/slideLayout2.xml"/></Relationships>
</file>

<file path=ppt/slides/_rels/slide354.xml.rels><?xml version="1.0" encoding="UTF-8" standalone="yes"?>
<Relationships xmlns="http://schemas.openxmlformats.org/package/2006/relationships"><Relationship Id="rId2" Type="http://schemas.openxmlformats.org/officeDocument/2006/relationships/notesSlide" Target="../notesSlides/notesSlide280.xml"/><Relationship Id="rId1" Type="http://schemas.openxmlformats.org/officeDocument/2006/relationships/slideLayout" Target="../slideLayouts/slideLayout2.xml"/></Relationships>
</file>

<file path=ppt/slides/_rels/slide355.xml.rels><?xml version="1.0" encoding="UTF-8" standalone="yes"?>
<Relationships xmlns="http://schemas.openxmlformats.org/package/2006/relationships"><Relationship Id="rId2" Type="http://schemas.openxmlformats.org/officeDocument/2006/relationships/notesSlide" Target="../notesSlides/notesSlide281.xml"/><Relationship Id="rId1" Type="http://schemas.openxmlformats.org/officeDocument/2006/relationships/slideLayout" Target="../slideLayouts/slideLayout2.xml"/></Relationships>
</file>

<file path=ppt/slides/_rels/slide356.xml.rels><?xml version="1.0" encoding="UTF-8" standalone="yes"?>
<Relationships xmlns="http://schemas.openxmlformats.org/package/2006/relationships"><Relationship Id="rId2" Type="http://schemas.openxmlformats.org/officeDocument/2006/relationships/notesSlide" Target="../notesSlides/notesSlide282.xml"/><Relationship Id="rId1" Type="http://schemas.openxmlformats.org/officeDocument/2006/relationships/slideLayout" Target="../slideLayouts/slideLayout2.xml"/></Relationships>
</file>

<file path=ppt/slides/_rels/slide357.xml.rels><?xml version="1.0" encoding="UTF-8" standalone="yes"?>
<Relationships xmlns="http://schemas.openxmlformats.org/package/2006/relationships"><Relationship Id="rId2" Type="http://schemas.openxmlformats.org/officeDocument/2006/relationships/notesSlide" Target="../notesSlides/notesSlide283.xml"/><Relationship Id="rId1" Type="http://schemas.openxmlformats.org/officeDocument/2006/relationships/slideLayout" Target="../slideLayouts/slideLayout2.xml"/></Relationships>
</file>

<file path=ppt/slides/_rels/slide358.xml.rels><?xml version="1.0" encoding="UTF-8" standalone="yes"?>
<Relationships xmlns="http://schemas.openxmlformats.org/package/2006/relationships"><Relationship Id="rId2" Type="http://schemas.openxmlformats.org/officeDocument/2006/relationships/notesSlide" Target="../notesSlides/notesSlide284.xml"/><Relationship Id="rId1" Type="http://schemas.openxmlformats.org/officeDocument/2006/relationships/slideLayout" Target="../slideLayouts/slideLayout2.xml"/></Relationships>
</file>

<file path=ppt/slides/_rels/slide359.xml.rels><?xml version="1.0" encoding="UTF-8" standalone="yes"?>
<Relationships xmlns="http://schemas.openxmlformats.org/package/2006/relationships"><Relationship Id="rId2" Type="http://schemas.openxmlformats.org/officeDocument/2006/relationships/notesSlide" Target="../notesSlides/notesSlide28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2" Type="http://schemas.openxmlformats.org/officeDocument/2006/relationships/notesSlide" Target="../notesSlides/notesSlide286.xml"/><Relationship Id="rId1" Type="http://schemas.openxmlformats.org/officeDocument/2006/relationships/slideLayout" Target="../slideLayouts/slideLayout2.xml"/></Relationships>
</file>

<file path=ppt/slides/_rels/slide361.xml.rels><?xml version="1.0" encoding="UTF-8" standalone="yes"?>
<Relationships xmlns="http://schemas.openxmlformats.org/package/2006/relationships"><Relationship Id="rId2" Type="http://schemas.openxmlformats.org/officeDocument/2006/relationships/notesSlide" Target="../notesSlides/notesSlide287.xml"/><Relationship Id="rId1" Type="http://schemas.openxmlformats.org/officeDocument/2006/relationships/slideLayout" Target="../slideLayouts/slideLayout2.xml"/></Relationships>
</file>

<file path=ppt/slides/_rels/slide362.xml.rels><?xml version="1.0" encoding="UTF-8" standalone="yes"?>
<Relationships xmlns="http://schemas.openxmlformats.org/package/2006/relationships"><Relationship Id="rId2" Type="http://schemas.openxmlformats.org/officeDocument/2006/relationships/notesSlide" Target="../notesSlides/notesSlide288.xml"/><Relationship Id="rId1" Type="http://schemas.openxmlformats.org/officeDocument/2006/relationships/slideLayout" Target="../slideLayouts/slideLayout2.xml"/></Relationships>
</file>

<file path=ppt/slides/_rels/slide36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5.xml.rels><?xml version="1.0" encoding="UTF-8" standalone="yes"?>
<Relationships xmlns="http://schemas.openxmlformats.org/package/2006/relationships"><Relationship Id="rId2" Type="http://schemas.openxmlformats.org/officeDocument/2006/relationships/notesSlide" Target="../notesSlides/notesSlide289.xml"/><Relationship Id="rId1" Type="http://schemas.openxmlformats.org/officeDocument/2006/relationships/slideLayout" Target="../slideLayouts/slideLayout2.xml"/></Relationships>
</file>

<file path=ppt/slides/_rels/slide366.xml.rels><?xml version="1.0" encoding="UTF-8" standalone="yes"?>
<Relationships xmlns="http://schemas.openxmlformats.org/package/2006/relationships"><Relationship Id="rId2" Type="http://schemas.openxmlformats.org/officeDocument/2006/relationships/notesSlide" Target="../notesSlides/notesSlide290.xml"/><Relationship Id="rId1" Type="http://schemas.openxmlformats.org/officeDocument/2006/relationships/slideLayout" Target="../slideLayouts/slideLayout2.xml"/></Relationships>
</file>

<file path=ppt/slides/_rels/slide367.xml.rels><?xml version="1.0" encoding="UTF-8" standalone="yes"?>
<Relationships xmlns="http://schemas.openxmlformats.org/package/2006/relationships"><Relationship Id="rId2" Type="http://schemas.openxmlformats.org/officeDocument/2006/relationships/notesSlide" Target="../notesSlides/notesSlide291.xml"/><Relationship Id="rId1" Type="http://schemas.openxmlformats.org/officeDocument/2006/relationships/slideLayout" Target="../slideLayouts/slideLayout2.xml"/></Relationships>
</file>

<file path=ppt/slides/_rels/slide368.xml.rels><?xml version="1.0" encoding="UTF-8" standalone="yes"?>
<Relationships xmlns="http://schemas.openxmlformats.org/package/2006/relationships"><Relationship Id="rId2" Type="http://schemas.openxmlformats.org/officeDocument/2006/relationships/notesSlide" Target="../notesSlides/notesSlide292.xml"/><Relationship Id="rId1" Type="http://schemas.openxmlformats.org/officeDocument/2006/relationships/slideLayout" Target="../slideLayouts/slideLayout2.xml"/></Relationships>
</file>

<file path=ppt/slides/_rels/slide369.xml.rels><?xml version="1.0" encoding="UTF-8" standalone="yes"?>
<Relationships xmlns="http://schemas.openxmlformats.org/package/2006/relationships"><Relationship Id="rId2" Type="http://schemas.openxmlformats.org/officeDocument/2006/relationships/notesSlide" Target="../notesSlides/notesSlide29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2" Type="http://schemas.openxmlformats.org/officeDocument/2006/relationships/notesSlide" Target="../notesSlides/notesSlide294.xml"/><Relationship Id="rId1" Type="http://schemas.openxmlformats.org/officeDocument/2006/relationships/slideLayout" Target="../slideLayouts/slideLayout2.xml"/></Relationships>
</file>

<file path=ppt/slides/_rels/slide37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295.xml"/><Relationship Id="rId1" Type="http://schemas.openxmlformats.org/officeDocument/2006/relationships/slideLayout" Target="../slideLayouts/slideLayout2.xml"/><Relationship Id="rId4" Type="http://schemas.openxmlformats.org/officeDocument/2006/relationships/image" Target="../media/image39.emf"/></Relationships>
</file>

<file path=ppt/slides/_rels/slide372.xml.rels><?xml version="1.0" encoding="UTF-8" standalone="yes"?>
<Relationships xmlns="http://schemas.openxmlformats.org/package/2006/relationships"><Relationship Id="rId2" Type="http://schemas.openxmlformats.org/officeDocument/2006/relationships/notesSlide" Target="../notesSlides/notesSlide296.xml"/><Relationship Id="rId1" Type="http://schemas.openxmlformats.org/officeDocument/2006/relationships/slideLayout" Target="../slideLayouts/slideLayout2.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slide" Target="slide56.xml"/><Relationship Id="rId2" Type="http://schemas.openxmlformats.org/officeDocument/2006/relationships/slide" Target="slide3.xml"/><Relationship Id="rId1" Type="http://schemas.openxmlformats.org/officeDocument/2006/relationships/slideLayout" Target="../slideLayouts/slideLayout7.xml"/><Relationship Id="rId4" Type="http://schemas.openxmlformats.org/officeDocument/2006/relationships/slide" Target="slide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slide" Target="slide72.xml"/><Relationship Id="rId7" Type="http://schemas.openxmlformats.org/officeDocument/2006/relationships/slide" Target="slide3.xml"/><Relationship Id="rId2" Type="http://schemas.openxmlformats.org/officeDocument/2006/relationships/slide" Target="slide16.xml"/><Relationship Id="rId1" Type="http://schemas.openxmlformats.org/officeDocument/2006/relationships/slideLayout" Target="../slideLayouts/slideLayout7.xml"/><Relationship Id="rId6" Type="http://schemas.openxmlformats.org/officeDocument/2006/relationships/slide" Target="slide62.xml"/><Relationship Id="rId5" Type="http://schemas.openxmlformats.org/officeDocument/2006/relationships/slide" Target="slide55.xml"/><Relationship Id="rId4" Type="http://schemas.openxmlformats.org/officeDocument/2006/relationships/slide" Target="slide8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7.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6E106A38-FFAC-4927-B037-B5DB800021C1}"/>
              </a:ext>
            </a:extLst>
          </p:cNvPr>
          <p:cNvSpPr>
            <a:spLocks noGrp="1" noChangeArrowheads="1"/>
          </p:cNvSpPr>
          <p:nvPr>
            <p:ph type="ctrTitle" idx="4294967295"/>
          </p:nvPr>
        </p:nvSpPr>
        <p:spPr>
          <a:xfrm>
            <a:off x="457200" y="1828800"/>
            <a:ext cx="8003232" cy="2667000"/>
          </a:xfrm>
          <a:prstGeom prst="rect">
            <a:avLst/>
          </a:prstGeom>
          <a:noFill/>
          <a:ln>
            <a:solidFill>
              <a:srgbClr val="800000"/>
            </a:solidFill>
          </a:ln>
          <a:extLst>
            <a:ext uri="{909E8E84-426E-40DD-AFC4-6F175D3DCCD1}">
              <a14:hiddenFill xmlns:a14="http://schemas.microsoft.com/office/drawing/2010/main">
                <a:solidFill>
                  <a:srgbClr val="FFFFFF"/>
                </a:solidFill>
              </a14:hiddenFill>
            </a:ext>
          </a:extLst>
        </p:spPr>
        <p:txBody>
          <a:bodyPr/>
          <a:lstStyle/>
          <a:p>
            <a:pPr eaLnBrk="1" hangingPunct="1"/>
            <a:br>
              <a:rPr lang="en-US" altLang="zh-CN" sz="4800" dirty="0">
                <a:latin typeface="黑体" panose="02010609060101010101" pitchFamily="49" charset="-122"/>
                <a:ea typeface="黑体" panose="02010609060101010101" pitchFamily="49" charset="-122"/>
              </a:rPr>
            </a:br>
            <a:r>
              <a:rPr lang="zh-CN" altLang="en-US" sz="4800" dirty="0">
                <a:latin typeface="黑体" panose="02010609060101010101" pitchFamily="49" charset="-122"/>
                <a:ea typeface="黑体" panose="02010609060101010101" pitchFamily="49" charset="-122"/>
              </a:rPr>
              <a:t>面向对象编程</a:t>
            </a:r>
            <a:r>
              <a:rPr lang="en-US" altLang="zh-CN" sz="4800" dirty="0">
                <a:latin typeface="黑体" panose="02010609060101010101" pitchFamily="49" charset="-122"/>
                <a:ea typeface="黑体" panose="02010609060101010101" pitchFamily="49" charset="-122"/>
              </a:rPr>
              <a:t>(C++)</a:t>
            </a:r>
            <a:endParaRPr lang="zh-CN" altLang="en-US" sz="4800" dirty="0">
              <a:latin typeface="黑体" panose="02010609060101010101" pitchFamily="49" charset="-122"/>
              <a:ea typeface="黑体" panose="02010609060101010101" pitchFamily="49" charset="-122"/>
            </a:endParaRPr>
          </a:p>
        </p:txBody>
      </p:sp>
      <p:sp>
        <p:nvSpPr>
          <p:cNvPr id="3075" name="Rectangle 3">
            <a:extLst>
              <a:ext uri="{FF2B5EF4-FFF2-40B4-BE49-F238E27FC236}">
                <a16:creationId xmlns:a16="http://schemas.microsoft.com/office/drawing/2014/main" id="{F1D6F63D-2EDA-4F52-AB9C-3DEE33CCA500}"/>
              </a:ext>
            </a:extLst>
          </p:cNvPr>
          <p:cNvSpPr>
            <a:spLocks noChangeArrowheads="1"/>
          </p:cNvSpPr>
          <p:nvPr/>
        </p:nvSpPr>
        <p:spPr bwMode="auto">
          <a:xfrm>
            <a:off x="457200" y="1219200"/>
            <a:ext cx="5715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7338" indent="-287338">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zh-CN" altLang="en-US" sz="2000" b="1" dirty="0">
                <a:ea typeface="楷体_GB2312" pitchFamily="49" charset="-122"/>
              </a:rPr>
              <a:t>中南大学计算机学院</a:t>
            </a:r>
            <a:r>
              <a:rPr lang="en-US" altLang="zh-CN" sz="2000" b="1" dirty="0">
                <a:ea typeface="楷体_GB2312" pitchFamily="49" charset="-122"/>
              </a:rPr>
              <a:t>2023</a:t>
            </a:r>
            <a:r>
              <a:rPr lang="zh-CN" altLang="en-US" sz="2000" b="1" dirty="0">
                <a:ea typeface="楷体_GB2312" pitchFamily="49" charset="-122"/>
              </a:rPr>
              <a:t>年秋季课程</a:t>
            </a:r>
          </a:p>
        </p:txBody>
      </p:sp>
      <p:sp>
        <p:nvSpPr>
          <p:cNvPr id="3076" name="Rectangle 3">
            <a:extLst>
              <a:ext uri="{FF2B5EF4-FFF2-40B4-BE49-F238E27FC236}">
                <a16:creationId xmlns:a16="http://schemas.microsoft.com/office/drawing/2014/main" id="{06D51405-1560-4413-8D7C-40FA0DFB725B}"/>
              </a:ext>
            </a:extLst>
          </p:cNvPr>
          <p:cNvSpPr>
            <a:spLocks noChangeArrowheads="1"/>
          </p:cNvSpPr>
          <p:nvPr/>
        </p:nvSpPr>
        <p:spPr bwMode="auto">
          <a:xfrm>
            <a:off x="2843808" y="4653136"/>
            <a:ext cx="5715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7338" indent="-287338">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r" eaLnBrk="1" hangingPunct="1">
              <a:spcBef>
                <a:spcPct val="20000"/>
              </a:spcBef>
            </a:pPr>
            <a:r>
              <a:rPr lang="zh-CN" altLang="en-US" sz="2000" b="1" dirty="0">
                <a:ea typeface="楷体_GB2312" pitchFamily="49" charset="-122"/>
              </a:rPr>
              <a:t>主讲：阚世超</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92AB50-5A9E-482C-BB76-E88000AEF27D}"/>
              </a:ext>
            </a:extLst>
          </p:cNvPr>
          <p:cNvSpPr>
            <a:spLocks noGrp="1"/>
          </p:cNvSpPr>
          <p:nvPr>
            <p:ph type="title"/>
          </p:nvPr>
        </p:nvSpPr>
        <p:spPr/>
        <p:txBody>
          <a:bodyPr/>
          <a:lstStyle/>
          <a:p>
            <a:r>
              <a:rPr lang="zh-CN" altLang="en-US" dirty="0"/>
              <a:t>程序调试功能</a:t>
            </a:r>
          </a:p>
        </p:txBody>
      </p:sp>
      <p:sp>
        <p:nvSpPr>
          <p:cNvPr id="3" name="内容占位符 2">
            <a:extLst>
              <a:ext uri="{FF2B5EF4-FFF2-40B4-BE49-F238E27FC236}">
                <a16:creationId xmlns:a16="http://schemas.microsoft.com/office/drawing/2014/main" id="{6F9C63E4-77E0-4191-A637-D99A51381578}"/>
              </a:ext>
            </a:extLst>
          </p:cNvPr>
          <p:cNvSpPr>
            <a:spLocks noGrp="1"/>
          </p:cNvSpPr>
          <p:nvPr>
            <p:ph idx="1"/>
          </p:nvPr>
        </p:nvSpPr>
        <p:spPr/>
        <p:txBody>
          <a:bodyPr/>
          <a:lstStyle/>
          <a:p>
            <a:r>
              <a:rPr lang="zh-CN" altLang="en-US" dirty="0"/>
              <a:t>调试功能小结</a:t>
            </a:r>
            <a:endParaRPr lang="en-US" altLang="zh-CN" dirty="0"/>
          </a:p>
          <a:p>
            <a:pPr lvl="1"/>
            <a:r>
              <a:rPr lang="zh-CN" altLang="en-US" dirty="0"/>
              <a:t>我们学习了如何设置断点</a:t>
            </a:r>
          </a:p>
          <a:p>
            <a:pPr lvl="1"/>
            <a:r>
              <a:rPr lang="zh-CN" altLang="en-US" dirty="0"/>
              <a:t>学习了如何启动调试</a:t>
            </a:r>
          </a:p>
          <a:p>
            <a:pPr lvl="1"/>
            <a:r>
              <a:rPr lang="zh-CN" altLang="en-US" dirty="0"/>
              <a:t>学习了如何在调试过程中观察变量的值</a:t>
            </a:r>
          </a:p>
          <a:p>
            <a:pPr lvl="1"/>
            <a:r>
              <a:rPr lang="zh-CN" altLang="en-US" dirty="0"/>
              <a:t>学习了如何逐条语句调试程序</a:t>
            </a:r>
          </a:p>
          <a:p>
            <a:pPr lvl="1"/>
            <a:endParaRPr lang="zh-CN" altLang="en-US" dirty="0"/>
          </a:p>
          <a:p>
            <a:pPr lvl="1"/>
            <a:r>
              <a:rPr lang="zh-CN" altLang="en-US" dirty="0"/>
              <a:t>还有些调试功能项没有讲解，因为它们涉及到我们尚未了解的知识。我们将在后面必要的时候讲解。</a:t>
            </a:r>
          </a:p>
          <a:p>
            <a:pPr lvl="1"/>
            <a:endParaRPr lang="zh-CN" altLang="en-US" dirty="0"/>
          </a:p>
        </p:txBody>
      </p:sp>
    </p:spTree>
    <p:extLst>
      <p:ext uri="{BB962C8B-B14F-4D97-AF65-F5344CB8AC3E}">
        <p14:creationId xmlns:p14="http://schemas.microsoft.com/office/powerpoint/2010/main" val="137029894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3">
            <a:extLst>
              <a:ext uri="{FF2B5EF4-FFF2-40B4-BE49-F238E27FC236}">
                <a16:creationId xmlns:a16="http://schemas.microsoft.com/office/drawing/2014/main" id="{100A10EC-8852-45B6-92A3-6481B146BF65}"/>
              </a:ext>
            </a:extLst>
          </p:cNvPr>
          <p:cNvSpPr>
            <a:spLocks noGrp="1" noChangeArrowheads="1"/>
          </p:cNvSpPr>
          <p:nvPr>
            <p:ph type="ctrTitle" idx="4294967295"/>
          </p:nvPr>
        </p:nvSpPr>
        <p:spPr>
          <a:xfrm>
            <a:off x="1885950" y="1160860"/>
            <a:ext cx="6115050" cy="514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lnSpc>
                <a:spcPct val="150000"/>
              </a:lnSpc>
              <a:spcBef>
                <a:spcPct val="50000"/>
              </a:spcBef>
            </a:pPr>
            <a:r>
              <a:rPr lang="zh-CN" altLang="en-US" sz="2550"/>
              <a:t> </a:t>
            </a:r>
            <a:r>
              <a:rPr lang="zh-CN" altLang="en-US" sz="2250"/>
              <a:t>8.5.</a:t>
            </a:r>
            <a:r>
              <a:rPr lang="en-US" altLang="zh-CN" sz="2250"/>
              <a:t>2</a:t>
            </a:r>
            <a:r>
              <a:rPr lang="zh-CN" altLang="en-US" sz="2250"/>
              <a:t> 类声明和成员函数定义的分离</a:t>
            </a:r>
          </a:p>
        </p:txBody>
      </p:sp>
      <p:sp>
        <p:nvSpPr>
          <p:cNvPr id="84994" name="Rectangle 2">
            <a:extLst>
              <a:ext uri="{FF2B5EF4-FFF2-40B4-BE49-F238E27FC236}">
                <a16:creationId xmlns:a16="http://schemas.microsoft.com/office/drawing/2014/main" id="{AFEFEC9E-3D51-4D3C-913C-1BACF30669E2}"/>
              </a:ext>
            </a:extLst>
          </p:cNvPr>
          <p:cNvSpPr>
            <a:spLocks noGrp="1" noChangeArrowheads="1"/>
          </p:cNvSpPr>
          <p:nvPr>
            <p:ph type="subTitle" idx="4294967295"/>
          </p:nvPr>
        </p:nvSpPr>
        <p:spPr>
          <a:xfrm>
            <a:off x="1143000" y="1916906"/>
            <a:ext cx="6286500" cy="38338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buClr>
                <a:srgbClr val="FF0000"/>
              </a:buClr>
              <a:buSzPct val="75000"/>
              <a:buFont typeface="Wingdings" panose="05000000000000000000" pitchFamily="2" charset="2"/>
              <a:buChar char="p"/>
            </a:pPr>
            <a:r>
              <a:rPr lang="zh-CN" altLang="en-US" sz="1800" dirty="0"/>
              <a:t> 一个</a:t>
            </a:r>
            <a:r>
              <a:rPr lang="en-US" altLang="zh-CN" sz="1800" dirty="0"/>
              <a:t>C++</a:t>
            </a:r>
            <a:r>
              <a:rPr lang="zh-CN" altLang="en-US" sz="1800" dirty="0"/>
              <a:t>程序是由三个部分组成：</a:t>
            </a:r>
            <a:endParaRPr lang="en-US" altLang="zh-CN" sz="1800" dirty="0"/>
          </a:p>
          <a:p>
            <a:pPr indent="-4763">
              <a:buNone/>
            </a:pPr>
            <a:r>
              <a:rPr lang="zh-CN" altLang="en-US" sz="1800" dirty="0"/>
              <a:t>（</a:t>
            </a:r>
            <a:r>
              <a:rPr lang="en-US" altLang="zh-CN" sz="1800" dirty="0"/>
              <a:t>1</a:t>
            </a:r>
            <a:r>
              <a:rPr lang="zh-CN" altLang="en-US" sz="1800" dirty="0"/>
              <a:t>）</a:t>
            </a:r>
            <a:r>
              <a:rPr lang="zh-CN" altLang="en-US" sz="1800" dirty="0">
                <a:solidFill>
                  <a:srgbClr val="0000FF"/>
                </a:solidFill>
              </a:rPr>
              <a:t>类声明文件</a:t>
            </a:r>
            <a:r>
              <a:rPr lang="zh-CN" altLang="en-US" sz="1800" dirty="0"/>
              <a:t>（后缀为</a:t>
            </a:r>
            <a:r>
              <a:rPr lang="en-US" altLang="zh-CN" sz="1800" dirty="0"/>
              <a:t>.h</a:t>
            </a:r>
            <a:r>
              <a:rPr lang="zh-CN" altLang="en-US" sz="1800" dirty="0"/>
              <a:t>或</a:t>
            </a:r>
            <a:r>
              <a:rPr lang="en-US" altLang="zh-CN" sz="1800" dirty="0"/>
              <a:t>.</a:t>
            </a:r>
            <a:r>
              <a:rPr lang="en-US" altLang="zh-CN" sz="1800" dirty="0" err="1"/>
              <a:t>hpp</a:t>
            </a:r>
            <a:r>
              <a:rPr lang="zh-CN" altLang="en-US" sz="1800" dirty="0"/>
              <a:t>）</a:t>
            </a:r>
            <a:r>
              <a:rPr lang="en-US" altLang="zh-CN" sz="1800" dirty="0"/>
              <a:t>;</a:t>
            </a:r>
          </a:p>
          <a:p>
            <a:pPr indent="-4763">
              <a:buNone/>
            </a:pPr>
            <a:r>
              <a:rPr lang="zh-CN" altLang="en-US" sz="1800" dirty="0"/>
              <a:t>（</a:t>
            </a:r>
            <a:r>
              <a:rPr lang="en-US" altLang="zh-CN" sz="1800" dirty="0"/>
              <a:t>2</a:t>
            </a:r>
            <a:r>
              <a:rPr lang="zh-CN" altLang="en-US" sz="1800" dirty="0"/>
              <a:t>）</a:t>
            </a:r>
            <a:r>
              <a:rPr lang="zh-CN" altLang="en-US" sz="1800" dirty="0">
                <a:solidFill>
                  <a:srgbClr val="0000FF"/>
                </a:solidFill>
              </a:rPr>
              <a:t>类实现文件</a:t>
            </a:r>
            <a:r>
              <a:rPr lang="zh-CN" altLang="en-US" sz="1800" dirty="0"/>
              <a:t>（后缀为</a:t>
            </a:r>
            <a:r>
              <a:rPr lang="en-US" altLang="zh-CN" sz="1800" dirty="0"/>
              <a:t>.</a:t>
            </a:r>
            <a:r>
              <a:rPr lang="en-US" altLang="zh-CN" sz="1800" dirty="0" err="1"/>
              <a:t>cpp</a:t>
            </a:r>
            <a:r>
              <a:rPr lang="zh-CN" altLang="en-US" sz="1800" dirty="0"/>
              <a:t>）：包括类成员函数的定义</a:t>
            </a:r>
            <a:r>
              <a:rPr lang="en-US" altLang="zh-CN" sz="1800" dirty="0"/>
              <a:t>;</a:t>
            </a:r>
          </a:p>
          <a:p>
            <a:pPr indent="-4763">
              <a:spcAft>
                <a:spcPts val="1350"/>
              </a:spcAft>
              <a:buNone/>
            </a:pPr>
            <a:r>
              <a:rPr lang="zh-CN" altLang="en-US" sz="1800" dirty="0"/>
              <a:t>（</a:t>
            </a:r>
            <a:r>
              <a:rPr lang="en-US" altLang="zh-CN" sz="1800" dirty="0"/>
              <a:t>3</a:t>
            </a:r>
            <a:r>
              <a:rPr lang="zh-CN" altLang="en-US" sz="1800" dirty="0"/>
              <a:t>）</a:t>
            </a:r>
            <a:r>
              <a:rPr lang="zh-CN" altLang="en-US" sz="1800" dirty="0">
                <a:solidFill>
                  <a:srgbClr val="0000FF"/>
                </a:solidFill>
              </a:rPr>
              <a:t>类的使用文件</a:t>
            </a:r>
            <a:r>
              <a:rPr lang="zh-CN" altLang="en-US" sz="1800" dirty="0"/>
              <a:t>（后缀为</a:t>
            </a:r>
            <a:r>
              <a:rPr lang="en-US" altLang="zh-CN" sz="1800" dirty="0"/>
              <a:t>.</a:t>
            </a:r>
            <a:r>
              <a:rPr lang="en-US" altLang="zh-CN" sz="1800" dirty="0" err="1"/>
              <a:t>cpp</a:t>
            </a:r>
            <a:r>
              <a:rPr lang="en-US" altLang="zh-CN" sz="1800" dirty="0"/>
              <a:t> </a:t>
            </a:r>
            <a:r>
              <a:rPr lang="zh-CN" altLang="en-US" sz="1800" dirty="0"/>
              <a:t>）：即主函数文件。</a:t>
            </a:r>
            <a:endParaRPr lang="en-US" altLang="zh-CN" sz="1800" dirty="0"/>
          </a:p>
          <a:p>
            <a:pPr lvl="1" indent="-4763">
              <a:buNone/>
            </a:pPr>
            <a:r>
              <a:rPr lang="zh-CN" altLang="en-US" sz="1350" dirty="0">
                <a:solidFill>
                  <a:srgbClr val="FF0000"/>
                </a:solidFill>
              </a:rPr>
              <a:t>//</a:t>
            </a:r>
            <a:r>
              <a:rPr lang="en-US" altLang="zh-CN" sz="1350" dirty="0" err="1">
                <a:solidFill>
                  <a:srgbClr val="FF0000"/>
                </a:solidFill>
              </a:rPr>
              <a:t>student.h</a:t>
            </a:r>
            <a:r>
              <a:rPr lang="en-US" altLang="zh-CN" sz="1350" dirty="0">
                <a:solidFill>
                  <a:srgbClr val="FF0000"/>
                </a:solidFill>
              </a:rPr>
              <a:t>                 </a:t>
            </a:r>
            <a:r>
              <a:rPr lang="en-US" altLang="zh-CN" sz="1350" dirty="0"/>
              <a:t>(</a:t>
            </a:r>
            <a:r>
              <a:rPr lang="zh-CN" altLang="en-US" sz="1350" dirty="0"/>
              <a:t>这是头文件，在此文件中进行类的声明)</a:t>
            </a:r>
          </a:p>
          <a:p>
            <a:pPr lvl="1" indent="-4763">
              <a:buNone/>
            </a:pPr>
            <a:r>
              <a:rPr lang="en-US" altLang="zh-CN" sz="1350" dirty="0"/>
              <a:t>class Student                            //</a:t>
            </a:r>
            <a:r>
              <a:rPr lang="zh-CN" altLang="en-US" sz="1350" dirty="0"/>
              <a:t>类声明        </a:t>
            </a:r>
          </a:p>
          <a:p>
            <a:pPr lvl="1" indent="-4763">
              <a:buNone/>
            </a:pPr>
            <a:r>
              <a:rPr lang="zh-CN" altLang="en-US" sz="1350" dirty="0"/>
              <a:t>{ </a:t>
            </a:r>
            <a:r>
              <a:rPr lang="en-US" altLang="zh-CN" sz="1350" dirty="0"/>
              <a:t>public:</a:t>
            </a:r>
          </a:p>
          <a:p>
            <a:pPr lvl="2" indent="-4763">
              <a:buNone/>
            </a:pPr>
            <a:r>
              <a:rPr lang="en-US" altLang="zh-CN" sz="1350" dirty="0"/>
              <a:t>void display( );                  //</a:t>
            </a:r>
            <a:r>
              <a:rPr lang="zh-CN" altLang="en-US" sz="1350" dirty="0"/>
              <a:t>公用成员函数原型声明</a:t>
            </a:r>
          </a:p>
          <a:p>
            <a:pPr lvl="1" indent="-4763">
              <a:buNone/>
            </a:pPr>
            <a:r>
              <a:rPr lang="en-US" altLang="zh-CN" sz="1350" dirty="0"/>
              <a:t>private:</a:t>
            </a:r>
          </a:p>
          <a:p>
            <a:pPr lvl="2" indent="-4763">
              <a:buNone/>
            </a:pPr>
            <a:r>
              <a:rPr lang="en-US" altLang="zh-CN" sz="1350" dirty="0"/>
              <a:t>int num; </a:t>
            </a:r>
          </a:p>
          <a:p>
            <a:pPr lvl="2" indent="-4763">
              <a:buNone/>
            </a:pPr>
            <a:r>
              <a:rPr lang="en-US" altLang="zh-CN" sz="1350" dirty="0"/>
              <a:t>char name[20];     </a:t>
            </a:r>
          </a:p>
          <a:p>
            <a:pPr lvl="2" indent="-4763">
              <a:buNone/>
            </a:pPr>
            <a:r>
              <a:rPr lang="en-US" altLang="zh-CN" sz="1350" dirty="0"/>
              <a:t>char sex;                            </a:t>
            </a:r>
          </a:p>
          <a:p>
            <a:pPr lvl="1" indent="-4763">
              <a:buNone/>
            </a:pPr>
            <a:r>
              <a:rPr lang="en-US" altLang="zh-CN" sz="1350" dirty="0"/>
              <a:t>};</a:t>
            </a:r>
          </a:p>
          <a:p>
            <a:pPr indent="-4763">
              <a:buNone/>
            </a:pPr>
            <a:endParaRPr lang="en-US" altLang="zh-CN" sz="1800" dirty="0"/>
          </a:p>
        </p:txBody>
      </p:sp>
    </p:spTree>
    <p:extLst>
      <p:ext uri="{BB962C8B-B14F-4D97-AF65-F5344CB8AC3E}">
        <p14:creationId xmlns:p14="http://schemas.microsoft.com/office/powerpoint/2010/main" val="229941708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3">
            <a:extLst>
              <a:ext uri="{FF2B5EF4-FFF2-40B4-BE49-F238E27FC236}">
                <a16:creationId xmlns:a16="http://schemas.microsoft.com/office/drawing/2014/main" id="{3DDDB5F8-7E1A-4D60-A0A6-C3F4857EE007}"/>
              </a:ext>
            </a:extLst>
          </p:cNvPr>
          <p:cNvSpPr>
            <a:spLocks noGrp="1" noChangeArrowheads="1"/>
          </p:cNvSpPr>
          <p:nvPr>
            <p:ph type="ctrTitle" idx="4294967295"/>
          </p:nvPr>
        </p:nvSpPr>
        <p:spPr>
          <a:xfrm>
            <a:off x="1885950" y="1160860"/>
            <a:ext cx="6115050" cy="514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lnSpc>
                <a:spcPct val="150000"/>
              </a:lnSpc>
              <a:spcBef>
                <a:spcPct val="50000"/>
              </a:spcBef>
            </a:pPr>
            <a:r>
              <a:rPr lang="zh-CN" altLang="en-US" sz="2550"/>
              <a:t> </a:t>
            </a:r>
            <a:r>
              <a:rPr lang="zh-CN" altLang="en-US" sz="2250"/>
              <a:t>8.5.1 类声明和成员函数定义的分离</a:t>
            </a:r>
          </a:p>
        </p:txBody>
      </p:sp>
      <p:sp>
        <p:nvSpPr>
          <p:cNvPr id="86018" name="Rectangle 2">
            <a:extLst>
              <a:ext uri="{FF2B5EF4-FFF2-40B4-BE49-F238E27FC236}">
                <a16:creationId xmlns:a16="http://schemas.microsoft.com/office/drawing/2014/main" id="{466BFC66-B40C-4574-BD6E-894A8199570A}"/>
              </a:ext>
            </a:extLst>
          </p:cNvPr>
          <p:cNvSpPr>
            <a:spLocks noGrp="1" noChangeArrowheads="1"/>
          </p:cNvSpPr>
          <p:nvPr>
            <p:ph type="subTitle" idx="4294967295"/>
          </p:nvPr>
        </p:nvSpPr>
        <p:spPr>
          <a:xfrm>
            <a:off x="1143000" y="1821656"/>
            <a:ext cx="6286500" cy="38338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lnSpc>
                <a:spcPts val="1800"/>
              </a:lnSpc>
              <a:spcBef>
                <a:spcPct val="0"/>
              </a:spcBef>
              <a:buNone/>
            </a:pPr>
            <a:r>
              <a:rPr lang="en-US" altLang="zh-CN" sz="1350">
                <a:solidFill>
                  <a:srgbClr val="FF0000"/>
                </a:solidFill>
              </a:rPr>
              <a:t>//student.cpp </a:t>
            </a:r>
            <a:r>
              <a:rPr lang="en-US" altLang="zh-CN" sz="1350"/>
              <a:t>                           //</a:t>
            </a:r>
            <a:r>
              <a:rPr lang="zh-CN" altLang="en-US" sz="1350"/>
              <a:t>在此文件中进行函数的定义</a:t>
            </a:r>
          </a:p>
          <a:p>
            <a:pPr indent="-4763">
              <a:lnSpc>
                <a:spcPts val="1800"/>
              </a:lnSpc>
              <a:spcBef>
                <a:spcPct val="0"/>
              </a:spcBef>
              <a:buNone/>
            </a:pPr>
            <a:r>
              <a:rPr lang="zh-CN" altLang="en-US" sz="1350"/>
              <a:t>#</a:t>
            </a:r>
            <a:r>
              <a:rPr lang="en-US" altLang="zh-CN" sz="1350"/>
              <a:t>include &lt;iostream&gt;</a:t>
            </a:r>
          </a:p>
          <a:p>
            <a:pPr indent="-4763">
              <a:lnSpc>
                <a:spcPts val="1800"/>
              </a:lnSpc>
              <a:spcBef>
                <a:spcPct val="0"/>
              </a:spcBef>
              <a:buNone/>
            </a:pPr>
            <a:r>
              <a:rPr lang="en-US" altLang="zh-CN" sz="1350">
                <a:solidFill>
                  <a:srgbClr val="0000FF"/>
                </a:solidFill>
              </a:rPr>
              <a:t>#include ″student.h″                     </a:t>
            </a:r>
            <a:r>
              <a:rPr lang="en-US" altLang="zh-CN" sz="1350"/>
              <a:t>//</a:t>
            </a:r>
            <a:r>
              <a:rPr lang="zh-CN" altLang="en-US" sz="1350"/>
              <a:t>不要漏写此行，否则编译通不过</a:t>
            </a:r>
          </a:p>
          <a:p>
            <a:pPr indent="-4763">
              <a:lnSpc>
                <a:spcPts val="1800"/>
              </a:lnSpc>
              <a:spcBef>
                <a:spcPct val="0"/>
              </a:spcBef>
              <a:buNone/>
            </a:pPr>
            <a:r>
              <a:rPr lang="en-US" altLang="zh-CN" sz="1350"/>
              <a:t>void Student∷display( )                 //</a:t>
            </a:r>
            <a:r>
              <a:rPr lang="zh-CN" altLang="en-US" sz="1350"/>
              <a:t>在类外定义</a:t>
            </a:r>
            <a:r>
              <a:rPr lang="en-US" altLang="zh-CN" sz="1350"/>
              <a:t>display</a:t>
            </a:r>
            <a:r>
              <a:rPr lang="zh-CN" altLang="en-US" sz="1350"/>
              <a:t>类函数</a:t>
            </a:r>
          </a:p>
          <a:p>
            <a:pPr indent="-4763">
              <a:lnSpc>
                <a:spcPts val="1800"/>
              </a:lnSpc>
              <a:spcBef>
                <a:spcPct val="0"/>
              </a:spcBef>
              <a:buNone/>
            </a:pPr>
            <a:r>
              <a:rPr lang="zh-CN" altLang="en-US" sz="1350"/>
              <a:t>{</a:t>
            </a:r>
            <a:endParaRPr lang="en-US" altLang="zh-CN" sz="1350"/>
          </a:p>
          <a:p>
            <a:pPr lvl="1" indent="-4763">
              <a:lnSpc>
                <a:spcPts val="1800"/>
              </a:lnSpc>
              <a:spcBef>
                <a:spcPct val="0"/>
              </a:spcBef>
              <a:buNone/>
            </a:pPr>
            <a:r>
              <a:rPr lang="en-US" altLang="zh-CN" sz="1350"/>
              <a:t>cout&lt;&lt;″num:″&lt;&lt;num&lt;&lt;endl;          </a:t>
            </a:r>
          </a:p>
          <a:p>
            <a:pPr lvl="1" indent="-4763">
              <a:lnSpc>
                <a:spcPts val="1800"/>
              </a:lnSpc>
              <a:spcBef>
                <a:spcPct val="0"/>
              </a:spcBef>
              <a:buNone/>
            </a:pPr>
            <a:r>
              <a:rPr lang="en-US" altLang="zh-CN" sz="1350"/>
              <a:t>cout&lt;&lt;″name:″&lt;&lt;name&lt;&lt;endl; </a:t>
            </a:r>
          </a:p>
          <a:p>
            <a:pPr lvl="1" indent="-4763">
              <a:lnSpc>
                <a:spcPts val="1800"/>
              </a:lnSpc>
              <a:spcBef>
                <a:spcPct val="0"/>
              </a:spcBef>
              <a:buNone/>
            </a:pPr>
            <a:r>
              <a:rPr lang="en-US" altLang="zh-CN" sz="1350"/>
              <a:t>cout&lt;&lt;″sex:″&lt;&lt;sex&lt;&lt;endl;   </a:t>
            </a:r>
          </a:p>
          <a:p>
            <a:pPr indent="-4763">
              <a:lnSpc>
                <a:spcPts val="1800"/>
              </a:lnSpc>
              <a:spcBef>
                <a:spcPct val="0"/>
              </a:spcBef>
              <a:buNone/>
            </a:pPr>
            <a:r>
              <a:rPr lang="en-US" altLang="zh-CN" sz="1350"/>
              <a:t>}</a:t>
            </a:r>
          </a:p>
          <a:p>
            <a:pPr indent="-4763">
              <a:lnSpc>
                <a:spcPts val="1800"/>
              </a:lnSpc>
              <a:spcBef>
                <a:spcPct val="0"/>
              </a:spcBef>
              <a:buNone/>
            </a:pPr>
            <a:r>
              <a:rPr lang="zh-CN" altLang="en-US" sz="1350">
                <a:solidFill>
                  <a:srgbClr val="FF0000"/>
                </a:solidFill>
              </a:rPr>
              <a:t>//</a:t>
            </a:r>
            <a:r>
              <a:rPr lang="en-US" altLang="zh-CN" sz="1350">
                <a:solidFill>
                  <a:srgbClr val="FF0000"/>
                </a:solidFill>
              </a:rPr>
              <a:t>main.cpp                            </a:t>
            </a:r>
            <a:r>
              <a:rPr lang="zh-CN" altLang="en-US" sz="1350"/>
              <a:t>主函数模块</a:t>
            </a:r>
          </a:p>
          <a:p>
            <a:pPr indent="-4763">
              <a:lnSpc>
                <a:spcPts val="1800"/>
              </a:lnSpc>
              <a:spcBef>
                <a:spcPct val="0"/>
              </a:spcBef>
              <a:buNone/>
            </a:pPr>
            <a:r>
              <a:rPr lang="zh-CN" altLang="en-US" sz="1350"/>
              <a:t>#</a:t>
            </a:r>
            <a:r>
              <a:rPr lang="en-US" altLang="zh-CN" sz="1350"/>
              <a:t>include &lt;iostream&gt;</a:t>
            </a:r>
          </a:p>
          <a:p>
            <a:pPr indent="-4763">
              <a:lnSpc>
                <a:spcPts val="1800"/>
              </a:lnSpc>
              <a:spcBef>
                <a:spcPct val="0"/>
              </a:spcBef>
              <a:buNone/>
            </a:pPr>
            <a:r>
              <a:rPr lang="en-US" altLang="zh-CN" sz="1350">
                <a:solidFill>
                  <a:srgbClr val="0000FF"/>
                </a:solidFill>
              </a:rPr>
              <a:t>#include ″student.h″                  </a:t>
            </a:r>
            <a:r>
              <a:rPr lang="en-US" altLang="zh-CN" sz="1350"/>
              <a:t>//</a:t>
            </a:r>
            <a:r>
              <a:rPr lang="zh-CN" altLang="en-US" sz="1350"/>
              <a:t>将类声明头文件包含进来</a:t>
            </a:r>
          </a:p>
          <a:p>
            <a:pPr indent="-4763">
              <a:lnSpc>
                <a:spcPts val="1800"/>
              </a:lnSpc>
              <a:spcBef>
                <a:spcPct val="0"/>
              </a:spcBef>
              <a:buNone/>
            </a:pPr>
            <a:r>
              <a:rPr lang="en-US" altLang="zh-CN" sz="1350"/>
              <a:t>int main( )</a:t>
            </a:r>
          </a:p>
          <a:p>
            <a:pPr indent="-4763">
              <a:lnSpc>
                <a:spcPts val="1800"/>
              </a:lnSpc>
              <a:spcBef>
                <a:spcPct val="0"/>
              </a:spcBef>
              <a:buNone/>
            </a:pPr>
            <a:r>
              <a:rPr lang="en-US" altLang="zh-CN" sz="1350"/>
              <a:t>{	Student stud;                       //</a:t>
            </a:r>
            <a:r>
              <a:rPr lang="zh-CN" altLang="en-US" sz="1350"/>
              <a:t>定义对象</a:t>
            </a:r>
          </a:p>
          <a:p>
            <a:pPr indent="-4763">
              <a:lnSpc>
                <a:spcPts val="1800"/>
              </a:lnSpc>
              <a:spcBef>
                <a:spcPct val="0"/>
              </a:spcBef>
              <a:buNone/>
            </a:pPr>
            <a:r>
              <a:rPr lang="en-US" altLang="zh-CN" sz="1350"/>
              <a:t>		stud.display( );                     //</a:t>
            </a:r>
            <a:r>
              <a:rPr lang="zh-CN" altLang="en-US" sz="1350"/>
              <a:t>执行</a:t>
            </a:r>
            <a:r>
              <a:rPr lang="en-US" altLang="zh-CN" sz="1350"/>
              <a:t>stud</a:t>
            </a:r>
            <a:r>
              <a:rPr lang="zh-CN" altLang="en-US" sz="1350"/>
              <a:t>对象的</a:t>
            </a:r>
            <a:r>
              <a:rPr lang="en-US" altLang="zh-CN" sz="1350"/>
              <a:t>display</a:t>
            </a:r>
            <a:r>
              <a:rPr lang="zh-CN" altLang="en-US" sz="1350"/>
              <a:t>函数</a:t>
            </a:r>
          </a:p>
          <a:p>
            <a:pPr indent="-4763">
              <a:lnSpc>
                <a:spcPts val="1800"/>
              </a:lnSpc>
              <a:spcBef>
                <a:spcPct val="0"/>
              </a:spcBef>
              <a:buNone/>
            </a:pPr>
            <a:r>
              <a:rPr lang="en-US" altLang="zh-CN" sz="1350"/>
              <a:t>		return 0;</a:t>
            </a:r>
          </a:p>
          <a:p>
            <a:pPr indent="-4763">
              <a:lnSpc>
                <a:spcPts val="1800"/>
              </a:lnSpc>
              <a:spcBef>
                <a:spcPct val="0"/>
              </a:spcBef>
              <a:buNone/>
            </a:pPr>
            <a:r>
              <a:rPr lang="en-US" altLang="zh-CN" sz="1350"/>
              <a:t>}</a:t>
            </a:r>
          </a:p>
        </p:txBody>
      </p:sp>
    </p:spTree>
    <p:extLst>
      <p:ext uri="{BB962C8B-B14F-4D97-AF65-F5344CB8AC3E}">
        <p14:creationId xmlns:p14="http://schemas.microsoft.com/office/powerpoint/2010/main" val="60117149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23FAA498-B32B-41F5-9A2C-99E23CF3E82D}"/>
              </a:ext>
            </a:extLst>
          </p:cNvPr>
          <p:cNvSpPr>
            <a:spLocks noGrp="1" noChangeArrowheads="1"/>
          </p:cNvSpPr>
          <p:nvPr>
            <p:ph type="subTitle" idx="4294967295"/>
          </p:nvPr>
        </p:nvSpPr>
        <p:spPr>
          <a:xfrm>
            <a:off x="1143000" y="1200151"/>
            <a:ext cx="6286500" cy="449341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lnSpc>
                <a:spcPts val="2400"/>
              </a:lnSpc>
              <a:buNone/>
            </a:pPr>
            <a:r>
              <a:rPr lang="zh-CN" altLang="en-US" sz="1500">
                <a:solidFill>
                  <a:srgbClr val="FF0000"/>
                </a:solidFill>
              </a:rPr>
              <a:t>注意：</a:t>
            </a:r>
            <a:r>
              <a:rPr lang="zh-CN" altLang="en-US" sz="1500"/>
              <a:t> 由于将头文件</a:t>
            </a:r>
            <a:r>
              <a:rPr lang="en-US" altLang="zh-CN" sz="1500"/>
              <a:t>student.h</a:t>
            </a:r>
            <a:r>
              <a:rPr lang="zh-CN" altLang="en-US" sz="1500"/>
              <a:t>放在</a:t>
            </a:r>
            <a:r>
              <a:rPr lang="zh-CN" altLang="en-US" sz="1500">
                <a:solidFill>
                  <a:srgbClr val="FF0000"/>
                </a:solidFill>
              </a:rPr>
              <a:t>用户当前目录</a:t>
            </a:r>
            <a:r>
              <a:rPr lang="zh-CN" altLang="en-US" sz="1500"/>
              <a:t>中，因此在文件名两侧用双撇号包起来(</a:t>
            </a:r>
            <a:r>
              <a:rPr lang="zh-CN" altLang="en-US" sz="1500">
                <a:solidFill>
                  <a:srgbClr val="FF0000"/>
                </a:solidFill>
              </a:rPr>
              <a:t>″</a:t>
            </a:r>
            <a:r>
              <a:rPr lang="en-US" altLang="zh-CN" sz="1500">
                <a:solidFill>
                  <a:srgbClr val="FF0000"/>
                </a:solidFill>
              </a:rPr>
              <a:t>student.h″</a:t>
            </a:r>
            <a:r>
              <a:rPr lang="en-US" altLang="zh-CN" sz="1500"/>
              <a:t>)</a:t>
            </a:r>
            <a:r>
              <a:rPr lang="zh-CN" altLang="en-US" sz="1500"/>
              <a:t>而不用尖括号(&lt;</a:t>
            </a:r>
            <a:r>
              <a:rPr lang="en-US" altLang="zh-CN" sz="1500"/>
              <a:t>student.h&gt;)，</a:t>
            </a:r>
            <a:r>
              <a:rPr lang="zh-CN" altLang="en-US" sz="1500"/>
              <a:t>否则编译时会找不到此文件。</a:t>
            </a:r>
          </a:p>
          <a:p>
            <a:pPr indent="-4763">
              <a:buNone/>
            </a:pPr>
            <a:endParaRPr lang="zh-CN" altLang="en-US"/>
          </a:p>
          <a:p>
            <a:pPr indent="-4763">
              <a:buNone/>
            </a:pPr>
            <a:endParaRPr lang="zh-CN" altLang="en-US"/>
          </a:p>
          <a:p>
            <a:pPr indent="-4763">
              <a:buNone/>
            </a:pPr>
            <a:endParaRPr lang="zh-CN" altLang="en-US"/>
          </a:p>
          <a:p>
            <a:pPr indent="-4763">
              <a:buNone/>
            </a:pPr>
            <a:endParaRPr lang="zh-CN" altLang="en-US"/>
          </a:p>
          <a:p>
            <a:pPr indent="-4763" algn="ctr">
              <a:buNone/>
            </a:pPr>
            <a:endParaRPr lang="zh-CN" altLang="en-US"/>
          </a:p>
          <a:p>
            <a:pPr indent="-4763" algn="ctr">
              <a:buNone/>
            </a:pPr>
            <a:endParaRPr lang="zh-CN" altLang="en-US"/>
          </a:p>
          <a:p>
            <a:pPr indent="-4763" algn="ctr">
              <a:buNone/>
            </a:pPr>
            <a:endParaRPr lang="zh-CN" altLang="en-US"/>
          </a:p>
          <a:p>
            <a:pPr indent="-4763" algn="ctr">
              <a:buNone/>
            </a:pPr>
            <a:endParaRPr lang="zh-CN" altLang="en-US"/>
          </a:p>
          <a:p>
            <a:pPr indent="-4763" algn="ctr">
              <a:buNone/>
            </a:pPr>
            <a:endParaRPr lang="zh-CN" altLang="en-US"/>
          </a:p>
        </p:txBody>
      </p:sp>
      <p:pic>
        <p:nvPicPr>
          <p:cNvPr id="87043" name="Picture 3" descr="F:\C++程序设计\tu\tu\图8.6.tif">
            <a:extLst>
              <a:ext uri="{FF2B5EF4-FFF2-40B4-BE49-F238E27FC236}">
                <a16:creationId xmlns:a16="http://schemas.microsoft.com/office/drawing/2014/main" id="{B7165620-4423-4D77-BE33-DE605D603E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3089" y="2196705"/>
            <a:ext cx="5032772" cy="2678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a:extLst>
              <a:ext uri="{FF2B5EF4-FFF2-40B4-BE49-F238E27FC236}">
                <a16:creationId xmlns:a16="http://schemas.microsoft.com/office/drawing/2014/main" id="{EC8F9140-0FF3-4790-B49C-012AC787C20B}"/>
              </a:ext>
            </a:extLst>
          </p:cNvPr>
          <p:cNvSpPr>
            <a:spLocks noChangeArrowheads="1"/>
          </p:cNvSpPr>
          <p:nvPr/>
        </p:nvSpPr>
        <p:spPr bwMode="auto">
          <a:xfrm>
            <a:off x="1678781" y="4958954"/>
            <a:ext cx="5840016" cy="640945"/>
          </a:xfrm>
          <a:prstGeom prst="rect">
            <a:avLst/>
          </a:prstGeom>
          <a:solidFill>
            <a:srgbClr val="FF99FF"/>
          </a:solidFill>
          <a:ln w="9525">
            <a:solidFill>
              <a:srgbClr val="0000FF"/>
            </a:solidFill>
            <a:miter lim="800000"/>
            <a:headEnd/>
            <a:tailEnd/>
          </a:ln>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ts val="2250"/>
              </a:lnSpc>
            </a:pPr>
            <a:r>
              <a:rPr lang="zh-CN" altLang="en-US" sz="1500">
                <a:solidFill>
                  <a:srgbClr val="0000FF"/>
                </a:solidFill>
                <a:latin typeface="黑体" panose="02010609060101010101" pitchFamily="49" charset="-122"/>
                <a:ea typeface="黑体" panose="02010609060101010101" pitchFamily="49" charset="-122"/>
              </a:rPr>
              <a:t>可以不必每次都对类实现文件进行编译，可以将编译后的目标文件保存起来，直接与程序的目标文件连接即可。</a:t>
            </a:r>
          </a:p>
        </p:txBody>
      </p:sp>
    </p:spTree>
    <p:extLst>
      <p:ext uri="{BB962C8B-B14F-4D97-AF65-F5344CB8AC3E}">
        <p14:creationId xmlns:p14="http://schemas.microsoft.com/office/powerpoint/2010/main" val="4907641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DD25746A-9016-442E-8419-860EA0CB2258}"/>
              </a:ext>
            </a:extLst>
          </p:cNvPr>
          <p:cNvSpPr>
            <a:spLocks noGrp="1" noChangeArrowheads="1"/>
          </p:cNvSpPr>
          <p:nvPr>
            <p:ph type="subTitle" idx="4294967295"/>
          </p:nvPr>
        </p:nvSpPr>
        <p:spPr>
          <a:xfrm>
            <a:off x="1143000" y="1200151"/>
            <a:ext cx="6286500" cy="449341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lnSpc>
                <a:spcPts val="2400"/>
              </a:lnSpc>
              <a:buClr>
                <a:srgbClr val="FF0000"/>
              </a:buClr>
              <a:buSzPct val="75000"/>
              <a:buFont typeface="Wingdings" panose="05000000000000000000" pitchFamily="2" charset="2"/>
              <a:buChar char="p"/>
            </a:pPr>
            <a:r>
              <a:rPr lang="zh-CN" altLang="en-US" sz="1800"/>
              <a:t> 系统提供的头文件中只包括对成员函数的声明，</a:t>
            </a:r>
            <a:r>
              <a:rPr lang="zh-CN" altLang="en-US" sz="1800">
                <a:solidFill>
                  <a:srgbClr val="0000FF"/>
                </a:solidFill>
              </a:rPr>
              <a:t>而不包括成员函数的定义</a:t>
            </a:r>
            <a:r>
              <a:rPr lang="zh-CN" altLang="en-US" sz="1800"/>
              <a:t>。（避免重复编译）</a:t>
            </a:r>
            <a:endParaRPr lang="en-US" altLang="zh-CN" sz="1800"/>
          </a:p>
          <a:p>
            <a:pPr indent="-4763">
              <a:lnSpc>
                <a:spcPts val="2400"/>
              </a:lnSpc>
              <a:buClr>
                <a:srgbClr val="FF0000"/>
              </a:buClr>
              <a:buSzPct val="75000"/>
              <a:buFont typeface="Wingdings" panose="05000000000000000000" pitchFamily="2" charset="2"/>
              <a:buChar char="p"/>
            </a:pPr>
            <a:r>
              <a:rPr lang="zh-CN" altLang="en-US" sz="1800"/>
              <a:t> 在实际工作中，将若干个常用的功能相近的类声明集中在一起，形成类库</a:t>
            </a:r>
            <a:endParaRPr lang="en-US" altLang="zh-CN" sz="1800"/>
          </a:p>
          <a:p>
            <a:pPr lvl="1" indent="-4763">
              <a:buClr>
                <a:schemeClr val="accent2"/>
              </a:buClr>
              <a:buSzPct val="75000"/>
              <a:buFont typeface="Wingdings" panose="05000000000000000000" pitchFamily="2" charset="2"/>
              <a:buChar char="Ø"/>
            </a:pPr>
            <a:r>
              <a:rPr lang="zh-CN" altLang="en-US" sz="1500">
                <a:solidFill>
                  <a:srgbClr val="C00000"/>
                </a:solidFill>
                <a:latin typeface="楷体_GB2312" pitchFamily="49" charset="-122"/>
                <a:ea typeface="楷体_GB2312" pitchFamily="49" charset="-122"/>
              </a:rPr>
              <a:t> 标准类库；</a:t>
            </a:r>
            <a:endParaRPr lang="en-US" altLang="zh-CN" sz="1500">
              <a:solidFill>
                <a:srgbClr val="C00000"/>
              </a:solidFill>
              <a:latin typeface="楷体_GB2312" pitchFamily="49" charset="-122"/>
              <a:ea typeface="楷体_GB2312" pitchFamily="49" charset="-122"/>
            </a:endParaRPr>
          </a:p>
          <a:p>
            <a:pPr lvl="1" indent="-4763">
              <a:buClr>
                <a:schemeClr val="accent2"/>
              </a:buClr>
              <a:buSzPct val="75000"/>
              <a:buFont typeface="Wingdings" panose="05000000000000000000" pitchFamily="2" charset="2"/>
              <a:buChar char="Ø"/>
            </a:pPr>
            <a:r>
              <a:rPr lang="zh-CN" altLang="en-US" sz="1500">
                <a:solidFill>
                  <a:srgbClr val="C00000"/>
                </a:solidFill>
                <a:latin typeface="楷体_GB2312" pitchFamily="49" charset="-122"/>
                <a:ea typeface="楷体_GB2312" pitchFamily="49" charset="-122"/>
              </a:rPr>
              <a:t> 用户根据自己的需要做成的用户类库，提供给自己和自己授权的人使用，这称为自定义类库。</a:t>
            </a:r>
            <a:endParaRPr lang="en-US" altLang="zh-CN" sz="1500">
              <a:solidFill>
                <a:srgbClr val="C00000"/>
              </a:solidFill>
              <a:latin typeface="楷体_GB2312" pitchFamily="49" charset="-122"/>
              <a:ea typeface="楷体_GB2312" pitchFamily="49" charset="-122"/>
            </a:endParaRPr>
          </a:p>
          <a:p>
            <a:pPr indent="-4763">
              <a:buClr>
                <a:srgbClr val="FF0000"/>
              </a:buClr>
              <a:buSzPct val="75000"/>
              <a:buFont typeface="Wingdings" panose="05000000000000000000" pitchFamily="2" charset="2"/>
              <a:buChar char="p"/>
            </a:pPr>
            <a:r>
              <a:rPr lang="zh-CN" altLang="en-US"/>
              <a:t> </a:t>
            </a:r>
            <a:r>
              <a:rPr lang="zh-CN" altLang="en-US" sz="1800"/>
              <a:t>类库包括两个组成部分</a:t>
            </a:r>
            <a:r>
              <a:rPr lang="zh-CN" altLang="en-US"/>
              <a:t>： </a:t>
            </a:r>
            <a:endParaRPr lang="en-US" altLang="zh-CN"/>
          </a:p>
          <a:p>
            <a:pPr lvl="1" indent="-4763">
              <a:buClr>
                <a:schemeClr val="accent2"/>
              </a:buClr>
              <a:buSzPct val="75000"/>
              <a:buFont typeface="Wingdings" panose="05000000000000000000" pitchFamily="2" charset="2"/>
              <a:buChar char="Ø"/>
            </a:pPr>
            <a:r>
              <a:rPr lang="zh-CN" altLang="en-US" sz="1500">
                <a:solidFill>
                  <a:srgbClr val="C00000"/>
                </a:solidFill>
                <a:latin typeface="楷体_GB2312" pitchFamily="49" charset="-122"/>
                <a:ea typeface="楷体_GB2312" pitchFamily="49" charset="-122"/>
              </a:rPr>
              <a:t>类声明</a:t>
            </a:r>
            <a:r>
              <a:rPr lang="zh-CN" altLang="en-US" sz="1500">
                <a:solidFill>
                  <a:srgbClr val="0000FF"/>
                </a:solidFill>
                <a:latin typeface="楷体_GB2312" pitchFamily="49" charset="-122"/>
                <a:ea typeface="楷体_GB2312" pitchFamily="49" charset="-122"/>
              </a:rPr>
              <a:t>头文件</a:t>
            </a:r>
            <a:r>
              <a:rPr lang="zh-CN" altLang="en-US" sz="1500">
                <a:solidFill>
                  <a:srgbClr val="C00000"/>
                </a:solidFill>
                <a:latin typeface="楷体_GB2312" pitchFamily="49" charset="-122"/>
                <a:ea typeface="楷体_GB2312" pitchFamily="49" charset="-122"/>
              </a:rPr>
              <a:t>； </a:t>
            </a:r>
            <a:endParaRPr lang="en-US" altLang="zh-CN" sz="1500">
              <a:solidFill>
                <a:srgbClr val="C00000"/>
              </a:solidFill>
              <a:latin typeface="楷体_GB2312" pitchFamily="49" charset="-122"/>
              <a:ea typeface="楷体_GB2312" pitchFamily="49" charset="-122"/>
            </a:endParaRPr>
          </a:p>
          <a:p>
            <a:pPr lvl="1" indent="-4763">
              <a:buClr>
                <a:schemeClr val="accent2"/>
              </a:buClr>
              <a:buSzPct val="75000"/>
              <a:buFont typeface="Wingdings" panose="05000000000000000000" pitchFamily="2" charset="2"/>
              <a:buChar char="Ø"/>
            </a:pPr>
            <a:r>
              <a:rPr lang="zh-CN" altLang="en-US" sz="1500">
                <a:solidFill>
                  <a:srgbClr val="C00000"/>
                </a:solidFill>
                <a:latin typeface="楷体_GB2312" pitchFamily="49" charset="-122"/>
                <a:ea typeface="楷体_GB2312" pitchFamily="49" charset="-122"/>
              </a:rPr>
              <a:t>已经过编译的成员函数的定义，它是</a:t>
            </a:r>
            <a:r>
              <a:rPr lang="zh-CN" altLang="en-US" sz="1500">
                <a:solidFill>
                  <a:srgbClr val="0000FF"/>
                </a:solidFill>
                <a:latin typeface="楷体_GB2312" pitchFamily="49" charset="-122"/>
                <a:ea typeface="楷体_GB2312" pitchFamily="49" charset="-122"/>
              </a:rPr>
              <a:t>目标文件</a:t>
            </a:r>
            <a:r>
              <a:rPr lang="zh-CN" altLang="en-US" sz="1500">
                <a:solidFill>
                  <a:srgbClr val="C00000"/>
                </a:solidFill>
                <a:latin typeface="楷体_GB2312" pitchFamily="49" charset="-122"/>
                <a:ea typeface="楷体_GB2312" pitchFamily="49" charset="-122"/>
              </a:rPr>
              <a:t>。</a:t>
            </a:r>
            <a:endParaRPr lang="en-US" altLang="zh-CN" sz="1500">
              <a:solidFill>
                <a:srgbClr val="C00000"/>
              </a:solidFill>
              <a:latin typeface="楷体_GB2312" pitchFamily="49" charset="-122"/>
              <a:ea typeface="楷体_GB2312" pitchFamily="49" charset="-122"/>
            </a:endParaRPr>
          </a:p>
          <a:p>
            <a:pPr indent="-4763">
              <a:lnSpc>
                <a:spcPts val="2400"/>
              </a:lnSpc>
              <a:buClr>
                <a:srgbClr val="FF0000"/>
              </a:buClr>
              <a:buSzPct val="75000"/>
              <a:buFont typeface="Wingdings" panose="05000000000000000000" pitchFamily="2" charset="2"/>
              <a:buChar char="p"/>
            </a:pPr>
            <a:r>
              <a:rPr lang="zh-CN" altLang="en-US" sz="1800"/>
              <a:t>用户只需把类库装入到自己的计算机系统中(一般装到</a:t>
            </a:r>
            <a:r>
              <a:rPr lang="en-US" altLang="zh-CN" sz="1800"/>
              <a:t>C++</a:t>
            </a:r>
            <a:r>
              <a:rPr lang="zh-CN" altLang="en-US" sz="1800"/>
              <a:t>编译系统所在的子目录下)，并在程序中用#</a:t>
            </a:r>
            <a:r>
              <a:rPr lang="en-US" altLang="zh-CN" sz="1800"/>
              <a:t>include</a:t>
            </a:r>
            <a:r>
              <a:rPr lang="zh-CN" altLang="en-US" sz="1800"/>
              <a:t>命令行将有关的类声明的头文件包含到程序中，就可以使用这些类和其中的成员函数，顺利地运行程序。</a:t>
            </a:r>
          </a:p>
          <a:p>
            <a:pPr indent="-4763">
              <a:buNone/>
            </a:pPr>
            <a:endParaRPr lang="zh-CN" altLang="en-US"/>
          </a:p>
        </p:txBody>
      </p:sp>
    </p:spTree>
    <p:extLst>
      <p:ext uri="{BB962C8B-B14F-4D97-AF65-F5344CB8AC3E}">
        <p14:creationId xmlns:p14="http://schemas.microsoft.com/office/powerpoint/2010/main" val="134623717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0166CCAF-FD67-46C5-8AEA-405D85C4845E}"/>
              </a:ext>
            </a:extLst>
          </p:cNvPr>
          <p:cNvSpPr>
            <a:spLocks noGrp="1" noChangeArrowheads="1"/>
          </p:cNvSpPr>
          <p:nvPr>
            <p:ph type="subTitle" idx="4294967295"/>
          </p:nvPr>
        </p:nvSpPr>
        <p:spPr>
          <a:xfrm>
            <a:off x="1143000" y="1178720"/>
            <a:ext cx="6286500" cy="436483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lnSpc>
                <a:spcPts val="2625"/>
              </a:lnSpc>
              <a:buNone/>
            </a:pPr>
            <a:r>
              <a:rPr lang="zh-CN" altLang="en-US" sz="1800"/>
              <a:t>类声明头文件：提供了类的声明和成员函数的函数原型声明，</a:t>
            </a:r>
            <a:r>
              <a:rPr lang="zh-CN" altLang="en-US" sz="1800">
                <a:solidFill>
                  <a:srgbClr val="FF0000"/>
                </a:solidFill>
              </a:rPr>
              <a:t>用户可以看到</a:t>
            </a:r>
            <a:r>
              <a:rPr lang="zh-CN" altLang="en-US" sz="1800"/>
              <a:t>；</a:t>
            </a:r>
            <a:endParaRPr lang="en-US" altLang="zh-CN" sz="1800"/>
          </a:p>
          <a:p>
            <a:pPr indent="-4763">
              <a:lnSpc>
                <a:spcPts val="2625"/>
              </a:lnSpc>
              <a:buNone/>
            </a:pPr>
            <a:r>
              <a:rPr lang="zh-CN" altLang="en-US" sz="1800"/>
              <a:t>成员函数的目标代码 ：成员函数的源文件编译生成，包含成员函数的定义，</a:t>
            </a:r>
            <a:r>
              <a:rPr lang="zh-CN" altLang="en-US" sz="1800">
                <a:solidFill>
                  <a:srgbClr val="FF0000"/>
                </a:solidFill>
              </a:rPr>
              <a:t>用户看不到源代码，无法修改</a:t>
            </a:r>
            <a:r>
              <a:rPr lang="zh-CN" altLang="en-US" sz="1800"/>
              <a:t>。</a:t>
            </a:r>
            <a:endParaRPr lang="en-US" altLang="zh-CN" sz="1800"/>
          </a:p>
          <a:p>
            <a:pPr indent="-4763">
              <a:lnSpc>
                <a:spcPts val="2625"/>
              </a:lnSpc>
              <a:buNone/>
            </a:pPr>
            <a:endParaRPr lang="en-US" altLang="zh-CN" sz="1800"/>
          </a:p>
          <a:p>
            <a:pPr indent="-4763">
              <a:lnSpc>
                <a:spcPts val="2625"/>
              </a:lnSpc>
              <a:buNone/>
            </a:pPr>
            <a:endParaRPr lang="en-US" altLang="zh-CN" sz="1800"/>
          </a:p>
          <a:p>
            <a:pPr indent="-4763">
              <a:lnSpc>
                <a:spcPts val="2625"/>
              </a:lnSpc>
              <a:buNone/>
            </a:pPr>
            <a:endParaRPr lang="en-US" altLang="zh-CN" sz="1800"/>
          </a:p>
          <a:p>
            <a:pPr indent="-4763">
              <a:lnSpc>
                <a:spcPts val="2625"/>
              </a:lnSpc>
              <a:buNone/>
            </a:pPr>
            <a:r>
              <a:rPr lang="zh-CN" altLang="en-US" sz="1800"/>
              <a:t> </a:t>
            </a:r>
            <a:endParaRPr lang="zh-CN" altLang="en-US"/>
          </a:p>
          <a:p>
            <a:pPr indent="-4763">
              <a:buNone/>
            </a:pPr>
            <a:endParaRPr lang="en-US" altLang="zh-CN"/>
          </a:p>
          <a:p>
            <a:pPr indent="-4763">
              <a:buNone/>
            </a:pPr>
            <a:endParaRPr lang="en-US" altLang="zh-CN"/>
          </a:p>
          <a:p>
            <a:pPr indent="-4763">
              <a:buNone/>
            </a:pPr>
            <a:endParaRPr lang="en-US" altLang="zh-CN"/>
          </a:p>
        </p:txBody>
      </p:sp>
      <p:sp>
        <p:nvSpPr>
          <p:cNvPr id="5" name="矩形 4">
            <a:extLst>
              <a:ext uri="{FF2B5EF4-FFF2-40B4-BE49-F238E27FC236}">
                <a16:creationId xmlns:a16="http://schemas.microsoft.com/office/drawing/2014/main" id="{3F3ED9F5-4545-47A8-86BA-6103FF7C8DF8}"/>
              </a:ext>
            </a:extLst>
          </p:cNvPr>
          <p:cNvSpPr>
            <a:spLocks noChangeArrowheads="1"/>
          </p:cNvSpPr>
          <p:nvPr/>
        </p:nvSpPr>
        <p:spPr bwMode="auto">
          <a:xfrm>
            <a:off x="1571625" y="3107532"/>
            <a:ext cx="5840016" cy="640945"/>
          </a:xfrm>
          <a:prstGeom prst="rect">
            <a:avLst/>
          </a:prstGeom>
          <a:solidFill>
            <a:srgbClr val="FF99FF"/>
          </a:solidFill>
          <a:ln w="9525">
            <a:solidFill>
              <a:srgbClr val="0000FF"/>
            </a:solidFill>
            <a:miter lim="800000"/>
            <a:headEnd/>
            <a:tailEnd/>
          </a:ln>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ts val="2250"/>
              </a:lnSpc>
            </a:pPr>
            <a:r>
              <a:rPr lang="zh-CN" altLang="en-US" sz="1500">
                <a:solidFill>
                  <a:srgbClr val="0000FF"/>
                </a:solidFill>
                <a:latin typeface="黑体" panose="02010609060101010101" pitchFamily="49" charset="-122"/>
                <a:ea typeface="黑体" panose="02010609060101010101" pitchFamily="49" charset="-122"/>
              </a:rPr>
              <a:t>用户只有通过头文件才能使用有关的类。接口与实现分离。类声明头文件就成为用户使用类的公用接口。</a:t>
            </a:r>
          </a:p>
        </p:txBody>
      </p:sp>
      <p:sp>
        <p:nvSpPr>
          <p:cNvPr id="6" name="下箭头 5">
            <a:extLst>
              <a:ext uri="{FF2B5EF4-FFF2-40B4-BE49-F238E27FC236}">
                <a16:creationId xmlns:a16="http://schemas.microsoft.com/office/drawing/2014/main" id="{AC498EAE-FA7C-4729-AD77-A80A9B3009AB}"/>
              </a:ext>
            </a:extLst>
          </p:cNvPr>
          <p:cNvSpPr/>
          <p:nvPr/>
        </p:nvSpPr>
        <p:spPr>
          <a:xfrm>
            <a:off x="4250531" y="2625328"/>
            <a:ext cx="267891" cy="3750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sp>
        <p:nvSpPr>
          <p:cNvPr id="7" name="矩形 6">
            <a:extLst>
              <a:ext uri="{FF2B5EF4-FFF2-40B4-BE49-F238E27FC236}">
                <a16:creationId xmlns:a16="http://schemas.microsoft.com/office/drawing/2014/main" id="{30967365-4E6F-46E9-9C31-11E82FE5444F}"/>
              </a:ext>
            </a:extLst>
          </p:cNvPr>
          <p:cNvSpPr>
            <a:spLocks noChangeArrowheads="1"/>
          </p:cNvSpPr>
          <p:nvPr/>
        </p:nvSpPr>
        <p:spPr bwMode="auto">
          <a:xfrm>
            <a:off x="1625205" y="4408885"/>
            <a:ext cx="5840015" cy="935897"/>
          </a:xfrm>
          <a:prstGeom prst="rect">
            <a:avLst/>
          </a:prstGeom>
          <a:solidFill>
            <a:srgbClr val="FF99FF"/>
          </a:solidFill>
          <a:ln w="9525">
            <a:solidFill>
              <a:srgbClr val="0000FF"/>
            </a:solidFill>
            <a:miter lim="800000"/>
            <a:headEnd/>
            <a:tailEnd/>
          </a:ln>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ts val="2250"/>
              </a:lnSpc>
            </a:pPr>
            <a:r>
              <a:rPr lang="zh-CN" altLang="en-US" sz="1500">
                <a:solidFill>
                  <a:srgbClr val="0000FF"/>
                </a:solidFill>
                <a:latin typeface="黑体" panose="02010609060101010101" pitchFamily="49" charset="-122"/>
                <a:ea typeface="黑体" panose="02010609060101010101" pitchFamily="49" charset="-122"/>
              </a:rPr>
              <a:t>由于类库的出现，用户可以像使用零件一样方便地使用在实践中积累的通用的或专用的类，这就大大减少了程序设计的工作量，有效地提高了工作效率</a:t>
            </a:r>
          </a:p>
        </p:txBody>
      </p:sp>
      <p:sp>
        <p:nvSpPr>
          <p:cNvPr id="8" name="下箭头 7">
            <a:extLst>
              <a:ext uri="{FF2B5EF4-FFF2-40B4-BE49-F238E27FC236}">
                <a16:creationId xmlns:a16="http://schemas.microsoft.com/office/drawing/2014/main" id="{91718F88-3595-4877-AFF6-EBFC52F8A1D4}"/>
              </a:ext>
            </a:extLst>
          </p:cNvPr>
          <p:cNvSpPr/>
          <p:nvPr/>
        </p:nvSpPr>
        <p:spPr>
          <a:xfrm>
            <a:off x="4304111" y="3926683"/>
            <a:ext cx="267890" cy="3750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spTree>
    <p:extLst>
      <p:ext uri="{BB962C8B-B14F-4D97-AF65-F5344CB8AC3E}">
        <p14:creationId xmlns:p14="http://schemas.microsoft.com/office/powerpoint/2010/main" val="13653850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3">
            <a:extLst>
              <a:ext uri="{FF2B5EF4-FFF2-40B4-BE49-F238E27FC236}">
                <a16:creationId xmlns:a16="http://schemas.microsoft.com/office/drawing/2014/main" id="{0FECE1BD-424D-4D86-A943-C6610DB79B0B}"/>
              </a:ext>
            </a:extLst>
          </p:cNvPr>
          <p:cNvSpPr>
            <a:spLocks noGrp="1" noChangeArrowheads="1"/>
          </p:cNvSpPr>
          <p:nvPr>
            <p:ph type="ctrTitle" idx="4294967295"/>
          </p:nvPr>
        </p:nvSpPr>
        <p:spPr>
          <a:xfrm>
            <a:off x="1943100" y="1314450"/>
            <a:ext cx="6057900" cy="514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50000"/>
              </a:lnSpc>
              <a:spcBef>
                <a:spcPct val="50000"/>
              </a:spcBef>
            </a:pPr>
            <a:r>
              <a:rPr lang="zh-CN" altLang="en-US" sz="2250"/>
              <a:t>8.5.3 面向对象程序设计中的几个名词</a:t>
            </a:r>
          </a:p>
        </p:txBody>
      </p:sp>
      <p:sp>
        <p:nvSpPr>
          <p:cNvPr id="90114" name="Rectangle 2">
            <a:extLst>
              <a:ext uri="{FF2B5EF4-FFF2-40B4-BE49-F238E27FC236}">
                <a16:creationId xmlns:a16="http://schemas.microsoft.com/office/drawing/2014/main" id="{D35BA38B-A2CB-436F-86C4-BB1FD024EA3E}"/>
              </a:ext>
            </a:extLst>
          </p:cNvPr>
          <p:cNvSpPr>
            <a:spLocks noGrp="1" noChangeArrowheads="1"/>
          </p:cNvSpPr>
          <p:nvPr>
            <p:ph type="subTitle" idx="4294967295"/>
          </p:nvPr>
        </p:nvSpPr>
        <p:spPr>
          <a:xfrm>
            <a:off x="1143000" y="1943101"/>
            <a:ext cx="6286500" cy="380761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lnSpc>
                <a:spcPts val="2700"/>
              </a:lnSpc>
              <a:buClr>
                <a:srgbClr val="FF0000"/>
              </a:buClr>
              <a:buSzPct val="75000"/>
              <a:buFont typeface="Wingdings" panose="05000000000000000000" pitchFamily="2" charset="2"/>
              <a:buChar char="p"/>
            </a:pPr>
            <a:r>
              <a:rPr lang="zh-CN" altLang="en-US" sz="1800" dirty="0"/>
              <a:t> 类的成员函数在面向对象程序理论中被称为</a:t>
            </a:r>
            <a:r>
              <a:rPr lang="zh-CN" altLang="en-US" sz="1800" dirty="0">
                <a:solidFill>
                  <a:srgbClr val="FF0000"/>
                </a:solidFill>
                <a:latin typeface="Arial" panose="020B0604020202020204" pitchFamily="34" charset="0"/>
              </a:rPr>
              <a:t>“</a:t>
            </a:r>
            <a:r>
              <a:rPr lang="zh-CN" altLang="en-US" sz="1800" dirty="0">
                <a:solidFill>
                  <a:srgbClr val="FF0000"/>
                </a:solidFill>
              </a:rPr>
              <a:t>方法</a:t>
            </a:r>
            <a:r>
              <a:rPr lang="zh-CN" altLang="en-US" sz="1800" dirty="0">
                <a:solidFill>
                  <a:srgbClr val="FF0000"/>
                </a:solidFill>
                <a:latin typeface="Arial" panose="020B0604020202020204" pitchFamily="34" charset="0"/>
              </a:rPr>
              <a:t>”</a:t>
            </a:r>
            <a:r>
              <a:rPr lang="en-US" altLang="zh-CN" sz="1800" dirty="0"/>
              <a:t>，</a:t>
            </a:r>
            <a:r>
              <a:rPr lang="en-US" altLang="zh-CN" sz="1800" dirty="0">
                <a:latin typeface="Arial" panose="020B0604020202020204" pitchFamily="34" charset="0"/>
              </a:rPr>
              <a:t>“</a:t>
            </a:r>
            <a:r>
              <a:rPr lang="zh-CN" altLang="en-US" sz="1800" dirty="0"/>
              <a:t>方法</a:t>
            </a:r>
            <a:r>
              <a:rPr lang="zh-CN" altLang="en-US" sz="1800" dirty="0">
                <a:latin typeface="Arial" panose="020B0604020202020204" pitchFamily="34" charset="0"/>
              </a:rPr>
              <a:t>”</a:t>
            </a:r>
            <a:r>
              <a:rPr lang="zh-CN" altLang="en-US" sz="1800" dirty="0"/>
              <a:t>是指对数据的操作。一个</a:t>
            </a:r>
            <a:r>
              <a:rPr lang="zh-CN" altLang="en-US" sz="1800" dirty="0">
                <a:latin typeface="Arial" panose="020B0604020202020204" pitchFamily="34" charset="0"/>
              </a:rPr>
              <a:t>“</a:t>
            </a:r>
            <a:r>
              <a:rPr lang="zh-CN" altLang="en-US" sz="1800" dirty="0"/>
              <a:t>方法</a:t>
            </a:r>
            <a:r>
              <a:rPr lang="zh-CN" altLang="en-US" sz="1800" dirty="0">
                <a:latin typeface="Arial" panose="020B0604020202020204" pitchFamily="34" charset="0"/>
              </a:rPr>
              <a:t>”</a:t>
            </a:r>
            <a:r>
              <a:rPr lang="zh-CN" altLang="en-US" sz="1800" dirty="0"/>
              <a:t>对应一种操作。显然，只有被声明为公用的方法（成员函数）才能被对象外界所激活。</a:t>
            </a:r>
            <a:endParaRPr lang="en-US" altLang="zh-CN" sz="1800" dirty="0"/>
          </a:p>
          <a:p>
            <a:pPr indent="-4763">
              <a:lnSpc>
                <a:spcPts val="2700"/>
              </a:lnSpc>
              <a:buClr>
                <a:srgbClr val="FF0000"/>
              </a:buClr>
              <a:buSzPct val="75000"/>
              <a:buFont typeface="Wingdings" panose="05000000000000000000" pitchFamily="2" charset="2"/>
              <a:buChar char="p"/>
            </a:pPr>
            <a:r>
              <a:rPr lang="zh-CN" altLang="en-US" sz="1800" dirty="0"/>
              <a:t> 外界是通过发</a:t>
            </a:r>
            <a:r>
              <a:rPr lang="zh-CN" altLang="en-US" sz="1800" dirty="0">
                <a:solidFill>
                  <a:srgbClr val="FF0000"/>
                </a:solidFill>
                <a:latin typeface="Arial" panose="020B0604020202020204" pitchFamily="34" charset="0"/>
              </a:rPr>
              <a:t>“</a:t>
            </a:r>
            <a:r>
              <a:rPr lang="zh-CN" altLang="en-US" sz="1800" dirty="0">
                <a:solidFill>
                  <a:srgbClr val="FF0000"/>
                </a:solidFill>
              </a:rPr>
              <a:t>消息</a:t>
            </a:r>
            <a:r>
              <a:rPr lang="zh-CN" altLang="en-US" sz="1800" dirty="0">
                <a:solidFill>
                  <a:srgbClr val="FF0000"/>
                </a:solidFill>
                <a:latin typeface="Arial" panose="020B0604020202020204" pitchFamily="34" charset="0"/>
              </a:rPr>
              <a:t>”</a:t>
            </a:r>
            <a:r>
              <a:rPr lang="zh-CN" altLang="en-US" sz="1800" dirty="0"/>
              <a:t>来激活有关方法的。所谓</a:t>
            </a:r>
            <a:r>
              <a:rPr lang="zh-CN" altLang="en-US" sz="1800" dirty="0">
                <a:latin typeface="Arial" panose="020B0604020202020204" pitchFamily="34" charset="0"/>
              </a:rPr>
              <a:t>“</a:t>
            </a:r>
            <a:r>
              <a:rPr lang="zh-CN" altLang="en-US" sz="1800" dirty="0"/>
              <a:t>消息</a:t>
            </a:r>
            <a:r>
              <a:rPr lang="zh-CN" altLang="en-US" sz="1800" dirty="0">
                <a:latin typeface="Arial" panose="020B0604020202020204" pitchFamily="34" charset="0"/>
              </a:rPr>
              <a:t>”</a:t>
            </a:r>
            <a:r>
              <a:rPr lang="zh-CN" altLang="en-US" sz="1800" dirty="0"/>
              <a:t>，其实就是一个命令，由程序语句来实现。</a:t>
            </a:r>
            <a:endParaRPr lang="en-US" altLang="zh-CN" sz="1800" dirty="0"/>
          </a:p>
          <a:p>
            <a:pPr indent="-4763">
              <a:lnSpc>
                <a:spcPts val="2700"/>
              </a:lnSpc>
              <a:buNone/>
            </a:pPr>
            <a:r>
              <a:rPr lang="en-US" altLang="zh-CN" sz="1800" dirty="0" err="1">
                <a:solidFill>
                  <a:srgbClr val="0000FF"/>
                </a:solidFill>
              </a:rPr>
              <a:t>stud.display</a:t>
            </a:r>
            <a:r>
              <a:rPr lang="en-US" altLang="zh-CN" sz="1800" dirty="0">
                <a:solidFill>
                  <a:srgbClr val="0000FF"/>
                </a:solidFill>
              </a:rPr>
              <a:t>( );</a:t>
            </a:r>
          </a:p>
          <a:p>
            <a:pPr indent="-4763">
              <a:lnSpc>
                <a:spcPts val="2700"/>
              </a:lnSpc>
              <a:buNone/>
            </a:pPr>
            <a:r>
              <a:rPr lang="zh-CN" altLang="en-US" sz="1650" dirty="0"/>
              <a:t>就是向对象</a:t>
            </a:r>
            <a:r>
              <a:rPr lang="en-US" altLang="zh-CN" sz="1650" dirty="0"/>
              <a:t>stud</a:t>
            </a:r>
            <a:r>
              <a:rPr lang="zh-CN" altLang="en-US" sz="1650" dirty="0"/>
              <a:t>发出的一个</a:t>
            </a:r>
            <a:r>
              <a:rPr lang="zh-CN" altLang="en-US" sz="1650" dirty="0">
                <a:latin typeface="Arial" panose="020B0604020202020204" pitchFamily="34" charset="0"/>
              </a:rPr>
              <a:t>“</a:t>
            </a:r>
            <a:r>
              <a:rPr lang="zh-CN" altLang="en-US" sz="1650" dirty="0"/>
              <a:t>消息</a:t>
            </a:r>
            <a:r>
              <a:rPr lang="zh-CN" altLang="en-US" sz="1650" dirty="0">
                <a:latin typeface="Arial" panose="020B0604020202020204" pitchFamily="34" charset="0"/>
              </a:rPr>
              <a:t>”</a:t>
            </a:r>
            <a:r>
              <a:rPr lang="zh-CN" altLang="en-US" sz="1650" dirty="0"/>
              <a:t>，通知它执行其中的</a:t>
            </a:r>
            <a:r>
              <a:rPr lang="en-US" altLang="zh-CN" sz="1650" dirty="0"/>
              <a:t>display</a:t>
            </a:r>
            <a:r>
              <a:rPr lang="en-US" altLang="zh-CN" sz="1650" dirty="0">
                <a:latin typeface="Arial" panose="020B0604020202020204" pitchFamily="34" charset="0"/>
              </a:rPr>
              <a:t>“</a:t>
            </a:r>
            <a:r>
              <a:rPr lang="zh-CN" altLang="en-US" sz="1650" dirty="0"/>
              <a:t>方法</a:t>
            </a:r>
            <a:r>
              <a:rPr lang="zh-CN" altLang="en-US" sz="1650" dirty="0">
                <a:latin typeface="Arial" panose="020B0604020202020204" pitchFamily="34" charset="0"/>
              </a:rPr>
              <a:t>”</a:t>
            </a:r>
            <a:r>
              <a:rPr lang="zh-CN" altLang="en-US" sz="1650" dirty="0"/>
              <a:t>（即</a:t>
            </a:r>
            <a:r>
              <a:rPr lang="en-US" altLang="zh-CN" sz="1650" dirty="0"/>
              <a:t>display</a:t>
            </a:r>
            <a:r>
              <a:rPr lang="zh-CN" altLang="en-US" sz="1650" dirty="0"/>
              <a:t>函数）。</a:t>
            </a:r>
            <a:endParaRPr lang="en-US" altLang="zh-CN" sz="1650" dirty="0"/>
          </a:p>
          <a:p>
            <a:pPr indent="-4763">
              <a:lnSpc>
                <a:spcPts val="2700"/>
              </a:lnSpc>
              <a:buNone/>
            </a:pPr>
            <a:r>
              <a:rPr lang="en-US" altLang="zh-CN" sz="1650" dirty="0"/>
              <a:t>stud</a:t>
            </a:r>
            <a:r>
              <a:rPr lang="zh-CN" altLang="en-US" sz="1650" dirty="0"/>
              <a:t>是对象，</a:t>
            </a:r>
            <a:r>
              <a:rPr lang="en-US" altLang="zh-CN" sz="1650" dirty="0"/>
              <a:t>display( )</a:t>
            </a:r>
            <a:r>
              <a:rPr lang="zh-CN" altLang="en-US" sz="1650" dirty="0"/>
              <a:t>是方法，语句</a:t>
            </a:r>
            <a:r>
              <a:rPr lang="zh-CN" altLang="en-US" sz="1650" dirty="0">
                <a:latin typeface="Arial" panose="020B0604020202020204" pitchFamily="34" charset="0"/>
              </a:rPr>
              <a:t>“</a:t>
            </a:r>
            <a:r>
              <a:rPr lang="en-US" altLang="zh-CN" sz="1650" dirty="0" err="1"/>
              <a:t>stud.display</a:t>
            </a:r>
            <a:r>
              <a:rPr lang="en-US" altLang="zh-CN" sz="1650" dirty="0"/>
              <a:t>( );</a:t>
            </a:r>
            <a:r>
              <a:rPr lang="en-US" altLang="zh-CN" sz="1650" dirty="0">
                <a:latin typeface="Arial" panose="020B0604020202020204" pitchFamily="34" charset="0"/>
              </a:rPr>
              <a:t>”</a:t>
            </a:r>
            <a:r>
              <a:rPr lang="zh-CN" altLang="en-US" sz="1650" dirty="0"/>
              <a:t>是消息。</a:t>
            </a:r>
          </a:p>
        </p:txBody>
      </p:sp>
    </p:spTree>
    <p:extLst>
      <p:ext uri="{BB962C8B-B14F-4D97-AF65-F5344CB8AC3E}">
        <p14:creationId xmlns:p14="http://schemas.microsoft.com/office/powerpoint/2010/main" val="358363952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44BC2FCB-B3D9-4D64-890F-26ECA40B337C}"/>
              </a:ext>
            </a:extLst>
          </p:cNvPr>
          <p:cNvSpPr>
            <a:spLocks noGrp="1" noChangeArrowheads="1"/>
          </p:cNvSpPr>
          <p:nvPr>
            <p:ph type="ctrTitle" idx="4294967295"/>
          </p:nvPr>
        </p:nvSpPr>
        <p:spPr>
          <a:xfrm>
            <a:off x="1601670" y="1160748"/>
            <a:ext cx="6115050" cy="685800"/>
          </a:xfrm>
          <a:prstGeom prst="rect">
            <a:avLst/>
          </a:prstGeom>
          <a:noFill/>
          <a:ln>
            <a:solidFill>
              <a:srgbClr val="800000"/>
            </a:solidFill>
          </a:ln>
          <a:extLst>
            <a:ext uri="{909E8E84-426E-40DD-AFC4-6F175D3DCCD1}">
              <a14:hiddenFill xmlns:a14="http://schemas.microsoft.com/office/drawing/2010/main">
                <a:solidFill>
                  <a:srgbClr val="FFFFFF"/>
                </a:solidFill>
              </a14:hiddenFill>
            </a:ext>
          </a:extLst>
        </p:spPr>
        <p:txBody>
          <a:bodyPr/>
          <a:lstStyle/>
          <a:p>
            <a:pPr algn="ctr" eaLnBrk="1" hangingPunct="1">
              <a:lnSpc>
                <a:spcPct val="150000"/>
              </a:lnSpc>
              <a:spcBef>
                <a:spcPct val="50000"/>
              </a:spcBef>
            </a:pPr>
            <a:r>
              <a:rPr lang="zh-CN" altLang="en-US" sz="2250">
                <a:latin typeface="Arial" panose="020B0604020202020204" pitchFamily="34" charset="0"/>
                <a:ea typeface="黑体" panose="02010609060101010101" pitchFamily="49" charset="-122"/>
              </a:rPr>
              <a:t>第9章  怎样使用类和对象</a:t>
            </a:r>
          </a:p>
        </p:txBody>
      </p:sp>
      <p:sp>
        <p:nvSpPr>
          <p:cNvPr id="2051" name="Rectangle 3">
            <a:extLst>
              <a:ext uri="{FF2B5EF4-FFF2-40B4-BE49-F238E27FC236}">
                <a16:creationId xmlns:a16="http://schemas.microsoft.com/office/drawing/2014/main" id="{97FFA7C9-48FF-4D6C-A700-B581244ED8C0}"/>
              </a:ext>
            </a:extLst>
          </p:cNvPr>
          <p:cNvSpPr>
            <a:spLocks noGrp="1" noChangeArrowheads="1"/>
          </p:cNvSpPr>
          <p:nvPr>
            <p:ph type="subTitle" idx="4294967295"/>
          </p:nvPr>
        </p:nvSpPr>
        <p:spPr>
          <a:xfrm>
            <a:off x="2066907" y="2294874"/>
            <a:ext cx="5657850" cy="339751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10000"/>
              </a:spcBef>
              <a:buFontTx/>
              <a:buNone/>
            </a:pPr>
            <a:r>
              <a:rPr lang="en-US" altLang="zh-CN" dirty="0">
                <a:ea typeface="楷体_GB2312" pitchFamily="49" charset="-122"/>
                <a:hlinkClick r:id="rId2" action="ppaction://hlinksldjump">
                  <a:extLst>
                    <a:ext uri="{A12FA001-AC4F-418D-AE19-62706E023703}">
                      <ahyp:hlinkClr xmlns:ahyp="http://schemas.microsoft.com/office/drawing/2018/hyperlinkcolor" val="tx"/>
                    </a:ext>
                  </a:extLst>
                </a:hlinkClick>
              </a:rPr>
              <a:t>9.1 </a:t>
            </a:r>
            <a:r>
              <a:rPr lang="en-US" altLang="zh-CN" dirty="0">
                <a:solidFill>
                  <a:srgbClr val="CCCCFF"/>
                </a:solidFill>
                <a:ea typeface="楷体_GB2312" pitchFamily="49" charset="-122"/>
                <a:hlinkClick r:id="rId2" action="ppaction://hlinksldjump">
                  <a:extLst>
                    <a:ext uri="{A12FA001-AC4F-418D-AE19-62706E023703}">
                      <ahyp:hlinkClr xmlns:ahyp="http://schemas.microsoft.com/office/drawing/2018/hyperlinkcolor" val="tx"/>
                    </a:ext>
                  </a:extLst>
                </a:hlinkClick>
              </a:rPr>
              <a:t> </a:t>
            </a:r>
            <a:r>
              <a:rPr lang="zh-CN" altLang="en-US" dirty="0">
                <a:ea typeface="楷体_GB2312" pitchFamily="49" charset="-122"/>
                <a:hlinkClick r:id="rId2" action="ppaction://hlinksldjump">
                  <a:extLst>
                    <a:ext uri="{A12FA001-AC4F-418D-AE19-62706E023703}">
                      <ahyp:hlinkClr xmlns:ahyp="http://schemas.microsoft.com/office/drawing/2018/hyperlinkcolor" val="tx"/>
                    </a:ext>
                  </a:extLst>
                </a:hlinkClick>
              </a:rPr>
              <a:t>构造函数</a:t>
            </a:r>
            <a:endParaRPr lang="zh-CN" altLang="en-US" dirty="0">
              <a:ea typeface="楷体_GB2312" pitchFamily="49" charset="-122"/>
            </a:endParaRPr>
          </a:p>
          <a:p>
            <a:pPr eaLnBrk="1" hangingPunct="1">
              <a:spcBef>
                <a:spcPct val="10000"/>
              </a:spcBef>
              <a:buFontTx/>
              <a:buNone/>
            </a:pPr>
            <a:r>
              <a:rPr lang="zh-CN" altLang="en-US" dirty="0">
                <a:ea typeface="楷体_GB2312" pitchFamily="49" charset="-122"/>
                <a:hlinkClick r:id="rId3" action="ppaction://hlinksldjump">
                  <a:extLst>
                    <a:ext uri="{A12FA001-AC4F-418D-AE19-62706E023703}">
                      <ahyp:hlinkClr xmlns:ahyp="http://schemas.microsoft.com/office/drawing/2018/hyperlinkcolor" val="tx"/>
                    </a:ext>
                  </a:extLst>
                </a:hlinkClick>
              </a:rPr>
              <a:t>9.2  析构函数</a:t>
            </a:r>
            <a:endParaRPr lang="zh-CN" altLang="en-US" dirty="0">
              <a:ea typeface="楷体_GB2312" pitchFamily="49" charset="-122"/>
            </a:endParaRPr>
          </a:p>
          <a:p>
            <a:pPr eaLnBrk="1" hangingPunct="1">
              <a:spcBef>
                <a:spcPct val="10000"/>
              </a:spcBef>
              <a:buFontTx/>
              <a:buNone/>
            </a:pPr>
            <a:r>
              <a:rPr lang="zh-CN" altLang="en-US" dirty="0">
                <a:ea typeface="楷体_GB2312" pitchFamily="49" charset="-122"/>
                <a:hlinkClick r:id="rId4" action="ppaction://hlinksldjump">
                  <a:extLst>
                    <a:ext uri="{A12FA001-AC4F-418D-AE19-62706E023703}">
                      <ahyp:hlinkClr xmlns:ahyp="http://schemas.microsoft.com/office/drawing/2018/hyperlinkcolor" val="tx"/>
                    </a:ext>
                  </a:extLst>
                </a:hlinkClick>
              </a:rPr>
              <a:t>9.3  调用构造函数和析构函数的顺序</a:t>
            </a:r>
            <a:endParaRPr lang="zh-CN" altLang="en-US" dirty="0">
              <a:ea typeface="楷体_GB2312" pitchFamily="49" charset="-122"/>
            </a:endParaRPr>
          </a:p>
          <a:p>
            <a:pPr eaLnBrk="1" hangingPunct="1">
              <a:spcBef>
                <a:spcPct val="10000"/>
              </a:spcBef>
              <a:buFontTx/>
              <a:buNone/>
            </a:pPr>
            <a:r>
              <a:rPr lang="zh-CN" altLang="en-US" dirty="0">
                <a:ea typeface="楷体_GB2312" pitchFamily="49" charset="-122"/>
                <a:hlinkClick r:id="rId5" action="ppaction://hlinksldjump">
                  <a:extLst>
                    <a:ext uri="{A12FA001-AC4F-418D-AE19-62706E023703}">
                      <ahyp:hlinkClr xmlns:ahyp="http://schemas.microsoft.com/office/drawing/2018/hyperlinkcolor" val="tx"/>
                    </a:ext>
                  </a:extLst>
                </a:hlinkClick>
              </a:rPr>
              <a:t>9.4  对象数组</a:t>
            </a:r>
            <a:endParaRPr lang="zh-CN" altLang="en-US" dirty="0">
              <a:ea typeface="楷体_GB2312" pitchFamily="49" charset="-122"/>
            </a:endParaRPr>
          </a:p>
          <a:p>
            <a:pPr eaLnBrk="1" hangingPunct="1">
              <a:spcBef>
                <a:spcPct val="10000"/>
              </a:spcBef>
              <a:buFontTx/>
              <a:buNone/>
            </a:pPr>
            <a:r>
              <a:rPr lang="zh-CN" altLang="en-US" dirty="0">
                <a:ea typeface="楷体_GB2312" pitchFamily="49" charset="-122"/>
                <a:hlinkClick r:id="rId6" action="ppaction://hlinksldjump">
                  <a:extLst>
                    <a:ext uri="{A12FA001-AC4F-418D-AE19-62706E023703}">
                      <ahyp:hlinkClr xmlns:ahyp="http://schemas.microsoft.com/office/drawing/2018/hyperlinkcolor" val="tx"/>
                    </a:ext>
                  </a:extLst>
                </a:hlinkClick>
              </a:rPr>
              <a:t>9.5  对象指针</a:t>
            </a:r>
            <a:endParaRPr lang="zh-CN" altLang="en-US" dirty="0">
              <a:ea typeface="楷体_GB2312" pitchFamily="49" charset="-122"/>
            </a:endParaRPr>
          </a:p>
        </p:txBody>
      </p:sp>
    </p:spTree>
    <p:extLst>
      <p:ext uri="{BB962C8B-B14F-4D97-AF65-F5344CB8AC3E}">
        <p14:creationId xmlns:p14="http://schemas.microsoft.com/office/powerpoint/2010/main" val="994936588"/>
      </p:ext>
    </p:extLst>
  </p:cSld>
  <p:clrMapOvr>
    <a:overrideClrMapping bg1="lt1" tx1="dk1" bg2="lt2" tx2="dk2" accent1="accent1" accent2="accent2" accent3="accent3" accent4="accent4" accent5="accent5" accent6="accent6" hlink="hlink" folHlink="folHlink"/>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F4D557E8-BCD8-4982-9F2A-A87FAC95EE30}"/>
              </a:ext>
            </a:extLst>
          </p:cNvPr>
          <p:cNvSpPr>
            <a:spLocks noGrp="1" noChangeArrowheads="1"/>
          </p:cNvSpPr>
          <p:nvPr>
            <p:ph type="ctrTitle" idx="4294967295"/>
          </p:nvPr>
        </p:nvSpPr>
        <p:spPr>
          <a:xfrm>
            <a:off x="1885950" y="1178719"/>
            <a:ext cx="6115050" cy="514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lnSpc>
                <a:spcPct val="150000"/>
              </a:lnSpc>
            </a:pPr>
            <a:r>
              <a:rPr lang="zh-CN" altLang="en-US" sz="2550" dirty="0"/>
              <a:t>9.1 利用构造函数对类对象进行初始化</a:t>
            </a:r>
            <a:br>
              <a:rPr lang="zh-CN" altLang="en-US" sz="2550" dirty="0"/>
            </a:br>
            <a:r>
              <a:rPr lang="zh-CN" altLang="en-US" sz="2550" dirty="0"/>
              <a:t> </a:t>
            </a:r>
            <a:r>
              <a:rPr lang="zh-CN" altLang="en-US" sz="2250" dirty="0"/>
              <a:t>9.1.1 对象的初始化</a:t>
            </a:r>
          </a:p>
        </p:txBody>
      </p:sp>
      <p:sp>
        <p:nvSpPr>
          <p:cNvPr id="3074" name="Rectangle 2">
            <a:extLst>
              <a:ext uri="{FF2B5EF4-FFF2-40B4-BE49-F238E27FC236}">
                <a16:creationId xmlns:a16="http://schemas.microsoft.com/office/drawing/2014/main" id="{D9D2CF8E-C98E-4622-B77F-BA5F23D29B68}"/>
              </a:ext>
            </a:extLst>
          </p:cNvPr>
          <p:cNvSpPr>
            <a:spLocks noGrp="1" noChangeArrowheads="1"/>
          </p:cNvSpPr>
          <p:nvPr>
            <p:ph type="subTitle" idx="4294967295"/>
          </p:nvPr>
        </p:nvSpPr>
        <p:spPr>
          <a:xfrm>
            <a:off x="1143000" y="2303860"/>
            <a:ext cx="6286500" cy="28575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34591" indent="-267891" algn="just">
              <a:lnSpc>
                <a:spcPts val="2250"/>
              </a:lnSpc>
              <a:buClr>
                <a:srgbClr val="FF0000"/>
              </a:buClr>
              <a:buSzPct val="80000"/>
              <a:buFont typeface="Wingdings" panose="05000000000000000000" pitchFamily="2" charset="2"/>
              <a:buChar char="p"/>
            </a:pPr>
            <a:r>
              <a:rPr lang="zh-CN" altLang="en-US" sz="1500" b="0">
                <a:ea typeface="黑体" panose="02010609060101010101" pitchFamily="49" charset="-122"/>
              </a:rPr>
              <a:t>在建立一个对象时，常常需要作某些初始化的工作，例如</a:t>
            </a:r>
            <a:r>
              <a:rPr lang="en-US" altLang="zh-CN" sz="1500" b="0">
                <a:ea typeface="黑体" panose="02010609060101010101" pitchFamily="49" charset="-122"/>
              </a:rPr>
              <a:t>Time(</a:t>
            </a:r>
            <a:r>
              <a:rPr lang="zh-CN" altLang="en-US" sz="1500" b="0">
                <a:ea typeface="黑体" panose="02010609060101010101" pitchFamily="49" charset="-122"/>
              </a:rPr>
              <a:t>类</a:t>
            </a:r>
            <a:r>
              <a:rPr lang="en-US" altLang="zh-CN" sz="1500" b="0">
                <a:ea typeface="黑体" panose="02010609060101010101" pitchFamily="49" charset="-122"/>
              </a:rPr>
              <a:t>),</a:t>
            </a:r>
            <a:r>
              <a:rPr lang="zh-CN" altLang="en-US" sz="1500" b="0">
                <a:ea typeface="黑体" panose="02010609060101010101" pitchFamily="49" charset="-122"/>
              </a:rPr>
              <a:t>定义对象</a:t>
            </a:r>
            <a:r>
              <a:rPr lang="en-US" altLang="zh-CN" sz="1500" b="0">
                <a:ea typeface="黑体" panose="02010609060101010101" pitchFamily="49" charset="-122"/>
              </a:rPr>
              <a:t>t1, t2, t3</a:t>
            </a:r>
            <a:r>
              <a:rPr lang="zh-CN" altLang="en-US" sz="1500" b="0">
                <a:ea typeface="黑体" panose="02010609060101010101" pitchFamily="49" charset="-122"/>
              </a:rPr>
              <a:t>。在系统为对象分配内存时，应该对有关的数据成员赋以初始值。</a:t>
            </a:r>
            <a:endParaRPr lang="en-US" altLang="zh-CN" sz="1500" b="0">
              <a:ea typeface="黑体" panose="02010609060101010101" pitchFamily="49" charset="-122"/>
            </a:endParaRPr>
          </a:p>
          <a:p>
            <a:pPr marL="534591" indent="-267891" algn="just">
              <a:lnSpc>
                <a:spcPts val="2250"/>
              </a:lnSpc>
              <a:buClr>
                <a:srgbClr val="FF0000"/>
              </a:buClr>
              <a:buSzPct val="80000"/>
              <a:buFont typeface="Wingdings" panose="05000000000000000000" pitchFamily="2" charset="2"/>
              <a:buChar char="p"/>
            </a:pPr>
            <a:r>
              <a:rPr lang="zh-CN" altLang="en-US" sz="1500" b="0">
                <a:ea typeface="黑体" panose="02010609060101010101" pitchFamily="49" charset="-122"/>
              </a:rPr>
              <a:t>类的数据成员是不能在声明类时初始化的，如：定义类时出现：</a:t>
            </a:r>
            <a:r>
              <a:rPr lang="en-US" altLang="zh-CN" sz="1500" b="0">
                <a:ea typeface="黑体" panose="02010609060101010101" pitchFamily="49" charset="-122"/>
              </a:rPr>
              <a:t>int  m_Num = 0;</a:t>
            </a:r>
            <a:r>
              <a:rPr lang="zh-CN" altLang="en-US" sz="1500" b="0">
                <a:ea typeface="黑体" panose="02010609060101010101" pitchFamily="49" charset="-122"/>
              </a:rPr>
              <a:t> </a:t>
            </a:r>
            <a:r>
              <a:rPr lang="en-US" altLang="zh-CN" sz="1500" b="0">
                <a:solidFill>
                  <a:srgbClr val="FF0000"/>
                </a:solidFill>
                <a:ea typeface="黑体" panose="02010609060101010101" pitchFamily="49" charset="-122"/>
              </a:rPr>
              <a:t>//</a:t>
            </a:r>
            <a:r>
              <a:rPr lang="zh-CN" altLang="en-US" sz="1500" b="0">
                <a:solidFill>
                  <a:srgbClr val="FF0000"/>
                </a:solidFill>
                <a:ea typeface="黑体" panose="02010609060101010101" pitchFamily="49" charset="-122"/>
              </a:rPr>
              <a:t>不允许</a:t>
            </a:r>
            <a:endParaRPr lang="en-US" altLang="zh-CN" sz="1500" b="0">
              <a:solidFill>
                <a:srgbClr val="FF0000"/>
              </a:solidFill>
              <a:ea typeface="黑体" panose="02010609060101010101" pitchFamily="49" charset="-122"/>
            </a:endParaRPr>
          </a:p>
          <a:p>
            <a:pPr marL="534591" indent="-267891" algn="just">
              <a:lnSpc>
                <a:spcPts val="2250"/>
              </a:lnSpc>
              <a:buClr>
                <a:srgbClr val="FF0000"/>
              </a:buClr>
              <a:buSzPct val="80000"/>
              <a:buFont typeface="Wingdings" panose="05000000000000000000" pitchFamily="2" charset="2"/>
              <a:buChar char="p"/>
            </a:pPr>
            <a:r>
              <a:rPr lang="zh-CN" altLang="en-US" sz="1500" b="0">
                <a:ea typeface="黑体" panose="02010609060101010101" pitchFamily="49" charset="-122"/>
              </a:rPr>
              <a:t>如果一个类中所有的成员都是公用的，可以在定义对象时对数据成员进行初始化，但如果类中有</a:t>
            </a:r>
            <a:r>
              <a:rPr lang="en-US" altLang="zh-CN" sz="1500" b="0">
                <a:solidFill>
                  <a:srgbClr val="FF0000"/>
                </a:solidFill>
                <a:ea typeface="黑体" panose="02010609060101010101" pitchFamily="49" charset="-122"/>
              </a:rPr>
              <a:t>private</a:t>
            </a:r>
            <a:r>
              <a:rPr lang="zh-CN" altLang="en-US" sz="1500" b="0">
                <a:ea typeface="黑体" panose="02010609060101010101" pitchFamily="49" charset="-122"/>
              </a:rPr>
              <a:t>或</a:t>
            </a:r>
            <a:r>
              <a:rPr lang="en-US" altLang="zh-CN" sz="1500" b="0">
                <a:solidFill>
                  <a:srgbClr val="FF0000"/>
                </a:solidFill>
                <a:ea typeface="黑体" panose="02010609060101010101" pitchFamily="49" charset="-122"/>
              </a:rPr>
              <a:t>protected</a:t>
            </a:r>
            <a:r>
              <a:rPr lang="zh-CN" altLang="en-US" sz="1500" b="0">
                <a:ea typeface="黑体" panose="02010609060101010101" pitchFamily="49" charset="-122"/>
              </a:rPr>
              <a:t>的成员，则不适用</a:t>
            </a:r>
            <a:endParaRPr lang="en-US" altLang="zh-CN" sz="1500" b="0">
              <a:solidFill>
                <a:srgbClr val="FF0000"/>
              </a:solidFill>
              <a:ea typeface="黑体" panose="02010609060101010101" pitchFamily="49" charset="-122"/>
            </a:endParaRPr>
          </a:p>
          <a:p>
            <a:pPr marL="534591" indent="-267891" algn="just">
              <a:buClr>
                <a:srgbClr val="FF0000"/>
              </a:buClr>
              <a:buSzPct val="80000"/>
              <a:buFont typeface="Wingdings" panose="05000000000000000000" pitchFamily="2" charset="2"/>
              <a:buChar char="p"/>
            </a:pPr>
            <a:endParaRPr lang="zh-CN" altLang="en-US" sz="1800">
              <a:solidFill>
                <a:srgbClr val="FF0000"/>
              </a:solidFill>
            </a:endParaRPr>
          </a:p>
        </p:txBody>
      </p:sp>
      <p:sp>
        <p:nvSpPr>
          <p:cNvPr id="4" name="矩形 3">
            <a:extLst>
              <a:ext uri="{FF2B5EF4-FFF2-40B4-BE49-F238E27FC236}">
                <a16:creationId xmlns:a16="http://schemas.microsoft.com/office/drawing/2014/main" id="{F4FBE233-5FBA-4572-8B06-6E05519A38F5}"/>
              </a:ext>
            </a:extLst>
          </p:cNvPr>
          <p:cNvSpPr/>
          <p:nvPr/>
        </p:nvSpPr>
        <p:spPr>
          <a:xfrm>
            <a:off x="2053830" y="4381501"/>
            <a:ext cx="5326856" cy="1536062"/>
          </a:xfrm>
          <a:prstGeom prst="rect">
            <a:avLst/>
          </a:prstGeom>
        </p:spPr>
        <p:txBody>
          <a:bodyPr>
            <a:spAutoFit/>
          </a:bodyPr>
          <a:lstStyle/>
          <a:p>
            <a:pPr indent="-4763">
              <a:lnSpc>
                <a:spcPts val="2250"/>
              </a:lnSpc>
              <a:defRPr/>
            </a:pPr>
            <a:r>
              <a:rPr lang="en-US" altLang="zh-CN" sz="1500" b="1" dirty="0">
                <a:solidFill>
                  <a:schemeClr val="accent6"/>
                </a:solidFill>
              </a:rPr>
              <a:t>class Time</a:t>
            </a:r>
          </a:p>
          <a:p>
            <a:pPr indent="-4763">
              <a:lnSpc>
                <a:spcPts val="2250"/>
              </a:lnSpc>
              <a:defRPr/>
            </a:pPr>
            <a:r>
              <a:rPr lang="en-US" altLang="zh-CN" sz="1500" b="1" dirty="0">
                <a:solidFill>
                  <a:schemeClr val="accent6"/>
                </a:solidFill>
              </a:rPr>
              <a:t>{public:</a:t>
            </a:r>
            <a:endParaRPr lang="zh-CN" altLang="en-US" sz="1500" b="1" dirty="0">
              <a:solidFill>
                <a:schemeClr val="accent6"/>
              </a:solidFill>
            </a:endParaRPr>
          </a:p>
          <a:p>
            <a:pPr indent="-4763">
              <a:lnSpc>
                <a:spcPts val="2250"/>
              </a:lnSpc>
              <a:defRPr/>
            </a:pPr>
            <a:r>
              <a:rPr lang="en-US" altLang="zh-CN" sz="1500" b="1" dirty="0">
                <a:solidFill>
                  <a:schemeClr val="accent6"/>
                </a:solidFill>
              </a:rPr>
              <a:t>    int</a:t>
            </a:r>
            <a:r>
              <a:rPr lang="zh-CN" altLang="en-US" sz="1500" b="1" dirty="0">
                <a:solidFill>
                  <a:schemeClr val="accent6"/>
                </a:solidFill>
              </a:rPr>
              <a:t> </a:t>
            </a:r>
            <a:r>
              <a:rPr lang="en-US" altLang="zh-CN" sz="1500" b="1" dirty="0">
                <a:solidFill>
                  <a:schemeClr val="accent6"/>
                </a:solidFill>
              </a:rPr>
              <a:t>hour,  minute,  sec;</a:t>
            </a:r>
          </a:p>
          <a:p>
            <a:pPr indent="-4763">
              <a:lnSpc>
                <a:spcPts val="2250"/>
              </a:lnSpc>
              <a:defRPr/>
            </a:pPr>
            <a:r>
              <a:rPr lang="zh-CN" altLang="en-US" sz="1500" b="1" dirty="0">
                <a:solidFill>
                  <a:schemeClr val="accent6"/>
                </a:solidFill>
              </a:rPr>
              <a:t> </a:t>
            </a:r>
            <a:r>
              <a:rPr lang="en-US" altLang="zh-CN" sz="1500" b="1" dirty="0">
                <a:solidFill>
                  <a:schemeClr val="accent6"/>
                </a:solidFill>
              </a:rPr>
              <a:t>};</a:t>
            </a:r>
          </a:p>
          <a:p>
            <a:pPr indent="-4763">
              <a:lnSpc>
                <a:spcPts val="2250"/>
              </a:lnSpc>
              <a:defRPr/>
            </a:pPr>
            <a:r>
              <a:rPr lang="en-US" altLang="zh-CN" sz="1500" b="1" dirty="0">
                <a:solidFill>
                  <a:schemeClr val="accent6"/>
                </a:solidFill>
              </a:rPr>
              <a:t> Time t1={14,56,30}; //</a:t>
            </a:r>
            <a:r>
              <a:rPr lang="zh-CN" altLang="en-US" sz="1500" b="1" dirty="0">
                <a:solidFill>
                  <a:schemeClr val="accent6"/>
                </a:solidFill>
              </a:rPr>
              <a:t>将</a:t>
            </a:r>
            <a:r>
              <a:rPr lang="en-US" altLang="zh-CN" sz="1500" b="1" dirty="0">
                <a:solidFill>
                  <a:schemeClr val="accent6"/>
                </a:solidFill>
              </a:rPr>
              <a:t>t1</a:t>
            </a:r>
            <a:r>
              <a:rPr lang="zh-CN" altLang="en-US" sz="1500" b="1" dirty="0">
                <a:solidFill>
                  <a:schemeClr val="accent6"/>
                </a:solidFill>
              </a:rPr>
              <a:t>初始化为14:56:30</a:t>
            </a:r>
          </a:p>
        </p:txBody>
      </p:sp>
      <p:sp>
        <p:nvSpPr>
          <p:cNvPr id="5" name="矩形 4">
            <a:extLst>
              <a:ext uri="{FF2B5EF4-FFF2-40B4-BE49-F238E27FC236}">
                <a16:creationId xmlns:a16="http://schemas.microsoft.com/office/drawing/2014/main" id="{C3D56050-CE35-41C1-8592-5AE4BFA05BA0}"/>
              </a:ext>
            </a:extLst>
          </p:cNvPr>
          <p:cNvSpPr>
            <a:spLocks noChangeArrowheads="1"/>
          </p:cNvSpPr>
          <p:nvPr/>
        </p:nvSpPr>
        <p:spPr bwMode="auto">
          <a:xfrm>
            <a:off x="4196954" y="1339454"/>
            <a:ext cx="3429000" cy="946156"/>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ts val="2250"/>
              </a:lnSpc>
            </a:pPr>
            <a:r>
              <a:rPr lang="en-US" altLang="zh-CN" sz="1500" b="1" dirty="0"/>
              <a:t>class Time</a:t>
            </a:r>
          </a:p>
          <a:p>
            <a:pPr eaLnBrk="1" hangingPunct="1">
              <a:lnSpc>
                <a:spcPts val="2250"/>
              </a:lnSpc>
            </a:pPr>
            <a:r>
              <a:rPr lang="en-US" altLang="zh-CN" sz="1500" b="1" dirty="0"/>
              <a:t>{     hour=0</a:t>
            </a:r>
            <a:r>
              <a:rPr lang="zh-CN" altLang="en-US" sz="1500" b="1" dirty="0"/>
              <a:t>；</a:t>
            </a:r>
            <a:r>
              <a:rPr lang="en-US" altLang="zh-CN" sz="1500" b="1" dirty="0"/>
              <a:t>minute=0</a:t>
            </a:r>
            <a:r>
              <a:rPr lang="zh-CN" altLang="en-US" sz="1500" b="1" dirty="0"/>
              <a:t>；</a:t>
            </a:r>
            <a:r>
              <a:rPr lang="en-US" altLang="zh-CN" sz="1500" b="1" dirty="0"/>
              <a:t>sec=0;</a:t>
            </a:r>
          </a:p>
          <a:p>
            <a:pPr eaLnBrk="1" hangingPunct="1">
              <a:lnSpc>
                <a:spcPts val="2250"/>
              </a:lnSpc>
            </a:pPr>
            <a:r>
              <a:rPr lang="zh-CN" altLang="en-US" sz="1500" b="1" dirty="0"/>
              <a:t> </a:t>
            </a:r>
            <a:r>
              <a:rPr lang="en-US" altLang="zh-CN" sz="1500" b="1" dirty="0"/>
              <a:t>};</a:t>
            </a:r>
            <a:r>
              <a:rPr lang="en-US" altLang="zh-CN" sz="1500" b="1" dirty="0">
                <a:solidFill>
                  <a:srgbClr val="FF0000"/>
                </a:solidFill>
              </a:rPr>
              <a:t>//</a:t>
            </a:r>
            <a:r>
              <a:rPr lang="zh-CN" altLang="en-US" sz="1500" b="1" dirty="0">
                <a:solidFill>
                  <a:srgbClr val="FF0000"/>
                </a:solidFill>
              </a:rPr>
              <a:t>不能在类声明中对数据成员初始化</a:t>
            </a:r>
            <a:endParaRPr lang="en-US" altLang="zh-CN" sz="1500" b="1" dirty="0">
              <a:solidFill>
                <a:srgbClr val="FF0000"/>
              </a:solidFill>
            </a:endParaRPr>
          </a:p>
        </p:txBody>
      </p:sp>
      <p:sp>
        <p:nvSpPr>
          <p:cNvPr id="6" name="Text Box 8">
            <a:extLst>
              <a:ext uri="{FF2B5EF4-FFF2-40B4-BE49-F238E27FC236}">
                <a16:creationId xmlns:a16="http://schemas.microsoft.com/office/drawing/2014/main" id="{AA617EDC-CCEE-4814-BF73-EA3AF4D5BE4E}"/>
              </a:ext>
            </a:extLst>
          </p:cNvPr>
          <p:cNvSpPr txBox="1">
            <a:spLocks noChangeArrowheads="1"/>
          </p:cNvSpPr>
          <p:nvPr/>
        </p:nvSpPr>
        <p:spPr bwMode="auto">
          <a:xfrm>
            <a:off x="7040167" y="1069687"/>
            <a:ext cx="75009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Clr>
                <a:srgbClr val="CC99FF"/>
              </a:buClr>
              <a:buFont typeface="Monotype Sorts"/>
              <a:buNone/>
            </a:pPr>
            <a:r>
              <a:rPr lang="zh-CN" altLang="en-US" sz="7200" dirty="0">
                <a:solidFill>
                  <a:srgbClr val="FF0000"/>
                </a:solidFill>
                <a:latin typeface="宋体" panose="02010600030101010101" pitchFamily="2" charset="-122"/>
                <a:sym typeface="Wingdings 2" panose="05020102010507070707" pitchFamily="18" charset="2"/>
              </a:rPr>
              <a:t></a:t>
            </a:r>
          </a:p>
        </p:txBody>
      </p:sp>
      <p:sp>
        <p:nvSpPr>
          <p:cNvPr id="2" name="云形 1">
            <a:extLst>
              <a:ext uri="{FF2B5EF4-FFF2-40B4-BE49-F238E27FC236}">
                <a16:creationId xmlns:a16="http://schemas.microsoft.com/office/drawing/2014/main" id="{0956E469-2B90-4F68-B0D7-4C44B7D8F43C}"/>
              </a:ext>
            </a:extLst>
          </p:cNvPr>
          <p:cNvSpPr/>
          <p:nvPr/>
        </p:nvSpPr>
        <p:spPr>
          <a:xfrm>
            <a:off x="5112060" y="2186863"/>
            <a:ext cx="2106234" cy="1512094"/>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800" b="1" dirty="0">
                <a:solidFill>
                  <a:schemeClr val="tx1"/>
                </a:solidFill>
              </a:rPr>
              <a:t>在</a:t>
            </a:r>
            <a:r>
              <a:rPr lang="en-US" altLang="zh-CN" sz="1800" b="1" dirty="0">
                <a:solidFill>
                  <a:schemeClr val="tx1"/>
                </a:solidFill>
              </a:rPr>
              <a:t>C++11</a:t>
            </a:r>
            <a:r>
              <a:rPr lang="zh-CN" altLang="en-US" sz="1800" b="1" dirty="0">
                <a:solidFill>
                  <a:schemeClr val="tx1"/>
                </a:solidFill>
              </a:rPr>
              <a:t>标准中允许这样初始化</a:t>
            </a:r>
          </a:p>
        </p:txBody>
      </p:sp>
    </p:spTree>
    <p:extLst>
      <p:ext uri="{BB962C8B-B14F-4D97-AF65-F5344CB8AC3E}">
        <p14:creationId xmlns:p14="http://schemas.microsoft.com/office/powerpoint/2010/main" val="39061584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utoUpdateAnimBg="0"/>
      <p:bldP spid="2"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a:extLst>
              <a:ext uri="{FF2B5EF4-FFF2-40B4-BE49-F238E27FC236}">
                <a16:creationId xmlns:a16="http://schemas.microsoft.com/office/drawing/2014/main" id="{5E5082A0-78E6-4DC3-888C-D603FB8D55E8}"/>
              </a:ext>
            </a:extLst>
          </p:cNvPr>
          <p:cNvSpPr>
            <a:spLocks noGrp="1" noChangeArrowheads="1"/>
          </p:cNvSpPr>
          <p:nvPr>
            <p:ph type="ctrTitle" idx="4294967295"/>
          </p:nvPr>
        </p:nvSpPr>
        <p:spPr>
          <a:xfrm>
            <a:off x="1943100" y="1314450"/>
            <a:ext cx="6057900" cy="514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50000"/>
              </a:lnSpc>
              <a:spcBef>
                <a:spcPct val="50000"/>
              </a:spcBef>
            </a:pPr>
            <a:r>
              <a:rPr lang="zh-CN" altLang="en-US" sz="2250"/>
              <a:t>9.1.2 构造函数的作用</a:t>
            </a:r>
          </a:p>
        </p:txBody>
      </p:sp>
      <p:sp>
        <p:nvSpPr>
          <p:cNvPr id="4098" name="Rectangle 2">
            <a:extLst>
              <a:ext uri="{FF2B5EF4-FFF2-40B4-BE49-F238E27FC236}">
                <a16:creationId xmlns:a16="http://schemas.microsoft.com/office/drawing/2014/main" id="{E18153D5-E030-4F74-9107-EAFB1AF4C10F}"/>
              </a:ext>
            </a:extLst>
          </p:cNvPr>
          <p:cNvSpPr>
            <a:spLocks noGrp="1" noChangeArrowheads="1"/>
          </p:cNvSpPr>
          <p:nvPr>
            <p:ph type="subTitle" idx="4294967295"/>
          </p:nvPr>
        </p:nvSpPr>
        <p:spPr>
          <a:xfrm>
            <a:off x="1143000" y="1943101"/>
            <a:ext cx="6286500" cy="380761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34591" indent="-267891" algn="just">
              <a:lnSpc>
                <a:spcPts val="2550"/>
              </a:lnSpc>
              <a:buClr>
                <a:srgbClr val="FF0000"/>
              </a:buClr>
              <a:buSzPct val="80000"/>
              <a:buFont typeface="Wingdings" panose="05000000000000000000" pitchFamily="2" charset="2"/>
              <a:buChar char="p"/>
            </a:pPr>
            <a:r>
              <a:rPr lang="zh-CN" altLang="en-US" sz="1800" dirty="0"/>
              <a:t>可以用</a:t>
            </a:r>
            <a:r>
              <a:rPr lang="zh-CN" altLang="en-US" sz="1800" dirty="0">
                <a:solidFill>
                  <a:srgbClr val="FF0000"/>
                </a:solidFill>
              </a:rPr>
              <a:t>成员函数</a:t>
            </a:r>
            <a:r>
              <a:rPr lang="zh-CN" altLang="en-US" sz="1800" dirty="0"/>
              <a:t>来对对象中的数据成员赋初值，但对于每个对象，用户都需要调用相关成员函数</a:t>
            </a:r>
          </a:p>
          <a:p>
            <a:pPr marL="534591" indent="-267891" algn="just">
              <a:lnSpc>
                <a:spcPts val="2550"/>
              </a:lnSpc>
              <a:buClr>
                <a:srgbClr val="FF0000"/>
              </a:buClr>
              <a:buSzPct val="80000"/>
              <a:buFont typeface="Wingdings" panose="05000000000000000000" pitchFamily="2" charset="2"/>
              <a:buChar char="p"/>
            </a:pPr>
            <a:r>
              <a:rPr lang="zh-CN" altLang="en-US" sz="1800" dirty="0"/>
              <a:t>为了解决这个问题，</a:t>
            </a:r>
            <a:r>
              <a:rPr lang="en-US" altLang="zh-CN" sz="1800" dirty="0"/>
              <a:t>C++</a:t>
            </a:r>
            <a:r>
              <a:rPr lang="zh-CN" altLang="en-US" sz="1800" dirty="0"/>
              <a:t>提供了构造函数(</a:t>
            </a:r>
            <a:r>
              <a:rPr lang="en-US" altLang="zh-CN" sz="1800" dirty="0"/>
              <a:t>constructor)</a:t>
            </a:r>
            <a:r>
              <a:rPr lang="zh-CN" altLang="en-US" sz="1800" dirty="0"/>
              <a:t>来处理对象的初始化</a:t>
            </a:r>
            <a:endParaRPr lang="en-US" altLang="zh-CN" sz="1800" dirty="0"/>
          </a:p>
          <a:p>
            <a:pPr marL="534591" indent="-267891" algn="just">
              <a:lnSpc>
                <a:spcPts val="2550"/>
              </a:lnSpc>
              <a:buClr>
                <a:srgbClr val="FF0000"/>
              </a:buClr>
              <a:buSzPct val="80000"/>
              <a:buFont typeface="Wingdings" panose="05000000000000000000" pitchFamily="2" charset="2"/>
              <a:buChar char="p"/>
            </a:pPr>
            <a:r>
              <a:rPr lang="zh-CN" altLang="en-US" sz="1800" dirty="0"/>
              <a:t>构造函数不需要用户来调用它，而是在建立对象时自动执行</a:t>
            </a:r>
            <a:endParaRPr lang="en-US" altLang="zh-CN" sz="1800" dirty="0"/>
          </a:p>
          <a:p>
            <a:pPr marL="534591" indent="-267891" algn="just">
              <a:lnSpc>
                <a:spcPts val="2550"/>
              </a:lnSpc>
              <a:buClr>
                <a:srgbClr val="FF0000"/>
              </a:buClr>
              <a:buSzPct val="80000"/>
              <a:buFont typeface="Wingdings" panose="05000000000000000000" pitchFamily="2" charset="2"/>
              <a:buChar char="p"/>
            </a:pPr>
            <a:r>
              <a:rPr lang="zh-CN" altLang="en-US" sz="1800" dirty="0">
                <a:solidFill>
                  <a:srgbClr val="FF0000"/>
                </a:solidFill>
              </a:rPr>
              <a:t>构造函数的名字必须与类名同名</a:t>
            </a:r>
            <a:r>
              <a:rPr lang="zh-CN" altLang="en-US" sz="1800" dirty="0"/>
              <a:t>，而不能由用户任意命名，不具有任何类型，不返回任何值</a:t>
            </a:r>
            <a:endParaRPr lang="en-US" altLang="zh-CN" sz="1800" dirty="0"/>
          </a:p>
          <a:p>
            <a:pPr marL="534591" indent="-267891" algn="just">
              <a:lnSpc>
                <a:spcPts val="2550"/>
              </a:lnSpc>
              <a:buClr>
                <a:srgbClr val="FF0000"/>
              </a:buClr>
              <a:buSzPct val="80000"/>
              <a:buFont typeface="Wingdings" panose="05000000000000000000" pitchFamily="2" charset="2"/>
              <a:buChar char="p"/>
            </a:pPr>
            <a:r>
              <a:rPr lang="zh-CN" altLang="en-US" sz="1800" dirty="0"/>
              <a:t>构造函数的功能是由用户定义的，用户根据初始化的要求设计函数体和函数参数</a:t>
            </a:r>
          </a:p>
        </p:txBody>
      </p:sp>
    </p:spTree>
    <p:extLst>
      <p:ext uri="{BB962C8B-B14F-4D97-AF65-F5344CB8AC3E}">
        <p14:creationId xmlns:p14="http://schemas.microsoft.com/office/powerpoint/2010/main" val="132655793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2" name="Rectangle 2">
            <a:extLst>
              <a:ext uri="{FF2B5EF4-FFF2-40B4-BE49-F238E27FC236}">
                <a16:creationId xmlns:a16="http://schemas.microsoft.com/office/drawing/2014/main" id="{2BFC3953-BBC3-4B52-97CE-F7BF57A52815}"/>
              </a:ext>
            </a:extLst>
          </p:cNvPr>
          <p:cNvSpPr>
            <a:spLocks noGrp="1" noChangeArrowheads="1"/>
          </p:cNvSpPr>
          <p:nvPr>
            <p:ph type="subTitle" idx="4294967295"/>
          </p:nvPr>
        </p:nvSpPr>
        <p:spPr>
          <a:xfrm>
            <a:off x="1143000" y="1257301"/>
            <a:ext cx="2876550" cy="4493419"/>
          </a:xfrm>
          <a:prstGeom prst="rect">
            <a:avLst/>
          </a:prstGeom>
        </p:spPr>
        <p:txBody>
          <a:bodyPr/>
          <a:lstStyle/>
          <a:p>
            <a:pPr indent="-4763">
              <a:buNone/>
              <a:defRPr/>
            </a:pPr>
            <a:r>
              <a:rPr lang="zh-CN" altLang="en-US" dirty="0">
                <a:solidFill>
                  <a:srgbClr val="FF0000"/>
                </a:solidFill>
              </a:rPr>
              <a:t>例9.1 在例8.3基础上定义构造成员函数。</a:t>
            </a:r>
          </a:p>
          <a:p>
            <a:pPr indent="-4763">
              <a:buNone/>
              <a:defRPr/>
            </a:pPr>
            <a:r>
              <a:rPr lang="zh-CN" altLang="en-US" sz="1350" dirty="0"/>
              <a:t>#</a:t>
            </a:r>
            <a:r>
              <a:rPr lang="en-US" altLang="zh-CN" sz="1350" dirty="0"/>
              <a:t>include &lt;</a:t>
            </a:r>
            <a:r>
              <a:rPr lang="en-US" altLang="zh-CN" sz="1350" dirty="0" err="1"/>
              <a:t>iostream</a:t>
            </a:r>
            <a:r>
              <a:rPr lang="en-US" altLang="zh-CN" sz="1350" dirty="0"/>
              <a:t>&gt;</a:t>
            </a:r>
          </a:p>
          <a:p>
            <a:pPr indent="-4763">
              <a:buNone/>
              <a:defRPr/>
            </a:pPr>
            <a:r>
              <a:rPr lang="en-US" altLang="zh-CN" sz="1350" dirty="0"/>
              <a:t>using namespace std;</a:t>
            </a:r>
          </a:p>
          <a:p>
            <a:pPr indent="-4763">
              <a:buNone/>
              <a:defRPr/>
            </a:pPr>
            <a:r>
              <a:rPr lang="en-US" altLang="zh-CN" sz="1350" dirty="0"/>
              <a:t>class Time</a:t>
            </a:r>
          </a:p>
          <a:p>
            <a:pPr indent="-4763">
              <a:buNone/>
              <a:defRPr/>
            </a:pPr>
            <a:r>
              <a:rPr lang="en-US" altLang="zh-CN" sz="1350" dirty="0"/>
              <a:t>{public:</a:t>
            </a:r>
          </a:p>
          <a:p>
            <a:pPr lvl="1" indent="-4763">
              <a:buNone/>
              <a:defRPr/>
            </a:pPr>
            <a:r>
              <a:rPr lang="en-US" altLang="zh-CN" sz="1350" dirty="0">
                <a:solidFill>
                  <a:schemeClr val="accent6"/>
                </a:solidFill>
              </a:rPr>
              <a:t>Time( ) </a:t>
            </a:r>
            <a:r>
              <a:rPr lang="zh-CN" altLang="en-US" sz="1350" dirty="0">
                <a:solidFill>
                  <a:schemeClr val="accent6"/>
                </a:solidFill>
              </a:rPr>
              <a:t> </a:t>
            </a:r>
            <a:r>
              <a:rPr lang="en-US" altLang="zh-CN" sz="1350" dirty="0">
                <a:solidFill>
                  <a:schemeClr val="accent6"/>
                </a:solidFill>
              </a:rPr>
              <a:t>//</a:t>
            </a:r>
            <a:r>
              <a:rPr lang="zh-CN" altLang="en-US" sz="1350" dirty="0">
                <a:solidFill>
                  <a:schemeClr val="accent6"/>
                </a:solidFill>
              </a:rPr>
              <a:t>定义构造成员函数</a:t>
            </a:r>
          </a:p>
          <a:p>
            <a:pPr lvl="1" indent="-4763">
              <a:buNone/>
              <a:defRPr/>
            </a:pPr>
            <a:r>
              <a:rPr lang="zh-CN" altLang="en-US" sz="1350" dirty="0">
                <a:solidFill>
                  <a:schemeClr val="accent6"/>
                </a:solidFill>
              </a:rPr>
              <a:t>{</a:t>
            </a:r>
            <a:r>
              <a:rPr lang="en-US" altLang="zh-CN" sz="1350" dirty="0">
                <a:solidFill>
                  <a:schemeClr val="accent6"/>
                </a:solidFill>
              </a:rPr>
              <a:t>hour=0; </a:t>
            </a:r>
            <a:r>
              <a:rPr lang="zh-CN" altLang="en-US" sz="1350" dirty="0">
                <a:solidFill>
                  <a:schemeClr val="accent6"/>
                </a:solidFill>
              </a:rPr>
              <a:t> </a:t>
            </a:r>
            <a:r>
              <a:rPr lang="en-US" altLang="zh-CN" sz="1350" dirty="0">
                <a:solidFill>
                  <a:schemeClr val="accent6"/>
                </a:solidFill>
              </a:rPr>
              <a:t>minute=0; sec=0;</a:t>
            </a:r>
          </a:p>
          <a:p>
            <a:pPr lvl="1" indent="-4763">
              <a:buNone/>
              <a:defRPr/>
            </a:pPr>
            <a:r>
              <a:rPr lang="en-US" altLang="zh-CN" sz="1350" dirty="0">
                <a:solidFill>
                  <a:schemeClr val="accent6"/>
                </a:solidFill>
              </a:rPr>
              <a:t>//</a:t>
            </a:r>
            <a:r>
              <a:rPr lang="zh-CN" altLang="en-US" sz="1350" dirty="0">
                <a:solidFill>
                  <a:schemeClr val="accent6"/>
                </a:solidFill>
              </a:rPr>
              <a:t>利用构造函数赋初值</a:t>
            </a:r>
          </a:p>
          <a:p>
            <a:pPr lvl="1" indent="-4763">
              <a:buNone/>
              <a:defRPr/>
            </a:pPr>
            <a:r>
              <a:rPr lang="zh-CN" altLang="en-US" sz="1350" dirty="0">
                <a:solidFill>
                  <a:schemeClr val="accent6"/>
                </a:solidFill>
              </a:rPr>
              <a:t> </a:t>
            </a:r>
            <a:r>
              <a:rPr lang="en-US" altLang="zh-CN" sz="1350" dirty="0">
                <a:solidFill>
                  <a:schemeClr val="accent6"/>
                </a:solidFill>
              </a:rPr>
              <a:t>}</a:t>
            </a:r>
          </a:p>
          <a:p>
            <a:pPr lvl="1" indent="-4763">
              <a:buNone/>
              <a:defRPr/>
            </a:pPr>
            <a:r>
              <a:rPr lang="en-US" altLang="zh-CN" sz="1350" dirty="0"/>
              <a:t>void </a:t>
            </a:r>
            <a:r>
              <a:rPr lang="en-US" altLang="zh-CN" sz="1350" dirty="0" err="1"/>
              <a:t>set_time</a:t>
            </a:r>
            <a:r>
              <a:rPr lang="en-US" altLang="zh-CN" sz="1350" dirty="0"/>
              <a:t>( ); //</a:t>
            </a:r>
            <a:r>
              <a:rPr lang="zh-CN" altLang="en-US" sz="1350" dirty="0"/>
              <a:t>函数声明</a:t>
            </a:r>
          </a:p>
          <a:p>
            <a:pPr lvl="1" indent="-4763">
              <a:buNone/>
              <a:defRPr/>
            </a:pPr>
            <a:r>
              <a:rPr lang="en-US" altLang="zh-CN" sz="1350" dirty="0"/>
              <a:t>void </a:t>
            </a:r>
            <a:r>
              <a:rPr lang="en-US" altLang="zh-CN" sz="1350" dirty="0" err="1"/>
              <a:t>show_time</a:t>
            </a:r>
            <a:r>
              <a:rPr lang="en-US" altLang="zh-CN" sz="1350" dirty="0"/>
              <a:t>( ); //</a:t>
            </a:r>
            <a:r>
              <a:rPr lang="zh-CN" altLang="en-US" sz="1350" dirty="0"/>
              <a:t>函数声明</a:t>
            </a:r>
          </a:p>
          <a:p>
            <a:pPr indent="-4763">
              <a:buNone/>
              <a:defRPr/>
            </a:pPr>
            <a:r>
              <a:rPr lang="en-US" altLang="zh-CN" sz="1350" dirty="0"/>
              <a:t>private:</a:t>
            </a:r>
          </a:p>
          <a:p>
            <a:pPr lvl="1" indent="-4763">
              <a:buNone/>
              <a:defRPr/>
            </a:pPr>
            <a:r>
              <a:rPr lang="en-US" altLang="zh-CN" sz="1350" dirty="0"/>
              <a:t>int hour; </a:t>
            </a:r>
            <a:endParaRPr lang="zh-CN" altLang="en-US" sz="1350" dirty="0"/>
          </a:p>
          <a:p>
            <a:pPr lvl="1" indent="-4763">
              <a:buNone/>
              <a:defRPr/>
            </a:pPr>
            <a:r>
              <a:rPr lang="en-US" altLang="zh-CN" sz="1350" dirty="0"/>
              <a:t>int minute;</a:t>
            </a:r>
          </a:p>
          <a:p>
            <a:pPr lvl="1" indent="-4763">
              <a:buNone/>
              <a:defRPr/>
            </a:pPr>
            <a:r>
              <a:rPr lang="en-US" altLang="zh-CN" sz="1350" dirty="0"/>
              <a:t>int sec;</a:t>
            </a:r>
          </a:p>
          <a:p>
            <a:pPr indent="-4763">
              <a:buNone/>
              <a:defRPr/>
            </a:pPr>
            <a:r>
              <a:rPr lang="en-US" altLang="zh-CN" sz="1350" dirty="0"/>
              <a:t>};</a:t>
            </a:r>
          </a:p>
          <a:p>
            <a:pPr indent="-4763">
              <a:buNone/>
              <a:defRPr/>
            </a:pPr>
            <a:endParaRPr lang="en-US" altLang="zh-CN" sz="1350" dirty="0"/>
          </a:p>
        </p:txBody>
      </p:sp>
      <p:sp>
        <p:nvSpPr>
          <p:cNvPr id="3" name="Rectangle 2">
            <a:extLst>
              <a:ext uri="{FF2B5EF4-FFF2-40B4-BE49-F238E27FC236}">
                <a16:creationId xmlns:a16="http://schemas.microsoft.com/office/drawing/2014/main" id="{4CB0E4A5-09AF-4888-915B-FFFEF77684AE}"/>
              </a:ext>
            </a:extLst>
          </p:cNvPr>
          <p:cNvSpPr txBox="1">
            <a:spLocks noChangeArrowheads="1"/>
          </p:cNvSpPr>
          <p:nvPr/>
        </p:nvSpPr>
        <p:spPr bwMode="auto">
          <a:xfrm>
            <a:off x="4248150" y="1257301"/>
            <a:ext cx="3409950" cy="4493419"/>
          </a:xfrm>
          <a:prstGeom prst="rect">
            <a:avLst/>
          </a:prstGeom>
          <a:noFill/>
          <a:ln>
            <a:miter lim="800000"/>
            <a:headEnd/>
            <a:tailEnd/>
          </a:ln>
        </p:spPr>
        <p:txBody>
          <a:bodyPr/>
          <a:lstStyle/>
          <a:p>
            <a:pPr marL="215504" indent="-4763">
              <a:spcBef>
                <a:spcPct val="20000"/>
              </a:spcBef>
              <a:defRPr/>
            </a:pPr>
            <a:r>
              <a:rPr lang="en-US" altLang="zh-CN" sz="1350" b="1" kern="0" dirty="0">
                <a:solidFill>
                  <a:srgbClr val="FF0000"/>
                </a:solidFill>
                <a:latin typeface="+mn-lt"/>
                <a:ea typeface="+mn-ea"/>
              </a:rPr>
              <a:t>void </a:t>
            </a:r>
            <a:r>
              <a:rPr lang="en-US" altLang="zh-CN" sz="1350" b="1" kern="0" dirty="0" err="1">
                <a:solidFill>
                  <a:srgbClr val="FF0000"/>
                </a:solidFill>
                <a:latin typeface="+mn-lt"/>
                <a:ea typeface="+mn-ea"/>
              </a:rPr>
              <a:t>Time∷set_time</a:t>
            </a:r>
            <a:r>
              <a:rPr lang="en-US" altLang="zh-CN" sz="1350" b="1" kern="0" dirty="0">
                <a:solidFill>
                  <a:srgbClr val="FF0000"/>
                </a:solidFill>
                <a:latin typeface="+mn-lt"/>
                <a:ea typeface="+mn-ea"/>
              </a:rPr>
              <a:t>( ) </a:t>
            </a:r>
            <a:endParaRPr lang="zh-CN" altLang="en-US" sz="1350" b="1" kern="0" dirty="0">
              <a:solidFill>
                <a:srgbClr val="FF0000"/>
              </a:solidFill>
              <a:latin typeface="+mn-lt"/>
              <a:ea typeface="+mn-ea"/>
            </a:endParaRPr>
          </a:p>
          <a:p>
            <a:pPr marL="215504" indent="-4763">
              <a:spcBef>
                <a:spcPct val="20000"/>
              </a:spcBef>
              <a:defRPr/>
            </a:pPr>
            <a:r>
              <a:rPr lang="zh-CN" altLang="en-US" sz="1350" b="1" kern="0" dirty="0">
                <a:latin typeface="+mn-lt"/>
                <a:ea typeface="+mn-ea"/>
              </a:rPr>
              <a:t>{</a:t>
            </a:r>
            <a:r>
              <a:rPr lang="en-US" altLang="zh-CN" sz="1350" b="1" kern="0" dirty="0" err="1">
                <a:latin typeface="+mn-lt"/>
                <a:ea typeface="+mn-ea"/>
              </a:rPr>
              <a:t>cin</a:t>
            </a:r>
            <a:r>
              <a:rPr lang="en-US" altLang="zh-CN" sz="1350" b="1" kern="0" dirty="0">
                <a:latin typeface="+mn-lt"/>
                <a:ea typeface="+mn-ea"/>
              </a:rPr>
              <a:t>&gt;&gt;hour;</a:t>
            </a:r>
          </a:p>
          <a:p>
            <a:pPr marL="215504" indent="-4763">
              <a:spcBef>
                <a:spcPct val="20000"/>
              </a:spcBef>
              <a:defRPr/>
            </a:pPr>
            <a:r>
              <a:rPr lang="en-US" altLang="zh-CN" sz="1350" b="1" kern="0" dirty="0" err="1">
                <a:latin typeface="+mn-lt"/>
                <a:ea typeface="+mn-ea"/>
              </a:rPr>
              <a:t>cin</a:t>
            </a:r>
            <a:r>
              <a:rPr lang="en-US" altLang="zh-CN" sz="1350" b="1" kern="0" dirty="0">
                <a:latin typeface="+mn-lt"/>
                <a:ea typeface="+mn-ea"/>
              </a:rPr>
              <a:t>&gt;&gt;minute;</a:t>
            </a:r>
          </a:p>
          <a:p>
            <a:pPr marL="215504" indent="-4763">
              <a:spcBef>
                <a:spcPct val="20000"/>
              </a:spcBef>
              <a:defRPr/>
            </a:pPr>
            <a:r>
              <a:rPr lang="en-US" altLang="zh-CN" sz="1350" b="1" kern="0" dirty="0" err="1">
                <a:latin typeface="+mn-lt"/>
                <a:ea typeface="+mn-ea"/>
              </a:rPr>
              <a:t>cin</a:t>
            </a:r>
            <a:r>
              <a:rPr lang="en-US" altLang="zh-CN" sz="1350" b="1" kern="0" dirty="0">
                <a:latin typeface="+mn-lt"/>
                <a:ea typeface="+mn-ea"/>
              </a:rPr>
              <a:t>&gt;&gt;sec;</a:t>
            </a:r>
            <a:r>
              <a:rPr lang="zh-CN" altLang="en-US" sz="1350" b="1" kern="0" dirty="0">
                <a:latin typeface="+mn-lt"/>
                <a:ea typeface="+mn-ea"/>
              </a:rPr>
              <a:t> </a:t>
            </a:r>
            <a:r>
              <a:rPr lang="en-US" altLang="zh-CN" sz="1350" b="1" kern="0" dirty="0">
                <a:latin typeface="+mn-lt"/>
                <a:ea typeface="+mn-ea"/>
              </a:rPr>
              <a:t>}</a:t>
            </a:r>
          </a:p>
          <a:p>
            <a:pPr marL="215504" indent="-4763">
              <a:spcBef>
                <a:spcPct val="20000"/>
              </a:spcBef>
              <a:defRPr/>
            </a:pPr>
            <a:r>
              <a:rPr lang="en-US" altLang="zh-CN" sz="1350" b="1" kern="0" dirty="0">
                <a:solidFill>
                  <a:srgbClr val="FF0000"/>
                </a:solidFill>
                <a:latin typeface="+mn-lt"/>
                <a:ea typeface="+mn-ea"/>
              </a:rPr>
              <a:t>void </a:t>
            </a:r>
            <a:r>
              <a:rPr lang="en-US" altLang="zh-CN" sz="1350" b="1" kern="0" dirty="0" err="1">
                <a:solidFill>
                  <a:srgbClr val="FF0000"/>
                </a:solidFill>
                <a:latin typeface="+mn-lt"/>
                <a:ea typeface="+mn-ea"/>
              </a:rPr>
              <a:t>Time∷show_time</a:t>
            </a:r>
            <a:r>
              <a:rPr lang="en-US" altLang="zh-CN" sz="1350" b="1" kern="0" dirty="0">
                <a:solidFill>
                  <a:srgbClr val="FF0000"/>
                </a:solidFill>
                <a:latin typeface="+mn-lt"/>
                <a:ea typeface="+mn-ea"/>
              </a:rPr>
              <a:t>( ) </a:t>
            </a:r>
            <a:endParaRPr lang="zh-CN" altLang="en-US" sz="1350" b="1" kern="0" dirty="0">
              <a:solidFill>
                <a:srgbClr val="FF0000"/>
              </a:solidFill>
              <a:latin typeface="+mn-lt"/>
              <a:ea typeface="+mn-ea"/>
            </a:endParaRPr>
          </a:p>
          <a:p>
            <a:pPr marL="215504" indent="-4763">
              <a:spcBef>
                <a:spcPct val="20000"/>
              </a:spcBef>
              <a:defRPr/>
            </a:pPr>
            <a:r>
              <a:rPr lang="zh-CN" altLang="en-US" sz="1350" b="1" kern="0" dirty="0">
                <a:latin typeface="+mn-lt"/>
                <a:ea typeface="+mn-ea"/>
              </a:rPr>
              <a:t>{ </a:t>
            </a:r>
            <a:r>
              <a:rPr lang="en-US" altLang="zh-CN" sz="1350" b="1" kern="0" dirty="0" err="1">
                <a:latin typeface="+mn-lt"/>
                <a:ea typeface="+mn-ea"/>
              </a:rPr>
              <a:t>cout</a:t>
            </a:r>
            <a:r>
              <a:rPr lang="en-US" altLang="zh-CN" sz="1350" b="1" kern="0" dirty="0">
                <a:latin typeface="+mn-lt"/>
                <a:ea typeface="+mn-ea"/>
              </a:rPr>
              <a:t>&lt;&lt;hour&lt;&lt;″:″&lt;&lt;minute&lt;&lt;″:″&lt;&lt;sec&lt;&lt;</a:t>
            </a:r>
            <a:r>
              <a:rPr lang="en-US" altLang="zh-CN" sz="1350" b="1" kern="0" dirty="0" err="1">
                <a:latin typeface="+mn-lt"/>
                <a:ea typeface="+mn-ea"/>
              </a:rPr>
              <a:t>endl</a:t>
            </a:r>
            <a:r>
              <a:rPr lang="en-US" altLang="zh-CN" sz="1350" b="1" kern="0" dirty="0">
                <a:latin typeface="+mn-lt"/>
                <a:ea typeface="+mn-ea"/>
              </a:rPr>
              <a:t>;</a:t>
            </a:r>
            <a:r>
              <a:rPr lang="zh-CN" altLang="en-US" sz="1350" b="1" kern="0" dirty="0">
                <a:latin typeface="+mn-lt"/>
                <a:ea typeface="+mn-ea"/>
              </a:rPr>
              <a:t> </a:t>
            </a:r>
            <a:r>
              <a:rPr lang="en-US" altLang="zh-CN" sz="1350" b="1" kern="0" dirty="0">
                <a:latin typeface="+mn-lt"/>
                <a:ea typeface="+mn-ea"/>
              </a:rPr>
              <a:t>}</a:t>
            </a:r>
          </a:p>
          <a:p>
            <a:pPr marL="215504" indent="-4763">
              <a:spcBef>
                <a:spcPct val="20000"/>
              </a:spcBef>
              <a:defRPr/>
            </a:pPr>
            <a:r>
              <a:rPr lang="en-US" altLang="zh-CN" sz="1350" b="1" kern="0" dirty="0">
                <a:solidFill>
                  <a:srgbClr val="FF0000"/>
                </a:solidFill>
                <a:latin typeface="+mn-lt"/>
                <a:ea typeface="+mn-ea"/>
              </a:rPr>
              <a:t>int main( )</a:t>
            </a:r>
            <a:r>
              <a:rPr lang="zh-CN" altLang="en-US" sz="1350" b="1" kern="0" dirty="0">
                <a:solidFill>
                  <a:srgbClr val="FF0000"/>
                </a:solidFill>
                <a:latin typeface="+mn-lt"/>
                <a:ea typeface="+mn-ea"/>
              </a:rPr>
              <a:t> </a:t>
            </a:r>
            <a:r>
              <a:rPr lang="en-US" altLang="zh-CN" sz="1350" b="1" kern="0" dirty="0">
                <a:solidFill>
                  <a:srgbClr val="FF0000"/>
                </a:solidFill>
                <a:latin typeface="+mn-lt"/>
                <a:ea typeface="+mn-ea"/>
              </a:rPr>
              <a:t>{</a:t>
            </a:r>
          </a:p>
          <a:p>
            <a:pPr marL="215504" indent="-4763">
              <a:spcBef>
                <a:spcPct val="20000"/>
              </a:spcBef>
              <a:defRPr/>
            </a:pPr>
            <a:r>
              <a:rPr lang="en-US" altLang="zh-CN" sz="1350" b="1" kern="0" dirty="0">
                <a:solidFill>
                  <a:schemeClr val="accent2"/>
                </a:solidFill>
                <a:latin typeface="+mn-lt"/>
                <a:ea typeface="+mn-ea"/>
              </a:rPr>
              <a:t>Time t1;    //</a:t>
            </a:r>
            <a:r>
              <a:rPr lang="zh-CN" altLang="en-US" sz="1350" b="1" kern="0" dirty="0">
                <a:solidFill>
                  <a:schemeClr val="accent2"/>
                </a:solidFill>
                <a:latin typeface="+mn-lt"/>
                <a:ea typeface="+mn-ea"/>
              </a:rPr>
              <a:t>调用构造函数</a:t>
            </a:r>
            <a:r>
              <a:rPr lang="en-US" altLang="zh-CN" sz="1350" b="1" kern="0" dirty="0">
                <a:solidFill>
                  <a:schemeClr val="accent2"/>
                </a:solidFill>
                <a:latin typeface="+mn-lt"/>
                <a:ea typeface="+mn-ea"/>
              </a:rPr>
              <a:t>t1.Time( )</a:t>
            </a:r>
          </a:p>
          <a:p>
            <a:pPr marL="215504" indent="-4763">
              <a:spcBef>
                <a:spcPct val="20000"/>
              </a:spcBef>
              <a:defRPr/>
            </a:pPr>
            <a:r>
              <a:rPr lang="en-US" altLang="zh-CN" sz="1350" b="1" kern="0" dirty="0">
                <a:latin typeface="+mn-lt"/>
                <a:ea typeface="+mn-ea"/>
              </a:rPr>
              <a:t>t1.set_time( ); </a:t>
            </a:r>
            <a:endParaRPr lang="zh-CN" altLang="en-US" sz="1350" b="1" kern="0" dirty="0">
              <a:latin typeface="+mn-lt"/>
              <a:ea typeface="+mn-ea"/>
            </a:endParaRPr>
          </a:p>
          <a:p>
            <a:pPr marL="215504" indent="-4763">
              <a:spcBef>
                <a:spcPct val="20000"/>
              </a:spcBef>
              <a:defRPr/>
            </a:pPr>
            <a:r>
              <a:rPr lang="en-US" altLang="zh-CN" sz="1350" b="1" kern="0" dirty="0">
                <a:latin typeface="+mn-lt"/>
                <a:ea typeface="+mn-ea"/>
              </a:rPr>
              <a:t>t1.show_time( );   </a:t>
            </a:r>
            <a:r>
              <a:rPr lang="zh-CN" altLang="en-US" sz="1350" b="1" kern="0" dirty="0">
                <a:latin typeface="+mn-lt"/>
                <a:ea typeface="+mn-ea"/>
              </a:rPr>
              <a:t> </a:t>
            </a:r>
          </a:p>
          <a:p>
            <a:pPr marL="215504" indent="-4763">
              <a:spcBef>
                <a:spcPct val="20000"/>
              </a:spcBef>
              <a:defRPr/>
            </a:pPr>
            <a:r>
              <a:rPr lang="en-US" altLang="zh-CN" sz="1350" b="1" kern="0" dirty="0">
                <a:solidFill>
                  <a:schemeClr val="accent2"/>
                </a:solidFill>
                <a:latin typeface="+mn-lt"/>
                <a:ea typeface="+mn-ea"/>
              </a:rPr>
              <a:t>Time t2;          </a:t>
            </a:r>
          </a:p>
          <a:p>
            <a:pPr marL="215504" indent="-4763">
              <a:spcBef>
                <a:spcPct val="20000"/>
              </a:spcBef>
              <a:defRPr/>
            </a:pPr>
            <a:r>
              <a:rPr lang="en-US" altLang="zh-CN" sz="1350" b="1" kern="0" dirty="0">
                <a:latin typeface="+mn-lt"/>
                <a:ea typeface="+mn-ea"/>
              </a:rPr>
              <a:t>t2.show_time( );     </a:t>
            </a:r>
            <a:endParaRPr lang="zh-CN" altLang="en-US" sz="1350" b="1" kern="0" dirty="0">
              <a:latin typeface="+mn-lt"/>
              <a:ea typeface="+mn-ea"/>
            </a:endParaRPr>
          </a:p>
          <a:p>
            <a:pPr marL="215504" indent="-4763">
              <a:spcBef>
                <a:spcPct val="20000"/>
              </a:spcBef>
              <a:defRPr/>
            </a:pPr>
            <a:r>
              <a:rPr lang="en-US" altLang="zh-CN" sz="1350" b="1" kern="0" dirty="0">
                <a:latin typeface="+mn-lt"/>
                <a:ea typeface="+mn-ea"/>
              </a:rPr>
              <a:t>return 0;</a:t>
            </a:r>
            <a:r>
              <a:rPr lang="zh-CN" altLang="en-US" sz="1350" b="1" kern="0" dirty="0">
                <a:latin typeface="+mn-lt"/>
                <a:ea typeface="+mn-ea"/>
              </a:rPr>
              <a:t> </a:t>
            </a:r>
            <a:r>
              <a:rPr lang="en-US" altLang="zh-CN" sz="1350" b="1" kern="0" dirty="0">
                <a:latin typeface="+mn-lt"/>
                <a:ea typeface="+mn-ea"/>
              </a:rPr>
              <a:t>}</a:t>
            </a:r>
          </a:p>
        </p:txBody>
      </p:sp>
      <p:sp>
        <p:nvSpPr>
          <p:cNvPr id="5124" name="矩形 3">
            <a:extLst>
              <a:ext uri="{FF2B5EF4-FFF2-40B4-BE49-F238E27FC236}">
                <a16:creationId xmlns:a16="http://schemas.microsoft.com/office/drawing/2014/main" id="{03AF0F1E-4D3A-4B37-9E16-B0255C65FFE7}"/>
              </a:ext>
            </a:extLst>
          </p:cNvPr>
          <p:cNvSpPr>
            <a:spLocks noChangeArrowheads="1"/>
          </p:cNvSpPr>
          <p:nvPr/>
        </p:nvSpPr>
        <p:spPr bwMode="auto">
          <a:xfrm>
            <a:off x="4518423" y="4779169"/>
            <a:ext cx="2483644" cy="923330"/>
          </a:xfrm>
          <a:prstGeom prst="rect">
            <a:avLst/>
          </a:prstGeom>
          <a:noFill/>
          <a:ln w="19050">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350"/>
              <a:t>程序运行的情况为： </a:t>
            </a:r>
          </a:p>
          <a:p>
            <a:pPr eaLnBrk="1" hangingPunct="1"/>
            <a:r>
              <a:rPr lang="zh-CN" altLang="en-US" sz="1350" u="sng"/>
              <a:t>10 25 54↙</a:t>
            </a:r>
            <a:r>
              <a:rPr lang="zh-CN" altLang="en-US" sz="1350"/>
              <a:t> </a:t>
            </a:r>
            <a:endParaRPr lang="en-US" altLang="zh-CN" sz="1350"/>
          </a:p>
          <a:p>
            <a:pPr eaLnBrk="1" hangingPunct="1"/>
            <a:r>
              <a:rPr lang="zh-CN" altLang="en-US" sz="1350"/>
              <a:t>10:25:54         </a:t>
            </a:r>
          </a:p>
          <a:p>
            <a:pPr eaLnBrk="1" hangingPunct="1"/>
            <a:r>
              <a:rPr lang="zh-CN" altLang="en-US" sz="1350"/>
              <a:t>0:0:0                      </a:t>
            </a:r>
          </a:p>
        </p:txBody>
      </p:sp>
    </p:spTree>
    <p:extLst>
      <p:ext uri="{BB962C8B-B14F-4D97-AF65-F5344CB8AC3E}">
        <p14:creationId xmlns:p14="http://schemas.microsoft.com/office/powerpoint/2010/main" val="618484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6B46C6-ED4B-4FDD-8745-9CC2CA67DEC9}"/>
              </a:ext>
            </a:extLst>
          </p:cNvPr>
          <p:cNvSpPr>
            <a:spLocks noGrp="1"/>
          </p:cNvSpPr>
          <p:nvPr>
            <p:ph type="title"/>
          </p:nvPr>
        </p:nvSpPr>
        <p:spPr/>
        <p:txBody>
          <a:bodyPr/>
          <a:lstStyle/>
          <a:p>
            <a:r>
              <a:rPr lang="en-US" altLang="zh-CN" dirty="0">
                <a:effectLst>
                  <a:outerShdw blurRad="38100" dist="38100" dir="2700000" algn="tl">
                    <a:srgbClr val="000000"/>
                  </a:outerShdw>
                </a:effectLst>
                <a:latin typeface="Arial" charset="0"/>
                <a:ea typeface="黑体" pitchFamily="2" charset="-122"/>
              </a:rPr>
              <a:t>3.4 C++</a:t>
            </a:r>
            <a:r>
              <a:rPr lang="zh-CN" altLang="en-US" dirty="0">
                <a:effectLst>
                  <a:outerShdw blurRad="38100" dist="38100" dir="2700000" algn="tl">
                    <a:srgbClr val="000000"/>
                  </a:outerShdw>
                </a:effectLst>
                <a:latin typeface="Arial" charset="0"/>
                <a:ea typeface="黑体" pitchFamily="2" charset="-122"/>
              </a:rPr>
              <a:t>的输入与输出</a:t>
            </a:r>
            <a:endParaRPr lang="zh-CN" altLang="en-US" dirty="0"/>
          </a:p>
        </p:txBody>
      </p:sp>
      <p:pic>
        <p:nvPicPr>
          <p:cNvPr id="4" name="Picture 3" descr="F:\C++程序设计\tu\tu\图3.2.tif">
            <a:extLst>
              <a:ext uri="{FF2B5EF4-FFF2-40B4-BE49-F238E27FC236}">
                <a16:creationId xmlns:a16="http://schemas.microsoft.com/office/drawing/2014/main" id="{471B7A9B-7CB5-473A-B16C-97D2CB3B43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762" y="2636491"/>
            <a:ext cx="5976938" cy="188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F:\C++程序设计\tu\tu\图3.3.tif">
            <a:extLst>
              <a:ext uri="{FF2B5EF4-FFF2-40B4-BE49-F238E27FC236}">
                <a16:creationId xmlns:a16="http://schemas.microsoft.com/office/drawing/2014/main" id="{CB541A71-19A5-4673-B04D-7D47D13210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9362" y="5214591"/>
            <a:ext cx="7004050"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a:extLst>
              <a:ext uri="{FF2B5EF4-FFF2-40B4-BE49-F238E27FC236}">
                <a16:creationId xmlns:a16="http://schemas.microsoft.com/office/drawing/2014/main" id="{80857F0C-A56A-44E9-A47E-7DDAF6AF6EB6}"/>
              </a:ext>
            </a:extLst>
          </p:cNvPr>
          <p:cNvSpPr txBox="1">
            <a:spLocks noChangeArrowheads="1"/>
          </p:cNvSpPr>
          <p:nvPr/>
        </p:nvSpPr>
        <p:spPr bwMode="auto">
          <a:xfrm>
            <a:off x="457200" y="980728"/>
            <a:ext cx="8382000" cy="1439863"/>
          </a:xfrm>
          <a:prstGeom prst="rect">
            <a:avLst/>
          </a:prstGeom>
          <a:noFill/>
          <a:ln>
            <a:miter lim="800000"/>
            <a:headEnd/>
            <a:tailEnd/>
          </a:ln>
        </p:spPr>
        <p:txBody>
          <a:bodyPr/>
          <a:lstStyle/>
          <a:p>
            <a:pPr marL="287338" indent="-6350">
              <a:lnSpc>
                <a:spcPct val="125000"/>
              </a:lnSpc>
              <a:spcBef>
                <a:spcPct val="20000"/>
              </a:spcBef>
              <a:defRPr/>
            </a:pPr>
            <a:r>
              <a:rPr lang="en-US" altLang="zh-CN" sz="2200" kern="0" dirty="0">
                <a:latin typeface="+mn-lt"/>
                <a:ea typeface="黑体" pitchFamily="49" charset="-122"/>
              </a:rPr>
              <a:t>C++</a:t>
            </a:r>
            <a:r>
              <a:rPr lang="zh-CN" altLang="en-US" sz="2200" kern="0" dirty="0">
                <a:latin typeface="+mn-lt"/>
                <a:ea typeface="黑体" pitchFamily="49" charset="-122"/>
              </a:rPr>
              <a:t>的输出和输入是用“流”(</a:t>
            </a:r>
            <a:r>
              <a:rPr lang="en-US" altLang="zh-CN" sz="2200" kern="0" dirty="0">
                <a:latin typeface="+mn-lt"/>
                <a:ea typeface="黑体" pitchFamily="49" charset="-122"/>
              </a:rPr>
              <a:t>stream)</a:t>
            </a:r>
            <a:r>
              <a:rPr lang="zh-CN" altLang="en-US" sz="2200" kern="0" dirty="0">
                <a:latin typeface="+mn-lt"/>
                <a:ea typeface="黑体" pitchFamily="49" charset="-122"/>
              </a:rPr>
              <a:t>的方式实现的。“流”指的是来自设备或传给设备的一个数据流。</a:t>
            </a:r>
            <a:endParaRPr lang="en-US" altLang="zh-CN" sz="2200" kern="0" dirty="0">
              <a:latin typeface="+mn-lt"/>
              <a:ea typeface="黑体" pitchFamily="49" charset="-122"/>
            </a:endParaRPr>
          </a:p>
          <a:p>
            <a:pPr marL="287338" indent="-6350">
              <a:lnSpc>
                <a:spcPct val="125000"/>
              </a:lnSpc>
              <a:spcBef>
                <a:spcPct val="20000"/>
              </a:spcBef>
              <a:defRPr/>
            </a:pPr>
            <a:r>
              <a:rPr lang="en-US" altLang="zh-CN" sz="2200" kern="0" dirty="0" err="1">
                <a:latin typeface="+mn-lt"/>
                <a:ea typeface="黑体" pitchFamily="49" charset="-122"/>
              </a:rPr>
              <a:t>cout</a:t>
            </a:r>
            <a:r>
              <a:rPr lang="zh-CN" altLang="en-US" sz="2200" kern="0" dirty="0">
                <a:latin typeface="+mn-lt"/>
                <a:ea typeface="黑体" pitchFamily="49" charset="-122"/>
              </a:rPr>
              <a:t>：</a:t>
            </a:r>
            <a:r>
              <a:rPr lang="en-US" altLang="zh-CN" sz="2200" kern="0" dirty="0">
                <a:latin typeface="+mn-lt"/>
                <a:ea typeface="黑体" pitchFamily="49" charset="-122"/>
              </a:rPr>
              <a:t> </a:t>
            </a:r>
            <a:r>
              <a:rPr lang="zh-CN" altLang="en-US" sz="2200" kern="0" dirty="0">
                <a:latin typeface="+mn-lt"/>
                <a:ea typeface="黑体" pitchFamily="49" charset="-122"/>
              </a:rPr>
              <a:t>输出流对象的名字；</a:t>
            </a:r>
            <a:r>
              <a:rPr lang="en-US" altLang="zh-CN" sz="2200" kern="0" dirty="0" err="1">
                <a:latin typeface="+mn-lt"/>
                <a:ea typeface="黑体" pitchFamily="49" charset="-122"/>
              </a:rPr>
              <a:t>cin</a:t>
            </a:r>
            <a:r>
              <a:rPr lang="zh-CN" altLang="en-US" sz="2200" kern="0" dirty="0">
                <a:latin typeface="+mn-lt"/>
                <a:ea typeface="黑体" pitchFamily="49" charset="-122"/>
              </a:rPr>
              <a:t>：输入流对象的名字；</a:t>
            </a:r>
            <a:endParaRPr lang="en-US" altLang="zh-CN" sz="2200" kern="0" dirty="0">
              <a:latin typeface="+mn-lt"/>
              <a:ea typeface="黑体" pitchFamily="49" charset="-122"/>
            </a:endParaRPr>
          </a:p>
        </p:txBody>
      </p:sp>
      <p:sp>
        <p:nvSpPr>
          <p:cNvPr id="7" name="矩形标注 6">
            <a:extLst>
              <a:ext uri="{FF2B5EF4-FFF2-40B4-BE49-F238E27FC236}">
                <a16:creationId xmlns:a16="http://schemas.microsoft.com/office/drawing/2014/main" id="{2D0BACFE-4832-4895-9EDC-F09D26F10218}"/>
              </a:ext>
            </a:extLst>
          </p:cNvPr>
          <p:cNvSpPr/>
          <p:nvPr/>
        </p:nvSpPr>
        <p:spPr>
          <a:xfrm>
            <a:off x="4994275" y="1556991"/>
            <a:ext cx="2735262" cy="1079500"/>
          </a:xfrm>
          <a:prstGeom prst="wedgeRectCallout">
            <a:avLst>
              <a:gd name="adj1" fmla="val -58754"/>
              <a:gd name="adj2" fmla="val 97054"/>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25000"/>
              </a:lnSpc>
              <a:defRPr/>
            </a:pPr>
            <a:r>
              <a:rPr lang="zh-CN" altLang="en-US" sz="1600" dirty="0">
                <a:solidFill>
                  <a:schemeClr val="accent6"/>
                </a:solidFill>
                <a:latin typeface="黑体" pitchFamily="49" charset="-122"/>
                <a:ea typeface="黑体" pitchFamily="49" charset="-122"/>
              </a:rPr>
              <a:t>流插入运算符：将需要输出的内容插入到输出流中，默认</a:t>
            </a:r>
            <a:r>
              <a:rPr lang="zh-CN" altLang="en-US" sz="1600">
                <a:solidFill>
                  <a:schemeClr val="accent6"/>
                </a:solidFill>
                <a:latin typeface="黑体" pitchFamily="49" charset="-122"/>
                <a:ea typeface="黑体" pitchFamily="49" charset="-122"/>
              </a:rPr>
              <a:t>的输出设备是显示器</a:t>
            </a:r>
            <a:r>
              <a:rPr lang="zh-CN" altLang="en-US" sz="1600" dirty="0">
                <a:solidFill>
                  <a:schemeClr val="accent6"/>
                </a:solidFill>
                <a:latin typeface="黑体" pitchFamily="49" charset="-122"/>
                <a:ea typeface="黑体" pitchFamily="49" charset="-122"/>
              </a:rPr>
              <a:t>。</a:t>
            </a:r>
          </a:p>
        </p:txBody>
      </p:sp>
      <p:sp>
        <p:nvSpPr>
          <p:cNvPr id="8" name="矩形标注 7">
            <a:extLst>
              <a:ext uri="{FF2B5EF4-FFF2-40B4-BE49-F238E27FC236}">
                <a16:creationId xmlns:a16="http://schemas.microsoft.com/office/drawing/2014/main" id="{C7927212-5772-45CA-ACB9-DB01805FE381}"/>
              </a:ext>
            </a:extLst>
          </p:cNvPr>
          <p:cNvSpPr/>
          <p:nvPr/>
        </p:nvSpPr>
        <p:spPr>
          <a:xfrm>
            <a:off x="4991100" y="3641378"/>
            <a:ext cx="3311525" cy="1079500"/>
          </a:xfrm>
          <a:prstGeom prst="wedgeRectCallout">
            <a:avLst>
              <a:gd name="adj1" fmla="val -83140"/>
              <a:gd name="adj2" fmla="val 115530"/>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25000"/>
              </a:lnSpc>
              <a:defRPr/>
            </a:pPr>
            <a:r>
              <a:rPr lang="zh-CN" altLang="en-US" sz="1600" dirty="0">
                <a:solidFill>
                  <a:schemeClr val="accent6"/>
                </a:solidFill>
                <a:latin typeface="黑体" pitchFamily="49" charset="-122"/>
                <a:ea typeface="黑体" pitchFamily="49" charset="-122"/>
              </a:rPr>
              <a:t>流提取运算符：从默认的输入设备的输入流中提取若干个字节送到计算机内存区中指定的变量。</a:t>
            </a:r>
          </a:p>
        </p:txBody>
      </p:sp>
      <p:sp>
        <p:nvSpPr>
          <p:cNvPr id="9" name="矩形 8">
            <a:extLst>
              <a:ext uri="{FF2B5EF4-FFF2-40B4-BE49-F238E27FC236}">
                <a16:creationId xmlns:a16="http://schemas.microsoft.com/office/drawing/2014/main" id="{C5B955BE-C772-4874-886B-0AE369776F47}"/>
              </a:ext>
            </a:extLst>
          </p:cNvPr>
          <p:cNvSpPr>
            <a:spLocks noChangeArrowheads="1"/>
          </p:cNvSpPr>
          <p:nvPr/>
        </p:nvSpPr>
        <p:spPr bwMode="auto">
          <a:xfrm>
            <a:off x="2401887" y="4149378"/>
            <a:ext cx="23034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dirty="0">
                <a:solidFill>
                  <a:srgbClr val="FF0000"/>
                </a:solidFill>
              </a:rPr>
              <a:t>#</a:t>
            </a:r>
            <a:r>
              <a:rPr lang="en-US" altLang="zh-CN" sz="2000" dirty="0">
                <a:solidFill>
                  <a:srgbClr val="FF0000"/>
                </a:solidFill>
              </a:rPr>
              <a:t>include &lt;iostream&gt;</a:t>
            </a:r>
          </a:p>
        </p:txBody>
      </p:sp>
      <p:sp>
        <p:nvSpPr>
          <p:cNvPr id="10" name="矩形 9">
            <a:extLst>
              <a:ext uri="{FF2B5EF4-FFF2-40B4-BE49-F238E27FC236}">
                <a16:creationId xmlns:a16="http://schemas.microsoft.com/office/drawing/2014/main" id="{98B2FA61-EB0D-46F9-AD7A-477BEF22FA85}"/>
              </a:ext>
            </a:extLst>
          </p:cNvPr>
          <p:cNvSpPr>
            <a:spLocks noChangeArrowheads="1"/>
          </p:cNvSpPr>
          <p:nvPr/>
        </p:nvSpPr>
        <p:spPr bwMode="auto">
          <a:xfrm>
            <a:off x="746125" y="6155978"/>
            <a:ext cx="82089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ea typeface="Arial Unicode MS" pitchFamily="34" charset="-122"/>
              </a:rPr>
              <a:t>cin </a:t>
            </a:r>
            <a:r>
              <a:rPr lang="zh-CN" altLang="en-US" sz="1800">
                <a:ea typeface="Arial Unicode MS" pitchFamily="34" charset="-122"/>
              </a:rPr>
              <a:t>和 </a:t>
            </a:r>
            <a:r>
              <a:rPr lang="en-US" altLang="zh-CN" sz="1800">
                <a:ea typeface="Arial Unicode MS" pitchFamily="34" charset="-122"/>
              </a:rPr>
              <a:t>cout </a:t>
            </a:r>
            <a:r>
              <a:rPr lang="zh-CN" altLang="en-US" sz="1800">
                <a:ea typeface="Arial Unicode MS" pitchFamily="34" charset="-122"/>
              </a:rPr>
              <a:t>是流库预定义的两个标准对象，分别连接键盘和屏幕</a:t>
            </a:r>
            <a:endParaRPr lang="zh-CN" altLang="en-US" sz="1800"/>
          </a:p>
        </p:txBody>
      </p:sp>
    </p:spTree>
    <p:extLst>
      <p:ext uri="{BB962C8B-B14F-4D97-AF65-F5344CB8AC3E}">
        <p14:creationId xmlns:p14="http://schemas.microsoft.com/office/powerpoint/2010/main" val="162513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linds(horizontal)">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ntr" presetSubtype="16"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diamond(in)">
                                      <p:cBhvr>
                                        <p:cTn id="23" dur="20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checkerboard(across)">
                                      <p:cBhvr>
                                        <p:cTn id="3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046790D1-AFFF-4B57-965A-A24AB9E9CA5E}"/>
              </a:ext>
            </a:extLst>
          </p:cNvPr>
          <p:cNvSpPr>
            <a:spLocks noGrp="1" noChangeArrowheads="1"/>
          </p:cNvSpPr>
          <p:nvPr>
            <p:ph type="subTitle" idx="4294967295"/>
          </p:nvPr>
        </p:nvSpPr>
        <p:spPr>
          <a:xfrm>
            <a:off x="1143000" y="1365648"/>
            <a:ext cx="6286500" cy="400764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34591" indent="-267891" algn="just">
              <a:spcBef>
                <a:spcPts val="900"/>
              </a:spcBef>
              <a:spcAft>
                <a:spcPts val="450"/>
              </a:spcAft>
              <a:buClr>
                <a:srgbClr val="FF0000"/>
              </a:buClr>
              <a:buSzPct val="80000"/>
              <a:buNone/>
            </a:pPr>
            <a:r>
              <a:rPr lang="zh-CN" altLang="en-US" sz="1800">
                <a:solidFill>
                  <a:srgbClr val="FF0000"/>
                </a:solidFill>
              </a:rPr>
              <a:t>有关构造函数的使用，有以下说明： </a:t>
            </a:r>
          </a:p>
          <a:p>
            <a:pPr marL="534591" indent="-267891" algn="just">
              <a:lnSpc>
                <a:spcPts val="2100"/>
              </a:lnSpc>
              <a:spcBef>
                <a:spcPct val="0"/>
              </a:spcBef>
              <a:spcAft>
                <a:spcPts val="450"/>
              </a:spcAft>
              <a:buClr>
                <a:srgbClr val="FF0000"/>
              </a:buClr>
              <a:buSzPct val="80000"/>
              <a:buFont typeface="Wingdings" panose="05000000000000000000" pitchFamily="2" charset="2"/>
              <a:buChar char="p"/>
            </a:pPr>
            <a:r>
              <a:rPr lang="zh-CN" altLang="en-US" sz="1500"/>
              <a:t>建立</a:t>
            </a:r>
            <a:r>
              <a:rPr lang="zh-CN" altLang="en-US" sz="1500">
                <a:solidFill>
                  <a:srgbClr val="FF0000"/>
                </a:solidFill>
              </a:rPr>
              <a:t>对象</a:t>
            </a:r>
            <a:r>
              <a:rPr lang="zh-CN" altLang="en-US" sz="1500"/>
              <a:t>时自动执行构造函数，不要误认为实在类声明是直接对程序数据成员赋初值；</a:t>
            </a:r>
          </a:p>
          <a:p>
            <a:pPr marL="534591" indent="-267891" algn="just">
              <a:lnSpc>
                <a:spcPts val="2100"/>
              </a:lnSpc>
              <a:spcBef>
                <a:spcPct val="0"/>
              </a:spcBef>
              <a:spcAft>
                <a:spcPts val="450"/>
              </a:spcAft>
              <a:buClr>
                <a:srgbClr val="FF0000"/>
              </a:buClr>
              <a:buSzPct val="80000"/>
              <a:buFont typeface="Wingdings" panose="05000000000000000000" pitchFamily="2" charset="2"/>
              <a:buChar char="p"/>
            </a:pPr>
            <a:r>
              <a:rPr lang="zh-CN" altLang="en-US" sz="1500"/>
              <a:t>构造函数没有返回值，也不需要在定义构造函数时声明类型，这是它和一般函数的一个重要的不同之点</a:t>
            </a:r>
          </a:p>
          <a:p>
            <a:pPr marL="534591" indent="-267891" algn="just">
              <a:lnSpc>
                <a:spcPts val="2100"/>
              </a:lnSpc>
              <a:spcBef>
                <a:spcPct val="0"/>
              </a:spcBef>
              <a:spcAft>
                <a:spcPts val="450"/>
              </a:spcAft>
              <a:buClr>
                <a:srgbClr val="FF0000"/>
              </a:buClr>
              <a:buSzPct val="80000"/>
              <a:buFont typeface="Wingdings" panose="05000000000000000000" pitchFamily="2" charset="2"/>
              <a:buChar char="p"/>
            </a:pPr>
            <a:r>
              <a:rPr lang="zh-CN" altLang="en-US" sz="1500"/>
              <a:t>构造函数不需用户调用，也不能被用户调用；</a:t>
            </a:r>
            <a:endParaRPr lang="en-US" altLang="zh-CN" sz="1500"/>
          </a:p>
          <a:p>
            <a:pPr marL="534591" indent="-267891" algn="just">
              <a:lnSpc>
                <a:spcPts val="2100"/>
              </a:lnSpc>
              <a:spcBef>
                <a:spcPct val="0"/>
              </a:spcBef>
              <a:spcAft>
                <a:spcPts val="450"/>
              </a:spcAft>
              <a:buClr>
                <a:srgbClr val="FF0000"/>
              </a:buClr>
              <a:buSzPct val="80000"/>
              <a:buFont typeface="Wingdings" panose="05000000000000000000" pitchFamily="2" charset="2"/>
              <a:buChar char="p"/>
            </a:pPr>
            <a:r>
              <a:rPr lang="zh-CN" altLang="en-US" sz="1500"/>
              <a:t>可以用一个类对象初始化另一个类对象；</a:t>
            </a:r>
            <a:endParaRPr lang="en-US" altLang="zh-CN" sz="1500"/>
          </a:p>
          <a:p>
            <a:pPr marL="876300" lvl="1" indent="-267891" algn="just">
              <a:lnSpc>
                <a:spcPts val="2100"/>
              </a:lnSpc>
              <a:spcBef>
                <a:spcPct val="0"/>
              </a:spcBef>
              <a:spcAft>
                <a:spcPts val="450"/>
              </a:spcAft>
              <a:buClr>
                <a:srgbClr val="FF0000"/>
              </a:buClr>
              <a:buSzPct val="80000"/>
              <a:buNone/>
            </a:pPr>
            <a:r>
              <a:rPr lang="en-US" altLang="zh-CN" sz="1500">
                <a:solidFill>
                  <a:schemeClr val="accent2"/>
                </a:solidFill>
              </a:rPr>
              <a:t>Time t1;   Time t2=t1;</a:t>
            </a:r>
            <a:endParaRPr lang="zh-CN" altLang="en-US" sz="1500">
              <a:solidFill>
                <a:schemeClr val="accent2"/>
              </a:solidFill>
            </a:endParaRPr>
          </a:p>
          <a:p>
            <a:pPr marL="534591" indent="-267891" algn="just">
              <a:lnSpc>
                <a:spcPts val="2100"/>
              </a:lnSpc>
              <a:spcBef>
                <a:spcPct val="0"/>
              </a:spcBef>
              <a:spcAft>
                <a:spcPts val="450"/>
              </a:spcAft>
              <a:buClr>
                <a:srgbClr val="FF0000"/>
              </a:buClr>
              <a:buSzPct val="80000"/>
              <a:buFont typeface="Wingdings" panose="05000000000000000000" pitchFamily="2" charset="2"/>
              <a:buChar char="p"/>
            </a:pPr>
            <a:r>
              <a:rPr lang="zh-CN" altLang="en-US" sz="1500"/>
              <a:t>在构造函数的函数体中不仅可以对数据成员赋初值，而且可以包含其他语句，但是一般不提倡在构造函数中加入与初始化无关的内容，以保持程序的清晰</a:t>
            </a:r>
          </a:p>
          <a:p>
            <a:pPr marL="534591" indent="-267891" algn="just">
              <a:lnSpc>
                <a:spcPts val="2100"/>
              </a:lnSpc>
              <a:spcBef>
                <a:spcPct val="0"/>
              </a:spcBef>
              <a:spcAft>
                <a:spcPts val="450"/>
              </a:spcAft>
              <a:buClr>
                <a:srgbClr val="FF0000"/>
              </a:buClr>
              <a:buSzPct val="80000"/>
              <a:buFont typeface="Wingdings" panose="05000000000000000000" pitchFamily="2" charset="2"/>
              <a:buChar char="p"/>
            </a:pPr>
            <a:r>
              <a:rPr lang="zh-CN" altLang="en-US" sz="1500"/>
              <a:t>如果用户自己没有定义构造函数，则</a:t>
            </a:r>
            <a:r>
              <a:rPr lang="en-US" altLang="zh-CN" sz="1500"/>
              <a:t>C++</a:t>
            </a:r>
            <a:r>
              <a:rPr lang="zh-CN" altLang="en-US" sz="1500"/>
              <a:t>系统会自动生成一个构造函数，只是这个构造函数的函数体是空的，也没有参数，不执行初始化操作</a:t>
            </a:r>
          </a:p>
        </p:txBody>
      </p:sp>
    </p:spTree>
    <p:extLst>
      <p:ext uri="{BB962C8B-B14F-4D97-AF65-F5344CB8AC3E}">
        <p14:creationId xmlns:p14="http://schemas.microsoft.com/office/powerpoint/2010/main" val="337373653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a:extLst>
              <a:ext uri="{FF2B5EF4-FFF2-40B4-BE49-F238E27FC236}">
                <a16:creationId xmlns:a16="http://schemas.microsoft.com/office/drawing/2014/main" id="{E1893D0E-E809-48CF-9081-FA716DF5076D}"/>
              </a:ext>
            </a:extLst>
          </p:cNvPr>
          <p:cNvSpPr>
            <a:spLocks noGrp="1" noChangeArrowheads="1"/>
          </p:cNvSpPr>
          <p:nvPr>
            <p:ph type="ctrTitle" idx="4294967295"/>
          </p:nvPr>
        </p:nvSpPr>
        <p:spPr>
          <a:xfrm>
            <a:off x="1943100" y="1200150"/>
            <a:ext cx="6057900" cy="514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50000"/>
              </a:lnSpc>
              <a:spcBef>
                <a:spcPct val="50000"/>
              </a:spcBef>
            </a:pPr>
            <a:r>
              <a:rPr lang="zh-CN" altLang="en-US" sz="2250"/>
              <a:t>9.1.3 带参数的构造函数</a:t>
            </a:r>
          </a:p>
        </p:txBody>
      </p:sp>
      <p:sp>
        <p:nvSpPr>
          <p:cNvPr id="712706" name="Rectangle 2">
            <a:extLst>
              <a:ext uri="{FF2B5EF4-FFF2-40B4-BE49-F238E27FC236}">
                <a16:creationId xmlns:a16="http://schemas.microsoft.com/office/drawing/2014/main" id="{4920D9EF-AA7F-46D3-9B2A-7A6C7B6FB3F1}"/>
              </a:ext>
            </a:extLst>
          </p:cNvPr>
          <p:cNvSpPr>
            <a:spLocks noGrp="1" noChangeArrowheads="1"/>
          </p:cNvSpPr>
          <p:nvPr>
            <p:ph type="subTitle" idx="4294967295"/>
          </p:nvPr>
        </p:nvSpPr>
        <p:spPr>
          <a:xfrm>
            <a:off x="1143000" y="1771651"/>
            <a:ext cx="6286500" cy="2575322"/>
          </a:xfrm>
          <a:prstGeom prst="rect">
            <a:avLst/>
          </a:prstGeom>
        </p:spPr>
        <p:txBody>
          <a:bodyPr/>
          <a:lstStyle/>
          <a:p>
            <a:pPr marL="534591" indent="-267891" algn="just">
              <a:spcBef>
                <a:spcPts val="450"/>
              </a:spcBef>
              <a:spcAft>
                <a:spcPts val="450"/>
              </a:spcAft>
              <a:buClr>
                <a:srgbClr val="FF0000"/>
              </a:buClr>
              <a:buSzPct val="80000"/>
              <a:buFont typeface="Wingdings" pitchFamily="2" charset="2"/>
              <a:buChar char="p"/>
              <a:defRPr/>
            </a:pPr>
            <a:r>
              <a:rPr lang="zh-CN" altLang="en-US" sz="1800" dirty="0"/>
              <a:t>有时用户希望对不同的对象赋予不同的初值，可以采用带参数的构造函数</a:t>
            </a:r>
            <a:endParaRPr lang="en-US" altLang="zh-CN" sz="1800" dirty="0"/>
          </a:p>
          <a:p>
            <a:pPr marL="534591" indent="-267891" algn="just">
              <a:spcBef>
                <a:spcPts val="450"/>
              </a:spcBef>
              <a:spcAft>
                <a:spcPts val="450"/>
              </a:spcAft>
              <a:buClr>
                <a:srgbClr val="FF0000"/>
              </a:buClr>
              <a:buSzPct val="80000"/>
              <a:buFont typeface="Wingdings" pitchFamily="2" charset="2"/>
              <a:buChar char="p"/>
              <a:defRPr/>
            </a:pPr>
            <a:r>
              <a:rPr lang="zh-CN" altLang="en-US" sz="1800" dirty="0"/>
              <a:t>在调用不同对象的构造函数时，从外面将不同的数据传递给构造函数，以实现不同的初始化</a:t>
            </a:r>
            <a:endParaRPr lang="en-US" altLang="zh-CN" sz="1800" dirty="0"/>
          </a:p>
          <a:p>
            <a:pPr marL="534591" indent="-267891" algn="just">
              <a:spcBef>
                <a:spcPts val="450"/>
              </a:spcBef>
              <a:spcAft>
                <a:spcPts val="450"/>
              </a:spcAft>
              <a:buClr>
                <a:srgbClr val="FF0000"/>
              </a:buClr>
              <a:buSzPct val="80000"/>
              <a:buNone/>
              <a:defRPr/>
            </a:pPr>
            <a:r>
              <a:rPr lang="zh-CN" altLang="en-US" sz="1800" dirty="0">
                <a:solidFill>
                  <a:schemeClr val="accent6"/>
                </a:solidFill>
              </a:rPr>
              <a:t>构造函数名(类型 1 形参1，类型2 形参2，…)</a:t>
            </a:r>
          </a:p>
          <a:p>
            <a:pPr marL="534591" indent="-267891" algn="just">
              <a:spcBef>
                <a:spcPts val="450"/>
              </a:spcBef>
              <a:spcAft>
                <a:spcPts val="450"/>
              </a:spcAft>
              <a:buClr>
                <a:srgbClr val="FF0000"/>
              </a:buClr>
              <a:buSzPct val="80000"/>
              <a:buFont typeface="Wingdings" pitchFamily="2" charset="2"/>
              <a:buChar char="p"/>
              <a:defRPr/>
            </a:pPr>
            <a:r>
              <a:rPr lang="zh-CN" altLang="en-US" sz="1800" dirty="0"/>
              <a:t>用户不能调用构造函数，但可以在定义对象时给出实参。</a:t>
            </a:r>
          </a:p>
          <a:p>
            <a:pPr marL="534591" indent="-267891" algn="just">
              <a:spcBef>
                <a:spcPts val="450"/>
              </a:spcBef>
              <a:spcAft>
                <a:spcPts val="450"/>
              </a:spcAft>
              <a:buClr>
                <a:srgbClr val="FF0000"/>
              </a:buClr>
              <a:buSzPct val="80000"/>
              <a:buNone/>
              <a:defRPr/>
            </a:pPr>
            <a:r>
              <a:rPr lang="zh-CN" altLang="en-US" sz="1800" dirty="0">
                <a:solidFill>
                  <a:schemeClr val="accent6"/>
                </a:solidFill>
              </a:rPr>
              <a:t>类名 对象名(实参1，实参2，…);</a:t>
            </a:r>
          </a:p>
        </p:txBody>
      </p:sp>
    </p:spTree>
    <p:extLst>
      <p:ext uri="{BB962C8B-B14F-4D97-AF65-F5344CB8AC3E}">
        <p14:creationId xmlns:p14="http://schemas.microsoft.com/office/powerpoint/2010/main" val="401147527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758E5B2-EE95-4CED-BE23-AE738FA149FC}"/>
              </a:ext>
            </a:extLst>
          </p:cNvPr>
          <p:cNvSpPr>
            <a:spLocks noGrp="1" noChangeArrowheads="1"/>
          </p:cNvSpPr>
          <p:nvPr>
            <p:ph type="subTitle" idx="4294967295"/>
          </p:nvPr>
        </p:nvSpPr>
        <p:spPr>
          <a:xfrm>
            <a:off x="1143001" y="1875235"/>
            <a:ext cx="3255169" cy="387548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spcBef>
                <a:spcPct val="0"/>
              </a:spcBef>
              <a:buNone/>
            </a:pPr>
            <a:r>
              <a:rPr lang="zh-CN" altLang="en-US" sz="1350"/>
              <a:t>#</a:t>
            </a:r>
            <a:r>
              <a:rPr lang="en-US" altLang="zh-CN" sz="1350"/>
              <a:t>include &lt;iostream&gt;</a:t>
            </a:r>
          </a:p>
          <a:p>
            <a:pPr indent="-4763">
              <a:spcBef>
                <a:spcPct val="0"/>
              </a:spcBef>
              <a:buNone/>
            </a:pPr>
            <a:r>
              <a:rPr lang="en-US" altLang="zh-CN" sz="1350"/>
              <a:t>using namespace std;</a:t>
            </a:r>
          </a:p>
          <a:p>
            <a:pPr indent="-4763">
              <a:spcBef>
                <a:spcPct val="0"/>
              </a:spcBef>
              <a:buNone/>
            </a:pPr>
            <a:r>
              <a:rPr lang="en-US" altLang="zh-CN" sz="1350"/>
              <a:t>class Box</a:t>
            </a:r>
          </a:p>
          <a:p>
            <a:pPr indent="-4763">
              <a:spcBef>
                <a:spcPct val="0"/>
              </a:spcBef>
              <a:buNone/>
            </a:pPr>
            <a:r>
              <a:rPr lang="en-US" altLang="zh-CN" sz="1350"/>
              <a:t>{public:</a:t>
            </a:r>
          </a:p>
          <a:p>
            <a:pPr lvl="1" indent="-4763">
              <a:spcBef>
                <a:spcPct val="0"/>
              </a:spcBef>
              <a:buNone/>
            </a:pPr>
            <a:r>
              <a:rPr lang="en-US" altLang="zh-CN" sz="1350">
                <a:solidFill>
                  <a:srgbClr val="FF0000"/>
                </a:solidFill>
              </a:rPr>
              <a:t>Box(int,int,int); </a:t>
            </a:r>
            <a:r>
              <a:rPr lang="en-US" altLang="zh-CN" sz="1200">
                <a:solidFill>
                  <a:srgbClr val="FF0000"/>
                </a:solidFill>
              </a:rPr>
              <a:t>//</a:t>
            </a:r>
            <a:r>
              <a:rPr lang="zh-CN" altLang="en-US" sz="1200">
                <a:solidFill>
                  <a:srgbClr val="FF0000"/>
                </a:solidFill>
              </a:rPr>
              <a:t>带参数的构造函数</a:t>
            </a:r>
          </a:p>
          <a:p>
            <a:pPr lvl="1" indent="-4763">
              <a:spcBef>
                <a:spcPct val="0"/>
              </a:spcBef>
              <a:buNone/>
            </a:pPr>
            <a:r>
              <a:rPr lang="en-US" altLang="zh-CN" sz="1350"/>
              <a:t>int volume( ); </a:t>
            </a:r>
            <a:r>
              <a:rPr lang="en-US" altLang="zh-CN" sz="1200"/>
              <a:t>//</a:t>
            </a:r>
            <a:r>
              <a:rPr lang="zh-CN" altLang="en-US" sz="1200"/>
              <a:t>声明计算体积的函数</a:t>
            </a:r>
          </a:p>
          <a:p>
            <a:pPr indent="-4763">
              <a:spcBef>
                <a:spcPct val="0"/>
              </a:spcBef>
              <a:buNone/>
            </a:pPr>
            <a:r>
              <a:rPr lang="zh-CN" altLang="en-US" sz="1350"/>
              <a:t> </a:t>
            </a:r>
            <a:r>
              <a:rPr lang="en-US" altLang="zh-CN" sz="1350"/>
              <a:t>private:</a:t>
            </a:r>
          </a:p>
          <a:p>
            <a:pPr lvl="1" indent="-4763">
              <a:spcBef>
                <a:spcPct val="0"/>
              </a:spcBef>
              <a:buNone/>
            </a:pPr>
            <a:r>
              <a:rPr lang="en-US" altLang="zh-CN" sz="1350"/>
              <a:t>int height;</a:t>
            </a:r>
          </a:p>
          <a:p>
            <a:pPr lvl="1" indent="-4763">
              <a:spcBef>
                <a:spcPct val="0"/>
              </a:spcBef>
              <a:buNone/>
            </a:pPr>
            <a:r>
              <a:rPr lang="en-US" altLang="zh-CN" sz="1350"/>
              <a:t>int width;</a:t>
            </a:r>
          </a:p>
          <a:p>
            <a:pPr lvl="1" indent="-4763">
              <a:spcBef>
                <a:spcPct val="0"/>
              </a:spcBef>
              <a:buNone/>
            </a:pPr>
            <a:r>
              <a:rPr lang="en-US" altLang="zh-CN" sz="1350"/>
              <a:t>int length;</a:t>
            </a:r>
          </a:p>
          <a:p>
            <a:pPr indent="-4763">
              <a:spcBef>
                <a:spcPct val="0"/>
              </a:spcBef>
              <a:buNone/>
            </a:pPr>
            <a:r>
              <a:rPr lang="en-US" altLang="zh-CN" sz="1350"/>
              <a:t>};</a:t>
            </a:r>
          </a:p>
          <a:p>
            <a:pPr indent="-4763">
              <a:spcBef>
                <a:spcPct val="0"/>
              </a:spcBef>
              <a:buNone/>
            </a:pPr>
            <a:r>
              <a:rPr lang="en-US" altLang="zh-CN" sz="1350"/>
              <a:t>Box∷Box(int h,int w,int len)   </a:t>
            </a:r>
          </a:p>
          <a:p>
            <a:pPr indent="-4763">
              <a:spcBef>
                <a:spcPct val="0"/>
              </a:spcBef>
              <a:buNone/>
            </a:pPr>
            <a:r>
              <a:rPr lang="en-US" altLang="zh-CN" sz="1350">
                <a:solidFill>
                  <a:srgbClr val="FF0000"/>
                </a:solidFill>
              </a:rPr>
              <a:t>//</a:t>
            </a:r>
            <a:r>
              <a:rPr lang="zh-CN" altLang="en-US" sz="1350">
                <a:solidFill>
                  <a:srgbClr val="FF0000"/>
                </a:solidFill>
              </a:rPr>
              <a:t>在类外定义带参数的构造函数</a:t>
            </a:r>
          </a:p>
          <a:p>
            <a:pPr indent="-4763">
              <a:spcBef>
                <a:spcPct val="0"/>
              </a:spcBef>
              <a:buNone/>
            </a:pPr>
            <a:r>
              <a:rPr lang="zh-CN" altLang="en-US" sz="1350"/>
              <a:t>{</a:t>
            </a:r>
            <a:endParaRPr lang="en-US" altLang="zh-CN" sz="1350"/>
          </a:p>
          <a:p>
            <a:pPr lvl="1" indent="-4763">
              <a:spcBef>
                <a:spcPct val="0"/>
              </a:spcBef>
              <a:buNone/>
            </a:pPr>
            <a:r>
              <a:rPr lang="en-US" altLang="zh-CN" sz="1350"/>
              <a:t>height=h;</a:t>
            </a:r>
          </a:p>
          <a:p>
            <a:pPr lvl="1" indent="-4763">
              <a:spcBef>
                <a:spcPct val="0"/>
              </a:spcBef>
              <a:buNone/>
            </a:pPr>
            <a:r>
              <a:rPr lang="en-US" altLang="zh-CN" sz="1350"/>
              <a:t>width=w;</a:t>
            </a:r>
          </a:p>
          <a:p>
            <a:pPr lvl="1" indent="-4763">
              <a:spcBef>
                <a:spcPct val="0"/>
              </a:spcBef>
              <a:buNone/>
            </a:pPr>
            <a:r>
              <a:rPr lang="en-US" altLang="zh-CN" sz="1350"/>
              <a:t>length=len;</a:t>
            </a:r>
          </a:p>
          <a:p>
            <a:pPr indent="-4763">
              <a:spcBef>
                <a:spcPct val="0"/>
              </a:spcBef>
              <a:buNone/>
            </a:pPr>
            <a:r>
              <a:rPr lang="en-US" altLang="zh-CN" sz="1350"/>
              <a:t>}</a:t>
            </a:r>
          </a:p>
          <a:p>
            <a:pPr indent="-4763">
              <a:spcBef>
                <a:spcPct val="0"/>
              </a:spcBef>
              <a:buNone/>
            </a:pPr>
            <a:endParaRPr lang="en-US" altLang="zh-CN" sz="1350"/>
          </a:p>
        </p:txBody>
      </p:sp>
      <p:sp>
        <p:nvSpPr>
          <p:cNvPr id="3" name="Rectangle 2">
            <a:extLst>
              <a:ext uri="{FF2B5EF4-FFF2-40B4-BE49-F238E27FC236}">
                <a16:creationId xmlns:a16="http://schemas.microsoft.com/office/drawing/2014/main" id="{3B1076D1-A00A-4BD4-8C7A-E6686D50751E}"/>
              </a:ext>
            </a:extLst>
          </p:cNvPr>
          <p:cNvSpPr txBox="1">
            <a:spLocks noChangeArrowheads="1"/>
          </p:cNvSpPr>
          <p:nvPr/>
        </p:nvSpPr>
        <p:spPr bwMode="auto">
          <a:xfrm>
            <a:off x="4356499" y="1970486"/>
            <a:ext cx="3563540" cy="3835003"/>
          </a:xfrm>
          <a:prstGeom prst="rect">
            <a:avLst/>
          </a:prstGeom>
          <a:noFill/>
          <a:ln>
            <a:miter lim="800000"/>
            <a:headEnd/>
            <a:tailEnd/>
          </a:ln>
        </p:spPr>
        <p:txBody>
          <a:bodyPr/>
          <a:lstStyle/>
          <a:p>
            <a:pPr marL="215504" indent="-4763">
              <a:defRPr/>
            </a:pPr>
            <a:r>
              <a:rPr lang="en-US" altLang="zh-CN" sz="1350" b="1" kern="0" dirty="0">
                <a:latin typeface="+mn-lt"/>
                <a:ea typeface="+mn-ea"/>
              </a:rPr>
              <a:t>int </a:t>
            </a:r>
            <a:r>
              <a:rPr lang="en-US" altLang="zh-CN" sz="1350" b="1" kern="0" dirty="0" err="1">
                <a:latin typeface="+mn-lt"/>
                <a:ea typeface="+mn-ea"/>
              </a:rPr>
              <a:t>Box∷volume</a:t>
            </a:r>
            <a:r>
              <a:rPr lang="en-US" altLang="zh-CN" sz="1350" b="1" kern="0" dirty="0">
                <a:latin typeface="+mn-lt"/>
                <a:ea typeface="+mn-ea"/>
              </a:rPr>
              <a:t>( ) //</a:t>
            </a:r>
            <a:r>
              <a:rPr lang="zh-CN" altLang="en-US" sz="1350" b="1" kern="0" dirty="0">
                <a:latin typeface="+mn-lt"/>
                <a:ea typeface="+mn-ea"/>
              </a:rPr>
              <a:t>定义计算体积的函数</a:t>
            </a:r>
          </a:p>
          <a:p>
            <a:pPr marL="215504" indent="-4763">
              <a:defRPr/>
            </a:pPr>
            <a:r>
              <a:rPr lang="zh-CN" altLang="en-US" sz="1350" b="1" kern="0" dirty="0">
                <a:latin typeface="+mn-lt"/>
                <a:ea typeface="+mn-ea"/>
              </a:rPr>
              <a:t>{</a:t>
            </a:r>
            <a:r>
              <a:rPr lang="en-US" altLang="zh-CN" sz="1350" b="1" kern="0" dirty="0">
                <a:latin typeface="+mn-lt"/>
                <a:ea typeface="+mn-ea"/>
              </a:rPr>
              <a:t>return(height*width*length);}</a:t>
            </a:r>
          </a:p>
          <a:p>
            <a:pPr marL="215504" indent="-4763">
              <a:defRPr/>
            </a:pPr>
            <a:endParaRPr lang="en-US" altLang="zh-CN" sz="1350" b="1" kern="0" dirty="0">
              <a:latin typeface="+mn-lt"/>
              <a:ea typeface="+mn-ea"/>
            </a:endParaRPr>
          </a:p>
          <a:p>
            <a:pPr marL="215504" indent="-4763">
              <a:defRPr/>
            </a:pPr>
            <a:r>
              <a:rPr lang="en-US" altLang="zh-CN" sz="1350" b="1" kern="0" dirty="0" err="1">
                <a:latin typeface="+mn-lt"/>
                <a:ea typeface="+mn-ea"/>
              </a:rPr>
              <a:t>int</a:t>
            </a:r>
            <a:r>
              <a:rPr lang="en-US" altLang="zh-CN" sz="1350" b="1" kern="0" dirty="0">
                <a:latin typeface="+mn-lt"/>
                <a:ea typeface="+mn-ea"/>
              </a:rPr>
              <a:t> main( )</a:t>
            </a:r>
          </a:p>
          <a:p>
            <a:pPr marL="215504" indent="-4763">
              <a:defRPr/>
            </a:pPr>
            <a:r>
              <a:rPr lang="en-US" altLang="zh-CN" sz="1350" b="1" kern="0">
                <a:latin typeface="+mn-lt"/>
                <a:ea typeface="+mn-ea"/>
              </a:rPr>
              <a:t>{</a:t>
            </a:r>
          </a:p>
          <a:p>
            <a:pPr marL="558404" lvl="1" indent="-4763">
              <a:defRPr/>
            </a:pPr>
            <a:r>
              <a:rPr lang="en-US" altLang="zh-CN" sz="1350" b="1" kern="0">
                <a:solidFill>
                  <a:srgbClr val="FF0000"/>
                </a:solidFill>
                <a:latin typeface="+mn-lt"/>
                <a:ea typeface="+mn-ea"/>
              </a:rPr>
              <a:t>Box box1(12,20,25); </a:t>
            </a:r>
            <a:endParaRPr lang="zh-CN" altLang="en-US" sz="1350" b="1" kern="0" dirty="0">
              <a:solidFill>
                <a:srgbClr val="FF0000"/>
              </a:solidFill>
              <a:latin typeface="+mn-lt"/>
              <a:ea typeface="+mn-ea"/>
            </a:endParaRPr>
          </a:p>
          <a:p>
            <a:pPr marL="558404" lvl="1" indent="-4763">
              <a:defRPr/>
            </a:pPr>
            <a:r>
              <a:rPr lang="en-US" altLang="zh-CN" sz="1350" b="1" kern="0" dirty="0" err="1">
                <a:latin typeface="+mn-lt"/>
                <a:ea typeface="+mn-ea"/>
              </a:rPr>
              <a:t>cout</a:t>
            </a:r>
            <a:r>
              <a:rPr lang="en-US" altLang="zh-CN" sz="1350" b="1" kern="0" dirty="0">
                <a:latin typeface="+mn-lt"/>
                <a:ea typeface="+mn-ea"/>
              </a:rPr>
              <a:t>&lt;&lt;″The volume of box1 is ″&lt;&lt;box1.volume( )&lt;&lt;</a:t>
            </a:r>
            <a:r>
              <a:rPr lang="en-US" altLang="zh-CN" sz="1350" b="1" kern="0" dirty="0" err="1">
                <a:latin typeface="+mn-lt"/>
                <a:ea typeface="+mn-ea"/>
              </a:rPr>
              <a:t>endl</a:t>
            </a:r>
            <a:r>
              <a:rPr lang="en-US" altLang="zh-CN" sz="1350" b="1" kern="0" dirty="0">
                <a:latin typeface="+mn-lt"/>
                <a:ea typeface="+mn-ea"/>
              </a:rPr>
              <a:t>;</a:t>
            </a:r>
          </a:p>
          <a:p>
            <a:pPr marL="558404" lvl="1" indent="-4763">
              <a:defRPr/>
            </a:pPr>
            <a:r>
              <a:rPr lang="en-US" altLang="zh-CN" sz="1350" b="1" kern="0">
                <a:solidFill>
                  <a:srgbClr val="FF0000"/>
                </a:solidFill>
                <a:latin typeface="+mn-lt"/>
                <a:ea typeface="+mn-ea"/>
              </a:rPr>
              <a:t>Box box2(10,14,20); </a:t>
            </a:r>
            <a:endParaRPr lang="zh-CN" altLang="en-US" sz="1350" b="1" kern="0" dirty="0">
              <a:solidFill>
                <a:srgbClr val="FF0000"/>
              </a:solidFill>
              <a:latin typeface="+mn-lt"/>
              <a:ea typeface="+mn-ea"/>
            </a:endParaRPr>
          </a:p>
          <a:p>
            <a:pPr marL="558404" lvl="1" indent="-4763">
              <a:defRPr/>
            </a:pPr>
            <a:r>
              <a:rPr lang="en-US" altLang="zh-CN" sz="1350" b="1" kern="0" dirty="0" err="1">
                <a:latin typeface="+mn-lt"/>
                <a:ea typeface="+mn-ea"/>
              </a:rPr>
              <a:t>cout</a:t>
            </a:r>
            <a:r>
              <a:rPr lang="en-US" altLang="zh-CN" sz="1350" b="1" kern="0" dirty="0">
                <a:latin typeface="+mn-lt"/>
                <a:ea typeface="+mn-ea"/>
              </a:rPr>
              <a:t>&lt;&lt;″The volume of box2 is ″&lt;&lt;box2.volume( )&lt;&lt;</a:t>
            </a:r>
            <a:r>
              <a:rPr lang="en-US" altLang="zh-CN" sz="1350" b="1" kern="0" dirty="0" err="1">
                <a:latin typeface="+mn-lt"/>
                <a:ea typeface="+mn-ea"/>
              </a:rPr>
              <a:t>endl</a:t>
            </a:r>
            <a:r>
              <a:rPr lang="en-US" altLang="zh-CN" sz="1350" b="1" kern="0" dirty="0">
                <a:latin typeface="+mn-lt"/>
                <a:ea typeface="+mn-ea"/>
              </a:rPr>
              <a:t>;</a:t>
            </a:r>
          </a:p>
          <a:p>
            <a:pPr marL="558404" lvl="1" indent="-4763">
              <a:defRPr/>
            </a:pPr>
            <a:r>
              <a:rPr lang="en-US" altLang="zh-CN" sz="1350" b="1" kern="0" dirty="0">
                <a:latin typeface="+mn-lt"/>
                <a:ea typeface="+mn-ea"/>
              </a:rPr>
              <a:t>return 0;</a:t>
            </a:r>
          </a:p>
          <a:p>
            <a:pPr marL="215504" indent="-4763">
              <a:defRPr/>
            </a:pPr>
            <a:r>
              <a:rPr lang="en-US" altLang="zh-CN" sz="1350" b="1" kern="0" dirty="0">
                <a:latin typeface="+mn-lt"/>
                <a:ea typeface="+mn-ea"/>
              </a:rPr>
              <a:t>}</a:t>
            </a:r>
            <a:endParaRPr lang="zh-CN" altLang="en-US" sz="1350" b="1" kern="0" dirty="0">
              <a:latin typeface="+mn-lt"/>
              <a:ea typeface="+mn-ea"/>
            </a:endParaRPr>
          </a:p>
          <a:p>
            <a:pPr marL="215504" indent="-4763">
              <a:spcBef>
                <a:spcPct val="20000"/>
              </a:spcBef>
              <a:defRPr/>
            </a:pPr>
            <a:r>
              <a:rPr lang="zh-CN" altLang="en-US" sz="1800" b="1" kern="0">
                <a:solidFill>
                  <a:schemeClr val="accent6"/>
                </a:solidFill>
                <a:latin typeface="+mn-lt"/>
                <a:ea typeface="+mn-ea"/>
              </a:rPr>
              <a:t>程序运行</a:t>
            </a:r>
            <a:r>
              <a:rPr lang="zh-CN" altLang="en-US" sz="1800" b="1" kern="0" dirty="0">
                <a:solidFill>
                  <a:schemeClr val="accent6"/>
                </a:solidFill>
                <a:latin typeface="+mn-lt"/>
                <a:ea typeface="+mn-ea"/>
              </a:rPr>
              <a:t>结果如下： </a:t>
            </a:r>
          </a:p>
          <a:p>
            <a:pPr marL="215504" indent="-4763">
              <a:spcBef>
                <a:spcPct val="20000"/>
              </a:spcBef>
              <a:defRPr/>
            </a:pPr>
            <a:r>
              <a:rPr lang="en-US" altLang="zh-CN" sz="1350" b="1" kern="0" dirty="0">
                <a:solidFill>
                  <a:schemeClr val="accent6"/>
                </a:solidFill>
                <a:latin typeface="+mn-lt"/>
                <a:ea typeface="+mn-ea"/>
              </a:rPr>
              <a:t>The volume of box1 </a:t>
            </a:r>
            <a:r>
              <a:rPr lang="en-US" altLang="zh-CN" sz="1350" b="1" kern="0">
                <a:solidFill>
                  <a:schemeClr val="accent6"/>
                </a:solidFill>
                <a:latin typeface="+mn-lt"/>
                <a:ea typeface="+mn-ea"/>
              </a:rPr>
              <a:t>is 6000</a:t>
            </a:r>
            <a:endParaRPr lang="en-US" altLang="zh-CN" sz="1350" b="1" kern="0" dirty="0">
              <a:solidFill>
                <a:schemeClr val="accent6"/>
              </a:solidFill>
              <a:latin typeface="+mn-lt"/>
              <a:ea typeface="+mn-ea"/>
            </a:endParaRPr>
          </a:p>
          <a:p>
            <a:pPr marL="215504" indent="-4763">
              <a:spcBef>
                <a:spcPct val="20000"/>
              </a:spcBef>
              <a:defRPr/>
            </a:pPr>
            <a:r>
              <a:rPr lang="en-US" altLang="zh-CN" sz="1350" b="1" kern="0" dirty="0">
                <a:solidFill>
                  <a:schemeClr val="accent6"/>
                </a:solidFill>
                <a:latin typeface="+mn-lt"/>
                <a:ea typeface="+mn-ea"/>
              </a:rPr>
              <a:t>The volume of box2 </a:t>
            </a:r>
            <a:r>
              <a:rPr lang="en-US" altLang="zh-CN" sz="1350" b="1" kern="0">
                <a:solidFill>
                  <a:schemeClr val="accent6"/>
                </a:solidFill>
                <a:latin typeface="+mn-lt"/>
                <a:ea typeface="+mn-ea"/>
              </a:rPr>
              <a:t>is 2800</a:t>
            </a:r>
            <a:endParaRPr lang="en-US" altLang="zh-CN" sz="1350" b="1" kern="0" dirty="0">
              <a:solidFill>
                <a:schemeClr val="accent6"/>
              </a:solidFill>
              <a:latin typeface="+mn-lt"/>
              <a:ea typeface="+mn-ea"/>
            </a:endParaRPr>
          </a:p>
        </p:txBody>
      </p:sp>
      <p:sp>
        <p:nvSpPr>
          <p:cNvPr id="8196" name="矩形 3">
            <a:extLst>
              <a:ext uri="{FF2B5EF4-FFF2-40B4-BE49-F238E27FC236}">
                <a16:creationId xmlns:a16="http://schemas.microsoft.com/office/drawing/2014/main" id="{C3A7C34A-4840-40F5-BEEC-772D8056127A}"/>
              </a:ext>
            </a:extLst>
          </p:cNvPr>
          <p:cNvSpPr>
            <a:spLocks noChangeArrowheads="1"/>
          </p:cNvSpPr>
          <p:nvPr/>
        </p:nvSpPr>
        <p:spPr bwMode="auto">
          <a:xfrm>
            <a:off x="4518423" y="5036345"/>
            <a:ext cx="2483644" cy="589360"/>
          </a:xfrm>
          <a:prstGeom prst="rect">
            <a:avLst/>
          </a:prstGeom>
          <a:noFill/>
          <a:ln w="19050">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350"/>
          </a:p>
        </p:txBody>
      </p:sp>
      <p:sp>
        <p:nvSpPr>
          <p:cNvPr id="5" name="矩形 4">
            <a:extLst>
              <a:ext uri="{FF2B5EF4-FFF2-40B4-BE49-F238E27FC236}">
                <a16:creationId xmlns:a16="http://schemas.microsoft.com/office/drawing/2014/main" id="{DA9ADADD-047F-4B82-A066-DD3A3382AABB}"/>
              </a:ext>
            </a:extLst>
          </p:cNvPr>
          <p:cNvSpPr/>
          <p:nvPr/>
        </p:nvSpPr>
        <p:spPr>
          <a:xfrm>
            <a:off x="1464470" y="1198960"/>
            <a:ext cx="6375797" cy="646331"/>
          </a:xfrm>
          <a:prstGeom prst="rect">
            <a:avLst/>
          </a:prstGeom>
        </p:spPr>
        <p:txBody>
          <a:bodyPr>
            <a:spAutoFit/>
          </a:bodyPr>
          <a:lstStyle/>
          <a:p>
            <a:pPr indent="-4763">
              <a:defRPr/>
            </a:pPr>
            <a:r>
              <a:rPr lang="zh-CN" altLang="en-US" sz="1800" b="1">
                <a:solidFill>
                  <a:schemeClr val="accent6"/>
                </a:solidFill>
              </a:rPr>
              <a:t>例9.2 有两个长方柱，其长、宽、高分别为： (1)12,20,25；(2)10,14,20。求它们的体积。</a:t>
            </a:r>
          </a:p>
        </p:txBody>
      </p:sp>
    </p:spTree>
    <p:extLst>
      <p:ext uri="{BB962C8B-B14F-4D97-AF65-F5344CB8AC3E}">
        <p14:creationId xmlns:p14="http://schemas.microsoft.com/office/powerpoint/2010/main" val="372171683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a:extLst>
              <a:ext uri="{FF2B5EF4-FFF2-40B4-BE49-F238E27FC236}">
                <a16:creationId xmlns:a16="http://schemas.microsoft.com/office/drawing/2014/main" id="{C6264E56-4F2D-425C-8350-CCBB772B624B}"/>
              </a:ext>
            </a:extLst>
          </p:cNvPr>
          <p:cNvSpPr>
            <a:spLocks noGrp="1" noChangeArrowheads="1"/>
          </p:cNvSpPr>
          <p:nvPr>
            <p:ph type="ctrTitle" idx="4294967295"/>
          </p:nvPr>
        </p:nvSpPr>
        <p:spPr>
          <a:xfrm>
            <a:off x="1943100" y="1314450"/>
            <a:ext cx="6057900" cy="514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50000"/>
              </a:lnSpc>
              <a:spcBef>
                <a:spcPct val="50000"/>
              </a:spcBef>
            </a:pPr>
            <a:r>
              <a:rPr lang="zh-CN" altLang="en-US" sz="2250"/>
              <a:t>9.1.4 用参数初始化表对数据成员初始化</a:t>
            </a:r>
          </a:p>
        </p:txBody>
      </p:sp>
      <p:sp>
        <p:nvSpPr>
          <p:cNvPr id="714754" name="Rectangle 2">
            <a:extLst>
              <a:ext uri="{FF2B5EF4-FFF2-40B4-BE49-F238E27FC236}">
                <a16:creationId xmlns:a16="http://schemas.microsoft.com/office/drawing/2014/main" id="{8313D8D1-FF05-47EF-B39E-2D6BD18A407C}"/>
              </a:ext>
            </a:extLst>
          </p:cNvPr>
          <p:cNvSpPr>
            <a:spLocks noGrp="1" noChangeArrowheads="1"/>
          </p:cNvSpPr>
          <p:nvPr>
            <p:ph type="subTitle" idx="4294967295"/>
          </p:nvPr>
        </p:nvSpPr>
        <p:spPr>
          <a:xfrm>
            <a:off x="1143001" y="1943101"/>
            <a:ext cx="6588919" cy="2350294"/>
          </a:xfrm>
          <a:prstGeom prst="rect">
            <a:avLst/>
          </a:prstGeom>
        </p:spPr>
        <p:txBody>
          <a:bodyPr/>
          <a:lstStyle/>
          <a:p>
            <a:pPr marL="534591" indent="-267891" algn="just">
              <a:spcBef>
                <a:spcPts val="450"/>
              </a:spcBef>
              <a:spcAft>
                <a:spcPts val="450"/>
              </a:spcAft>
              <a:buClr>
                <a:srgbClr val="FF0000"/>
              </a:buClr>
              <a:buSzPct val="80000"/>
              <a:buFont typeface="Wingdings" pitchFamily="2" charset="2"/>
              <a:buChar char="p"/>
              <a:defRPr/>
            </a:pPr>
            <a:r>
              <a:rPr lang="en-US" altLang="zh-CN" sz="1650" dirty="0"/>
              <a:t>C++</a:t>
            </a:r>
            <a:r>
              <a:rPr lang="zh-CN" altLang="en-US" sz="1650" dirty="0"/>
              <a:t>还提供另一种初始化数据成员的方法——参数初始化表来实现对数据成员的初始化</a:t>
            </a:r>
            <a:endParaRPr lang="en-US" altLang="zh-CN" sz="1650" dirty="0"/>
          </a:p>
          <a:p>
            <a:pPr marL="534591" indent="-267891" algn="just">
              <a:spcBef>
                <a:spcPts val="450"/>
              </a:spcBef>
              <a:spcAft>
                <a:spcPts val="450"/>
              </a:spcAft>
              <a:buClr>
                <a:srgbClr val="FF0000"/>
              </a:buClr>
              <a:buSzPct val="80000"/>
              <a:buFont typeface="Wingdings" pitchFamily="2" charset="2"/>
              <a:buChar char="p"/>
              <a:defRPr/>
            </a:pPr>
            <a:r>
              <a:rPr lang="zh-CN" altLang="en-US" sz="1650" dirty="0"/>
              <a:t>例9.2中定义构造函数可以改用以下形式： </a:t>
            </a:r>
            <a:endParaRPr lang="en-US" altLang="zh-CN" sz="1650" dirty="0"/>
          </a:p>
          <a:p>
            <a:pPr marL="534591" indent="-472679" algn="just">
              <a:spcBef>
                <a:spcPts val="450"/>
              </a:spcBef>
              <a:spcAft>
                <a:spcPts val="450"/>
              </a:spcAft>
              <a:buClr>
                <a:srgbClr val="FF0000"/>
              </a:buClr>
              <a:buSzPct val="80000"/>
              <a:buNone/>
              <a:defRPr/>
            </a:pPr>
            <a:r>
              <a:rPr lang="en-US" altLang="zh-CN" sz="1650" dirty="0">
                <a:solidFill>
                  <a:srgbClr val="FF0000"/>
                </a:solidFill>
              </a:rPr>
              <a:t>Box∷Box(int </a:t>
            </a:r>
            <a:r>
              <a:rPr lang="en-US" altLang="zh-CN" sz="1650" dirty="0" err="1">
                <a:solidFill>
                  <a:srgbClr val="FF0000"/>
                </a:solidFill>
              </a:rPr>
              <a:t>h,int</a:t>
            </a:r>
            <a:r>
              <a:rPr lang="en-US" altLang="zh-CN" sz="1650" dirty="0">
                <a:solidFill>
                  <a:srgbClr val="FF0000"/>
                </a:solidFill>
              </a:rPr>
              <a:t> </a:t>
            </a:r>
            <a:r>
              <a:rPr lang="en-US" altLang="zh-CN" sz="1650" dirty="0" err="1">
                <a:solidFill>
                  <a:srgbClr val="FF0000"/>
                </a:solidFill>
              </a:rPr>
              <a:t>w,int</a:t>
            </a:r>
            <a:r>
              <a:rPr lang="en-US" altLang="zh-CN" sz="1650" dirty="0">
                <a:solidFill>
                  <a:srgbClr val="FF0000"/>
                </a:solidFill>
              </a:rPr>
              <a:t> </a:t>
            </a:r>
            <a:r>
              <a:rPr lang="en-US" altLang="zh-CN" sz="1650" dirty="0" err="1">
                <a:solidFill>
                  <a:srgbClr val="FF0000"/>
                </a:solidFill>
              </a:rPr>
              <a:t>len</a:t>
            </a:r>
            <a:r>
              <a:rPr lang="en-US" altLang="zh-CN" sz="1650" dirty="0">
                <a:solidFill>
                  <a:srgbClr val="FF0000"/>
                </a:solidFill>
              </a:rPr>
              <a:t>) </a:t>
            </a:r>
            <a:r>
              <a:rPr lang="zh-CN" altLang="en-US" sz="1650" dirty="0">
                <a:solidFill>
                  <a:srgbClr val="FF0000"/>
                </a:solidFill>
              </a:rPr>
              <a:t>{</a:t>
            </a:r>
            <a:r>
              <a:rPr lang="en-US" altLang="zh-CN" sz="1650" dirty="0">
                <a:solidFill>
                  <a:srgbClr val="FF0000"/>
                </a:solidFill>
              </a:rPr>
              <a:t>height=</a:t>
            </a:r>
            <a:r>
              <a:rPr lang="en-US" altLang="zh-CN" sz="1650" dirty="0" err="1">
                <a:solidFill>
                  <a:srgbClr val="FF0000"/>
                </a:solidFill>
              </a:rPr>
              <a:t>h;width</a:t>
            </a:r>
            <a:r>
              <a:rPr lang="en-US" altLang="zh-CN" sz="1650" dirty="0">
                <a:solidFill>
                  <a:srgbClr val="FF0000"/>
                </a:solidFill>
              </a:rPr>
              <a:t>=</a:t>
            </a:r>
            <a:r>
              <a:rPr lang="en-US" altLang="zh-CN" sz="1650" dirty="0" err="1">
                <a:solidFill>
                  <a:srgbClr val="FF0000"/>
                </a:solidFill>
              </a:rPr>
              <a:t>w;length</a:t>
            </a:r>
            <a:r>
              <a:rPr lang="en-US" altLang="zh-CN" sz="1650" dirty="0">
                <a:solidFill>
                  <a:srgbClr val="FF0000"/>
                </a:solidFill>
              </a:rPr>
              <a:t>=</a:t>
            </a:r>
            <a:r>
              <a:rPr lang="en-US" altLang="zh-CN" sz="1650" dirty="0" err="1">
                <a:solidFill>
                  <a:srgbClr val="FF0000"/>
                </a:solidFill>
              </a:rPr>
              <a:t>len</a:t>
            </a:r>
            <a:r>
              <a:rPr lang="en-US" altLang="zh-CN" sz="1650" dirty="0">
                <a:solidFill>
                  <a:srgbClr val="FF0000"/>
                </a:solidFill>
              </a:rPr>
              <a:t>;}</a:t>
            </a:r>
          </a:p>
          <a:p>
            <a:pPr marL="534591" indent="-472679" algn="just">
              <a:spcBef>
                <a:spcPts val="450"/>
              </a:spcBef>
              <a:spcAft>
                <a:spcPts val="450"/>
              </a:spcAft>
              <a:buClr>
                <a:srgbClr val="FF0000"/>
              </a:buClr>
              <a:buSzPct val="80000"/>
              <a:buNone/>
              <a:defRPr/>
            </a:pPr>
            <a:r>
              <a:rPr lang="en-US" altLang="zh-CN" sz="1650" dirty="0">
                <a:solidFill>
                  <a:schemeClr val="accent6"/>
                </a:solidFill>
              </a:rPr>
              <a:t>Box∷Box(int </a:t>
            </a:r>
            <a:r>
              <a:rPr lang="en-US" altLang="zh-CN" sz="1650" dirty="0" err="1">
                <a:solidFill>
                  <a:schemeClr val="accent6"/>
                </a:solidFill>
              </a:rPr>
              <a:t>h,int</a:t>
            </a:r>
            <a:r>
              <a:rPr lang="en-US" altLang="zh-CN" sz="1650" dirty="0">
                <a:solidFill>
                  <a:schemeClr val="accent6"/>
                </a:solidFill>
              </a:rPr>
              <a:t> </a:t>
            </a:r>
            <a:r>
              <a:rPr lang="en-US" altLang="zh-CN" sz="1650" dirty="0" err="1">
                <a:solidFill>
                  <a:schemeClr val="accent6"/>
                </a:solidFill>
              </a:rPr>
              <a:t>w,int</a:t>
            </a:r>
            <a:r>
              <a:rPr lang="en-US" altLang="zh-CN" sz="1650" dirty="0">
                <a:solidFill>
                  <a:schemeClr val="accent6"/>
                </a:solidFill>
              </a:rPr>
              <a:t> </a:t>
            </a:r>
            <a:r>
              <a:rPr lang="en-US" altLang="zh-CN" sz="1650" dirty="0" err="1">
                <a:solidFill>
                  <a:schemeClr val="accent6"/>
                </a:solidFill>
              </a:rPr>
              <a:t>len</a:t>
            </a:r>
            <a:r>
              <a:rPr lang="en-US" altLang="zh-CN" sz="1650" dirty="0">
                <a:solidFill>
                  <a:schemeClr val="accent6"/>
                </a:solidFill>
              </a:rPr>
              <a:t>):height(h)，width(w)，length(</a:t>
            </a:r>
            <a:r>
              <a:rPr lang="en-US" altLang="zh-CN" sz="1650" dirty="0" err="1">
                <a:solidFill>
                  <a:schemeClr val="accent6"/>
                </a:solidFill>
              </a:rPr>
              <a:t>len</a:t>
            </a:r>
            <a:r>
              <a:rPr lang="en-US" altLang="zh-CN" sz="1650" dirty="0">
                <a:solidFill>
                  <a:schemeClr val="accent6"/>
                </a:solidFill>
              </a:rPr>
              <a:t>){ }</a:t>
            </a:r>
          </a:p>
          <a:p>
            <a:pPr marL="534591" indent="-267891" algn="just">
              <a:spcBef>
                <a:spcPts val="450"/>
              </a:spcBef>
              <a:spcAft>
                <a:spcPts val="450"/>
              </a:spcAft>
              <a:buClr>
                <a:srgbClr val="FF0000"/>
              </a:buClr>
              <a:buSzPct val="80000"/>
              <a:buFont typeface="Wingdings" pitchFamily="2" charset="2"/>
              <a:buChar char="p"/>
              <a:defRPr/>
            </a:pPr>
            <a:r>
              <a:rPr lang="zh-CN" altLang="en-US" sz="1650" dirty="0"/>
              <a:t>这种写法可以直接在类体中(而不是在类外)定义构造函数</a:t>
            </a:r>
          </a:p>
        </p:txBody>
      </p:sp>
      <p:sp>
        <p:nvSpPr>
          <p:cNvPr id="9220" name="矩形 3">
            <a:extLst>
              <a:ext uri="{FF2B5EF4-FFF2-40B4-BE49-F238E27FC236}">
                <a16:creationId xmlns:a16="http://schemas.microsoft.com/office/drawing/2014/main" id="{AAB8DA99-6397-4A3C-9A62-4847AF80F57F}"/>
              </a:ext>
            </a:extLst>
          </p:cNvPr>
          <p:cNvSpPr>
            <a:spLocks noChangeArrowheads="1"/>
          </p:cNvSpPr>
          <p:nvPr/>
        </p:nvSpPr>
        <p:spPr bwMode="auto">
          <a:xfrm>
            <a:off x="1518048" y="4018361"/>
            <a:ext cx="4404102" cy="1962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indent="-63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50" b="1" dirty="0"/>
              <a:t>class Student</a:t>
            </a:r>
          </a:p>
          <a:p>
            <a:pPr eaLnBrk="1" hangingPunct="1"/>
            <a:r>
              <a:rPr lang="en-US" altLang="zh-CN" sz="1350" b="1" dirty="0"/>
              <a:t>{public:</a:t>
            </a:r>
          </a:p>
          <a:p>
            <a:pPr lvl="1" eaLnBrk="1" hangingPunct="1"/>
            <a:r>
              <a:rPr lang="en-US" altLang="zh-CN" sz="1350" b="1" dirty="0">
                <a:solidFill>
                  <a:srgbClr val="FF0000"/>
                </a:solidFill>
              </a:rPr>
              <a:t>Student(int n, char s, char</a:t>
            </a:r>
            <a:r>
              <a:rPr lang="zh-CN" altLang="en-US" sz="1350" b="1" dirty="0">
                <a:solidFill>
                  <a:srgbClr val="FF0000"/>
                </a:solidFill>
              </a:rPr>
              <a:t> </a:t>
            </a:r>
            <a:r>
              <a:rPr lang="en-US" altLang="zh-CN" sz="1350" b="1" dirty="0" err="1">
                <a:solidFill>
                  <a:srgbClr val="FF0000"/>
                </a:solidFill>
              </a:rPr>
              <a:t>nam</a:t>
            </a:r>
            <a:r>
              <a:rPr lang="en-US" altLang="zh-CN" sz="1350" b="1" dirty="0">
                <a:solidFill>
                  <a:srgbClr val="FF0000"/>
                </a:solidFill>
              </a:rPr>
              <a:t>[ ]): num(n),sex(s)</a:t>
            </a:r>
            <a:endParaRPr lang="zh-CN" altLang="en-US" sz="1200" b="1" dirty="0">
              <a:solidFill>
                <a:srgbClr val="FF0000"/>
              </a:solidFill>
            </a:endParaRPr>
          </a:p>
          <a:p>
            <a:pPr lvl="1" eaLnBrk="1" hangingPunct="1"/>
            <a:r>
              <a:rPr lang="en-US" altLang="zh-CN" sz="1350" b="1" dirty="0"/>
              <a:t>{</a:t>
            </a:r>
            <a:r>
              <a:rPr lang="en-US" altLang="zh-CN" sz="1350" b="1" dirty="0" err="1"/>
              <a:t>strcpy</a:t>
            </a:r>
            <a:r>
              <a:rPr lang="en-US" altLang="zh-CN" sz="1350" b="1" dirty="0"/>
              <a:t>(name, </a:t>
            </a:r>
            <a:r>
              <a:rPr lang="en-US" altLang="zh-CN" sz="1350" b="1" dirty="0" err="1"/>
              <a:t>nam</a:t>
            </a:r>
            <a:r>
              <a:rPr lang="en-US" altLang="zh-CN" sz="1350" b="1" dirty="0"/>
              <a:t>);}</a:t>
            </a:r>
            <a:endParaRPr lang="zh-CN" altLang="en-US" sz="1200" b="1" dirty="0"/>
          </a:p>
          <a:p>
            <a:pPr eaLnBrk="1" hangingPunct="1"/>
            <a:r>
              <a:rPr lang="zh-CN" altLang="en-US" sz="1350" b="1" dirty="0"/>
              <a:t> </a:t>
            </a:r>
            <a:r>
              <a:rPr lang="en-US" altLang="zh-CN" sz="1350" b="1" dirty="0"/>
              <a:t>private:</a:t>
            </a:r>
          </a:p>
          <a:p>
            <a:pPr lvl="1" eaLnBrk="1" hangingPunct="1"/>
            <a:r>
              <a:rPr lang="en-US" altLang="zh-CN" sz="1350" b="1" dirty="0"/>
              <a:t>int num;</a:t>
            </a:r>
          </a:p>
          <a:p>
            <a:pPr lvl="1" eaLnBrk="1" hangingPunct="1"/>
            <a:r>
              <a:rPr lang="en-US" altLang="zh-CN" sz="1350" b="1" dirty="0"/>
              <a:t>int sex;</a:t>
            </a:r>
          </a:p>
          <a:p>
            <a:pPr lvl="1" eaLnBrk="1" hangingPunct="1"/>
            <a:r>
              <a:rPr lang="en-US" altLang="zh-CN" sz="1350" b="1" dirty="0"/>
              <a:t>int name[20];</a:t>
            </a:r>
          </a:p>
          <a:p>
            <a:pPr eaLnBrk="1" hangingPunct="1"/>
            <a:r>
              <a:rPr lang="en-US" altLang="zh-CN" sz="1350" b="1" dirty="0"/>
              <a:t>};</a:t>
            </a:r>
            <a:endParaRPr lang="zh-CN" altLang="en-US" sz="1800" b="1" dirty="0"/>
          </a:p>
        </p:txBody>
      </p:sp>
      <p:sp>
        <p:nvSpPr>
          <p:cNvPr id="9221" name="矩形 4">
            <a:extLst>
              <a:ext uri="{FF2B5EF4-FFF2-40B4-BE49-F238E27FC236}">
                <a16:creationId xmlns:a16="http://schemas.microsoft.com/office/drawing/2014/main" id="{285DC202-0F4C-4139-8C2A-342FBEE1548A}"/>
              </a:ext>
            </a:extLst>
          </p:cNvPr>
          <p:cNvSpPr>
            <a:spLocks noChangeArrowheads="1"/>
          </p:cNvSpPr>
          <p:nvPr/>
        </p:nvSpPr>
        <p:spPr bwMode="auto">
          <a:xfrm>
            <a:off x="4679156" y="5411392"/>
            <a:ext cx="262719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200" b="1"/>
              <a:t>Student  stud1(10101,’m’,”Wang_li”)</a:t>
            </a:r>
            <a:endParaRPr lang="zh-CN" altLang="en-US" sz="1200"/>
          </a:p>
        </p:txBody>
      </p:sp>
    </p:spTree>
    <p:extLst>
      <p:ext uri="{BB962C8B-B14F-4D97-AF65-F5344CB8AC3E}">
        <p14:creationId xmlns:p14="http://schemas.microsoft.com/office/powerpoint/2010/main" val="18315558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a:extLst>
              <a:ext uri="{FF2B5EF4-FFF2-40B4-BE49-F238E27FC236}">
                <a16:creationId xmlns:a16="http://schemas.microsoft.com/office/drawing/2014/main" id="{17E4E06B-F356-481E-9B27-69CB8C66B316}"/>
              </a:ext>
            </a:extLst>
          </p:cNvPr>
          <p:cNvSpPr>
            <a:spLocks noGrp="1" noChangeArrowheads="1"/>
          </p:cNvSpPr>
          <p:nvPr>
            <p:ph type="ctrTitle" idx="4294967295"/>
          </p:nvPr>
        </p:nvSpPr>
        <p:spPr>
          <a:xfrm>
            <a:off x="1437085" y="1592796"/>
            <a:ext cx="6115050" cy="352425"/>
          </a:xfrm>
          <a:prstGeom prst="rect">
            <a:avLst/>
          </a:prstGeom>
        </p:spPr>
        <p:txBody>
          <a:bodyPr anchor="t"/>
          <a:lstStyle/>
          <a:p>
            <a:pPr eaLnBrk="1" hangingPunct="1">
              <a:lnSpc>
                <a:spcPct val="150000"/>
              </a:lnSpc>
              <a:defRPr/>
            </a:pPr>
            <a:r>
              <a:rPr lang="zh-CN" altLang="en-US" sz="1800" dirty="0">
                <a:effectLst>
                  <a:outerShdw blurRad="38100" dist="38100" dir="2700000" algn="tl">
                    <a:srgbClr val="000000"/>
                  </a:outerShdw>
                </a:effectLst>
                <a:latin typeface="Arial" charset="0"/>
                <a:ea typeface="黑体" pitchFamily="2" charset="-122"/>
              </a:rPr>
              <a:t>复习 函数的重载</a:t>
            </a:r>
          </a:p>
        </p:txBody>
      </p:sp>
      <p:sp>
        <p:nvSpPr>
          <p:cNvPr id="10242" name="Rectangle 2">
            <a:extLst>
              <a:ext uri="{FF2B5EF4-FFF2-40B4-BE49-F238E27FC236}">
                <a16:creationId xmlns:a16="http://schemas.microsoft.com/office/drawing/2014/main" id="{312C2456-7412-43C9-8F42-AC59599E0076}"/>
              </a:ext>
            </a:extLst>
          </p:cNvPr>
          <p:cNvSpPr>
            <a:spLocks noGrp="1" noChangeArrowheads="1"/>
          </p:cNvSpPr>
          <p:nvPr>
            <p:ph type="subTitle" idx="4294967295"/>
          </p:nvPr>
        </p:nvSpPr>
        <p:spPr>
          <a:xfrm>
            <a:off x="1143000" y="2039541"/>
            <a:ext cx="6286500" cy="376594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buNone/>
            </a:pPr>
            <a:r>
              <a:rPr lang="zh-CN" altLang="en-US" sz="1500">
                <a:solidFill>
                  <a:schemeClr val="accent2"/>
                </a:solidFill>
              </a:rPr>
              <a:t>求3个数中最大的数（分别考虑整数、双精度数、长整数的情况）。</a:t>
            </a:r>
          </a:p>
          <a:p>
            <a:pPr indent="-4763">
              <a:spcBef>
                <a:spcPct val="0"/>
              </a:spcBef>
              <a:buNone/>
            </a:pPr>
            <a:r>
              <a:rPr lang="zh-CN" altLang="en-US" sz="1350"/>
              <a:t>#</a:t>
            </a:r>
            <a:r>
              <a:rPr lang="en-US" altLang="zh-CN" sz="1350"/>
              <a:t>include &lt;iostream&gt;</a:t>
            </a:r>
          </a:p>
          <a:p>
            <a:pPr indent="-4763">
              <a:spcBef>
                <a:spcPct val="0"/>
              </a:spcBef>
              <a:buNone/>
            </a:pPr>
            <a:r>
              <a:rPr lang="en-US" altLang="zh-CN" sz="1350"/>
              <a:t>using namespace std;</a:t>
            </a:r>
          </a:p>
          <a:p>
            <a:pPr indent="-4763">
              <a:spcBef>
                <a:spcPct val="0"/>
              </a:spcBef>
              <a:buNone/>
            </a:pPr>
            <a:r>
              <a:rPr lang="en-US" altLang="zh-CN" sz="1350"/>
              <a:t>int main( )</a:t>
            </a:r>
          </a:p>
          <a:p>
            <a:pPr indent="-4763">
              <a:spcBef>
                <a:spcPct val="0"/>
              </a:spcBef>
              <a:buNone/>
            </a:pPr>
            <a:r>
              <a:rPr lang="en-US" altLang="zh-CN" sz="1350"/>
              <a:t>{</a:t>
            </a:r>
            <a:r>
              <a:rPr lang="en-US" altLang="zh-CN" sz="1350">
                <a:solidFill>
                  <a:srgbClr val="FF0000"/>
                </a:solidFill>
              </a:rPr>
              <a:t>      int max(int a,int b,int c);                //</a:t>
            </a:r>
            <a:r>
              <a:rPr lang="zh-CN" altLang="en-US" sz="1350">
                <a:solidFill>
                  <a:srgbClr val="FF0000"/>
                </a:solidFill>
              </a:rPr>
              <a:t>函数声明</a:t>
            </a:r>
          </a:p>
          <a:p>
            <a:pPr lvl="1" indent="-4763">
              <a:spcBef>
                <a:spcPct val="0"/>
              </a:spcBef>
              <a:buNone/>
            </a:pPr>
            <a:r>
              <a:rPr lang="en-US" altLang="zh-CN" sz="1350">
                <a:solidFill>
                  <a:srgbClr val="FF0000"/>
                </a:solidFill>
              </a:rPr>
              <a:t>double max(double a,double b,double c);    //</a:t>
            </a:r>
            <a:r>
              <a:rPr lang="zh-CN" altLang="en-US" sz="1350">
                <a:solidFill>
                  <a:srgbClr val="FF0000"/>
                </a:solidFill>
              </a:rPr>
              <a:t>函数声明</a:t>
            </a:r>
          </a:p>
          <a:p>
            <a:pPr lvl="1" indent="-4763">
              <a:spcBef>
                <a:spcPct val="0"/>
              </a:spcBef>
              <a:buNone/>
            </a:pPr>
            <a:r>
              <a:rPr lang="en-US" altLang="zh-CN" sz="1350">
                <a:solidFill>
                  <a:srgbClr val="FF0000"/>
                </a:solidFill>
              </a:rPr>
              <a:t>long max(long a,long b,long c);            //</a:t>
            </a:r>
            <a:r>
              <a:rPr lang="zh-CN" altLang="en-US" sz="1350">
                <a:solidFill>
                  <a:srgbClr val="FF0000"/>
                </a:solidFill>
              </a:rPr>
              <a:t>函数声明</a:t>
            </a:r>
          </a:p>
          <a:p>
            <a:pPr lvl="1" indent="-4763">
              <a:spcBef>
                <a:spcPct val="0"/>
              </a:spcBef>
              <a:buNone/>
            </a:pPr>
            <a:r>
              <a:rPr lang="zh-CN" altLang="en-US" sz="1350"/>
              <a:t> </a:t>
            </a:r>
            <a:r>
              <a:rPr lang="en-US" altLang="zh-CN" sz="1350"/>
              <a:t>int i1,i2,i3,i;                            </a:t>
            </a:r>
          </a:p>
          <a:p>
            <a:pPr lvl="1" indent="-4763">
              <a:spcBef>
                <a:spcPct val="0"/>
              </a:spcBef>
              <a:buNone/>
            </a:pPr>
            <a:r>
              <a:rPr lang="en-US" altLang="zh-CN" sz="1350"/>
              <a:t> cin&gt;&gt;i1&gt;&gt;i2&gt;&gt;i3;                         //</a:t>
            </a:r>
            <a:r>
              <a:rPr lang="zh-CN" altLang="en-US" sz="1350"/>
              <a:t>输入3个整数</a:t>
            </a:r>
          </a:p>
          <a:p>
            <a:pPr lvl="1" indent="-4763">
              <a:spcBef>
                <a:spcPct val="0"/>
              </a:spcBef>
              <a:buNone/>
            </a:pPr>
            <a:r>
              <a:rPr lang="zh-CN" altLang="en-US" sz="1350">
                <a:solidFill>
                  <a:srgbClr val="FF0000"/>
                </a:solidFill>
              </a:rPr>
              <a:t> </a:t>
            </a:r>
            <a:r>
              <a:rPr lang="en-US" altLang="zh-CN" sz="1350">
                <a:solidFill>
                  <a:srgbClr val="FF0000"/>
                </a:solidFill>
              </a:rPr>
              <a:t>i=max(i1,i2,i3);                         </a:t>
            </a:r>
            <a:r>
              <a:rPr lang="en-US" altLang="zh-CN" sz="1350"/>
              <a:t>//</a:t>
            </a:r>
            <a:r>
              <a:rPr lang="zh-CN" altLang="en-US" sz="1350"/>
              <a:t>求3个整数中的最大者</a:t>
            </a:r>
          </a:p>
          <a:p>
            <a:pPr lvl="1" indent="-4763">
              <a:spcBef>
                <a:spcPct val="0"/>
              </a:spcBef>
              <a:buNone/>
            </a:pPr>
            <a:r>
              <a:rPr lang="zh-CN" altLang="en-US" sz="1350"/>
              <a:t> </a:t>
            </a:r>
            <a:r>
              <a:rPr lang="en-US" altLang="zh-CN" sz="1350"/>
              <a:t>cout&lt;&lt;″i_max=″&lt;&lt;i&lt;&lt;endl;</a:t>
            </a:r>
          </a:p>
          <a:p>
            <a:pPr lvl="1" indent="-4763">
              <a:spcBef>
                <a:spcPct val="0"/>
              </a:spcBef>
              <a:buNone/>
            </a:pPr>
            <a:r>
              <a:rPr lang="en-US" altLang="zh-CN" sz="1350"/>
              <a:t> double d1,d2,d3,d;    </a:t>
            </a:r>
          </a:p>
          <a:p>
            <a:pPr lvl="1" indent="-4763">
              <a:spcBef>
                <a:spcPct val="0"/>
              </a:spcBef>
              <a:buNone/>
            </a:pPr>
            <a:r>
              <a:rPr lang="en-US" altLang="zh-CN" sz="1350"/>
              <a:t> cin&gt;&gt;d1&gt;&gt;d2&gt;&gt;d3;                         //</a:t>
            </a:r>
            <a:r>
              <a:rPr lang="zh-CN" altLang="en-US" sz="1350"/>
              <a:t>输入3个双精度数</a:t>
            </a:r>
          </a:p>
          <a:p>
            <a:pPr lvl="1" indent="-4763">
              <a:spcBef>
                <a:spcPct val="0"/>
              </a:spcBef>
              <a:buNone/>
            </a:pPr>
            <a:r>
              <a:rPr lang="zh-CN" altLang="en-US" sz="1350"/>
              <a:t> </a:t>
            </a:r>
            <a:r>
              <a:rPr lang="en-US" altLang="zh-CN" sz="1350">
                <a:solidFill>
                  <a:srgbClr val="FF0000"/>
                </a:solidFill>
              </a:rPr>
              <a:t>d=max(d1,d2,d3);                         </a:t>
            </a:r>
            <a:r>
              <a:rPr lang="en-US" altLang="zh-CN" sz="1350"/>
              <a:t>//</a:t>
            </a:r>
            <a:r>
              <a:rPr lang="zh-CN" altLang="en-US" sz="1350"/>
              <a:t>求3个双精度数中的最大者</a:t>
            </a:r>
          </a:p>
          <a:p>
            <a:pPr lvl="1" indent="-4763">
              <a:spcBef>
                <a:spcPct val="0"/>
              </a:spcBef>
              <a:buNone/>
            </a:pPr>
            <a:r>
              <a:rPr lang="zh-CN" altLang="en-US" sz="1350"/>
              <a:t> </a:t>
            </a:r>
            <a:r>
              <a:rPr lang="en-US" altLang="zh-CN" sz="1350"/>
              <a:t>cout&lt;&lt;″d_max=″&lt;&lt;d&lt;&lt;endl;</a:t>
            </a:r>
          </a:p>
          <a:p>
            <a:pPr lvl="1" indent="-4763">
              <a:spcBef>
                <a:spcPct val="0"/>
              </a:spcBef>
              <a:buNone/>
            </a:pPr>
            <a:r>
              <a:rPr lang="en-US" altLang="zh-CN" sz="1350"/>
              <a:t> long g1,g2,g3,g;</a:t>
            </a:r>
          </a:p>
          <a:p>
            <a:pPr lvl="1" indent="-4763">
              <a:spcBef>
                <a:spcPct val="0"/>
              </a:spcBef>
              <a:buNone/>
            </a:pPr>
            <a:r>
              <a:rPr lang="en-US" altLang="zh-CN" sz="1350"/>
              <a:t> cin&gt;&gt;g1&gt;&gt;g2&gt;&gt;g3;                         //</a:t>
            </a:r>
            <a:r>
              <a:rPr lang="zh-CN" altLang="en-US" sz="1350"/>
              <a:t>输入3个长整数</a:t>
            </a:r>
          </a:p>
        </p:txBody>
      </p:sp>
      <p:sp>
        <p:nvSpPr>
          <p:cNvPr id="4" name="Rectangle 3">
            <a:extLst>
              <a:ext uri="{FF2B5EF4-FFF2-40B4-BE49-F238E27FC236}">
                <a16:creationId xmlns:a16="http://schemas.microsoft.com/office/drawing/2014/main" id="{DB86AE8C-0ADB-4C7C-8A58-A06B6DBE947E}"/>
              </a:ext>
            </a:extLst>
          </p:cNvPr>
          <p:cNvSpPr txBox="1">
            <a:spLocks noChangeArrowheads="1"/>
          </p:cNvSpPr>
          <p:nvPr/>
        </p:nvSpPr>
        <p:spPr bwMode="auto">
          <a:xfrm>
            <a:off x="1494235" y="1160860"/>
            <a:ext cx="6057900" cy="514350"/>
          </a:xfrm>
          <a:prstGeom prst="rect">
            <a:avLst/>
          </a:prstGeom>
          <a:noFill/>
          <a:ln>
            <a:miter lim="800000"/>
            <a:headEnd/>
            <a:tailEnd/>
          </a:ln>
        </p:spPr>
        <p:txBody>
          <a:bodyPr anchor="ctr"/>
          <a:lstStyle/>
          <a:p>
            <a:pPr>
              <a:lnSpc>
                <a:spcPct val="150000"/>
              </a:lnSpc>
              <a:spcBef>
                <a:spcPct val="50000"/>
              </a:spcBef>
              <a:defRPr/>
            </a:pPr>
            <a:r>
              <a:rPr lang="zh-CN" altLang="en-US" sz="2250" b="1" kern="0" dirty="0">
                <a:solidFill>
                  <a:srgbClr val="800000"/>
                </a:solidFill>
                <a:latin typeface="+mj-lt"/>
                <a:ea typeface="+mj-ea"/>
                <a:cs typeface="+mj-cs"/>
              </a:rPr>
              <a:t>9.1.5 构造函数的重载</a:t>
            </a:r>
          </a:p>
        </p:txBody>
      </p:sp>
    </p:spTree>
    <p:extLst>
      <p:ext uri="{BB962C8B-B14F-4D97-AF65-F5344CB8AC3E}">
        <p14:creationId xmlns:p14="http://schemas.microsoft.com/office/powerpoint/2010/main" val="60698650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3E7471A1-AB90-4264-9245-11D6A4FB9B6C}"/>
              </a:ext>
            </a:extLst>
          </p:cNvPr>
          <p:cNvSpPr>
            <a:spLocks noGrp="1" noChangeArrowheads="1"/>
          </p:cNvSpPr>
          <p:nvPr>
            <p:ph type="subTitle" idx="4294967295"/>
          </p:nvPr>
        </p:nvSpPr>
        <p:spPr>
          <a:xfrm>
            <a:off x="1143000" y="1970485"/>
            <a:ext cx="6286500" cy="37385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lnSpc>
                <a:spcPct val="95000"/>
              </a:lnSpc>
              <a:spcBef>
                <a:spcPct val="0"/>
              </a:spcBef>
              <a:buNone/>
            </a:pPr>
            <a:r>
              <a:rPr lang="zh-CN" altLang="en-US" sz="1500"/>
              <a:t> </a:t>
            </a:r>
            <a:r>
              <a:rPr lang="en-US" altLang="zh-CN" sz="1350">
                <a:solidFill>
                  <a:srgbClr val="FF0000"/>
                </a:solidFill>
              </a:rPr>
              <a:t>g=max(g1,g2,g3);                         </a:t>
            </a:r>
            <a:r>
              <a:rPr lang="en-US" altLang="zh-CN" sz="1350"/>
              <a:t>//</a:t>
            </a:r>
            <a:r>
              <a:rPr lang="zh-CN" altLang="en-US" sz="1350"/>
              <a:t>求3个长整数中的最大者</a:t>
            </a:r>
          </a:p>
          <a:p>
            <a:pPr indent="-4763">
              <a:lnSpc>
                <a:spcPct val="95000"/>
              </a:lnSpc>
              <a:spcBef>
                <a:spcPct val="0"/>
              </a:spcBef>
              <a:buNone/>
            </a:pPr>
            <a:r>
              <a:rPr lang="zh-CN" altLang="en-US" sz="1350"/>
              <a:t> </a:t>
            </a:r>
            <a:r>
              <a:rPr lang="en-US" altLang="zh-CN" sz="1350"/>
              <a:t>cout&lt;&lt;″g_max=″&lt;&lt;g&lt;&lt;endl;</a:t>
            </a:r>
          </a:p>
          <a:p>
            <a:pPr indent="-4763">
              <a:lnSpc>
                <a:spcPct val="95000"/>
              </a:lnSpc>
              <a:spcBef>
                <a:spcPct val="0"/>
              </a:spcBef>
              <a:buNone/>
            </a:pPr>
            <a:r>
              <a:rPr lang="en-US" altLang="zh-CN" sz="1350"/>
              <a:t>}</a:t>
            </a:r>
          </a:p>
          <a:p>
            <a:pPr indent="-4763">
              <a:lnSpc>
                <a:spcPct val="95000"/>
              </a:lnSpc>
              <a:spcBef>
                <a:spcPct val="0"/>
              </a:spcBef>
              <a:buNone/>
            </a:pPr>
            <a:r>
              <a:rPr lang="en-US" altLang="zh-CN" sz="1350">
                <a:solidFill>
                  <a:srgbClr val="FF0000"/>
                </a:solidFill>
              </a:rPr>
              <a:t>int max(int a,int b,int c)</a:t>
            </a:r>
            <a:r>
              <a:rPr lang="en-US" altLang="zh-CN" sz="1350"/>
              <a:t>            //</a:t>
            </a:r>
            <a:r>
              <a:rPr lang="zh-CN" altLang="en-US" sz="1350"/>
              <a:t>定义求3个整数中的最大者的函数</a:t>
            </a:r>
            <a:endParaRPr lang="en-US" altLang="zh-CN" sz="1350"/>
          </a:p>
          <a:p>
            <a:pPr indent="-4763">
              <a:lnSpc>
                <a:spcPct val="95000"/>
              </a:lnSpc>
              <a:spcBef>
                <a:spcPct val="0"/>
              </a:spcBef>
              <a:buNone/>
            </a:pPr>
            <a:r>
              <a:rPr lang="zh-CN" altLang="en-US" sz="1350"/>
              <a:t>{</a:t>
            </a:r>
            <a:r>
              <a:rPr lang="en-US" altLang="zh-CN" sz="1350"/>
              <a:t>if(b&gt;a) a=b;</a:t>
            </a:r>
          </a:p>
          <a:p>
            <a:pPr indent="-4763">
              <a:lnSpc>
                <a:spcPct val="95000"/>
              </a:lnSpc>
              <a:spcBef>
                <a:spcPct val="0"/>
              </a:spcBef>
              <a:buNone/>
            </a:pPr>
            <a:r>
              <a:rPr lang="en-US" altLang="zh-CN" sz="1350"/>
              <a:t> if(c&gt;a) a=c;</a:t>
            </a:r>
          </a:p>
          <a:p>
            <a:pPr indent="-4763">
              <a:lnSpc>
                <a:spcPct val="95000"/>
              </a:lnSpc>
              <a:spcBef>
                <a:spcPct val="0"/>
              </a:spcBef>
              <a:buNone/>
            </a:pPr>
            <a:r>
              <a:rPr lang="en-US" altLang="zh-CN" sz="1350"/>
              <a:t> return a;</a:t>
            </a:r>
          </a:p>
          <a:p>
            <a:pPr indent="-4763">
              <a:lnSpc>
                <a:spcPct val="95000"/>
              </a:lnSpc>
              <a:spcBef>
                <a:spcPct val="0"/>
              </a:spcBef>
              <a:buNone/>
            </a:pPr>
            <a:r>
              <a:rPr lang="en-US" altLang="zh-CN" sz="1350"/>
              <a:t>} </a:t>
            </a:r>
          </a:p>
          <a:p>
            <a:pPr indent="-4763">
              <a:lnSpc>
                <a:spcPct val="95000"/>
              </a:lnSpc>
              <a:spcBef>
                <a:spcPct val="0"/>
              </a:spcBef>
              <a:buNone/>
            </a:pPr>
            <a:r>
              <a:rPr lang="en-US" altLang="zh-CN" sz="1350"/>
              <a:t>//</a:t>
            </a:r>
            <a:r>
              <a:rPr lang="zh-CN" altLang="en-US" sz="1350"/>
              <a:t>定义求3个双精度数中的最大者的函数</a:t>
            </a:r>
            <a:endParaRPr lang="en-US" altLang="zh-CN" sz="1350"/>
          </a:p>
          <a:p>
            <a:pPr indent="-4763">
              <a:lnSpc>
                <a:spcPct val="95000"/>
              </a:lnSpc>
              <a:spcBef>
                <a:spcPct val="0"/>
              </a:spcBef>
              <a:buNone/>
            </a:pPr>
            <a:r>
              <a:rPr lang="en-US" altLang="zh-CN" sz="1350">
                <a:solidFill>
                  <a:srgbClr val="FF0000"/>
                </a:solidFill>
              </a:rPr>
              <a:t>double max(double a,double b,double c)</a:t>
            </a:r>
            <a:endParaRPr lang="zh-CN" altLang="en-US" sz="1350"/>
          </a:p>
          <a:p>
            <a:pPr indent="-4763">
              <a:lnSpc>
                <a:spcPct val="95000"/>
              </a:lnSpc>
              <a:spcBef>
                <a:spcPct val="0"/>
              </a:spcBef>
              <a:buNone/>
            </a:pPr>
            <a:r>
              <a:rPr lang="zh-CN" altLang="en-US" sz="1350"/>
              <a:t>{</a:t>
            </a:r>
            <a:r>
              <a:rPr lang="en-US" altLang="zh-CN" sz="1350"/>
              <a:t>if(b&gt;a) a=b;</a:t>
            </a:r>
          </a:p>
          <a:p>
            <a:pPr indent="-4763">
              <a:lnSpc>
                <a:spcPct val="95000"/>
              </a:lnSpc>
              <a:spcBef>
                <a:spcPct val="0"/>
              </a:spcBef>
              <a:buNone/>
            </a:pPr>
            <a:r>
              <a:rPr lang="en-US" altLang="zh-CN" sz="1350"/>
              <a:t> if(c&gt;a) a=c;</a:t>
            </a:r>
          </a:p>
          <a:p>
            <a:pPr indent="-4763">
              <a:lnSpc>
                <a:spcPct val="95000"/>
              </a:lnSpc>
              <a:spcBef>
                <a:spcPct val="0"/>
              </a:spcBef>
              <a:buNone/>
            </a:pPr>
            <a:r>
              <a:rPr lang="en-US" altLang="zh-CN" sz="1350"/>
              <a:t> return a;</a:t>
            </a:r>
          </a:p>
          <a:p>
            <a:pPr indent="-4763">
              <a:lnSpc>
                <a:spcPct val="95000"/>
              </a:lnSpc>
              <a:spcBef>
                <a:spcPct val="0"/>
              </a:spcBef>
              <a:buNone/>
            </a:pPr>
            <a:r>
              <a:rPr lang="en-US" altLang="zh-CN" sz="1350"/>
              <a:t>}</a:t>
            </a:r>
          </a:p>
          <a:p>
            <a:pPr indent="-4763">
              <a:lnSpc>
                <a:spcPct val="95000"/>
              </a:lnSpc>
              <a:spcBef>
                <a:spcPct val="0"/>
              </a:spcBef>
              <a:buNone/>
            </a:pPr>
            <a:r>
              <a:rPr lang="en-US" altLang="zh-CN" sz="1350"/>
              <a:t>//</a:t>
            </a:r>
            <a:r>
              <a:rPr lang="zh-CN" altLang="en-US" sz="1350"/>
              <a:t>定义求3个长整数中的最大者的函数</a:t>
            </a:r>
            <a:endParaRPr lang="en-US" altLang="zh-CN" sz="1350"/>
          </a:p>
          <a:p>
            <a:pPr indent="-4763">
              <a:lnSpc>
                <a:spcPct val="95000"/>
              </a:lnSpc>
              <a:spcBef>
                <a:spcPct val="0"/>
              </a:spcBef>
              <a:buNone/>
            </a:pPr>
            <a:r>
              <a:rPr lang="en-US" altLang="zh-CN" sz="1350">
                <a:solidFill>
                  <a:srgbClr val="FF0000"/>
                </a:solidFill>
              </a:rPr>
              <a:t>long max(long a,long b,long c)</a:t>
            </a:r>
            <a:endParaRPr lang="zh-CN" altLang="en-US" sz="1350"/>
          </a:p>
          <a:p>
            <a:pPr indent="-4763">
              <a:lnSpc>
                <a:spcPct val="95000"/>
              </a:lnSpc>
              <a:spcBef>
                <a:spcPct val="0"/>
              </a:spcBef>
              <a:buNone/>
            </a:pPr>
            <a:r>
              <a:rPr lang="zh-CN" altLang="en-US" sz="1350"/>
              <a:t>{</a:t>
            </a:r>
            <a:r>
              <a:rPr lang="en-US" altLang="zh-CN" sz="1350"/>
              <a:t>if(b&gt;a) a=b;</a:t>
            </a:r>
          </a:p>
          <a:p>
            <a:pPr indent="-4763">
              <a:lnSpc>
                <a:spcPct val="95000"/>
              </a:lnSpc>
              <a:spcBef>
                <a:spcPct val="0"/>
              </a:spcBef>
              <a:buNone/>
            </a:pPr>
            <a:r>
              <a:rPr lang="en-US" altLang="zh-CN" sz="1350"/>
              <a:t> if(c&gt;a) a=c;</a:t>
            </a:r>
          </a:p>
          <a:p>
            <a:pPr indent="-4763">
              <a:lnSpc>
                <a:spcPct val="95000"/>
              </a:lnSpc>
              <a:spcBef>
                <a:spcPct val="0"/>
              </a:spcBef>
              <a:buNone/>
            </a:pPr>
            <a:r>
              <a:rPr lang="en-US" altLang="zh-CN" sz="1350"/>
              <a:t> return a;</a:t>
            </a:r>
          </a:p>
          <a:p>
            <a:pPr indent="-4763">
              <a:lnSpc>
                <a:spcPct val="95000"/>
              </a:lnSpc>
              <a:spcBef>
                <a:spcPct val="0"/>
              </a:spcBef>
              <a:buNone/>
            </a:pPr>
            <a:r>
              <a:rPr lang="en-US" altLang="zh-CN" sz="1350"/>
              <a:t>}</a:t>
            </a:r>
            <a:endParaRPr lang="zh-CN" altLang="en-US" sz="1350"/>
          </a:p>
        </p:txBody>
      </p:sp>
      <p:sp>
        <p:nvSpPr>
          <p:cNvPr id="5" name="矩形 4">
            <a:extLst>
              <a:ext uri="{FF2B5EF4-FFF2-40B4-BE49-F238E27FC236}">
                <a16:creationId xmlns:a16="http://schemas.microsoft.com/office/drawing/2014/main" id="{53A56FB6-0E06-44D3-A06D-039DBB253CC9}"/>
              </a:ext>
            </a:extLst>
          </p:cNvPr>
          <p:cNvSpPr/>
          <p:nvPr/>
        </p:nvSpPr>
        <p:spPr>
          <a:xfrm>
            <a:off x="4786312" y="4018361"/>
            <a:ext cx="2786063" cy="844975"/>
          </a:xfrm>
          <a:prstGeom prst="rect">
            <a:avLst/>
          </a:prstGeom>
          <a:solidFill>
            <a:srgbClr val="FF99CC"/>
          </a:solidFill>
          <a:ln w="19050">
            <a:solidFill>
              <a:schemeClr val="accent6"/>
            </a:solidFill>
          </a:ln>
        </p:spPr>
        <p:txBody>
          <a:bodyPr>
            <a:spAutoFit/>
          </a:bodyPr>
          <a:lstStyle/>
          <a:p>
            <a:pPr indent="-4763">
              <a:lnSpc>
                <a:spcPct val="125000"/>
              </a:lnSpc>
              <a:defRPr/>
            </a:pPr>
            <a:r>
              <a:rPr lang="zh-CN" altLang="en-US" sz="1350">
                <a:solidFill>
                  <a:srgbClr val="0000CC"/>
                </a:solidFill>
                <a:latin typeface="+mn-lt"/>
                <a:ea typeface="黑体" pitchFamily="49" charset="-122"/>
              </a:rPr>
              <a:t>系统会根据调用函数时给出的信息去找与之匹配的函数：实参的类型。</a:t>
            </a:r>
          </a:p>
        </p:txBody>
      </p:sp>
      <p:sp>
        <p:nvSpPr>
          <p:cNvPr id="7" name="右箭头 6">
            <a:extLst>
              <a:ext uri="{FF2B5EF4-FFF2-40B4-BE49-F238E27FC236}">
                <a16:creationId xmlns:a16="http://schemas.microsoft.com/office/drawing/2014/main" id="{0A79EEA4-C5F5-42EC-9FC3-606F4DBD9EED}"/>
              </a:ext>
            </a:extLst>
          </p:cNvPr>
          <p:cNvSpPr/>
          <p:nvPr/>
        </p:nvSpPr>
        <p:spPr>
          <a:xfrm>
            <a:off x="3982641" y="4106467"/>
            <a:ext cx="428625" cy="2678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sp>
        <p:nvSpPr>
          <p:cNvPr id="9" name="Rectangle 3">
            <a:extLst>
              <a:ext uri="{FF2B5EF4-FFF2-40B4-BE49-F238E27FC236}">
                <a16:creationId xmlns:a16="http://schemas.microsoft.com/office/drawing/2014/main" id="{B74E15F3-B577-4C56-9212-F96684B890FE}"/>
              </a:ext>
            </a:extLst>
          </p:cNvPr>
          <p:cNvSpPr txBox="1">
            <a:spLocks noChangeArrowheads="1"/>
          </p:cNvSpPr>
          <p:nvPr/>
        </p:nvSpPr>
        <p:spPr bwMode="auto">
          <a:xfrm>
            <a:off x="1439466" y="1593056"/>
            <a:ext cx="6115050" cy="352425"/>
          </a:xfrm>
          <a:prstGeom prst="rect">
            <a:avLst/>
          </a:prstGeom>
          <a:noFill/>
          <a:ln>
            <a:miter lim="800000"/>
            <a:headEnd/>
            <a:tailEnd/>
          </a:ln>
        </p:spPr>
        <p:txBody>
          <a:bodyPr/>
          <a:lstStyle/>
          <a:p>
            <a:pPr>
              <a:lnSpc>
                <a:spcPct val="150000"/>
              </a:lnSpc>
              <a:defRPr/>
            </a:pPr>
            <a:r>
              <a:rPr lang="zh-CN" altLang="en-US" sz="1800" b="1" kern="0" dirty="0">
                <a:solidFill>
                  <a:srgbClr val="800000"/>
                </a:solidFill>
                <a:effectLst>
                  <a:outerShdw blurRad="38100" dist="38100" dir="2700000" algn="tl">
                    <a:srgbClr val="000000"/>
                  </a:outerShdw>
                </a:effectLst>
                <a:latin typeface="Arial" charset="0"/>
                <a:ea typeface="黑体" pitchFamily="2" charset="-122"/>
                <a:cs typeface="+mj-cs"/>
              </a:rPr>
              <a:t>复习 函数的重载</a:t>
            </a:r>
          </a:p>
        </p:txBody>
      </p:sp>
      <p:sp>
        <p:nvSpPr>
          <p:cNvPr id="10" name="Rectangle 3">
            <a:extLst>
              <a:ext uri="{FF2B5EF4-FFF2-40B4-BE49-F238E27FC236}">
                <a16:creationId xmlns:a16="http://schemas.microsoft.com/office/drawing/2014/main" id="{C177057C-6973-455B-BBAE-01FC88BCD1C1}"/>
              </a:ext>
            </a:extLst>
          </p:cNvPr>
          <p:cNvSpPr txBox="1">
            <a:spLocks noChangeArrowheads="1"/>
          </p:cNvSpPr>
          <p:nvPr/>
        </p:nvSpPr>
        <p:spPr bwMode="auto">
          <a:xfrm>
            <a:off x="1494235" y="1160860"/>
            <a:ext cx="6057900" cy="514350"/>
          </a:xfrm>
          <a:prstGeom prst="rect">
            <a:avLst/>
          </a:prstGeom>
          <a:noFill/>
          <a:ln>
            <a:miter lim="800000"/>
            <a:headEnd/>
            <a:tailEnd/>
          </a:ln>
        </p:spPr>
        <p:txBody>
          <a:bodyPr anchor="ctr"/>
          <a:lstStyle/>
          <a:p>
            <a:pPr>
              <a:lnSpc>
                <a:spcPct val="150000"/>
              </a:lnSpc>
              <a:spcBef>
                <a:spcPct val="50000"/>
              </a:spcBef>
              <a:defRPr/>
            </a:pPr>
            <a:r>
              <a:rPr lang="zh-CN" altLang="en-US" sz="2250" b="1" kern="0" dirty="0">
                <a:solidFill>
                  <a:srgbClr val="800000"/>
                </a:solidFill>
                <a:latin typeface="+mj-lt"/>
                <a:ea typeface="+mj-ea"/>
                <a:cs typeface="+mj-cs"/>
              </a:rPr>
              <a:t>9.1.5 构造函数的重载</a:t>
            </a:r>
          </a:p>
        </p:txBody>
      </p:sp>
    </p:spTree>
    <p:extLst>
      <p:ext uri="{BB962C8B-B14F-4D97-AF65-F5344CB8AC3E}">
        <p14:creationId xmlns:p14="http://schemas.microsoft.com/office/powerpoint/2010/main" val="4674911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par>
                          <p:cTn id="8" fill="hold" nodeType="afterGroup">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58F20642-326A-44A9-9288-52DF7A47EA57}"/>
              </a:ext>
            </a:extLst>
          </p:cNvPr>
          <p:cNvSpPr>
            <a:spLocks noGrp="1" noChangeArrowheads="1"/>
          </p:cNvSpPr>
          <p:nvPr>
            <p:ph type="subTitle" idx="4294967295"/>
          </p:nvPr>
        </p:nvSpPr>
        <p:spPr>
          <a:xfrm>
            <a:off x="1143000" y="1982392"/>
            <a:ext cx="6286500" cy="376832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lnSpc>
                <a:spcPct val="125000"/>
              </a:lnSpc>
              <a:buNone/>
            </a:pPr>
            <a:r>
              <a:rPr lang="zh-CN" altLang="en-US" sz="1500">
                <a:solidFill>
                  <a:srgbClr val="0000FF"/>
                </a:solidFill>
              </a:rPr>
              <a:t>例4.</a:t>
            </a:r>
            <a:r>
              <a:rPr lang="en-US" altLang="zh-CN" sz="1500">
                <a:solidFill>
                  <a:srgbClr val="0000FF"/>
                </a:solidFill>
              </a:rPr>
              <a:t>9</a:t>
            </a:r>
            <a:r>
              <a:rPr lang="zh-CN" altLang="en-US" sz="1500">
                <a:solidFill>
                  <a:srgbClr val="0000FF"/>
                </a:solidFill>
              </a:rPr>
              <a:t> 编写一个程序，用来求两个整数或3个整数中的最大数。如果输入两个整数，程序就输出这两个整数中的最大数，如果输入3个整数，程序就输出这3个整数中的最大数。</a:t>
            </a:r>
          </a:p>
          <a:p>
            <a:pPr indent="-4763">
              <a:lnSpc>
                <a:spcPct val="125000"/>
              </a:lnSpc>
              <a:spcBef>
                <a:spcPct val="10000"/>
              </a:spcBef>
              <a:buNone/>
            </a:pPr>
            <a:r>
              <a:rPr lang="zh-CN" altLang="en-US" sz="1500"/>
              <a:t>#</a:t>
            </a:r>
            <a:r>
              <a:rPr lang="en-US" altLang="zh-CN" sz="1500"/>
              <a:t>include &lt;iostream&gt;</a:t>
            </a:r>
          </a:p>
          <a:p>
            <a:pPr indent="-4763">
              <a:lnSpc>
                <a:spcPct val="125000"/>
              </a:lnSpc>
              <a:spcBef>
                <a:spcPct val="10000"/>
              </a:spcBef>
              <a:buNone/>
            </a:pPr>
            <a:r>
              <a:rPr lang="en-US" altLang="zh-CN" sz="1500"/>
              <a:t>using namespace std;</a:t>
            </a:r>
          </a:p>
          <a:p>
            <a:pPr indent="-4763">
              <a:lnSpc>
                <a:spcPct val="125000"/>
              </a:lnSpc>
              <a:spcBef>
                <a:spcPct val="10000"/>
              </a:spcBef>
              <a:buNone/>
            </a:pPr>
            <a:r>
              <a:rPr lang="en-US" altLang="zh-CN" sz="1500"/>
              <a:t>int main( )</a:t>
            </a:r>
          </a:p>
          <a:p>
            <a:pPr indent="-4763">
              <a:lnSpc>
                <a:spcPct val="125000"/>
              </a:lnSpc>
              <a:spcBef>
                <a:spcPct val="10000"/>
              </a:spcBef>
              <a:buNone/>
            </a:pPr>
            <a:r>
              <a:rPr lang="en-US" altLang="zh-CN" sz="1500"/>
              <a:t>{</a:t>
            </a:r>
            <a:r>
              <a:rPr lang="en-US" altLang="zh-CN" sz="1500">
                <a:solidFill>
                  <a:srgbClr val="FF0000"/>
                </a:solidFill>
              </a:rPr>
              <a:t>int max(int a,int b,int c);              </a:t>
            </a:r>
            <a:r>
              <a:rPr lang="en-US" altLang="zh-CN" sz="1500"/>
              <a:t>//</a:t>
            </a:r>
            <a:r>
              <a:rPr lang="zh-CN" altLang="en-US" sz="1500"/>
              <a:t>函数声明</a:t>
            </a:r>
          </a:p>
          <a:p>
            <a:pPr indent="-4763">
              <a:lnSpc>
                <a:spcPct val="125000"/>
              </a:lnSpc>
              <a:spcBef>
                <a:spcPct val="10000"/>
              </a:spcBef>
              <a:buNone/>
            </a:pPr>
            <a:r>
              <a:rPr lang="zh-CN" altLang="en-US" sz="1500">
                <a:solidFill>
                  <a:srgbClr val="FF0000"/>
                </a:solidFill>
              </a:rPr>
              <a:t> </a:t>
            </a:r>
            <a:r>
              <a:rPr lang="en-US" altLang="zh-CN" sz="1500">
                <a:solidFill>
                  <a:srgbClr val="FF0000"/>
                </a:solidFill>
              </a:rPr>
              <a:t>int max(int a,int b);                    </a:t>
            </a:r>
            <a:r>
              <a:rPr lang="en-US" altLang="zh-CN" sz="1500"/>
              <a:t>//</a:t>
            </a:r>
            <a:r>
              <a:rPr lang="zh-CN" altLang="en-US" sz="1500"/>
              <a:t>函数声明</a:t>
            </a:r>
          </a:p>
          <a:p>
            <a:pPr indent="-4763">
              <a:lnSpc>
                <a:spcPct val="125000"/>
              </a:lnSpc>
              <a:spcBef>
                <a:spcPct val="10000"/>
              </a:spcBef>
              <a:buNone/>
            </a:pPr>
            <a:r>
              <a:rPr lang="zh-CN" altLang="en-US" sz="1500"/>
              <a:t> </a:t>
            </a:r>
            <a:r>
              <a:rPr lang="en-US" altLang="zh-CN" sz="1500"/>
              <a:t>int a=8,b=-12,c=27;</a:t>
            </a:r>
          </a:p>
          <a:p>
            <a:pPr indent="-4763">
              <a:lnSpc>
                <a:spcPct val="125000"/>
              </a:lnSpc>
              <a:spcBef>
                <a:spcPct val="10000"/>
              </a:spcBef>
              <a:buNone/>
            </a:pPr>
            <a:r>
              <a:rPr lang="en-US" altLang="zh-CN" sz="1500"/>
              <a:t> cout&lt;&lt;″max(a,b,c)=″&lt;&lt;max(a,b,c)&lt;&lt;endl;   //</a:t>
            </a:r>
            <a:r>
              <a:rPr lang="zh-CN" altLang="en-US" sz="1500"/>
              <a:t>输出3个整数中的最大者</a:t>
            </a:r>
          </a:p>
          <a:p>
            <a:pPr indent="-4763">
              <a:lnSpc>
                <a:spcPct val="125000"/>
              </a:lnSpc>
              <a:spcBef>
                <a:spcPct val="10000"/>
              </a:spcBef>
              <a:buNone/>
            </a:pPr>
            <a:r>
              <a:rPr lang="zh-CN" altLang="en-US" sz="1500"/>
              <a:t> </a:t>
            </a:r>
            <a:r>
              <a:rPr lang="en-US" altLang="zh-CN" sz="1500"/>
              <a:t>cout&lt;&lt;″max(a,b)=″&lt;&lt;max(a,b)&lt;&lt;endl;       //</a:t>
            </a:r>
            <a:r>
              <a:rPr lang="zh-CN" altLang="en-US" sz="1500"/>
              <a:t>输出两个整数中的最大者</a:t>
            </a:r>
          </a:p>
          <a:p>
            <a:pPr indent="-4763">
              <a:lnSpc>
                <a:spcPct val="125000"/>
              </a:lnSpc>
              <a:spcBef>
                <a:spcPct val="10000"/>
              </a:spcBef>
              <a:buNone/>
            </a:pPr>
            <a:r>
              <a:rPr lang="zh-CN" altLang="en-US" sz="1500"/>
              <a:t>}</a:t>
            </a:r>
          </a:p>
        </p:txBody>
      </p:sp>
      <p:sp>
        <p:nvSpPr>
          <p:cNvPr id="12291" name="矩形 2">
            <a:extLst>
              <a:ext uri="{FF2B5EF4-FFF2-40B4-BE49-F238E27FC236}">
                <a16:creationId xmlns:a16="http://schemas.microsoft.com/office/drawing/2014/main" id="{40CBAC59-57FB-495C-BFC6-889532119D21}"/>
              </a:ext>
            </a:extLst>
          </p:cNvPr>
          <p:cNvSpPr>
            <a:spLocks noChangeArrowheads="1"/>
          </p:cNvSpPr>
          <p:nvPr/>
        </p:nvSpPr>
        <p:spPr bwMode="auto">
          <a:xfrm>
            <a:off x="1571625" y="1681163"/>
            <a:ext cx="5840016" cy="694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zh-CN" altLang="en-US" sz="1650">
                <a:ea typeface="黑体" panose="02010609060101010101" pitchFamily="49" charset="-122"/>
              </a:rPr>
              <a:t>重载函数除了允许参数类型不同以外，还允许参数的个数不同</a:t>
            </a:r>
          </a:p>
        </p:txBody>
      </p:sp>
      <p:sp>
        <p:nvSpPr>
          <p:cNvPr id="6" name="Rectangle 3">
            <a:extLst>
              <a:ext uri="{FF2B5EF4-FFF2-40B4-BE49-F238E27FC236}">
                <a16:creationId xmlns:a16="http://schemas.microsoft.com/office/drawing/2014/main" id="{0B8676F2-6C2C-43CB-BDD5-E7529BBDCCD5}"/>
              </a:ext>
            </a:extLst>
          </p:cNvPr>
          <p:cNvSpPr txBox="1">
            <a:spLocks noChangeArrowheads="1"/>
          </p:cNvSpPr>
          <p:nvPr/>
        </p:nvSpPr>
        <p:spPr bwMode="auto">
          <a:xfrm>
            <a:off x="1439466" y="1322785"/>
            <a:ext cx="6115050" cy="352425"/>
          </a:xfrm>
          <a:prstGeom prst="rect">
            <a:avLst/>
          </a:prstGeom>
          <a:noFill/>
          <a:ln>
            <a:miter lim="800000"/>
            <a:headEnd/>
            <a:tailEnd/>
          </a:ln>
        </p:spPr>
        <p:txBody>
          <a:bodyPr/>
          <a:lstStyle/>
          <a:p>
            <a:pPr>
              <a:lnSpc>
                <a:spcPct val="150000"/>
              </a:lnSpc>
              <a:defRPr/>
            </a:pPr>
            <a:r>
              <a:rPr lang="zh-CN" altLang="en-US" sz="1800" b="1" kern="0" dirty="0">
                <a:solidFill>
                  <a:srgbClr val="800000"/>
                </a:solidFill>
                <a:effectLst>
                  <a:outerShdw blurRad="38100" dist="38100" dir="2700000" algn="tl">
                    <a:srgbClr val="000000"/>
                  </a:outerShdw>
                </a:effectLst>
                <a:latin typeface="Arial" charset="0"/>
                <a:ea typeface="黑体" pitchFamily="2" charset="-122"/>
                <a:cs typeface="+mj-cs"/>
              </a:rPr>
              <a:t>复习 函数的重载</a:t>
            </a:r>
          </a:p>
        </p:txBody>
      </p:sp>
      <p:sp>
        <p:nvSpPr>
          <p:cNvPr id="7" name="Rectangle 3">
            <a:extLst>
              <a:ext uri="{FF2B5EF4-FFF2-40B4-BE49-F238E27FC236}">
                <a16:creationId xmlns:a16="http://schemas.microsoft.com/office/drawing/2014/main" id="{0F2AB45D-5B3E-4609-AAA1-3EA61AF23546}"/>
              </a:ext>
            </a:extLst>
          </p:cNvPr>
          <p:cNvSpPr txBox="1">
            <a:spLocks noChangeArrowheads="1"/>
          </p:cNvSpPr>
          <p:nvPr/>
        </p:nvSpPr>
        <p:spPr bwMode="auto">
          <a:xfrm>
            <a:off x="1494235" y="944166"/>
            <a:ext cx="6057900" cy="514350"/>
          </a:xfrm>
          <a:prstGeom prst="rect">
            <a:avLst/>
          </a:prstGeom>
          <a:noFill/>
          <a:ln>
            <a:miter lim="800000"/>
            <a:headEnd/>
            <a:tailEnd/>
          </a:ln>
        </p:spPr>
        <p:txBody>
          <a:bodyPr anchor="ctr"/>
          <a:lstStyle/>
          <a:p>
            <a:pPr>
              <a:lnSpc>
                <a:spcPct val="150000"/>
              </a:lnSpc>
              <a:spcBef>
                <a:spcPct val="50000"/>
              </a:spcBef>
              <a:defRPr/>
            </a:pPr>
            <a:r>
              <a:rPr lang="zh-CN" altLang="en-US" sz="2250" b="1" kern="0" dirty="0">
                <a:solidFill>
                  <a:srgbClr val="800000"/>
                </a:solidFill>
                <a:latin typeface="+mj-lt"/>
                <a:ea typeface="+mj-ea"/>
                <a:cs typeface="+mj-cs"/>
              </a:rPr>
              <a:t>9.1.5 构造函数的重载</a:t>
            </a:r>
          </a:p>
        </p:txBody>
      </p:sp>
    </p:spTree>
    <p:extLst>
      <p:ext uri="{BB962C8B-B14F-4D97-AF65-F5344CB8AC3E}">
        <p14:creationId xmlns:p14="http://schemas.microsoft.com/office/powerpoint/2010/main" val="78734009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BFEF859D-B687-4D8B-BB40-2E123732DF1D}"/>
              </a:ext>
            </a:extLst>
          </p:cNvPr>
          <p:cNvSpPr>
            <a:spLocks noGrp="1" noChangeArrowheads="1"/>
          </p:cNvSpPr>
          <p:nvPr>
            <p:ph type="subTitle" idx="4294967295"/>
          </p:nvPr>
        </p:nvSpPr>
        <p:spPr>
          <a:xfrm>
            <a:off x="1143000" y="1257301"/>
            <a:ext cx="6286500" cy="449341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spcBef>
                <a:spcPct val="10000"/>
              </a:spcBef>
              <a:buNone/>
            </a:pPr>
            <a:r>
              <a:rPr lang="en-US" altLang="zh-CN" sz="1500" dirty="0">
                <a:solidFill>
                  <a:srgbClr val="FF0000"/>
                </a:solidFill>
              </a:rPr>
              <a:t>int max(int </a:t>
            </a:r>
            <a:r>
              <a:rPr lang="en-US" altLang="zh-CN" sz="1500" dirty="0" err="1">
                <a:solidFill>
                  <a:srgbClr val="FF0000"/>
                </a:solidFill>
              </a:rPr>
              <a:t>a,int</a:t>
            </a:r>
            <a:r>
              <a:rPr lang="en-US" altLang="zh-CN" sz="1500" dirty="0">
                <a:solidFill>
                  <a:srgbClr val="FF0000"/>
                </a:solidFill>
              </a:rPr>
              <a:t> </a:t>
            </a:r>
            <a:r>
              <a:rPr lang="en-US" altLang="zh-CN" sz="1500" dirty="0" err="1">
                <a:solidFill>
                  <a:srgbClr val="FF0000"/>
                </a:solidFill>
              </a:rPr>
              <a:t>b,int</a:t>
            </a:r>
            <a:r>
              <a:rPr lang="en-US" altLang="zh-CN" sz="1500" dirty="0">
                <a:solidFill>
                  <a:srgbClr val="FF0000"/>
                </a:solidFill>
              </a:rPr>
              <a:t> c)        </a:t>
            </a:r>
            <a:r>
              <a:rPr lang="en-US" altLang="zh-CN" sz="1500" dirty="0"/>
              <a:t>//</a:t>
            </a:r>
            <a:r>
              <a:rPr lang="zh-CN" altLang="en-US" sz="1500" dirty="0"/>
              <a:t>此</a:t>
            </a:r>
            <a:r>
              <a:rPr lang="en-US" altLang="zh-CN" sz="1500" dirty="0"/>
              <a:t>max</a:t>
            </a:r>
            <a:r>
              <a:rPr lang="zh-CN" altLang="en-US" sz="1500" dirty="0"/>
              <a:t>函数的作用是求3个整数中的最大者</a:t>
            </a:r>
          </a:p>
          <a:p>
            <a:pPr indent="-4763">
              <a:spcBef>
                <a:spcPct val="10000"/>
              </a:spcBef>
              <a:buNone/>
            </a:pPr>
            <a:r>
              <a:rPr lang="zh-CN" altLang="en-US" sz="1500" dirty="0"/>
              <a:t>{</a:t>
            </a:r>
            <a:r>
              <a:rPr lang="en-US" altLang="zh-CN" sz="1500" dirty="0"/>
              <a:t>if(b&gt;a) a=b;</a:t>
            </a:r>
            <a:endParaRPr lang="zh-CN" altLang="en-US" sz="1500" dirty="0"/>
          </a:p>
          <a:p>
            <a:pPr indent="-4763">
              <a:spcBef>
                <a:spcPct val="10000"/>
              </a:spcBef>
              <a:buNone/>
            </a:pPr>
            <a:r>
              <a:rPr lang="en-US" altLang="zh-CN" sz="1500" dirty="0"/>
              <a:t>if(c&gt;a) a=c;</a:t>
            </a:r>
          </a:p>
          <a:p>
            <a:pPr indent="-4763">
              <a:spcBef>
                <a:spcPct val="10000"/>
              </a:spcBef>
              <a:buNone/>
            </a:pPr>
            <a:r>
              <a:rPr lang="en-US" altLang="zh-CN" sz="1500" dirty="0"/>
              <a:t> return a;</a:t>
            </a:r>
          </a:p>
          <a:p>
            <a:pPr indent="-4763">
              <a:spcBef>
                <a:spcPct val="10000"/>
              </a:spcBef>
              <a:buNone/>
            </a:pPr>
            <a:r>
              <a:rPr lang="en-US" altLang="zh-CN" sz="1500" dirty="0"/>
              <a:t>}</a:t>
            </a:r>
          </a:p>
          <a:p>
            <a:pPr indent="-4763">
              <a:spcBef>
                <a:spcPct val="10000"/>
              </a:spcBef>
              <a:buNone/>
            </a:pPr>
            <a:r>
              <a:rPr lang="en-US" altLang="zh-CN" sz="1500" dirty="0"/>
              <a:t>//</a:t>
            </a:r>
            <a:r>
              <a:rPr lang="zh-CN" altLang="en-US" sz="1500" dirty="0"/>
              <a:t>此</a:t>
            </a:r>
            <a:r>
              <a:rPr lang="en-US" altLang="zh-CN" sz="1500" dirty="0"/>
              <a:t>max</a:t>
            </a:r>
            <a:r>
              <a:rPr lang="zh-CN" altLang="en-US" sz="1500" dirty="0"/>
              <a:t>函数的作用是求两个整数中的最大者</a:t>
            </a:r>
            <a:endParaRPr lang="en-US" altLang="zh-CN" sz="1500" dirty="0"/>
          </a:p>
          <a:p>
            <a:pPr indent="-4763">
              <a:spcBef>
                <a:spcPct val="10000"/>
              </a:spcBef>
              <a:buNone/>
            </a:pPr>
            <a:r>
              <a:rPr lang="en-US" altLang="zh-CN" sz="1500" dirty="0">
                <a:solidFill>
                  <a:srgbClr val="FF0000"/>
                </a:solidFill>
              </a:rPr>
              <a:t>int max(int </a:t>
            </a:r>
            <a:r>
              <a:rPr lang="en-US" altLang="zh-CN" sz="1500" dirty="0" err="1">
                <a:solidFill>
                  <a:srgbClr val="FF0000"/>
                </a:solidFill>
              </a:rPr>
              <a:t>a,int</a:t>
            </a:r>
            <a:r>
              <a:rPr lang="en-US" altLang="zh-CN" sz="1500" dirty="0">
                <a:solidFill>
                  <a:srgbClr val="FF0000"/>
                </a:solidFill>
              </a:rPr>
              <a:t> b)</a:t>
            </a:r>
            <a:endParaRPr lang="zh-CN" altLang="en-US" sz="1500" dirty="0"/>
          </a:p>
          <a:p>
            <a:pPr indent="-4763">
              <a:spcBef>
                <a:spcPct val="10000"/>
              </a:spcBef>
              <a:buNone/>
            </a:pPr>
            <a:r>
              <a:rPr lang="zh-CN" altLang="en-US" sz="1500" dirty="0"/>
              <a:t>{</a:t>
            </a:r>
            <a:r>
              <a:rPr lang="en-US" altLang="zh-CN" sz="1500" dirty="0"/>
              <a:t>if(a&gt;b) return a;</a:t>
            </a:r>
          </a:p>
          <a:p>
            <a:pPr indent="-4763">
              <a:spcBef>
                <a:spcPct val="10000"/>
              </a:spcBef>
              <a:buNone/>
            </a:pPr>
            <a:r>
              <a:rPr lang="en-US" altLang="zh-CN" sz="1500" dirty="0"/>
              <a:t>else return b;</a:t>
            </a:r>
          </a:p>
          <a:p>
            <a:pPr indent="-4763">
              <a:spcBef>
                <a:spcPct val="10000"/>
              </a:spcBef>
              <a:buNone/>
            </a:pPr>
            <a:r>
              <a:rPr lang="en-US" altLang="zh-CN" sz="1500" dirty="0"/>
              <a:t>}</a:t>
            </a:r>
            <a:endParaRPr lang="zh-CN" altLang="en-US" sz="1500" dirty="0"/>
          </a:p>
          <a:p>
            <a:pPr indent="-4763">
              <a:buNone/>
            </a:pPr>
            <a:r>
              <a:rPr lang="zh-CN" altLang="en-US" sz="1500" dirty="0"/>
              <a:t>参数的个数和类型可以都不同。但不能只有函数的返回值类型不同而参数的个数和类型相同。</a:t>
            </a:r>
            <a:endParaRPr lang="en-US" altLang="zh-CN" sz="1500" dirty="0"/>
          </a:p>
          <a:p>
            <a:pPr indent="-4763">
              <a:buNone/>
            </a:pPr>
            <a:r>
              <a:rPr lang="zh-CN" altLang="en-US" sz="1500" i="1" u="sng" dirty="0">
                <a:solidFill>
                  <a:srgbClr val="FF0000"/>
                </a:solidFill>
              </a:rPr>
              <a:t>注意：</a:t>
            </a:r>
            <a:endParaRPr lang="en-US" altLang="zh-CN" sz="1500" i="1" u="sng" dirty="0">
              <a:solidFill>
                <a:srgbClr val="FF0000"/>
              </a:solidFill>
            </a:endParaRPr>
          </a:p>
          <a:p>
            <a:pPr indent="-4763">
              <a:lnSpc>
                <a:spcPct val="125000"/>
              </a:lnSpc>
              <a:buClr>
                <a:srgbClr val="FF0000"/>
              </a:buClr>
              <a:buSzPct val="75000"/>
              <a:buFont typeface="Wingdings" panose="05000000000000000000" pitchFamily="2" charset="2"/>
              <a:buChar char="p"/>
            </a:pPr>
            <a:r>
              <a:rPr lang="zh-CN" altLang="en-US" sz="1500" dirty="0">
                <a:solidFill>
                  <a:srgbClr val="FF0000"/>
                </a:solidFill>
              </a:rPr>
              <a:t>  </a:t>
            </a:r>
            <a:r>
              <a:rPr lang="zh-CN" altLang="en-US" sz="1500" b="0" dirty="0">
                <a:solidFill>
                  <a:srgbClr val="0000FF"/>
                </a:solidFill>
                <a:ea typeface="黑体" panose="02010609060101010101" pitchFamily="49" charset="-122"/>
              </a:rPr>
              <a:t>重载函数的</a:t>
            </a:r>
            <a:r>
              <a:rPr lang="zh-CN" altLang="en-US" sz="1500" b="0" dirty="0">
                <a:solidFill>
                  <a:srgbClr val="FF0000"/>
                </a:solidFill>
                <a:ea typeface="黑体" panose="02010609060101010101" pitchFamily="49" charset="-122"/>
              </a:rPr>
              <a:t>参数个数、参数类型或参数顺序</a:t>
            </a:r>
            <a:r>
              <a:rPr lang="zh-CN" altLang="en-US" sz="1500" b="0" dirty="0">
                <a:solidFill>
                  <a:srgbClr val="0000FF"/>
                </a:solidFill>
                <a:ea typeface="黑体" panose="02010609060101010101" pitchFamily="49" charset="-122"/>
              </a:rPr>
              <a:t>3者中</a:t>
            </a:r>
            <a:r>
              <a:rPr lang="zh-CN" altLang="en-US" sz="1500" b="0" dirty="0">
                <a:solidFill>
                  <a:srgbClr val="FF0000"/>
                </a:solidFill>
                <a:ea typeface="黑体" panose="02010609060101010101" pitchFamily="49" charset="-122"/>
              </a:rPr>
              <a:t>必须至少有一种</a:t>
            </a:r>
            <a:r>
              <a:rPr lang="zh-CN" altLang="en-US" sz="1500" b="0" dirty="0">
                <a:solidFill>
                  <a:srgbClr val="0000FF"/>
                </a:solidFill>
                <a:ea typeface="黑体" panose="02010609060101010101" pitchFamily="49" charset="-122"/>
              </a:rPr>
              <a:t>不同，函数返回值类型可以相同也可以不同。</a:t>
            </a:r>
            <a:endParaRPr lang="en-US" altLang="zh-CN" sz="1500" b="0" dirty="0">
              <a:solidFill>
                <a:srgbClr val="0000FF"/>
              </a:solidFill>
              <a:ea typeface="黑体" panose="02010609060101010101" pitchFamily="49" charset="-122"/>
            </a:endParaRPr>
          </a:p>
          <a:p>
            <a:pPr indent="-4763">
              <a:lnSpc>
                <a:spcPct val="125000"/>
              </a:lnSpc>
              <a:buClr>
                <a:srgbClr val="FF0000"/>
              </a:buClr>
              <a:buSzPct val="75000"/>
              <a:buFont typeface="Wingdings" panose="05000000000000000000" pitchFamily="2" charset="2"/>
              <a:buChar char="p"/>
            </a:pPr>
            <a:r>
              <a:rPr lang="zh-CN" altLang="en-US" sz="1500" b="0" dirty="0">
                <a:solidFill>
                  <a:srgbClr val="0000FF"/>
                </a:solidFill>
                <a:ea typeface="黑体" panose="02010609060101010101" pitchFamily="49" charset="-122"/>
              </a:rPr>
              <a:t>  在使用重载函数时，同名函数的功能应当相同或相近，</a:t>
            </a:r>
            <a:r>
              <a:rPr lang="zh-CN" altLang="en-US" sz="1500" b="0" dirty="0">
                <a:solidFill>
                  <a:srgbClr val="FF0000"/>
                </a:solidFill>
                <a:ea typeface="黑体" panose="02010609060101010101" pitchFamily="49" charset="-122"/>
              </a:rPr>
              <a:t>不要用同一函数名去实现完全不相干的功能</a:t>
            </a:r>
            <a:r>
              <a:rPr lang="zh-CN" altLang="en-US" sz="1500" b="0" dirty="0">
                <a:solidFill>
                  <a:srgbClr val="0000FF"/>
                </a:solidFill>
                <a:ea typeface="黑体" panose="02010609060101010101" pitchFamily="49" charset="-122"/>
              </a:rPr>
              <a:t>，虽然程序也能运行，但可读性不好。</a:t>
            </a:r>
          </a:p>
          <a:p>
            <a:pPr indent="-4763">
              <a:buNone/>
            </a:pPr>
            <a:endParaRPr lang="zh-CN" altLang="en-US" sz="1500" dirty="0"/>
          </a:p>
          <a:p>
            <a:pPr indent="-4763">
              <a:buNone/>
            </a:pPr>
            <a:endParaRPr lang="zh-CN" altLang="en-US" sz="1500" dirty="0"/>
          </a:p>
        </p:txBody>
      </p:sp>
      <p:sp>
        <p:nvSpPr>
          <p:cNvPr id="3" name="矩形 2">
            <a:extLst>
              <a:ext uri="{FF2B5EF4-FFF2-40B4-BE49-F238E27FC236}">
                <a16:creationId xmlns:a16="http://schemas.microsoft.com/office/drawing/2014/main" id="{8DDDAFC2-23AE-4E41-81A7-9C14E7F4CB6E}"/>
              </a:ext>
            </a:extLst>
          </p:cNvPr>
          <p:cNvSpPr>
            <a:spLocks noChangeArrowheads="1"/>
          </p:cNvSpPr>
          <p:nvPr/>
        </p:nvSpPr>
        <p:spPr bwMode="auto">
          <a:xfrm>
            <a:off x="4679156" y="1928814"/>
            <a:ext cx="2839641" cy="507831"/>
          </a:xfrm>
          <a:prstGeom prst="rect">
            <a:avLst/>
          </a:prstGeom>
          <a:noFill/>
          <a:ln w="1905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50"/>
              <a:t>max(a,b,c)=27</a:t>
            </a:r>
          </a:p>
          <a:p>
            <a:pPr eaLnBrk="1" hangingPunct="1"/>
            <a:r>
              <a:rPr lang="en-US" altLang="zh-CN" sz="1350"/>
              <a:t>max(a,b)=8</a:t>
            </a:r>
            <a:endParaRPr lang="zh-CN" altLang="en-US" sz="1350">
              <a:solidFill>
                <a:srgbClr val="0000FF"/>
              </a:solidFill>
            </a:endParaRPr>
          </a:p>
        </p:txBody>
      </p:sp>
      <p:sp>
        <p:nvSpPr>
          <p:cNvPr id="4" name="矩形 3">
            <a:extLst>
              <a:ext uri="{FF2B5EF4-FFF2-40B4-BE49-F238E27FC236}">
                <a16:creationId xmlns:a16="http://schemas.microsoft.com/office/drawing/2014/main" id="{FC10E738-9B86-4A6B-B69F-50B37074FB90}"/>
              </a:ext>
            </a:extLst>
          </p:cNvPr>
          <p:cNvSpPr/>
          <p:nvPr/>
        </p:nvSpPr>
        <p:spPr>
          <a:xfrm>
            <a:off x="4679156" y="2572942"/>
            <a:ext cx="2786063" cy="585288"/>
          </a:xfrm>
          <a:prstGeom prst="rect">
            <a:avLst/>
          </a:prstGeom>
          <a:solidFill>
            <a:srgbClr val="FF99CC"/>
          </a:solidFill>
          <a:ln w="19050">
            <a:solidFill>
              <a:schemeClr val="accent6"/>
            </a:solidFill>
          </a:ln>
        </p:spPr>
        <p:txBody>
          <a:bodyPr>
            <a:spAutoFit/>
          </a:bodyPr>
          <a:lstStyle/>
          <a:p>
            <a:pPr indent="-4763">
              <a:lnSpc>
                <a:spcPct val="125000"/>
              </a:lnSpc>
              <a:defRPr/>
            </a:pPr>
            <a:r>
              <a:rPr lang="zh-CN" altLang="en-US" sz="1350">
                <a:solidFill>
                  <a:srgbClr val="0000CC"/>
                </a:solidFill>
                <a:latin typeface="+mn-lt"/>
                <a:ea typeface="黑体" pitchFamily="49" charset="-122"/>
              </a:rPr>
              <a:t>系统根据参数的个数找到与之匹配的函数并调用它。</a:t>
            </a:r>
          </a:p>
        </p:txBody>
      </p:sp>
      <p:sp>
        <p:nvSpPr>
          <p:cNvPr id="6" name="矩形 5">
            <a:extLst>
              <a:ext uri="{FF2B5EF4-FFF2-40B4-BE49-F238E27FC236}">
                <a16:creationId xmlns:a16="http://schemas.microsoft.com/office/drawing/2014/main" id="{41FB7445-A431-44E6-A700-83FCC35F647F}"/>
              </a:ext>
            </a:extLst>
          </p:cNvPr>
          <p:cNvSpPr/>
          <p:nvPr/>
        </p:nvSpPr>
        <p:spPr>
          <a:xfrm>
            <a:off x="4732735" y="3239021"/>
            <a:ext cx="2143125" cy="964406"/>
          </a:xfrm>
          <a:prstGeom prst="rect">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indent="-4763">
              <a:lnSpc>
                <a:spcPct val="120000"/>
              </a:lnSpc>
              <a:defRPr/>
            </a:pPr>
            <a:r>
              <a:rPr lang="en-US" altLang="zh-CN" sz="1500" dirty="0">
                <a:solidFill>
                  <a:srgbClr val="0000FF"/>
                </a:solidFill>
                <a:ea typeface="黑体" pitchFamily="49" charset="-122"/>
              </a:rPr>
              <a:t>int f(int);             </a:t>
            </a:r>
            <a:endParaRPr lang="zh-CN" altLang="en-US" sz="1500" dirty="0">
              <a:solidFill>
                <a:srgbClr val="0000FF"/>
              </a:solidFill>
              <a:ea typeface="黑体" pitchFamily="49" charset="-122"/>
            </a:endParaRPr>
          </a:p>
          <a:p>
            <a:pPr indent="-4763">
              <a:lnSpc>
                <a:spcPct val="120000"/>
              </a:lnSpc>
              <a:defRPr/>
            </a:pPr>
            <a:r>
              <a:rPr lang="en-US" altLang="zh-CN" sz="1500" dirty="0">
                <a:solidFill>
                  <a:srgbClr val="0000FF"/>
                </a:solidFill>
                <a:ea typeface="黑体" pitchFamily="49" charset="-122"/>
              </a:rPr>
              <a:t>long f(int);          </a:t>
            </a:r>
            <a:r>
              <a:rPr lang="en-US" altLang="zh-CN" sz="1500" dirty="0">
                <a:solidFill>
                  <a:srgbClr val="FF0000"/>
                </a:solidFill>
                <a:ea typeface="黑体" pitchFamily="49" charset="-122"/>
              </a:rPr>
              <a:t>f(10)?</a:t>
            </a:r>
            <a:r>
              <a:rPr lang="en-US" altLang="zh-CN" sz="1500" dirty="0">
                <a:solidFill>
                  <a:srgbClr val="0000FF"/>
                </a:solidFill>
                <a:ea typeface="黑体" pitchFamily="49" charset="-122"/>
              </a:rPr>
              <a:t>          </a:t>
            </a:r>
            <a:endParaRPr lang="zh-CN" altLang="en-US" sz="1500" dirty="0">
              <a:solidFill>
                <a:srgbClr val="0000FF"/>
              </a:solidFill>
              <a:ea typeface="黑体" pitchFamily="49" charset="-122"/>
            </a:endParaRPr>
          </a:p>
          <a:p>
            <a:pPr indent="-4763">
              <a:lnSpc>
                <a:spcPct val="120000"/>
              </a:lnSpc>
              <a:defRPr/>
            </a:pPr>
            <a:r>
              <a:rPr lang="en-US" altLang="zh-CN" sz="1500" dirty="0">
                <a:solidFill>
                  <a:srgbClr val="0000FF"/>
                </a:solidFill>
                <a:ea typeface="黑体" pitchFamily="49" charset="-122"/>
              </a:rPr>
              <a:t>void f(int); </a:t>
            </a:r>
          </a:p>
        </p:txBody>
      </p:sp>
      <p:sp>
        <p:nvSpPr>
          <p:cNvPr id="9" name="右大括号 8">
            <a:extLst>
              <a:ext uri="{FF2B5EF4-FFF2-40B4-BE49-F238E27FC236}">
                <a16:creationId xmlns:a16="http://schemas.microsoft.com/office/drawing/2014/main" id="{0485EA3F-F5AA-4C69-87FD-05F14C24552D}"/>
              </a:ext>
            </a:extLst>
          </p:cNvPr>
          <p:cNvSpPr/>
          <p:nvPr/>
        </p:nvSpPr>
        <p:spPr>
          <a:xfrm>
            <a:off x="5697141" y="3429000"/>
            <a:ext cx="214313" cy="642938"/>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1800"/>
          </a:p>
        </p:txBody>
      </p:sp>
    </p:spTree>
    <p:extLst>
      <p:ext uri="{BB962C8B-B14F-4D97-AF65-F5344CB8AC3E}">
        <p14:creationId xmlns:p14="http://schemas.microsoft.com/office/powerpoint/2010/main" val="8410646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31746">
                                            <p:txEl>
                                              <p:pRg st="10" end="10"/>
                                            </p:txEl>
                                          </p:spTgt>
                                        </p:tgtEl>
                                        <p:attrNameLst>
                                          <p:attrName>style.visibility</p:attrName>
                                        </p:attrNameLst>
                                      </p:cBhvr>
                                      <p:to>
                                        <p:strVal val="visible"/>
                                      </p:to>
                                    </p:set>
                                    <p:animEffect transition="in" filter="blinds(horizontal)">
                                      <p:cBhvr>
                                        <p:cTn id="18" dur="500"/>
                                        <p:tgtEl>
                                          <p:spTgt spid="31746">
                                            <p:txEl>
                                              <p:pRg st="10" end="1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linds(horizontal)">
                                      <p:cBhvr>
                                        <p:cTn id="23" dur="500"/>
                                        <p:tgtEl>
                                          <p:spTgt spid="6"/>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blinds(horizontal)">
                                      <p:cBhvr>
                                        <p:cTn id="26" dur="500"/>
                                        <p:tgtEl>
                                          <p:spTgt spid="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31746">
                                            <p:txEl>
                                              <p:pRg st="11" end="11"/>
                                            </p:txEl>
                                          </p:spTgt>
                                        </p:tgtEl>
                                        <p:attrNameLst>
                                          <p:attrName>style.visibility</p:attrName>
                                        </p:attrNameLst>
                                      </p:cBhvr>
                                      <p:to>
                                        <p:strVal val="visible"/>
                                      </p:to>
                                    </p:set>
                                    <p:animEffect transition="in" filter="blinds(horizontal)">
                                      <p:cBhvr>
                                        <p:cTn id="31" dur="500"/>
                                        <p:tgtEl>
                                          <p:spTgt spid="31746">
                                            <p:txEl>
                                              <p:pRg st="11" end="11"/>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1746">
                                            <p:txEl>
                                              <p:pRg st="12" end="12"/>
                                            </p:txEl>
                                          </p:spTgt>
                                        </p:tgtEl>
                                        <p:attrNameLst>
                                          <p:attrName>style.visibility</p:attrName>
                                        </p:attrNameLst>
                                      </p:cBhvr>
                                      <p:to>
                                        <p:strVal val="visible"/>
                                      </p:to>
                                    </p:set>
                                    <p:animEffect transition="in" filter="blinds(horizontal)">
                                      <p:cBhvr>
                                        <p:cTn id="34" dur="500"/>
                                        <p:tgtEl>
                                          <p:spTgt spid="31746">
                                            <p:txEl>
                                              <p:pRg st="12" end="12"/>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31746">
                                            <p:txEl>
                                              <p:pRg st="13" end="13"/>
                                            </p:txEl>
                                          </p:spTgt>
                                        </p:tgtEl>
                                        <p:attrNameLst>
                                          <p:attrName>style.visibility</p:attrName>
                                        </p:attrNameLst>
                                      </p:cBhvr>
                                      <p:to>
                                        <p:strVal val="visible"/>
                                      </p:to>
                                    </p:set>
                                    <p:animEffect transition="in" filter="blinds(horizontal)">
                                      <p:cBhvr>
                                        <p:cTn id="37" dur="500"/>
                                        <p:tgtEl>
                                          <p:spTgt spid="3174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P spid="9"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a:extLst>
              <a:ext uri="{FF2B5EF4-FFF2-40B4-BE49-F238E27FC236}">
                <a16:creationId xmlns:a16="http://schemas.microsoft.com/office/drawing/2014/main" id="{41BAE6E2-1FDA-4F5E-AA30-028387F08D73}"/>
              </a:ext>
            </a:extLst>
          </p:cNvPr>
          <p:cNvSpPr>
            <a:spLocks noGrp="1" noChangeArrowheads="1"/>
          </p:cNvSpPr>
          <p:nvPr>
            <p:ph type="ctrTitle" idx="4294967295"/>
          </p:nvPr>
        </p:nvSpPr>
        <p:spPr>
          <a:xfrm>
            <a:off x="1943100" y="1314450"/>
            <a:ext cx="6057900" cy="514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50000"/>
              </a:lnSpc>
              <a:spcBef>
                <a:spcPct val="50000"/>
              </a:spcBef>
            </a:pPr>
            <a:r>
              <a:rPr lang="zh-CN" altLang="en-US" sz="2250"/>
              <a:t>9.1.5 构造函数的重载</a:t>
            </a:r>
          </a:p>
        </p:txBody>
      </p:sp>
      <p:sp>
        <p:nvSpPr>
          <p:cNvPr id="14338" name="Rectangle 2">
            <a:extLst>
              <a:ext uri="{FF2B5EF4-FFF2-40B4-BE49-F238E27FC236}">
                <a16:creationId xmlns:a16="http://schemas.microsoft.com/office/drawing/2014/main" id="{44206C01-E557-40E4-BB65-97E43A284C09}"/>
              </a:ext>
            </a:extLst>
          </p:cNvPr>
          <p:cNvSpPr>
            <a:spLocks noGrp="1" noChangeArrowheads="1"/>
          </p:cNvSpPr>
          <p:nvPr>
            <p:ph type="subTitle" idx="4294967295"/>
          </p:nvPr>
        </p:nvSpPr>
        <p:spPr>
          <a:xfrm>
            <a:off x="1143000" y="1943100"/>
            <a:ext cx="6286500" cy="1809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34591" indent="-267891" algn="just">
              <a:spcBef>
                <a:spcPts val="450"/>
              </a:spcBef>
              <a:spcAft>
                <a:spcPts val="450"/>
              </a:spcAft>
              <a:buClr>
                <a:srgbClr val="FF0000"/>
              </a:buClr>
              <a:buSzPct val="80000"/>
              <a:buFont typeface="Wingdings" panose="05000000000000000000" pitchFamily="2" charset="2"/>
              <a:buChar char="p"/>
            </a:pPr>
            <a:r>
              <a:rPr lang="zh-CN" altLang="en-US" sz="1800"/>
              <a:t>在一个类中可以定义多个构造函数，以便对类对象提供不同的初始化的方法，供用户选用</a:t>
            </a:r>
            <a:endParaRPr lang="en-US" altLang="zh-CN" sz="1800"/>
          </a:p>
          <a:p>
            <a:pPr marL="534591" indent="-267891" algn="just">
              <a:spcBef>
                <a:spcPts val="450"/>
              </a:spcBef>
              <a:spcAft>
                <a:spcPts val="450"/>
              </a:spcAft>
              <a:buClr>
                <a:srgbClr val="FF0000"/>
              </a:buClr>
              <a:buSzPct val="80000"/>
              <a:buFont typeface="Wingdings" panose="05000000000000000000" pitchFamily="2" charset="2"/>
              <a:buChar char="p"/>
            </a:pPr>
            <a:r>
              <a:rPr lang="zh-CN" altLang="en-US" sz="1800"/>
              <a:t>这些构造函数具有相同的名字，而参数的个数或参数的类型不相同，这称为构造函数的重载</a:t>
            </a:r>
            <a:endParaRPr lang="en-US" altLang="zh-CN" sz="1800"/>
          </a:p>
          <a:p>
            <a:pPr marL="534591" indent="-267891" algn="just">
              <a:spcBef>
                <a:spcPts val="450"/>
              </a:spcBef>
              <a:spcAft>
                <a:spcPts val="450"/>
              </a:spcAft>
              <a:buClr>
                <a:srgbClr val="FF0000"/>
              </a:buClr>
              <a:buSzPct val="80000"/>
              <a:buFont typeface="Wingdings" panose="05000000000000000000" pitchFamily="2" charset="2"/>
              <a:buChar char="p"/>
            </a:pPr>
            <a:r>
              <a:rPr lang="zh-CN" altLang="en-US" sz="1800"/>
              <a:t>函数重载的也适用于构造函数</a:t>
            </a:r>
          </a:p>
        </p:txBody>
      </p:sp>
    </p:spTree>
    <p:extLst>
      <p:ext uri="{BB962C8B-B14F-4D97-AF65-F5344CB8AC3E}">
        <p14:creationId xmlns:p14="http://schemas.microsoft.com/office/powerpoint/2010/main" val="390469820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0" name="Rectangle 2">
            <a:extLst>
              <a:ext uri="{FF2B5EF4-FFF2-40B4-BE49-F238E27FC236}">
                <a16:creationId xmlns:a16="http://schemas.microsoft.com/office/drawing/2014/main" id="{DDA45308-B737-440F-85F0-16A8850F8354}"/>
              </a:ext>
            </a:extLst>
          </p:cNvPr>
          <p:cNvSpPr>
            <a:spLocks noGrp="1" noChangeArrowheads="1"/>
          </p:cNvSpPr>
          <p:nvPr>
            <p:ph type="subTitle" idx="4294967295"/>
          </p:nvPr>
        </p:nvSpPr>
        <p:spPr>
          <a:xfrm>
            <a:off x="1143000" y="1875235"/>
            <a:ext cx="3349229" cy="3824288"/>
          </a:xfrm>
          <a:prstGeom prst="rect">
            <a:avLst/>
          </a:prstGeom>
        </p:spPr>
        <p:txBody>
          <a:bodyPr/>
          <a:lstStyle/>
          <a:p>
            <a:pPr indent="-4763">
              <a:spcBef>
                <a:spcPct val="0"/>
              </a:spcBef>
              <a:buNone/>
              <a:defRPr/>
            </a:pPr>
            <a:r>
              <a:rPr lang="zh-CN" altLang="en-US" sz="1500" dirty="0"/>
              <a:t>#</a:t>
            </a:r>
            <a:r>
              <a:rPr lang="en-US" altLang="zh-CN" sz="1500" dirty="0"/>
              <a:t>include &lt;</a:t>
            </a:r>
            <a:r>
              <a:rPr lang="en-US" altLang="zh-CN" sz="1500" dirty="0" err="1"/>
              <a:t>iostream</a:t>
            </a:r>
            <a:r>
              <a:rPr lang="en-US" altLang="zh-CN" sz="1500" dirty="0"/>
              <a:t>&gt;</a:t>
            </a:r>
          </a:p>
          <a:p>
            <a:pPr indent="-4763">
              <a:spcBef>
                <a:spcPct val="0"/>
              </a:spcBef>
              <a:buNone/>
              <a:defRPr/>
            </a:pPr>
            <a:r>
              <a:rPr lang="en-US" altLang="zh-CN" sz="1500" dirty="0"/>
              <a:t>using namespace std;</a:t>
            </a:r>
          </a:p>
          <a:p>
            <a:pPr indent="-4763">
              <a:spcBef>
                <a:spcPct val="0"/>
              </a:spcBef>
              <a:buNone/>
              <a:defRPr/>
            </a:pPr>
            <a:r>
              <a:rPr lang="en-US" altLang="zh-CN" sz="1500" dirty="0"/>
              <a:t>class Box</a:t>
            </a:r>
          </a:p>
          <a:p>
            <a:pPr indent="-4763">
              <a:spcBef>
                <a:spcPct val="0"/>
              </a:spcBef>
              <a:buNone/>
              <a:defRPr/>
            </a:pPr>
            <a:r>
              <a:rPr lang="en-US" altLang="zh-CN" sz="1500" dirty="0"/>
              <a:t>{public:</a:t>
            </a:r>
          </a:p>
          <a:p>
            <a:pPr lvl="1" indent="-4763">
              <a:spcBef>
                <a:spcPct val="0"/>
              </a:spcBef>
              <a:buNone/>
              <a:defRPr/>
            </a:pPr>
            <a:r>
              <a:rPr lang="en-US" altLang="zh-CN" sz="1350" dirty="0">
                <a:solidFill>
                  <a:srgbClr val="FF0000"/>
                </a:solidFill>
              </a:rPr>
              <a:t>Box( );                                    </a:t>
            </a:r>
            <a:endParaRPr lang="zh-CN" altLang="en-US" sz="1350" dirty="0">
              <a:solidFill>
                <a:srgbClr val="FF0000"/>
              </a:solidFill>
            </a:endParaRPr>
          </a:p>
          <a:p>
            <a:pPr lvl="1" indent="-4763">
              <a:spcBef>
                <a:spcPct val="0"/>
              </a:spcBef>
              <a:buNone/>
              <a:defRPr/>
            </a:pPr>
            <a:r>
              <a:rPr lang="en-US" altLang="zh-CN" sz="1350" dirty="0">
                <a:solidFill>
                  <a:schemeClr val="accent6"/>
                </a:solidFill>
              </a:rPr>
              <a:t>Box(int </a:t>
            </a:r>
            <a:r>
              <a:rPr lang="en-US" altLang="zh-CN" sz="1350" dirty="0" err="1">
                <a:solidFill>
                  <a:schemeClr val="accent6"/>
                </a:solidFill>
              </a:rPr>
              <a:t>h,int</a:t>
            </a:r>
            <a:r>
              <a:rPr lang="en-US" altLang="zh-CN" sz="1350" dirty="0">
                <a:solidFill>
                  <a:schemeClr val="accent6"/>
                </a:solidFill>
              </a:rPr>
              <a:t> </a:t>
            </a:r>
            <a:r>
              <a:rPr lang="en-US" altLang="zh-CN" sz="1350" dirty="0" err="1">
                <a:solidFill>
                  <a:schemeClr val="accent6"/>
                </a:solidFill>
              </a:rPr>
              <a:t>w,int</a:t>
            </a:r>
            <a:r>
              <a:rPr lang="en-US" altLang="zh-CN" sz="1350" dirty="0">
                <a:solidFill>
                  <a:schemeClr val="accent6"/>
                </a:solidFill>
              </a:rPr>
              <a:t> </a:t>
            </a:r>
            <a:r>
              <a:rPr lang="en-US" altLang="zh-CN" sz="1350" dirty="0" err="1">
                <a:solidFill>
                  <a:schemeClr val="accent6"/>
                </a:solidFill>
              </a:rPr>
              <a:t>len</a:t>
            </a:r>
            <a:r>
              <a:rPr lang="en-US" altLang="zh-CN" sz="1350" dirty="0">
                <a:solidFill>
                  <a:schemeClr val="accent6"/>
                </a:solidFill>
              </a:rPr>
              <a:t>):height(h),width(w),length(</a:t>
            </a:r>
            <a:r>
              <a:rPr lang="en-US" altLang="zh-CN" sz="1350" dirty="0" err="1">
                <a:solidFill>
                  <a:schemeClr val="accent6"/>
                </a:solidFill>
              </a:rPr>
              <a:t>len</a:t>
            </a:r>
            <a:r>
              <a:rPr lang="en-US" altLang="zh-CN" sz="1350" dirty="0">
                <a:solidFill>
                  <a:schemeClr val="accent6"/>
                </a:solidFill>
              </a:rPr>
              <a:t>){ }</a:t>
            </a:r>
          </a:p>
          <a:p>
            <a:pPr lvl="1" indent="-4763">
              <a:spcBef>
                <a:spcPct val="0"/>
              </a:spcBef>
              <a:buNone/>
              <a:defRPr/>
            </a:pPr>
            <a:r>
              <a:rPr lang="en-US" altLang="zh-CN" sz="1350" dirty="0"/>
              <a:t>int volume( );</a:t>
            </a:r>
          </a:p>
          <a:p>
            <a:pPr indent="-4763">
              <a:spcBef>
                <a:spcPct val="0"/>
              </a:spcBef>
              <a:buNone/>
              <a:defRPr/>
            </a:pPr>
            <a:r>
              <a:rPr lang="en-US" altLang="zh-CN" sz="1500" dirty="0"/>
              <a:t>private:</a:t>
            </a:r>
          </a:p>
          <a:p>
            <a:pPr lvl="1" indent="-4763">
              <a:spcBef>
                <a:spcPct val="0"/>
              </a:spcBef>
              <a:buNone/>
              <a:defRPr/>
            </a:pPr>
            <a:r>
              <a:rPr lang="en-US" altLang="zh-CN" sz="1350" dirty="0"/>
              <a:t>int height;</a:t>
            </a:r>
          </a:p>
          <a:p>
            <a:pPr lvl="1" indent="-4763">
              <a:spcBef>
                <a:spcPct val="0"/>
              </a:spcBef>
              <a:buNone/>
              <a:defRPr/>
            </a:pPr>
            <a:r>
              <a:rPr lang="en-US" altLang="zh-CN" sz="1350" dirty="0"/>
              <a:t>int width;</a:t>
            </a:r>
          </a:p>
          <a:p>
            <a:pPr lvl="1" indent="-4763">
              <a:spcBef>
                <a:spcPct val="0"/>
              </a:spcBef>
              <a:buNone/>
              <a:defRPr/>
            </a:pPr>
            <a:r>
              <a:rPr lang="en-US" altLang="zh-CN" sz="1350" dirty="0"/>
              <a:t>int length;</a:t>
            </a:r>
          </a:p>
          <a:p>
            <a:pPr marL="204788" lvl="1" indent="0">
              <a:spcBef>
                <a:spcPct val="0"/>
              </a:spcBef>
              <a:buNone/>
              <a:defRPr/>
            </a:pPr>
            <a:r>
              <a:rPr lang="en-US" altLang="zh-CN" sz="1500" dirty="0"/>
              <a:t>};</a:t>
            </a:r>
          </a:p>
          <a:p>
            <a:pPr indent="-4763">
              <a:spcBef>
                <a:spcPct val="0"/>
              </a:spcBef>
              <a:buNone/>
              <a:defRPr/>
            </a:pPr>
            <a:r>
              <a:rPr lang="en-US" altLang="zh-CN" sz="1500" dirty="0">
                <a:solidFill>
                  <a:srgbClr val="FF0000"/>
                </a:solidFill>
              </a:rPr>
              <a:t>Box∷Box( )                                  </a:t>
            </a:r>
            <a:endParaRPr lang="zh-CN" altLang="en-US" sz="1500" dirty="0">
              <a:solidFill>
                <a:srgbClr val="FF0000"/>
              </a:solidFill>
            </a:endParaRPr>
          </a:p>
          <a:p>
            <a:pPr indent="-4763">
              <a:spcBef>
                <a:spcPct val="0"/>
              </a:spcBef>
              <a:buNone/>
              <a:defRPr/>
            </a:pPr>
            <a:r>
              <a:rPr lang="zh-CN" altLang="en-US" sz="1500" dirty="0"/>
              <a:t>{      </a:t>
            </a:r>
            <a:r>
              <a:rPr lang="en-US" altLang="zh-CN" sz="1350" dirty="0"/>
              <a:t>height=10;</a:t>
            </a:r>
          </a:p>
          <a:p>
            <a:pPr lvl="1" indent="-4763">
              <a:spcBef>
                <a:spcPct val="0"/>
              </a:spcBef>
              <a:buNone/>
              <a:defRPr/>
            </a:pPr>
            <a:r>
              <a:rPr lang="en-US" altLang="zh-CN" sz="1350" dirty="0"/>
              <a:t>width=10;</a:t>
            </a:r>
          </a:p>
          <a:p>
            <a:pPr lvl="1" indent="-4763">
              <a:spcBef>
                <a:spcPct val="0"/>
              </a:spcBef>
              <a:buNone/>
              <a:defRPr/>
            </a:pPr>
            <a:r>
              <a:rPr lang="en-US" altLang="zh-CN" sz="1350" dirty="0"/>
              <a:t>length=10;</a:t>
            </a:r>
          </a:p>
          <a:p>
            <a:pPr indent="-4763">
              <a:spcBef>
                <a:spcPct val="0"/>
              </a:spcBef>
              <a:buNone/>
              <a:defRPr/>
            </a:pPr>
            <a:r>
              <a:rPr lang="en-US" altLang="zh-CN" sz="1500" dirty="0"/>
              <a:t>}</a:t>
            </a:r>
          </a:p>
          <a:p>
            <a:pPr indent="-4763">
              <a:spcBef>
                <a:spcPct val="0"/>
              </a:spcBef>
              <a:buNone/>
              <a:defRPr/>
            </a:pPr>
            <a:endParaRPr lang="en-US" altLang="zh-CN" sz="1350" dirty="0"/>
          </a:p>
        </p:txBody>
      </p:sp>
      <p:sp>
        <p:nvSpPr>
          <p:cNvPr id="3" name="Rectangle 2">
            <a:extLst>
              <a:ext uri="{FF2B5EF4-FFF2-40B4-BE49-F238E27FC236}">
                <a16:creationId xmlns:a16="http://schemas.microsoft.com/office/drawing/2014/main" id="{A65615A9-8FC6-4228-AE66-946FEDDAD547}"/>
              </a:ext>
            </a:extLst>
          </p:cNvPr>
          <p:cNvSpPr txBox="1">
            <a:spLocks noChangeArrowheads="1"/>
          </p:cNvSpPr>
          <p:nvPr/>
        </p:nvSpPr>
        <p:spPr bwMode="auto">
          <a:xfrm>
            <a:off x="4654154" y="1972867"/>
            <a:ext cx="3132534" cy="2969419"/>
          </a:xfrm>
          <a:prstGeom prst="rect">
            <a:avLst/>
          </a:prstGeom>
          <a:noFill/>
          <a:ln>
            <a:miter lim="800000"/>
            <a:headEnd/>
            <a:tailEnd/>
          </a:ln>
        </p:spPr>
        <p:txBody>
          <a:bodyPr/>
          <a:lstStyle/>
          <a:p>
            <a:pPr marL="215504" indent="-4763">
              <a:defRPr/>
            </a:pPr>
            <a:r>
              <a:rPr lang="en-US" altLang="zh-CN" sz="1500" b="1" kern="0" dirty="0">
                <a:latin typeface="+mn-lt"/>
                <a:ea typeface="+mn-ea"/>
              </a:rPr>
              <a:t>int </a:t>
            </a:r>
            <a:r>
              <a:rPr lang="en-US" altLang="zh-CN" sz="1500" b="1" kern="0" dirty="0" err="1">
                <a:latin typeface="+mn-lt"/>
                <a:ea typeface="+mn-ea"/>
              </a:rPr>
              <a:t>Box∷volume</a:t>
            </a:r>
            <a:r>
              <a:rPr lang="en-US" altLang="zh-CN" sz="1500" b="1" kern="0" dirty="0">
                <a:latin typeface="+mn-lt"/>
                <a:ea typeface="+mn-ea"/>
              </a:rPr>
              <a:t>( )</a:t>
            </a:r>
          </a:p>
          <a:p>
            <a:pPr marL="215504" indent="-4763">
              <a:defRPr/>
            </a:pPr>
            <a:r>
              <a:rPr lang="en-US" altLang="zh-CN" sz="1500" b="1" kern="0" dirty="0">
                <a:latin typeface="+mn-lt"/>
                <a:ea typeface="+mn-ea"/>
              </a:rPr>
              <a:t>{</a:t>
            </a:r>
            <a:r>
              <a:rPr lang="en-US" altLang="zh-CN" sz="1350" b="1" kern="0" dirty="0">
                <a:latin typeface="+mn-lt"/>
                <a:ea typeface="+mn-ea"/>
              </a:rPr>
              <a:t>return(height*width*length);}</a:t>
            </a:r>
          </a:p>
          <a:p>
            <a:pPr marL="215504" indent="-4763">
              <a:defRPr/>
            </a:pPr>
            <a:endParaRPr lang="en-US" altLang="zh-CN" sz="1500" b="1" kern="0" dirty="0">
              <a:latin typeface="+mn-lt"/>
              <a:ea typeface="+mn-ea"/>
            </a:endParaRPr>
          </a:p>
          <a:p>
            <a:pPr marL="215504" indent="-4763">
              <a:defRPr/>
            </a:pPr>
            <a:r>
              <a:rPr lang="en-US" altLang="zh-CN" sz="1500" b="1" kern="0" dirty="0" err="1">
                <a:latin typeface="+mn-lt"/>
                <a:ea typeface="+mn-ea"/>
              </a:rPr>
              <a:t>int</a:t>
            </a:r>
            <a:r>
              <a:rPr lang="en-US" altLang="zh-CN" sz="1500" b="1" kern="0" dirty="0">
                <a:latin typeface="+mn-lt"/>
                <a:ea typeface="+mn-ea"/>
              </a:rPr>
              <a:t> main( )</a:t>
            </a:r>
          </a:p>
          <a:p>
            <a:pPr marL="215504" indent="-4763">
              <a:defRPr/>
            </a:pPr>
            <a:r>
              <a:rPr lang="en-US" altLang="zh-CN" sz="1500" b="1" kern="0" dirty="0">
                <a:latin typeface="+mn-lt"/>
                <a:ea typeface="+mn-ea"/>
              </a:rPr>
              <a:t>{</a:t>
            </a:r>
          </a:p>
          <a:p>
            <a:pPr marL="558404" lvl="1" indent="-4763">
              <a:defRPr/>
            </a:pPr>
            <a:r>
              <a:rPr lang="en-US" altLang="zh-CN" sz="1350" b="1" kern="0" dirty="0">
                <a:solidFill>
                  <a:srgbClr val="FF0000"/>
                </a:solidFill>
                <a:latin typeface="+mn-lt"/>
                <a:ea typeface="+mn-ea"/>
              </a:rPr>
              <a:t>Box box1; </a:t>
            </a:r>
            <a:endParaRPr lang="zh-CN" altLang="en-US" sz="1350" b="1" kern="0" dirty="0">
              <a:solidFill>
                <a:srgbClr val="FF0000"/>
              </a:solidFill>
              <a:latin typeface="+mn-lt"/>
              <a:ea typeface="+mn-ea"/>
            </a:endParaRPr>
          </a:p>
          <a:p>
            <a:pPr marL="558404" lvl="1" indent="-4763">
              <a:defRPr/>
            </a:pPr>
            <a:r>
              <a:rPr lang="en-US" altLang="zh-CN" sz="1350" b="1" kern="0" dirty="0" err="1">
                <a:latin typeface="+mn-lt"/>
                <a:ea typeface="+mn-ea"/>
              </a:rPr>
              <a:t>cout</a:t>
            </a:r>
            <a:r>
              <a:rPr lang="en-US" altLang="zh-CN" sz="1350" b="1" kern="0" dirty="0">
                <a:latin typeface="+mn-lt"/>
                <a:ea typeface="+mn-ea"/>
              </a:rPr>
              <a:t>&lt;&lt;″The volume of box1 is ″&lt;&lt;box1.volume( )&lt;&lt;</a:t>
            </a:r>
            <a:r>
              <a:rPr lang="en-US" altLang="zh-CN" sz="1350" b="1" kern="0" dirty="0" err="1">
                <a:latin typeface="+mn-lt"/>
                <a:ea typeface="+mn-ea"/>
              </a:rPr>
              <a:t>endl</a:t>
            </a:r>
            <a:r>
              <a:rPr lang="en-US" altLang="zh-CN" sz="1350" b="1" kern="0" dirty="0">
                <a:latin typeface="+mn-lt"/>
                <a:ea typeface="+mn-ea"/>
              </a:rPr>
              <a:t>;</a:t>
            </a:r>
          </a:p>
          <a:p>
            <a:pPr marL="558404" lvl="1" indent="-4763">
              <a:defRPr/>
            </a:pPr>
            <a:r>
              <a:rPr lang="en-US" altLang="zh-CN" sz="1350" b="1" kern="0" dirty="0">
                <a:solidFill>
                  <a:srgbClr val="FF0000"/>
                </a:solidFill>
                <a:latin typeface="+mn-lt"/>
                <a:ea typeface="+mn-ea"/>
              </a:rPr>
              <a:t>Box box2(15,30,25); </a:t>
            </a:r>
            <a:endParaRPr lang="zh-CN" altLang="en-US" sz="1350" b="1" kern="0" dirty="0">
              <a:solidFill>
                <a:srgbClr val="FF0000"/>
              </a:solidFill>
              <a:latin typeface="+mn-lt"/>
              <a:ea typeface="+mn-ea"/>
            </a:endParaRPr>
          </a:p>
          <a:p>
            <a:pPr marL="558404" lvl="1" indent="-4763">
              <a:defRPr/>
            </a:pPr>
            <a:r>
              <a:rPr lang="en-US" altLang="zh-CN" sz="1350" b="1" kern="0" dirty="0" err="1">
                <a:latin typeface="+mn-lt"/>
                <a:ea typeface="+mn-ea"/>
              </a:rPr>
              <a:t>cout</a:t>
            </a:r>
            <a:r>
              <a:rPr lang="en-US" altLang="zh-CN" sz="1350" b="1" kern="0" dirty="0">
                <a:latin typeface="+mn-lt"/>
                <a:ea typeface="+mn-ea"/>
              </a:rPr>
              <a:t>&lt;&lt;″The volume of box2 is ″&lt;&lt;box2.volume( )&lt;&lt;</a:t>
            </a:r>
            <a:r>
              <a:rPr lang="en-US" altLang="zh-CN" sz="1350" b="1" kern="0" dirty="0" err="1">
                <a:latin typeface="+mn-lt"/>
                <a:ea typeface="+mn-ea"/>
              </a:rPr>
              <a:t>endl</a:t>
            </a:r>
            <a:r>
              <a:rPr lang="en-US" altLang="zh-CN" sz="1350" b="1" kern="0" dirty="0">
                <a:latin typeface="+mn-lt"/>
                <a:ea typeface="+mn-ea"/>
              </a:rPr>
              <a:t>;</a:t>
            </a:r>
          </a:p>
          <a:p>
            <a:pPr marL="558404" lvl="1" indent="-4763">
              <a:defRPr/>
            </a:pPr>
            <a:r>
              <a:rPr lang="en-US" altLang="zh-CN" sz="1350" b="1" kern="0" dirty="0">
                <a:latin typeface="+mn-lt"/>
                <a:ea typeface="+mn-ea"/>
              </a:rPr>
              <a:t>return 0; </a:t>
            </a:r>
          </a:p>
          <a:p>
            <a:pPr marL="215504" indent="-4763">
              <a:defRPr/>
            </a:pPr>
            <a:r>
              <a:rPr lang="en-US" altLang="zh-CN" sz="1500" b="1" kern="0" dirty="0">
                <a:latin typeface="+mn-lt"/>
                <a:ea typeface="+mn-ea"/>
              </a:rPr>
              <a:t>}</a:t>
            </a:r>
            <a:endParaRPr lang="zh-CN" altLang="en-US" sz="1500" b="1" kern="0" dirty="0">
              <a:latin typeface="+mn-lt"/>
              <a:ea typeface="+mn-ea"/>
            </a:endParaRPr>
          </a:p>
        </p:txBody>
      </p:sp>
      <p:sp>
        <p:nvSpPr>
          <p:cNvPr id="15364" name="矩形 3">
            <a:extLst>
              <a:ext uri="{FF2B5EF4-FFF2-40B4-BE49-F238E27FC236}">
                <a16:creationId xmlns:a16="http://schemas.microsoft.com/office/drawing/2014/main" id="{6C694E9B-9109-4875-9925-2E2910B72D13}"/>
              </a:ext>
            </a:extLst>
          </p:cNvPr>
          <p:cNvSpPr>
            <a:spLocks noChangeArrowheads="1"/>
          </p:cNvSpPr>
          <p:nvPr/>
        </p:nvSpPr>
        <p:spPr bwMode="auto">
          <a:xfrm>
            <a:off x="1518049" y="1232297"/>
            <a:ext cx="610790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a:solidFill>
                  <a:srgbClr val="0000FF"/>
                </a:solidFill>
              </a:rPr>
              <a:t>例9.3 在例9.2的基础上，定义两个构造函数，其中一个无参数，一个有参数。</a:t>
            </a:r>
          </a:p>
        </p:txBody>
      </p:sp>
      <p:sp>
        <p:nvSpPr>
          <p:cNvPr id="5" name="矩形 4">
            <a:extLst>
              <a:ext uri="{FF2B5EF4-FFF2-40B4-BE49-F238E27FC236}">
                <a16:creationId xmlns:a16="http://schemas.microsoft.com/office/drawing/2014/main" id="{D13B23C9-DE5B-454F-A14C-83A409C96F1C}"/>
              </a:ext>
            </a:extLst>
          </p:cNvPr>
          <p:cNvSpPr>
            <a:spLocks noChangeArrowheads="1"/>
          </p:cNvSpPr>
          <p:nvPr/>
        </p:nvSpPr>
        <p:spPr bwMode="auto">
          <a:xfrm>
            <a:off x="2911079" y="5197079"/>
            <a:ext cx="4829175"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500" b="1">
                <a:solidFill>
                  <a:srgbClr val="0000FF"/>
                </a:solidFill>
              </a:rPr>
              <a:t>编译系统根据函数调用的形式确定对应哪一个构造函数。</a:t>
            </a:r>
          </a:p>
        </p:txBody>
      </p:sp>
    </p:spTree>
    <p:extLst>
      <p:ext uri="{BB962C8B-B14F-4D97-AF65-F5344CB8AC3E}">
        <p14:creationId xmlns:p14="http://schemas.microsoft.com/office/powerpoint/2010/main" val="18087358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30EAD-00B0-4BF4-8F87-244A58F2A77D}"/>
              </a:ext>
            </a:extLst>
          </p:cNvPr>
          <p:cNvSpPr>
            <a:spLocks noGrp="1"/>
          </p:cNvSpPr>
          <p:nvPr>
            <p:ph type="title"/>
          </p:nvPr>
        </p:nvSpPr>
        <p:spPr/>
        <p:txBody>
          <a:bodyPr/>
          <a:lstStyle/>
          <a:p>
            <a:r>
              <a:rPr lang="zh-CN" altLang="en-US" dirty="0">
                <a:effectLst>
                  <a:outerShdw blurRad="38100" dist="38100" dir="2700000" algn="tl">
                    <a:srgbClr val="000000"/>
                  </a:outerShdw>
                </a:effectLst>
                <a:latin typeface="Arial" charset="0"/>
                <a:ea typeface="黑体" pitchFamily="2" charset="-122"/>
              </a:rPr>
              <a:t>3.4.1 输入流与输出流的基本操作</a:t>
            </a:r>
            <a:endParaRPr lang="zh-CN" altLang="en-US" dirty="0"/>
          </a:p>
        </p:txBody>
      </p:sp>
      <p:sp>
        <p:nvSpPr>
          <p:cNvPr id="4" name="Text Box 3">
            <a:extLst>
              <a:ext uri="{FF2B5EF4-FFF2-40B4-BE49-F238E27FC236}">
                <a16:creationId xmlns:a16="http://schemas.microsoft.com/office/drawing/2014/main" id="{3DA01E91-CDE1-472E-86F7-BD1F27702E36}"/>
              </a:ext>
            </a:extLst>
          </p:cNvPr>
          <p:cNvSpPr txBox="1">
            <a:spLocks noChangeArrowheads="1"/>
          </p:cNvSpPr>
          <p:nvPr/>
        </p:nvSpPr>
        <p:spPr bwMode="auto">
          <a:xfrm>
            <a:off x="838200" y="1403350"/>
            <a:ext cx="7620000" cy="822325"/>
          </a:xfrm>
          <a:prstGeom prst="rect">
            <a:avLst/>
          </a:prstGeom>
          <a:noFill/>
          <a:ln w="9525">
            <a:noFill/>
            <a:miter lim="800000"/>
            <a:headEnd/>
            <a:tailEnd/>
          </a:ln>
          <a:effectLst/>
        </p:spPr>
        <p:txBody>
          <a:bodyPr>
            <a:spAutoFit/>
          </a:bodyPr>
          <a:lstStyle/>
          <a:p>
            <a:pPr>
              <a:lnSpc>
                <a:spcPct val="125000"/>
              </a:lnSpc>
              <a:defRPr/>
            </a:pPr>
            <a:r>
              <a:rPr lang="zh-CN" altLang="en-US" sz="2000">
                <a:latin typeface="+mj-lt"/>
                <a:ea typeface="黑体" pitchFamily="49" charset="-122"/>
                <a:cs typeface="Arial Unicode MS" pitchFamily="34" charset="-122"/>
              </a:rPr>
              <a:t>屏幕输出的作用从内存读取数据项的值，转换成相应的字符串显示到屏幕上 </a:t>
            </a:r>
            <a:r>
              <a:rPr lang="en-US" altLang="zh-CN" sz="2000">
                <a:latin typeface="+mj-lt"/>
                <a:ea typeface="黑体" pitchFamily="49" charset="-122"/>
                <a:cs typeface="Arial Unicode MS" pitchFamily="34" charset="-122"/>
              </a:rPr>
              <a:t>.</a:t>
            </a:r>
            <a:endParaRPr lang="zh-CN" altLang="en-US" sz="2000" dirty="0">
              <a:latin typeface="+mj-lt"/>
              <a:ea typeface="黑体" pitchFamily="49" charset="-122"/>
              <a:cs typeface="Arial Unicode MS" pitchFamily="34" charset="-122"/>
            </a:endParaRPr>
          </a:p>
        </p:txBody>
      </p:sp>
      <p:sp>
        <p:nvSpPr>
          <p:cNvPr id="5" name="AutoShape 5">
            <a:extLst>
              <a:ext uri="{FF2B5EF4-FFF2-40B4-BE49-F238E27FC236}">
                <a16:creationId xmlns:a16="http://schemas.microsoft.com/office/drawing/2014/main" id="{ED4225F1-8EBB-42BA-A633-7C0B91BDB539}"/>
              </a:ext>
            </a:extLst>
          </p:cNvPr>
          <p:cNvSpPr>
            <a:spLocks/>
          </p:cNvSpPr>
          <p:nvPr/>
        </p:nvSpPr>
        <p:spPr bwMode="auto">
          <a:xfrm>
            <a:off x="1042988" y="4000500"/>
            <a:ext cx="1841500" cy="533400"/>
          </a:xfrm>
          <a:prstGeom prst="borderCallout2">
            <a:avLst>
              <a:gd name="adj1" fmla="val 44287"/>
              <a:gd name="adj2" fmla="val 100421"/>
              <a:gd name="adj3" fmla="val 45921"/>
              <a:gd name="adj4" fmla="val 120759"/>
              <a:gd name="adj5" fmla="val -193120"/>
              <a:gd name="adj6" fmla="val 94528"/>
            </a:avLst>
          </a:prstGeom>
          <a:solidFill>
            <a:srgbClr val="FFFFFF"/>
          </a:solidFill>
          <a:ln w="19050" cap="sq">
            <a:solidFill>
              <a:srgbClr val="FF3300"/>
            </a:solidFill>
            <a:miter lim="800000"/>
            <a:headEnd type="none" w="sm" len="sm"/>
            <a:tailEnd type="oval" w="lg" len="lg"/>
          </a:ln>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zh-CN" altLang="en-US" sz="1800">
                <a:solidFill>
                  <a:srgbClr val="0000FF"/>
                </a:solidFill>
                <a:latin typeface="黑体" panose="02010609060101010101" pitchFamily="49" charset="-122"/>
                <a:ea typeface="黑体" panose="02010609060101010101" pitchFamily="49" charset="-122"/>
              </a:rPr>
              <a:t>标准输出流对象</a:t>
            </a:r>
            <a:endParaRPr lang="zh-CN" altLang="en-US" sz="1800" i="1">
              <a:solidFill>
                <a:srgbClr val="0000FF"/>
              </a:solidFill>
              <a:latin typeface="黑体" panose="02010609060101010101" pitchFamily="49" charset="-122"/>
              <a:ea typeface="黑体" panose="02010609060101010101" pitchFamily="49" charset="-122"/>
            </a:endParaRPr>
          </a:p>
        </p:txBody>
      </p:sp>
      <p:grpSp>
        <p:nvGrpSpPr>
          <p:cNvPr id="6" name="组合 23">
            <a:extLst>
              <a:ext uri="{FF2B5EF4-FFF2-40B4-BE49-F238E27FC236}">
                <a16:creationId xmlns:a16="http://schemas.microsoft.com/office/drawing/2014/main" id="{984F0756-0970-4BC3-B64D-B6C0FAB2B084}"/>
              </a:ext>
            </a:extLst>
          </p:cNvPr>
          <p:cNvGrpSpPr>
            <a:grpSpLocks/>
          </p:cNvGrpSpPr>
          <p:nvPr/>
        </p:nvGrpSpPr>
        <p:grpSpPr bwMode="auto">
          <a:xfrm>
            <a:off x="3429000" y="2928938"/>
            <a:ext cx="3886200" cy="1671637"/>
            <a:chOff x="3428992" y="2928933"/>
            <a:chExt cx="3886200" cy="1671640"/>
          </a:xfrm>
        </p:grpSpPr>
        <p:sp>
          <p:nvSpPr>
            <p:cNvPr id="7" name="AutoShape 6">
              <a:extLst>
                <a:ext uri="{FF2B5EF4-FFF2-40B4-BE49-F238E27FC236}">
                  <a16:creationId xmlns:a16="http://schemas.microsoft.com/office/drawing/2014/main" id="{FFE5F7E1-0120-4D20-90FF-B49E0E725A76}"/>
                </a:ext>
              </a:extLst>
            </p:cNvPr>
            <p:cNvSpPr>
              <a:spLocks/>
            </p:cNvSpPr>
            <p:nvPr/>
          </p:nvSpPr>
          <p:spPr bwMode="auto">
            <a:xfrm>
              <a:off x="5562592" y="4067173"/>
              <a:ext cx="1752600" cy="533400"/>
            </a:xfrm>
            <a:prstGeom prst="borderCallout2">
              <a:avLst>
                <a:gd name="adj1" fmla="val 21431"/>
                <a:gd name="adj2" fmla="val -4347"/>
                <a:gd name="adj3" fmla="val 21431"/>
                <a:gd name="adj4" fmla="val -28171"/>
                <a:gd name="adj5" fmla="val -206847"/>
                <a:gd name="adj6" fmla="val -60509"/>
              </a:avLst>
            </a:prstGeom>
            <a:solidFill>
              <a:srgbClr val="FFFFFF"/>
            </a:solidFill>
            <a:ln w="19050" cap="sq">
              <a:solidFill>
                <a:srgbClr val="FF3300"/>
              </a:solidFill>
              <a:miter lim="800000"/>
              <a:headEnd type="none" w="sm" len="sm"/>
              <a:tailEnd type="oval" w="lg" len="lg"/>
            </a:ln>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130000"/>
                </a:lnSpc>
              </a:pPr>
              <a:r>
                <a:rPr lang="zh-CN" altLang="en-US" sz="1800">
                  <a:solidFill>
                    <a:srgbClr val="0000FF"/>
                  </a:solidFill>
                  <a:latin typeface="黑体" panose="02010609060101010101" pitchFamily="49" charset="-122"/>
                  <a:ea typeface="黑体" panose="02010609060101010101" pitchFamily="49" charset="-122"/>
                </a:rPr>
                <a:t>插入运算符</a:t>
              </a:r>
              <a:endParaRPr lang="zh-CN" altLang="en-US" sz="1800" i="1">
                <a:solidFill>
                  <a:srgbClr val="0000FF"/>
                </a:solidFill>
                <a:latin typeface="黑体" panose="02010609060101010101" pitchFamily="49" charset="-122"/>
                <a:ea typeface="黑体" panose="02010609060101010101" pitchFamily="49" charset="-122"/>
              </a:endParaRPr>
            </a:p>
          </p:txBody>
        </p:sp>
        <p:sp>
          <p:nvSpPr>
            <p:cNvPr id="8" name="Line 7">
              <a:extLst>
                <a:ext uri="{FF2B5EF4-FFF2-40B4-BE49-F238E27FC236}">
                  <a16:creationId xmlns:a16="http://schemas.microsoft.com/office/drawing/2014/main" id="{EDF17C5F-DA55-423E-B0CD-BD95F3EB6CE9}"/>
                </a:ext>
              </a:extLst>
            </p:cNvPr>
            <p:cNvSpPr>
              <a:spLocks noChangeShapeType="1"/>
            </p:cNvSpPr>
            <p:nvPr/>
          </p:nvSpPr>
          <p:spPr bwMode="auto">
            <a:xfrm flipV="1">
              <a:off x="5105392" y="2928933"/>
              <a:ext cx="1038244" cy="1214439"/>
            </a:xfrm>
            <a:prstGeom prst="line">
              <a:avLst/>
            </a:prstGeom>
            <a:noFill/>
            <a:ln w="9525">
              <a:solidFill>
                <a:srgbClr val="FF0000"/>
              </a:solidFill>
              <a:round/>
              <a:headEnd type="none" w="lg" len="lg"/>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8">
              <a:extLst>
                <a:ext uri="{FF2B5EF4-FFF2-40B4-BE49-F238E27FC236}">
                  <a16:creationId xmlns:a16="http://schemas.microsoft.com/office/drawing/2014/main" id="{12E5CF5A-0990-4F4D-9000-04D34BA1C1D5}"/>
                </a:ext>
              </a:extLst>
            </p:cNvPr>
            <p:cNvSpPr>
              <a:spLocks noChangeShapeType="1"/>
            </p:cNvSpPr>
            <p:nvPr/>
          </p:nvSpPr>
          <p:spPr bwMode="auto">
            <a:xfrm flipH="1" flipV="1">
              <a:off x="3428992" y="3000372"/>
              <a:ext cx="1600200" cy="1143001"/>
            </a:xfrm>
            <a:prstGeom prst="line">
              <a:avLst/>
            </a:prstGeom>
            <a:noFill/>
            <a:ln w="9525">
              <a:solidFill>
                <a:srgbClr val="FF0000"/>
              </a:solidFill>
              <a:round/>
              <a:headEnd type="none" w="lg" len="lg"/>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0" name="Group 5">
            <a:extLst>
              <a:ext uri="{FF2B5EF4-FFF2-40B4-BE49-F238E27FC236}">
                <a16:creationId xmlns:a16="http://schemas.microsoft.com/office/drawing/2014/main" id="{5090CD5E-0480-403C-B153-B126EAFB8B07}"/>
              </a:ext>
            </a:extLst>
          </p:cNvPr>
          <p:cNvGrpSpPr>
            <a:grpSpLocks/>
          </p:cNvGrpSpPr>
          <p:nvPr/>
        </p:nvGrpSpPr>
        <p:grpSpPr bwMode="auto">
          <a:xfrm>
            <a:off x="4143375" y="2928938"/>
            <a:ext cx="4230688" cy="2005012"/>
            <a:chOff x="2256" y="2064"/>
            <a:chExt cx="2592" cy="1152"/>
          </a:xfrm>
        </p:grpSpPr>
        <p:sp>
          <p:nvSpPr>
            <p:cNvPr id="11" name="AutoShape 6">
              <a:extLst>
                <a:ext uri="{FF2B5EF4-FFF2-40B4-BE49-F238E27FC236}">
                  <a16:creationId xmlns:a16="http://schemas.microsoft.com/office/drawing/2014/main" id="{C4872384-C95C-4BD9-BF8E-F5152E899423}"/>
                </a:ext>
              </a:extLst>
            </p:cNvPr>
            <p:cNvSpPr>
              <a:spLocks/>
            </p:cNvSpPr>
            <p:nvPr/>
          </p:nvSpPr>
          <p:spPr bwMode="auto">
            <a:xfrm>
              <a:off x="3600" y="2736"/>
              <a:ext cx="1248" cy="480"/>
            </a:xfrm>
            <a:prstGeom prst="borderCallout2">
              <a:avLst>
                <a:gd name="adj1" fmla="val 15000"/>
                <a:gd name="adj2" fmla="val -3847"/>
                <a:gd name="adj3" fmla="val 15000"/>
                <a:gd name="adj4" fmla="val -24921"/>
                <a:gd name="adj5" fmla="val -144792"/>
                <a:gd name="adj6" fmla="val -53528"/>
              </a:avLst>
            </a:prstGeom>
            <a:solidFill>
              <a:srgbClr val="FFFFFF"/>
            </a:solidFill>
            <a:ln w="19050" cap="sq">
              <a:solidFill>
                <a:srgbClr val="FF3300"/>
              </a:solidFill>
              <a:miter lim="800000"/>
              <a:headEnd type="none" w="sm" len="sm"/>
              <a:tailEnd type="oval" w="lg" len="lg"/>
            </a:ln>
            <a:effectLst/>
          </p:spPr>
          <p:txBody>
            <a:bodyPr/>
            <a:lstStyle/>
            <a:p>
              <a:pPr>
                <a:lnSpc>
                  <a:spcPct val="120000"/>
                </a:lnSpc>
                <a:defRPr/>
              </a:pPr>
              <a:r>
                <a:rPr lang="zh-CN" altLang="en-US" sz="1800">
                  <a:solidFill>
                    <a:srgbClr val="0000FF"/>
                  </a:solidFill>
                  <a:latin typeface="+mn-lt"/>
                  <a:ea typeface="黑体" pitchFamily="49" charset="-122"/>
                </a:rPr>
                <a:t>输出项</a:t>
              </a:r>
            </a:p>
          </p:txBody>
        </p:sp>
        <p:sp>
          <p:nvSpPr>
            <p:cNvPr id="12" name="Line 7">
              <a:extLst>
                <a:ext uri="{FF2B5EF4-FFF2-40B4-BE49-F238E27FC236}">
                  <a16:creationId xmlns:a16="http://schemas.microsoft.com/office/drawing/2014/main" id="{E7184434-BE4C-4BDB-96F7-542686961CAE}"/>
                </a:ext>
              </a:extLst>
            </p:cNvPr>
            <p:cNvSpPr>
              <a:spLocks noChangeShapeType="1"/>
            </p:cNvSpPr>
            <p:nvPr/>
          </p:nvSpPr>
          <p:spPr bwMode="auto">
            <a:xfrm flipV="1">
              <a:off x="3312" y="2064"/>
              <a:ext cx="432" cy="720"/>
            </a:xfrm>
            <a:prstGeom prst="line">
              <a:avLst/>
            </a:prstGeom>
            <a:noFill/>
            <a:ln w="9525">
              <a:solidFill>
                <a:srgbClr val="FF0000"/>
              </a:solidFill>
              <a:round/>
              <a:headEnd/>
              <a:tailEnd type="oval" w="lg" len="lg"/>
            </a:ln>
            <a:effectLst/>
          </p:spPr>
          <p:txBody>
            <a:bodyPr wrap="none" anchor="ctr"/>
            <a:lstStyle/>
            <a:p>
              <a:pPr>
                <a:defRPr/>
              </a:pPr>
              <a:endParaRPr lang="zh-CN" altLang="en-US" sz="1800">
                <a:solidFill>
                  <a:srgbClr val="0000FF"/>
                </a:solidFill>
                <a:latin typeface="+mn-lt"/>
                <a:ea typeface="黑体" pitchFamily="49" charset="-122"/>
              </a:endParaRPr>
            </a:p>
          </p:txBody>
        </p:sp>
        <p:sp>
          <p:nvSpPr>
            <p:cNvPr id="13" name="Line 8">
              <a:extLst>
                <a:ext uri="{FF2B5EF4-FFF2-40B4-BE49-F238E27FC236}">
                  <a16:creationId xmlns:a16="http://schemas.microsoft.com/office/drawing/2014/main" id="{DDF93EC3-8023-4199-96A1-2FB9F5BD4571}"/>
                </a:ext>
              </a:extLst>
            </p:cNvPr>
            <p:cNvSpPr>
              <a:spLocks noChangeShapeType="1"/>
            </p:cNvSpPr>
            <p:nvPr/>
          </p:nvSpPr>
          <p:spPr bwMode="auto">
            <a:xfrm flipH="1" flipV="1">
              <a:off x="2256" y="2064"/>
              <a:ext cx="1008" cy="720"/>
            </a:xfrm>
            <a:prstGeom prst="line">
              <a:avLst/>
            </a:prstGeom>
            <a:noFill/>
            <a:ln w="9525">
              <a:solidFill>
                <a:srgbClr val="FF0000"/>
              </a:solidFill>
              <a:round/>
              <a:headEnd/>
              <a:tailEnd type="oval" w="lg" len="lg"/>
            </a:ln>
            <a:effectLst/>
          </p:spPr>
          <p:txBody>
            <a:bodyPr wrap="none" anchor="ctr"/>
            <a:lstStyle/>
            <a:p>
              <a:pPr>
                <a:defRPr/>
              </a:pPr>
              <a:endParaRPr lang="zh-CN" altLang="en-US" sz="1800">
                <a:solidFill>
                  <a:srgbClr val="0000FF"/>
                </a:solidFill>
                <a:latin typeface="+mn-lt"/>
                <a:ea typeface="黑体" pitchFamily="49" charset="-122"/>
              </a:endParaRPr>
            </a:p>
          </p:txBody>
        </p:sp>
      </p:grpSp>
      <p:sp>
        <p:nvSpPr>
          <p:cNvPr id="14" name="Rectangle 2">
            <a:extLst>
              <a:ext uri="{FF2B5EF4-FFF2-40B4-BE49-F238E27FC236}">
                <a16:creationId xmlns:a16="http://schemas.microsoft.com/office/drawing/2014/main" id="{E4DCE2EA-898D-4A66-B031-C15F3076ED38}"/>
              </a:ext>
            </a:extLst>
          </p:cNvPr>
          <p:cNvSpPr>
            <a:spLocks noChangeArrowheads="1"/>
          </p:cNvSpPr>
          <p:nvPr/>
        </p:nvSpPr>
        <p:spPr bwMode="auto">
          <a:xfrm>
            <a:off x="838200" y="2581275"/>
            <a:ext cx="12954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lang="zh-CN" altLang="en-US" sz="2000" i="1">
                <a:solidFill>
                  <a:srgbClr val="008000"/>
                </a:solidFill>
              </a:rPr>
              <a:t>语句格式</a:t>
            </a:r>
          </a:p>
        </p:txBody>
      </p:sp>
      <p:sp>
        <p:nvSpPr>
          <p:cNvPr id="15" name="Text Box 3">
            <a:extLst>
              <a:ext uri="{FF2B5EF4-FFF2-40B4-BE49-F238E27FC236}">
                <a16:creationId xmlns:a16="http://schemas.microsoft.com/office/drawing/2014/main" id="{AAE7D7E7-D59F-41A0-A98B-FBC75C41B723}"/>
              </a:ext>
            </a:extLst>
          </p:cNvPr>
          <p:cNvSpPr txBox="1">
            <a:spLocks noChangeArrowheads="1"/>
          </p:cNvSpPr>
          <p:nvPr/>
        </p:nvSpPr>
        <p:spPr bwMode="auto">
          <a:xfrm>
            <a:off x="2514600" y="2557463"/>
            <a:ext cx="5106988"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lang="en-US" altLang="zh-CN" sz="2000"/>
              <a:t>cout &lt;&lt; </a:t>
            </a:r>
            <a:r>
              <a:rPr lang="zh-CN" altLang="en-US" sz="2000" i="1"/>
              <a:t>表达式</a:t>
            </a:r>
            <a:r>
              <a:rPr lang="en-US" altLang="zh-CN" sz="2000" i="1"/>
              <a:t>1</a:t>
            </a:r>
            <a:r>
              <a:rPr lang="en-US" altLang="zh-CN" sz="2000"/>
              <a:t> &lt;&lt; </a:t>
            </a:r>
            <a:r>
              <a:rPr lang="zh-CN" altLang="en-US" sz="2000" i="1"/>
              <a:t>表达式</a:t>
            </a:r>
            <a:r>
              <a:rPr lang="en-US" altLang="zh-CN" sz="2000" i="1"/>
              <a:t>2</a:t>
            </a:r>
            <a:r>
              <a:rPr lang="en-US" altLang="zh-CN" sz="2000"/>
              <a:t> … &lt;&lt; </a:t>
            </a:r>
            <a:r>
              <a:rPr lang="zh-CN" altLang="en-US" sz="2000" i="1"/>
              <a:t>表达式</a:t>
            </a:r>
            <a:r>
              <a:rPr lang="en-US" altLang="zh-CN" sz="2000" i="1"/>
              <a:t>n</a:t>
            </a:r>
            <a:r>
              <a:rPr lang="en-US" altLang="zh-CN" sz="2000"/>
              <a:t> ; </a:t>
            </a:r>
          </a:p>
        </p:txBody>
      </p:sp>
    </p:spTree>
    <p:extLst>
      <p:ext uri="{BB962C8B-B14F-4D97-AF65-F5344CB8AC3E}">
        <p14:creationId xmlns:p14="http://schemas.microsoft.com/office/powerpoint/2010/main" val="734687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nodeType="clickEffect">
                                  <p:stCondLst>
                                    <p:cond delay="0"/>
                                  </p:stCondLst>
                                  <p:childTnLst>
                                    <p:animEffect transition="out" filter="blinds(horizontal)">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arn(outHorizontal)">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5" grpId="1"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3A4C3D3F-BE82-4269-A347-BE6A42194994}"/>
              </a:ext>
            </a:extLst>
          </p:cNvPr>
          <p:cNvSpPr>
            <a:spLocks noGrp="1" noChangeArrowheads="1"/>
          </p:cNvSpPr>
          <p:nvPr>
            <p:ph type="subTitle" idx="4294967295"/>
          </p:nvPr>
        </p:nvSpPr>
        <p:spPr>
          <a:xfrm>
            <a:off x="1143000" y="1365648"/>
            <a:ext cx="6286500" cy="3034903"/>
          </a:xfrm>
          <a:prstGeom prst="rect">
            <a:avLst/>
          </a:prstGeom>
        </p:spPr>
        <p:txBody>
          <a:bodyPr/>
          <a:lstStyle/>
          <a:p>
            <a:pPr marL="534591" indent="-267891" algn="just">
              <a:spcBef>
                <a:spcPts val="450"/>
              </a:spcBef>
              <a:spcAft>
                <a:spcPts val="450"/>
              </a:spcAft>
              <a:buClr>
                <a:srgbClr val="FF0000"/>
              </a:buClr>
              <a:buSzPct val="80000"/>
              <a:buNone/>
              <a:defRPr/>
            </a:pPr>
            <a:r>
              <a:rPr lang="zh-CN" altLang="en-US" sz="1800" dirty="0"/>
              <a:t>说明： </a:t>
            </a:r>
          </a:p>
          <a:p>
            <a:pPr marL="534591" indent="-267891" algn="just">
              <a:lnSpc>
                <a:spcPts val="2100"/>
              </a:lnSpc>
              <a:spcBef>
                <a:spcPts val="450"/>
              </a:spcBef>
              <a:spcAft>
                <a:spcPts val="450"/>
              </a:spcAft>
              <a:buClr>
                <a:srgbClr val="FF0000"/>
              </a:buClr>
              <a:buSzPct val="80000"/>
              <a:buFont typeface="Wingdings" pitchFamily="2" charset="2"/>
              <a:buChar char="p"/>
              <a:defRPr/>
            </a:pPr>
            <a:r>
              <a:rPr lang="zh-CN" altLang="en-US" sz="1500" b="0" dirty="0">
                <a:latin typeface="+mj-lt"/>
                <a:ea typeface="黑体" pitchFamily="49" charset="-122"/>
              </a:rPr>
              <a:t>调用构造函数时不必给出实参的构造函数，称为</a:t>
            </a:r>
            <a:r>
              <a:rPr lang="zh-CN" altLang="en-US" sz="1500" b="0" dirty="0">
                <a:solidFill>
                  <a:srgbClr val="FF0000"/>
                </a:solidFill>
                <a:latin typeface="+mj-lt"/>
                <a:ea typeface="黑体" pitchFamily="49" charset="-122"/>
              </a:rPr>
              <a:t>默认构造函数</a:t>
            </a:r>
            <a:r>
              <a:rPr lang="zh-CN" altLang="en-US" sz="1500" b="0" dirty="0">
                <a:latin typeface="+mj-lt"/>
                <a:ea typeface="黑体" pitchFamily="49" charset="-122"/>
              </a:rPr>
              <a:t>(</a:t>
            </a:r>
            <a:r>
              <a:rPr lang="en-US" altLang="zh-CN" sz="1500" b="0" dirty="0">
                <a:latin typeface="+mj-lt"/>
                <a:ea typeface="黑体" pitchFamily="49" charset="-122"/>
              </a:rPr>
              <a:t>default constructor)。</a:t>
            </a:r>
            <a:r>
              <a:rPr lang="zh-CN" altLang="en-US" sz="1500" b="0" dirty="0">
                <a:latin typeface="+mj-lt"/>
                <a:ea typeface="黑体" pitchFamily="49" charset="-122"/>
              </a:rPr>
              <a:t>无参的构造函数属于默认构造函数。</a:t>
            </a:r>
            <a:r>
              <a:rPr lang="zh-CN" altLang="en-US" sz="1500" b="0" dirty="0">
                <a:solidFill>
                  <a:srgbClr val="FF0000"/>
                </a:solidFill>
                <a:latin typeface="+mj-lt"/>
                <a:ea typeface="黑体" pitchFamily="49" charset="-122"/>
              </a:rPr>
              <a:t>一个类只能有一个默认构造函数</a:t>
            </a:r>
            <a:r>
              <a:rPr lang="zh-CN" altLang="en-US" sz="1500" b="0" dirty="0">
                <a:latin typeface="+mj-lt"/>
                <a:ea typeface="黑体" pitchFamily="49" charset="-122"/>
              </a:rPr>
              <a:t>。</a:t>
            </a:r>
            <a:endParaRPr lang="en-US" altLang="zh-CN" sz="1500" b="0" dirty="0">
              <a:latin typeface="+mj-lt"/>
              <a:ea typeface="黑体" pitchFamily="49" charset="-122"/>
            </a:endParaRPr>
          </a:p>
          <a:p>
            <a:pPr marL="534591" indent="-267891" algn="just">
              <a:lnSpc>
                <a:spcPts val="2100"/>
              </a:lnSpc>
              <a:spcBef>
                <a:spcPts val="450"/>
              </a:spcBef>
              <a:spcAft>
                <a:spcPts val="450"/>
              </a:spcAft>
              <a:buClr>
                <a:srgbClr val="FF0000"/>
              </a:buClr>
              <a:buSzPct val="80000"/>
              <a:buFont typeface="Wingdings" pitchFamily="2" charset="2"/>
              <a:buChar char="p"/>
              <a:defRPr/>
            </a:pPr>
            <a:r>
              <a:rPr lang="zh-CN" altLang="en-US" sz="1500" u="sng" dirty="0">
                <a:solidFill>
                  <a:srgbClr val="FF0000"/>
                </a:solidFill>
                <a:latin typeface="+mj-lt"/>
                <a:ea typeface="黑体" pitchFamily="49" charset="-122"/>
              </a:rPr>
              <a:t>如果用户未定义构造函数</a:t>
            </a:r>
            <a:r>
              <a:rPr lang="zh-CN" altLang="en-US" sz="1500" b="0" dirty="0">
                <a:latin typeface="+mj-lt"/>
                <a:ea typeface="黑体" pitchFamily="49" charset="-122"/>
              </a:rPr>
              <a:t>，系统会自动提供一个默认构造函数，但函数体是空的，不提供初始化作用。</a:t>
            </a:r>
          </a:p>
          <a:p>
            <a:pPr marL="534591" indent="-267891" algn="just">
              <a:lnSpc>
                <a:spcPts val="2100"/>
              </a:lnSpc>
              <a:spcBef>
                <a:spcPts val="450"/>
              </a:spcBef>
              <a:spcAft>
                <a:spcPts val="450"/>
              </a:spcAft>
              <a:buClr>
                <a:srgbClr val="FF0000"/>
              </a:buClr>
              <a:buSzPct val="80000"/>
              <a:buFont typeface="Wingdings" pitchFamily="2" charset="2"/>
              <a:buChar char="p"/>
              <a:defRPr/>
            </a:pPr>
            <a:r>
              <a:rPr lang="zh-CN" altLang="en-US" sz="1500" b="0" dirty="0">
                <a:ea typeface="黑体" pitchFamily="49" charset="-122"/>
              </a:rPr>
              <a:t>如果在建立对象时选用的是无参构造函数，应注意正确书写定义对象的语句。</a:t>
            </a:r>
            <a:endParaRPr lang="en-US" altLang="zh-CN" sz="1500" b="0" dirty="0">
              <a:ea typeface="黑体" pitchFamily="49" charset="-122"/>
            </a:endParaRPr>
          </a:p>
          <a:p>
            <a:pPr marL="534591" indent="-267891" algn="just">
              <a:lnSpc>
                <a:spcPts val="2100"/>
              </a:lnSpc>
              <a:spcBef>
                <a:spcPts val="450"/>
              </a:spcBef>
              <a:spcAft>
                <a:spcPts val="450"/>
              </a:spcAft>
              <a:buClr>
                <a:srgbClr val="FF0000"/>
              </a:buClr>
              <a:buSzPct val="80000"/>
              <a:buNone/>
              <a:defRPr/>
            </a:pPr>
            <a:r>
              <a:rPr lang="en-US" altLang="zh-CN" sz="1500" b="0" dirty="0">
                <a:ea typeface="黑体" pitchFamily="49" charset="-122"/>
              </a:rPr>
              <a:t>		Box box1;</a:t>
            </a:r>
          </a:p>
          <a:p>
            <a:pPr marL="534591" indent="-267891" algn="just">
              <a:lnSpc>
                <a:spcPts val="2100"/>
              </a:lnSpc>
              <a:spcBef>
                <a:spcPts val="0"/>
              </a:spcBef>
              <a:spcAft>
                <a:spcPts val="0"/>
              </a:spcAft>
              <a:buClr>
                <a:srgbClr val="FF0000"/>
              </a:buClr>
              <a:buSzPct val="80000"/>
              <a:buNone/>
              <a:defRPr/>
            </a:pPr>
            <a:r>
              <a:rPr lang="en-US" altLang="zh-CN" sz="1500" b="0" dirty="0">
                <a:ea typeface="黑体" pitchFamily="49" charset="-122"/>
              </a:rPr>
              <a:t>	   Box box1(); </a:t>
            </a:r>
            <a:r>
              <a:rPr lang="en-US" altLang="zh-CN" sz="1500" b="0" dirty="0">
                <a:solidFill>
                  <a:srgbClr val="0000FF"/>
                </a:solidFill>
                <a:ea typeface="黑体" pitchFamily="49" charset="-122"/>
              </a:rPr>
              <a:t>//</a:t>
            </a:r>
            <a:r>
              <a:rPr lang="zh-CN" altLang="en-US" sz="1500" b="0" dirty="0">
                <a:solidFill>
                  <a:srgbClr val="0000FF"/>
                </a:solidFill>
                <a:ea typeface="黑体" pitchFamily="49" charset="-122"/>
              </a:rPr>
              <a:t>错误，建立对象的错误形式，不应该有括号</a:t>
            </a:r>
          </a:p>
          <a:p>
            <a:pPr marL="534591" indent="-267891" algn="just">
              <a:lnSpc>
                <a:spcPts val="2100"/>
              </a:lnSpc>
              <a:spcBef>
                <a:spcPts val="450"/>
              </a:spcBef>
              <a:spcAft>
                <a:spcPts val="450"/>
              </a:spcAft>
              <a:buClr>
                <a:srgbClr val="FF0000"/>
              </a:buClr>
              <a:buSzPct val="80000"/>
              <a:buFont typeface="Wingdings" pitchFamily="2" charset="2"/>
              <a:buChar char="p"/>
              <a:defRPr/>
            </a:pPr>
            <a:r>
              <a:rPr lang="zh-CN" altLang="en-US" sz="1500" b="0" dirty="0">
                <a:ea typeface="黑体" pitchFamily="49" charset="-122"/>
              </a:rPr>
              <a:t>尽管在一个类中可以包含多个构造函数，但是对于每</a:t>
            </a:r>
            <a:r>
              <a:rPr lang="zh-CN" altLang="en-US" sz="1500" b="0" dirty="0">
                <a:solidFill>
                  <a:srgbClr val="FF0000"/>
                </a:solidFill>
                <a:ea typeface="黑体" pitchFamily="49" charset="-122"/>
              </a:rPr>
              <a:t>一个对象</a:t>
            </a:r>
            <a:r>
              <a:rPr lang="zh-CN" altLang="en-US" sz="1500" b="0" dirty="0">
                <a:ea typeface="黑体" pitchFamily="49" charset="-122"/>
              </a:rPr>
              <a:t>来说，建立对象时</a:t>
            </a:r>
            <a:r>
              <a:rPr lang="zh-CN" altLang="en-US" sz="1500" b="0" dirty="0">
                <a:solidFill>
                  <a:srgbClr val="FF0000"/>
                </a:solidFill>
                <a:ea typeface="黑体" pitchFamily="49" charset="-122"/>
              </a:rPr>
              <a:t>只执行其中一个构造函数</a:t>
            </a:r>
            <a:r>
              <a:rPr lang="zh-CN" altLang="en-US" sz="1500" b="0" dirty="0">
                <a:ea typeface="黑体" pitchFamily="49" charset="-122"/>
              </a:rPr>
              <a:t>，并非每个构造函数都被执行</a:t>
            </a:r>
          </a:p>
        </p:txBody>
      </p:sp>
    </p:spTree>
    <p:extLst>
      <p:ext uri="{BB962C8B-B14F-4D97-AF65-F5344CB8AC3E}">
        <p14:creationId xmlns:p14="http://schemas.microsoft.com/office/powerpoint/2010/main" val="197307952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3">
            <a:extLst>
              <a:ext uri="{FF2B5EF4-FFF2-40B4-BE49-F238E27FC236}">
                <a16:creationId xmlns:a16="http://schemas.microsoft.com/office/drawing/2014/main" id="{4EA97C77-6B14-4D2C-9139-7888BEFA9A0D}"/>
              </a:ext>
            </a:extLst>
          </p:cNvPr>
          <p:cNvSpPr>
            <a:spLocks noGrp="1" noChangeArrowheads="1"/>
          </p:cNvSpPr>
          <p:nvPr>
            <p:ph type="ctrTitle" idx="4294967295"/>
          </p:nvPr>
        </p:nvSpPr>
        <p:spPr>
          <a:xfrm>
            <a:off x="1143000" y="1232297"/>
            <a:ext cx="6057900" cy="514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50000"/>
              </a:lnSpc>
              <a:spcBef>
                <a:spcPct val="50000"/>
              </a:spcBef>
            </a:pPr>
            <a:r>
              <a:rPr lang="zh-CN" altLang="en-US" sz="2250"/>
              <a:t>9.1.6 使用默认参数的构造函数</a:t>
            </a:r>
          </a:p>
        </p:txBody>
      </p:sp>
      <p:sp>
        <p:nvSpPr>
          <p:cNvPr id="17410" name="Rectangle 2">
            <a:extLst>
              <a:ext uri="{FF2B5EF4-FFF2-40B4-BE49-F238E27FC236}">
                <a16:creationId xmlns:a16="http://schemas.microsoft.com/office/drawing/2014/main" id="{EFDBA823-465F-4665-B6AE-90ADB8473F90}"/>
              </a:ext>
            </a:extLst>
          </p:cNvPr>
          <p:cNvSpPr>
            <a:spLocks noGrp="1" noChangeArrowheads="1"/>
          </p:cNvSpPr>
          <p:nvPr>
            <p:ph type="subTitle" idx="4294967295"/>
          </p:nvPr>
        </p:nvSpPr>
        <p:spPr>
          <a:xfrm>
            <a:off x="1143000" y="2350295"/>
            <a:ext cx="6286500" cy="284678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34591" indent="-267891" algn="just">
              <a:buClr>
                <a:srgbClr val="FF0000"/>
              </a:buClr>
              <a:buSzPct val="80000"/>
              <a:buFont typeface="Wingdings" panose="05000000000000000000" pitchFamily="2" charset="2"/>
              <a:buChar char="p"/>
            </a:pPr>
            <a:r>
              <a:rPr lang="zh-CN" altLang="en-US" sz="1650" b="0">
                <a:ea typeface="黑体" panose="02010609060101010101" pitchFamily="49" charset="-122"/>
              </a:rPr>
              <a:t>有时多次调用同一函数时用同样的实参，</a:t>
            </a:r>
            <a:r>
              <a:rPr lang="en-US" altLang="zh-CN" sz="1650" b="0">
                <a:ea typeface="黑体" panose="02010609060101010101" pitchFamily="49" charset="-122"/>
              </a:rPr>
              <a:t>C++</a:t>
            </a:r>
            <a:r>
              <a:rPr lang="zh-CN" altLang="en-US" sz="1650" b="0">
                <a:ea typeface="黑体" panose="02010609060101010101" pitchFamily="49" charset="-122"/>
              </a:rPr>
              <a:t>提供简单的处理办法，给形参一个默认值</a:t>
            </a:r>
            <a:endParaRPr lang="en-US" altLang="zh-CN" sz="1650" b="0">
              <a:ea typeface="黑体" panose="02010609060101010101" pitchFamily="49" charset="-122"/>
            </a:endParaRPr>
          </a:p>
          <a:p>
            <a:pPr marL="534591" indent="-267891" algn="just">
              <a:buClr>
                <a:srgbClr val="FF0000"/>
              </a:buClr>
              <a:buSzPct val="80000"/>
              <a:buNone/>
            </a:pPr>
            <a:r>
              <a:rPr lang="zh-CN" altLang="en-US" sz="1650" b="0">
                <a:ea typeface="黑体" panose="02010609060101010101" pitchFamily="49" charset="-122"/>
              </a:rPr>
              <a:t>     如有一函数声明</a:t>
            </a:r>
          </a:p>
          <a:p>
            <a:pPr marL="534591" indent="-267891" algn="just">
              <a:buClr>
                <a:srgbClr val="FF0000"/>
              </a:buClr>
              <a:buSzPct val="80000"/>
              <a:buNone/>
            </a:pPr>
            <a:r>
              <a:rPr lang="en-US" altLang="zh-CN" sz="1650">
                <a:solidFill>
                  <a:srgbClr val="0000FF"/>
                </a:solidFill>
              </a:rPr>
              <a:t>     float area(float r=6.5);</a:t>
            </a:r>
          </a:p>
          <a:p>
            <a:pPr marL="876300" lvl="1" indent="-267891" algn="just">
              <a:lnSpc>
                <a:spcPts val="2175"/>
              </a:lnSpc>
              <a:buClr>
                <a:srgbClr val="FF0000"/>
              </a:buClr>
              <a:buSzPct val="80000"/>
              <a:buFont typeface="Wingdings" panose="05000000000000000000" pitchFamily="2" charset="2"/>
              <a:buChar char="Ø"/>
            </a:pPr>
            <a:r>
              <a:rPr lang="zh-CN" altLang="en-US" sz="1500" b="0">
                <a:ea typeface="黑体" panose="02010609060101010101" pitchFamily="49" charset="-122"/>
              </a:rPr>
              <a:t>指定</a:t>
            </a:r>
            <a:r>
              <a:rPr lang="en-US" altLang="zh-CN" sz="1500" b="0">
                <a:ea typeface="黑体" panose="02010609060101010101" pitchFamily="49" charset="-122"/>
              </a:rPr>
              <a:t>r</a:t>
            </a:r>
            <a:r>
              <a:rPr lang="zh-CN" altLang="en-US" sz="1500" b="0">
                <a:ea typeface="黑体" panose="02010609060101010101" pitchFamily="49" charset="-122"/>
              </a:rPr>
              <a:t>的默认值为6.5，如果在调用此函数时，确认</a:t>
            </a:r>
            <a:r>
              <a:rPr lang="en-US" altLang="zh-CN" sz="1500" b="0">
                <a:ea typeface="黑体" panose="02010609060101010101" pitchFamily="49" charset="-122"/>
              </a:rPr>
              <a:t>r</a:t>
            </a:r>
            <a:r>
              <a:rPr lang="zh-CN" altLang="en-US" sz="1500" b="0">
                <a:ea typeface="黑体" panose="02010609060101010101" pitchFamily="49" charset="-122"/>
              </a:rPr>
              <a:t>的值为6.5，则可以不必给出实参的值，如</a:t>
            </a:r>
          </a:p>
          <a:p>
            <a:pPr marL="534591" indent="-267891" algn="just">
              <a:lnSpc>
                <a:spcPts val="2175"/>
              </a:lnSpc>
              <a:buClr>
                <a:srgbClr val="FF0000"/>
              </a:buClr>
              <a:buSzPct val="80000"/>
              <a:buNone/>
            </a:pPr>
            <a:r>
              <a:rPr lang="en-US" altLang="zh-CN" sz="1500" b="0">
                <a:solidFill>
                  <a:srgbClr val="0000FF"/>
                </a:solidFill>
                <a:ea typeface="黑体" panose="02010609060101010101" pitchFamily="49" charset="-122"/>
              </a:rPr>
              <a:t>               area( );                              //</a:t>
            </a:r>
            <a:r>
              <a:rPr lang="zh-CN" altLang="en-US" sz="1500" b="0">
                <a:solidFill>
                  <a:srgbClr val="0000FF"/>
                </a:solidFill>
                <a:ea typeface="黑体" panose="02010609060101010101" pitchFamily="49" charset="-122"/>
              </a:rPr>
              <a:t>相当于</a:t>
            </a:r>
            <a:r>
              <a:rPr lang="en-US" altLang="zh-CN" sz="1500" b="0">
                <a:solidFill>
                  <a:srgbClr val="0000FF"/>
                </a:solidFill>
                <a:ea typeface="黑体" panose="02010609060101010101" pitchFamily="49" charset="-122"/>
              </a:rPr>
              <a:t>area(6.5);</a:t>
            </a:r>
          </a:p>
          <a:p>
            <a:pPr marL="876300" lvl="1" indent="-267891" algn="just">
              <a:lnSpc>
                <a:spcPts val="2175"/>
              </a:lnSpc>
              <a:buClr>
                <a:srgbClr val="FF0000"/>
              </a:buClr>
              <a:buSzPct val="80000"/>
              <a:buFont typeface="Wingdings" panose="05000000000000000000" pitchFamily="2" charset="2"/>
              <a:buChar char="Ø"/>
            </a:pPr>
            <a:r>
              <a:rPr lang="zh-CN" altLang="en-US" sz="1500" b="0">
                <a:ea typeface="黑体" panose="02010609060101010101" pitchFamily="49" charset="-122"/>
              </a:rPr>
              <a:t>如果不想使形参取此默认值，则通过实参另行给出。如</a:t>
            </a:r>
            <a:endParaRPr lang="en-US" altLang="zh-CN" sz="1500" b="0">
              <a:ea typeface="黑体" panose="02010609060101010101" pitchFamily="49" charset="-122"/>
            </a:endParaRPr>
          </a:p>
          <a:p>
            <a:pPr marL="534591" indent="-267891" algn="just">
              <a:lnSpc>
                <a:spcPts val="2175"/>
              </a:lnSpc>
              <a:buClr>
                <a:srgbClr val="FF0000"/>
              </a:buClr>
              <a:buSzPct val="80000"/>
              <a:buNone/>
            </a:pPr>
            <a:r>
              <a:rPr lang="en-US" altLang="zh-CN" sz="1500" b="0">
                <a:solidFill>
                  <a:srgbClr val="0000FF"/>
                </a:solidFill>
                <a:ea typeface="黑体" panose="02010609060101010101" pitchFamily="49" charset="-122"/>
              </a:rPr>
              <a:t>               area(7.5);       //</a:t>
            </a:r>
            <a:r>
              <a:rPr lang="zh-CN" altLang="en-US" sz="1500" b="0">
                <a:solidFill>
                  <a:srgbClr val="0000FF"/>
                </a:solidFill>
                <a:ea typeface="黑体" panose="02010609060101010101" pitchFamily="49" charset="-122"/>
              </a:rPr>
              <a:t>形参得到的值为7.5，而不是6.5</a:t>
            </a:r>
            <a:endParaRPr lang="zh-CN" altLang="en-US" sz="1800"/>
          </a:p>
        </p:txBody>
      </p:sp>
      <p:sp>
        <p:nvSpPr>
          <p:cNvPr id="4" name="Rectangle 3">
            <a:extLst>
              <a:ext uri="{FF2B5EF4-FFF2-40B4-BE49-F238E27FC236}">
                <a16:creationId xmlns:a16="http://schemas.microsoft.com/office/drawing/2014/main" id="{3F7D115F-BE99-4EA7-8970-2A08E8333135}"/>
              </a:ext>
            </a:extLst>
          </p:cNvPr>
          <p:cNvSpPr txBox="1">
            <a:spLocks noChangeArrowheads="1"/>
          </p:cNvSpPr>
          <p:nvPr/>
        </p:nvSpPr>
        <p:spPr bwMode="auto">
          <a:xfrm>
            <a:off x="1518047" y="1735931"/>
            <a:ext cx="6115050" cy="514350"/>
          </a:xfrm>
          <a:prstGeom prst="rect">
            <a:avLst/>
          </a:prstGeom>
          <a:noFill/>
          <a:ln>
            <a:miter lim="800000"/>
            <a:headEnd/>
            <a:tailEnd/>
          </a:ln>
        </p:spPr>
        <p:txBody>
          <a:bodyPr/>
          <a:lstStyle/>
          <a:p>
            <a:pPr>
              <a:lnSpc>
                <a:spcPct val="150000"/>
              </a:lnSpc>
              <a:defRPr/>
            </a:pPr>
            <a:r>
              <a:rPr lang="zh-CN" altLang="en-US" sz="2100" b="1">
                <a:solidFill>
                  <a:srgbClr val="800000"/>
                </a:solidFill>
                <a:effectLst>
                  <a:outerShdw blurRad="38100" dist="38100" dir="2700000" algn="tl">
                    <a:srgbClr val="000000"/>
                  </a:outerShdw>
                </a:effectLst>
                <a:latin typeface="Arial" charset="0"/>
                <a:ea typeface="黑体" pitchFamily="2" charset="-122"/>
                <a:cs typeface="+mj-cs"/>
              </a:rPr>
              <a:t>复习 有</a:t>
            </a:r>
            <a:r>
              <a:rPr lang="zh-CN" altLang="en-US" sz="2100" b="1" dirty="0">
                <a:solidFill>
                  <a:srgbClr val="800000"/>
                </a:solidFill>
                <a:effectLst>
                  <a:outerShdw blurRad="38100" dist="38100" dir="2700000" algn="tl">
                    <a:srgbClr val="000000"/>
                  </a:outerShdw>
                </a:effectLst>
                <a:latin typeface="Arial" charset="0"/>
                <a:ea typeface="黑体" pitchFamily="2" charset="-122"/>
                <a:cs typeface="+mj-cs"/>
              </a:rPr>
              <a:t>默认参数的函数</a:t>
            </a:r>
          </a:p>
        </p:txBody>
      </p:sp>
    </p:spTree>
    <p:extLst>
      <p:ext uri="{BB962C8B-B14F-4D97-AF65-F5344CB8AC3E}">
        <p14:creationId xmlns:p14="http://schemas.microsoft.com/office/powerpoint/2010/main" val="335990525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3">
            <a:extLst>
              <a:ext uri="{FF2B5EF4-FFF2-40B4-BE49-F238E27FC236}">
                <a16:creationId xmlns:a16="http://schemas.microsoft.com/office/drawing/2014/main" id="{D81F283A-1320-4D24-9254-80E34580E6FB}"/>
              </a:ext>
            </a:extLst>
          </p:cNvPr>
          <p:cNvSpPr>
            <a:spLocks noGrp="1" noChangeArrowheads="1"/>
          </p:cNvSpPr>
          <p:nvPr>
            <p:ph type="ctrTitle" idx="4294967295"/>
          </p:nvPr>
        </p:nvSpPr>
        <p:spPr>
          <a:xfrm>
            <a:off x="1943100" y="1017985"/>
            <a:ext cx="6057900" cy="514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50000"/>
              </a:lnSpc>
              <a:spcBef>
                <a:spcPct val="50000"/>
              </a:spcBef>
            </a:pPr>
            <a:r>
              <a:rPr lang="zh-CN" altLang="en-US" sz="2250"/>
              <a:t>9.1.6 使用默认参数的构造函数</a:t>
            </a:r>
          </a:p>
        </p:txBody>
      </p:sp>
      <p:sp>
        <p:nvSpPr>
          <p:cNvPr id="37890" name="Rectangle 2">
            <a:extLst>
              <a:ext uri="{FF2B5EF4-FFF2-40B4-BE49-F238E27FC236}">
                <a16:creationId xmlns:a16="http://schemas.microsoft.com/office/drawing/2014/main" id="{51993F95-4719-47EA-B276-45CF152EF6EB}"/>
              </a:ext>
            </a:extLst>
          </p:cNvPr>
          <p:cNvSpPr>
            <a:spLocks noGrp="1" noChangeArrowheads="1"/>
          </p:cNvSpPr>
          <p:nvPr>
            <p:ph type="subTitle" idx="4294967295"/>
          </p:nvPr>
        </p:nvSpPr>
        <p:spPr>
          <a:xfrm>
            <a:off x="1143000" y="1928814"/>
            <a:ext cx="6286500" cy="3985022"/>
          </a:xfrm>
          <a:prstGeom prst="rect">
            <a:avLst/>
          </a:prstGeom>
        </p:spPr>
        <p:txBody>
          <a:bodyPr/>
          <a:lstStyle/>
          <a:p>
            <a:pPr marL="534591" indent="-267891" algn="just">
              <a:lnSpc>
                <a:spcPts val="2100"/>
              </a:lnSpc>
              <a:buClr>
                <a:srgbClr val="FF0000"/>
              </a:buClr>
              <a:buSzPct val="80000"/>
              <a:buFont typeface="Wingdings" pitchFamily="2" charset="2"/>
              <a:buChar char="p"/>
              <a:defRPr/>
            </a:pPr>
            <a:r>
              <a:rPr lang="zh-CN" altLang="en-US" sz="1500" b="0" dirty="0">
                <a:ea typeface="黑体" pitchFamily="49" charset="-122"/>
              </a:rPr>
              <a:t>如果有多个形参，可以使每个形参有一个默认值，也可以只对一部分形参指定默认值</a:t>
            </a:r>
            <a:endParaRPr lang="en-US" altLang="zh-CN" sz="1500" b="0" dirty="0">
              <a:ea typeface="黑体" pitchFamily="49" charset="-122"/>
            </a:endParaRPr>
          </a:p>
          <a:p>
            <a:pPr marL="534591" indent="-267891" algn="just">
              <a:lnSpc>
                <a:spcPts val="2100"/>
              </a:lnSpc>
              <a:buClr>
                <a:srgbClr val="FF0000"/>
              </a:buClr>
              <a:buSzPct val="80000"/>
              <a:buNone/>
              <a:defRPr/>
            </a:pPr>
            <a:r>
              <a:rPr lang="en-US" altLang="zh-CN" sz="1500" b="0" dirty="0">
                <a:solidFill>
                  <a:srgbClr val="0000FF"/>
                </a:solidFill>
                <a:ea typeface="黑体" pitchFamily="49" charset="-122"/>
              </a:rPr>
              <a:t>    float volume(float h, float r=12.5); //</a:t>
            </a:r>
            <a:r>
              <a:rPr lang="zh-CN" altLang="en-US" sz="1500" b="0" dirty="0">
                <a:solidFill>
                  <a:srgbClr val="0000FF"/>
                </a:solidFill>
                <a:ea typeface="黑体" pitchFamily="49" charset="-122"/>
              </a:rPr>
              <a:t>只对形参</a:t>
            </a:r>
            <a:r>
              <a:rPr lang="en-US" altLang="zh-CN" sz="1500" b="0" dirty="0">
                <a:solidFill>
                  <a:srgbClr val="0000FF"/>
                </a:solidFill>
                <a:ea typeface="黑体" pitchFamily="49" charset="-122"/>
              </a:rPr>
              <a:t>r</a:t>
            </a:r>
            <a:r>
              <a:rPr lang="zh-CN" altLang="en-US" sz="1500" b="0" dirty="0">
                <a:solidFill>
                  <a:srgbClr val="0000FF"/>
                </a:solidFill>
                <a:ea typeface="黑体" pitchFamily="49" charset="-122"/>
              </a:rPr>
              <a:t>指定默认值12.5</a:t>
            </a:r>
          </a:p>
          <a:p>
            <a:pPr marL="876300" lvl="1" indent="-267891" algn="just">
              <a:lnSpc>
                <a:spcPts val="2100"/>
              </a:lnSpc>
              <a:buClr>
                <a:srgbClr val="FF0000"/>
              </a:buClr>
              <a:buSzPct val="80000"/>
              <a:buFont typeface="Wingdings" pitchFamily="2" charset="2"/>
              <a:buChar char="Ø"/>
              <a:defRPr/>
            </a:pPr>
            <a:r>
              <a:rPr lang="zh-CN" altLang="en-US" sz="1500" b="0" dirty="0">
                <a:latin typeface="+mj-lt"/>
                <a:ea typeface="黑体" pitchFamily="49" charset="-122"/>
              </a:rPr>
              <a:t>函数调用可以采用以下形式： </a:t>
            </a:r>
          </a:p>
          <a:p>
            <a:pPr marL="1176338" lvl="2" indent="-267891" algn="just">
              <a:lnSpc>
                <a:spcPts val="2100"/>
              </a:lnSpc>
              <a:buClr>
                <a:srgbClr val="FF0000"/>
              </a:buClr>
              <a:buSzPct val="80000"/>
              <a:buNone/>
              <a:defRPr/>
            </a:pPr>
            <a:r>
              <a:rPr lang="en-US" altLang="zh-CN" sz="1500" b="0" dirty="0">
                <a:solidFill>
                  <a:srgbClr val="0000FF"/>
                </a:solidFill>
                <a:latin typeface="+mj-lt"/>
                <a:ea typeface="黑体" pitchFamily="49" charset="-122"/>
              </a:rPr>
              <a:t>volume(45.6);         //</a:t>
            </a:r>
            <a:r>
              <a:rPr lang="zh-CN" altLang="en-US" sz="1500" b="0" dirty="0">
                <a:solidFill>
                  <a:srgbClr val="0000FF"/>
                </a:solidFill>
                <a:latin typeface="+mj-lt"/>
                <a:ea typeface="黑体" pitchFamily="49" charset="-122"/>
              </a:rPr>
              <a:t>相当于</a:t>
            </a:r>
            <a:r>
              <a:rPr lang="en-US" altLang="zh-CN" sz="1500" b="0" dirty="0">
                <a:solidFill>
                  <a:srgbClr val="0000FF"/>
                </a:solidFill>
                <a:latin typeface="+mj-lt"/>
                <a:ea typeface="黑体" pitchFamily="49" charset="-122"/>
              </a:rPr>
              <a:t>volume(45.6,12.5)</a:t>
            </a:r>
          </a:p>
          <a:p>
            <a:pPr marL="1176338" lvl="2" indent="-267891" algn="just">
              <a:lnSpc>
                <a:spcPts val="2100"/>
              </a:lnSpc>
              <a:buClr>
                <a:srgbClr val="FF0000"/>
              </a:buClr>
              <a:buSzPct val="80000"/>
              <a:buNone/>
              <a:defRPr/>
            </a:pPr>
            <a:r>
              <a:rPr lang="en-US" altLang="zh-CN" sz="1500" b="0" dirty="0">
                <a:solidFill>
                  <a:srgbClr val="0000FF"/>
                </a:solidFill>
                <a:latin typeface="+mj-lt"/>
                <a:ea typeface="黑体" pitchFamily="49" charset="-122"/>
              </a:rPr>
              <a:t>volume(34.2,10.4)  //h</a:t>
            </a:r>
            <a:r>
              <a:rPr lang="zh-CN" altLang="en-US" sz="1500" b="0" dirty="0">
                <a:solidFill>
                  <a:srgbClr val="0000FF"/>
                </a:solidFill>
                <a:latin typeface="+mj-lt"/>
                <a:ea typeface="黑体" pitchFamily="49" charset="-122"/>
              </a:rPr>
              <a:t>的值为34.2，</a:t>
            </a:r>
            <a:r>
              <a:rPr lang="en-US" altLang="zh-CN" sz="1500" b="0" dirty="0">
                <a:solidFill>
                  <a:srgbClr val="0000FF"/>
                </a:solidFill>
                <a:latin typeface="+mj-lt"/>
                <a:ea typeface="黑体" pitchFamily="49" charset="-122"/>
              </a:rPr>
              <a:t>r</a:t>
            </a:r>
            <a:r>
              <a:rPr lang="zh-CN" altLang="en-US" sz="1500" b="0" dirty="0">
                <a:solidFill>
                  <a:srgbClr val="0000FF"/>
                </a:solidFill>
                <a:latin typeface="+mj-lt"/>
                <a:ea typeface="黑体" pitchFamily="49" charset="-122"/>
              </a:rPr>
              <a:t>的值为10.4</a:t>
            </a:r>
          </a:p>
          <a:p>
            <a:pPr marL="876300" lvl="1" indent="-267891" algn="just">
              <a:lnSpc>
                <a:spcPts val="2100"/>
              </a:lnSpc>
              <a:buClr>
                <a:srgbClr val="FF0000"/>
              </a:buClr>
              <a:buSzPct val="80000"/>
              <a:buFont typeface="Wingdings" pitchFamily="2" charset="2"/>
              <a:buChar char="Ø"/>
              <a:defRPr/>
            </a:pPr>
            <a:r>
              <a:rPr lang="zh-CN" altLang="en-US" sz="1500" b="0" dirty="0">
                <a:latin typeface="+mj-lt"/>
                <a:ea typeface="黑体" pitchFamily="49" charset="-122"/>
              </a:rPr>
              <a:t>实参与形参的结合是</a:t>
            </a:r>
            <a:r>
              <a:rPr lang="zh-CN" altLang="en-US" sz="1500" b="0" dirty="0">
                <a:solidFill>
                  <a:srgbClr val="FF0000"/>
                </a:solidFill>
                <a:latin typeface="+mj-lt"/>
                <a:ea typeface="黑体" pitchFamily="49" charset="-122"/>
              </a:rPr>
              <a:t>从左至右</a:t>
            </a:r>
            <a:r>
              <a:rPr lang="zh-CN" altLang="en-US" sz="1500" b="0" dirty="0">
                <a:latin typeface="+mj-lt"/>
                <a:ea typeface="黑体" pitchFamily="49" charset="-122"/>
              </a:rPr>
              <a:t>顺序进行的。因此</a:t>
            </a:r>
            <a:r>
              <a:rPr lang="zh-CN" altLang="en-US" sz="1500" b="0" dirty="0">
                <a:solidFill>
                  <a:srgbClr val="FF0000"/>
                </a:solidFill>
                <a:latin typeface="+mj-lt"/>
                <a:ea typeface="黑体" pitchFamily="49" charset="-122"/>
              </a:rPr>
              <a:t>指定默认值的参数必须放在形参表列中的最右端</a:t>
            </a:r>
            <a:r>
              <a:rPr lang="zh-CN" altLang="en-US" sz="1500" b="0" dirty="0">
                <a:latin typeface="+mj-lt"/>
                <a:ea typeface="黑体" pitchFamily="49" charset="-122"/>
              </a:rPr>
              <a:t>，否则出错</a:t>
            </a:r>
            <a:endParaRPr lang="en-US" altLang="zh-CN" sz="1500" b="0" dirty="0">
              <a:latin typeface="+mj-lt"/>
              <a:ea typeface="黑体" pitchFamily="49" charset="-122"/>
            </a:endParaRPr>
          </a:p>
          <a:p>
            <a:pPr lvl="2" indent="-4763">
              <a:lnSpc>
                <a:spcPts val="2100"/>
              </a:lnSpc>
              <a:buNone/>
              <a:defRPr/>
            </a:pPr>
            <a:r>
              <a:rPr lang="en-US" altLang="zh-CN" sz="1500" b="0" dirty="0">
                <a:latin typeface="+mj-lt"/>
                <a:ea typeface="黑体" pitchFamily="49" charset="-122"/>
              </a:rPr>
              <a:t>void f1(float </a:t>
            </a:r>
            <a:r>
              <a:rPr lang="en-US" altLang="zh-CN" sz="1500" b="0" dirty="0" err="1">
                <a:latin typeface="+mj-lt"/>
                <a:ea typeface="黑体" pitchFamily="49" charset="-122"/>
              </a:rPr>
              <a:t>a，int</a:t>
            </a:r>
            <a:r>
              <a:rPr lang="en-US" altLang="zh-CN" sz="1500" b="0" dirty="0">
                <a:latin typeface="+mj-lt"/>
                <a:ea typeface="黑体" pitchFamily="49" charset="-122"/>
              </a:rPr>
              <a:t> b=0，int c，char d=′a′);     </a:t>
            </a:r>
            <a:r>
              <a:rPr lang="en-US" altLang="zh-CN" sz="1500" b="0" dirty="0">
                <a:solidFill>
                  <a:srgbClr val="FF0000"/>
                </a:solidFill>
                <a:latin typeface="+mj-lt"/>
                <a:ea typeface="黑体" pitchFamily="49" charset="-122"/>
              </a:rPr>
              <a:t>//</a:t>
            </a:r>
            <a:r>
              <a:rPr lang="zh-CN" altLang="en-US" sz="1500" b="0" dirty="0">
                <a:solidFill>
                  <a:srgbClr val="FF0000"/>
                </a:solidFill>
                <a:latin typeface="+mj-lt"/>
                <a:ea typeface="黑体" pitchFamily="49" charset="-122"/>
              </a:rPr>
              <a:t>不正确</a:t>
            </a:r>
          </a:p>
          <a:p>
            <a:pPr lvl="2" indent="-4763">
              <a:lnSpc>
                <a:spcPts val="2100"/>
              </a:lnSpc>
              <a:buNone/>
              <a:defRPr/>
            </a:pPr>
            <a:r>
              <a:rPr lang="en-US" altLang="zh-CN" sz="1500" b="0" dirty="0">
                <a:solidFill>
                  <a:srgbClr val="0000FF"/>
                </a:solidFill>
                <a:latin typeface="+mj-lt"/>
                <a:ea typeface="黑体" pitchFamily="49" charset="-122"/>
              </a:rPr>
              <a:t>void f2(float </a:t>
            </a:r>
            <a:r>
              <a:rPr lang="en-US" altLang="zh-CN" sz="1500" b="0" dirty="0" err="1">
                <a:solidFill>
                  <a:srgbClr val="0000FF"/>
                </a:solidFill>
                <a:latin typeface="+mj-lt"/>
                <a:ea typeface="黑体" pitchFamily="49" charset="-122"/>
              </a:rPr>
              <a:t>a，int</a:t>
            </a:r>
            <a:r>
              <a:rPr lang="en-US" altLang="zh-CN" sz="1500" b="0" dirty="0">
                <a:solidFill>
                  <a:srgbClr val="0000FF"/>
                </a:solidFill>
                <a:latin typeface="+mj-lt"/>
                <a:ea typeface="黑体" pitchFamily="49" charset="-122"/>
              </a:rPr>
              <a:t> </a:t>
            </a:r>
            <a:r>
              <a:rPr lang="en-US" altLang="zh-CN" sz="1500" b="0" dirty="0" err="1">
                <a:solidFill>
                  <a:srgbClr val="0000FF"/>
                </a:solidFill>
                <a:latin typeface="+mj-lt"/>
                <a:ea typeface="黑体" pitchFamily="49" charset="-122"/>
              </a:rPr>
              <a:t>c，int</a:t>
            </a:r>
            <a:r>
              <a:rPr lang="en-US" altLang="zh-CN" sz="1500" b="0" dirty="0">
                <a:solidFill>
                  <a:srgbClr val="0000FF"/>
                </a:solidFill>
                <a:latin typeface="+mj-lt"/>
                <a:ea typeface="黑体" pitchFamily="49" charset="-122"/>
              </a:rPr>
              <a:t> b=0, char d=′a′);     //</a:t>
            </a:r>
            <a:r>
              <a:rPr lang="zh-CN" altLang="en-US" sz="1500" b="0" dirty="0">
                <a:solidFill>
                  <a:srgbClr val="0000FF"/>
                </a:solidFill>
                <a:latin typeface="+mj-lt"/>
                <a:ea typeface="黑体" pitchFamily="49" charset="-122"/>
              </a:rPr>
              <a:t>正确</a:t>
            </a:r>
            <a:endParaRPr lang="en-US" altLang="zh-CN" sz="1500" b="0" dirty="0">
              <a:solidFill>
                <a:srgbClr val="0000FF"/>
              </a:solidFill>
              <a:latin typeface="+mj-lt"/>
              <a:ea typeface="黑体" pitchFamily="49" charset="-122"/>
            </a:endParaRPr>
          </a:p>
          <a:p>
            <a:pPr lvl="2" indent="-4763">
              <a:lnSpc>
                <a:spcPts val="2100"/>
              </a:lnSpc>
              <a:buNone/>
              <a:defRPr/>
            </a:pPr>
            <a:r>
              <a:rPr lang="en-US" altLang="zh-CN" sz="1500" b="0" dirty="0">
                <a:latin typeface="+mj-lt"/>
                <a:ea typeface="黑体" pitchFamily="49" charset="-122"/>
              </a:rPr>
              <a:t>f2(3.5, 5, 3, ′x′) //</a:t>
            </a:r>
            <a:r>
              <a:rPr lang="zh-CN" altLang="en-US" sz="1500" b="0" dirty="0">
                <a:latin typeface="+mj-lt"/>
                <a:ea typeface="黑体" pitchFamily="49" charset="-122"/>
              </a:rPr>
              <a:t>形参的值全部从实参得到</a:t>
            </a:r>
          </a:p>
          <a:p>
            <a:pPr lvl="2" indent="-4763">
              <a:lnSpc>
                <a:spcPts val="2100"/>
              </a:lnSpc>
              <a:buNone/>
              <a:defRPr/>
            </a:pPr>
            <a:r>
              <a:rPr lang="en-US" altLang="zh-CN" sz="1500" b="0" dirty="0">
                <a:latin typeface="+mj-lt"/>
                <a:ea typeface="黑体" pitchFamily="49" charset="-122"/>
              </a:rPr>
              <a:t>f2(3.5, 5, 3)      //</a:t>
            </a:r>
            <a:r>
              <a:rPr lang="zh-CN" altLang="en-US" sz="1500" b="0" dirty="0">
                <a:latin typeface="+mj-lt"/>
                <a:ea typeface="黑体" pitchFamily="49" charset="-122"/>
              </a:rPr>
              <a:t>最后一个形参的值取默认值′</a:t>
            </a:r>
            <a:r>
              <a:rPr lang="en-US" altLang="zh-CN" sz="1500" b="0" dirty="0">
                <a:latin typeface="+mj-lt"/>
                <a:ea typeface="黑体" pitchFamily="49" charset="-122"/>
              </a:rPr>
              <a:t>a′</a:t>
            </a:r>
          </a:p>
          <a:p>
            <a:pPr lvl="2" indent="-4763">
              <a:lnSpc>
                <a:spcPts val="2100"/>
              </a:lnSpc>
              <a:buNone/>
              <a:defRPr/>
            </a:pPr>
            <a:r>
              <a:rPr lang="en-US" altLang="zh-CN" sz="1500" b="0" dirty="0">
                <a:latin typeface="+mj-lt"/>
                <a:ea typeface="黑体" pitchFamily="49" charset="-122"/>
              </a:rPr>
              <a:t>f2(3.5, 5)          //</a:t>
            </a:r>
            <a:r>
              <a:rPr lang="zh-CN" altLang="en-US" sz="1500" b="0" dirty="0">
                <a:latin typeface="+mj-lt"/>
                <a:ea typeface="黑体" pitchFamily="49" charset="-122"/>
              </a:rPr>
              <a:t>最后两个形参的值取默认值，</a:t>
            </a:r>
            <a:r>
              <a:rPr lang="en-US" altLang="zh-CN" sz="1500" b="0" dirty="0">
                <a:latin typeface="+mj-lt"/>
                <a:ea typeface="黑体" pitchFamily="49" charset="-122"/>
              </a:rPr>
              <a:t>b=0,d=′a′</a:t>
            </a:r>
            <a:endParaRPr lang="zh-CN" altLang="en-US" sz="1500" b="0" dirty="0">
              <a:latin typeface="+mj-lt"/>
              <a:ea typeface="黑体" pitchFamily="49" charset="-122"/>
            </a:endParaRPr>
          </a:p>
        </p:txBody>
      </p:sp>
      <p:sp>
        <p:nvSpPr>
          <p:cNvPr id="3" name="Rectangle 3">
            <a:extLst>
              <a:ext uri="{FF2B5EF4-FFF2-40B4-BE49-F238E27FC236}">
                <a16:creationId xmlns:a16="http://schemas.microsoft.com/office/drawing/2014/main" id="{AADC0990-AC58-495B-8645-B60565AE650B}"/>
              </a:ext>
            </a:extLst>
          </p:cNvPr>
          <p:cNvSpPr txBox="1">
            <a:spLocks noChangeArrowheads="1"/>
          </p:cNvSpPr>
          <p:nvPr/>
        </p:nvSpPr>
        <p:spPr bwMode="auto">
          <a:xfrm>
            <a:off x="1518047" y="1414463"/>
            <a:ext cx="6115050" cy="514350"/>
          </a:xfrm>
          <a:prstGeom prst="rect">
            <a:avLst/>
          </a:prstGeom>
          <a:noFill/>
          <a:ln>
            <a:miter lim="800000"/>
            <a:headEnd/>
            <a:tailEnd/>
          </a:ln>
        </p:spPr>
        <p:txBody>
          <a:bodyPr/>
          <a:lstStyle/>
          <a:p>
            <a:pPr>
              <a:lnSpc>
                <a:spcPct val="150000"/>
              </a:lnSpc>
              <a:defRPr/>
            </a:pPr>
            <a:r>
              <a:rPr lang="zh-CN" altLang="en-US" sz="2100" b="1">
                <a:solidFill>
                  <a:srgbClr val="800000"/>
                </a:solidFill>
                <a:effectLst>
                  <a:outerShdw blurRad="38100" dist="38100" dir="2700000" algn="tl">
                    <a:srgbClr val="000000"/>
                  </a:outerShdw>
                </a:effectLst>
                <a:latin typeface="Arial" charset="0"/>
                <a:ea typeface="黑体" pitchFamily="2" charset="-122"/>
              </a:rPr>
              <a:t>复习 </a:t>
            </a:r>
            <a:r>
              <a:rPr lang="zh-CN" altLang="en-US" sz="2100" b="1">
                <a:solidFill>
                  <a:srgbClr val="800000"/>
                </a:solidFill>
                <a:effectLst>
                  <a:outerShdw blurRad="38100" dist="38100" dir="2700000" algn="tl">
                    <a:srgbClr val="000000"/>
                  </a:outerShdw>
                </a:effectLst>
                <a:latin typeface="Arial" charset="0"/>
                <a:ea typeface="黑体" pitchFamily="2" charset="-122"/>
                <a:cs typeface="+mj-cs"/>
              </a:rPr>
              <a:t>有</a:t>
            </a:r>
            <a:r>
              <a:rPr lang="zh-CN" altLang="en-US" sz="2100" b="1" dirty="0">
                <a:solidFill>
                  <a:srgbClr val="800000"/>
                </a:solidFill>
                <a:effectLst>
                  <a:outerShdw blurRad="38100" dist="38100" dir="2700000" algn="tl">
                    <a:srgbClr val="000000"/>
                  </a:outerShdw>
                </a:effectLst>
                <a:latin typeface="Arial" charset="0"/>
                <a:ea typeface="黑体" pitchFamily="2" charset="-122"/>
                <a:cs typeface="+mj-cs"/>
              </a:rPr>
              <a:t>默认参数的函数</a:t>
            </a:r>
          </a:p>
        </p:txBody>
      </p:sp>
    </p:spTree>
    <p:extLst>
      <p:ext uri="{BB962C8B-B14F-4D97-AF65-F5344CB8AC3E}">
        <p14:creationId xmlns:p14="http://schemas.microsoft.com/office/powerpoint/2010/main" val="186946720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a:extLst>
              <a:ext uri="{FF2B5EF4-FFF2-40B4-BE49-F238E27FC236}">
                <a16:creationId xmlns:a16="http://schemas.microsoft.com/office/drawing/2014/main" id="{F82A5E5F-977D-41B6-8433-A6C3041E13F0}"/>
              </a:ext>
            </a:extLst>
          </p:cNvPr>
          <p:cNvSpPr>
            <a:spLocks noGrp="1" noChangeArrowheads="1"/>
          </p:cNvSpPr>
          <p:nvPr>
            <p:ph type="ctrTitle" idx="4294967295"/>
          </p:nvPr>
        </p:nvSpPr>
        <p:spPr>
          <a:xfrm>
            <a:off x="1943100" y="1314450"/>
            <a:ext cx="6057900" cy="514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50000"/>
              </a:lnSpc>
              <a:spcBef>
                <a:spcPct val="50000"/>
              </a:spcBef>
            </a:pPr>
            <a:r>
              <a:rPr lang="zh-CN" altLang="en-US" sz="2250"/>
              <a:t>9.1.6 使用默认参数的构造函数</a:t>
            </a:r>
          </a:p>
        </p:txBody>
      </p:sp>
      <p:sp>
        <p:nvSpPr>
          <p:cNvPr id="19458" name="Rectangle 2">
            <a:extLst>
              <a:ext uri="{FF2B5EF4-FFF2-40B4-BE49-F238E27FC236}">
                <a16:creationId xmlns:a16="http://schemas.microsoft.com/office/drawing/2014/main" id="{3891C29C-346C-4EF1-87CB-440527A5ED5C}"/>
              </a:ext>
            </a:extLst>
          </p:cNvPr>
          <p:cNvSpPr>
            <a:spLocks noGrp="1" noChangeArrowheads="1"/>
          </p:cNvSpPr>
          <p:nvPr>
            <p:ph type="subTitle" idx="4294967295"/>
          </p:nvPr>
        </p:nvSpPr>
        <p:spPr>
          <a:xfrm>
            <a:off x="1143001" y="1863330"/>
            <a:ext cx="6669881" cy="62150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34591" indent="-267891" algn="just">
              <a:lnSpc>
                <a:spcPts val="2250"/>
              </a:lnSpc>
              <a:spcBef>
                <a:spcPts val="450"/>
              </a:spcBef>
              <a:spcAft>
                <a:spcPts val="450"/>
              </a:spcAft>
              <a:buClr>
                <a:srgbClr val="FF0000"/>
              </a:buClr>
              <a:buSzPct val="80000"/>
              <a:buFont typeface="Wingdings" panose="05000000000000000000" pitchFamily="2" charset="2"/>
              <a:buChar char="p"/>
            </a:pPr>
            <a:r>
              <a:rPr lang="zh-CN" altLang="en-US" sz="1500" b="0">
                <a:latin typeface="黑体" panose="02010609060101010101" pitchFamily="49" charset="-122"/>
                <a:ea typeface="黑体" panose="02010609060101010101" pitchFamily="49" charset="-122"/>
              </a:rPr>
              <a:t>构造函数中参数的值既可以通过实参传递，也可以指定为某些默认值，如果不指定实参，编译系统就使形参取默认值</a:t>
            </a:r>
          </a:p>
        </p:txBody>
      </p:sp>
      <p:sp>
        <p:nvSpPr>
          <p:cNvPr id="4" name="Rectangle 2">
            <a:extLst>
              <a:ext uri="{FF2B5EF4-FFF2-40B4-BE49-F238E27FC236}">
                <a16:creationId xmlns:a16="http://schemas.microsoft.com/office/drawing/2014/main" id="{60B8569C-3962-4A0A-9A1C-AABE8F47FDCA}"/>
              </a:ext>
            </a:extLst>
          </p:cNvPr>
          <p:cNvSpPr txBox="1">
            <a:spLocks noChangeArrowheads="1"/>
          </p:cNvSpPr>
          <p:nvPr/>
        </p:nvSpPr>
        <p:spPr bwMode="auto">
          <a:xfrm>
            <a:off x="1196580" y="2511029"/>
            <a:ext cx="3159919" cy="2970609"/>
          </a:xfrm>
          <a:prstGeom prst="rect">
            <a:avLst/>
          </a:prstGeom>
          <a:noFill/>
          <a:ln>
            <a:miter lim="800000"/>
            <a:headEnd/>
            <a:tailEnd/>
          </a:ln>
        </p:spPr>
        <p:txBody>
          <a:bodyPr/>
          <a:lstStyle/>
          <a:p>
            <a:pPr marL="215504" indent="-4763" algn="just">
              <a:spcBef>
                <a:spcPct val="20000"/>
              </a:spcBef>
              <a:defRPr/>
            </a:pPr>
            <a:r>
              <a:rPr lang="zh-CN" altLang="en-US" sz="1350" b="1" kern="0" dirty="0">
                <a:latin typeface="+mn-lt"/>
                <a:ea typeface="+mn-ea"/>
              </a:rPr>
              <a:t>#</a:t>
            </a:r>
            <a:r>
              <a:rPr lang="en-US" altLang="zh-CN" sz="1350" b="1" kern="0" dirty="0">
                <a:latin typeface="+mn-lt"/>
                <a:ea typeface="+mn-ea"/>
              </a:rPr>
              <a:t>include &lt;</a:t>
            </a:r>
            <a:r>
              <a:rPr lang="en-US" altLang="zh-CN" sz="1350" b="1" kern="0" dirty="0" err="1">
                <a:latin typeface="+mn-lt"/>
                <a:ea typeface="+mn-ea"/>
              </a:rPr>
              <a:t>iostream</a:t>
            </a:r>
            <a:r>
              <a:rPr lang="en-US" altLang="zh-CN" sz="1350" b="1" kern="0" dirty="0">
                <a:latin typeface="+mn-lt"/>
                <a:ea typeface="+mn-ea"/>
              </a:rPr>
              <a:t>&gt;</a:t>
            </a:r>
          </a:p>
          <a:p>
            <a:pPr marL="215504" indent="-4763" algn="just">
              <a:spcBef>
                <a:spcPct val="20000"/>
              </a:spcBef>
              <a:defRPr/>
            </a:pPr>
            <a:r>
              <a:rPr lang="en-US" altLang="zh-CN" sz="1350" b="1" kern="0" dirty="0">
                <a:latin typeface="+mn-lt"/>
                <a:ea typeface="+mn-ea"/>
              </a:rPr>
              <a:t>using namespace std;</a:t>
            </a:r>
          </a:p>
          <a:p>
            <a:pPr marL="215504" indent="-4763" algn="just">
              <a:spcBef>
                <a:spcPct val="20000"/>
              </a:spcBef>
              <a:defRPr/>
            </a:pPr>
            <a:r>
              <a:rPr lang="en-US" altLang="zh-CN" sz="1350" b="1" kern="0" dirty="0">
                <a:latin typeface="+mn-lt"/>
                <a:ea typeface="+mn-ea"/>
              </a:rPr>
              <a:t>class Box</a:t>
            </a:r>
          </a:p>
          <a:p>
            <a:pPr marL="215504" indent="-4763" algn="just">
              <a:spcBef>
                <a:spcPct val="20000"/>
              </a:spcBef>
              <a:defRPr/>
            </a:pPr>
            <a:r>
              <a:rPr lang="en-US" altLang="zh-CN" sz="1350" b="1" kern="0" dirty="0">
                <a:latin typeface="+mn-lt"/>
                <a:ea typeface="+mn-ea"/>
              </a:rPr>
              <a:t>{public:</a:t>
            </a:r>
          </a:p>
          <a:p>
            <a:pPr marL="558404" lvl="1" indent="-4763" algn="just">
              <a:spcBef>
                <a:spcPct val="20000"/>
              </a:spcBef>
              <a:defRPr/>
            </a:pPr>
            <a:r>
              <a:rPr lang="en-US" altLang="zh-CN" sz="1350" b="1" kern="0" dirty="0">
                <a:solidFill>
                  <a:srgbClr val="FF0000"/>
                </a:solidFill>
                <a:latin typeface="+mn-lt"/>
                <a:ea typeface="+mn-ea"/>
              </a:rPr>
              <a:t>Box(int h=10,int w=10,int </a:t>
            </a:r>
            <a:r>
              <a:rPr lang="en-US" altLang="zh-CN" sz="1350" b="1" kern="0" dirty="0" err="1">
                <a:solidFill>
                  <a:srgbClr val="FF0000"/>
                </a:solidFill>
                <a:latin typeface="+mn-lt"/>
                <a:ea typeface="+mn-ea"/>
              </a:rPr>
              <a:t>len</a:t>
            </a:r>
            <a:r>
              <a:rPr lang="en-US" altLang="zh-CN" sz="1350" b="1" kern="0" dirty="0">
                <a:solidFill>
                  <a:srgbClr val="FF0000"/>
                </a:solidFill>
                <a:latin typeface="+mn-lt"/>
                <a:ea typeface="+mn-ea"/>
              </a:rPr>
              <a:t>=10); </a:t>
            </a:r>
            <a:endParaRPr lang="zh-CN" altLang="en-US" sz="1350" b="1" kern="0" dirty="0">
              <a:solidFill>
                <a:srgbClr val="FF0000"/>
              </a:solidFill>
              <a:latin typeface="+mn-lt"/>
              <a:ea typeface="+mn-ea"/>
            </a:endParaRPr>
          </a:p>
          <a:p>
            <a:pPr marL="558404" lvl="1" indent="-4763" algn="just">
              <a:spcBef>
                <a:spcPct val="20000"/>
              </a:spcBef>
              <a:defRPr/>
            </a:pPr>
            <a:r>
              <a:rPr lang="en-US" altLang="zh-CN" sz="1350" b="1" kern="0" dirty="0">
                <a:latin typeface="+mn-lt"/>
                <a:ea typeface="+mn-ea"/>
              </a:rPr>
              <a:t>int volume( );</a:t>
            </a:r>
          </a:p>
          <a:p>
            <a:pPr marL="215504" indent="-4763" algn="just">
              <a:spcBef>
                <a:spcPct val="20000"/>
              </a:spcBef>
              <a:defRPr/>
            </a:pPr>
            <a:r>
              <a:rPr lang="en-US" altLang="zh-CN" sz="1350" b="1" kern="0" dirty="0">
                <a:latin typeface="+mn-lt"/>
                <a:ea typeface="+mn-ea"/>
              </a:rPr>
              <a:t>private:</a:t>
            </a:r>
          </a:p>
          <a:p>
            <a:pPr marL="558404" lvl="1" indent="-4763" algn="just">
              <a:spcBef>
                <a:spcPct val="20000"/>
              </a:spcBef>
              <a:defRPr/>
            </a:pPr>
            <a:r>
              <a:rPr lang="en-US" altLang="zh-CN" sz="1350" b="1" kern="0" dirty="0">
                <a:latin typeface="+mn-lt"/>
                <a:ea typeface="+mn-ea"/>
              </a:rPr>
              <a:t>int height;</a:t>
            </a:r>
            <a:r>
              <a:rPr lang="zh-CN" altLang="en-US" sz="1350" b="1" kern="0" dirty="0">
                <a:latin typeface="+mn-lt"/>
                <a:ea typeface="+mn-ea"/>
              </a:rPr>
              <a:t> </a:t>
            </a:r>
            <a:r>
              <a:rPr lang="en-US" altLang="zh-CN" sz="1350" b="1" kern="0" dirty="0">
                <a:latin typeface="+mn-lt"/>
                <a:ea typeface="+mn-ea"/>
              </a:rPr>
              <a:t>int width;</a:t>
            </a:r>
            <a:r>
              <a:rPr lang="zh-CN" altLang="en-US" sz="1350" b="1" kern="0" dirty="0">
                <a:latin typeface="+mn-lt"/>
                <a:ea typeface="+mn-ea"/>
              </a:rPr>
              <a:t> </a:t>
            </a:r>
            <a:r>
              <a:rPr lang="en-US" altLang="zh-CN" sz="1350" b="1" kern="0" dirty="0">
                <a:latin typeface="+mn-lt"/>
                <a:ea typeface="+mn-ea"/>
              </a:rPr>
              <a:t>int </a:t>
            </a:r>
            <a:r>
              <a:rPr lang="en-US" altLang="zh-CN" sz="1350" b="1" kern="0">
                <a:latin typeface="+mn-lt"/>
                <a:ea typeface="+mn-ea"/>
              </a:rPr>
              <a:t>length;</a:t>
            </a:r>
          </a:p>
          <a:p>
            <a:pPr marL="558404" lvl="1" indent="-291704" algn="just">
              <a:spcBef>
                <a:spcPct val="20000"/>
              </a:spcBef>
              <a:defRPr/>
            </a:pPr>
            <a:r>
              <a:rPr lang="en-US" altLang="zh-CN" sz="1350" b="1" kern="0">
                <a:latin typeface="+mn-lt"/>
                <a:ea typeface="+mn-ea"/>
              </a:rPr>
              <a:t>};</a:t>
            </a:r>
            <a:endParaRPr lang="en-US" altLang="zh-CN" sz="1350" b="1" kern="0" dirty="0">
              <a:latin typeface="+mn-lt"/>
              <a:ea typeface="+mn-ea"/>
            </a:endParaRPr>
          </a:p>
          <a:p>
            <a:pPr marL="215504" indent="-4763" algn="just">
              <a:spcBef>
                <a:spcPct val="20000"/>
              </a:spcBef>
              <a:defRPr/>
            </a:pPr>
            <a:r>
              <a:rPr lang="en-US" altLang="zh-CN" sz="1350" b="1" kern="0" dirty="0">
                <a:latin typeface="+mn-lt"/>
                <a:ea typeface="+mn-ea"/>
              </a:rPr>
              <a:t>Box∷Box(int </a:t>
            </a:r>
            <a:r>
              <a:rPr lang="en-US" altLang="zh-CN" sz="1350" b="1" kern="0" dirty="0" err="1">
                <a:latin typeface="+mn-lt"/>
                <a:ea typeface="+mn-ea"/>
              </a:rPr>
              <a:t>h,int</a:t>
            </a:r>
            <a:r>
              <a:rPr lang="en-US" altLang="zh-CN" sz="1350" b="1" kern="0" dirty="0">
                <a:latin typeface="+mn-lt"/>
                <a:ea typeface="+mn-ea"/>
              </a:rPr>
              <a:t> </a:t>
            </a:r>
            <a:r>
              <a:rPr lang="en-US" altLang="zh-CN" sz="1350" b="1" kern="0" dirty="0" err="1">
                <a:latin typeface="+mn-lt"/>
                <a:ea typeface="+mn-ea"/>
              </a:rPr>
              <a:t>w,int</a:t>
            </a:r>
            <a:r>
              <a:rPr lang="en-US" altLang="zh-CN" sz="1350" b="1" kern="0" dirty="0">
                <a:latin typeface="+mn-lt"/>
                <a:ea typeface="+mn-ea"/>
              </a:rPr>
              <a:t> </a:t>
            </a:r>
            <a:r>
              <a:rPr lang="en-US" altLang="zh-CN" sz="1350" b="1" kern="0" dirty="0" err="1">
                <a:latin typeface="+mn-lt"/>
                <a:ea typeface="+mn-ea"/>
              </a:rPr>
              <a:t>len</a:t>
            </a:r>
            <a:r>
              <a:rPr lang="en-US" altLang="zh-CN" sz="1350" b="1" kern="0" dirty="0">
                <a:latin typeface="+mn-lt"/>
                <a:ea typeface="+mn-ea"/>
              </a:rPr>
              <a:t>)</a:t>
            </a:r>
            <a:endParaRPr lang="zh-CN" altLang="en-US" sz="1350" b="1" kern="0" dirty="0">
              <a:latin typeface="+mn-lt"/>
              <a:ea typeface="+mn-ea"/>
            </a:endParaRPr>
          </a:p>
          <a:p>
            <a:pPr marL="215504" indent="-4763" algn="just">
              <a:spcBef>
                <a:spcPct val="20000"/>
              </a:spcBef>
              <a:defRPr/>
            </a:pPr>
            <a:r>
              <a:rPr lang="zh-CN" altLang="en-US" sz="1350" b="1" kern="0" dirty="0">
                <a:latin typeface="+mn-lt"/>
                <a:ea typeface="+mn-ea"/>
              </a:rPr>
              <a:t>{</a:t>
            </a:r>
            <a:r>
              <a:rPr lang="en-US" altLang="zh-CN" sz="1350" b="1" kern="0" dirty="0">
                <a:latin typeface="+mn-lt"/>
                <a:ea typeface="+mn-ea"/>
              </a:rPr>
              <a:t>height=h;</a:t>
            </a:r>
            <a:r>
              <a:rPr lang="zh-CN" altLang="en-US" sz="1350" b="1" kern="0" dirty="0">
                <a:latin typeface="+mn-lt"/>
                <a:ea typeface="+mn-ea"/>
              </a:rPr>
              <a:t> </a:t>
            </a:r>
            <a:r>
              <a:rPr lang="en-US" altLang="zh-CN" sz="1350" b="1" kern="0" dirty="0">
                <a:latin typeface="+mn-lt"/>
                <a:ea typeface="+mn-ea"/>
              </a:rPr>
              <a:t>width=w;</a:t>
            </a:r>
            <a:r>
              <a:rPr lang="zh-CN" altLang="en-US" sz="1350" b="1" kern="0" dirty="0">
                <a:latin typeface="+mn-lt"/>
                <a:ea typeface="+mn-ea"/>
              </a:rPr>
              <a:t> </a:t>
            </a:r>
            <a:r>
              <a:rPr lang="en-US" altLang="zh-CN" sz="1350" b="1" kern="0" dirty="0">
                <a:latin typeface="+mn-lt"/>
                <a:ea typeface="+mn-ea"/>
              </a:rPr>
              <a:t>length=</a:t>
            </a:r>
            <a:r>
              <a:rPr lang="en-US" altLang="zh-CN" sz="1350" b="1" kern="0" dirty="0" err="1">
                <a:latin typeface="+mn-lt"/>
                <a:ea typeface="+mn-ea"/>
              </a:rPr>
              <a:t>len</a:t>
            </a:r>
            <a:r>
              <a:rPr lang="en-US" altLang="zh-CN" sz="1350" b="1" kern="0" dirty="0">
                <a:latin typeface="+mn-lt"/>
                <a:ea typeface="+mn-ea"/>
              </a:rPr>
              <a:t>;}</a:t>
            </a:r>
          </a:p>
          <a:p>
            <a:pPr marL="215504" indent="-4763">
              <a:spcBef>
                <a:spcPct val="20000"/>
              </a:spcBef>
              <a:defRPr/>
            </a:pPr>
            <a:r>
              <a:rPr lang="en-US" altLang="zh-CN" sz="1350" b="1" kern="0" dirty="0"/>
              <a:t>int </a:t>
            </a:r>
            <a:r>
              <a:rPr lang="en-US" altLang="zh-CN" sz="1350" b="1" kern="0" dirty="0" err="1"/>
              <a:t>Box∷volume</a:t>
            </a:r>
            <a:r>
              <a:rPr lang="en-US" altLang="zh-CN" sz="1350" b="1" kern="0" dirty="0"/>
              <a:t>( )</a:t>
            </a:r>
          </a:p>
          <a:p>
            <a:pPr marL="215504" indent="-4763">
              <a:spcBef>
                <a:spcPct val="20000"/>
              </a:spcBef>
              <a:defRPr/>
            </a:pPr>
            <a:r>
              <a:rPr lang="en-US" altLang="zh-CN" sz="1350" b="1" kern="0" dirty="0"/>
              <a:t>{return(height*width*length);}</a:t>
            </a:r>
          </a:p>
          <a:p>
            <a:pPr marL="215504" indent="-4763" algn="just">
              <a:spcBef>
                <a:spcPct val="20000"/>
              </a:spcBef>
              <a:defRPr/>
            </a:pPr>
            <a:endParaRPr lang="en-US" altLang="zh-CN" sz="1350" b="1" kern="0" dirty="0">
              <a:latin typeface="+mn-lt"/>
              <a:ea typeface="+mn-ea"/>
            </a:endParaRPr>
          </a:p>
        </p:txBody>
      </p:sp>
      <p:sp>
        <p:nvSpPr>
          <p:cNvPr id="5" name="Rectangle 2">
            <a:extLst>
              <a:ext uri="{FF2B5EF4-FFF2-40B4-BE49-F238E27FC236}">
                <a16:creationId xmlns:a16="http://schemas.microsoft.com/office/drawing/2014/main" id="{07A9B94E-5B39-4A37-A670-775D481C1716}"/>
              </a:ext>
            </a:extLst>
          </p:cNvPr>
          <p:cNvSpPr txBox="1">
            <a:spLocks noChangeArrowheads="1"/>
          </p:cNvSpPr>
          <p:nvPr/>
        </p:nvSpPr>
        <p:spPr bwMode="auto">
          <a:xfrm>
            <a:off x="4680348" y="2464595"/>
            <a:ext cx="2807494" cy="3394472"/>
          </a:xfrm>
          <a:prstGeom prst="rect">
            <a:avLst/>
          </a:prstGeom>
          <a:noFill/>
          <a:ln>
            <a:miter lim="800000"/>
            <a:headEnd/>
            <a:tailEnd/>
          </a:ln>
        </p:spPr>
        <p:txBody>
          <a:bodyPr/>
          <a:lstStyle/>
          <a:p>
            <a:pPr marL="215504" indent="-4763">
              <a:spcBef>
                <a:spcPct val="20000"/>
              </a:spcBef>
              <a:defRPr/>
            </a:pPr>
            <a:r>
              <a:rPr lang="en-US" altLang="zh-CN" sz="1350" b="1" kern="0">
                <a:latin typeface="+mn-lt"/>
                <a:ea typeface="+mn-ea"/>
              </a:rPr>
              <a:t>int </a:t>
            </a:r>
            <a:r>
              <a:rPr lang="en-US" altLang="zh-CN" sz="1350" b="1" kern="0" dirty="0">
                <a:latin typeface="+mn-lt"/>
                <a:ea typeface="+mn-ea"/>
              </a:rPr>
              <a:t>main( ){</a:t>
            </a:r>
          </a:p>
          <a:p>
            <a:pPr marL="215504" indent="-4763">
              <a:spcBef>
                <a:spcPct val="20000"/>
              </a:spcBef>
              <a:defRPr/>
            </a:pPr>
            <a:r>
              <a:rPr lang="en-US" altLang="zh-CN" sz="1350" b="1" kern="0" dirty="0">
                <a:solidFill>
                  <a:srgbClr val="FF0000"/>
                </a:solidFill>
                <a:latin typeface="+mn-lt"/>
                <a:ea typeface="+mn-ea"/>
              </a:rPr>
              <a:t>Box box1; </a:t>
            </a:r>
            <a:r>
              <a:rPr lang="zh-CN" altLang="en-US" sz="1350" b="1" kern="0" dirty="0">
                <a:solidFill>
                  <a:srgbClr val="FF0000"/>
                </a:solidFill>
                <a:latin typeface="+mn-lt"/>
                <a:ea typeface="+mn-ea"/>
              </a:rPr>
              <a:t> </a:t>
            </a:r>
          </a:p>
          <a:p>
            <a:pPr marL="215504" indent="-4763">
              <a:spcBef>
                <a:spcPct val="20000"/>
              </a:spcBef>
              <a:defRPr/>
            </a:pPr>
            <a:r>
              <a:rPr lang="en-US" altLang="zh-CN" sz="1350" b="1" kern="0" dirty="0" err="1">
                <a:latin typeface="+mn-lt"/>
                <a:ea typeface="+mn-ea"/>
              </a:rPr>
              <a:t>cout</a:t>
            </a:r>
            <a:r>
              <a:rPr lang="en-US" altLang="zh-CN" sz="1350" b="1" kern="0" dirty="0">
                <a:latin typeface="+mn-lt"/>
                <a:ea typeface="+mn-ea"/>
              </a:rPr>
              <a:t>&lt;&lt;″The volume of box1 is ″&lt;&lt;box1.volume( )&lt;&lt;</a:t>
            </a:r>
            <a:r>
              <a:rPr lang="en-US" altLang="zh-CN" sz="1350" b="1" kern="0" dirty="0" err="1">
                <a:latin typeface="+mn-lt"/>
                <a:ea typeface="+mn-ea"/>
              </a:rPr>
              <a:t>endl</a:t>
            </a:r>
            <a:r>
              <a:rPr lang="en-US" altLang="zh-CN" sz="1350" b="1" kern="0" dirty="0">
                <a:latin typeface="+mn-lt"/>
                <a:ea typeface="+mn-ea"/>
              </a:rPr>
              <a:t>;</a:t>
            </a:r>
          </a:p>
          <a:p>
            <a:pPr marL="215504" indent="-4763">
              <a:spcBef>
                <a:spcPct val="20000"/>
              </a:spcBef>
              <a:defRPr/>
            </a:pPr>
            <a:r>
              <a:rPr lang="en-US" altLang="zh-CN" sz="1350" b="1" kern="0" dirty="0">
                <a:solidFill>
                  <a:srgbClr val="FF0000"/>
                </a:solidFill>
                <a:latin typeface="+mn-lt"/>
                <a:ea typeface="+mn-ea"/>
              </a:rPr>
              <a:t>Box box2(15);               </a:t>
            </a:r>
            <a:endParaRPr lang="zh-CN" altLang="en-US" sz="1350" b="1" kern="0" dirty="0">
              <a:solidFill>
                <a:srgbClr val="FF0000"/>
              </a:solidFill>
              <a:latin typeface="+mn-lt"/>
              <a:ea typeface="+mn-ea"/>
            </a:endParaRPr>
          </a:p>
          <a:p>
            <a:pPr marL="215504" indent="-4763">
              <a:spcBef>
                <a:spcPct val="20000"/>
              </a:spcBef>
              <a:defRPr/>
            </a:pPr>
            <a:r>
              <a:rPr lang="en-US" altLang="zh-CN" sz="1350" b="1" kern="0" dirty="0" err="1">
                <a:latin typeface="+mn-lt"/>
                <a:ea typeface="+mn-ea"/>
              </a:rPr>
              <a:t>cout</a:t>
            </a:r>
            <a:r>
              <a:rPr lang="en-US" altLang="zh-CN" sz="1350" b="1" kern="0" dirty="0">
                <a:latin typeface="+mn-lt"/>
                <a:ea typeface="+mn-ea"/>
              </a:rPr>
              <a:t>&lt;&lt;″The volume of box2 is ″&lt;&lt;box2.volume( )&lt;&lt;</a:t>
            </a:r>
            <a:r>
              <a:rPr lang="en-US" altLang="zh-CN" sz="1350" b="1" kern="0" dirty="0" err="1">
                <a:latin typeface="+mn-lt"/>
                <a:ea typeface="+mn-ea"/>
              </a:rPr>
              <a:t>endl</a:t>
            </a:r>
            <a:r>
              <a:rPr lang="en-US" altLang="zh-CN" sz="1350" b="1" kern="0" dirty="0">
                <a:latin typeface="+mn-lt"/>
                <a:ea typeface="+mn-ea"/>
              </a:rPr>
              <a:t>;</a:t>
            </a:r>
          </a:p>
          <a:p>
            <a:pPr marL="215504" indent="-4763">
              <a:spcBef>
                <a:spcPct val="20000"/>
              </a:spcBef>
              <a:defRPr/>
            </a:pPr>
            <a:r>
              <a:rPr lang="en-US" altLang="zh-CN" sz="1350" b="1" kern="0" dirty="0">
                <a:solidFill>
                  <a:srgbClr val="FF0000"/>
                </a:solidFill>
                <a:latin typeface="+mn-lt"/>
                <a:ea typeface="+mn-ea"/>
              </a:rPr>
              <a:t>Box box3(15,30);            </a:t>
            </a:r>
            <a:endParaRPr lang="zh-CN" altLang="en-US" sz="1350" b="1" kern="0" dirty="0">
              <a:solidFill>
                <a:srgbClr val="FF0000"/>
              </a:solidFill>
              <a:latin typeface="+mn-lt"/>
              <a:ea typeface="+mn-ea"/>
            </a:endParaRPr>
          </a:p>
          <a:p>
            <a:pPr marL="215504" indent="-4763">
              <a:spcBef>
                <a:spcPct val="20000"/>
              </a:spcBef>
              <a:defRPr/>
            </a:pPr>
            <a:r>
              <a:rPr lang="en-US" altLang="zh-CN" sz="1350" b="1" kern="0" dirty="0" err="1">
                <a:latin typeface="+mn-lt"/>
                <a:ea typeface="+mn-ea"/>
              </a:rPr>
              <a:t>cout</a:t>
            </a:r>
            <a:r>
              <a:rPr lang="en-US" altLang="zh-CN" sz="1350" b="1" kern="0" dirty="0">
                <a:latin typeface="+mn-lt"/>
                <a:ea typeface="+mn-ea"/>
              </a:rPr>
              <a:t>&lt;&lt;″The volume of box3 is ″&lt;&lt;box3.volume( )&lt;&lt;</a:t>
            </a:r>
            <a:r>
              <a:rPr lang="en-US" altLang="zh-CN" sz="1350" b="1" kern="0" dirty="0" err="1">
                <a:latin typeface="+mn-lt"/>
                <a:ea typeface="+mn-ea"/>
              </a:rPr>
              <a:t>endl</a:t>
            </a:r>
            <a:r>
              <a:rPr lang="en-US" altLang="zh-CN" sz="1350" b="1" kern="0" dirty="0">
                <a:latin typeface="+mn-lt"/>
                <a:ea typeface="+mn-ea"/>
              </a:rPr>
              <a:t>;</a:t>
            </a:r>
          </a:p>
          <a:p>
            <a:pPr marL="215504" indent="-4763">
              <a:spcBef>
                <a:spcPct val="20000"/>
              </a:spcBef>
              <a:defRPr/>
            </a:pPr>
            <a:r>
              <a:rPr lang="en-US" altLang="zh-CN" sz="1350" b="1" kern="0" dirty="0">
                <a:solidFill>
                  <a:srgbClr val="FF0000"/>
                </a:solidFill>
                <a:latin typeface="+mn-lt"/>
                <a:ea typeface="+mn-ea"/>
              </a:rPr>
              <a:t>Box box4(15,30,20); </a:t>
            </a:r>
            <a:endParaRPr lang="zh-CN" altLang="en-US" sz="1350" b="1" kern="0" dirty="0">
              <a:solidFill>
                <a:srgbClr val="FF0000"/>
              </a:solidFill>
              <a:latin typeface="+mn-lt"/>
              <a:ea typeface="+mn-ea"/>
            </a:endParaRPr>
          </a:p>
          <a:p>
            <a:pPr marL="215504" indent="-4763">
              <a:spcBef>
                <a:spcPct val="20000"/>
              </a:spcBef>
              <a:defRPr/>
            </a:pPr>
            <a:r>
              <a:rPr lang="en-US" altLang="zh-CN" sz="1350" b="1" kern="0" dirty="0" err="1">
                <a:latin typeface="+mn-lt"/>
                <a:ea typeface="+mn-ea"/>
              </a:rPr>
              <a:t>cout</a:t>
            </a:r>
            <a:r>
              <a:rPr lang="en-US" altLang="zh-CN" sz="1350" b="1" kern="0" dirty="0">
                <a:latin typeface="+mn-lt"/>
                <a:ea typeface="+mn-ea"/>
              </a:rPr>
              <a:t>&lt;&lt;″The volume of box4 is ″&lt;&lt;box4.volume( )&lt;&lt;</a:t>
            </a:r>
            <a:r>
              <a:rPr lang="en-US" altLang="zh-CN" sz="1350" b="1" kern="0" dirty="0" err="1">
                <a:latin typeface="+mn-lt"/>
                <a:ea typeface="+mn-ea"/>
              </a:rPr>
              <a:t>endl</a:t>
            </a:r>
            <a:r>
              <a:rPr lang="en-US" altLang="zh-CN" sz="1350" b="1" kern="0" dirty="0">
                <a:latin typeface="+mn-lt"/>
                <a:ea typeface="+mn-ea"/>
              </a:rPr>
              <a:t>;</a:t>
            </a:r>
          </a:p>
          <a:p>
            <a:pPr marL="215504" indent="-4763">
              <a:spcBef>
                <a:spcPct val="20000"/>
              </a:spcBef>
              <a:defRPr/>
            </a:pPr>
            <a:r>
              <a:rPr lang="en-US" altLang="zh-CN" sz="1350" b="1" kern="0" dirty="0">
                <a:latin typeface="+mn-lt"/>
                <a:ea typeface="+mn-ea"/>
              </a:rPr>
              <a:t>return 0;}</a:t>
            </a:r>
            <a:endParaRPr lang="zh-CN" altLang="en-US" sz="2100" b="1" kern="0" dirty="0">
              <a:latin typeface="+mn-lt"/>
              <a:ea typeface="+mn-ea"/>
            </a:endParaRPr>
          </a:p>
        </p:txBody>
      </p:sp>
      <p:sp>
        <p:nvSpPr>
          <p:cNvPr id="6" name="矩形标注 5">
            <a:extLst>
              <a:ext uri="{FF2B5EF4-FFF2-40B4-BE49-F238E27FC236}">
                <a16:creationId xmlns:a16="http://schemas.microsoft.com/office/drawing/2014/main" id="{AB58AA23-B07E-4365-B85E-8FD3BFA3ED23}"/>
              </a:ext>
            </a:extLst>
          </p:cNvPr>
          <p:cNvSpPr/>
          <p:nvPr/>
        </p:nvSpPr>
        <p:spPr>
          <a:xfrm>
            <a:off x="2857501" y="2893220"/>
            <a:ext cx="1446610" cy="535781"/>
          </a:xfrm>
          <a:prstGeom prst="wedgeRectCallout">
            <a:avLst>
              <a:gd name="adj1" fmla="val -67932"/>
              <a:gd name="adj2" fmla="val 85168"/>
            </a:avLst>
          </a:prstGeom>
          <a:solidFill>
            <a:srgbClr val="FFC000"/>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350">
                <a:solidFill>
                  <a:schemeClr val="tx1"/>
                </a:solidFill>
                <a:latin typeface="黑体" pitchFamily="49" charset="-122"/>
                <a:ea typeface="黑体" pitchFamily="49" charset="-122"/>
              </a:rPr>
              <a:t>在声明构造函数时制定默认参数</a:t>
            </a:r>
          </a:p>
        </p:txBody>
      </p:sp>
      <p:sp>
        <p:nvSpPr>
          <p:cNvPr id="7" name="矩形标注 6">
            <a:extLst>
              <a:ext uri="{FF2B5EF4-FFF2-40B4-BE49-F238E27FC236}">
                <a16:creationId xmlns:a16="http://schemas.microsoft.com/office/drawing/2014/main" id="{15EF40EB-80A3-4443-991D-36335E7AAB28}"/>
              </a:ext>
            </a:extLst>
          </p:cNvPr>
          <p:cNvSpPr/>
          <p:nvPr/>
        </p:nvSpPr>
        <p:spPr>
          <a:xfrm>
            <a:off x="3232549" y="4339830"/>
            <a:ext cx="1553765" cy="535781"/>
          </a:xfrm>
          <a:prstGeom prst="wedgeRectCallout">
            <a:avLst>
              <a:gd name="adj1" fmla="val -68468"/>
              <a:gd name="adj2" fmla="val 100129"/>
            </a:avLst>
          </a:prstGeom>
          <a:solidFill>
            <a:srgbClr val="FFC000"/>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350">
                <a:solidFill>
                  <a:schemeClr val="tx1"/>
                </a:solidFill>
                <a:latin typeface="黑体" pitchFamily="49" charset="-122"/>
                <a:ea typeface="黑体" pitchFamily="49" charset="-122"/>
              </a:rPr>
              <a:t>在定义函数时可以不指定默认参数</a:t>
            </a:r>
          </a:p>
        </p:txBody>
      </p:sp>
      <p:sp>
        <p:nvSpPr>
          <p:cNvPr id="8" name="矩形标注 7">
            <a:extLst>
              <a:ext uri="{FF2B5EF4-FFF2-40B4-BE49-F238E27FC236}">
                <a16:creationId xmlns:a16="http://schemas.microsoft.com/office/drawing/2014/main" id="{BA3085DB-C750-4787-AF13-9F5E710F26BC}"/>
              </a:ext>
            </a:extLst>
          </p:cNvPr>
          <p:cNvSpPr/>
          <p:nvPr/>
        </p:nvSpPr>
        <p:spPr>
          <a:xfrm>
            <a:off x="4839892" y="2303861"/>
            <a:ext cx="3053953" cy="321469"/>
          </a:xfrm>
          <a:prstGeom prst="wedgeRectCallout">
            <a:avLst>
              <a:gd name="adj1" fmla="val -24479"/>
              <a:gd name="adj2" fmla="val 100366"/>
            </a:avLst>
          </a:prstGeom>
          <a:solidFill>
            <a:srgbClr val="FFC000"/>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350">
                <a:solidFill>
                  <a:schemeClr val="tx1"/>
                </a:solidFill>
                <a:latin typeface="+mj-lt"/>
                <a:ea typeface="黑体" pitchFamily="49" charset="-122"/>
              </a:rPr>
              <a:t>box1:  height=10; width=10; length=10</a:t>
            </a:r>
            <a:endParaRPr lang="zh-CN" altLang="en-US" sz="1350">
              <a:solidFill>
                <a:schemeClr val="tx1"/>
              </a:solidFill>
              <a:latin typeface="+mj-lt"/>
              <a:ea typeface="黑体" pitchFamily="49" charset="-122"/>
            </a:endParaRPr>
          </a:p>
        </p:txBody>
      </p:sp>
      <p:sp>
        <p:nvSpPr>
          <p:cNvPr id="9" name="矩形标注 8">
            <a:extLst>
              <a:ext uri="{FF2B5EF4-FFF2-40B4-BE49-F238E27FC236}">
                <a16:creationId xmlns:a16="http://schemas.microsoft.com/office/drawing/2014/main" id="{DF0D0246-D34A-4506-B01D-86175DBC6C4A}"/>
              </a:ext>
            </a:extLst>
          </p:cNvPr>
          <p:cNvSpPr/>
          <p:nvPr/>
        </p:nvSpPr>
        <p:spPr>
          <a:xfrm>
            <a:off x="4839892" y="3000376"/>
            <a:ext cx="3053953" cy="321469"/>
          </a:xfrm>
          <a:prstGeom prst="wedgeRectCallout">
            <a:avLst>
              <a:gd name="adj1" fmla="val -24479"/>
              <a:gd name="adj2" fmla="val 100366"/>
            </a:avLst>
          </a:prstGeom>
          <a:solidFill>
            <a:srgbClr val="FFC000"/>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350">
                <a:solidFill>
                  <a:schemeClr val="tx1"/>
                </a:solidFill>
                <a:latin typeface="+mj-lt"/>
                <a:ea typeface="黑体" pitchFamily="49" charset="-122"/>
              </a:rPr>
              <a:t>box2:  height=15; width=10; length=10</a:t>
            </a:r>
            <a:endParaRPr lang="zh-CN" altLang="en-US" sz="1350">
              <a:solidFill>
                <a:schemeClr val="tx1"/>
              </a:solidFill>
              <a:latin typeface="+mj-lt"/>
              <a:ea typeface="黑体" pitchFamily="49" charset="-122"/>
            </a:endParaRPr>
          </a:p>
        </p:txBody>
      </p:sp>
      <p:sp>
        <p:nvSpPr>
          <p:cNvPr id="10" name="矩形标注 9">
            <a:extLst>
              <a:ext uri="{FF2B5EF4-FFF2-40B4-BE49-F238E27FC236}">
                <a16:creationId xmlns:a16="http://schemas.microsoft.com/office/drawing/2014/main" id="{E65969B5-395A-4E23-BE8F-C9346C3F489B}"/>
              </a:ext>
            </a:extLst>
          </p:cNvPr>
          <p:cNvSpPr/>
          <p:nvPr/>
        </p:nvSpPr>
        <p:spPr>
          <a:xfrm>
            <a:off x="4839892" y="3696892"/>
            <a:ext cx="3053953" cy="321469"/>
          </a:xfrm>
          <a:prstGeom prst="wedgeRectCallout">
            <a:avLst>
              <a:gd name="adj1" fmla="val -24479"/>
              <a:gd name="adj2" fmla="val 100366"/>
            </a:avLst>
          </a:prstGeom>
          <a:solidFill>
            <a:srgbClr val="FFC000"/>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350">
                <a:solidFill>
                  <a:schemeClr val="tx1"/>
                </a:solidFill>
                <a:latin typeface="+mj-lt"/>
                <a:ea typeface="黑体" pitchFamily="49" charset="-122"/>
              </a:rPr>
              <a:t>box3:  height=15; width=30; length=10</a:t>
            </a:r>
            <a:endParaRPr lang="zh-CN" altLang="en-US" sz="1350">
              <a:solidFill>
                <a:schemeClr val="tx1"/>
              </a:solidFill>
              <a:latin typeface="+mj-lt"/>
              <a:ea typeface="黑体" pitchFamily="49" charset="-122"/>
            </a:endParaRPr>
          </a:p>
        </p:txBody>
      </p:sp>
      <p:sp>
        <p:nvSpPr>
          <p:cNvPr id="11" name="矩形标注 10">
            <a:extLst>
              <a:ext uri="{FF2B5EF4-FFF2-40B4-BE49-F238E27FC236}">
                <a16:creationId xmlns:a16="http://schemas.microsoft.com/office/drawing/2014/main" id="{CD868E4B-BF50-4C80-A013-74C1D866FB34}"/>
              </a:ext>
            </a:extLst>
          </p:cNvPr>
          <p:cNvSpPr/>
          <p:nvPr/>
        </p:nvSpPr>
        <p:spPr>
          <a:xfrm>
            <a:off x="4893469" y="4393407"/>
            <a:ext cx="3053954" cy="321469"/>
          </a:xfrm>
          <a:prstGeom prst="wedgeRectCallout">
            <a:avLst>
              <a:gd name="adj1" fmla="val -24479"/>
              <a:gd name="adj2" fmla="val 100366"/>
            </a:avLst>
          </a:prstGeom>
          <a:solidFill>
            <a:srgbClr val="FFC000"/>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350">
                <a:solidFill>
                  <a:schemeClr val="tx1"/>
                </a:solidFill>
                <a:latin typeface="+mj-lt"/>
                <a:ea typeface="黑体" pitchFamily="49" charset="-122"/>
              </a:rPr>
              <a:t>box4:  height=15; width=30; length=20</a:t>
            </a:r>
            <a:endParaRPr lang="zh-CN" altLang="en-US" sz="1350">
              <a:solidFill>
                <a:schemeClr val="tx1"/>
              </a:solidFill>
              <a:latin typeface="+mj-lt"/>
              <a:ea typeface="黑体" pitchFamily="49" charset="-122"/>
            </a:endParaRPr>
          </a:p>
        </p:txBody>
      </p:sp>
    </p:spTree>
    <p:extLst>
      <p:ext uri="{BB962C8B-B14F-4D97-AF65-F5344CB8AC3E}">
        <p14:creationId xmlns:p14="http://schemas.microsoft.com/office/powerpoint/2010/main" val="14239172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linds(horizontal)">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Rectangle 2">
            <a:extLst>
              <a:ext uri="{FF2B5EF4-FFF2-40B4-BE49-F238E27FC236}">
                <a16:creationId xmlns:a16="http://schemas.microsoft.com/office/drawing/2014/main" id="{94F285F3-2DB5-4C04-AB78-2A300520CFF6}"/>
              </a:ext>
            </a:extLst>
          </p:cNvPr>
          <p:cNvSpPr>
            <a:spLocks noGrp="1" noChangeArrowheads="1"/>
          </p:cNvSpPr>
          <p:nvPr>
            <p:ph type="subTitle" idx="4294967295"/>
          </p:nvPr>
        </p:nvSpPr>
        <p:spPr>
          <a:xfrm>
            <a:off x="1143000" y="1052514"/>
            <a:ext cx="6286500" cy="3870722"/>
          </a:xfrm>
          <a:prstGeom prst="rect">
            <a:avLst/>
          </a:prstGeom>
        </p:spPr>
        <p:txBody>
          <a:bodyPr/>
          <a:lstStyle/>
          <a:p>
            <a:pPr marL="534591" indent="-267891" algn="just">
              <a:spcBef>
                <a:spcPts val="450"/>
              </a:spcBef>
              <a:spcAft>
                <a:spcPts val="450"/>
              </a:spcAft>
              <a:buClr>
                <a:srgbClr val="FF0000"/>
              </a:buClr>
              <a:buSzPct val="80000"/>
              <a:buNone/>
              <a:defRPr/>
            </a:pPr>
            <a:r>
              <a:rPr lang="zh-CN" altLang="en-US" sz="1800" dirty="0">
                <a:solidFill>
                  <a:srgbClr val="FF0000"/>
                </a:solidFill>
              </a:rPr>
              <a:t>说明： </a:t>
            </a:r>
          </a:p>
          <a:p>
            <a:pPr marL="534591" indent="-267891" algn="just">
              <a:lnSpc>
                <a:spcPts val="2100"/>
              </a:lnSpc>
              <a:spcBef>
                <a:spcPts val="450"/>
              </a:spcBef>
              <a:spcAft>
                <a:spcPts val="450"/>
              </a:spcAft>
              <a:buClr>
                <a:srgbClr val="FF0000"/>
              </a:buClr>
              <a:buSzPct val="80000"/>
              <a:buFont typeface="Wingdings" pitchFamily="2" charset="2"/>
              <a:buChar char="p"/>
              <a:defRPr/>
            </a:pPr>
            <a:r>
              <a:rPr lang="zh-CN" altLang="en-US" sz="1500" b="0" dirty="0">
                <a:ea typeface="黑体" pitchFamily="49" charset="-122"/>
              </a:rPr>
              <a:t>应该在什么地方指定构造函数的默认参数？应该在声明构造函数时指定默认值，而不能只在定义构造函数时指定默认值</a:t>
            </a:r>
          </a:p>
          <a:p>
            <a:pPr marL="534591" indent="-267891" algn="just">
              <a:spcBef>
                <a:spcPts val="450"/>
              </a:spcBef>
              <a:spcAft>
                <a:spcPts val="450"/>
              </a:spcAft>
              <a:buClr>
                <a:srgbClr val="FF0000"/>
              </a:buClr>
              <a:buSzPct val="80000"/>
              <a:buFont typeface="Wingdings" pitchFamily="2" charset="2"/>
              <a:buChar char="p"/>
              <a:defRPr/>
            </a:pPr>
            <a:r>
              <a:rPr lang="zh-CN" altLang="en-US" sz="1500" b="0" dirty="0">
                <a:ea typeface="黑体" pitchFamily="49" charset="-122"/>
              </a:rPr>
              <a:t>声明构造函数时，形参名可以省略</a:t>
            </a:r>
            <a:endParaRPr lang="en-US" altLang="zh-CN" sz="1500" b="0" dirty="0">
              <a:ea typeface="黑体" pitchFamily="49" charset="-122"/>
            </a:endParaRPr>
          </a:p>
          <a:p>
            <a:pPr marL="534591" indent="-267891" algn="just">
              <a:spcBef>
                <a:spcPts val="450"/>
              </a:spcBef>
              <a:spcAft>
                <a:spcPts val="0"/>
              </a:spcAft>
              <a:buClr>
                <a:srgbClr val="FF0000"/>
              </a:buClr>
              <a:buSzPct val="80000"/>
              <a:buNone/>
              <a:defRPr/>
            </a:pPr>
            <a:r>
              <a:rPr lang="en-US" altLang="zh-CN" sz="1500" dirty="0">
                <a:solidFill>
                  <a:schemeClr val="accent6"/>
                </a:solidFill>
                <a:ea typeface="黑体" pitchFamily="49" charset="-122"/>
              </a:rPr>
              <a:t>    Box(</a:t>
            </a:r>
            <a:r>
              <a:rPr lang="en-US" altLang="zh-CN" sz="1500" dirty="0" err="1">
                <a:solidFill>
                  <a:schemeClr val="accent6"/>
                </a:solidFill>
                <a:ea typeface="黑体" pitchFamily="49" charset="-122"/>
              </a:rPr>
              <a:t>int</a:t>
            </a:r>
            <a:r>
              <a:rPr lang="en-US" altLang="zh-CN" sz="1500" dirty="0">
                <a:solidFill>
                  <a:schemeClr val="accent6"/>
                </a:solidFill>
                <a:ea typeface="黑体" pitchFamily="49" charset="-122"/>
              </a:rPr>
              <a:t> h=10,int w=10,int </a:t>
            </a:r>
            <a:r>
              <a:rPr lang="en-US" altLang="zh-CN" sz="1500" dirty="0" err="1">
                <a:solidFill>
                  <a:schemeClr val="accent6"/>
                </a:solidFill>
                <a:ea typeface="黑体" pitchFamily="49" charset="-122"/>
              </a:rPr>
              <a:t>len</a:t>
            </a:r>
            <a:r>
              <a:rPr lang="en-US" altLang="zh-CN" sz="1500" dirty="0">
                <a:solidFill>
                  <a:schemeClr val="accent6"/>
                </a:solidFill>
                <a:ea typeface="黑体" pitchFamily="49" charset="-122"/>
              </a:rPr>
              <a:t>=10);         Box(</a:t>
            </a:r>
            <a:r>
              <a:rPr lang="en-US" altLang="zh-CN" sz="1500" dirty="0" err="1">
                <a:solidFill>
                  <a:schemeClr val="accent6"/>
                </a:solidFill>
                <a:ea typeface="黑体" pitchFamily="49" charset="-122"/>
              </a:rPr>
              <a:t>int</a:t>
            </a:r>
            <a:r>
              <a:rPr lang="en-US" altLang="zh-CN" sz="1500" dirty="0">
                <a:solidFill>
                  <a:schemeClr val="accent6"/>
                </a:solidFill>
                <a:ea typeface="黑体" pitchFamily="49" charset="-122"/>
              </a:rPr>
              <a:t> =10,int =10,int =10); </a:t>
            </a:r>
            <a:endParaRPr lang="zh-CN" altLang="en-US" sz="1500" dirty="0">
              <a:solidFill>
                <a:schemeClr val="accent6"/>
              </a:solidFill>
              <a:ea typeface="黑体" pitchFamily="49" charset="-122"/>
            </a:endParaRPr>
          </a:p>
          <a:p>
            <a:pPr marL="534591" indent="-267891" algn="just">
              <a:lnSpc>
                <a:spcPts val="2100"/>
              </a:lnSpc>
              <a:spcBef>
                <a:spcPts val="450"/>
              </a:spcBef>
              <a:spcAft>
                <a:spcPts val="0"/>
              </a:spcAft>
              <a:buClr>
                <a:srgbClr val="FF0000"/>
              </a:buClr>
              <a:buSzPct val="80000"/>
              <a:buFont typeface="Wingdings" pitchFamily="2" charset="2"/>
              <a:buChar char="p"/>
              <a:defRPr/>
            </a:pPr>
            <a:r>
              <a:rPr lang="zh-CN" altLang="en-US" sz="1500" b="0" dirty="0">
                <a:ea typeface="黑体" pitchFamily="49" charset="-122"/>
              </a:rPr>
              <a:t>如果构造函数的全部参数都指定了默认值，则在定义对象时可以给一个或几个实参，也可以不给出实参。可以不用参数而调用的构造函数，一个类只有一个。</a:t>
            </a:r>
            <a:endParaRPr lang="en-US" altLang="zh-CN" sz="1500" b="0" dirty="0">
              <a:ea typeface="黑体" pitchFamily="49" charset="-122"/>
            </a:endParaRPr>
          </a:p>
          <a:p>
            <a:pPr marL="534591" indent="-267891" algn="just">
              <a:spcBef>
                <a:spcPts val="450"/>
              </a:spcBef>
              <a:spcAft>
                <a:spcPts val="0"/>
              </a:spcAft>
              <a:buClr>
                <a:srgbClr val="FF0000"/>
              </a:buClr>
              <a:buSzPct val="80000"/>
              <a:buNone/>
              <a:defRPr/>
            </a:pPr>
            <a:r>
              <a:rPr lang="en-US" altLang="zh-CN" sz="1500" b="0" dirty="0">
                <a:ea typeface="黑体" pitchFamily="49" charset="-122"/>
              </a:rPr>
              <a:t>      </a:t>
            </a:r>
            <a:r>
              <a:rPr lang="en-US" altLang="zh-CN" sz="1500" dirty="0">
                <a:solidFill>
                  <a:schemeClr val="accent6"/>
                </a:solidFill>
                <a:ea typeface="黑体" pitchFamily="49" charset="-122"/>
              </a:rPr>
              <a:t>Box( );</a:t>
            </a:r>
          </a:p>
          <a:p>
            <a:pPr marL="534591" indent="-267891" algn="just">
              <a:spcBef>
                <a:spcPts val="450"/>
              </a:spcBef>
              <a:spcAft>
                <a:spcPts val="0"/>
              </a:spcAft>
              <a:buClr>
                <a:srgbClr val="FF0000"/>
              </a:buClr>
              <a:buSzPct val="80000"/>
              <a:buNone/>
              <a:defRPr/>
            </a:pPr>
            <a:r>
              <a:rPr lang="en-US" altLang="zh-CN" sz="1500" dirty="0">
                <a:solidFill>
                  <a:schemeClr val="accent6"/>
                </a:solidFill>
                <a:ea typeface="黑体" pitchFamily="49" charset="-122"/>
              </a:rPr>
              <a:t>      Box(</a:t>
            </a:r>
            <a:r>
              <a:rPr lang="en-US" altLang="zh-CN" sz="1500" dirty="0" err="1">
                <a:solidFill>
                  <a:schemeClr val="accent6"/>
                </a:solidFill>
                <a:ea typeface="黑体" pitchFamily="49" charset="-122"/>
              </a:rPr>
              <a:t>int</a:t>
            </a:r>
            <a:r>
              <a:rPr lang="en-US" altLang="zh-CN" sz="1500" dirty="0">
                <a:solidFill>
                  <a:schemeClr val="accent6"/>
                </a:solidFill>
                <a:ea typeface="黑体" pitchFamily="49" charset="-122"/>
              </a:rPr>
              <a:t> =10, </a:t>
            </a:r>
            <a:r>
              <a:rPr lang="en-US" altLang="zh-CN" sz="1500" dirty="0" err="1">
                <a:solidFill>
                  <a:schemeClr val="accent6"/>
                </a:solidFill>
                <a:ea typeface="黑体" pitchFamily="49" charset="-122"/>
              </a:rPr>
              <a:t>int</a:t>
            </a:r>
            <a:r>
              <a:rPr lang="en-US" altLang="zh-CN" sz="1500" dirty="0">
                <a:solidFill>
                  <a:schemeClr val="accent6"/>
                </a:solidFill>
                <a:ea typeface="黑体" pitchFamily="49" charset="-122"/>
              </a:rPr>
              <a:t>=10, </a:t>
            </a:r>
            <a:r>
              <a:rPr lang="en-US" altLang="zh-CN" sz="1500" dirty="0" err="1">
                <a:solidFill>
                  <a:schemeClr val="accent6"/>
                </a:solidFill>
                <a:ea typeface="黑体" pitchFamily="49" charset="-122"/>
              </a:rPr>
              <a:t>int</a:t>
            </a:r>
            <a:r>
              <a:rPr lang="en-US" altLang="zh-CN" sz="1500" dirty="0">
                <a:solidFill>
                  <a:schemeClr val="accent6"/>
                </a:solidFill>
                <a:ea typeface="黑体" pitchFamily="49" charset="-122"/>
              </a:rPr>
              <a:t> =10)</a:t>
            </a:r>
          </a:p>
          <a:p>
            <a:pPr marL="534591" indent="-267891" algn="just">
              <a:lnSpc>
                <a:spcPts val="2100"/>
              </a:lnSpc>
              <a:spcBef>
                <a:spcPts val="450"/>
              </a:spcBef>
              <a:spcAft>
                <a:spcPts val="0"/>
              </a:spcAft>
              <a:buClr>
                <a:srgbClr val="FF0000"/>
              </a:buClr>
              <a:buSzPct val="80000"/>
              <a:buFont typeface="Wingdings" pitchFamily="2" charset="2"/>
              <a:buChar char="p"/>
              <a:defRPr/>
            </a:pPr>
            <a:r>
              <a:rPr lang="zh-CN" altLang="en-US" sz="1500" b="0" dirty="0">
                <a:ea typeface="黑体" pitchFamily="49" charset="-122"/>
              </a:rPr>
              <a:t>在一个类中定义了全部是默认参数的构造函数后，</a:t>
            </a:r>
            <a:r>
              <a:rPr lang="zh-CN" altLang="en-US" sz="1500" b="0" dirty="0">
                <a:solidFill>
                  <a:srgbClr val="FF0000"/>
                </a:solidFill>
                <a:ea typeface="黑体" pitchFamily="49" charset="-122"/>
              </a:rPr>
              <a:t>不能再定义重载构造函数。</a:t>
            </a:r>
            <a:r>
              <a:rPr lang="zh-CN" altLang="en-US" sz="1500" b="0" dirty="0">
                <a:solidFill>
                  <a:srgbClr val="0000FF"/>
                </a:solidFill>
                <a:ea typeface="黑体" pitchFamily="49" charset="-122"/>
              </a:rPr>
              <a:t>一般不应同时使用构造函数的重载和有默认参数的构造函数。</a:t>
            </a:r>
          </a:p>
        </p:txBody>
      </p:sp>
      <p:sp>
        <p:nvSpPr>
          <p:cNvPr id="3" name="右箭头 2">
            <a:extLst>
              <a:ext uri="{FF2B5EF4-FFF2-40B4-BE49-F238E27FC236}">
                <a16:creationId xmlns:a16="http://schemas.microsoft.com/office/drawing/2014/main" id="{D05BEE3A-5864-408F-AB40-DFB4ACE9F163}"/>
              </a:ext>
            </a:extLst>
          </p:cNvPr>
          <p:cNvSpPr/>
          <p:nvPr/>
        </p:nvSpPr>
        <p:spPr>
          <a:xfrm>
            <a:off x="4572001" y="2555083"/>
            <a:ext cx="267890" cy="535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sp>
        <p:nvSpPr>
          <p:cNvPr id="4" name="矩形 3">
            <a:extLst>
              <a:ext uri="{FF2B5EF4-FFF2-40B4-BE49-F238E27FC236}">
                <a16:creationId xmlns:a16="http://schemas.microsoft.com/office/drawing/2014/main" id="{D424518F-0B17-43F0-8DD5-46FDE95A504B}"/>
              </a:ext>
            </a:extLst>
          </p:cNvPr>
          <p:cNvSpPr>
            <a:spLocks noChangeArrowheads="1"/>
          </p:cNvSpPr>
          <p:nvPr/>
        </p:nvSpPr>
        <p:spPr bwMode="auto">
          <a:xfrm>
            <a:off x="4572000" y="3375423"/>
            <a:ext cx="3000375" cy="606384"/>
          </a:xfrm>
          <a:prstGeom prst="rect">
            <a:avLst/>
          </a:prstGeom>
          <a:solidFill>
            <a:srgbClr val="FFC000"/>
          </a:solidFill>
          <a:ln w="9525">
            <a:solidFill>
              <a:srgbClr val="0000FF"/>
            </a:solidFill>
            <a:miter lim="800000"/>
            <a:headEnd/>
            <a:tailEnd/>
          </a:ln>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ts val="2100"/>
              </a:lnSpc>
            </a:pPr>
            <a:r>
              <a:rPr lang="en-US" altLang="zh-CN" sz="1500">
                <a:solidFill>
                  <a:srgbClr val="FF0000"/>
                </a:solidFill>
                <a:ea typeface="黑体" panose="02010609060101010101" pitchFamily="49" charset="-122"/>
              </a:rPr>
              <a:t>Box box1; </a:t>
            </a:r>
            <a:r>
              <a:rPr lang="zh-CN" altLang="en-US" sz="1500">
                <a:solidFill>
                  <a:srgbClr val="FF0000"/>
                </a:solidFill>
                <a:ea typeface="黑体" panose="02010609060101010101" pitchFamily="49" charset="-122"/>
              </a:rPr>
              <a:t>编译系统无法识别应该调用哪个构造函数，出现歧义性。</a:t>
            </a:r>
            <a:endParaRPr lang="zh-CN" altLang="en-US" sz="1500">
              <a:solidFill>
                <a:srgbClr val="FF0000"/>
              </a:solidFill>
            </a:endParaRPr>
          </a:p>
        </p:txBody>
      </p:sp>
      <p:sp>
        <p:nvSpPr>
          <p:cNvPr id="5" name="矩形 4">
            <a:extLst>
              <a:ext uri="{FF2B5EF4-FFF2-40B4-BE49-F238E27FC236}">
                <a16:creationId xmlns:a16="http://schemas.microsoft.com/office/drawing/2014/main" id="{63A0C2F1-D832-4CD7-8DE5-0485CF310970}"/>
              </a:ext>
            </a:extLst>
          </p:cNvPr>
          <p:cNvSpPr/>
          <p:nvPr/>
        </p:nvSpPr>
        <p:spPr>
          <a:xfrm>
            <a:off x="1946672" y="4994672"/>
            <a:ext cx="2358338" cy="784830"/>
          </a:xfrm>
          <a:prstGeom prst="rect">
            <a:avLst/>
          </a:prstGeom>
        </p:spPr>
        <p:txBody>
          <a:bodyPr wrap="none">
            <a:spAutoFit/>
          </a:bodyPr>
          <a:lstStyle/>
          <a:p>
            <a:pPr>
              <a:defRPr/>
            </a:pPr>
            <a:r>
              <a:rPr lang="en-US" altLang="zh-CN" sz="1500" b="1" dirty="0">
                <a:solidFill>
                  <a:schemeClr val="accent6"/>
                </a:solidFill>
                <a:ea typeface="黑体" pitchFamily="49" charset="-122"/>
              </a:rPr>
              <a:t>Box(</a:t>
            </a:r>
            <a:r>
              <a:rPr lang="en-US" altLang="zh-CN" sz="1500" b="1" dirty="0" err="1">
                <a:solidFill>
                  <a:schemeClr val="accent6"/>
                </a:solidFill>
                <a:ea typeface="黑体" pitchFamily="49" charset="-122"/>
              </a:rPr>
              <a:t>int</a:t>
            </a:r>
            <a:r>
              <a:rPr lang="en-US" altLang="zh-CN" sz="1500" b="1" dirty="0">
                <a:solidFill>
                  <a:schemeClr val="accent6"/>
                </a:solidFill>
                <a:ea typeface="黑体" pitchFamily="49" charset="-122"/>
              </a:rPr>
              <a:t> , </a:t>
            </a:r>
            <a:r>
              <a:rPr lang="en-US" altLang="zh-CN" sz="1500" b="1" dirty="0" err="1">
                <a:solidFill>
                  <a:schemeClr val="accent6"/>
                </a:solidFill>
                <a:ea typeface="黑体" pitchFamily="49" charset="-122"/>
              </a:rPr>
              <a:t>int</a:t>
            </a:r>
            <a:r>
              <a:rPr lang="en-US" altLang="zh-CN" sz="1500" b="1" dirty="0">
                <a:solidFill>
                  <a:schemeClr val="accent6"/>
                </a:solidFill>
                <a:ea typeface="黑体" pitchFamily="49" charset="-122"/>
              </a:rPr>
              <a:t> =10, </a:t>
            </a:r>
            <a:r>
              <a:rPr lang="en-US" altLang="zh-CN" sz="1500" b="1" dirty="0" err="1">
                <a:solidFill>
                  <a:schemeClr val="accent6"/>
                </a:solidFill>
                <a:ea typeface="黑体" pitchFamily="49" charset="-122"/>
              </a:rPr>
              <a:t>int</a:t>
            </a:r>
            <a:r>
              <a:rPr lang="en-US" altLang="zh-CN" sz="1500" b="1" dirty="0">
                <a:solidFill>
                  <a:schemeClr val="accent6"/>
                </a:solidFill>
                <a:ea typeface="黑体" pitchFamily="49" charset="-122"/>
              </a:rPr>
              <a:t> =10); </a:t>
            </a:r>
          </a:p>
          <a:p>
            <a:pPr>
              <a:defRPr/>
            </a:pPr>
            <a:r>
              <a:rPr lang="en-US" altLang="zh-CN" sz="1500" b="1" dirty="0">
                <a:solidFill>
                  <a:schemeClr val="accent6"/>
                </a:solidFill>
                <a:ea typeface="黑体" pitchFamily="49" charset="-122"/>
              </a:rPr>
              <a:t>Box( );</a:t>
            </a:r>
          </a:p>
          <a:p>
            <a:pPr>
              <a:defRPr/>
            </a:pPr>
            <a:r>
              <a:rPr lang="en-US" altLang="zh-CN" sz="1500" b="1" dirty="0">
                <a:solidFill>
                  <a:schemeClr val="accent6"/>
                </a:solidFill>
                <a:ea typeface="黑体" pitchFamily="49" charset="-122"/>
              </a:rPr>
              <a:t>Box(</a:t>
            </a:r>
            <a:r>
              <a:rPr lang="en-US" altLang="zh-CN" sz="1500" b="1" dirty="0" err="1">
                <a:solidFill>
                  <a:schemeClr val="accent6"/>
                </a:solidFill>
                <a:ea typeface="黑体" pitchFamily="49" charset="-122"/>
              </a:rPr>
              <a:t>int</a:t>
            </a:r>
            <a:r>
              <a:rPr lang="en-US" altLang="zh-CN" sz="1500" b="1" dirty="0">
                <a:solidFill>
                  <a:schemeClr val="accent6"/>
                </a:solidFill>
                <a:ea typeface="黑体" pitchFamily="49" charset="-122"/>
              </a:rPr>
              <a:t> ,</a:t>
            </a:r>
            <a:r>
              <a:rPr lang="en-US" altLang="zh-CN" sz="1500" b="1" dirty="0" err="1">
                <a:solidFill>
                  <a:schemeClr val="accent6"/>
                </a:solidFill>
                <a:ea typeface="黑体" pitchFamily="49" charset="-122"/>
              </a:rPr>
              <a:t>int</a:t>
            </a:r>
            <a:r>
              <a:rPr lang="en-US" altLang="zh-CN" sz="1500" b="1" dirty="0">
                <a:solidFill>
                  <a:schemeClr val="accent6"/>
                </a:solidFill>
                <a:ea typeface="黑体" pitchFamily="49" charset="-122"/>
              </a:rPr>
              <a:t>);</a:t>
            </a:r>
          </a:p>
        </p:txBody>
      </p:sp>
      <p:sp>
        <p:nvSpPr>
          <p:cNvPr id="6" name="矩形 5">
            <a:extLst>
              <a:ext uri="{FF2B5EF4-FFF2-40B4-BE49-F238E27FC236}">
                <a16:creationId xmlns:a16="http://schemas.microsoft.com/office/drawing/2014/main" id="{1ACE3EDA-8648-415D-88F2-0BBFF360A09A}"/>
              </a:ext>
            </a:extLst>
          </p:cNvPr>
          <p:cNvSpPr>
            <a:spLocks noChangeArrowheads="1"/>
          </p:cNvSpPr>
          <p:nvPr/>
        </p:nvSpPr>
        <p:spPr bwMode="auto">
          <a:xfrm>
            <a:off x="4518422" y="4779170"/>
            <a:ext cx="3000375" cy="608693"/>
          </a:xfrm>
          <a:prstGeom prst="rect">
            <a:avLst/>
          </a:prstGeom>
          <a:solidFill>
            <a:srgbClr val="FFC000"/>
          </a:solidFill>
          <a:ln w="9525">
            <a:solidFill>
              <a:srgbClr val="0000FF"/>
            </a:solidFill>
            <a:miter lim="800000"/>
            <a:headEnd/>
            <a:tailEnd/>
          </a:ln>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ts val="2100"/>
              </a:lnSpc>
            </a:pPr>
            <a:r>
              <a:rPr lang="en-US" altLang="zh-CN" sz="1500">
                <a:solidFill>
                  <a:srgbClr val="FF0000"/>
                </a:solidFill>
                <a:ea typeface="黑体" panose="02010609060101010101" pitchFamily="49" charset="-122"/>
              </a:rPr>
              <a:t>Box box1; </a:t>
            </a:r>
          </a:p>
          <a:p>
            <a:pPr eaLnBrk="1" hangingPunct="1">
              <a:lnSpc>
                <a:spcPts val="2100"/>
              </a:lnSpc>
            </a:pPr>
            <a:r>
              <a:rPr lang="en-US" altLang="zh-CN" sz="1500">
                <a:solidFill>
                  <a:srgbClr val="FF0000"/>
                </a:solidFill>
                <a:ea typeface="黑体" panose="02010609060101010101" pitchFamily="49" charset="-122"/>
              </a:rPr>
              <a:t>Box box2(15,30);</a:t>
            </a:r>
            <a:endParaRPr lang="zh-CN" altLang="en-US" sz="1500">
              <a:solidFill>
                <a:srgbClr val="FF0000"/>
              </a:solidFill>
            </a:endParaRPr>
          </a:p>
        </p:txBody>
      </p:sp>
    </p:spTree>
    <p:extLst>
      <p:ext uri="{BB962C8B-B14F-4D97-AF65-F5344CB8AC3E}">
        <p14:creationId xmlns:p14="http://schemas.microsoft.com/office/powerpoint/2010/main" val="2352387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a:extLst>
              <a:ext uri="{FF2B5EF4-FFF2-40B4-BE49-F238E27FC236}">
                <a16:creationId xmlns:a16="http://schemas.microsoft.com/office/drawing/2014/main" id="{4B6D7BB9-89E5-40B8-A9A4-1CE459056433}"/>
              </a:ext>
            </a:extLst>
          </p:cNvPr>
          <p:cNvSpPr>
            <a:spLocks noGrp="1" noChangeArrowheads="1"/>
          </p:cNvSpPr>
          <p:nvPr>
            <p:ph type="ctrTitle" idx="4294967295"/>
          </p:nvPr>
        </p:nvSpPr>
        <p:spPr>
          <a:xfrm>
            <a:off x="1885950" y="1314450"/>
            <a:ext cx="6115050" cy="514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lnSpc>
                <a:spcPct val="150000"/>
              </a:lnSpc>
              <a:spcBef>
                <a:spcPct val="50000"/>
              </a:spcBef>
            </a:pPr>
            <a:r>
              <a:rPr lang="zh-CN" altLang="en-US" sz="2550"/>
              <a:t>9.2 析构函数</a:t>
            </a:r>
          </a:p>
        </p:txBody>
      </p:sp>
      <p:sp>
        <p:nvSpPr>
          <p:cNvPr id="21506" name="Rectangle 2">
            <a:extLst>
              <a:ext uri="{FF2B5EF4-FFF2-40B4-BE49-F238E27FC236}">
                <a16:creationId xmlns:a16="http://schemas.microsoft.com/office/drawing/2014/main" id="{C9D811ED-E4AE-4581-B0B7-852D30EA4120}"/>
              </a:ext>
            </a:extLst>
          </p:cNvPr>
          <p:cNvSpPr>
            <a:spLocks noGrp="1" noChangeArrowheads="1"/>
          </p:cNvSpPr>
          <p:nvPr>
            <p:ph type="subTitle" idx="4294967295"/>
          </p:nvPr>
        </p:nvSpPr>
        <p:spPr>
          <a:xfrm>
            <a:off x="1143000" y="1943100"/>
            <a:ext cx="6286500" cy="33766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34591" indent="-267891" algn="just">
              <a:spcBef>
                <a:spcPts val="450"/>
              </a:spcBef>
              <a:spcAft>
                <a:spcPts val="450"/>
              </a:spcAft>
              <a:buClr>
                <a:srgbClr val="FF0000"/>
              </a:buClr>
              <a:buSzPct val="80000"/>
              <a:buFont typeface="Wingdings" panose="05000000000000000000" pitchFamily="2" charset="2"/>
              <a:buChar char="p"/>
            </a:pPr>
            <a:r>
              <a:rPr lang="zh-CN" altLang="en-US" sz="1800"/>
              <a:t>析构函数(</a:t>
            </a:r>
            <a:r>
              <a:rPr lang="en-US" altLang="zh-CN" sz="1800"/>
              <a:t>destructor)</a:t>
            </a:r>
            <a:r>
              <a:rPr lang="zh-CN" altLang="en-US" sz="1800"/>
              <a:t>：类名的前面加一个“～”符号，析构函数是与构造函数作用相反的函数</a:t>
            </a:r>
            <a:endParaRPr lang="en-US" altLang="zh-CN" sz="1800"/>
          </a:p>
          <a:p>
            <a:pPr lvl="1" indent="-4763" algn="just">
              <a:buNone/>
            </a:pPr>
            <a:r>
              <a:rPr lang="en-US" altLang="zh-CN" sz="1500"/>
              <a:t>class Box</a:t>
            </a:r>
          </a:p>
          <a:p>
            <a:pPr lvl="1" indent="-4763" algn="just">
              <a:buNone/>
            </a:pPr>
            <a:r>
              <a:rPr lang="en-US" altLang="zh-CN" sz="1500"/>
              <a:t>{</a:t>
            </a:r>
          </a:p>
          <a:p>
            <a:pPr lvl="1" indent="-4763" algn="just">
              <a:buNone/>
            </a:pPr>
            <a:r>
              <a:rPr lang="en-US" altLang="zh-CN" sz="1500"/>
              <a:t>		     public:</a:t>
            </a:r>
          </a:p>
          <a:p>
            <a:pPr lvl="4" indent="-4763" algn="just">
              <a:buNone/>
            </a:pPr>
            <a:r>
              <a:rPr lang="en-US" altLang="zh-CN" sz="1500"/>
              <a:t>Box(); </a:t>
            </a:r>
          </a:p>
          <a:p>
            <a:pPr lvl="4" indent="-4763" algn="just">
              <a:buNone/>
            </a:pPr>
            <a:r>
              <a:rPr lang="en-US" altLang="zh-CN" sz="1500">
                <a:solidFill>
                  <a:srgbClr val="FF0000"/>
                </a:solidFill>
              </a:rPr>
              <a:t>~Box();</a:t>
            </a:r>
          </a:p>
          <a:p>
            <a:pPr lvl="1" indent="-4763" algn="just">
              <a:buNone/>
            </a:pPr>
            <a:r>
              <a:rPr lang="en-US" altLang="zh-CN" sz="1500"/>
              <a:t>};</a:t>
            </a:r>
            <a:endParaRPr lang="zh-CN" altLang="en-US" sz="1500"/>
          </a:p>
          <a:p>
            <a:pPr marL="534591" indent="-267891" algn="just">
              <a:spcBef>
                <a:spcPts val="450"/>
              </a:spcBef>
              <a:spcAft>
                <a:spcPts val="450"/>
              </a:spcAft>
              <a:buClr>
                <a:srgbClr val="FF0000"/>
              </a:buClr>
              <a:buSzPct val="80000"/>
              <a:buFont typeface="Wingdings" panose="05000000000000000000" pitchFamily="2" charset="2"/>
              <a:buChar char="p"/>
            </a:pPr>
            <a:r>
              <a:rPr lang="zh-CN" altLang="en-US" sz="1800"/>
              <a:t>当对象的生命期结束时，会自动执行析构函数</a:t>
            </a:r>
            <a:endParaRPr lang="en-US" altLang="zh-CN" sz="1800"/>
          </a:p>
        </p:txBody>
      </p:sp>
    </p:spTree>
    <p:extLst>
      <p:ext uri="{BB962C8B-B14F-4D97-AF65-F5344CB8AC3E}">
        <p14:creationId xmlns:p14="http://schemas.microsoft.com/office/powerpoint/2010/main" val="396502653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490A7A72-D031-4731-BDE9-7428663A1E80}"/>
              </a:ext>
            </a:extLst>
          </p:cNvPr>
          <p:cNvSpPr>
            <a:spLocks noGrp="1" noChangeArrowheads="1"/>
          </p:cNvSpPr>
          <p:nvPr>
            <p:ph type="subTitle" idx="4294967295"/>
          </p:nvPr>
        </p:nvSpPr>
        <p:spPr>
          <a:xfrm>
            <a:off x="1143001" y="1553767"/>
            <a:ext cx="6455569" cy="4196953"/>
          </a:xfrm>
          <a:prstGeom prst="rect">
            <a:avLst/>
          </a:prstGeom>
        </p:spPr>
        <p:txBody>
          <a:bodyPr/>
          <a:lstStyle/>
          <a:p>
            <a:pPr marL="534591" indent="-267891" algn="just">
              <a:lnSpc>
                <a:spcPts val="2550"/>
              </a:lnSpc>
              <a:spcBef>
                <a:spcPts val="450"/>
              </a:spcBef>
              <a:spcAft>
                <a:spcPts val="450"/>
              </a:spcAft>
              <a:buClr>
                <a:srgbClr val="FF0000"/>
              </a:buClr>
              <a:buSzPct val="80000"/>
              <a:buFont typeface="Wingdings" pitchFamily="2" charset="2"/>
              <a:buChar char="p"/>
              <a:defRPr/>
            </a:pPr>
            <a:r>
              <a:rPr lang="zh-CN" altLang="en-US" sz="1800"/>
              <a:t>如果出现以下几种情况，程序就会执行析构函数： </a:t>
            </a:r>
            <a:endParaRPr lang="en-US" altLang="zh-CN" sz="1800"/>
          </a:p>
          <a:p>
            <a:pPr marL="876300" lvl="1" indent="-267891" algn="just">
              <a:lnSpc>
                <a:spcPts val="2550"/>
              </a:lnSpc>
              <a:spcBef>
                <a:spcPts val="450"/>
              </a:spcBef>
              <a:spcAft>
                <a:spcPts val="450"/>
              </a:spcAft>
              <a:buClr>
                <a:srgbClr val="FF0000"/>
              </a:buClr>
              <a:buSzPct val="80000"/>
              <a:buFont typeface="Wingdings" pitchFamily="2" charset="2"/>
              <a:buChar char="Ø"/>
              <a:defRPr/>
            </a:pPr>
            <a:r>
              <a:rPr lang="zh-CN" altLang="en-US" sz="1800">
                <a:latin typeface="+mj-lt"/>
                <a:ea typeface="+mj-ea"/>
              </a:rPr>
              <a:t>自动局部对象，当这个函数被调用结束时，对象应该释放，在对象释放前自动执行析构函数</a:t>
            </a:r>
          </a:p>
          <a:p>
            <a:pPr marL="876300" lvl="1" indent="-267891" algn="just">
              <a:lnSpc>
                <a:spcPts val="2550"/>
              </a:lnSpc>
              <a:spcBef>
                <a:spcPts val="450"/>
              </a:spcBef>
              <a:spcAft>
                <a:spcPts val="450"/>
              </a:spcAft>
              <a:buClr>
                <a:srgbClr val="FF0000"/>
              </a:buClr>
              <a:buSzPct val="80000"/>
              <a:buFont typeface="Wingdings" pitchFamily="2" charset="2"/>
              <a:buChar char="Ø"/>
              <a:defRPr/>
            </a:pPr>
            <a:r>
              <a:rPr lang="en-US" altLang="zh-CN" sz="1800">
                <a:latin typeface="+mj-lt"/>
                <a:ea typeface="+mj-ea"/>
              </a:rPr>
              <a:t>static</a:t>
            </a:r>
            <a:r>
              <a:rPr lang="zh-CN" altLang="en-US" sz="1800">
                <a:latin typeface="+mj-lt"/>
                <a:ea typeface="+mj-ea"/>
              </a:rPr>
              <a:t>局部对象，只在</a:t>
            </a:r>
            <a:r>
              <a:rPr lang="en-US" altLang="zh-CN" sz="1800">
                <a:latin typeface="+mj-lt"/>
                <a:ea typeface="+mj-ea"/>
              </a:rPr>
              <a:t>main</a:t>
            </a:r>
            <a:r>
              <a:rPr lang="zh-CN" altLang="en-US" sz="1800">
                <a:latin typeface="+mj-lt"/>
                <a:ea typeface="+mj-ea"/>
              </a:rPr>
              <a:t>函数结束或调用</a:t>
            </a:r>
            <a:r>
              <a:rPr lang="en-US" altLang="zh-CN" sz="1800">
                <a:latin typeface="+mj-lt"/>
                <a:ea typeface="+mj-ea"/>
              </a:rPr>
              <a:t>exit</a:t>
            </a:r>
            <a:r>
              <a:rPr lang="zh-CN" altLang="en-US" sz="1800">
                <a:latin typeface="+mj-lt"/>
                <a:ea typeface="+mj-ea"/>
              </a:rPr>
              <a:t>函数结束程序时</a:t>
            </a:r>
            <a:endParaRPr lang="en-US" altLang="zh-CN" sz="1800">
              <a:latin typeface="+mj-lt"/>
              <a:ea typeface="+mj-ea"/>
            </a:endParaRPr>
          </a:p>
          <a:p>
            <a:pPr marL="876300" lvl="1" indent="-267891" algn="just">
              <a:lnSpc>
                <a:spcPts val="2550"/>
              </a:lnSpc>
              <a:spcBef>
                <a:spcPts val="450"/>
              </a:spcBef>
              <a:spcAft>
                <a:spcPts val="450"/>
              </a:spcAft>
              <a:buClr>
                <a:srgbClr val="FF0000"/>
              </a:buClr>
              <a:buSzPct val="80000"/>
              <a:buFont typeface="Wingdings" pitchFamily="2" charset="2"/>
              <a:buChar char="Ø"/>
              <a:defRPr/>
            </a:pPr>
            <a:r>
              <a:rPr lang="zh-CN" altLang="en-US" sz="1800">
                <a:latin typeface="+mj-lt"/>
                <a:ea typeface="+mj-ea"/>
              </a:rPr>
              <a:t>全局对象，则在程序的流程离开其作用域时(如</a:t>
            </a:r>
            <a:r>
              <a:rPr lang="en-US" altLang="zh-CN" sz="1800">
                <a:latin typeface="+mj-lt"/>
                <a:ea typeface="+mj-ea"/>
              </a:rPr>
              <a:t>main</a:t>
            </a:r>
            <a:r>
              <a:rPr lang="zh-CN" altLang="en-US" sz="1800">
                <a:latin typeface="+mj-lt"/>
                <a:ea typeface="+mj-ea"/>
              </a:rPr>
              <a:t>函数结束或调用</a:t>
            </a:r>
            <a:r>
              <a:rPr lang="en-US" altLang="zh-CN" sz="1800">
                <a:latin typeface="+mj-lt"/>
                <a:ea typeface="+mj-ea"/>
              </a:rPr>
              <a:t>exit</a:t>
            </a:r>
            <a:r>
              <a:rPr lang="zh-CN" altLang="en-US" sz="1800">
                <a:latin typeface="+mj-lt"/>
                <a:ea typeface="+mj-ea"/>
              </a:rPr>
              <a:t>函数) 时</a:t>
            </a:r>
            <a:endParaRPr lang="en-US" altLang="zh-CN" sz="1800">
              <a:latin typeface="+mj-lt"/>
              <a:ea typeface="+mj-ea"/>
            </a:endParaRPr>
          </a:p>
          <a:p>
            <a:pPr marL="876300" lvl="1" indent="-267891" algn="just">
              <a:lnSpc>
                <a:spcPts val="2550"/>
              </a:lnSpc>
              <a:spcBef>
                <a:spcPts val="450"/>
              </a:spcBef>
              <a:spcAft>
                <a:spcPts val="450"/>
              </a:spcAft>
              <a:buClr>
                <a:srgbClr val="FF0000"/>
              </a:buClr>
              <a:buSzPct val="80000"/>
              <a:buFont typeface="Wingdings" pitchFamily="2" charset="2"/>
              <a:buChar char="Ø"/>
              <a:defRPr/>
            </a:pPr>
            <a:r>
              <a:rPr lang="zh-CN" altLang="en-US" sz="1800">
                <a:latin typeface="+mj-lt"/>
                <a:ea typeface="+mj-ea"/>
              </a:rPr>
              <a:t>如果用</a:t>
            </a:r>
            <a:r>
              <a:rPr lang="en-US" altLang="zh-CN" sz="1800">
                <a:latin typeface="+mj-lt"/>
                <a:ea typeface="+mj-ea"/>
              </a:rPr>
              <a:t>new</a:t>
            </a:r>
            <a:r>
              <a:rPr lang="zh-CN" altLang="en-US" sz="1800">
                <a:latin typeface="+mj-lt"/>
                <a:ea typeface="+mj-ea"/>
              </a:rPr>
              <a:t>运算符动态地建立了一个对象，当用</a:t>
            </a:r>
            <a:r>
              <a:rPr lang="en-US" altLang="zh-CN" sz="1800">
                <a:latin typeface="+mj-lt"/>
                <a:ea typeface="+mj-ea"/>
              </a:rPr>
              <a:t>delete</a:t>
            </a:r>
            <a:r>
              <a:rPr lang="zh-CN" altLang="en-US" sz="1800">
                <a:latin typeface="+mj-lt"/>
                <a:ea typeface="+mj-ea"/>
              </a:rPr>
              <a:t>运算符释放该对象时，先调用该对象的析构函数</a:t>
            </a:r>
          </a:p>
        </p:txBody>
      </p:sp>
    </p:spTree>
    <p:extLst>
      <p:ext uri="{BB962C8B-B14F-4D97-AF65-F5344CB8AC3E}">
        <p14:creationId xmlns:p14="http://schemas.microsoft.com/office/powerpoint/2010/main" val="385662903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6B3A1EEC-8A4D-4AC8-A29D-A6A951459DD3}"/>
              </a:ext>
            </a:extLst>
          </p:cNvPr>
          <p:cNvSpPr>
            <a:spLocks noGrp="1" noChangeArrowheads="1"/>
          </p:cNvSpPr>
          <p:nvPr>
            <p:ph type="subTitle" idx="4294967295"/>
          </p:nvPr>
        </p:nvSpPr>
        <p:spPr>
          <a:xfrm>
            <a:off x="1143000" y="1285875"/>
            <a:ext cx="6643688" cy="428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34591" indent="-267891" algn="just">
              <a:spcBef>
                <a:spcPts val="450"/>
              </a:spcBef>
              <a:spcAft>
                <a:spcPts val="450"/>
              </a:spcAft>
              <a:buClr>
                <a:srgbClr val="FF0000"/>
              </a:buClr>
              <a:buSzPct val="80000"/>
              <a:buFont typeface="Wingdings" panose="05000000000000000000" pitchFamily="2" charset="2"/>
              <a:buChar char="p"/>
            </a:pPr>
            <a:r>
              <a:rPr lang="zh-CN" altLang="en-US" sz="1650" b="0">
                <a:solidFill>
                  <a:srgbClr val="0000FF"/>
                </a:solidFill>
                <a:ea typeface="黑体" panose="02010609060101010101" pitchFamily="49" charset="-122"/>
              </a:rPr>
              <a:t>对析构函数的理解：</a:t>
            </a:r>
            <a:endParaRPr lang="en-US" altLang="zh-CN" sz="1650" b="0">
              <a:solidFill>
                <a:srgbClr val="0000FF"/>
              </a:solidFill>
              <a:ea typeface="黑体" panose="02010609060101010101" pitchFamily="49" charset="-122"/>
            </a:endParaRPr>
          </a:p>
          <a:p>
            <a:pPr marL="876300" lvl="1" indent="-267891" algn="just">
              <a:lnSpc>
                <a:spcPts val="2100"/>
              </a:lnSpc>
              <a:spcBef>
                <a:spcPts val="450"/>
              </a:spcBef>
              <a:buClr>
                <a:srgbClr val="FF0000"/>
              </a:buClr>
              <a:buSzPct val="80000"/>
              <a:buFont typeface="Wingdings" panose="05000000000000000000" pitchFamily="2" charset="2"/>
              <a:buChar char="Ø"/>
            </a:pPr>
            <a:r>
              <a:rPr lang="zh-CN" altLang="en-US" sz="1500" b="0">
                <a:ea typeface="黑体" panose="02010609060101010101" pitchFamily="49" charset="-122"/>
              </a:rPr>
              <a:t>析构函数的作用并不是删除对象，而是</a:t>
            </a:r>
            <a:r>
              <a:rPr lang="zh-CN" altLang="en-US" sz="1500" b="0">
                <a:solidFill>
                  <a:srgbClr val="FF0000"/>
                </a:solidFill>
                <a:ea typeface="黑体" panose="02010609060101010101" pitchFamily="49" charset="-122"/>
              </a:rPr>
              <a:t>在撤销对象占用的内存之前完成一些清理工作</a:t>
            </a:r>
            <a:r>
              <a:rPr lang="zh-CN" altLang="en-US" sz="1500" b="0">
                <a:ea typeface="黑体" panose="02010609060101010101" pitchFamily="49" charset="-122"/>
              </a:rPr>
              <a:t>，使这部分内存可以被程序分配给新对象使用。</a:t>
            </a:r>
            <a:endParaRPr lang="en-US" altLang="zh-CN" sz="1500" b="0">
              <a:ea typeface="黑体" panose="02010609060101010101" pitchFamily="49" charset="-122"/>
            </a:endParaRPr>
          </a:p>
          <a:p>
            <a:pPr marL="876300" lvl="1" indent="-267891" algn="just">
              <a:lnSpc>
                <a:spcPts val="2100"/>
              </a:lnSpc>
              <a:spcBef>
                <a:spcPts val="450"/>
              </a:spcBef>
              <a:buClr>
                <a:srgbClr val="FF0000"/>
              </a:buClr>
              <a:buSzPct val="80000"/>
              <a:buFont typeface="Wingdings" panose="05000000000000000000" pitchFamily="2" charset="2"/>
              <a:buChar char="Ø"/>
            </a:pPr>
            <a:r>
              <a:rPr lang="zh-CN" altLang="en-US" sz="1500" b="0">
                <a:ea typeface="黑体" panose="02010609060101010101" pitchFamily="49" charset="-122"/>
              </a:rPr>
              <a:t>析构函数不能被重载；一个类可以有多个构造函数，只能有一个析构函数。</a:t>
            </a:r>
            <a:endParaRPr lang="en-US" altLang="zh-CN" sz="1500" b="0">
              <a:ea typeface="黑体" panose="02010609060101010101" pitchFamily="49" charset="-122"/>
            </a:endParaRPr>
          </a:p>
          <a:p>
            <a:pPr marL="876300" lvl="1" indent="-267891" algn="just">
              <a:lnSpc>
                <a:spcPts val="2100"/>
              </a:lnSpc>
              <a:spcBef>
                <a:spcPts val="450"/>
              </a:spcBef>
              <a:buClr>
                <a:srgbClr val="FF0000"/>
              </a:buClr>
              <a:buSzPct val="80000"/>
              <a:buFont typeface="Wingdings" panose="05000000000000000000" pitchFamily="2" charset="2"/>
              <a:buChar char="Ø"/>
            </a:pPr>
            <a:r>
              <a:rPr lang="zh-CN" altLang="en-US" sz="1500" b="0">
                <a:ea typeface="黑体" panose="02010609060101010101" pitchFamily="49" charset="-122"/>
              </a:rPr>
              <a:t>程序设计者事先设计好析构函数， 只要对象的生命期结束，</a:t>
            </a:r>
            <a:r>
              <a:rPr lang="zh-CN" altLang="en-US" sz="1500" b="0">
                <a:solidFill>
                  <a:srgbClr val="FF0000"/>
                </a:solidFill>
                <a:ea typeface="黑体" panose="02010609060101010101" pitchFamily="49" charset="-122"/>
              </a:rPr>
              <a:t>程序就自动执行析构函数</a:t>
            </a:r>
            <a:r>
              <a:rPr lang="zh-CN" altLang="en-US" sz="1500" b="0">
                <a:ea typeface="黑体" panose="02010609060101010101" pitchFamily="49" charset="-122"/>
              </a:rPr>
              <a:t>来完成这些工作</a:t>
            </a:r>
            <a:endParaRPr lang="en-US" altLang="zh-CN" sz="1500" b="0">
              <a:ea typeface="黑体" panose="02010609060101010101" pitchFamily="49" charset="-122"/>
            </a:endParaRPr>
          </a:p>
          <a:p>
            <a:pPr marL="876300" lvl="1" indent="-267891" algn="just">
              <a:lnSpc>
                <a:spcPts val="2100"/>
              </a:lnSpc>
              <a:spcBef>
                <a:spcPts val="450"/>
              </a:spcBef>
              <a:buClr>
                <a:srgbClr val="FF0000"/>
              </a:buClr>
              <a:buSzPct val="80000"/>
              <a:buFont typeface="Wingdings" panose="05000000000000000000" pitchFamily="2" charset="2"/>
              <a:buChar char="Ø"/>
            </a:pPr>
            <a:r>
              <a:rPr lang="zh-CN" altLang="en-US" sz="1500" b="0">
                <a:ea typeface="黑体" panose="02010609060101010101" pitchFamily="49" charset="-122"/>
              </a:rPr>
              <a:t>析构函数的作用并不仅限于释放资源方面，还可以被用来执行</a:t>
            </a:r>
            <a:r>
              <a:rPr lang="zh-CN" altLang="en-US" sz="1500" b="0">
                <a:solidFill>
                  <a:srgbClr val="FF0000"/>
                </a:solidFill>
                <a:ea typeface="黑体" panose="02010609060101010101" pitchFamily="49" charset="-122"/>
              </a:rPr>
              <a:t>“用户希望在最后一次使用对象之后所执行的任何操作”</a:t>
            </a:r>
            <a:r>
              <a:rPr lang="zh-CN" altLang="en-US" sz="1500" b="0">
                <a:ea typeface="黑体" panose="02010609060101010101" pitchFamily="49" charset="-122"/>
              </a:rPr>
              <a:t>，析构函数是在声明类的时候定义的，析构函数可以完成类的设计者所指定的任何操作</a:t>
            </a:r>
          </a:p>
          <a:p>
            <a:pPr marL="876300" lvl="1" indent="-267891" algn="just">
              <a:lnSpc>
                <a:spcPts val="2100"/>
              </a:lnSpc>
              <a:spcBef>
                <a:spcPts val="450"/>
              </a:spcBef>
              <a:buClr>
                <a:srgbClr val="FF0000"/>
              </a:buClr>
              <a:buSzPct val="80000"/>
              <a:buFont typeface="Wingdings" panose="05000000000000000000" pitchFamily="2" charset="2"/>
              <a:buChar char="Ø"/>
            </a:pPr>
            <a:r>
              <a:rPr lang="zh-CN" altLang="en-US" sz="1500" b="0">
                <a:ea typeface="黑体" panose="02010609060101010101" pitchFamily="49" charset="-122"/>
              </a:rPr>
              <a:t>类的设计者应当在声明类的同时定义析构函数，以指定如何完成“清理”的工作</a:t>
            </a:r>
            <a:endParaRPr lang="en-US" altLang="zh-CN" sz="1500" b="0">
              <a:ea typeface="黑体" panose="02010609060101010101" pitchFamily="49" charset="-122"/>
            </a:endParaRPr>
          </a:p>
          <a:p>
            <a:pPr marL="876300" lvl="1" indent="-267891" algn="just">
              <a:lnSpc>
                <a:spcPts val="2100"/>
              </a:lnSpc>
              <a:spcBef>
                <a:spcPts val="450"/>
              </a:spcBef>
              <a:buClr>
                <a:srgbClr val="FF0000"/>
              </a:buClr>
              <a:buSzPct val="80000"/>
              <a:buFont typeface="Wingdings" panose="05000000000000000000" pitchFamily="2" charset="2"/>
              <a:buChar char="Ø"/>
            </a:pPr>
            <a:r>
              <a:rPr lang="zh-CN" altLang="en-US" sz="1500" b="0">
                <a:ea typeface="黑体" panose="02010609060101010101" pitchFamily="49" charset="-122"/>
              </a:rPr>
              <a:t>如果用户没有定义析构函数</a:t>
            </a:r>
            <a:r>
              <a:rPr lang="en-US" altLang="zh-CN" sz="1500" b="0">
                <a:ea typeface="黑体" panose="02010609060101010101" pitchFamily="49" charset="-122"/>
              </a:rPr>
              <a:t>, C++</a:t>
            </a:r>
            <a:r>
              <a:rPr lang="zh-CN" altLang="en-US" sz="1500" b="0">
                <a:ea typeface="黑体" panose="02010609060101010101" pitchFamily="49" charset="-122"/>
              </a:rPr>
              <a:t>编译系统会自动生成一个析构函数</a:t>
            </a:r>
          </a:p>
        </p:txBody>
      </p:sp>
    </p:spTree>
    <p:extLst>
      <p:ext uri="{BB962C8B-B14F-4D97-AF65-F5344CB8AC3E}">
        <p14:creationId xmlns:p14="http://schemas.microsoft.com/office/powerpoint/2010/main" val="43819343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2" name="Rectangle 2">
            <a:extLst>
              <a:ext uri="{FF2B5EF4-FFF2-40B4-BE49-F238E27FC236}">
                <a16:creationId xmlns:a16="http://schemas.microsoft.com/office/drawing/2014/main" id="{BD938FBA-2B4B-4C2D-8A63-D3F2AF3FDE91}"/>
              </a:ext>
            </a:extLst>
          </p:cNvPr>
          <p:cNvSpPr>
            <a:spLocks noGrp="1" noChangeArrowheads="1"/>
          </p:cNvSpPr>
          <p:nvPr>
            <p:ph type="subTitle" idx="4294967295"/>
          </p:nvPr>
        </p:nvSpPr>
        <p:spPr>
          <a:xfrm>
            <a:off x="1143001" y="1593057"/>
            <a:ext cx="3213497" cy="4331494"/>
          </a:xfrm>
          <a:prstGeom prst="rect">
            <a:avLst/>
          </a:prstGeom>
          <a:ln w="15875">
            <a:solidFill>
              <a:srgbClr val="800000"/>
            </a:solidFill>
          </a:ln>
        </p:spPr>
        <p:txBody>
          <a:bodyPr/>
          <a:lstStyle/>
          <a:p>
            <a:pPr indent="-4763">
              <a:buNone/>
              <a:defRPr/>
            </a:pPr>
            <a:r>
              <a:rPr lang="zh-CN" altLang="en-US" sz="1350" dirty="0"/>
              <a:t>#</a:t>
            </a:r>
            <a:r>
              <a:rPr lang="en-US" altLang="zh-CN" sz="1350" dirty="0"/>
              <a:t>include&lt;string&gt;</a:t>
            </a:r>
          </a:p>
          <a:p>
            <a:pPr indent="-4763">
              <a:buNone/>
              <a:defRPr/>
            </a:pPr>
            <a:r>
              <a:rPr lang="en-US" altLang="zh-CN" sz="1350" dirty="0"/>
              <a:t>#include&lt;</a:t>
            </a:r>
            <a:r>
              <a:rPr lang="en-US" altLang="zh-CN" sz="1350" dirty="0" err="1"/>
              <a:t>iostream</a:t>
            </a:r>
            <a:r>
              <a:rPr lang="en-US" altLang="zh-CN" sz="1350" dirty="0"/>
              <a:t>&gt;</a:t>
            </a:r>
          </a:p>
          <a:p>
            <a:pPr indent="-4763">
              <a:buNone/>
              <a:defRPr/>
            </a:pPr>
            <a:r>
              <a:rPr lang="en-US" altLang="zh-CN" sz="1350" dirty="0"/>
              <a:t>using namespace std;</a:t>
            </a:r>
          </a:p>
          <a:p>
            <a:pPr indent="-4763">
              <a:buNone/>
              <a:defRPr/>
            </a:pPr>
            <a:r>
              <a:rPr lang="en-US" altLang="zh-CN" sz="1350" dirty="0"/>
              <a:t>class Student                             </a:t>
            </a:r>
            <a:endParaRPr lang="zh-CN" altLang="en-US" sz="1350" dirty="0"/>
          </a:p>
          <a:p>
            <a:pPr indent="-4763">
              <a:buNone/>
              <a:defRPr/>
            </a:pPr>
            <a:r>
              <a:rPr lang="zh-CN" altLang="en-US" sz="1350" dirty="0"/>
              <a:t>{</a:t>
            </a:r>
            <a:r>
              <a:rPr lang="en-US" altLang="zh-CN" sz="1350" dirty="0"/>
              <a:t>public:</a:t>
            </a:r>
          </a:p>
          <a:p>
            <a:pPr indent="-4763">
              <a:buNone/>
              <a:defRPr/>
            </a:pPr>
            <a:r>
              <a:rPr lang="en-US" altLang="zh-CN" sz="1350" dirty="0">
                <a:solidFill>
                  <a:srgbClr val="FF0000"/>
                </a:solidFill>
              </a:rPr>
              <a:t>student(int </a:t>
            </a:r>
            <a:r>
              <a:rPr lang="en-US" altLang="zh-CN" sz="1350" dirty="0" err="1">
                <a:solidFill>
                  <a:srgbClr val="FF0000"/>
                </a:solidFill>
              </a:rPr>
              <a:t>n,string</a:t>
            </a:r>
            <a:r>
              <a:rPr lang="en-US" altLang="zh-CN" sz="1350" dirty="0">
                <a:solidFill>
                  <a:srgbClr val="FF0000"/>
                </a:solidFill>
              </a:rPr>
              <a:t> </a:t>
            </a:r>
            <a:r>
              <a:rPr lang="en-US" altLang="zh-CN" sz="1350" dirty="0" err="1">
                <a:solidFill>
                  <a:srgbClr val="FF0000"/>
                </a:solidFill>
              </a:rPr>
              <a:t>nam,char</a:t>
            </a:r>
            <a:r>
              <a:rPr lang="en-US" altLang="zh-CN" sz="1350" dirty="0">
                <a:solidFill>
                  <a:srgbClr val="FF0000"/>
                </a:solidFill>
              </a:rPr>
              <a:t> s )</a:t>
            </a:r>
            <a:endParaRPr lang="zh-CN" altLang="en-US" sz="1350" dirty="0">
              <a:solidFill>
                <a:srgbClr val="FF0000"/>
              </a:solidFill>
            </a:endParaRPr>
          </a:p>
          <a:p>
            <a:pPr indent="-4763">
              <a:buNone/>
              <a:defRPr/>
            </a:pPr>
            <a:r>
              <a:rPr lang="zh-CN" altLang="en-US" sz="1350" dirty="0">
                <a:solidFill>
                  <a:srgbClr val="FF0000"/>
                </a:solidFill>
              </a:rPr>
              <a:t>{</a:t>
            </a:r>
            <a:r>
              <a:rPr lang="en-US" altLang="zh-CN" sz="1350" dirty="0">
                <a:solidFill>
                  <a:srgbClr val="FF0000"/>
                </a:solidFill>
              </a:rPr>
              <a:t>num=n;</a:t>
            </a:r>
          </a:p>
          <a:p>
            <a:pPr indent="-4763">
              <a:buNone/>
              <a:defRPr/>
            </a:pPr>
            <a:r>
              <a:rPr lang="en-US" altLang="zh-CN" sz="1350" dirty="0">
                <a:solidFill>
                  <a:srgbClr val="FF0000"/>
                </a:solidFill>
              </a:rPr>
              <a:t>name=</a:t>
            </a:r>
            <a:r>
              <a:rPr lang="en-US" altLang="zh-CN" sz="1350" dirty="0" err="1">
                <a:solidFill>
                  <a:srgbClr val="FF0000"/>
                </a:solidFill>
              </a:rPr>
              <a:t>nam</a:t>
            </a:r>
            <a:r>
              <a:rPr lang="en-US" altLang="zh-CN" sz="1350" dirty="0">
                <a:solidFill>
                  <a:srgbClr val="FF0000"/>
                </a:solidFill>
              </a:rPr>
              <a:t>;</a:t>
            </a:r>
          </a:p>
          <a:p>
            <a:pPr indent="-4763">
              <a:buNone/>
              <a:defRPr/>
            </a:pPr>
            <a:r>
              <a:rPr lang="en-US" altLang="zh-CN" sz="1350" dirty="0">
                <a:solidFill>
                  <a:srgbClr val="FF0000"/>
                </a:solidFill>
              </a:rPr>
              <a:t>sex=s;</a:t>
            </a:r>
          </a:p>
          <a:p>
            <a:pPr indent="-4763">
              <a:buNone/>
              <a:defRPr/>
            </a:pPr>
            <a:r>
              <a:rPr lang="en-US" altLang="zh-CN" sz="1350" dirty="0" err="1">
                <a:solidFill>
                  <a:srgbClr val="FF0000"/>
                </a:solidFill>
              </a:rPr>
              <a:t>cout</a:t>
            </a:r>
            <a:r>
              <a:rPr lang="en-US" altLang="zh-CN" sz="1350" dirty="0">
                <a:solidFill>
                  <a:srgbClr val="FF0000"/>
                </a:solidFill>
              </a:rPr>
              <a:t>&lt;&lt;″Constructor called.″&lt;&lt;</a:t>
            </a:r>
            <a:r>
              <a:rPr lang="en-US" altLang="zh-CN" sz="1350" dirty="0" err="1">
                <a:solidFill>
                  <a:srgbClr val="FF0000"/>
                </a:solidFill>
              </a:rPr>
              <a:t>endl</a:t>
            </a:r>
            <a:r>
              <a:rPr lang="en-US" altLang="zh-CN" sz="1350" dirty="0">
                <a:solidFill>
                  <a:srgbClr val="FF0000"/>
                </a:solidFill>
              </a:rPr>
              <a:t>;  </a:t>
            </a:r>
            <a:r>
              <a:rPr lang="zh-CN" altLang="en-US" sz="1350" dirty="0">
                <a:solidFill>
                  <a:srgbClr val="FF0000"/>
                </a:solidFill>
              </a:rPr>
              <a:t>}</a:t>
            </a:r>
          </a:p>
          <a:p>
            <a:pPr indent="-4763">
              <a:buNone/>
              <a:defRPr/>
            </a:pPr>
            <a:r>
              <a:rPr lang="zh-CN" altLang="en-US" sz="1350" dirty="0">
                <a:solidFill>
                  <a:schemeClr val="accent6"/>
                </a:solidFill>
              </a:rPr>
              <a:t>~</a:t>
            </a:r>
            <a:r>
              <a:rPr lang="en-US" altLang="zh-CN" sz="1350" dirty="0">
                <a:solidFill>
                  <a:schemeClr val="accent6"/>
                </a:solidFill>
              </a:rPr>
              <a:t>Student( )</a:t>
            </a:r>
            <a:endParaRPr lang="zh-CN" altLang="en-US" sz="1350" dirty="0">
              <a:solidFill>
                <a:schemeClr val="accent6"/>
              </a:solidFill>
            </a:endParaRPr>
          </a:p>
          <a:p>
            <a:pPr indent="-4763">
              <a:buNone/>
              <a:defRPr/>
            </a:pPr>
            <a:r>
              <a:rPr lang="zh-CN" altLang="en-US" sz="1350" dirty="0">
                <a:solidFill>
                  <a:schemeClr val="accent6"/>
                </a:solidFill>
              </a:rPr>
              <a:t>{</a:t>
            </a:r>
            <a:r>
              <a:rPr lang="en-US" altLang="zh-CN" sz="1350" dirty="0" err="1">
                <a:solidFill>
                  <a:schemeClr val="accent6"/>
                </a:solidFill>
              </a:rPr>
              <a:t>cout</a:t>
            </a:r>
            <a:r>
              <a:rPr lang="en-US" altLang="zh-CN" sz="1350" dirty="0">
                <a:solidFill>
                  <a:schemeClr val="accent6"/>
                </a:solidFill>
              </a:rPr>
              <a:t>&lt;&lt;″Destructor called.″&lt;&lt;</a:t>
            </a:r>
            <a:r>
              <a:rPr lang="en-US" altLang="zh-CN" sz="1350" dirty="0" err="1">
                <a:solidFill>
                  <a:schemeClr val="accent6"/>
                </a:solidFill>
              </a:rPr>
              <a:t>endl</a:t>
            </a:r>
            <a:r>
              <a:rPr lang="en-US" altLang="zh-CN" sz="1350" dirty="0">
                <a:solidFill>
                  <a:schemeClr val="accent6"/>
                </a:solidFill>
              </a:rPr>
              <a:t>;}</a:t>
            </a:r>
            <a:endParaRPr lang="zh-CN" altLang="en-US" sz="1350" dirty="0">
              <a:solidFill>
                <a:schemeClr val="accent6"/>
              </a:solidFill>
            </a:endParaRPr>
          </a:p>
          <a:p>
            <a:pPr indent="-4763">
              <a:buNone/>
              <a:defRPr/>
            </a:pPr>
            <a:r>
              <a:rPr lang="en-US" altLang="zh-CN" sz="1350" dirty="0"/>
              <a:t>void display( )</a:t>
            </a:r>
            <a:endParaRPr lang="zh-CN" altLang="en-US" sz="1350" dirty="0"/>
          </a:p>
          <a:p>
            <a:pPr indent="-4763">
              <a:buNone/>
              <a:defRPr/>
            </a:pPr>
            <a:r>
              <a:rPr lang="zh-CN" altLang="en-US" sz="1350" dirty="0"/>
              <a:t>{</a:t>
            </a:r>
            <a:r>
              <a:rPr lang="en-US" altLang="zh-CN" sz="1350" dirty="0" err="1"/>
              <a:t>cout</a:t>
            </a:r>
            <a:r>
              <a:rPr lang="en-US" altLang="zh-CN" sz="1350" dirty="0"/>
              <a:t>&lt;&lt;″num: ″&lt;&lt;num&lt;&lt;</a:t>
            </a:r>
            <a:r>
              <a:rPr lang="en-US" altLang="zh-CN" sz="1350" dirty="0" err="1"/>
              <a:t>endl</a:t>
            </a:r>
            <a:r>
              <a:rPr lang="en-US" altLang="zh-CN" sz="1350" dirty="0"/>
              <a:t>;</a:t>
            </a:r>
          </a:p>
          <a:p>
            <a:pPr indent="-4763">
              <a:buNone/>
              <a:defRPr/>
            </a:pPr>
            <a:r>
              <a:rPr lang="en-US" altLang="zh-CN" sz="1350" dirty="0" err="1"/>
              <a:t>cout</a:t>
            </a:r>
            <a:r>
              <a:rPr lang="en-US" altLang="zh-CN" sz="1350" dirty="0"/>
              <a:t>&lt;&lt;″name: ″&lt;&lt;name&lt;&lt;</a:t>
            </a:r>
            <a:r>
              <a:rPr lang="en-US" altLang="zh-CN" sz="1350" dirty="0" err="1"/>
              <a:t>endl</a:t>
            </a:r>
            <a:r>
              <a:rPr lang="en-US" altLang="zh-CN" sz="1350" dirty="0"/>
              <a:t>;</a:t>
            </a:r>
          </a:p>
          <a:p>
            <a:pPr indent="-4763">
              <a:buNone/>
              <a:defRPr/>
            </a:pPr>
            <a:r>
              <a:rPr lang="en-US" altLang="zh-CN" sz="1350" dirty="0" err="1"/>
              <a:t>cout</a:t>
            </a:r>
            <a:r>
              <a:rPr lang="en-US" altLang="zh-CN" sz="1350" dirty="0"/>
              <a:t>&lt;&lt;″sex: ″&lt;&lt;sex&lt;&lt;</a:t>
            </a:r>
            <a:r>
              <a:rPr lang="en-US" altLang="zh-CN" sz="1350" dirty="0" err="1"/>
              <a:t>endl</a:t>
            </a:r>
            <a:r>
              <a:rPr lang="en-US" altLang="zh-CN" sz="1350" dirty="0"/>
              <a:t>&lt;&lt;</a:t>
            </a:r>
            <a:r>
              <a:rPr lang="en-US" altLang="zh-CN" sz="1350" dirty="0" err="1"/>
              <a:t>endl</a:t>
            </a:r>
            <a:r>
              <a:rPr lang="en-US" altLang="zh-CN" sz="1350" dirty="0"/>
              <a:t>; }</a:t>
            </a:r>
          </a:p>
        </p:txBody>
      </p:sp>
      <p:sp>
        <p:nvSpPr>
          <p:cNvPr id="3" name="矩形 2">
            <a:extLst>
              <a:ext uri="{FF2B5EF4-FFF2-40B4-BE49-F238E27FC236}">
                <a16:creationId xmlns:a16="http://schemas.microsoft.com/office/drawing/2014/main" id="{965E13E1-4F0F-411F-8141-5C722F439C74}"/>
              </a:ext>
            </a:extLst>
          </p:cNvPr>
          <p:cNvSpPr/>
          <p:nvPr/>
        </p:nvSpPr>
        <p:spPr>
          <a:xfrm>
            <a:off x="1439467" y="1214438"/>
            <a:ext cx="6373415" cy="415498"/>
          </a:xfrm>
          <a:prstGeom prst="rect">
            <a:avLst/>
          </a:prstGeom>
        </p:spPr>
        <p:txBody>
          <a:bodyPr>
            <a:spAutoFit/>
          </a:bodyPr>
          <a:lstStyle/>
          <a:p>
            <a:pPr indent="-4763">
              <a:defRPr/>
            </a:pPr>
            <a:r>
              <a:rPr lang="zh-CN" altLang="en-US" sz="2100" b="1" dirty="0">
                <a:solidFill>
                  <a:srgbClr val="800000"/>
                </a:solidFill>
                <a:latin typeface="+mn-lt"/>
              </a:rPr>
              <a:t>例9.5 包含构造函数和析构函数的</a:t>
            </a:r>
            <a:r>
              <a:rPr lang="en-US" altLang="zh-CN" sz="2100" b="1" dirty="0">
                <a:solidFill>
                  <a:srgbClr val="800000"/>
                </a:solidFill>
                <a:latin typeface="+mn-lt"/>
              </a:rPr>
              <a:t>C++</a:t>
            </a:r>
            <a:r>
              <a:rPr lang="zh-CN" altLang="en-US" sz="2100" b="1" dirty="0">
                <a:solidFill>
                  <a:srgbClr val="800000"/>
                </a:solidFill>
                <a:latin typeface="+mn-lt"/>
              </a:rPr>
              <a:t>程序。</a:t>
            </a:r>
          </a:p>
        </p:txBody>
      </p:sp>
      <p:sp>
        <p:nvSpPr>
          <p:cNvPr id="4" name="Rectangle 2">
            <a:extLst>
              <a:ext uri="{FF2B5EF4-FFF2-40B4-BE49-F238E27FC236}">
                <a16:creationId xmlns:a16="http://schemas.microsoft.com/office/drawing/2014/main" id="{01B5EF41-F332-4263-AEEF-BD845B3628FB}"/>
              </a:ext>
            </a:extLst>
          </p:cNvPr>
          <p:cNvSpPr txBox="1">
            <a:spLocks noChangeArrowheads="1"/>
          </p:cNvSpPr>
          <p:nvPr/>
        </p:nvSpPr>
        <p:spPr bwMode="auto">
          <a:xfrm>
            <a:off x="4572001" y="1593056"/>
            <a:ext cx="3294460" cy="4320779"/>
          </a:xfrm>
          <a:prstGeom prst="rect">
            <a:avLst/>
          </a:prstGeom>
          <a:noFill/>
          <a:ln w="15875">
            <a:solidFill>
              <a:srgbClr val="800000"/>
            </a:solidFill>
            <a:miter lim="800000"/>
            <a:headEnd/>
            <a:tailEnd/>
          </a:ln>
        </p:spPr>
        <p:txBody>
          <a:bodyPr/>
          <a:lstStyle/>
          <a:p>
            <a:pPr marL="215504" indent="-4763">
              <a:spcBef>
                <a:spcPct val="20000"/>
              </a:spcBef>
              <a:defRPr/>
            </a:pPr>
            <a:r>
              <a:rPr lang="en-US" altLang="zh-CN" sz="1350" b="1" kern="0" dirty="0">
                <a:latin typeface="+mn-lt"/>
                <a:ea typeface="+mn-ea"/>
              </a:rPr>
              <a:t>private:</a:t>
            </a:r>
          </a:p>
          <a:p>
            <a:pPr marL="215504" indent="-4763">
              <a:spcBef>
                <a:spcPct val="20000"/>
              </a:spcBef>
              <a:defRPr/>
            </a:pPr>
            <a:r>
              <a:rPr lang="en-US" altLang="zh-CN" sz="1350" b="1" kern="0" dirty="0">
                <a:latin typeface="+mn-lt"/>
                <a:ea typeface="+mn-ea"/>
              </a:rPr>
              <a:t>int num;</a:t>
            </a:r>
          </a:p>
          <a:p>
            <a:pPr marL="215504" indent="-4763">
              <a:spcBef>
                <a:spcPct val="20000"/>
              </a:spcBef>
              <a:defRPr/>
            </a:pPr>
            <a:r>
              <a:rPr lang="en-US" altLang="zh-CN" sz="1350" b="1" kern="0" dirty="0">
                <a:latin typeface="+mn-lt"/>
                <a:ea typeface="+mn-ea"/>
              </a:rPr>
              <a:t>char name[10];</a:t>
            </a:r>
          </a:p>
          <a:p>
            <a:pPr marL="215504" indent="-4763">
              <a:spcBef>
                <a:spcPct val="20000"/>
              </a:spcBef>
              <a:defRPr/>
            </a:pPr>
            <a:r>
              <a:rPr lang="en-US" altLang="zh-CN" sz="1350" b="1" kern="0" dirty="0">
                <a:latin typeface="+mn-lt"/>
                <a:ea typeface="+mn-ea"/>
              </a:rPr>
              <a:t>char sex;</a:t>
            </a:r>
          </a:p>
          <a:p>
            <a:pPr marL="215504" indent="-4763">
              <a:spcBef>
                <a:spcPct val="20000"/>
              </a:spcBef>
              <a:defRPr/>
            </a:pPr>
            <a:r>
              <a:rPr lang="en-US" altLang="zh-CN" sz="1350" b="1" kern="0" dirty="0">
                <a:latin typeface="+mn-lt"/>
                <a:ea typeface="+mn-ea"/>
              </a:rPr>
              <a:t>};</a:t>
            </a:r>
          </a:p>
          <a:p>
            <a:pPr marL="215504" indent="-4763">
              <a:spcBef>
                <a:spcPct val="20000"/>
              </a:spcBef>
              <a:defRPr/>
            </a:pPr>
            <a:endParaRPr lang="en-US" altLang="zh-CN" sz="1350" b="1" kern="0" dirty="0">
              <a:latin typeface="+mn-lt"/>
              <a:ea typeface="+mn-ea"/>
            </a:endParaRPr>
          </a:p>
          <a:p>
            <a:pPr marL="215504" indent="-4763">
              <a:spcBef>
                <a:spcPct val="20000"/>
              </a:spcBef>
              <a:defRPr/>
            </a:pPr>
            <a:r>
              <a:rPr lang="en-US" altLang="zh-CN" sz="1350" b="1" kern="0" dirty="0">
                <a:latin typeface="+mn-lt"/>
                <a:ea typeface="+mn-ea"/>
              </a:rPr>
              <a:t>int main( )</a:t>
            </a:r>
          </a:p>
          <a:p>
            <a:pPr marL="215504" indent="-4763">
              <a:spcBef>
                <a:spcPct val="20000"/>
              </a:spcBef>
              <a:defRPr/>
            </a:pPr>
            <a:r>
              <a:rPr lang="en-US" altLang="zh-CN" sz="1350" b="1" kern="0" dirty="0">
                <a:latin typeface="+mn-lt"/>
                <a:ea typeface="+mn-ea"/>
              </a:rPr>
              <a:t>{Student stud1(10010,″Wang_li″,′f′);          </a:t>
            </a:r>
          </a:p>
          <a:p>
            <a:pPr marL="215504" indent="-4763">
              <a:spcBef>
                <a:spcPct val="20000"/>
              </a:spcBef>
              <a:defRPr/>
            </a:pPr>
            <a:r>
              <a:rPr lang="en-US" altLang="zh-CN" sz="1350" b="1" kern="0" dirty="0">
                <a:latin typeface="+mn-lt"/>
                <a:ea typeface="+mn-ea"/>
              </a:rPr>
              <a:t>stud1.display( );</a:t>
            </a:r>
            <a:endParaRPr lang="zh-CN" altLang="en-US" sz="1350" b="1" kern="0" dirty="0">
              <a:latin typeface="+mn-lt"/>
              <a:ea typeface="+mn-ea"/>
            </a:endParaRPr>
          </a:p>
          <a:p>
            <a:pPr marL="215504" indent="-4763">
              <a:spcBef>
                <a:spcPct val="20000"/>
              </a:spcBef>
              <a:defRPr/>
            </a:pPr>
            <a:r>
              <a:rPr lang="en-US" altLang="zh-CN" sz="1350" b="1" kern="0" dirty="0">
                <a:latin typeface="+mn-lt"/>
                <a:ea typeface="+mn-ea"/>
              </a:rPr>
              <a:t>Student stud2(10011,″Zhang_fun″,′m′);        </a:t>
            </a:r>
          </a:p>
          <a:p>
            <a:pPr marL="215504" indent="-4763">
              <a:spcBef>
                <a:spcPct val="20000"/>
              </a:spcBef>
              <a:defRPr/>
            </a:pPr>
            <a:r>
              <a:rPr lang="en-US" altLang="zh-CN" sz="1350" b="1" kern="0" dirty="0">
                <a:latin typeface="+mn-lt"/>
                <a:ea typeface="+mn-ea"/>
              </a:rPr>
              <a:t>stud2.display( ); </a:t>
            </a:r>
            <a:endParaRPr lang="zh-CN" altLang="en-US" sz="1350" b="1" kern="0" dirty="0">
              <a:latin typeface="+mn-lt"/>
              <a:ea typeface="+mn-ea"/>
            </a:endParaRPr>
          </a:p>
          <a:p>
            <a:pPr marL="215504" indent="-4763">
              <a:spcBef>
                <a:spcPct val="20000"/>
              </a:spcBef>
              <a:defRPr/>
            </a:pPr>
            <a:r>
              <a:rPr lang="en-US" altLang="zh-CN" sz="1350" b="1" kern="0" dirty="0">
                <a:latin typeface="+mn-lt"/>
                <a:ea typeface="+mn-ea"/>
              </a:rPr>
              <a:t>return 0;</a:t>
            </a:r>
          </a:p>
          <a:p>
            <a:pPr marL="215504" indent="-4763">
              <a:spcBef>
                <a:spcPct val="20000"/>
              </a:spcBef>
              <a:defRPr/>
            </a:pPr>
            <a:r>
              <a:rPr lang="en-US" altLang="zh-CN" sz="1350" b="1" kern="0" dirty="0">
                <a:latin typeface="+mn-lt"/>
                <a:ea typeface="+mn-ea"/>
              </a:rPr>
              <a:t>}</a:t>
            </a:r>
            <a:endParaRPr lang="zh-CN" altLang="en-US" sz="1350" b="1" kern="0" dirty="0">
              <a:latin typeface="+mn-lt"/>
              <a:ea typeface="+mn-ea"/>
            </a:endParaRPr>
          </a:p>
        </p:txBody>
      </p:sp>
    </p:spTree>
    <p:extLst>
      <p:ext uri="{BB962C8B-B14F-4D97-AF65-F5344CB8AC3E}">
        <p14:creationId xmlns:p14="http://schemas.microsoft.com/office/powerpoint/2010/main" val="84317213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F49D4B25-A6F5-453B-8490-06A214DFA859}"/>
              </a:ext>
            </a:extLst>
          </p:cNvPr>
          <p:cNvSpPr>
            <a:spLocks noGrp="1" noChangeArrowheads="1"/>
          </p:cNvSpPr>
          <p:nvPr>
            <p:ph type="subTitle" idx="4294967295"/>
          </p:nvPr>
        </p:nvSpPr>
        <p:spPr>
          <a:xfrm>
            <a:off x="1143000" y="1257301"/>
            <a:ext cx="6286500" cy="449341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buNone/>
            </a:pPr>
            <a:r>
              <a:rPr lang="zh-CN" altLang="en-US"/>
              <a:t>程序运行结果如下： </a:t>
            </a:r>
          </a:p>
          <a:p>
            <a:pPr indent="-4763">
              <a:buNone/>
            </a:pPr>
            <a:r>
              <a:rPr lang="en-US" altLang="zh-CN" sz="1350"/>
              <a:t>Constructor called.               (</a:t>
            </a:r>
            <a:r>
              <a:rPr lang="zh-CN" altLang="en-US" sz="1350"/>
              <a:t>执行</a:t>
            </a:r>
            <a:r>
              <a:rPr lang="en-US" altLang="zh-CN" sz="1350"/>
              <a:t>stud1</a:t>
            </a:r>
            <a:r>
              <a:rPr lang="zh-CN" altLang="en-US" sz="1350"/>
              <a:t>的构造函数)</a:t>
            </a:r>
          </a:p>
          <a:p>
            <a:pPr indent="-4763">
              <a:buNone/>
            </a:pPr>
            <a:r>
              <a:rPr lang="en-US" altLang="zh-CN" sz="1350"/>
              <a:t>num: 10010                        (</a:t>
            </a:r>
            <a:r>
              <a:rPr lang="zh-CN" altLang="en-US" sz="1350"/>
              <a:t>执行</a:t>
            </a:r>
            <a:r>
              <a:rPr lang="en-US" altLang="zh-CN" sz="1350"/>
              <a:t>stud1</a:t>
            </a:r>
            <a:r>
              <a:rPr lang="zh-CN" altLang="en-US" sz="1350"/>
              <a:t>的</a:t>
            </a:r>
            <a:r>
              <a:rPr lang="en-US" altLang="zh-CN" sz="1350"/>
              <a:t>display</a:t>
            </a:r>
            <a:r>
              <a:rPr lang="zh-CN" altLang="en-US" sz="1350"/>
              <a:t>函数)</a:t>
            </a:r>
          </a:p>
          <a:p>
            <a:pPr indent="-4763">
              <a:buNone/>
            </a:pPr>
            <a:r>
              <a:rPr lang="en-US" altLang="zh-CN" sz="1350"/>
              <a:t>name:Wang_li</a:t>
            </a:r>
          </a:p>
          <a:p>
            <a:pPr indent="-4763">
              <a:buNone/>
            </a:pPr>
            <a:r>
              <a:rPr lang="en-US" altLang="zh-CN" sz="1350"/>
              <a:t>sex: f</a:t>
            </a:r>
          </a:p>
          <a:p>
            <a:pPr indent="-4763">
              <a:buNone/>
            </a:pPr>
            <a:endParaRPr lang="en-US" altLang="zh-CN" sz="1350"/>
          </a:p>
          <a:p>
            <a:pPr indent="-4763">
              <a:buNone/>
            </a:pPr>
            <a:r>
              <a:rPr lang="en-US" altLang="zh-CN" sz="1350"/>
              <a:t>Constructor called.               (</a:t>
            </a:r>
            <a:r>
              <a:rPr lang="zh-CN" altLang="en-US" sz="1350"/>
              <a:t>执行</a:t>
            </a:r>
            <a:r>
              <a:rPr lang="en-US" altLang="zh-CN" sz="1350"/>
              <a:t>stud2</a:t>
            </a:r>
            <a:r>
              <a:rPr lang="zh-CN" altLang="en-US" sz="1350"/>
              <a:t>的构造函数)</a:t>
            </a:r>
          </a:p>
          <a:p>
            <a:pPr indent="-4763">
              <a:buNone/>
            </a:pPr>
            <a:r>
              <a:rPr lang="en-US" altLang="zh-CN" sz="1350"/>
              <a:t>num: 10011                        (</a:t>
            </a:r>
            <a:r>
              <a:rPr lang="zh-CN" altLang="en-US" sz="1350"/>
              <a:t>执行</a:t>
            </a:r>
            <a:r>
              <a:rPr lang="en-US" altLang="zh-CN" sz="1350"/>
              <a:t>stud2</a:t>
            </a:r>
            <a:r>
              <a:rPr lang="zh-CN" altLang="en-US" sz="1350"/>
              <a:t>的</a:t>
            </a:r>
            <a:r>
              <a:rPr lang="en-US" altLang="zh-CN" sz="1350"/>
              <a:t>display</a:t>
            </a:r>
            <a:r>
              <a:rPr lang="zh-CN" altLang="en-US" sz="1350"/>
              <a:t>函数)</a:t>
            </a:r>
          </a:p>
          <a:p>
            <a:pPr indent="-4763">
              <a:buNone/>
            </a:pPr>
            <a:r>
              <a:rPr lang="en-US" altLang="zh-CN" sz="1350"/>
              <a:t>name:Zhang_fun</a:t>
            </a:r>
          </a:p>
          <a:p>
            <a:pPr indent="-4763">
              <a:buNone/>
            </a:pPr>
            <a:r>
              <a:rPr lang="en-US" altLang="zh-CN" sz="1350"/>
              <a:t>sex:m</a:t>
            </a:r>
          </a:p>
          <a:p>
            <a:pPr indent="-4763">
              <a:buNone/>
            </a:pPr>
            <a:r>
              <a:rPr lang="en-US" altLang="zh-CN" sz="1350"/>
              <a:t>Destructor called.                </a:t>
            </a:r>
            <a:r>
              <a:rPr lang="en-US" altLang="zh-CN" sz="1350">
                <a:solidFill>
                  <a:srgbClr val="0000FF"/>
                </a:solidFill>
              </a:rPr>
              <a:t>(</a:t>
            </a:r>
            <a:r>
              <a:rPr lang="zh-CN" altLang="en-US" sz="1350">
                <a:solidFill>
                  <a:srgbClr val="0000FF"/>
                </a:solidFill>
              </a:rPr>
              <a:t>执行</a:t>
            </a:r>
            <a:r>
              <a:rPr lang="en-US" altLang="zh-CN" sz="1350">
                <a:solidFill>
                  <a:srgbClr val="0000FF"/>
                </a:solidFill>
              </a:rPr>
              <a:t>stud2</a:t>
            </a:r>
            <a:r>
              <a:rPr lang="zh-CN" altLang="en-US" sz="1350">
                <a:solidFill>
                  <a:srgbClr val="0000FF"/>
                </a:solidFill>
              </a:rPr>
              <a:t>的析构函数)</a:t>
            </a:r>
          </a:p>
          <a:p>
            <a:pPr indent="-4763">
              <a:buNone/>
            </a:pPr>
            <a:r>
              <a:rPr lang="en-US" altLang="zh-CN" sz="1350"/>
              <a:t>Destructor called.                </a:t>
            </a:r>
            <a:r>
              <a:rPr lang="en-US" altLang="zh-CN" sz="1350">
                <a:solidFill>
                  <a:srgbClr val="0000FF"/>
                </a:solidFill>
              </a:rPr>
              <a:t>(</a:t>
            </a:r>
            <a:r>
              <a:rPr lang="zh-CN" altLang="en-US" sz="1350">
                <a:solidFill>
                  <a:srgbClr val="0000FF"/>
                </a:solidFill>
              </a:rPr>
              <a:t>执行</a:t>
            </a:r>
            <a:r>
              <a:rPr lang="en-US" altLang="zh-CN" sz="1350">
                <a:solidFill>
                  <a:srgbClr val="0000FF"/>
                </a:solidFill>
              </a:rPr>
              <a:t>stud1</a:t>
            </a:r>
            <a:r>
              <a:rPr lang="zh-CN" altLang="en-US" sz="1350">
                <a:solidFill>
                  <a:srgbClr val="0000FF"/>
                </a:solidFill>
              </a:rPr>
              <a:t>的析构函数)</a:t>
            </a:r>
            <a:endParaRPr lang="zh-CN" altLang="en-US">
              <a:solidFill>
                <a:srgbClr val="0000FF"/>
              </a:solidFill>
            </a:endParaRPr>
          </a:p>
        </p:txBody>
      </p:sp>
    </p:spTree>
    <p:extLst>
      <p:ext uri="{BB962C8B-B14F-4D97-AF65-F5344CB8AC3E}">
        <p14:creationId xmlns:p14="http://schemas.microsoft.com/office/powerpoint/2010/main" val="1293295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2F7C5F-3EBB-4B6A-ACE9-29E77970D49C}"/>
              </a:ext>
            </a:extLst>
          </p:cNvPr>
          <p:cNvSpPr>
            <a:spLocks noGrp="1"/>
          </p:cNvSpPr>
          <p:nvPr>
            <p:ph type="title"/>
          </p:nvPr>
        </p:nvSpPr>
        <p:spPr/>
        <p:txBody>
          <a:bodyPr/>
          <a:lstStyle/>
          <a:p>
            <a:r>
              <a:rPr lang="zh-CN" altLang="en-US" sz="3200" b="1" dirty="0">
                <a:solidFill>
                  <a:srgbClr val="800000"/>
                </a:solidFill>
                <a:effectLst>
                  <a:outerShdw blurRad="38100" dist="38100" dir="2700000" algn="tl">
                    <a:srgbClr val="000000"/>
                  </a:outerShdw>
                </a:effectLst>
                <a:latin typeface="Arial" charset="0"/>
                <a:ea typeface="黑体" pitchFamily="2" charset="-122"/>
                <a:cs typeface="+mj-cs"/>
              </a:rPr>
              <a:t>3.4.1 输入流与输出流的基本操作</a:t>
            </a:r>
            <a:endParaRPr lang="zh-CN" altLang="en-US" dirty="0"/>
          </a:p>
        </p:txBody>
      </p:sp>
      <p:sp>
        <p:nvSpPr>
          <p:cNvPr id="4" name="Rectangle 2">
            <a:extLst>
              <a:ext uri="{FF2B5EF4-FFF2-40B4-BE49-F238E27FC236}">
                <a16:creationId xmlns:a16="http://schemas.microsoft.com/office/drawing/2014/main" id="{24C5390A-D86C-4F3A-9F81-E6A0E3ED0D6D}"/>
              </a:ext>
            </a:extLst>
          </p:cNvPr>
          <p:cNvSpPr txBox="1">
            <a:spLocks noChangeArrowheads="1"/>
          </p:cNvSpPr>
          <p:nvPr/>
        </p:nvSpPr>
        <p:spPr>
          <a:xfrm>
            <a:off x="304800" y="1500188"/>
            <a:ext cx="8382000" cy="50244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Ø"/>
              <a:defRPr sz="2800" b="1">
                <a:solidFill>
                  <a:schemeClr val="tx1"/>
                </a:solidFill>
                <a:latin typeface="+mn-lt"/>
                <a:ea typeface="+mn-ea"/>
              </a:defRPr>
            </a:lvl2pPr>
            <a:lvl3pPr marL="1143000" indent="-228600" algn="l" rtl="0" eaLnBrk="0" fontAlgn="base" hangingPunct="0">
              <a:spcBef>
                <a:spcPct val="20000"/>
              </a:spcBef>
              <a:spcAft>
                <a:spcPct val="0"/>
              </a:spcAft>
              <a:buFont typeface="Times New Roman" panose="02020603050405020304" pitchFamily="18" charset="0"/>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fontAlgn="base">
              <a:spcBef>
                <a:spcPct val="20000"/>
              </a:spcBef>
              <a:spcAft>
                <a:spcPct val="0"/>
              </a:spcAft>
              <a:buChar char="»"/>
              <a:defRPr sz="2800" b="1">
                <a:solidFill>
                  <a:schemeClr val="tx1"/>
                </a:solidFill>
                <a:latin typeface="+mn-lt"/>
                <a:ea typeface="+mn-ea"/>
              </a:defRPr>
            </a:lvl6pPr>
            <a:lvl7pPr marL="2971800" indent="-228600" algn="l" rtl="0" fontAlgn="base">
              <a:spcBef>
                <a:spcPct val="20000"/>
              </a:spcBef>
              <a:spcAft>
                <a:spcPct val="0"/>
              </a:spcAft>
              <a:buChar char="»"/>
              <a:defRPr sz="2800" b="1">
                <a:solidFill>
                  <a:schemeClr val="tx1"/>
                </a:solidFill>
                <a:latin typeface="+mn-lt"/>
                <a:ea typeface="+mn-ea"/>
              </a:defRPr>
            </a:lvl7pPr>
            <a:lvl8pPr marL="3429000" indent="-228600" algn="l" rtl="0" fontAlgn="base">
              <a:spcBef>
                <a:spcPct val="20000"/>
              </a:spcBef>
              <a:spcAft>
                <a:spcPct val="0"/>
              </a:spcAft>
              <a:buChar char="»"/>
              <a:defRPr sz="2800" b="1">
                <a:solidFill>
                  <a:schemeClr val="tx1"/>
                </a:solidFill>
                <a:latin typeface="+mn-lt"/>
                <a:ea typeface="+mn-ea"/>
              </a:defRPr>
            </a:lvl8pPr>
            <a:lvl9pPr marL="3886200" indent="-228600" algn="l" rtl="0" fontAlgn="base">
              <a:spcBef>
                <a:spcPct val="20000"/>
              </a:spcBef>
              <a:spcAft>
                <a:spcPct val="0"/>
              </a:spcAft>
              <a:buChar char="»"/>
              <a:defRPr sz="2800" b="1">
                <a:solidFill>
                  <a:schemeClr val="tx1"/>
                </a:solidFill>
                <a:latin typeface="+mn-lt"/>
                <a:ea typeface="+mn-ea"/>
              </a:defRPr>
            </a:lvl9pPr>
          </a:lstStyle>
          <a:p>
            <a:pPr indent="-6350" eaLnBrk="1" hangingPunct="1">
              <a:buFontTx/>
              <a:buNone/>
            </a:pPr>
            <a:r>
              <a:rPr lang="zh-CN" altLang="en-US" sz="2000" kern="0"/>
              <a:t>一个</a:t>
            </a:r>
            <a:r>
              <a:rPr lang="en-US" altLang="zh-CN" sz="2000" kern="0"/>
              <a:t>cout</a:t>
            </a:r>
            <a:r>
              <a:rPr lang="zh-CN" altLang="en-US" sz="2000" kern="0"/>
              <a:t>语句可以分写成若干行。如</a:t>
            </a:r>
          </a:p>
          <a:p>
            <a:pPr lvl="1" indent="-6350" eaLnBrk="1" hangingPunct="1">
              <a:buFontTx/>
              <a:buNone/>
            </a:pPr>
            <a:r>
              <a:rPr lang="en-US" altLang="zh-CN" sz="2000" kern="0">
                <a:solidFill>
                  <a:srgbClr val="0000FF"/>
                </a:solidFill>
              </a:rPr>
              <a:t>cout&lt;&lt;″This is a simple C++ program.″&lt;&lt;endl;</a:t>
            </a:r>
          </a:p>
          <a:p>
            <a:pPr indent="-6350" eaLnBrk="1" hangingPunct="1">
              <a:spcBef>
                <a:spcPts val="1200"/>
              </a:spcBef>
              <a:buFontTx/>
              <a:buNone/>
            </a:pPr>
            <a:r>
              <a:rPr lang="zh-CN" altLang="en-US" sz="2000" kern="0"/>
              <a:t>可以写成 </a:t>
            </a:r>
          </a:p>
          <a:p>
            <a:pPr lvl="1" indent="-6350" eaLnBrk="1" hangingPunct="1">
              <a:buFontTx/>
              <a:buNone/>
            </a:pPr>
            <a:r>
              <a:rPr lang="en-US" altLang="zh-CN" sz="2000" kern="0">
                <a:solidFill>
                  <a:srgbClr val="0000FF"/>
                </a:solidFill>
              </a:rPr>
              <a:t>cout&lt;&lt;″This is ″              //</a:t>
            </a:r>
            <a:r>
              <a:rPr lang="zh-CN" altLang="en-US" sz="2000" kern="0">
                <a:solidFill>
                  <a:srgbClr val="0000FF"/>
                </a:solidFill>
              </a:rPr>
              <a:t>注意行末尾无分号</a:t>
            </a:r>
          </a:p>
          <a:p>
            <a:pPr lvl="1" indent="-6350" eaLnBrk="1" hangingPunct="1">
              <a:buFontTx/>
              <a:buNone/>
            </a:pPr>
            <a:r>
              <a:rPr lang="zh-CN" altLang="en-US" sz="2000" kern="0">
                <a:solidFill>
                  <a:srgbClr val="0000FF"/>
                </a:solidFill>
              </a:rPr>
              <a:t>&lt;&lt;″</a:t>
            </a:r>
            <a:r>
              <a:rPr lang="en-US" altLang="zh-CN" sz="2000" kern="0">
                <a:solidFill>
                  <a:srgbClr val="0000FF"/>
                </a:solidFill>
              </a:rPr>
              <a:t>a C++ ″</a:t>
            </a:r>
          </a:p>
          <a:p>
            <a:pPr lvl="1" indent="-6350" eaLnBrk="1" hangingPunct="1">
              <a:buFontTx/>
              <a:buNone/>
            </a:pPr>
            <a:r>
              <a:rPr lang="en-US" altLang="zh-CN" sz="2000" kern="0">
                <a:solidFill>
                  <a:srgbClr val="0000FF"/>
                </a:solidFill>
              </a:rPr>
              <a:t>&lt;&lt;″program.″</a:t>
            </a:r>
          </a:p>
          <a:p>
            <a:pPr lvl="1" indent="-6350" eaLnBrk="1" hangingPunct="1">
              <a:buFontTx/>
              <a:buNone/>
            </a:pPr>
            <a:r>
              <a:rPr lang="en-US" altLang="zh-CN" sz="2000" kern="0">
                <a:solidFill>
                  <a:srgbClr val="0000FF"/>
                </a:solidFill>
              </a:rPr>
              <a:t>&lt;&lt;endl;                         //</a:t>
            </a:r>
            <a:r>
              <a:rPr lang="zh-CN" altLang="en-US" sz="2000" kern="0">
                <a:solidFill>
                  <a:srgbClr val="0000FF"/>
                </a:solidFill>
              </a:rPr>
              <a:t>语句最后有分号</a:t>
            </a:r>
          </a:p>
          <a:p>
            <a:pPr indent="-6350" eaLnBrk="1" hangingPunct="1">
              <a:spcBef>
                <a:spcPts val="1200"/>
              </a:spcBef>
              <a:buFontTx/>
              <a:buNone/>
            </a:pPr>
            <a:r>
              <a:rPr lang="zh-CN" altLang="en-US" sz="2000" kern="0"/>
              <a:t>也可写成多个</a:t>
            </a:r>
            <a:r>
              <a:rPr lang="en-US" altLang="zh-CN" sz="2000" kern="0"/>
              <a:t>cout</a:t>
            </a:r>
            <a:r>
              <a:rPr lang="zh-CN" altLang="en-US" sz="2000" kern="0"/>
              <a:t>语句，即</a:t>
            </a:r>
          </a:p>
          <a:p>
            <a:pPr lvl="1" indent="-6350" eaLnBrk="1" hangingPunct="1">
              <a:buFontTx/>
              <a:buNone/>
            </a:pPr>
            <a:r>
              <a:rPr lang="en-US" altLang="zh-CN" sz="2000" kern="0">
                <a:solidFill>
                  <a:srgbClr val="0000FF"/>
                </a:solidFill>
              </a:rPr>
              <a:t>cout&lt;&lt;″This is ″;             //</a:t>
            </a:r>
            <a:r>
              <a:rPr lang="zh-CN" altLang="en-US" sz="2000" kern="0">
                <a:solidFill>
                  <a:srgbClr val="0000FF"/>
                </a:solidFill>
              </a:rPr>
              <a:t>语句末尾有分号</a:t>
            </a:r>
          </a:p>
          <a:p>
            <a:pPr lvl="1" indent="-6350" eaLnBrk="1" hangingPunct="1">
              <a:buFontTx/>
              <a:buNone/>
            </a:pPr>
            <a:r>
              <a:rPr lang="en-US" altLang="zh-CN" sz="2000" kern="0">
                <a:solidFill>
                  <a:srgbClr val="0000FF"/>
                </a:solidFill>
              </a:rPr>
              <a:t>cout &lt;&lt;″a C++ ″;</a:t>
            </a:r>
          </a:p>
          <a:p>
            <a:pPr lvl="1" indent="-6350" eaLnBrk="1" hangingPunct="1">
              <a:buFontTx/>
              <a:buNone/>
            </a:pPr>
            <a:r>
              <a:rPr lang="en-US" altLang="zh-CN" sz="2000" kern="0">
                <a:solidFill>
                  <a:srgbClr val="0000FF"/>
                </a:solidFill>
              </a:rPr>
              <a:t>cout &lt;&lt;″program.″;</a:t>
            </a:r>
          </a:p>
          <a:p>
            <a:pPr lvl="1" indent="-6350" eaLnBrk="1" hangingPunct="1">
              <a:buFontTx/>
              <a:buNone/>
            </a:pPr>
            <a:r>
              <a:rPr lang="en-US" altLang="zh-CN" sz="2000" kern="0">
                <a:solidFill>
                  <a:srgbClr val="0000FF"/>
                </a:solidFill>
              </a:rPr>
              <a:t>cout&lt;&lt;endl;</a:t>
            </a:r>
          </a:p>
        </p:txBody>
      </p:sp>
    </p:spTree>
    <p:extLst>
      <p:ext uri="{BB962C8B-B14F-4D97-AF65-F5344CB8AC3E}">
        <p14:creationId xmlns:p14="http://schemas.microsoft.com/office/powerpoint/2010/main" val="113041421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a:extLst>
              <a:ext uri="{FF2B5EF4-FFF2-40B4-BE49-F238E27FC236}">
                <a16:creationId xmlns:a16="http://schemas.microsoft.com/office/drawing/2014/main" id="{6116DC4D-F63F-45AA-979E-C1A33CA2E487}"/>
              </a:ext>
            </a:extLst>
          </p:cNvPr>
          <p:cNvSpPr>
            <a:spLocks noGrp="1" noChangeArrowheads="1"/>
          </p:cNvSpPr>
          <p:nvPr>
            <p:ph type="ctrTitle" idx="4294967295"/>
          </p:nvPr>
        </p:nvSpPr>
        <p:spPr>
          <a:xfrm>
            <a:off x="1885950" y="1314450"/>
            <a:ext cx="6115050" cy="514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lnSpc>
                <a:spcPct val="150000"/>
              </a:lnSpc>
              <a:spcBef>
                <a:spcPct val="50000"/>
              </a:spcBef>
            </a:pPr>
            <a:r>
              <a:rPr lang="zh-CN" altLang="en-US" sz="2550"/>
              <a:t>9.3 调用构造函数和析构函数的顺序</a:t>
            </a:r>
          </a:p>
        </p:txBody>
      </p:sp>
      <p:sp>
        <p:nvSpPr>
          <p:cNvPr id="26626" name="Rectangle 2">
            <a:extLst>
              <a:ext uri="{FF2B5EF4-FFF2-40B4-BE49-F238E27FC236}">
                <a16:creationId xmlns:a16="http://schemas.microsoft.com/office/drawing/2014/main" id="{60046679-C767-476F-803D-8E4886BD41AB}"/>
              </a:ext>
            </a:extLst>
          </p:cNvPr>
          <p:cNvSpPr>
            <a:spLocks noGrp="1" noChangeArrowheads="1"/>
          </p:cNvSpPr>
          <p:nvPr>
            <p:ph type="subTitle" idx="4294967295"/>
          </p:nvPr>
        </p:nvSpPr>
        <p:spPr>
          <a:xfrm>
            <a:off x="1143001" y="2025254"/>
            <a:ext cx="3618310" cy="2743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34591" indent="-267891" algn="just">
              <a:spcBef>
                <a:spcPts val="450"/>
              </a:spcBef>
              <a:spcAft>
                <a:spcPts val="450"/>
              </a:spcAft>
              <a:buClr>
                <a:srgbClr val="FF0000"/>
              </a:buClr>
              <a:buSzPct val="80000"/>
              <a:buFont typeface="Wingdings" panose="05000000000000000000" pitchFamily="2" charset="2"/>
              <a:buChar char="p"/>
            </a:pPr>
            <a:r>
              <a:rPr lang="zh-CN" altLang="en-US" sz="1800"/>
              <a:t>在使用构造函数和析构函数时，需要特别注意对它们的调用时间和调用顺序</a:t>
            </a:r>
          </a:p>
          <a:p>
            <a:pPr marL="534591" indent="-267891" algn="just">
              <a:spcBef>
                <a:spcPts val="450"/>
              </a:spcBef>
              <a:spcAft>
                <a:spcPts val="450"/>
              </a:spcAft>
              <a:buClr>
                <a:srgbClr val="FF0000"/>
              </a:buClr>
              <a:buSzPct val="80000"/>
              <a:buFont typeface="Wingdings" panose="05000000000000000000" pitchFamily="2" charset="2"/>
              <a:buChar char="p"/>
            </a:pPr>
            <a:r>
              <a:rPr lang="zh-CN" altLang="en-US" sz="1800"/>
              <a:t>在一般情况下，调用析构函数的次序正好与调用构造函数的次序相反</a:t>
            </a:r>
            <a:endParaRPr lang="en-US" altLang="zh-CN" sz="1800"/>
          </a:p>
          <a:p>
            <a:pPr marL="534591" indent="-267891" algn="just">
              <a:spcBef>
                <a:spcPts val="450"/>
              </a:spcBef>
              <a:spcAft>
                <a:spcPts val="450"/>
              </a:spcAft>
              <a:buClr>
                <a:srgbClr val="FF0000"/>
              </a:buClr>
              <a:buSzPct val="80000"/>
              <a:buFont typeface="Wingdings" panose="05000000000000000000" pitchFamily="2" charset="2"/>
              <a:buChar char="p"/>
            </a:pPr>
            <a:r>
              <a:rPr lang="zh-CN" altLang="en-US" sz="1800">
                <a:solidFill>
                  <a:srgbClr val="0000FF"/>
                </a:solidFill>
              </a:rPr>
              <a:t>先构造的后析构，后构造的先析构；</a:t>
            </a:r>
            <a:r>
              <a:rPr lang="zh-CN" altLang="en-US" sz="1800"/>
              <a:t>先进后出</a:t>
            </a:r>
          </a:p>
        </p:txBody>
      </p:sp>
      <p:pic>
        <p:nvPicPr>
          <p:cNvPr id="26628" name="Picture 1027" descr="F:\C++程序设计\tu\tu\图9.1.tif">
            <a:extLst>
              <a:ext uri="{FF2B5EF4-FFF2-40B4-BE49-F238E27FC236}">
                <a16:creationId xmlns:a16="http://schemas.microsoft.com/office/drawing/2014/main" id="{E1041A6C-B72C-41A1-8FD2-6A5D6CD346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0619" y="2001441"/>
            <a:ext cx="2672954"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190192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994" name="Rectangle 2">
            <a:extLst>
              <a:ext uri="{FF2B5EF4-FFF2-40B4-BE49-F238E27FC236}">
                <a16:creationId xmlns:a16="http://schemas.microsoft.com/office/drawing/2014/main" id="{A42FB916-7268-461F-B065-3E08C1CEBC71}"/>
              </a:ext>
            </a:extLst>
          </p:cNvPr>
          <p:cNvSpPr>
            <a:spLocks noGrp="1" noChangeArrowheads="1"/>
          </p:cNvSpPr>
          <p:nvPr>
            <p:ph type="subTitle" idx="4294967295"/>
          </p:nvPr>
        </p:nvSpPr>
        <p:spPr>
          <a:xfrm>
            <a:off x="1143000" y="1257301"/>
            <a:ext cx="6286500" cy="4493419"/>
          </a:xfrm>
          <a:prstGeom prst="rect">
            <a:avLst/>
          </a:prstGeom>
        </p:spPr>
        <p:txBody>
          <a:bodyPr/>
          <a:lstStyle/>
          <a:p>
            <a:pPr indent="-4763">
              <a:buNone/>
              <a:defRPr/>
            </a:pPr>
            <a:r>
              <a:rPr lang="zh-CN" altLang="en-US" sz="1500" b="0" dirty="0">
                <a:ea typeface="黑体" pitchFamily="49" charset="-122"/>
              </a:rPr>
              <a:t>下面归纳一下什么时候调用构造函数和析构函数： </a:t>
            </a:r>
          </a:p>
          <a:p>
            <a:pPr marL="596504" indent="-385763">
              <a:buClr>
                <a:srgbClr val="FF0000"/>
              </a:buClr>
              <a:buSzPct val="75000"/>
              <a:buFont typeface="Wingdings" pitchFamily="2" charset="2"/>
              <a:buChar char="p"/>
              <a:defRPr/>
            </a:pPr>
            <a:r>
              <a:rPr lang="zh-CN" altLang="en-US" sz="1500" b="0" dirty="0">
                <a:ea typeface="黑体" pitchFamily="49" charset="-122"/>
              </a:rPr>
              <a:t>全局对象</a:t>
            </a:r>
            <a:endParaRPr lang="en-US" altLang="zh-CN" sz="1500" b="0" dirty="0">
              <a:ea typeface="黑体" pitchFamily="49" charset="-122"/>
            </a:endParaRPr>
          </a:p>
          <a:p>
            <a:pPr marL="938213" lvl="1" indent="-385763">
              <a:buClr>
                <a:srgbClr val="FF0000"/>
              </a:buClr>
              <a:buSzPct val="75000"/>
              <a:buFont typeface="Wingdings" pitchFamily="2" charset="2"/>
              <a:buChar char="Ø"/>
              <a:defRPr/>
            </a:pPr>
            <a:r>
              <a:rPr lang="zh-CN" altLang="en-US" sz="1500" b="0" dirty="0">
                <a:ea typeface="黑体" pitchFamily="49" charset="-122"/>
              </a:rPr>
              <a:t>构造函数在文件中的所有函数(包括</a:t>
            </a:r>
            <a:r>
              <a:rPr lang="en-US" altLang="zh-CN" sz="1500" b="0" dirty="0">
                <a:ea typeface="黑体" pitchFamily="49" charset="-122"/>
              </a:rPr>
              <a:t>main</a:t>
            </a:r>
            <a:r>
              <a:rPr lang="zh-CN" altLang="en-US" sz="1500" b="0" dirty="0">
                <a:ea typeface="黑体" pitchFamily="49" charset="-122"/>
              </a:rPr>
              <a:t>函数)执行之前调用。</a:t>
            </a:r>
            <a:endParaRPr lang="en-US" altLang="zh-CN" sz="1500" b="0" dirty="0">
              <a:ea typeface="黑体" pitchFamily="49" charset="-122"/>
            </a:endParaRPr>
          </a:p>
          <a:p>
            <a:pPr marL="938213" lvl="1" indent="-385763">
              <a:buClr>
                <a:srgbClr val="FF0000"/>
              </a:buClr>
              <a:buSzPct val="75000"/>
              <a:buFont typeface="Wingdings" pitchFamily="2" charset="2"/>
              <a:buChar char="Ø"/>
              <a:defRPr/>
            </a:pPr>
            <a:r>
              <a:rPr lang="en-US" altLang="zh-CN" sz="1500" b="0" dirty="0">
                <a:ea typeface="黑体" pitchFamily="49" charset="-122"/>
              </a:rPr>
              <a:t> </a:t>
            </a:r>
            <a:r>
              <a:rPr lang="zh-CN" altLang="en-US" sz="1500" b="0" dirty="0">
                <a:ea typeface="黑体" pitchFamily="49" charset="-122"/>
              </a:rPr>
              <a:t>如果一个程序中有多个文件，而不同的文件中都定义了全局对象，则这些对象的构造函数的执行顺序是不确定的。</a:t>
            </a:r>
            <a:endParaRPr lang="en-US" altLang="zh-CN" sz="1500" b="0" dirty="0">
              <a:ea typeface="黑体" pitchFamily="49" charset="-122"/>
            </a:endParaRPr>
          </a:p>
          <a:p>
            <a:pPr marL="938213" lvl="1" indent="-385763">
              <a:buClr>
                <a:srgbClr val="FF0000"/>
              </a:buClr>
              <a:buSzPct val="75000"/>
              <a:buFont typeface="Wingdings" pitchFamily="2" charset="2"/>
              <a:buChar char="Ø"/>
              <a:defRPr/>
            </a:pPr>
            <a:r>
              <a:rPr lang="en-US" altLang="zh-CN" sz="1500" b="0" dirty="0">
                <a:ea typeface="黑体" pitchFamily="49" charset="-122"/>
              </a:rPr>
              <a:t> </a:t>
            </a:r>
            <a:r>
              <a:rPr lang="zh-CN" altLang="en-US" sz="1500" b="0" dirty="0">
                <a:ea typeface="黑体" pitchFamily="49" charset="-122"/>
              </a:rPr>
              <a:t>当</a:t>
            </a:r>
            <a:r>
              <a:rPr lang="en-US" altLang="zh-CN" sz="1500" b="0" dirty="0">
                <a:ea typeface="黑体" pitchFamily="49" charset="-122"/>
              </a:rPr>
              <a:t>main</a:t>
            </a:r>
            <a:r>
              <a:rPr lang="zh-CN" altLang="en-US" sz="1500" b="0" dirty="0">
                <a:ea typeface="黑体" pitchFamily="49" charset="-122"/>
              </a:rPr>
              <a:t>函数执行完毕或调用</a:t>
            </a:r>
            <a:r>
              <a:rPr lang="en-US" altLang="zh-CN" sz="1500" b="0" dirty="0">
                <a:ea typeface="黑体" pitchFamily="49" charset="-122"/>
              </a:rPr>
              <a:t>exit</a:t>
            </a:r>
            <a:r>
              <a:rPr lang="zh-CN" altLang="en-US" sz="1500" b="0" dirty="0">
                <a:ea typeface="黑体" pitchFamily="49" charset="-122"/>
              </a:rPr>
              <a:t>函数时，调用析构函数。</a:t>
            </a:r>
            <a:endParaRPr lang="en-US" altLang="zh-CN" sz="1500" b="0" dirty="0">
              <a:ea typeface="黑体" pitchFamily="49" charset="-122"/>
            </a:endParaRPr>
          </a:p>
          <a:p>
            <a:pPr marL="607219" indent="-402431">
              <a:buClr>
                <a:srgbClr val="FF0000"/>
              </a:buClr>
              <a:buSzPct val="75000"/>
              <a:buFont typeface="Wingdings" pitchFamily="2" charset="2"/>
              <a:buChar char="p"/>
              <a:defRPr/>
            </a:pPr>
            <a:r>
              <a:rPr lang="zh-CN" altLang="en-US" sz="1500" b="0" dirty="0">
                <a:ea typeface="黑体" pitchFamily="49" charset="-122"/>
              </a:rPr>
              <a:t>局部自动对象</a:t>
            </a:r>
            <a:endParaRPr lang="en-US" altLang="zh-CN" sz="1500" b="0" dirty="0">
              <a:ea typeface="黑体" pitchFamily="49" charset="-122"/>
            </a:endParaRPr>
          </a:p>
          <a:p>
            <a:pPr marL="948928" lvl="1" indent="-402431">
              <a:buClr>
                <a:srgbClr val="FF0000"/>
              </a:buClr>
              <a:buSzPct val="75000"/>
              <a:buFont typeface="Wingdings" pitchFamily="2" charset="2"/>
              <a:buChar char="Ø"/>
              <a:defRPr/>
            </a:pPr>
            <a:r>
              <a:rPr lang="zh-CN" altLang="en-US" sz="1500" b="0" dirty="0">
                <a:ea typeface="黑体" pitchFamily="49" charset="-122"/>
              </a:rPr>
              <a:t>则在建立对象时调用其构造函数。</a:t>
            </a:r>
            <a:endParaRPr lang="en-US" altLang="zh-CN" sz="1500" b="0" dirty="0">
              <a:ea typeface="黑体" pitchFamily="49" charset="-122"/>
            </a:endParaRPr>
          </a:p>
          <a:p>
            <a:pPr marL="948928" lvl="1" indent="-402431">
              <a:buClr>
                <a:srgbClr val="FF0000"/>
              </a:buClr>
              <a:buSzPct val="75000"/>
              <a:buFont typeface="Wingdings" pitchFamily="2" charset="2"/>
              <a:buChar char="Ø"/>
              <a:defRPr/>
            </a:pPr>
            <a:r>
              <a:rPr lang="zh-CN" altLang="en-US" sz="1500" b="0" dirty="0">
                <a:ea typeface="黑体" pitchFamily="49" charset="-122"/>
              </a:rPr>
              <a:t>如果函数被多次调用，在每次建立对象时都要调用构造函数。</a:t>
            </a:r>
            <a:endParaRPr lang="en-US" altLang="zh-CN" sz="1500" b="0" dirty="0">
              <a:ea typeface="黑体" pitchFamily="49" charset="-122"/>
            </a:endParaRPr>
          </a:p>
          <a:p>
            <a:pPr marL="948928" lvl="1" indent="-402431">
              <a:buClr>
                <a:srgbClr val="FF0000"/>
              </a:buClr>
              <a:buSzPct val="75000"/>
              <a:buFont typeface="Wingdings" pitchFamily="2" charset="2"/>
              <a:buChar char="Ø"/>
              <a:defRPr/>
            </a:pPr>
            <a:r>
              <a:rPr lang="zh-CN" altLang="en-US" sz="1500" b="0" dirty="0">
                <a:ea typeface="黑体" pitchFamily="49" charset="-122"/>
              </a:rPr>
              <a:t>在函数调用结束、对象释放时先调用析构函数。</a:t>
            </a:r>
          </a:p>
          <a:p>
            <a:pPr marL="607219" indent="-402431">
              <a:buClr>
                <a:srgbClr val="FF0000"/>
              </a:buClr>
              <a:buSzPct val="75000"/>
              <a:buFont typeface="Wingdings" pitchFamily="2" charset="2"/>
              <a:buChar char="p"/>
              <a:defRPr/>
            </a:pPr>
            <a:r>
              <a:rPr lang="zh-CN" altLang="en-US" sz="1500" b="0" dirty="0">
                <a:ea typeface="黑体" pitchFamily="49" charset="-122"/>
              </a:rPr>
              <a:t>静态(</a:t>
            </a:r>
            <a:r>
              <a:rPr lang="en-US" altLang="zh-CN" sz="1500" b="0" dirty="0">
                <a:ea typeface="黑体" pitchFamily="49" charset="-122"/>
              </a:rPr>
              <a:t>static)</a:t>
            </a:r>
            <a:r>
              <a:rPr lang="zh-CN" altLang="en-US" sz="1500" b="0" dirty="0">
                <a:ea typeface="黑体" pitchFamily="49" charset="-122"/>
              </a:rPr>
              <a:t>局部对象</a:t>
            </a:r>
            <a:endParaRPr lang="en-US" altLang="zh-CN" sz="1500" b="0" dirty="0">
              <a:ea typeface="黑体" pitchFamily="49" charset="-122"/>
            </a:endParaRPr>
          </a:p>
          <a:p>
            <a:pPr marL="948928" lvl="1" indent="-402431">
              <a:buClr>
                <a:srgbClr val="FF0000"/>
              </a:buClr>
              <a:buSzPct val="75000"/>
              <a:buFont typeface="Wingdings" pitchFamily="2" charset="2"/>
              <a:buChar char="Ø"/>
              <a:defRPr/>
            </a:pPr>
            <a:r>
              <a:rPr lang="zh-CN" altLang="en-US" sz="1500" b="0" dirty="0">
                <a:ea typeface="黑体" pitchFamily="49" charset="-122"/>
              </a:rPr>
              <a:t>则只在程序第一次调用此函数建立对象时调用构造函数一次。</a:t>
            </a:r>
            <a:endParaRPr lang="en-US" altLang="zh-CN" sz="1500" b="0" dirty="0">
              <a:ea typeface="黑体" pitchFamily="49" charset="-122"/>
            </a:endParaRPr>
          </a:p>
          <a:p>
            <a:pPr marL="948928" lvl="1" indent="-402431">
              <a:buClr>
                <a:srgbClr val="FF0000"/>
              </a:buClr>
              <a:buSzPct val="75000"/>
              <a:buFont typeface="Wingdings" pitchFamily="2" charset="2"/>
              <a:buChar char="Ø"/>
              <a:defRPr/>
            </a:pPr>
            <a:r>
              <a:rPr lang="zh-CN" altLang="en-US" sz="1500" b="0" dirty="0">
                <a:ea typeface="黑体" pitchFamily="49" charset="-122"/>
              </a:rPr>
              <a:t>在调用结束时对象并不释放，因此也不调用析构函数，只在</a:t>
            </a:r>
            <a:r>
              <a:rPr lang="en-US" altLang="zh-CN" sz="1500" b="0" dirty="0">
                <a:ea typeface="黑体" pitchFamily="49" charset="-122"/>
              </a:rPr>
              <a:t>main</a:t>
            </a:r>
            <a:r>
              <a:rPr lang="zh-CN" altLang="en-US" sz="1500" b="0" dirty="0">
                <a:ea typeface="黑体" pitchFamily="49" charset="-122"/>
              </a:rPr>
              <a:t>函数结束或调用</a:t>
            </a:r>
            <a:r>
              <a:rPr lang="en-US" altLang="zh-CN" sz="1500" b="0" dirty="0">
                <a:ea typeface="黑体" pitchFamily="49" charset="-122"/>
              </a:rPr>
              <a:t>exit</a:t>
            </a:r>
            <a:r>
              <a:rPr lang="zh-CN" altLang="en-US" sz="1500" b="0" dirty="0">
                <a:ea typeface="黑体" pitchFamily="49" charset="-122"/>
              </a:rPr>
              <a:t>函数结束程序时，才调用析构函数。</a:t>
            </a:r>
            <a:r>
              <a:rPr lang="en-US" altLang="zh-CN" sz="1500" dirty="0">
                <a:solidFill>
                  <a:srgbClr val="0000FF"/>
                </a:solidFill>
                <a:ea typeface="黑体" pitchFamily="49" charset="-122"/>
              </a:rPr>
              <a:t>void </a:t>
            </a:r>
            <a:r>
              <a:rPr lang="en-US" altLang="zh-CN" sz="1500" dirty="0" err="1">
                <a:solidFill>
                  <a:srgbClr val="0000FF"/>
                </a:solidFill>
                <a:ea typeface="黑体" pitchFamily="49" charset="-122"/>
              </a:rPr>
              <a:t>fn</a:t>
            </a:r>
            <a:r>
              <a:rPr lang="en-US" altLang="zh-CN" sz="1500" dirty="0">
                <a:solidFill>
                  <a:srgbClr val="0000FF"/>
                </a:solidFill>
                <a:ea typeface="黑体" pitchFamily="49" charset="-122"/>
              </a:rPr>
              <a:t>()</a:t>
            </a:r>
          </a:p>
          <a:p>
            <a:pPr marL="948928" lvl="1" indent="-402431">
              <a:buClr>
                <a:srgbClr val="FF0000"/>
              </a:buClr>
              <a:buSzPct val="75000"/>
              <a:buNone/>
              <a:defRPr/>
            </a:pPr>
            <a:r>
              <a:rPr lang="en-US" altLang="zh-CN" sz="1500" dirty="0">
                <a:solidFill>
                  <a:srgbClr val="0000FF"/>
                </a:solidFill>
                <a:ea typeface="黑体" pitchFamily="49" charset="-122"/>
              </a:rPr>
              <a:t>         {	Student stdu1;  static Student stdu2;	</a:t>
            </a:r>
          </a:p>
          <a:p>
            <a:pPr marL="948928" lvl="1" indent="-402431">
              <a:buClr>
                <a:srgbClr val="FF0000"/>
              </a:buClr>
              <a:buSzPct val="75000"/>
              <a:buNone/>
              <a:defRPr/>
            </a:pPr>
            <a:r>
              <a:rPr lang="en-US" altLang="zh-CN" sz="1500" dirty="0">
                <a:solidFill>
                  <a:srgbClr val="0000FF"/>
                </a:solidFill>
                <a:ea typeface="黑体" pitchFamily="49" charset="-122"/>
              </a:rPr>
              <a:t>         }</a:t>
            </a:r>
          </a:p>
        </p:txBody>
      </p:sp>
    </p:spTree>
    <p:extLst>
      <p:ext uri="{BB962C8B-B14F-4D97-AF65-F5344CB8AC3E}">
        <p14:creationId xmlns:p14="http://schemas.microsoft.com/office/powerpoint/2010/main" val="202061557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a:extLst>
              <a:ext uri="{FF2B5EF4-FFF2-40B4-BE49-F238E27FC236}">
                <a16:creationId xmlns:a16="http://schemas.microsoft.com/office/drawing/2014/main" id="{B2C92ED4-9F43-4E81-A841-8377CE9E41B4}"/>
              </a:ext>
            </a:extLst>
          </p:cNvPr>
          <p:cNvSpPr>
            <a:spLocks noGrp="1" noChangeArrowheads="1"/>
          </p:cNvSpPr>
          <p:nvPr>
            <p:ph type="ctrTitle" idx="4294967295"/>
          </p:nvPr>
        </p:nvSpPr>
        <p:spPr>
          <a:xfrm>
            <a:off x="1885950" y="1125141"/>
            <a:ext cx="6115050" cy="514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lnSpc>
                <a:spcPct val="150000"/>
              </a:lnSpc>
              <a:spcBef>
                <a:spcPct val="50000"/>
              </a:spcBef>
            </a:pPr>
            <a:r>
              <a:rPr lang="zh-CN" altLang="en-US" sz="2550"/>
              <a:t>9.4 对象数组</a:t>
            </a:r>
          </a:p>
        </p:txBody>
      </p:sp>
      <p:sp>
        <p:nvSpPr>
          <p:cNvPr id="757762" name="Rectangle 2">
            <a:extLst>
              <a:ext uri="{FF2B5EF4-FFF2-40B4-BE49-F238E27FC236}">
                <a16:creationId xmlns:a16="http://schemas.microsoft.com/office/drawing/2014/main" id="{FF4B6EBF-86E8-4170-968F-13603CB0262A}"/>
              </a:ext>
            </a:extLst>
          </p:cNvPr>
          <p:cNvSpPr>
            <a:spLocks noGrp="1" noChangeArrowheads="1"/>
          </p:cNvSpPr>
          <p:nvPr>
            <p:ph type="subTitle" idx="4294967295"/>
          </p:nvPr>
        </p:nvSpPr>
        <p:spPr>
          <a:xfrm>
            <a:off x="1143000" y="1768080"/>
            <a:ext cx="6286500" cy="3621881"/>
          </a:xfrm>
          <a:prstGeom prst="rect">
            <a:avLst/>
          </a:prstGeom>
        </p:spPr>
        <p:txBody>
          <a:bodyPr/>
          <a:lstStyle/>
          <a:p>
            <a:pPr marL="534591" indent="-267891" algn="just">
              <a:lnSpc>
                <a:spcPts val="2100"/>
              </a:lnSpc>
              <a:spcBef>
                <a:spcPts val="450"/>
              </a:spcBef>
              <a:spcAft>
                <a:spcPts val="0"/>
              </a:spcAft>
              <a:buClr>
                <a:srgbClr val="FF0000"/>
              </a:buClr>
              <a:buSzPct val="80000"/>
              <a:buFont typeface="Wingdings" pitchFamily="2" charset="2"/>
              <a:buChar char="p"/>
              <a:defRPr/>
            </a:pPr>
            <a:r>
              <a:rPr lang="zh-CN" altLang="en-US" sz="1500" b="0" dirty="0">
                <a:ea typeface="黑体" pitchFamily="49" charset="-122"/>
              </a:rPr>
              <a:t>数组不仅可以由简单变量组成，也可以由对象组成(对象数组的每一个元素都是同类的对象)，例如 </a:t>
            </a:r>
          </a:p>
          <a:p>
            <a:pPr marL="534591" indent="-267891" algn="just">
              <a:lnSpc>
                <a:spcPts val="2100"/>
              </a:lnSpc>
              <a:spcBef>
                <a:spcPts val="450"/>
              </a:spcBef>
              <a:spcAft>
                <a:spcPts val="0"/>
              </a:spcAft>
              <a:buClr>
                <a:srgbClr val="FF0000"/>
              </a:buClr>
              <a:buSzPct val="80000"/>
              <a:buNone/>
              <a:defRPr/>
            </a:pPr>
            <a:r>
              <a:rPr lang="en-US" altLang="zh-CN" sz="1500" b="0" dirty="0">
                <a:solidFill>
                  <a:schemeClr val="accent6"/>
                </a:solidFill>
                <a:ea typeface="黑体" pitchFamily="49" charset="-122"/>
              </a:rPr>
              <a:t>	Student stud[50]; //</a:t>
            </a:r>
            <a:r>
              <a:rPr lang="zh-CN" altLang="en-US" sz="1500" b="0" dirty="0">
                <a:solidFill>
                  <a:schemeClr val="accent6"/>
                </a:solidFill>
                <a:ea typeface="黑体" pitchFamily="49" charset="-122"/>
              </a:rPr>
              <a:t>定义</a:t>
            </a:r>
            <a:r>
              <a:rPr lang="en-US" altLang="zh-CN" sz="1500" b="0" dirty="0">
                <a:solidFill>
                  <a:schemeClr val="accent6"/>
                </a:solidFill>
                <a:ea typeface="黑体" pitchFamily="49" charset="-122"/>
              </a:rPr>
              <a:t>stud</a:t>
            </a:r>
            <a:r>
              <a:rPr lang="zh-CN" altLang="en-US" sz="1500" b="0" dirty="0">
                <a:solidFill>
                  <a:schemeClr val="accent6"/>
                </a:solidFill>
                <a:ea typeface="黑体" pitchFamily="49" charset="-122"/>
              </a:rPr>
              <a:t>数组，有50个元素</a:t>
            </a:r>
            <a:endParaRPr lang="en-US" altLang="zh-CN" sz="1500" b="0" dirty="0">
              <a:solidFill>
                <a:schemeClr val="accent6"/>
              </a:solidFill>
              <a:ea typeface="黑体" pitchFamily="49" charset="-122"/>
            </a:endParaRPr>
          </a:p>
          <a:p>
            <a:pPr marL="534591" indent="-267891" algn="just">
              <a:lnSpc>
                <a:spcPts val="2100"/>
              </a:lnSpc>
              <a:spcBef>
                <a:spcPts val="450"/>
              </a:spcBef>
              <a:spcAft>
                <a:spcPts val="0"/>
              </a:spcAft>
              <a:buClr>
                <a:srgbClr val="FF0000"/>
              </a:buClr>
              <a:buSzPct val="80000"/>
              <a:buFont typeface="Wingdings" pitchFamily="2" charset="2"/>
              <a:buChar char="p"/>
              <a:defRPr/>
            </a:pPr>
            <a:r>
              <a:rPr lang="zh-CN" altLang="en-US" sz="1500" b="0" dirty="0">
                <a:ea typeface="黑体" pitchFamily="49" charset="-122"/>
              </a:rPr>
              <a:t>如果构造函数只有一个参数：</a:t>
            </a:r>
          </a:p>
          <a:p>
            <a:pPr indent="-4763">
              <a:lnSpc>
                <a:spcPts val="2100"/>
              </a:lnSpc>
              <a:spcBef>
                <a:spcPts val="450"/>
              </a:spcBef>
              <a:spcAft>
                <a:spcPts val="0"/>
              </a:spcAft>
              <a:buNone/>
              <a:defRPr/>
            </a:pPr>
            <a:r>
              <a:rPr lang="zh-CN" altLang="en-US" sz="1500" b="0" dirty="0">
                <a:solidFill>
                  <a:schemeClr val="accent6"/>
                </a:solidFill>
                <a:ea typeface="黑体" pitchFamily="49" charset="-122"/>
              </a:rPr>
              <a:t> </a:t>
            </a:r>
            <a:r>
              <a:rPr lang="en-US" altLang="zh-CN" sz="1500" b="0" dirty="0">
                <a:solidFill>
                  <a:schemeClr val="accent6"/>
                </a:solidFill>
                <a:ea typeface="黑体" pitchFamily="49" charset="-122"/>
              </a:rPr>
              <a:t>      Student stud[3]={60,70,78};      //</a:t>
            </a:r>
            <a:r>
              <a:rPr lang="zh-CN" altLang="en-US" sz="1500" b="0" dirty="0">
                <a:solidFill>
                  <a:srgbClr val="FF0000"/>
                </a:solidFill>
                <a:ea typeface="黑体" pitchFamily="49" charset="-122"/>
              </a:rPr>
              <a:t>可以吗？</a:t>
            </a:r>
          </a:p>
          <a:p>
            <a:pPr marL="534591" indent="-267891" algn="just">
              <a:lnSpc>
                <a:spcPts val="2100"/>
              </a:lnSpc>
              <a:spcBef>
                <a:spcPts val="450"/>
              </a:spcBef>
              <a:spcAft>
                <a:spcPts val="0"/>
              </a:spcAft>
              <a:buClr>
                <a:srgbClr val="FF0000"/>
              </a:buClr>
              <a:buSzPct val="80000"/>
              <a:buFont typeface="Wingdings" pitchFamily="2" charset="2"/>
              <a:buChar char="p"/>
              <a:defRPr/>
            </a:pPr>
            <a:r>
              <a:rPr lang="zh-CN" altLang="en-US" sz="1500" b="0" dirty="0">
                <a:ea typeface="黑体" pitchFamily="49" charset="-122"/>
              </a:rPr>
              <a:t>如果构造函数有多个参数： </a:t>
            </a:r>
            <a:endParaRPr lang="en-US" altLang="zh-CN" sz="1500" b="0" dirty="0">
              <a:ea typeface="黑体" pitchFamily="49" charset="-122"/>
            </a:endParaRPr>
          </a:p>
          <a:p>
            <a:pPr marL="534591" indent="-267891" algn="just">
              <a:lnSpc>
                <a:spcPts val="2100"/>
              </a:lnSpc>
              <a:spcBef>
                <a:spcPts val="450"/>
              </a:spcBef>
              <a:spcAft>
                <a:spcPts val="0"/>
              </a:spcAft>
              <a:buClr>
                <a:srgbClr val="FF0000"/>
              </a:buClr>
              <a:buSzPct val="80000"/>
              <a:buNone/>
              <a:defRPr/>
            </a:pPr>
            <a:r>
              <a:rPr lang="en-US" altLang="zh-CN" sz="1500" b="0" dirty="0">
                <a:solidFill>
                  <a:srgbClr val="0000FF"/>
                </a:solidFill>
                <a:ea typeface="黑体" pitchFamily="49" charset="-122"/>
              </a:rPr>
              <a:t>      Student::Student(int =1001, int =18, int =60)</a:t>
            </a:r>
          </a:p>
          <a:p>
            <a:pPr marL="534591" indent="-267891" algn="just">
              <a:lnSpc>
                <a:spcPts val="2100"/>
              </a:lnSpc>
              <a:spcBef>
                <a:spcPts val="450"/>
              </a:spcBef>
              <a:spcAft>
                <a:spcPts val="0"/>
              </a:spcAft>
              <a:buClr>
                <a:srgbClr val="FF0000"/>
              </a:buClr>
              <a:buSzPct val="80000"/>
              <a:buNone/>
              <a:defRPr/>
            </a:pPr>
            <a:r>
              <a:rPr lang="en-US" altLang="zh-CN" sz="1500" b="0" dirty="0">
                <a:solidFill>
                  <a:schemeClr val="accent6"/>
                </a:solidFill>
                <a:ea typeface="黑体" pitchFamily="49" charset="-122"/>
              </a:rPr>
              <a:t>      Student stud[3]={1005,70,70}; </a:t>
            </a:r>
            <a:r>
              <a:rPr lang="en-US" altLang="zh-CN" sz="1500" b="0" dirty="0">
                <a:solidFill>
                  <a:srgbClr val="FF0000"/>
                </a:solidFill>
                <a:ea typeface="黑体" pitchFamily="49" charset="-122"/>
              </a:rPr>
              <a:t>//</a:t>
            </a:r>
            <a:r>
              <a:rPr lang="zh-CN" altLang="en-US" sz="1500" b="0" dirty="0">
                <a:solidFill>
                  <a:srgbClr val="FF0000"/>
                </a:solidFill>
                <a:ea typeface="黑体" pitchFamily="49" charset="-122"/>
              </a:rPr>
              <a:t>可以吗？</a:t>
            </a:r>
            <a:endParaRPr lang="en-US" altLang="zh-CN" sz="1500" b="0" dirty="0">
              <a:solidFill>
                <a:srgbClr val="FF0000"/>
              </a:solidFill>
              <a:ea typeface="黑体" pitchFamily="49" charset="-122"/>
            </a:endParaRPr>
          </a:p>
          <a:p>
            <a:pPr marL="534591" indent="-267891" algn="just">
              <a:lnSpc>
                <a:spcPts val="2100"/>
              </a:lnSpc>
              <a:spcBef>
                <a:spcPts val="450"/>
              </a:spcBef>
              <a:spcAft>
                <a:spcPts val="0"/>
              </a:spcAft>
              <a:buClr>
                <a:srgbClr val="FF0000"/>
              </a:buClr>
              <a:buSzPct val="80000"/>
              <a:buNone/>
              <a:defRPr/>
            </a:pPr>
            <a:r>
              <a:rPr lang="en-US" altLang="zh-CN" sz="1500" b="0" dirty="0">
                <a:ea typeface="黑体" pitchFamily="49" charset="-122"/>
              </a:rPr>
              <a:t> </a:t>
            </a:r>
            <a:r>
              <a:rPr lang="zh-CN" altLang="en-US" sz="1500" b="0" dirty="0">
                <a:ea typeface="黑体" pitchFamily="49" charset="-122"/>
              </a:rPr>
              <a:t>如果数组的每个元素有多个参数，如果再考虑构造函数有默认参数的情况，容易造成实参和形参对应关系不清，产生歧义。</a:t>
            </a:r>
            <a:endParaRPr lang="en-US" altLang="zh-CN" sz="1500" b="0" dirty="0">
              <a:solidFill>
                <a:schemeClr val="accent6"/>
              </a:solidFill>
              <a:ea typeface="黑体" pitchFamily="49" charset="-122"/>
            </a:endParaRPr>
          </a:p>
          <a:p>
            <a:pPr lvl="1" indent="-4763">
              <a:lnSpc>
                <a:spcPts val="2100"/>
              </a:lnSpc>
              <a:spcBef>
                <a:spcPts val="450"/>
              </a:spcBef>
              <a:spcAft>
                <a:spcPts val="0"/>
              </a:spcAft>
              <a:buNone/>
              <a:defRPr/>
            </a:pPr>
            <a:r>
              <a:rPr lang="en-US" altLang="zh-CN" sz="1500" b="0" dirty="0">
                <a:solidFill>
                  <a:schemeClr val="accent6"/>
                </a:solidFill>
                <a:ea typeface="黑体" pitchFamily="49" charset="-122"/>
              </a:rPr>
              <a:t>Student Stud[3]={Student(1001,18,87),</a:t>
            </a:r>
            <a:r>
              <a:rPr lang="zh-CN" altLang="en-US" sz="1500" b="0" dirty="0">
                <a:solidFill>
                  <a:schemeClr val="accent6"/>
                </a:solidFill>
                <a:ea typeface="黑体" pitchFamily="49" charset="-122"/>
              </a:rPr>
              <a:t> </a:t>
            </a:r>
            <a:r>
              <a:rPr lang="en-US" altLang="zh-CN" sz="1500" b="0" dirty="0">
                <a:solidFill>
                  <a:schemeClr val="accent6"/>
                </a:solidFill>
                <a:ea typeface="黑体" pitchFamily="49" charset="-122"/>
              </a:rPr>
              <a:t>Student(1002,19,76), Student(1003,18,72) </a:t>
            </a:r>
            <a:r>
              <a:rPr lang="zh-CN" altLang="en-US" sz="1500" b="0" dirty="0">
                <a:solidFill>
                  <a:schemeClr val="accent6"/>
                </a:solidFill>
                <a:ea typeface="黑体" pitchFamily="49" charset="-122"/>
              </a:rPr>
              <a:t>};</a:t>
            </a:r>
          </a:p>
          <a:p>
            <a:pPr marL="534591" indent="-323850">
              <a:buNone/>
              <a:defRPr/>
            </a:pPr>
            <a:r>
              <a:rPr lang="en-US" altLang="zh-CN" sz="1500" dirty="0"/>
              <a:t>       </a:t>
            </a:r>
            <a:endParaRPr lang="zh-CN" altLang="en-US" sz="1800" dirty="0"/>
          </a:p>
          <a:p>
            <a:pPr marL="534591" indent="-267891" algn="just">
              <a:spcBef>
                <a:spcPts val="450"/>
              </a:spcBef>
              <a:spcAft>
                <a:spcPts val="450"/>
              </a:spcAft>
              <a:buClr>
                <a:srgbClr val="FF0000"/>
              </a:buClr>
              <a:buSzPct val="80000"/>
              <a:buNone/>
              <a:defRPr/>
            </a:pPr>
            <a:endParaRPr lang="zh-CN" altLang="en-US" sz="1800" dirty="0"/>
          </a:p>
        </p:txBody>
      </p:sp>
      <p:sp>
        <p:nvSpPr>
          <p:cNvPr id="2" name="矩形: 圆角 1">
            <a:extLst>
              <a:ext uri="{FF2B5EF4-FFF2-40B4-BE49-F238E27FC236}">
                <a16:creationId xmlns:a16="http://schemas.microsoft.com/office/drawing/2014/main" id="{2DD580A4-10DF-469B-B9F4-608629A13D0A}"/>
              </a:ext>
            </a:extLst>
          </p:cNvPr>
          <p:cNvSpPr/>
          <p:nvPr/>
        </p:nvSpPr>
        <p:spPr>
          <a:xfrm>
            <a:off x="5274078" y="3050958"/>
            <a:ext cx="864096" cy="2700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t>可以</a:t>
            </a:r>
          </a:p>
        </p:txBody>
      </p:sp>
      <p:sp>
        <p:nvSpPr>
          <p:cNvPr id="5" name="矩形: 圆角 4">
            <a:extLst>
              <a:ext uri="{FF2B5EF4-FFF2-40B4-BE49-F238E27FC236}">
                <a16:creationId xmlns:a16="http://schemas.microsoft.com/office/drawing/2014/main" id="{520E4767-4C42-4F87-81A3-EF2455D64695}"/>
              </a:ext>
            </a:extLst>
          </p:cNvPr>
          <p:cNvSpPr/>
          <p:nvPr/>
        </p:nvSpPr>
        <p:spPr>
          <a:xfrm>
            <a:off x="5220072" y="4023066"/>
            <a:ext cx="864096" cy="27003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t>有歧义</a:t>
            </a:r>
          </a:p>
        </p:txBody>
      </p:sp>
    </p:spTree>
    <p:extLst>
      <p:ext uri="{BB962C8B-B14F-4D97-AF65-F5344CB8AC3E}">
        <p14:creationId xmlns:p14="http://schemas.microsoft.com/office/powerpoint/2010/main" val="2622463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Rectangle 2">
            <a:extLst>
              <a:ext uri="{FF2B5EF4-FFF2-40B4-BE49-F238E27FC236}">
                <a16:creationId xmlns:a16="http://schemas.microsoft.com/office/drawing/2014/main" id="{1FC9B165-7533-40DF-A16F-09F0FB2F713E}"/>
              </a:ext>
            </a:extLst>
          </p:cNvPr>
          <p:cNvSpPr>
            <a:spLocks noGrp="1" noChangeArrowheads="1"/>
          </p:cNvSpPr>
          <p:nvPr>
            <p:ph type="subTitle" idx="4294967295"/>
          </p:nvPr>
        </p:nvSpPr>
        <p:spPr>
          <a:xfrm>
            <a:off x="1143001" y="1257301"/>
            <a:ext cx="3579019" cy="4493419"/>
          </a:xfrm>
          <a:prstGeom prst="rect">
            <a:avLst/>
          </a:prstGeom>
        </p:spPr>
        <p:txBody>
          <a:bodyPr/>
          <a:lstStyle/>
          <a:p>
            <a:pPr indent="-4763">
              <a:buNone/>
              <a:defRPr/>
            </a:pPr>
            <a:r>
              <a:rPr lang="zh-CN" altLang="en-US" dirty="0">
                <a:solidFill>
                  <a:schemeClr val="accent6"/>
                </a:solidFill>
              </a:rPr>
              <a:t>例9.6 对象数组</a:t>
            </a:r>
          </a:p>
          <a:p>
            <a:pPr indent="-4763">
              <a:buNone/>
              <a:defRPr/>
            </a:pPr>
            <a:r>
              <a:rPr lang="zh-CN" altLang="en-US" sz="1500" dirty="0"/>
              <a:t>#</a:t>
            </a:r>
            <a:r>
              <a:rPr lang="en-US" altLang="zh-CN" sz="1500" dirty="0"/>
              <a:t>include &lt;</a:t>
            </a:r>
            <a:r>
              <a:rPr lang="en-US" altLang="zh-CN" sz="1500" dirty="0" err="1"/>
              <a:t>iostream</a:t>
            </a:r>
            <a:r>
              <a:rPr lang="en-US" altLang="zh-CN" sz="1500" dirty="0"/>
              <a:t>&gt;</a:t>
            </a:r>
          </a:p>
          <a:p>
            <a:pPr indent="-4763">
              <a:buNone/>
              <a:defRPr/>
            </a:pPr>
            <a:r>
              <a:rPr lang="en-US" altLang="zh-CN" sz="1500" dirty="0"/>
              <a:t>using namespace std;</a:t>
            </a:r>
          </a:p>
          <a:p>
            <a:pPr indent="-4763">
              <a:buNone/>
              <a:defRPr/>
            </a:pPr>
            <a:r>
              <a:rPr lang="en-US" altLang="zh-CN" sz="1500" dirty="0"/>
              <a:t>class Box</a:t>
            </a:r>
          </a:p>
          <a:p>
            <a:pPr indent="-4763">
              <a:buNone/>
              <a:defRPr/>
            </a:pPr>
            <a:r>
              <a:rPr lang="en-US" altLang="zh-CN" sz="1500" dirty="0"/>
              <a:t>{public:</a:t>
            </a:r>
          </a:p>
          <a:p>
            <a:pPr lvl="1" indent="-4763">
              <a:buNone/>
              <a:defRPr/>
            </a:pPr>
            <a:r>
              <a:rPr lang="en-US" altLang="zh-CN" sz="1500" dirty="0"/>
              <a:t>Box(int h=10,int w=12,int </a:t>
            </a:r>
            <a:r>
              <a:rPr lang="en-US" altLang="zh-CN" sz="1500" dirty="0" err="1"/>
              <a:t>len</a:t>
            </a:r>
            <a:r>
              <a:rPr lang="en-US" altLang="zh-CN" sz="1500" dirty="0"/>
              <a:t>=15): height(h),width(w),length(</a:t>
            </a:r>
            <a:r>
              <a:rPr lang="en-US" altLang="zh-CN" sz="1500" dirty="0" err="1"/>
              <a:t>len</a:t>
            </a:r>
            <a:r>
              <a:rPr lang="en-US" altLang="zh-CN" sz="1500" dirty="0"/>
              <a:t>){ }</a:t>
            </a:r>
          </a:p>
          <a:p>
            <a:pPr lvl="1" indent="-4763">
              <a:buNone/>
              <a:defRPr/>
            </a:pPr>
            <a:r>
              <a:rPr lang="en-US" altLang="zh-CN" sz="1500" dirty="0"/>
              <a:t>int volume( );</a:t>
            </a:r>
          </a:p>
          <a:p>
            <a:pPr indent="-4763">
              <a:buNone/>
              <a:defRPr/>
            </a:pPr>
            <a:r>
              <a:rPr lang="en-US" altLang="zh-CN" sz="1500" dirty="0"/>
              <a:t>private:</a:t>
            </a:r>
          </a:p>
          <a:p>
            <a:pPr lvl="1" indent="-4763">
              <a:buNone/>
              <a:defRPr/>
            </a:pPr>
            <a:r>
              <a:rPr lang="en-US" altLang="zh-CN" sz="1500" dirty="0"/>
              <a:t>int height;</a:t>
            </a:r>
          </a:p>
          <a:p>
            <a:pPr lvl="1" indent="-4763">
              <a:buNone/>
              <a:defRPr/>
            </a:pPr>
            <a:r>
              <a:rPr lang="en-US" altLang="zh-CN" sz="1500" dirty="0"/>
              <a:t>int width;</a:t>
            </a:r>
          </a:p>
          <a:p>
            <a:pPr lvl="1" indent="-4763">
              <a:buNone/>
              <a:defRPr/>
            </a:pPr>
            <a:r>
              <a:rPr lang="en-US" altLang="zh-CN" sz="1500" dirty="0"/>
              <a:t>int length;</a:t>
            </a:r>
          </a:p>
          <a:p>
            <a:pPr indent="-4763">
              <a:buNone/>
              <a:defRPr/>
            </a:pPr>
            <a:r>
              <a:rPr lang="en-US" altLang="zh-CN" sz="1500" dirty="0"/>
              <a:t>};</a:t>
            </a:r>
          </a:p>
          <a:p>
            <a:pPr indent="-4763">
              <a:buNone/>
              <a:defRPr/>
            </a:pPr>
            <a:r>
              <a:rPr lang="en-US" altLang="zh-CN" sz="1500" dirty="0"/>
              <a:t>int </a:t>
            </a:r>
            <a:r>
              <a:rPr lang="en-US" altLang="zh-CN" sz="1500" dirty="0" err="1"/>
              <a:t>Box∷volume</a:t>
            </a:r>
            <a:r>
              <a:rPr lang="en-US" altLang="zh-CN" sz="1500" dirty="0"/>
              <a:t>( )</a:t>
            </a:r>
          </a:p>
          <a:p>
            <a:pPr indent="-4763">
              <a:buNone/>
              <a:defRPr/>
            </a:pPr>
            <a:r>
              <a:rPr lang="en-US" altLang="zh-CN" sz="1500" dirty="0"/>
              <a:t>{return(height*width*length);</a:t>
            </a:r>
          </a:p>
          <a:p>
            <a:pPr indent="-4763">
              <a:buNone/>
              <a:defRPr/>
            </a:pPr>
            <a:r>
              <a:rPr lang="en-US" altLang="zh-CN" sz="1500" dirty="0"/>
              <a:t>}</a:t>
            </a:r>
          </a:p>
          <a:p>
            <a:pPr indent="-4763">
              <a:buNone/>
              <a:defRPr/>
            </a:pPr>
            <a:endParaRPr lang="en-US" altLang="zh-CN" sz="1350" dirty="0"/>
          </a:p>
          <a:p>
            <a:pPr indent="-4763">
              <a:buNone/>
              <a:defRPr/>
            </a:pPr>
            <a:endParaRPr lang="en-US" altLang="zh-CN" sz="1350" dirty="0"/>
          </a:p>
        </p:txBody>
      </p:sp>
      <p:sp>
        <p:nvSpPr>
          <p:cNvPr id="3" name="Rectangle 2">
            <a:extLst>
              <a:ext uri="{FF2B5EF4-FFF2-40B4-BE49-F238E27FC236}">
                <a16:creationId xmlns:a16="http://schemas.microsoft.com/office/drawing/2014/main" id="{08EB8B89-0684-49D1-8A76-7F7F657AC6E4}"/>
              </a:ext>
            </a:extLst>
          </p:cNvPr>
          <p:cNvSpPr txBox="1">
            <a:spLocks noChangeArrowheads="1"/>
          </p:cNvSpPr>
          <p:nvPr/>
        </p:nvSpPr>
        <p:spPr bwMode="auto">
          <a:xfrm>
            <a:off x="4842272" y="1646635"/>
            <a:ext cx="3024188" cy="4157663"/>
          </a:xfrm>
          <a:prstGeom prst="rect">
            <a:avLst/>
          </a:prstGeom>
          <a:noFill/>
          <a:ln>
            <a:miter lim="800000"/>
            <a:headEnd/>
            <a:tailEnd/>
          </a:ln>
        </p:spPr>
        <p:txBody>
          <a:bodyPr/>
          <a:lstStyle/>
          <a:p>
            <a:pPr marL="215504" indent="-4763">
              <a:spcBef>
                <a:spcPct val="20000"/>
              </a:spcBef>
              <a:defRPr/>
            </a:pPr>
            <a:r>
              <a:rPr lang="en-US" altLang="zh-CN" sz="1500" b="1" kern="0" dirty="0">
                <a:latin typeface="+mn-lt"/>
                <a:ea typeface="+mn-ea"/>
              </a:rPr>
              <a:t>int main( )</a:t>
            </a:r>
          </a:p>
          <a:p>
            <a:pPr marL="215504" indent="-4763">
              <a:spcBef>
                <a:spcPct val="20000"/>
              </a:spcBef>
              <a:defRPr/>
            </a:pPr>
            <a:r>
              <a:rPr lang="en-US" altLang="zh-CN" sz="1500" b="1" kern="0" dirty="0">
                <a:latin typeface="+mn-lt"/>
                <a:ea typeface="+mn-ea"/>
              </a:rPr>
              <a:t>{ </a:t>
            </a:r>
            <a:r>
              <a:rPr lang="en-US" altLang="zh-CN" sz="1500" b="1" kern="0" dirty="0">
                <a:solidFill>
                  <a:srgbClr val="FF0000"/>
                </a:solidFill>
                <a:latin typeface="+mn-lt"/>
                <a:ea typeface="+mn-ea"/>
              </a:rPr>
              <a:t>Box a[3]={Box(10,12,15),     </a:t>
            </a:r>
            <a:endParaRPr lang="zh-CN" altLang="en-US" sz="1500" b="1" kern="0" dirty="0">
              <a:solidFill>
                <a:srgbClr val="FF0000"/>
              </a:solidFill>
              <a:latin typeface="+mn-lt"/>
              <a:ea typeface="+mn-ea"/>
            </a:endParaRPr>
          </a:p>
          <a:p>
            <a:pPr marL="215504" indent="-4763">
              <a:spcBef>
                <a:spcPct val="20000"/>
              </a:spcBef>
              <a:defRPr/>
            </a:pPr>
            <a:r>
              <a:rPr lang="zh-CN" altLang="en-US" sz="1500" b="1" kern="0" dirty="0">
                <a:solidFill>
                  <a:srgbClr val="FF0000"/>
                </a:solidFill>
                <a:latin typeface="+mn-lt"/>
                <a:ea typeface="+mn-ea"/>
              </a:rPr>
              <a:t>                     </a:t>
            </a:r>
            <a:r>
              <a:rPr lang="en-US" altLang="zh-CN" sz="1500" b="1" kern="0" dirty="0">
                <a:solidFill>
                  <a:srgbClr val="FF0000"/>
                </a:solidFill>
                <a:latin typeface="+mn-lt"/>
                <a:ea typeface="+mn-ea"/>
              </a:rPr>
              <a:t>Box(15,18,20),               </a:t>
            </a:r>
            <a:endParaRPr lang="zh-CN" altLang="en-US" sz="1500" b="1" kern="0" dirty="0">
              <a:solidFill>
                <a:srgbClr val="FF0000"/>
              </a:solidFill>
              <a:latin typeface="+mn-lt"/>
              <a:ea typeface="+mn-ea"/>
            </a:endParaRPr>
          </a:p>
          <a:p>
            <a:pPr marL="215504" indent="-4763">
              <a:spcBef>
                <a:spcPct val="20000"/>
              </a:spcBef>
              <a:defRPr/>
            </a:pPr>
            <a:r>
              <a:rPr lang="zh-CN" altLang="en-US" sz="1500" b="1" kern="0" dirty="0">
                <a:solidFill>
                  <a:srgbClr val="FF0000"/>
                </a:solidFill>
                <a:latin typeface="+mn-lt"/>
                <a:ea typeface="+mn-ea"/>
              </a:rPr>
              <a:t>                     </a:t>
            </a:r>
            <a:r>
              <a:rPr lang="en-US" altLang="zh-CN" sz="1500" b="1" kern="0" dirty="0">
                <a:solidFill>
                  <a:srgbClr val="FF0000"/>
                </a:solidFill>
                <a:latin typeface="+mn-lt"/>
                <a:ea typeface="+mn-ea"/>
              </a:rPr>
              <a:t>Box(16,20,26) </a:t>
            </a:r>
            <a:r>
              <a:rPr lang="zh-CN" altLang="en-US" sz="1500" b="1" kern="0" dirty="0">
                <a:solidFill>
                  <a:srgbClr val="FF0000"/>
                </a:solidFill>
                <a:latin typeface="+mn-lt"/>
                <a:ea typeface="+mn-ea"/>
              </a:rPr>
              <a:t>};</a:t>
            </a:r>
          </a:p>
          <a:p>
            <a:pPr marL="215504" indent="-4763">
              <a:spcBef>
                <a:spcPct val="20000"/>
              </a:spcBef>
              <a:defRPr/>
            </a:pPr>
            <a:r>
              <a:rPr lang="en-US" altLang="zh-CN" sz="1500" b="1" kern="0" dirty="0" err="1">
                <a:latin typeface="+mn-lt"/>
                <a:ea typeface="+mn-ea"/>
              </a:rPr>
              <a:t>cout</a:t>
            </a:r>
            <a:r>
              <a:rPr lang="en-US" altLang="zh-CN" sz="1500" b="1" kern="0" dirty="0">
                <a:latin typeface="+mn-lt"/>
                <a:ea typeface="+mn-ea"/>
              </a:rPr>
              <a:t>&lt;&lt;″volume of a[0] is ″&lt;&lt;a[0].volume( )&lt;&lt;</a:t>
            </a:r>
            <a:r>
              <a:rPr lang="en-US" altLang="zh-CN" sz="1500" b="1" kern="0" dirty="0" err="1">
                <a:latin typeface="+mn-lt"/>
                <a:ea typeface="+mn-ea"/>
              </a:rPr>
              <a:t>endl</a:t>
            </a:r>
            <a:r>
              <a:rPr lang="en-US" altLang="zh-CN" sz="1500" b="1" kern="0" dirty="0">
                <a:latin typeface="+mn-lt"/>
                <a:ea typeface="+mn-ea"/>
              </a:rPr>
              <a:t>;  </a:t>
            </a:r>
            <a:endParaRPr lang="zh-CN" altLang="en-US" sz="1500" b="1" kern="0" dirty="0">
              <a:latin typeface="+mn-lt"/>
              <a:ea typeface="+mn-ea"/>
            </a:endParaRPr>
          </a:p>
          <a:p>
            <a:pPr marL="215504" indent="-4763">
              <a:spcBef>
                <a:spcPct val="20000"/>
              </a:spcBef>
              <a:defRPr/>
            </a:pPr>
            <a:r>
              <a:rPr lang="en-US" altLang="zh-CN" sz="1500" b="1" kern="0" dirty="0" err="1">
                <a:latin typeface="+mn-lt"/>
                <a:ea typeface="+mn-ea"/>
              </a:rPr>
              <a:t>cout</a:t>
            </a:r>
            <a:r>
              <a:rPr lang="en-US" altLang="zh-CN" sz="1500" b="1" kern="0" dirty="0">
                <a:latin typeface="+mn-lt"/>
                <a:ea typeface="+mn-ea"/>
              </a:rPr>
              <a:t>&lt;&lt;″volume of a[1] is ″&lt;&lt;a[1].volume( )&lt;&lt;</a:t>
            </a:r>
            <a:r>
              <a:rPr lang="en-US" altLang="zh-CN" sz="1500" b="1" kern="0" dirty="0" err="1">
                <a:latin typeface="+mn-lt"/>
                <a:ea typeface="+mn-ea"/>
              </a:rPr>
              <a:t>endl</a:t>
            </a:r>
            <a:r>
              <a:rPr lang="en-US" altLang="zh-CN" sz="1500" b="1" kern="0" dirty="0">
                <a:latin typeface="+mn-lt"/>
                <a:ea typeface="+mn-ea"/>
              </a:rPr>
              <a:t>;   </a:t>
            </a:r>
            <a:endParaRPr lang="zh-CN" altLang="en-US" sz="1500" b="1" kern="0" dirty="0">
              <a:latin typeface="+mn-lt"/>
              <a:ea typeface="+mn-ea"/>
            </a:endParaRPr>
          </a:p>
          <a:p>
            <a:pPr marL="215504" indent="-4763">
              <a:spcBef>
                <a:spcPct val="20000"/>
              </a:spcBef>
              <a:defRPr/>
            </a:pPr>
            <a:r>
              <a:rPr lang="en-US" altLang="zh-CN" sz="1500" b="1" kern="0" dirty="0" err="1">
                <a:latin typeface="+mn-lt"/>
                <a:ea typeface="+mn-ea"/>
              </a:rPr>
              <a:t>cout</a:t>
            </a:r>
            <a:r>
              <a:rPr lang="en-US" altLang="zh-CN" sz="1500" b="1" kern="0" dirty="0">
                <a:latin typeface="+mn-lt"/>
                <a:ea typeface="+mn-ea"/>
              </a:rPr>
              <a:t>&lt;&lt;″volume of a[2] is ″&lt;&lt;a[2].volume( )&lt;&lt;</a:t>
            </a:r>
            <a:r>
              <a:rPr lang="en-US" altLang="zh-CN" sz="1500" b="1" kern="0" dirty="0" err="1">
                <a:latin typeface="+mn-lt"/>
                <a:ea typeface="+mn-ea"/>
              </a:rPr>
              <a:t>endl</a:t>
            </a:r>
            <a:r>
              <a:rPr lang="en-US" altLang="zh-CN" sz="1500" b="1" kern="0" dirty="0">
                <a:latin typeface="+mn-lt"/>
                <a:ea typeface="+mn-ea"/>
              </a:rPr>
              <a:t>;</a:t>
            </a:r>
            <a:endParaRPr lang="zh-CN" altLang="en-US" sz="1500" b="1" kern="0" dirty="0">
              <a:latin typeface="+mn-lt"/>
              <a:ea typeface="+mn-ea"/>
            </a:endParaRPr>
          </a:p>
          <a:p>
            <a:pPr marL="215504" indent="-4763">
              <a:spcBef>
                <a:spcPct val="20000"/>
              </a:spcBef>
              <a:defRPr/>
            </a:pPr>
            <a:r>
              <a:rPr lang="zh-CN" altLang="en-US" sz="1500" b="1" kern="0" dirty="0">
                <a:latin typeface="+mn-lt"/>
                <a:ea typeface="+mn-ea"/>
              </a:rPr>
              <a:t>}</a:t>
            </a:r>
          </a:p>
        </p:txBody>
      </p:sp>
      <p:sp>
        <p:nvSpPr>
          <p:cNvPr id="2" name="云形 1">
            <a:extLst>
              <a:ext uri="{FF2B5EF4-FFF2-40B4-BE49-F238E27FC236}">
                <a16:creationId xmlns:a16="http://schemas.microsoft.com/office/drawing/2014/main" id="{74903419-7915-44B8-9791-D70DBBB36AE5}"/>
              </a:ext>
            </a:extLst>
          </p:cNvPr>
          <p:cNvSpPr/>
          <p:nvPr/>
        </p:nvSpPr>
        <p:spPr>
          <a:xfrm>
            <a:off x="4950042" y="4833156"/>
            <a:ext cx="2160240" cy="1080120"/>
          </a:xfrm>
          <a:prstGeom prst="cloud">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solidFill>
                  <a:srgbClr val="FF0000"/>
                </a:solidFill>
              </a:rPr>
              <a:t>还有别的写法吗？</a:t>
            </a:r>
          </a:p>
        </p:txBody>
      </p:sp>
    </p:spTree>
    <p:extLst>
      <p:ext uri="{BB962C8B-B14F-4D97-AF65-F5344CB8AC3E}">
        <p14:creationId xmlns:p14="http://schemas.microsoft.com/office/powerpoint/2010/main" val="656691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a:extLst>
              <a:ext uri="{FF2B5EF4-FFF2-40B4-BE49-F238E27FC236}">
                <a16:creationId xmlns:a16="http://schemas.microsoft.com/office/drawing/2014/main" id="{03FE58F2-5208-44DA-991E-2CEEA693B682}"/>
              </a:ext>
            </a:extLst>
          </p:cNvPr>
          <p:cNvSpPr>
            <a:spLocks noGrp="1" noChangeArrowheads="1"/>
          </p:cNvSpPr>
          <p:nvPr>
            <p:ph type="ctrTitle" idx="4294967295"/>
          </p:nvPr>
        </p:nvSpPr>
        <p:spPr>
          <a:xfrm>
            <a:off x="1885950" y="1314450"/>
            <a:ext cx="6115050" cy="514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lnSpc>
                <a:spcPct val="150000"/>
              </a:lnSpc>
              <a:spcBef>
                <a:spcPct val="50000"/>
              </a:spcBef>
            </a:pPr>
            <a:r>
              <a:rPr lang="zh-CN" altLang="en-US" sz="2550"/>
              <a:t>9.5 对象指针</a:t>
            </a:r>
            <a:br>
              <a:rPr lang="zh-CN" altLang="en-US" sz="2550"/>
            </a:br>
            <a:r>
              <a:rPr lang="zh-CN" altLang="en-US" sz="2550"/>
              <a:t> </a:t>
            </a:r>
            <a:r>
              <a:rPr lang="zh-CN" altLang="en-US" sz="2250"/>
              <a:t>9.5.1 指向对象的指针</a:t>
            </a:r>
          </a:p>
        </p:txBody>
      </p:sp>
      <p:sp>
        <p:nvSpPr>
          <p:cNvPr id="30722" name="Rectangle 2">
            <a:extLst>
              <a:ext uri="{FF2B5EF4-FFF2-40B4-BE49-F238E27FC236}">
                <a16:creationId xmlns:a16="http://schemas.microsoft.com/office/drawing/2014/main" id="{C4877D5B-F720-463C-86F2-6F0CD5CB6B46}"/>
              </a:ext>
            </a:extLst>
          </p:cNvPr>
          <p:cNvSpPr>
            <a:spLocks noGrp="1" noChangeArrowheads="1"/>
          </p:cNvSpPr>
          <p:nvPr>
            <p:ph type="subTitle" idx="4294967295"/>
          </p:nvPr>
        </p:nvSpPr>
        <p:spPr>
          <a:xfrm>
            <a:off x="1143000" y="2511029"/>
            <a:ext cx="6286500" cy="809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34591" indent="-267891" algn="just">
              <a:spcBef>
                <a:spcPts val="450"/>
              </a:spcBef>
              <a:spcAft>
                <a:spcPts val="450"/>
              </a:spcAft>
              <a:buClr>
                <a:srgbClr val="FF0000"/>
              </a:buClr>
              <a:buSzPct val="80000"/>
              <a:buFont typeface="Wingdings" panose="05000000000000000000" pitchFamily="2" charset="2"/>
              <a:buChar char="p"/>
            </a:pPr>
            <a:r>
              <a:rPr lang="zh-CN" altLang="en-US" sz="1650"/>
              <a:t>在建立对象时，编译系统会为每一个对象分配一定的存储空间，以存放其成员。对象空间的起始地址就是对象的指针。可以定义一个指针变量，用来存放对象的指针</a:t>
            </a:r>
          </a:p>
        </p:txBody>
      </p:sp>
      <p:sp>
        <p:nvSpPr>
          <p:cNvPr id="30724" name="矩形 3">
            <a:extLst>
              <a:ext uri="{FF2B5EF4-FFF2-40B4-BE49-F238E27FC236}">
                <a16:creationId xmlns:a16="http://schemas.microsoft.com/office/drawing/2014/main" id="{18D537B5-D306-4527-8D46-8AD379F8523E}"/>
              </a:ext>
            </a:extLst>
          </p:cNvPr>
          <p:cNvSpPr>
            <a:spLocks noChangeArrowheads="1"/>
          </p:cNvSpPr>
          <p:nvPr/>
        </p:nvSpPr>
        <p:spPr bwMode="auto">
          <a:xfrm>
            <a:off x="1331119" y="3589736"/>
            <a:ext cx="2376488" cy="2224520"/>
          </a:xfrm>
          <a:prstGeom prst="rect">
            <a:avLst/>
          </a:prstGeom>
          <a:noFill/>
          <a:ln w="12700">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ts val="2100"/>
              </a:lnSpc>
            </a:pPr>
            <a:r>
              <a:rPr lang="en-US" altLang="zh-CN" sz="1500" b="1"/>
              <a:t>class Time</a:t>
            </a:r>
          </a:p>
          <a:p>
            <a:pPr eaLnBrk="1" hangingPunct="1">
              <a:lnSpc>
                <a:spcPts val="2100"/>
              </a:lnSpc>
            </a:pPr>
            <a:r>
              <a:rPr lang="en-US" altLang="zh-CN" sz="1500" b="1"/>
              <a:t>{public:</a:t>
            </a:r>
          </a:p>
          <a:p>
            <a:pPr eaLnBrk="1" hangingPunct="1">
              <a:lnSpc>
                <a:spcPts val="2100"/>
              </a:lnSpc>
            </a:pPr>
            <a:r>
              <a:rPr lang="en-US" altLang="zh-CN" sz="1500" b="1"/>
              <a:t>int hour, minute, sec;</a:t>
            </a:r>
          </a:p>
          <a:p>
            <a:pPr eaLnBrk="1" hangingPunct="1">
              <a:lnSpc>
                <a:spcPts val="2100"/>
              </a:lnSpc>
            </a:pPr>
            <a:r>
              <a:rPr lang="en-US" altLang="zh-CN" sz="1500" b="1"/>
              <a:t>void get_time( );};</a:t>
            </a:r>
          </a:p>
          <a:p>
            <a:pPr eaLnBrk="1" hangingPunct="1">
              <a:lnSpc>
                <a:spcPts val="2100"/>
              </a:lnSpc>
            </a:pPr>
            <a:endParaRPr lang="en-US" altLang="zh-CN" sz="1500" b="1"/>
          </a:p>
          <a:p>
            <a:pPr eaLnBrk="1" hangingPunct="1">
              <a:lnSpc>
                <a:spcPts val="2100"/>
              </a:lnSpc>
            </a:pPr>
            <a:r>
              <a:rPr lang="en-US" altLang="zh-CN" sz="1500" b="1"/>
              <a:t>void Time∷get_time( )</a:t>
            </a:r>
          </a:p>
          <a:p>
            <a:pPr eaLnBrk="1" hangingPunct="1">
              <a:lnSpc>
                <a:spcPts val="2100"/>
              </a:lnSpc>
            </a:pPr>
            <a:r>
              <a:rPr lang="en-US" altLang="zh-CN" sz="1500" b="1"/>
              <a:t>{cout&lt;&lt;hour&lt;&lt;″:″&lt;&lt;minute&lt;&lt;″:″&lt;&lt;sec&lt;&lt;endl;}</a:t>
            </a:r>
          </a:p>
        </p:txBody>
      </p:sp>
      <p:sp>
        <p:nvSpPr>
          <p:cNvPr id="30725" name="矩形 4">
            <a:extLst>
              <a:ext uri="{FF2B5EF4-FFF2-40B4-BE49-F238E27FC236}">
                <a16:creationId xmlns:a16="http://schemas.microsoft.com/office/drawing/2014/main" id="{7BA7792D-0455-4C6C-B402-379027ACE632}"/>
              </a:ext>
            </a:extLst>
          </p:cNvPr>
          <p:cNvSpPr>
            <a:spLocks noChangeArrowheads="1"/>
          </p:cNvSpPr>
          <p:nvPr/>
        </p:nvSpPr>
        <p:spPr bwMode="auto">
          <a:xfrm>
            <a:off x="3821908" y="3643313"/>
            <a:ext cx="3804047" cy="1952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ts val="2100"/>
              </a:lnSpc>
            </a:pPr>
            <a:r>
              <a:rPr lang="en-US" altLang="zh-CN" sz="1500" b="1" dirty="0"/>
              <a:t>Time *</a:t>
            </a:r>
            <a:r>
              <a:rPr lang="en-US" altLang="zh-CN" sz="1500" b="1" dirty="0" err="1"/>
              <a:t>pt</a:t>
            </a:r>
            <a:r>
              <a:rPr lang="en-US" altLang="zh-CN" sz="1500" b="1" dirty="0"/>
              <a:t>; //</a:t>
            </a:r>
            <a:r>
              <a:rPr lang="zh-CN" altLang="en-US" sz="1500" b="1" dirty="0"/>
              <a:t>指向</a:t>
            </a:r>
            <a:r>
              <a:rPr lang="en-US" altLang="zh-CN" sz="1500" b="1" dirty="0"/>
              <a:t>Time</a:t>
            </a:r>
            <a:r>
              <a:rPr lang="zh-CN" altLang="en-US" sz="1500" b="1" dirty="0"/>
              <a:t>类对象的指针变量</a:t>
            </a:r>
          </a:p>
          <a:p>
            <a:pPr eaLnBrk="1" hangingPunct="1">
              <a:lnSpc>
                <a:spcPts val="2100"/>
              </a:lnSpc>
            </a:pPr>
            <a:r>
              <a:rPr lang="en-US" altLang="zh-CN" sz="1500" b="1" dirty="0"/>
              <a:t>Time t1; //t1</a:t>
            </a:r>
            <a:r>
              <a:rPr lang="zh-CN" altLang="en-US" sz="1500" b="1" dirty="0"/>
              <a:t>为</a:t>
            </a:r>
            <a:r>
              <a:rPr lang="en-US" altLang="zh-CN" sz="1500" b="1" dirty="0"/>
              <a:t>Time</a:t>
            </a:r>
            <a:r>
              <a:rPr lang="zh-CN" altLang="en-US" sz="1500" b="1" dirty="0"/>
              <a:t>类对象</a:t>
            </a:r>
          </a:p>
          <a:p>
            <a:pPr eaLnBrk="1" hangingPunct="1">
              <a:lnSpc>
                <a:spcPts val="2100"/>
              </a:lnSpc>
            </a:pPr>
            <a:r>
              <a:rPr lang="en-US" altLang="zh-CN" sz="1500" b="1" dirty="0" err="1">
                <a:solidFill>
                  <a:srgbClr val="FF0000"/>
                </a:solidFill>
              </a:rPr>
              <a:t>pt</a:t>
            </a:r>
            <a:r>
              <a:rPr lang="en-US" altLang="zh-CN" sz="1500" b="1" dirty="0">
                <a:solidFill>
                  <a:srgbClr val="FF0000"/>
                </a:solidFill>
              </a:rPr>
              <a:t>=&amp;t1; //</a:t>
            </a:r>
            <a:r>
              <a:rPr lang="zh-CN" altLang="en-US" sz="1500" b="1" dirty="0">
                <a:solidFill>
                  <a:srgbClr val="FF0000"/>
                </a:solidFill>
              </a:rPr>
              <a:t>将</a:t>
            </a:r>
            <a:r>
              <a:rPr lang="en-US" altLang="zh-CN" sz="1500" b="1" dirty="0">
                <a:solidFill>
                  <a:srgbClr val="FF0000"/>
                </a:solidFill>
              </a:rPr>
              <a:t>t1</a:t>
            </a:r>
            <a:r>
              <a:rPr lang="zh-CN" altLang="en-US" sz="1500" b="1" dirty="0">
                <a:solidFill>
                  <a:srgbClr val="FF0000"/>
                </a:solidFill>
              </a:rPr>
              <a:t>的起始地址赋给</a:t>
            </a:r>
            <a:r>
              <a:rPr lang="en-US" altLang="zh-CN" sz="1500" b="1" dirty="0" err="1">
                <a:solidFill>
                  <a:srgbClr val="FF0000"/>
                </a:solidFill>
              </a:rPr>
              <a:t>pt</a:t>
            </a:r>
            <a:endParaRPr lang="en-US" altLang="zh-CN" sz="1500" b="1" dirty="0">
              <a:solidFill>
                <a:srgbClr val="FF0000"/>
              </a:solidFill>
            </a:endParaRPr>
          </a:p>
          <a:p>
            <a:pPr eaLnBrk="1" hangingPunct="1">
              <a:lnSpc>
                <a:spcPts val="2100"/>
              </a:lnSpc>
            </a:pPr>
            <a:r>
              <a:rPr lang="zh-CN" altLang="en-US" sz="1500" b="1" dirty="0"/>
              <a:t>*</a:t>
            </a:r>
            <a:r>
              <a:rPr lang="en-US" altLang="zh-CN" sz="1500" b="1" dirty="0" err="1"/>
              <a:t>pt</a:t>
            </a:r>
            <a:r>
              <a:rPr lang="en-US" altLang="zh-CN" sz="1500" b="1" dirty="0"/>
              <a:t>                    //t1</a:t>
            </a:r>
          </a:p>
          <a:p>
            <a:pPr eaLnBrk="1" hangingPunct="1">
              <a:lnSpc>
                <a:spcPts val="2100"/>
              </a:lnSpc>
            </a:pPr>
            <a:r>
              <a:rPr lang="en-US" altLang="zh-CN" sz="1500" b="1" dirty="0"/>
              <a:t>(*</a:t>
            </a:r>
            <a:r>
              <a:rPr lang="en-US" altLang="zh-CN" sz="1500" b="1" dirty="0" err="1"/>
              <a:t>pt</a:t>
            </a:r>
            <a:r>
              <a:rPr lang="en-US" altLang="zh-CN" sz="1500" b="1" dirty="0"/>
              <a:t>).hour        //t1.hour</a:t>
            </a:r>
          </a:p>
          <a:p>
            <a:pPr eaLnBrk="1" hangingPunct="1">
              <a:lnSpc>
                <a:spcPts val="2100"/>
              </a:lnSpc>
            </a:pPr>
            <a:r>
              <a:rPr lang="en-US" altLang="zh-CN" sz="1500" b="1" dirty="0" err="1"/>
              <a:t>pt</a:t>
            </a:r>
            <a:r>
              <a:rPr lang="en-US" altLang="zh-CN" sz="1500" b="1" dirty="0"/>
              <a:t>-&gt;hour          //t1.hour</a:t>
            </a:r>
          </a:p>
          <a:p>
            <a:pPr eaLnBrk="1" hangingPunct="1">
              <a:lnSpc>
                <a:spcPts val="2100"/>
              </a:lnSpc>
            </a:pPr>
            <a:r>
              <a:rPr lang="zh-CN" altLang="en-US" sz="1500" b="1" dirty="0"/>
              <a:t>如果想表达：</a:t>
            </a:r>
            <a:r>
              <a:rPr lang="en-US" altLang="zh-CN" sz="1500" b="1" dirty="0"/>
              <a:t> </a:t>
            </a:r>
            <a:r>
              <a:rPr lang="en-US" altLang="zh-CN" sz="1500" b="1" dirty="0">
                <a:solidFill>
                  <a:srgbClr val="FF0000"/>
                </a:solidFill>
              </a:rPr>
              <a:t>t1.get_time</a:t>
            </a:r>
            <a:r>
              <a:rPr lang="zh-CN" altLang="en-US" sz="1500" b="1" dirty="0">
                <a:solidFill>
                  <a:srgbClr val="FF0000"/>
                </a:solidFill>
              </a:rPr>
              <a:t>怎么写？？</a:t>
            </a:r>
            <a:endParaRPr lang="en-US" altLang="zh-CN" sz="1500" b="1" dirty="0">
              <a:solidFill>
                <a:srgbClr val="FF0000"/>
              </a:solidFill>
            </a:endParaRPr>
          </a:p>
        </p:txBody>
      </p:sp>
      <p:sp>
        <p:nvSpPr>
          <p:cNvPr id="30726" name="矩形 5">
            <a:extLst>
              <a:ext uri="{FF2B5EF4-FFF2-40B4-BE49-F238E27FC236}">
                <a16:creationId xmlns:a16="http://schemas.microsoft.com/office/drawing/2014/main" id="{5DC9F0E8-D727-4281-B18A-2A4C9ACE339A}"/>
              </a:ext>
            </a:extLst>
          </p:cNvPr>
          <p:cNvSpPr>
            <a:spLocks noChangeArrowheads="1"/>
          </p:cNvSpPr>
          <p:nvPr/>
        </p:nvSpPr>
        <p:spPr bwMode="auto">
          <a:xfrm>
            <a:off x="3875485" y="3321845"/>
            <a:ext cx="38040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a:solidFill>
                  <a:srgbClr val="0000FF"/>
                </a:solidFill>
              </a:rPr>
              <a:t>类名  * 对象名指针</a:t>
            </a:r>
          </a:p>
        </p:txBody>
      </p:sp>
      <p:sp>
        <p:nvSpPr>
          <p:cNvPr id="2" name="矩形: 圆角 1">
            <a:extLst>
              <a:ext uri="{FF2B5EF4-FFF2-40B4-BE49-F238E27FC236}">
                <a16:creationId xmlns:a16="http://schemas.microsoft.com/office/drawing/2014/main" id="{461C7F0B-C97A-4EE0-B584-E7F7F75D6979}"/>
              </a:ext>
            </a:extLst>
          </p:cNvPr>
          <p:cNvSpPr/>
          <p:nvPr/>
        </p:nvSpPr>
        <p:spPr>
          <a:xfrm>
            <a:off x="4734019" y="5543551"/>
            <a:ext cx="2754827" cy="4475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chemeClr val="tx1"/>
                </a:solidFill>
              </a:rPr>
              <a:t>(*</a:t>
            </a:r>
            <a:r>
              <a:rPr lang="en-US" altLang="zh-CN" sz="1350" dirty="0" err="1">
                <a:solidFill>
                  <a:schemeClr val="tx1"/>
                </a:solidFill>
              </a:rPr>
              <a:t>pt</a:t>
            </a:r>
            <a:r>
              <a:rPr lang="en-US" altLang="zh-CN" sz="1350" dirty="0">
                <a:solidFill>
                  <a:schemeClr val="tx1"/>
                </a:solidFill>
              </a:rPr>
              <a:t>).</a:t>
            </a:r>
            <a:r>
              <a:rPr lang="en-US" altLang="zh-CN" sz="1350" dirty="0" err="1">
                <a:solidFill>
                  <a:schemeClr val="tx1"/>
                </a:solidFill>
              </a:rPr>
              <a:t>get_time</a:t>
            </a:r>
            <a:r>
              <a:rPr lang="en-US" altLang="zh-CN" sz="1350" dirty="0">
                <a:solidFill>
                  <a:schemeClr val="tx1"/>
                </a:solidFill>
              </a:rPr>
              <a:t> ( )      //t1.get_time</a:t>
            </a:r>
          </a:p>
          <a:p>
            <a:pPr algn="ctr"/>
            <a:r>
              <a:rPr lang="en-US" altLang="zh-CN" sz="1350" dirty="0" err="1">
                <a:solidFill>
                  <a:schemeClr val="tx1"/>
                </a:solidFill>
              </a:rPr>
              <a:t>pt</a:t>
            </a:r>
            <a:r>
              <a:rPr lang="en-US" altLang="zh-CN" sz="1350" dirty="0">
                <a:solidFill>
                  <a:schemeClr val="tx1"/>
                </a:solidFill>
              </a:rPr>
              <a:t>-&gt;</a:t>
            </a:r>
            <a:r>
              <a:rPr lang="en-US" altLang="zh-CN" sz="1350" dirty="0" err="1">
                <a:solidFill>
                  <a:schemeClr val="tx1"/>
                </a:solidFill>
              </a:rPr>
              <a:t>get_time</a:t>
            </a:r>
            <a:r>
              <a:rPr lang="en-US" altLang="zh-CN" sz="1350" dirty="0">
                <a:solidFill>
                  <a:schemeClr val="tx1"/>
                </a:solidFill>
              </a:rPr>
              <a:t> ( )        //t1.get_time</a:t>
            </a:r>
            <a:endParaRPr lang="zh-CN" altLang="en-US" sz="900" dirty="0"/>
          </a:p>
        </p:txBody>
      </p:sp>
    </p:spTree>
    <p:extLst>
      <p:ext uri="{BB962C8B-B14F-4D97-AF65-F5344CB8AC3E}">
        <p14:creationId xmlns:p14="http://schemas.microsoft.com/office/powerpoint/2010/main" val="3444106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a:extLst>
              <a:ext uri="{FF2B5EF4-FFF2-40B4-BE49-F238E27FC236}">
                <a16:creationId xmlns:a16="http://schemas.microsoft.com/office/drawing/2014/main" id="{020750B5-0606-4C44-A567-A2EDF1A596DD}"/>
              </a:ext>
            </a:extLst>
          </p:cNvPr>
          <p:cNvSpPr>
            <a:spLocks noGrp="1" noChangeArrowheads="1"/>
          </p:cNvSpPr>
          <p:nvPr>
            <p:ph type="ctrTitle" idx="4294967295"/>
          </p:nvPr>
        </p:nvSpPr>
        <p:spPr>
          <a:xfrm>
            <a:off x="1943100" y="1314450"/>
            <a:ext cx="6057900" cy="514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50000"/>
              </a:lnSpc>
              <a:spcBef>
                <a:spcPct val="50000"/>
              </a:spcBef>
            </a:pPr>
            <a:r>
              <a:rPr lang="zh-CN" altLang="en-US" sz="2250"/>
              <a:t>9.5.2 指向对象成员的指针</a:t>
            </a:r>
          </a:p>
        </p:txBody>
      </p:sp>
      <p:sp>
        <p:nvSpPr>
          <p:cNvPr id="31747" name="Rectangle 2">
            <a:extLst>
              <a:ext uri="{FF2B5EF4-FFF2-40B4-BE49-F238E27FC236}">
                <a16:creationId xmlns:a16="http://schemas.microsoft.com/office/drawing/2014/main" id="{A806C384-D29F-4A1D-9C3D-C2410A20F786}"/>
              </a:ext>
            </a:extLst>
          </p:cNvPr>
          <p:cNvSpPr>
            <a:spLocks noGrp="1" noChangeArrowheads="1"/>
          </p:cNvSpPr>
          <p:nvPr>
            <p:ph type="subTitle" idx="4294967295"/>
          </p:nvPr>
        </p:nvSpPr>
        <p:spPr>
          <a:xfrm>
            <a:off x="1143000" y="1797845"/>
            <a:ext cx="6286500" cy="38933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96504" indent="-385763">
              <a:buFontTx/>
              <a:buAutoNum type="arabicPeriod"/>
            </a:pPr>
            <a:r>
              <a:rPr lang="zh-CN" altLang="en-US">
                <a:solidFill>
                  <a:srgbClr val="800000"/>
                </a:solidFill>
              </a:rPr>
              <a:t>指向对象</a:t>
            </a:r>
            <a:r>
              <a:rPr lang="zh-CN" altLang="en-US">
                <a:solidFill>
                  <a:srgbClr val="0000FF"/>
                </a:solidFill>
              </a:rPr>
              <a:t>数据成员</a:t>
            </a:r>
            <a:r>
              <a:rPr lang="zh-CN" altLang="en-US">
                <a:solidFill>
                  <a:srgbClr val="800000"/>
                </a:solidFill>
              </a:rPr>
              <a:t>的指针</a:t>
            </a:r>
            <a:endParaRPr lang="en-US" altLang="zh-CN" sz="1350"/>
          </a:p>
        </p:txBody>
      </p:sp>
      <p:sp>
        <p:nvSpPr>
          <p:cNvPr id="31749" name="矩形 6">
            <a:extLst>
              <a:ext uri="{FF2B5EF4-FFF2-40B4-BE49-F238E27FC236}">
                <a16:creationId xmlns:a16="http://schemas.microsoft.com/office/drawing/2014/main" id="{4B20E550-A29C-413F-BB46-2EE959F86980}"/>
              </a:ext>
            </a:extLst>
          </p:cNvPr>
          <p:cNvSpPr>
            <a:spLocks noChangeArrowheads="1"/>
          </p:cNvSpPr>
          <p:nvPr/>
        </p:nvSpPr>
        <p:spPr bwMode="auto">
          <a:xfrm>
            <a:off x="1893094" y="2196705"/>
            <a:ext cx="5625704" cy="3600729"/>
          </a:xfrm>
          <a:prstGeom prst="rect">
            <a:avLst/>
          </a:prstGeom>
          <a:noFill/>
          <a:ln w="12700">
            <a:noFill/>
            <a:miter lim="800000"/>
            <a:headEnd/>
            <a:tailEnd/>
          </a:ln>
        </p:spPr>
        <p:txBody>
          <a:bodyPr>
            <a:spAutoFit/>
          </a:bodyPr>
          <a:lstStyle/>
          <a:p>
            <a:pPr indent="-4763">
              <a:lnSpc>
                <a:spcPts val="2250"/>
              </a:lnSpc>
              <a:defRPr/>
            </a:pPr>
            <a:r>
              <a:rPr lang="en-US" altLang="zh-CN" sz="1500" b="1" dirty="0"/>
              <a:t>class Time</a:t>
            </a:r>
          </a:p>
          <a:p>
            <a:pPr indent="-4763">
              <a:lnSpc>
                <a:spcPts val="2250"/>
              </a:lnSpc>
              <a:defRPr/>
            </a:pPr>
            <a:r>
              <a:rPr lang="en-US" altLang="zh-CN" sz="1500" b="1" dirty="0"/>
              <a:t>{public:</a:t>
            </a:r>
          </a:p>
          <a:p>
            <a:pPr lvl="1" indent="-4763">
              <a:lnSpc>
                <a:spcPts val="2250"/>
              </a:lnSpc>
              <a:defRPr/>
            </a:pPr>
            <a:r>
              <a:rPr lang="en-US" altLang="zh-CN" sz="1500" b="1" dirty="0">
                <a:solidFill>
                  <a:srgbClr val="FF0000"/>
                </a:solidFill>
              </a:rPr>
              <a:t>int</a:t>
            </a:r>
            <a:r>
              <a:rPr lang="en-US" altLang="zh-CN" sz="1500" b="1" dirty="0"/>
              <a:t> </a:t>
            </a:r>
            <a:r>
              <a:rPr lang="en-US" altLang="zh-CN" sz="1500" b="1" dirty="0">
                <a:solidFill>
                  <a:srgbClr val="FF0000"/>
                </a:solidFill>
              </a:rPr>
              <a:t>hour</a:t>
            </a:r>
            <a:r>
              <a:rPr lang="en-US" altLang="zh-CN" sz="1500" b="1" dirty="0"/>
              <a:t>, minute, sec;</a:t>
            </a:r>
          </a:p>
          <a:p>
            <a:pPr lvl="1" indent="-4763">
              <a:lnSpc>
                <a:spcPts val="2250"/>
              </a:lnSpc>
              <a:defRPr/>
            </a:pPr>
            <a:r>
              <a:rPr lang="en-US" altLang="zh-CN" sz="1500" b="1" dirty="0"/>
              <a:t>void </a:t>
            </a:r>
            <a:r>
              <a:rPr lang="en-US" altLang="zh-CN" sz="1500" b="1" dirty="0" err="1"/>
              <a:t>get_time</a:t>
            </a:r>
            <a:r>
              <a:rPr lang="en-US" altLang="zh-CN" sz="1500" b="1" dirty="0"/>
              <a:t>( );</a:t>
            </a:r>
          </a:p>
          <a:p>
            <a:pPr lvl="1" indent="-342900">
              <a:lnSpc>
                <a:spcPts val="2250"/>
              </a:lnSpc>
              <a:defRPr/>
            </a:pPr>
            <a:r>
              <a:rPr lang="en-US" altLang="zh-CN" sz="1500" b="1" dirty="0"/>
              <a:t>};</a:t>
            </a:r>
          </a:p>
          <a:p>
            <a:pPr indent="-4763">
              <a:lnSpc>
                <a:spcPts val="2250"/>
              </a:lnSpc>
              <a:defRPr/>
            </a:pPr>
            <a:r>
              <a:rPr lang="en-US" altLang="zh-CN" sz="1500" b="1" dirty="0"/>
              <a:t>void </a:t>
            </a:r>
            <a:r>
              <a:rPr lang="en-US" altLang="zh-CN" sz="1500" b="1" dirty="0" err="1"/>
              <a:t>Time∷get_time</a:t>
            </a:r>
            <a:r>
              <a:rPr lang="en-US" altLang="zh-CN" sz="1500" b="1" dirty="0"/>
              <a:t>( )</a:t>
            </a:r>
          </a:p>
          <a:p>
            <a:pPr indent="-4763">
              <a:lnSpc>
                <a:spcPts val="2250"/>
              </a:lnSpc>
              <a:defRPr/>
            </a:pPr>
            <a:r>
              <a:rPr lang="en-US" altLang="zh-CN" sz="1500" b="1" dirty="0"/>
              <a:t>{</a:t>
            </a:r>
            <a:r>
              <a:rPr lang="en-US" altLang="zh-CN" sz="1500" b="1" dirty="0" err="1"/>
              <a:t>cout</a:t>
            </a:r>
            <a:r>
              <a:rPr lang="en-US" altLang="zh-CN" sz="1500" b="1" dirty="0"/>
              <a:t>&lt;&lt;hour&lt;&lt;″:″&lt;&lt;minute&lt;&lt;″:″&lt;&lt;sec&lt;&lt;</a:t>
            </a:r>
            <a:r>
              <a:rPr lang="en-US" altLang="zh-CN" sz="1500" b="1" dirty="0" err="1"/>
              <a:t>endl</a:t>
            </a:r>
            <a:r>
              <a:rPr lang="en-US" altLang="zh-CN" sz="1500" b="1" dirty="0"/>
              <a:t>;}</a:t>
            </a:r>
          </a:p>
          <a:p>
            <a:pPr marL="4763" indent="-4763">
              <a:lnSpc>
                <a:spcPts val="2250"/>
              </a:lnSpc>
              <a:defRPr/>
            </a:pPr>
            <a:endParaRPr lang="en-US" altLang="zh-CN" sz="1500" b="1" dirty="0"/>
          </a:p>
          <a:p>
            <a:pPr marL="4763" indent="-4763">
              <a:lnSpc>
                <a:spcPts val="2250"/>
              </a:lnSpc>
              <a:defRPr/>
            </a:pPr>
            <a:r>
              <a:rPr lang="en-US" altLang="zh-CN" sz="1500" b="1" dirty="0"/>
              <a:t>…</a:t>
            </a:r>
          </a:p>
          <a:p>
            <a:pPr marL="4763" indent="-4763">
              <a:lnSpc>
                <a:spcPts val="2250"/>
              </a:lnSpc>
              <a:defRPr/>
            </a:pPr>
            <a:r>
              <a:rPr lang="en-US" altLang="zh-CN" sz="1500" b="1" dirty="0">
                <a:solidFill>
                  <a:srgbClr val="FF0000"/>
                </a:solidFill>
              </a:rPr>
              <a:t>int *p1;                   </a:t>
            </a:r>
            <a:endParaRPr lang="zh-CN" altLang="en-US" sz="1500" b="1" dirty="0">
              <a:solidFill>
                <a:srgbClr val="FF0000"/>
              </a:solidFill>
            </a:endParaRPr>
          </a:p>
          <a:p>
            <a:pPr marL="4763" indent="-4763">
              <a:lnSpc>
                <a:spcPts val="2250"/>
              </a:lnSpc>
              <a:defRPr/>
            </a:pPr>
            <a:r>
              <a:rPr lang="en-US" altLang="zh-CN" sz="1500" b="1" dirty="0"/>
              <a:t>p1=</a:t>
            </a:r>
            <a:r>
              <a:rPr lang="en-US" altLang="zh-CN" sz="1500" b="1" dirty="0">
                <a:solidFill>
                  <a:srgbClr val="FF0000"/>
                </a:solidFill>
              </a:rPr>
              <a:t>&amp;</a:t>
            </a:r>
            <a:r>
              <a:rPr lang="en-US" altLang="zh-CN" sz="1500" b="1" dirty="0"/>
              <a:t>t1.hour;               </a:t>
            </a:r>
          </a:p>
          <a:p>
            <a:pPr marL="4763" indent="-4763">
              <a:lnSpc>
                <a:spcPts val="2250"/>
              </a:lnSpc>
              <a:defRPr/>
            </a:pPr>
            <a:r>
              <a:rPr lang="en-US" altLang="zh-CN" sz="1500" b="1" dirty="0" err="1"/>
              <a:t>cout</a:t>
            </a:r>
            <a:r>
              <a:rPr lang="en-US" altLang="zh-CN" sz="1500" b="1" dirty="0"/>
              <a:t>&lt;&lt;*p1&lt;&lt;</a:t>
            </a:r>
            <a:r>
              <a:rPr lang="en-US" altLang="zh-CN" sz="1500" b="1" dirty="0" err="1"/>
              <a:t>endl</a:t>
            </a:r>
            <a:r>
              <a:rPr lang="en-US" altLang="zh-CN" sz="1500" b="1" dirty="0"/>
              <a:t>;       //</a:t>
            </a:r>
            <a:r>
              <a:rPr lang="zh-CN" altLang="en-US" sz="1500" b="1" dirty="0">
                <a:solidFill>
                  <a:srgbClr val="FF0000"/>
                </a:solidFill>
              </a:rPr>
              <a:t>输出的是什么？？</a:t>
            </a:r>
            <a:endParaRPr lang="en-US" altLang="zh-CN" sz="1500" b="1" dirty="0">
              <a:solidFill>
                <a:srgbClr val="FF0000"/>
              </a:solidFill>
            </a:endParaRPr>
          </a:p>
        </p:txBody>
      </p:sp>
      <p:sp>
        <p:nvSpPr>
          <p:cNvPr id="2" name="矩形: 圆角 1">
            <a:extLst>
              <a:ext uri="{FF2B5EF4-FFF2-40B4-BE49-F238E27FC236}">
                <a16:creationId xmlns:a16="http://schemas.microsoft.com/office/drawing/2014/main" id="{3B42176C-304D-4191-88A1-2583A59299D7}"/>
              </a:ext>
            </a:extLst>
          </p:cNvPr>
          <p:cNvSpPr/>
          <p:nvPr/>
        </p:nvSpPr>
        <p:spPr>
          <a:xfrm>
            <a:off x="5474552" y="5331005"/>
            <a:ext cx="1782198" cy="3780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dirty="0">
                <a:solidFill>
                  <a:schemeClr val="tx1"/>
                </a:solidFill>
              </a:rPr>
              <a:t>t1.hour</a:t>
            </a:r>
            <a:r>
              <a:rPr lang="zh-CN" altLang="en-US" sz="1500" dirty="0">
                <a:solidFill>
                  <a:schemeClr val="tx1"/>
                </a:solidFill>
              </a:rPr>
              <a:t>的值</a:t>
            </a:r>
          </a:p>
        </p:txBody>
      </p:sp>
    </p:spTree>
    <p:extLst>
      <p:ext uri="{BB962C8B-B14F-4D97-AF65-F5344CB8AC3E}">
        <p14:creationId xmlns:p14="http://schemas.microsoft.com/office/powerpoint/2010/main" val="2302814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3D95A4EC-C9BF-47C9-8DD9-0719AC8C89D9}"/>
              </a:ext>
            </a:extLst>
          </p:cNvPr>
          <p:cNvSpPr>
            <a:spLocks noGrp="1" noChangeArrowheads="1"/>
          </p:cNvSpPr>
          <p:nvPr>
            <p:ph type="subTitle" idx="4294967295"/>
          </p:nvPr>
        </p:nvSpPr>
        <p:spPr>
          <a:xfrm>
            <a:off x="1143000" y="1257300"/>
            <a:ext cx="6286500" cy="44410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buNone/>
            </a:pPr>
            <a:r>
              <a:rPr lang="zh-CN" altLang="en-US">
                <a:solidFill>
                  <a:srgbClr val="800000"/>
                </a:solidFill>
              </a:rPr>
              <a:t>2. 指向对象</a:t>
            </a:r>
            <a:r>
              <a:rPr lang="zh-CN" altLang="en-US">
                <a:solidFill>
                  <a:srgbClr val="0000FF"/>
                </a:solidFill>
              </a:rPr>
              <a:t>成员函数</a:t>
            </a:r>
            <a:r>
              <a:rPr lang="zh-CN" altLang="en-US">
                <a:solidFill>
                  <a:srgbClr val="800000"/>
                </a:solidFill>
              </a:rPr>
              <a:t>的指针</a:t>
            </a:r>
          </a:p>
        </p:txBody>
      </p:sp>
      <p:sp>
        <p:nvSpPr>
          <p:cNvPr id="3" name="Rectangle 2">
            <a:extLst>
              <a:ext uri="{FF2B5EF4-FFF2-40B4-BE49-F238E27FC236}">
                <a16:creationId xmlns:a16="http://schemas.microsoft.com/office/drawing/2014/main" id="{EDFDFE3D-0BA4-4E52-9D00-DB848C1AF5CE}"/>
              </a:ext>
            </a:extLst>
          </p:cNvPr>
          <p:cNvSpPr txBox="1">
            <a:spLocks noChangeArrowheads="1"/>
          </p:cNvSpPr>
          <p:nvPr/>
        </p:nvSpPr>
        <p:spPr bwMode="auto">
          <a:xfrm>
            <a:off x="1223962" y="2132410"/>
            <a:ext cx="3615929" cy="3456384"/>
          </a:xfrm>
          <a:prstGeom prst="rect">
            <a:avLst/>
          </a:prstGeom>
          <a:noFill/>
          <a:ln>
            <a:miter lim="800000"/>
            <a:headEnd/>
            <a:tailEnd/>
          </a:ln>
        </p:spPr>
        <p:txBody>
          <a:bodyPr/>
          <a:lstStyle/>
          <a:p>
            <a:pPr marL="215504" indent="-4763">
              <a:spcBef>
                <a:spcPct val="20000"/>
              </a:spcBef>
              <a:defRPr/>
            </a:pPr>
            <a:r>
              <a:rPr lang="zh-CN" altLang="en-US" sz="1500" b="1" kern="0" dirty="0">
                <a:latin typeface="+mn-lt"/>
                <a:ea typeface="+mn-ea"/>
              </a:rPr>
              <a:t>#</a:t>
            </a:r>
            <a:r>
              <a:rPr lang="en-US" altLang="zh-CN" sz="1500" b="1" kern="0" dirty="0">
                <a:latin typeface="+mn-lt"/>
                <a:ea typeface="+mn-ea"/>
              </a:rPr>
              <a:t>include &lt;</a:t>
            </a:r>
            <a:r>
              <a:rPr lang="en-US" altLang="zh-CN" sz="1500" b="1" kern="0" dirty="0" err="1">
                <a:latin typeface="+mn-lt"/>
                <a:ea typeface="+mn-ea"/>
              </a:rPr>
              <a:t>iostream</a:t>
            </a:r>
            <a:r>
              <a:rPr lang="en-US" altLang="zh-CN" sz="1500" b="1" kern="0" dirty="0">
                <a:latin typeface="+mn-lt"/>
                <a:ea typeface="+mn-ea"/>
              </a:rPr>
              <a:t>&gt;</a:t>
            </a:r>
          </a:p>
          <a:p>
            <a:pPr marL="215504" indent="-4763">
              <a:spcBef>
                <a:spcPct val="20000"/>
              </a:spcBef>
              <a:defRPr/>
            </a:pPr>
            <a:r>
              <a:rPr lang="en-US" altLang="zh-CN" sz="1500" b="1" kern="0" dirty="0">
                <a:latin typeface="+mn-lt"/>
                <a:ea typeface="+mn-ea"/>
              </a:rPr>
              <a:t>using namespace std;</a:t>
            </a:r>
          </a:p>
          <a:p>
            <a:pPr marL="215504" indent="-4763">
              <a:spcBef>
                <a:spcPct val="20000"/>
              </a:spcBef>
              <a:defRPr/>
            </a:pPr>
            <a:r>
              <a:rPr lang="en-US" altLang="zh-CN" sz="1500" b="1" kern="0" dirty="0">
                <a:latin typeface="+mn-lt"/>
                <a:ea typeface="+mn-ea"/>
              </a:rPr>
              <a:t>int main( )</a:t>
            </a:r>
          </a:p>
          <a:p>
            <a:pPr marL="215504" indent="-4763">
              <a:spcBef>
                <a:spcPct val="20000"/>
              </a:spcBef>
              <a:defRPr/>
            </a:pPr>
            <a:r>
              <a:rPr lang="en-US" altLang="zh-CN" sz="1500" b="1" kern="0" dirty="0">
                <a:latin typeface="+mn-lt"/>
                <a:ea typeface="+mn-ea"/>
              </a:rPr>
              <a:t>{int max(int </a:t>
            </a:r>
            <a:r>
              <a:rPr lang="en-US" altLang="zh-CN" sz="1500" b="1" kern="0" dirty="0" err="1">
                <a:latin typeface="+mn-lt"/>
                <a:ea typeface="+mn-ea"/>
              </a:rPr>
              <a:t>x,int</a:t>
            </a:r>
            <a:r>
              <a:rPr lang="en-US" altLang="zh-CN" sz="1500" b="1" kern="0" dirty="0">
                <a:latin typeface="+mn-lt"/>
                <a:ea typeface="+mn-ea"/>
              </a:rPr>
              <a:t> y); </a:t>
            </a:r>
            <a:endParaRPr lang="zh-CN" altLang="en-US" sz="1500" b="1" kern="0" dirty="0">
              <a:latin typeface="+mn-lt"/>
              <a:ea typeface="+mn-ea"/>
            </a:endParaRPr>
          </a:p>
          <a:p>
            <a:pPr marL="215504" indent="-4763">
              <a:spcBef>
                <a:spcPct val="20000"/>
              </a:spcBef>
              <a:defRPr/>
            </a:pPr>
            <a:r>
              <a:rPr lang="en-US" altLang="zh-CN" sz="1500" b="1" kern="0" dirty="0">
                <a:solidFill>
                  <a:srgbClr val="FF0000"/>
                </a:solidFill>
                <a:latin typeface="+mn-lt"/>
                <a:ea typeface="+mn-ea"/>
              </a:rPr>
              <a:t>int (*p)(</a:t>
            </a:r>
            <a:r>
              <a:rPr lang="en-US" altLang="zh-CN" sz="1500" b="1" kern="0" dirty="0" err="1">
                <a:solidFill>
                  <a:srgbClr val="FF0000"/>
                </a:solidFill>
                <a:latin typeface="+mn-lt"/>
                <a:ea typeface="+mn-ea"/>
              </a:rPr>
              <a:t>int,int</a:t>
            </a:r>
            <a:r>
              <a:rPr lang="en-US" altLang="zh-CN" sz="1500" b="1" kern="0" dirty="0">
                <a:solidFill>
                  <a:srgbClr val="FF0000"/>
                </a:solidFill>
                <a:latin typeface="+mn-lt"/>
                <a:ea typeface="+mn-ea"/>
              </a:rPr>
              <a:t>); //</a:t>
            </a:r>
            <a:r>
              <a:rPr lang="zh-CN" altLang="en-US" sz="1500" b="1" kern="0" dirty="0">
                <a:solidFill>
                  <a:srgbClr val="FF0000"/>
                </a:solidFill>
                <a:latin typeface="+mn-lt"/>
                <a:ea typeface="+mn-ea"/>
              </a:rPr>
              <a:t>指向函数的指针变量</a:t>
            </a:r>
            <a:r>
              <a:rPr lang="en-US" altLang="zh-CN" sz="1500" b="1" kern="0" dirty="0">
                <a:solidFill>
                  <a:srgbClr val="FF0000"/>
                </a:solidFill>
                <a:latin typeface="+mn-lt"/>
                <a:ea typeface="+mn-ea"/>
              </a:rPr>
              <a:t>p</a:t>
            </a:r>
          </a:p>
          <a:p>
            <a:pPr marL="215504" indent="-4763">
              <a:spcBef>
                <a:spcPct val="20000"/>
              </a:spcBef>
              <a:defRPr/>
            </a:pPr>
            <a:r>
              <a:rPr lang="en-US" altLang="zh-CN" sz="1500" b="1" kern="0" dirty="0">
                <a:latin typeface="+mn-lt"/>
                <a:ea typeface="+mn-ea"/>
              </a:rPr>
              <a:t>int </a:t>
            </a:r>
            <a:r>
              <a:rPr lang="en-US" altLang="zh-CN" sz="1500" b="1" kern="0" dirty="0" err="1">
                <a:latin typeface="+mn-lt"/>
                <a:ea typeface="+mn-ea"/>
              </a:rPr>
              <a:t>a,b,m</a:t>
            </a:r>
            <a:r>
              <a:rPr lang="en-US" altLang="zh-CN" sz="1500" b="1" kern="0" dirty="0">
                <a:latin typeface="+mn-lt"/>
                <a:ea typeface="+mn-ea"/>
              </a:rPr>
              <a:t>;</a:t>
            </a:r>
            <a:r>
              <a:rPr lang="en-US" altLang="zh-CN" sz="1500" b="1" kern="0" dirty="0">
                <a:solidFill>
                  <a:srgbClr val="FF0000"/>
                </a:solidFill>
                <a:latin typeface="+mn-lt"/>
                <a:ea typeface="+mn-ea"/>
              </a:rPr>
              <a:t> </a:t>
            </a:r>
            <a:endParaRPr lang="en-US" altLang="zh-CN" sz="1500" b="1" kern="0" dirty="0">
              <a:latin typeface="+mn-lt"/>
              <a:ea typeface="+mn-ea"/>
            </a:endParaRPr>
          </a:p>
          <a:p>
            <a:pPr marL="215504" indent="-4763">
              <a:spcBef>
                <a:spcPct val="20000"/>
              </a:spcBef>
              <a:defRPr/>
            </a:pPr>
            <a:r>
              <a:rPr lang="en-US" altLang="zh-CN" sz="1500" b="1" kern="0" dirty="0">
                <a:solidFill>
                  <a:srgbClr val="FF0000"/>
                </a:solidFill>
                <a:latin typeface="+mn-lt"/>
                <a:ea typeface="+mn-ea"/>
              </a:rPr>
              <a:t>p=max; //</a:t>
            </a:r>
            <a:r>
              <a:rPr lang="zh-CN" altLang="en-US" sz="1500" b="1" kern="0" dirty="0">
                <a:solidFill>
                  <a:srgbClr val="FF0000"/>
                </a:solidFill>
                <a:latin typeface="+mn-lt"/>
                <a:ea typeface="+mn-ea"/>
              </a:rPr>
              <a:t>使</a:t>
            </a:r>
            <a:r>
              <a:rPr lang="en-US" altLang="zh-CN" sz="1500" b="1" kern="0" dirty="0">
                <a:solidFill>
                  <a:srgbClr val="FF0000"/>
                </a:solidFill>
                <a:latin typeface="+mn-lt"/>
                <a:ea typeface="+mn-ea"/>
              </a:rPr>
              <a:t>p</a:t>
            </a:r>
            <a:r>
              <a:rPr lang="zh-CN" altLang="en-US" sz="1500" b="1" kern="0" dirty="0">
                <a:solidFill>
                  <a:srgbClr val="FF0000"/>
                </a:solidFill>
                <a:latin typeface="+mn-lt"/>
                <a:ea typeface="+mn-ea"/>
              </a:rPr>
              <a:t>指向函数</a:t>
            </a:r>
            <a:r>
              <a:rPr lang="en-US" altLang="zh-CN" sz="1500" b="1" kern="0" dirty="0">
                <a:solidFill>
                  <a:srgbClr val="FF0000"/>
                </a:solidFill>
                <a:latin typeface="+mn-lt"/>
                <a:ea typeface="+mn-ea"/>
              </a:rPr>
              <a:t>max</a:t>
            </a:r>
          </a:p>
          <a:p>
            <a:pPr marL="215504" indent="-4763">
              <a:spcBef>
                <a:spcPct val="20000"/>
              </a:spcBef>
              <a:defRPr/>
            </a:pPr>
            <a:r>
              <a:rPr lang="en-US" altLang="zh-CN" sz="1500" b="1" kern="0" dirty="0" err="1">
                <a:latin typeface="+mn-lt"/>
                <a:ea typeface="+mn-ea"/>
              </a:rPr>
              <a:t>cin</a:t>
            </a:r>
            <a:r>
              <a:rPr lang="en-US" altLang="zh-CN" sz="1500" b="1" kern="0" dirty="0">
                <a:latin typeface="+mn-lt"/>
                <a:ea typeface="+mn-ea"/>
              </a:rPr>
              <a:t>&gt;&gt;a&gt;&gt;b;</a:t>
            </a:r>
          </a:p>
          <a:p>
            <a:pPr marL="215504" indent="-4763">
              <a:spcBef>
                <a:spcPct val="20000"/>
              </a:spcBef>
              <a:defRPr/>
            </a:pPr>
            <a:r>
              <a:rPr lang="en-US" altLang="zh-CN" sz="1500" b="1" kern="0" dirty="0">
                <a:solidFill>
                  <a:srgbClr val="FF0000"/>
                </a:solidFill>
                <a:latin typeface="+mn-lt"/>
                <a:ea typeface="+mn-ea"/>
              </a:rPr>
              <a:t>m=p(</a:t>
            </a:r>
            <a:r>
              <a:rPr lang="en-US" altLang="zh-CN" sz="1500" b="1" kern="0" dirty="0" err="1">
                <a:solidFill>
                  <a:srgbClr val="FF0000"/>
                </a:solidFill>
                <a:latin typeface="+mn-lt"/>
                <a:ea typeface="+mn-ea"/>
              </a:rPr>
              <a:t>a,b</a:t>
            </a:r>
            <a:r>
              <a:rPr lang="en-US" altLang="zh-CN" sz="1500" b="1" kern="0" dirty="0">
                <a:solidFill>
                  <a:srgbClr val="FF0000"/>
                </a:solidFill>
                <a:latin typeface="+mn-lt"/>
                <a:ea typeface="+mn-ea"/>
              </a:rPr>
              <a:t>);</a:t>
            </a:r>
          </a:p>
          <a:p>
            <a:pPr marL="215504" indent="-4763">
              <a:spcBef>
                <a:spcPct val="20000"/>
              </a:spcBef>
              <a:defRPr/>
            </a:pPr>
            <a:r>
              <a:rPr lang="en-US" altLang="zh-CN" sz="1500" b="1" kern="0" dirty="0" err="1">
                <a:latin typeface="+mn-lt"/>
                <a:ea typeface="+mn-ea"/>
              </a:rPr>
              <a:t>cout</a:t>
            </a:r>
            <a:r>
              <a:rPr lang="en-US" altLang="zh-CN" sz="1500" b="1" kern="0" dirty="0">
                <a:latin typeface="+mn-lt"/>
                <a:ea typeface="+mn-ea"/>
              </a:rPr>
              <a:t>&lt;&lt;″max=″&lt;&lt;m&lt;&lt;</a:t>
            </a:r>
            <a:r>
              <a:rPr lang="en-US" altLang="zh-CN" sz="1500" b="1" kern="0" dirty="0" err="1">
                <a:latin typeface="+mn-lt"/>
                <a:ea typeface="+mn-ea"/>
              </a:rPr>
              <a:t>endl</a:t>
            </a:r>
            <a:r>
              <a:rPr lang="en-US" altLang="zh-CN" sz="1500" b="1" kern="0" dirty="0">
                <a:latin typeface="+mn-lt"/>
                <a:ea typeface="+mn-ea"/>
              </a:rPr>
              <a:t>;</a:t>
            </a:r>
          </a:p>
          <a:p>
            <a:pPr marL="215504" indent="-4763">
              <a:spcBef>
                <a:spcPct val="20000"/>
              </a:spcBef>
              <a:defRPr/>
            </a:pPr>
            <a:r>
              <a:rPr lang="en-US" altLang="zh-CN" sz="1500" b="1" kern="0" dirty="0">
                <a:latin typeface="+mn-lt"/>
                <a:ea typeface="+mn-ea"/>
              </a:rPr>
              <a:t>return 0;</a:t>
            </a:r>
          </a:p>
          <a:p>
            <a:pPr marL="215504" indent="-4763">
              <a:spcBef>
                <a:spcPct val="20000"/>
              </a:spcBef>
              <a:defRPr/>
            </a:pPr>
            <a:r>
              <a:rPr lang="en-US" altLang="zh-CN" sz="1500" b="1" kern="0" dirty="0">
                <a:latin typeface="+mn-lt"/>
                <a:ea typeface="+mn-ea"/>
              </a:rPr>
              <a:t>}</a:t>
            </a:r>
            <a:endParaRPr lang="zh-CN" altLang="en-US" sz="2100" b="1" kern="0" dirty="0">
              <a:latin typeface="+mn-lt"/>
              <a:ea typeface="+mn-ea"/>
            </a:endParaRPr>
          </a:p>
        </p:txBody>
      </p:sp>
      <p:sp>
        <p:nvSpPr>
          <p:cNvPr id="4" name="Rectangle 2">
            <a:extLst>
              <a:ext uri="{FF2B5EF4-FFF2-40B4-BE49-F238E27FC236}">
                <a16:creationId xmlns:a16="http://schemas.microsoft.com/office/drawing/2014/main" id="{457CA61A-7BBE-4401-A2D0-9DA9B123690F}"/>
              </a:ext>
            </a:extLst>
          </p:cNvPr>
          <p:cNvSpPr txBox="1">
            <a:spLocks noChangeArrowheads="1"/>
          </p:cNvSpPr>
          <p:nvPr/>
        </p:nvSpPr>
        <p:spPr bwMode="auto">
          <a:xfrm>
            <a:off x="1223963" y="1689497"/>
            <a:ext cx="3401616" cy="442913"/>
          </a:xfrm>
          <a:prstGeom prst="rect">
            <a:avLst/>
          </a:prstGeom>
          <a:noFill/>
          <a:ln>
            <a:miter lim="800000"/>
            <a:headEnd/>
            <a:tailEnd/>
          </a:ln>
        </p:spPr>
        <p:txBody>
          <a:bodyPr/>
          <a:lstStyle/>
          <a:p>
            <a:pPr marL="215504" indent="-4763">
              <a:spcBef>
                <a:spcPct val="20000"/>
              </a:spcBef>
              <a:defRPr/>
            </a:pPr>
            <a:r>
              <a:rPr lang="zh-CN" altLang="en-US" sz="2100" b="1">
                <a:solidFill>
                  <a:srgbClr val="0000FF"/>
                </a:solidFill>
                <a:effectLst>
                  <a:outerShdw blurRad="38100" dist="38100" dir="2700000" algn="tl">
                    <a:srgbClr val="000000"/>
                  </a:outerShdw>
                </a:effectLst>
                <a:latin typeface="Arial" charset="0"/>
                <a:ea typeface="黑体" pitchFamily="2" charset="-122"/>
              </a:rPr>
              <a:t>回顾  </a:t>
            </a:r>
            <a:r>
              <a:rPr lang="zh-CN" altLang="en-US" sz="2100" b="1" kern="0">
                <a:solidFill>
                  <a:srgbClr val="FF0000"/>
                </a:solidFill>
                <a:latin typeface="+mn-lt"/>
                <a:ea typeface="+mn-ea"/>
              </a:rPr>
              <a:t>指向</a:t>
            </a:r>
            <a:r>
              <a:rPr lang="zh-CN" altLang="en-US" sz="2100" b="1" kern="0" dirty="0">
                <a:solidFill>
                  <a:srgbClr val="FF0000"/>
                </a:solidFill>
                <a:latin typeface="+mn-lt"/>
                <a:ea typeface="+mn-ea"/>
              </a:rPr>
              <a:t>函数</a:t>
            </a:r>
            <a:r>
              <a:rPr lang="zh-CN" altLang="en-US" sz="2100" b="1" kern="0">
                <a:solidFill>
                  <a:srgbClr val="FF0000"/>
                </a:solidFill>
                <a:latin typeface="+mn-lt"/>
                <a:ea typeface="+mn-ea"/>
              </a:rPr>
              <a:t>的指针</a:t>
            </a:r>
            <a:endParaRPr lang="zh-CN" altLang="en-US" sz="2100" b="1" kern="0" dirty="0">
              <a:solidFill>
                <a:srgbClr val="FF0000"/>
              </a:solidFill>
              <a:latin typeface="+mn-lt"/>
              <a:ea typeface="+mn-ea"/>
            </a:endParaRPr>
          </a:p>
        </p:txBody>
      </p:sp>
      <p:pic>
        <p:nvPicPr>
          <p:cNvPr id="32773" name="Picture 3" descr="F:\C++程序设计\tu\tu\图6.20.tif">
            <a:extLst>
              <a:ext uri="{FF2B5EF4-FFF2-40B4-BE49-F238E27FC236}">
                <a16:creationId xmlns:a16="http://schemas.microsoft.com/office/drawing/2014/main" id="{DF2B5212-5219-4F4C-9E30-927194CDBF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7776" y="2022872"/>
            <a:ext cx="1350169" cy="263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a:extLst>
              <a:ext uri="{FF2B5EF4-FFF2-40B4-BE49-F238E27FC236}">
                <a16:creationId xmlns:a16="http://schemas.microsoft.com/office/drawing/2014/main" id="{498C8582-2C19-4975-8823-42C265AC7A3D}"/>
              </a:ext>
            </a:extLst>
          </p:cNvPr>
          <p:cNvSpPr/>
          <p:nvPr/>
        </p:nvSpPr>
        <p:spPr>
          <a:xfrm>
            <a:off x="2951560" y="5157789"/>
            <a:ext cx="4914900" cy="646331"/>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a:spAutoFit/>
          </a:bodyPr>
          <a:lstStyle/>
          <a:p>
            <a:pPr indent="-4763">
              <a:defRPr/>
            </a:pPr>
            <a:r>
              <a:rPr lang="zh-CN" altLang="en-US" sz="1800" b="1" dirty="0">
                <a:solidFill>
                  <a:schemeClr val="accent6"/>
                </a:solidFill>
              </a:rPr>
              <a:t>指向函数的指针变量的一般定义：</a:t>
            </a:r>
            <a:endParaRPr lang="en-US" altLang="zh-CN" sz="1800" b="1" dirty="0">
              <a:solidFill>
                <a:schemeClr val="accent6"/>
              </a:solidFill>
            </a:endParaRPr>
          </a:p>
          <a:p>
            <a:pPr indent="-4763">
              <a:defRPr/>
            </a:pPr>
            <a:r>
              <a:rPr lang="zh-CN" altLang="en-US" sz="1800" b="1" dirty="0">
                <a:solidFill>
                  <a:schemeClr val="accent6"/>
                </a:solidFill>
              </a:rPr>
              <a:t>函数类型 （*指针变量名）（函数形参表）；</a:t>
            </a:r>
          </a:p>
        </p:txBody>
      </p:sp>
    </p:spTree>
    <p:extLst>
      <p:ext uri="{BB962C8B-B14F-4D97-AF65-F5344CB8AC3E}">
        <p14:creationId xmlns:p14="http://schemas.microsoft.com/office/powerpoint/2010/main" val="230849390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426" name="Rectangle 2">
            <a:extLst>
              <a:ext uri="{FF2B5EF4-FFF2-40B4-BE49-F238E27FC236}">
                <a16:creationId xmlns:a16="http://schemas.microsoft.com/office/drawing/2014/main" id="{82FFB282-C465-4F68-9099-6F226FEEA596}"/>
              </a:ext>
            </a:extLst>
          </p:cNvPr>
          <p:cNvSpPr>
            <a:spLocks noGrp="1" noChangeArrowheads="1"/>
          </p:cNvSpPr>
          <p:nvPr>
            <p:ph type="subTitle" idx="4294967295"/>
          </p:nvPr>
        </p:nvSpPr>
        <p:spPr>
          <a:xfrm>
            <a:off x="1143000" y="1257300"/>
            <a:ext cx="6286500" cy="4115991"/>
          </a:xfrm>
          <a:prstGeom prst="rect">
            <a:avLst/>
          </a:prstGeom>
        </p:spPr>
        <p:txBody>
          <a:bodyPr/>
          <a:lstStyle/>
          <a:p>
            <a:pPr indent="-4763">
              <a:buNone/>
              <a:defRPr/>
            </a:pPr>
            <a:r>
              <a:rPr lang="zh-CN" altLang="en-US" dirty="0">
                <a:solidFill>
                  <a:srgbClr val="800000"/>
                </a:solidFill>
              </a:rPr>
              <a:t>2. 指向对象成员函数的指针</a:t>
            </a:r>
          </a:p>
          <a:p>
            <a:pPr marL="534591" indent="-267891" algn="just">
              <a:spcBef>
                <a:spcPts val="450"/>
              </a:spcBef>
              <a:spcAft>
                <a:spcPts val="450"/>
              </a:spcAft>
              <a:buClr>
                <a:srgbClr val="FF0000"/>
              </a:buClr>
              <a:buSzPct val="80000"/>
              <a:buFont typeface="Wingdings" pitchFamily="2" charset="2"/>
              <a:buChar char="p"/>
              <a:defRPr/>
            </a:pPr>
            <a:r>
              <a:rPr lang="zh-CN" altLang="en-US" sz="1500" b="0" dirty="0">
                <a:latin typeface="+mj-lt"/>
                <a:ea typeface="黑体" pitchFamily="49" charset="-122"/>
              </a:rPr>
              <a:t>定义指向成员函数的指针变量应该采用下面的形式： </a:t>
            </a:r>
            <a:endParaRPr lang="en-US" altLang="zh-CN" sz="1500" b="0" dirty="0">
              <a:latin typeface="+mj-lt"/>
              <a:ea typeface="黑体" pitchFamily="49" charset="-122"/>
            </a:endParaRPr>
          </a:p>
          <a:p>
            <a:pPr marL="534591" indent="-267891" algn="just">
              <a:spcBef>
                <a:spcPts val="450"/>
              </a:spcBef>
              <a:spcAft>
                <a:spcPts val="450"/>
              </a:spcAft>
              <a:buClr>
                <a:srgbClr val="FF0000"/>
              </a:buClr>
              <a:buSzPct val="80000"/>
              <a:buNone/>
              <a:defRPr/>
            </a:pPr>
            <a:r>
              <a:rPr lang="zh-CN" altLang="en-US" sz="1500" b="0" dirty="0">
                <a:solidFill>
                  <a:srgbClr val="FF0000"/>
                </a:solidFill>
                <a:latin typeface="+mj-lt"/>
                <a:ea typeface="黑体" pitchFamily="49" charset="-122"/>
              </a:rPr>
              <a:t>            </a:t>
            </a:r>
            <a:r>
              <a:rPr lang="zh-CN" altLang="en-US" sz="1500" b="0" dirty="0">
                <a:solidFill>
                  <a:srgbClr val="0000FF"/>
                </a:solidFill>
                <a:latin typeface="+mj-lt"/>
                <a:ea typeface="黑体" pitchFamily="49" charset="-122"/>
              </a:rPr>
              <a:t>函数类型 </a:t>
            </a:r>
            <a:r>
              <a:rPr lang="zh-CN" altLang="en-US" sz="1500" b="0" dirty="0">
                <a:solidFill>
                  <a:srgbClr val="FF0000"/>
                </a:solidFill>
                <a:latin typeface="+mj-lt"/>
                <a:ea typeface="黑体" pitchFamily="49" charset="-122"/>
              </a:rPr>
              <a:t>（类名∷*指针变量名）</a:t>
            </a:r>
            <a:r>
              <a:rPr lang="zh-CN" altLang="en-US" sz="1500" b="0" dirty="0">
                <a:solidFill>
                  <a:srgbClr val="0000FF"/>
                </a:solidFill>
                <a:latin typeface="+mj-lt"/>
                <a:ea typeface="黑体" pitchFamily="49" charset="-122"/>
              </a:rPr>
              <a:t>（函数形参表）</a:t>
            </a:r>
            <a:r>
              <a:rPr lang="zh-CN" altLang="en-US" sz="1500" b="0" dirty="0">
                <a:solidFill>
                  <a:srgbClr val="FF0000"/>
                </a:solidFill>
                <a:latin typeface="+mj-lt"/>
                <a:ea typeface="黑体" pitchFamily="49" charset="-122"/>
              </a:rPr>
              <a:t>；</a:t>
            </a:r>
          </a:p>
          <a:p>
            <a:pPr marL="534591" indent="-267891" algn="just">
              <a:spcBef>
                <a:spcPts val="450"/>
              </a:spcBef>
              <a:spcAft>
                <a:spcPts val="450"/>
              </a:spcAft>
              <a:buClr>
                <a:srgbClr val="FF0000"/>
              </a:buClr>
              <a:buSzPct val="80000"/>
              <a:buNone/>
              <a:defRPr/>
            </a:pPr>
            <a:r>
              <a:rPr lang="zh-CN" altLang="en-US" sz="1500" b="0" i="1" dirty="0">
                <a:solidFill>
                  <a:srgbClr val="7030A0"/>
                </a:solidFill>
                <a:latin typeface="+mj-lt"/>
                <a:ea typeface="黑体" pitchFamily="49" charset="-122"/>
              </a:rPr>
              <a:t>注意区别：</a:t>
            </a:r>
            <a:r>
              <a:rPr lang="zh-CN" altLang="en-US" sz="1500" b="0" dirty="0">
                <a:solidFill>
                  <a:schemeClr val="accent6"/>
                </a:solidFill>
                <a:latin typeface="+mj-lt"/>
                <a:ea typeface="黑体" pitchFamily="49" charset="-122"/>
              </a:rPr>
              <a:t>函数类型 </a:t>
            </a:r>
            <a:r>
              <a:rPr lang="zh-CN" altLang="en-US" sz="1500" b="0" dirty="0">
                <a:solidFill>
                  <a:srgbClr val="FF0000"/>
                </a:solidFill>
                <a:latin typeface="+mj-lt"/>
                <a:ea typeface="黑体" pitchFamily="49" charset="-122"/>
              </a:rPr>
              <a:t>（*指针变量名）</a:t>
            </a:r>
            <a:r>
              <a:rPr lang="zh-CN" altLang="en-US" sz="1500" b="0" dirty="0">
                <a:solidFill>
                  <a:schemeClr val="accent6"/>
                </a:solidFill>
                <a:latin typeface="+mj-lt"/>
                <a:ea typeface="黑体" pitchFamily="49" charset="-122"/>
              </a:rPr>
              <a:t>（函数形参表）；</a:t>
            </a:r>
          </a:p>
          <a:p>
            <a:pPr marL="534591" indent="-267891" algn="just">
              <a:spcBef>
                <a:spcPts val="450"/>
              </a:spcBef>
              <a:spcAft>
                <a:spcPts val="450"/>
              </a:spcAft>
              <a:buClr>
                <a:srgbClr val="FF0000"/>
              </a:buClr>
              <a:buSzPct val="80000"/>
              <a:buNone/>
              <a:defRPr/>
            </a:pPr>
            <a:endParaRPr lang="en-US" altLang="zh-CN" sz="1500" b="0" dirty="0">
              <a:solidFill>
                <a:srgbClr val="FF0000"/>
              </a:solidFill>
              <a:latin typeface="+mj-lt"/>
              <a:ea typeface="黑体" pitchFamily="49" charset="-122"/>
            </a:endParaRPr>
          </a:p>
          <a:p>
            <a:pPr marL="534591" indent="-267891" algn="just">
              <a:spcBef>
                <a:spcPts val="450"/>
              </a:spcBef>
              <a:spcAft>
                <a:spcPts val="450"/>
              </a:spcAft>
              <a:buClr>
                <a:srgbClr val="FF0000"/>
              </a:buClr>
              <a:buSzPct val="80000"/>
              <a:buNone/>
              <a:defRPr/>
            </a:pPr>
            <a:endParaRPr lang="en-US" altLang="zh-CN" sz="1500" b="0" dirty="0">
              <a:solidFill>
                <a:srgbClr val="FF0000"/>
              </a:solidFill>
              <a:latin typeface="+mj-lt"/>
              <a:ea typeface="黑体" pitchFamily="49" charset="-122"/>
            </a:endParaRPr>
          </a:p>
          <a:p>
            <a:pPr marL="534591" indent="-267891" algn="just">
              <a:spcBef>
                <a:spcPts val="450"/>
              </a:spcBef>
              <a:spcAft>
                <a:spcPts val="450"/>
              </a:spcAft>
              <a:buClr>
                <a:srgbClr val="FF0000"/>
              </a:buClr>
              <a:buSzPct val="80000"/>
              <a:buNone/>
              <a:defRPr/>
            </a:pPr>
            <a:endParaRPr lang="en-US" altLang="zh-CN" sz="1500" b="0" dirty="0">
              <a:solidFill>
                <a:srgbClr val="FF0000"/>
              </a:solidFill>
              <a:latin typeface="+mj-lt"/>
              <a:ea typeface="黑体" pitchFamily="49" charset="-122"/>
            </a:endParaRPr>
          </a:p>
          <a:p>
            <a:pPr marL="534591" indent="-267891" algn="just">
              <a:spcBef>
                <a:spcPts val="450"/>
              </a:spcBef>
              <a:spcAft>
                <a:spcPts val="450"/>
              </a:spcAft>
              <a:buClr>
                <a:srgbClr val="FF0000"/>
              </a:buClr>
              <a:buSzPct val="80000"/>
              <a:buFont typeface="Wingdings" pitchFamily="2" charset="2"/>
              <a:buChar char="p"/>
              <a:defRPr/>
            </a:pPr>
            <a:endParaRPr lang="en-US" altLang="zh-CN" sz="1500" b="0" dirty="0">
              <a:latin typeface="+mj-lt"/>
              <a:ea typeface="黑体" pitchFamily="49" charset="-122"/>
            </a:endParaRPr>
          </a:p>
          <a:p>
            <a:pPr marL="534591" indent="-267891" algn="just">
              <a:spcBef>
                <a:spcPts val="450"/>
              </a:spcBef>
              <a:spcAft>
                <a:spcPts val="450"/>
              </a:spcAft>
              <a:buClr>
                <a:srgbClr val="FF0000"/>
              </a:buClr>
              <a:buSzPct val="80000"/>
              <a:buFont typeface="Wingdings" pitchFamily="2" charset="2"/>
              <a:buChar char="p"/>
              <a:defRPr/>
            </a:pPr>
            <a:endParaRPr lang="en-US" altLang="zh-CN" sz="1500" b="0" dirty="0">
              <a:latin typeface="+mj-lt"/>
              <a:ea typeface="黑体" pitchFamily="49" charset="-122"/>
            </a:endParaRPr>
          </a:p>
          <a:p>
            <a:pPr marL="534591" indent="-267891" algn="just">
              <a:spcBef>
                <a:spcPts val="450"/>
              </a:spcBef>
              <a:spcAft>
                <a:spcPts val="450"/>
              </a:spcAft>
              <a:buClr>
                <a:srgbClr val="FF0000"/>
              </a:buClr>
              <a:buSzPct val="80000"/>
              <a:buFont typeface="Wingdings" pitchFamily="2" charset="2"/>
              <a:buChar char="p"/>
              <a:defRPr/>
            </a:pPr>
            <a:r>
              <a:rPr lang="zh-CN" altLang="en-US" sz="1500" b="0" dirty="0">
                <a:latin typeface="+mj-lt"/>
                <a:ea typeface="黑体" pitchFamily="49" charset="-122"/>
              </a:rPr>
              <a:t>使指针变量指向一个公用成员函数的一般形式为 </a:t>
            </a:r>
          </a:p>
          <a:p>
            <a:pPr marL="876300" lvl="1" indent="-267891" algn="just">
              <a:spcBef>
                <a:spcPts val="450"/>
              </a:spcBef>
              <a:spcAft>
                <a:spcPts val="450"/>
              </a:spcAft>
              <a:buClr>
                <a:srgbClr val="FF0000"/>
              </a:buClr>
              <a:buSzPct val="80000"/>
              <a:buNone/>
              <a:defRPr/>
            </a:pPr>
            <a:r>
              <a:rPr lang="zh-CN" altLang="en-US" sz="1500" b="0" dirty="0">
                <a:solidFill>
                  <a:srgbClr val="FF0000"/>
                </a:solidFill>
                <a:latin typeface="+mj-lt"/>
                <a:ea typeface="黑体" pitchFamily="49" charset="-122"/>
              </a:rPr>
              <a:t>指针变量名=&amp;类名∷成员函数名;</a:t>
            </a:r>
            <a:endParaRPr lang="en-US" altLang="zh-CN" sz="1500" b="0" dirty="0">
              <a:solidFill>
                <a:srgbClr val="FF0000"/>
              </a:solidFill>
              <a:latin typeface="+mj-lt"/>
              <a:ea typeface="黑体" pitchFamily="49" charset="-122"/>
            </a:endParaRPr>
          </a:p>
          <a:p>
            <a:pPr marL="876300" lvl="1" indent="-267891" algn="just">
              <a:spcBef>
                <a:spcPts val="450"/>
              </a:spcBef>
              <a:spcAft>
                <a:spcPts val="450"/>
              </a:spcAft>
              <a:buClr>
                <a:srgbClr val="FF0000"/>
              </a:buClr>
              <a:buSzPct val="80000"/>
              <a:buNone/>
              <a:defRPr/>
            </a:pPr>
            <a:r>
              <a:rPr lang="en-US" altLang="zh-CN" sz="1500" b="0" dirty="0">
                <a:solidFill>
                  <a:srgbClr val="0000FF"/>
                </a:solidFill>
                <a:latin typeface="+mj-lt"/>
                <a:ea typeface="黑体" pitchFamily="49" charset="-122"/>
              </a:rPr>
              <a:t>p2=&amp;</a:t>
            </a:r>
            <a:r>
              <a:rPr lang="en-US" altLang="zh-CN" sz="1500" b="0" dirty="0" err="1">
                <a:solidFill>
                  <a:srgbClr val="0000FF"/>
                </a:solidFill>
                <a:latin typeface="+mj-lt"/>
                <a:ea typeface="黑体" pitchFamily="49" charset="-122"/>
              </a:rPr>
              <a:t>Time∷get_time</a:t>
            </a:r>
            <a:r>
              <a:rPr lang="en-US" altLang="zh-CN" sz="1500" b="0" dirty="0">
                <a:solidFill>
                  <a:srgbClr val="0000FF"/>
                </a:solidFill>
                <a:latin typeface="+mj-lt"/>
                <a:ea typeface="黑体" pitchFamily="49" charset="-122"/>
              </a:rPr>
              <a:t>;</a:t>
            </a:r>
          </a:p>
          <a:p>
            <a:pPr marL="534591" indent="-267891" algn="just">
              <a:spcBef>
                <a:spcPts val="450"/>
              </a:spcBef>
              <a:spcAft>
                <a:spcPts val="450"/>
              </a:spcAft>
              <a:buClr>
                <a:srgbClr val="FF0000"/>
              </a:buClr>
              <a:buSzPct val="80000"/>
              <a:buFont typeface="Wingdings" pitchFamily="2" charset="2"/>
              <a:buChar char="p"/>
              <a:defRPr/>
            </a:pPr>
            <a:endParaRPr lang="zh-CN" altLang="en-US" sz="1800" dirty="0"/>
          </a:p>
          <a:p>
            <a:pPr marL="534591" indent="-267891" algn="just">
              <a:spcBef>
                <a:spcPts val="450"/>
              </a:spcBef>
              <a:spcAft>
                <a:spcPts val="450"/>
              </a:spcAft>
              <a:buClr>
                <a:srgbClr val="FF0000"/>
              </a:buClr>
              <a:buSzPct val="80000"/>
              <a:buNone/>
              <a:defRPr/>
            </a:pPr>
            <a:endParaRPr lang="zh-CN" altLang="en-US" sz="1800" dirty="0">
              <a:solidFill>
                <a:srgbClr val="FF0000"/>
              </a:solidFill>
            </a:endParaRPr>
          </a:p>
        </p:txBody>
      </p:sp>
      <p:sp>
        <p:nvSpPr>
          <p:cNvPr id="3" name="矩形 2">
            <a:extLst>
              <a:ext uri="{FF2B5EF4-FFF2-40B4-BE49-F238E27FC236}">
                <a16:creationId xmlns:a16="http://schemas.microsoft.com/office/drawing/2014/main" id="{664F0DDB-B37F-457D-B21A-CB26B041BC7E}"/>
              </a:ext>
            </a:extLst>
          </p:cNvPr>
          <p:cNvSpPr/>
          <p:nvPr/>
        </p:nvSpPr>
        <p:spPr>
          <a:xfrm>
            <a:off x="1732360" y="2625329"/>
            <a:ext cx="2571750" cy="1538434"/>
          </a:xfrm>
          <a:prstGeom prst="rect">
            <a:avLst/>
          </a:prstGeom>
        </p:spPr>
        <p:txBody>
          <a:bodyPr>
            <a:spAutoFit/>
          </a:bodyPr>
          <a:lstStyle/>
          <a:p>
            <a:pPr indent="-4763">
              <a:lnSpc>
                <a:spcPts val="2250"/>
              </a:lnSpc>
              <a:defRPr/>
            </a:pPr>
            <a:r>
              <a:rPr lang="en-US" altLang="zh-CN" sz="1500" b="1" dirty="0"/>
              <a:t>class Time</a:t>
            </a:r>
          </a:p>
          <a:p>
            <a:pPr indent="-4763">
              <a:lnSpc>
                <a:spcPts val="2250"/>
              </a:lnSpc>
              <a:defRPr/>
            </a:pPr>
            <a:r>
              <a:rPr lang="en-US" altLang="zh-CN" sz="1500" b="1" dirty="0"/>
              <a:t>{public:</a:t>
            </a:r>
          </a:p>
          <a:p>
            <a:pPr lvl="1" indent="-4763">
              <a:lnSpc>
                <a:spcPts val="2250"/>
              </a:lnSpc>
              <a:defRPr/>
            </a:pPr>
            <a:r>
              <a:rPr lang="en-US" altLang="zh-CN" sz="1500" b="1" dirty="0">
                <a:solidFill>
                  <a:schemeClr val="tx2"/>
                </a:solidFill>
              </a:rPr>
              <a:t>int hour, minute</a:t>
            </a:r>
            <a:r>
              <a:rPr lang="en-US" altLang="zh-CN" sz="1500" b="1" dirty="0"/>
              <a:t>, sec;</a:t>
            </a:r>
          </a:p>
          <a:p>
            <a:pPr lvl="1" indent="-4763">
              <a:lnSpc>
                <a:spcPts val="2250"/>
              </a:lnSpc>
              <a:defRPr/>
            </a:pPr>
            <a:r>
              <a:rPr lang="en-US" altLang="zh-CN" sz="1500" b="1" dirty="0">
                <a:solidFill>
                  <a:srgbClr val="FF0000"/>
                </a:solidFill>
              </a:rPr>
              <a:t>void </a:t>
            </a:r>
            <a:r>
              <a:rPr lang="en-US" altLang="zh-CN" sz="1500" b="1" dirty="0" err="1">
                <a:solidFill>
                  <a:srgbClr val="FF0000"/>
                </a:solidFill>
              </a:rPr>
              <a:t>get_time</a:t>
            </a:r>
            <a:r>
              <a:rPr lang="en-US" altLang="zh-CN" sz="1500" b="1" dirty="0">
                <a:solidFill>
                  <a:srgbClr val="FF0000"/>
                </a:solidFill>
              </a:rPr>
              <a:t>( );</a:t>
            </a:r>
          </a:p>
          <a:p>
            <a:pPr lvl="1" indent="-342900">
              <a:lnSpc>
                <a:spcPts val="2250"/>
              </a:lnSpc>
              <a:defRPr/>
            </a:pPr>
            <a:r>
              <a:rPr lang="en-US" altLang="zh-CN" sz="1500" b="1" dirty="0"/>
              <a:t>};</a:t>
            </a:r>
            <a:endParaRPr lang="zh-CN" altLang="en-US" sz="1800" dirty="0"/>
          </a:p>
        </p:txBody>
      </p:sp>
      <p:sp>
        <p:nvSpPr>
          <p:cNvPr id="4" name="矩形 3">
            <a:extLst>
              <a:ext uri="{FF2B5EF4-FFF2-40B4-BE49-F238E27FC236}">
                <a16:creationId xmlns:a16="http://schemas.microsoft.com/office/drawing/2014/main" id="{7FC509DF-59C3-44DA-B953-9AA1A4C3499F}"/>
              </a:ext>
            </a:extLst>
          </p:cNvPr>
          <p:cNvSpPr/>
          <p:nvPr/>
        </p:nvSpPr>
        <p:spPr>
          <a:xfrm>
            <a:off x="4250531" y="2839642"/>
            <a:ext cx="3429000" cy="965457"/>
          </a:xfrm>
          <a:prstGeom prst="rect">
            <a:avLst/>
          </a:prstGeom>
          <a:solidFill>
            <a:schemeClr val="accent1">
              <a:lumMod val="20000"/>
              <a:lumOff val="80000"/>
            </a:schemeClr>
          </a:solidFill>
          <a:ln>
            <a:solidFill>
              <a:srgbClr val="0000FF"/>
            </a:solidFill>
          </a:ln>
        </p:spPr>
        <p:txBody>
          <a:bodyPr>
            <a:spAutoFit/>
          </a:bodyPr>
          <a:lstStyle/>
          <a:p>
            <a:pPr algn="just">
              <a:spcBef>
                <a:spcPts val="450"/>
              </a:spcBef>
              <a:spcAft>
                <a:spcPts val="450"/>
              </a:spcAft>
              <a:buClr>
                <a:srgbClr val="FF0000"/>
              </a:buClr>
              <a:buSzPct val="80000"/>
              <a:defRPr/>
            </a:pPr>
            <a:r>
              <a:rPr lang="en-US" altLang="zh-CN" sz="1500">
                <a:solidFill>
                  <a:srgbClr val="FF0000"/>
                </a:solidFill>
                <a:latin typeface="+mn-lt"/>
                <a:ea typeface="黑体" pitchFamily="49" charset="-122"/>
              </a:rPr>
              <a:t>void (Time∷*p2)( );          </a:t>
            </a:r>
          </a:p>
          <a:p>
            <a:pPr algn="just">
              <a:lnSpc>
                <a:spcPts val="2100"/>
              </a:lnSpc>
              <a:spcBef>
                <a:spcPts val="450"/>
              </a:spcBef>
              <a:spcAft>
                <a:spcPts val="0"/>
              </a:spcAft>
              <a:buClr>
                <a:srgbClr val="FF0000"/>
              </a:buClr>
              <a:buSzPct val="80000"/>
              <a:defRPr/>
            </a:pPr>
            <a:r>
              <a:rPr lang="en-US" altLang="zh-CN" sz="1500">
                <a:solidFill>
                  <a:srgbClr val="FF0000"/>
                </a:solidFill>
                <a:latin typeface="+mn-lt"/>
                <a:ea typeface="黑体" pitchFamily="49" charset="-122"/>
              </a:rPr>
              <a:t> //</a:t>
            </a:r>
            <a:r>
              <a:rPr lang="zh-CN" altLang="en-US" sz="1500">
                <a:solidFill>
                  <a:srgbClr val="FF0000"/>
                </a:solidFill>
                <a:latin typeface="+mn-lt"/>
                <a:ea typeface="黑体" pitchFamily="49" charset="-122"/>
              </a:rPr>
              <a:t>定义</a:t>
            </a:r>
            <a:r>
              <a:rPr lang="en-US" altLang="zh-CN" sz="1500">
                <a:solidFill>
                  <a:srgbClr val="FF0000"/>
                </a:solidFill>
                <a:latin typeface="+mn-lt"/>
                <a:ea typeface="黑体" pitchFamily="49" charset="-122"/>
              </a:rPr>
              <a:t>p2</a:t>
            </a:r>
            <a:r>
              <a:rPr lang="zh-CN" altLang="en-US" sz="1500">
                <a:solidFill>
                  <a:srgbClr val="FF0000"/>
                </a:solidFill>
                <a:latin typeface="+mn-lt"/>
                <a:ea typeface="黑体" pitchFamily="49" charset="-122"/>
              </a:rPr>
              <a:t>为指向</a:t>
            </a:r>
            <a:r>
              <a:rPr lang="en-US" altLang="zh-CN" sz="1500">
                <a:solidFill>
                  <a:srgbClr val="FF0000"/>
                </a:solidFill>
                <a:latin typeface="+mn-lt"/>
                <a:ea typeface="黑体" pitchFamily="49" charset="-122"/>
              </a:rPr>
              <a:t>Time</a:t>
            </a:r>
            <a:r>
              <a:rPr lang="zh-CN" altLang="en-US" sz="1500">
                <a:solidFill>
                  <a:srgbClr val="FF0000"/>
                </a:solidFill>
                <a:latin typeface="+mn-lt"/>
                <a:ea typeface="黑体" pitchFamily="49" charset="-122"/>
              </a:rPr>
              <a:t>类中公用成员函数的指针变量</a:t>
            </a:r>
            <a:endParaRPr lang="en-US" altLang="zh-CN" sz="1500" dirty="0">
              <a:solidFill>
                <a:srgbClr val="FF0000"/>
              </a:solidFill>
              <a:latin typeface="+mn-lt"/>
              <a:ea typeface="黑体" pitchFamily="49" charset="-122"/>
            </a:endParaRPr>
          </a:p>
        </p:txBody>
      </p:sp>
    </p:spTree>
    <p:extLst>
      <p:ext uri="{BB962C8B-B14F-4D97-AF65-F5344CB8AC3E}">
        <p14:creationId xmlns:p14="http://schemas.microsoft.com/office/powerpoint/2010/main" val="162309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43426">
                                            <p:txEl>
                                              <p:pRg st="9" end="9"/>
                                            </p:txEl>
                                          </p:spTgt>
                                        </p:tgtEl>
                                        <p:attrNameLst>
                                          <p:attrName>style.visibility</p:attrName>
                                        </p:attrNameLst>
                                      </p:cBhvr>
                                      <p:to>
                                        <p:strVal val="visible"/>
                                      </p:to>
                                    </p:set>
                                    <p:animEffect transition="in" filter="blinds(horizontal)">
                                      <p:cBhvr>
                                        <p:cTn id="17" dur="500"/>
                                        <p:tgtEl>
                                          <p:spTgt spid="743426">
                                            <p:txEl>
                                              <p:pRg st="9" end="9"/>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743426">
                                            <p:txEl>
                                              <p:pRg st="10" end="10"/>
                                            </p:txEl>
                                          </p:spTgt>
                                        </p:tgtEl>
                                        <p:attrNameLst>
                                          <p:attrName>style.visibility</p:attrName>
                                        </p:attrNameLst>
                                      </p:cBhvr>
                                      <p:to>
                                        <p:strVal val="visible"/>
                                      </p:to>
                                    </p:set>
                                    <p:animEffect transition="in" filter="blinds(horizontal)">
                                      <p:cBhvr>
                                        <p:cTn id="20" dur="500"/>
                                        <p:tgtEl>
                                          <p:spTgt spid="743426">
                                            <p:txEl>
                                              <p:pRg st="10" end="10"/>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743426">
                                            <p:txEl>
                                              <p:pRg st="11" end="11"/>
                                            </p:txEl>
                                          </p:spTgt>
                                        </p:tgtEl>
                                        <p:attrNameLst>
                                          <p:attrName>style.visibility</p:attrName>
                                        </p:attrNameLst>
                                      </p:cBhvr>
                                      <p:to>
                                        <p:strVal val="visible"/>
                                      </p:to>
                                    </p:set>
                                    <p:animEffect transition="in" filter="blinds(horizontal)">
                                      <p:cBhvr>
                                        <p:cTn id="23" dur="500"/>
                                        <p:tgtEl>
                                          <p:spTgt spid="74342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59F74E3E-EF3C-4BD3-8E07-351380C16C0B}"/>
              </a:ext>
            </a:extLst>
          </p:cNvPr>
          <p:cNvSpPr>
            <a:spLocks noGrp="1" noChangeArrowheads="1"/>
          </p:cNvSpPr>
          <p:nvPr>
            <p:ph type="subTitle" idx="4294967295"/>
          </p:nvPr>
        </p:nvSpPr>
        <p:spPr>
          <a:xfrm>
            <a:off x="1348980" y="1587104"/>
            <a:ext cx="3027760" cy="4199334"/>
          </a:xfrm>
          <a:prstGeom prst="rect">
            <a:avLst/>
          </a:prstGeom>
          <a:ln w="19050">
            <a:solidFill>
              <a:srgbClr val="C00000"/>
            </a:solidFill>
          </a:ln>
        </p:spPr>
        <p:txBody>
          <a:bodyPr/>
          <a:lstStyle/>
          <a:p>
            <a:pPr marL="0" indent="0">
              <a:buNone/>
              <a:defRPr/>
            </a:pPr>
            <a:r>
              <a:rPr lang="zh-CN" altLang="en-US" sz="1500" dirty="0"/>
              <a:t>#</a:t>
            </a:r>
            <a:r>
              <a:rPr lang="en-US" altLang="zh-CN" sz="1500" dirty="0"/>
              <a:t>include &lt;iostream&gt;</a:t>
            </a:r>
          </a:p>
          <a:p>
            <a:pPr marL="0" indent="0">
              <a:buNone/>
              <a:defRPr/>
            </a:pPr>
            <a:r>
              <a:rPr lang="en-US" altLang="zh-CN" sz="1500" dirty="0"/>
              <a:t>using namespace std;</a:t>
            </a:r>
          </a:p>
          <a:p>
            <a:pPr marL="0" indent="0">
              <a:buNone/>
              <a:defRPr/>
            </a:pPr>
            <a:r>
              <a:rPr lang="en-US" altLang="zh-CN" sz="1500" dirty="0"/>
              <a:t>class Time</a:t>
            </a:r>
          </a:p>
          <a:p>
            <a:pPr marL="0" indent="0">
              <a:buNone/>
              <a:defRPr/>
            </a:pPr>
            <a:r>
              <a:rPr lang="en-US" altLang="zh-CN" sz="1500" dirty="0"/>
              <a:t>{public:</a:t>
            </a:r>
          </a:p>
          <a:p>
            <a:pPr marL="300038" lvl="2" indent="0">
              <a:buNone/>
              <a:defRPr/>
            </a:pPr>
            <a:r>
              <a:rPr lang="en-US" altLang="zh-CN" sz="1500" dirty="0"/>
              <a:t>Time(int, int, int);</a:t>
            </a:r>
          </a:p>
          <a:p>
            <a:pPr marL="300038" lvl="2" indent="0">
              <a:buNone/>
              <a:defRPr/>
            </a:pPr>
            <a:r>
              <a:rPr lang="en-US" altLang="zh-CN" sz="1500" dirty="0"/>
              <a:t>int hour;</a:t>
            </a:r>
          </a:p>
          <a:p>
            <a:pPr marL="300038" lvl="2" indent="0">
              <a:buNone/>
              <a:defRPr/>
            </a:pPr>
            <a:r>
              <a:rPr lang="en-US" altLang="zh-CN" sz="1500" dirty="0"/>
              <a:t>int minute;</a:t>
            </a:r>
          </a:p>
          <a:p>
            <a:pPr marL="300038" lvl="2" indent="0">
              <a:buNone/>
              <a:defRPr/>
            </a:pPr>
            <a:r>
              <a:rPr lang="en-US" altLang="zh-CN" sz="1500" dirty="0"/>
              <a:t>int sec;</a:t>
            </a:r>
          </a:p>
          <a:p>
            <a:pPr marL="300038" lvl="2" indent="0">
              <a:buNone/>
              <a:defRPr/>
            </a:pPr>
            <a:r>
              <a:rPr lang="en-US" altLang="zh-CN" sz="1500" dirty="0"/>
              <a:t>void </a:t>
            </a:r>
            <a:r>
              <a:rPr lang="en-US" altLang="zh-CN" sz="1500" dirty="0" err="1"/>
              <a:t>get_time</a:t>
            </a:r>
            <a:r>
              <a:rPr lang="en-US" altLang="zh-CN" sz="1500" dirty="0"/>
              <a:t>( );</a:t>
            </a:r>
            <a:r>
              <a:rPr lang="zh-CN" altLang="en-US" sz="1500" dirty="0"/>
              <a:t>};</a:t>
            </a:r>
            <a:endParaRPr lang="en-US" altLang="zh-CN" sz="1500" dirty="0"/>
          </a:p>
          <a:p>
            <a:pPr marL="0" indent="0">
              <a:buNone/>
              <a:defRPr/>
            </a:pPr>
            <a:r>
              <a:rPr lang="en-US" altLang="zh-CN" sz="1500" dirty="0"/>
              <a:t>Time ::Time(int </a:t>
            </a:r>
            <a:r>
              <a:rPr lang="en-US" altLang="zh-CN" sz="1500" dirty="0" err="1"/>
              <a:t>h,int</a:t>
            </a:r>
            <a:r>
              <a:rPr lang="en-US" altLang="zh-CN" sz="1500" dirty="0"/>
              <a:t> </a:t>
            </a:r>
            <a:r>
              <a:rPr lang="en-US" altLang="zh-CN" sz="1500" dirty="0" err="1"/>
              <a:t>m,int</a:t>
            </a:r>
            <a:r>
              <a:rPr lang="en-US" altLang="zh-CN" sz="1500" dirty="0"/>
              <a:t> s)</a:t>
            </a:r>
          </a:p>
          <a:p>
            <a:pPr marL="0" indent="0">
              <a:buNone/>
              <a:defRPr/>
            </a:pPr>
            <a:r>
              <a:rPr lang="en-US" altLang="zh-CN" sz="1500" dirty="0"/>
              <a:t>{hour=</a:t>
            </a:r>
            <a:r>
              <a:rPr lang="en-US" altLang="zh-CN" sz="1500" dirty="0" err="1"/>
              <a:t>h;minute</a:t>
            </a:r>
            <a:r>
              <a:rPr lang="en-US" altLang="zh-CN" sz="1500" dirty="0"/>
              <a:t>=m;</a:t>
            </a:r>
          </a:p>
          <a:p>
            <a:pPr marL="0" indent="0">
              <a:buNone/>
              <a:defRPr/>
            </a:pPr>
            <a:r>
              <a:rPr lang="en-US" altLang="zh-CN" sz="1500" dirty="0"/>
              <a:t>sec=s;}</a:t>
            </a:r>
          </a:p>
          <a:p>
            <a:pPr marL="0" indent="0">
              <a:buNone/>
              <a:defRPr/>
            </a:pPr>
            <a:r>
              <a:rPr lang="en-US" altLang="zh-CN" sz="1500" dirty="0"/>
              <a:t>void Time::</a:t>
            </a:r>
            <a:r>
              <a:rPr lang="en-US" altLang="zh-CN" sz="1500" dirty="0" err="1"/>
              <a:t>get_time</a:t>
            </a:r>
            <a:r>
              <a:rPr lang="en-US" altLang="zh-CN" sz="1500" dirty="0"/>
              <a:t>( ) </a:t>
            </a:r>
            <a:endParaRPr lang="zh-CN" altLang="en-US" sz="1500" dirty="0"/>
          </a:p>
          <a:p>
            <a:pPr marL="0" indent="0">
              <a:buNone/>
              <a:defRPr/>
            </a:pPr>
            <a:r>
              <a:rPr lang="zh-CN" altLang="en-US" sz="1500" dirty="0"/>
              <a:t>{</a:t>
            </a:r>
            <a:r>
              <a:rPr lang="en-US" altLang="zh-CN" sz="1500" dirty="0" err="1"/>
              <a:t>cout</a:t>
            </a:r>
            <a:r>
              <a:rPr lang="en-US" altLang="zh-CN" sz="1500" dirty="0"/>
              <a:t>&lt;&lt;hour&lt;&lt;″:″&lt;&lt;minute&lt;&lt;″:″</a:t>
            </a:r>
          </a:p>
          <a:p>
            <a:pPr marL="0" indent="0">
              <a:buNone/>
              <a:defRPr/>
            </a:pPr>
            <a:r>
              <a:rPr lang="en-US" altLang="zh-CN" sz="1500" dirty="0"/>
              <a:t> &lt;&lt;sec&lt;&lt;</a:t>
            </a:r>
            <a:r>
              <a:rPr lang="en-US" altLang="zh-CN" sz="1500" dirty="0" err="1"/>
              <a:t>endl</a:t>
            </a:r>
            <a:r>
              <a:rPr lang="en-US" altLang="zh-CN" sz="1500" dirty="0"/>
              <a:t>;}</a:t>
            </a:r>
          </a:p>
          <a:p>
            <a:pPr indent="-4763">
              <a:buNone/>
              <a:defRPr/>
            </a:pPr>
            <a:endParaRPr lang="zh-CN" altLang="en-US" sz="1350" dirty="0"/>
          </a:p>
        </p:txBody>
      </p:sp>
      <p:sp>
        <p:nvSpPr>
          <p:cNvPr id="3" name="Rectangle 2">
            <a:extLst>
              <a:ext uri="{FF2B5EF4-FFF2-40B4-BE49-F238E27FC236}">
                <a16:creationId xmlns:a16="http://schemas.microsoft.com/office/drawing/2014/main" id="{6A989DD4-FD00-4354-A9FA-F8A2B8CE2090}"/>
              </a:ext>
            </a:extLst>
          </p:cNvPr>
          <p:cNvSpPr txBox="1">
            <a:spLocks noChangeArrowheads="1"/>
          </p:cNvSpPr>
          <p:nvPr/>
        </p:nvSpPr>
        <p:spPr bwMode="auto">
          <a:xfrm>
            <a:off x="4767264" y="1607345"/>
            <a:ext cx="2965847" cy="4179094"/>
          </a:xfrm>
          <a:prstGeom prst="rect">
            <a:avLst/>
          </a:prstGeom>
          <a:noFill/>
          <a:ln w="19050">
            <a:solidFill>
              <a:srgbClr val="C00000"/>
            </a:solidFill>
            <a:miter lim="800000"/>
            <a:headEnd/>
            <a:tailEnd/>
          </a:ln>
        </p:spPr>
        <p:txBody>
          <a:bodyPr/>
          <a:lstStyle/>
          <a:p>
            <a:pPr>
              <a:spcBef>
                <a:spcPct val="20000"/>
              </a:spcBef>
              <a:defRPr/>
            </a:pPr>
            <a:r>
              <a:rPr lang="en-US" altLang="zh-CN" sz="1500" b="1" kern="0" dirty="0">
                <a:latin typeface="+mn-lt"/>
                <a:ea typeface="+mn-ea"/>
              </a:rPr>
              <a:t>int main( )</a:t>
            </a:r>
          </a:p>
          <a:p>
            <a:pPr>
              <a:spcBef>
                <a:spcPct val="20000"/>
              </a:spcBef>
              <a:defRPr/>
            </a:pPr>
            <a:r>
              <a:rPr lang="en-US" altLang="zh-CN" sz="1500" b="1" kern="0">
                <a:latin typeface="+mn-lt"/>
                <a:ea typeface="+mn-ea"/>
              </a:rPr>
              <a:t>{</a:t>
            </a:r>
          </a:p>
          <a:p>
            <a:pPr marL="342900" lvl="2">
              <a:spcBef>
                <a:spcPct val="20000"/>
              </a:spcBef>
              <a:defRPr/>
            </a:pPr>
            <a:r>
              <a:rPr lang="en-US" altLang="zh-CN" sz="1500" b="1" kern="0">
                <a:latin typeface="+mn-lt"/>
                <a:ea typeface="+mn-ea"/>
              </a:rPr>
              <a:t>Time </a:t>
            </a:r>
            <a:r>
              <a:rPr lang="en-US" altLang="zh-CN" sz="1500" b="1" kern="0" dirty="0">
                <a:latin typeface="+mn-lt"/>
                <a:ea typeface="+mn-ea"/>
              </a:rPr>
              <a:t>t1(10,13,56);               </a:t>
            </a:r>
          </a:p>
          <a:p>
            <a:pPr marL="342900" lvl="2">
              <a:spcBef>
                <a:spcPct val="20000"/>
              </a:spcBef>
              <a:defRPr/>
            </a:pPr>
            <a:r>
              <a:rPr lang="en-US" altLang="zh-CN" sz="1500" b="1" kern="0" dirty="0">
                <a:latin typeface="+mn-lt"/>
                <a:ea typeface="+mn-ea"/>
              </a:rPr>
              <a:t>int *p1=&amp;t1.hour; </a:t>
            </a:r>
          </a:p>
          <a:p>
            <a:pPr marL="342900" lvl="2">
              <a:spcBef>
                <a:spcPct val="20000"/>
              </a:spcBef>
              <a:defRPr/>
            </a:pPr>
            <a:r>
              <a:rPr lang="en-US" altLang="zh-CN" sz="1500" b="1" kern="0" dirty="0" err="1">
                <a:latin typeface="+mn-lt"/>
                <a:ea typeface="+mn-ea"/>
              </a:rPr>
              <a:t>cout</a:t>
            </a:r>
            <a:r>
              <a:rPr lang="en-US" altLang="zh-CN" sz="1500" b="1" kern="0" dirty="0">
                <a:latin typeface="+mn-lt"/>
                <a:ea typeface="+mn-ea"/>
              </a:rPr>
              <a:t>&lt;&lt;*p1&lt;&lt;</a:t>
            </a:r>
            <a:r>
              <a:rPr lang="en-US" altLang="zh-CN" sz="1500" b="1" kern="0" dirty="0" err="1">
                <a:latin typeface="+mn-lt"/>
                <a:ea typeface="+mn-ea"/>
              </a:rPr>
              <a:t>endl</a:t>
            </a:r>
            <a:r>
              <a:rPr lang="en-US" altLang="zh-CN" sz="1500" b="1" kern="0" dirty="0">
                <a:latin typeface="+mn-lt"/>
                <a:ea typeface="+mn-ea"/>
              </a:rPr>
              <a:t>;                 </a:t>
            </a:r>
          </a:p>
          <a:p>
            <a:pPr marL="342900" lvl="2">
              <a:spcBef>
                <a:spcPct val="20000"/>
              </a:spcBef>
              <a:defRPr/>
            </a:pPr>
            <a:r>
              <a:rPr lang="en-US" altLang="zh-CN" sz="1500" b="1" kern="0" dirty="0">
                <a:latin typeface="+mn-lt"/>
                <a:ea typeface="+mn-ea"/>
              </a:rPr>
              <a:t>t1.get_time( );                   </a:t>
            </a:r>
          </a:p>
          <a:p>
            <a:pPr marL="342900" lvl="2">
              <a:spcBef>
                <a:spcPct val="20000"/>
              </a:spcBef>
              <a:defRPr/>
            </a:pPr>
            <a:r>
              <a:rPr lang="en-US" altLang="zh-CN" sz="1500" b="1" kern="0" dirty="0">
                <a:latin typeface="+mn-lt"/>
                <a:ea typeface="+mn-ea"/>
              </a:rPr>
              <a:t>Time *p2=&amp;t1; </a:t>
            </a:r>
          </a:p>
          <a:p>
            <a:pPr marL="342900" lvl="2">
              <a:spcBef>
                <a:spcPct val="20000"/>
              </a:spcBef>
              <a:defRPr/>
            </a:pPr>
            <a:r>
              <a:rPr lang="en-US" altLang="zh-CN" sz="1500" b="1" kern="0" dirty="0">
                <a:latin typeface="+mn-lt"/>
                <a:ea typeface="+mn-ea"/>
              </a:rPr>
              <a:t>p2-&gt;</a:t>
            </a:r>
            <a:r>
              <a:rPr lang="en-US" altLang="zh-CN" sz="1500" b="1" kern="0" dirty="0" err="1">
                <a:latin typeface="+mn-lt"/>
                <a:ea typeface="+mn-ea"/>
              </a:rPr>
              <a:t>get_time</a:t>
            </a:r>
            <a:r>
              <a:rPr lang="en-US" altLang="zh-CN" sz="1500" b="1" kern="0" dirty="0">
                <a:latin typeface="+mn-lt"/>
                <a:ea typeface="+mn-ea"/>
              </a:rPr>
              <a:t>( );                  </a:t>
            </a:r>
            <a:endParaRPr lang="zh-CN" altLang="en-US" sz="1500" b="1" kern="0" dirty="0">
              <a:latin typeface="+mn-lt"/>
              <a:ea typeface="+mn-ea"/>
            </a:endParaRPr>
          </a:p>
          <a:p>
            <a:pPr marL="342900" lvl="2">
              <a:spcBef>
                <a:spcPct val="20000"/>
              </a:spcBef>
              <a:defRPr/>
            </a:pPr>
            <a:r>
              <a:rPr lang="en-US" altLang="zh-CN" sz="1500" b="1" kern="0" dirty="0">
                <a:solidFill>
                  <a:srgbClr val="FF0000"/>
                </a:solidFill>
                <a:latin typeface="+mn-lt"/>
                <a:ea typeface="+mn-ea"/>
              </a:rPr>
              <a:t>void (Time∷*p3)( );              </a:t>
            </a:r>
          </a:p>
          <a:p>
            <a:pPr marL="342900" lvl="2">
              <a:spcBef>
                <a:spcPct val="20000"/>
              </a:spcBef>
              <a:defRPr/>
            </a:pPr>
            <a:r>
              <a:rPr lang="en-US" altLang="zh-CN" sz="1500" b="1" kern="0" dirty="0">
                <a:solidFill>
                  <a:srgbClr val="FF0000"/>
                </a:solidFill>
                <a:latin typeface="+mn-lt"/>
                <a:ea typeface="+mn-ea"/>
              </a:rPr>
              <a:t>p3=&amp;</a:t>
            </a:r>
            <a:r>
              <a:rPr lang="en-US" altLang="zh-CN" sz="1500" b="1" kern="0" dirty="0" err="1">
                <a:solidFill>
                  <a:srgbClr val="0000FF"/>
                </a:solidFill>
                <a:latin typeface="+mn-lt"/>
                <a:ea typeface="+mn-ea"/>
              </a:rPr>
              <a:t>Time</a:t>
            </a:r>
            <a:r>
              <a:rPr lang="en-US" altLang="zh-CN" sz="1500" b="1" kern="0" dirty="0" err="1">
                <a:solidFill>
                  <a:srgbClr val="FF0000"/>
                </a:solidFill>
                <a:latin typeface="+mn-lt"/>
                <a:ea typeface="+mn-ea"/>
              </a:rPr>
              <a:t>∷get_time</a:t>
            </a:r>
            <a:r>
              <a:rPr lang="en-US" altLang="zh-CN" sz="1500" b="1" kern="0" dirty="0">
                <a:solidFill>
                  <a:srgbClr val="FF0000"/>
                </a:solidFill>
                <a:latin typeface="+mn-lt"/>
                <a:ea typeface="+mn-ea"/>
              </a:rPr>
              <a:t>;              </a:t>
            </a:r>
          </a:p>
          <a:p>
            <a:pPr marL="342900" lvl="2">
              <a:spcBef>
                <a:spcPct val="20000"/>
              </a:spcBef>
              <a:defRPr/>
            </a:pPr>
            <a:r>
              <a:rPr lang="en-US" altLang="zh-CN" sz="1500" b="1" kern="0" dirty="0">
                <a:solidFill>
                  <a:srgbClr val="FF0000"/>
                </a:solidFill>
                <a:latin typeface="+mn-lt"/>
                <a:ea typeface="+mn-ea"/>
              </a:rPr>
              <a:t>(t1.*p3)( );                  </a:t>
            </a:r>
          </a:p>
          <a:p>
            <a:pPr marL="342900" lvl="2">
              <a:spcBef>
                <a:spcPct val="20000"/>
              </a:spcBef>
              <a:defRPr/>
            </a:pPr>
            <a:r>
              <a:rPr lang="en-US" altLang="zh-CN" sz="1500" b="1" kern="0">
                <a:solidFill>
                  <a:srgbClr val="FF0000"/>
                </a:solidFill>
                <a:latin typeface="+mn-lt"/>
                <a:ea typeface="+mn-ea"/>
              </a:rPr>
              <a:t> </a:t>
            </a:r>
            <a:r>
              <a:rPr lang="en-US" altLang="zh-CN" sz="1500" b="1" kern="0">
                <a:solidFill>
                  <a:schemeClr val="accent6"/>
                </a:solidFill>
                <a:latin typeface="+mn-lt"/>
                <a:ea typeface="+mn-ea"/>
              </a:rPr>
              <a:t>//</a:t>
            </a:r>
            <a:r>
              <a:rPr lang="zh-CN" altLang="en-US" sz="1500" b="1" kern="0">
                <a:solidFill>
                  <a:schemeClr val="accent6"/>
                </a:solidFill>
                <a:latin typeface="+mn-lt"/>
                <a:ea typeface="+mn-ea"/>
              </a:rPr>
              <a:t>调用对象</a:t>
            </a:r>
            <a:r>
              <a:rPr lang="en-US" altLang="zh-CN" sz="1500" b="1" kern="0">
                <a:solidFill>
                  <a:schemeClr val="accent6"/>
                </a:solidFill>
                <a:latin typeface="+mn-lt"/>
                <a:ea typeface="+mn-ea"/>
              </a:rPr>
              <a:t>t1</a:t>
            </a:r>
            <a:r>
              <a:rPr lang="zh-CN" altLang="en-US" sz="1500" b="1" kern="0">
                <a:solidFill>
                  <a:schemeClr val="accent6"/>
                </a:solidFill>
                <a:latin typeface="+mn-lt"/>
                <a:ea typeface="+mn-ea"/>
              </a:rPr>
              <a:t>中</a:t>
            </a:r>
            <a:r>
              <a:rPr lang="en-US" altLang="zh-CN" sz="1500" b="1" kern="0">
                <a:solidFill>
                  <a:schemeClr val="accent6"/>
                </a:solidFill>
                <a:latin typeface="+mn-lt"/>
                <a:ea typeface="+mn-ea"/>
              </a:rPr>
              <a:t>p3</a:t>
            </a:r>
            <a:r>
              <a:rPr lang="zh-CN" altLang="en-US" sz="1500" b="1" kern="0">
                <a:solidFill>
                  <a:schemeClr val="accent6"/>
                </a:solidFill>
                <a:latin typeface="+mn-lt"/>
                <a:ea typeface="+mn-ea"/>
              </a:rPr>
              <a:t>所指的成员函数(即</a:t>
            </a:r>
            <a:r>
              <a:rPr lang="en-US" altLang="zh-CN" sz="1500" b="1" kern="0">
                <a:solidFill>
                  <a:schemeClr val="accent6"/>
                </a:solidFill>
                <a:latin typeface="+mn-lt"/>
                <a:ea typeface="+mn-ea"/>
              </a:rPr>
              <a:t>t1.get_time( ))</a:t>
            </a:r>
          </a:p>
          <a:p>
            <a:pPr>
              <a:spcBef>
                <a:spcPct val="20000"/>
              </a:spcBef>
              <a:defRPr/>
            </a:pPr>
            <a:r>
              <a:rPr lang="en-US" altLang="zh-CN" sz="1500" b="1" kern="0">
                <a:latin typeface="+mn-lt"/>
                <a:ea typeface="+mn-ea"/>
              </a:rPr>
              <a:t>}</a:t>
            </a:r>
            <a:endParaRPr lang="zh-CN" altLang="en-US" sz="1500" b="1" kern="0" dirty="0">
              <a:latin typeface="+mn-lt"/>
              <a:ea typeface="+mn-ea"/>
            </a:endParaRPr>
          </a:p>
        </p:txBody>
      </p:sp>
      <p:sp>
        <p:nvSpPr>
          <p:cNvPr id="5" name="矩形标注 4">
            <a:extLst>
              <a:ext uri="{FF2B5EF4-FFF2-40B4-BE49-F238E27FC236}">
                <a16:creationId xmlns:a16="http://schemas.microsoft.com/office/drawing/2014/main" id="{09A9E5FD-2498-481A-83F9-6E1E4A218FF3}"/>
              </a:ext>
            </a:extLst>
          </p:cNvPr>
          <p:cNvSpPr/>
          <p:nvPr/>
        </p:nvSpPr>
        <p:spPr>
          <a:xfrm>
            <a:off x="4947047" y="2678906"/>
            <a:ext cx="2571750" cy="642938"/>
          </a:xfrm>
          <a:prstGeom prst="wedgeRectCallout">
            <a:avLst>
              <a:gd name="adj1" fmla="val 8522"/>
              <a:gd name="adj2" fmla="val 134306"/>
            </a:avLst>
          </a:prstGeom>
          <a:solidFill>
            <a:srgbClr val="FFC000"/>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350">
                <a:solidFill>
                  <a:schemeClr val="tx1"/>
                </a:solidFill>
                <a:latin typeface="+mj-lt"/>
                <a:ea typeface="黑体" pitchFamily="49" charset="-122"/>
              </a:rPr>
              <a:t>定义指向</a:t>
            </a:r>
            <a:r>
              <a:rPr lang="en-US" altLang="zh-CN" sz="1350">
                <a:solidFill>
                  <a:schemeClr val="tx1"/>
                </a:solidFill>
                <a:latin typeface="+mj-lt"/>
                <a:ea typeface="黑体" pitchFamily="49" charset="-122"/>
              </a:rPr>
              <a:t>Time</a:t>
            </a:r>
            <a:r>
              <a:rPr lang="zh-CN" altLang="en-US" sz="1350">
                <a:solidFill>
                  <a:schemeClr val="tx1"/>
                </a:solidFill>
                <a:latin typeface="+mj-lt"/>
                <a:ea typeface="黑体" pitchFamily="49" charset="-122"/>
              </a:rPr>
              <a:t>类公用成员函数的指针变量</a:t>
            </a:r>
            <a:r>
              <a:rPr lang="en-US" altLang="zh-CN" sz="1350">
                <a:solidFill>
                  <a:schemeClr val="tx1"/>
                </a:solidFill>
                <a:latin typeface="+mj-lt"/>
                <a:ea typeface="黑体" pitchFamily="49" charset="-122"/>
              </a:rPr>
              <a:t>p3</a:t>
            </a:r>
            <a:endParaRPr lang="zh-CN" altLang="en-US" sz="1350">
              <a:solidFill>
                <a:schemeClr val="tx1"/>
              </a:solidFill>
              <a:latin typeface="+mj-lt"/>
              <a:ea typeface="黑体" pitchFamily="49" charset="-122"/>
            </a:endParaRPr>
          </a:p>
        </p:txBody>
      </p:sp>
      <p:sp>
        <p:nvSpPr>
          <p:cNvPr id="6" name="矩形标注 5">
            <a:extLst>
              <a:ext uri="{FF2B5EF4-FFF2-40B4-BE49-F238E27FC236}">
                <a16:creationId xmlns:a16="http://schemas.microsoft.com/office/drawing/2014/main" id="{994510F4-F770-48DE-A603-91FBE3EAFF94}"/>
              </a:ext>
            </a:extLst>
          </p:cNvPr>
          <p:cNvSpPr/>
          <p:nvPr/>
        </p:nvSpPr>
        <p:spPr>
          <a:xfrm>
            <a:off x="3232549" y="3482580"/>
            <a:ext cx="1821656" cy="535781"/>
          </a:xfrm>
          <a:prstGeom prst="wedgeRectCallout">
            <a:avLst>
              <a:gd name="adj1" fmla="val 58389"/>
              <a:gd name="adj2" fmla="val 85544"/>
            </a:avLst>
          </a:prstGeom>
          <a:solidFill>
            <a:srgbClr val="FFC000"/>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350">
                <a:solidFill>
                  <a:schemeClr val="tx1"/>
                </a:solidFill>
                <a:latin typeface="+mj-lt"/>
                <a:ea typeface="黑体" pitchFamily="49" charset="-122"/>
              </a:rPr>
              <a:t>p3</a:t>
            </a:r>
            <a:r>
              <a:rPr lang="zh-CN" altLang="en-US" sz="1350">
                <a:solidFill>
                  <a:schemeClr val="tx1"/>
                </a:solidFill>
                <a:latin typeface="+mj-lt"/>
                <a:ea typeface="黑体" pitchFamily="49" charset="-122"/>
              </a:rPr>
              <a:t>指向</a:t>
            </a:r>
            <a:r>
              <a:rPr lang="en-US" altLang="zh-CN" sz="1350">
                <a:solidFill>
                  <a:schemeClr val="tx1"/>
                </a:solidFill>
                <a:latin typeface="+mj-lt"/>
                <a:ea typeface="黑体" pitchFamily="49" charset="-122"/>
              </a:rPr>
              <a:t>Time</a:t>
            </a:r>
            <a:r>
              <a:rPr lang="zh-CN" altLang="en-US" sz="1350">
                <a:solidFill>
                  <a:schemeClr val="tx1"/>
                </a:solidFill>
                <a:latin typeface="+mj-lt"/>
                <a:ea typeface="黑体" pitchFamily="49" charset="-122"/>
              </a:rPr>
              <a:t>类公用成员函数</a:t>
            </a:r>
            <a:r>
              <a:rPr lang="en-US" altLang="zh-CN" sz="1350">
                <a:solidFill>
                  <a:schemeClr val="tx1"/>
                </a:solidFill>
                <a:latin typeface="+mj-lt"/>
                <a:ea typeface="黑体" pitchFamily="49" charset="-122"/>
              </a:rPr>
              <a:t>get_time</a:t>
            </a:r>
            <a:endParaRPr lang="zh-CN" altLang="en-US" sz="1350">
              <a:solidFill>
                <a:schemeClr val="tx1"/>
              </a:solidFill>
              <a:latin typeface="+mj-lt"/>
              <a:ea typeface="黑体" pitchFamily="49" charset="-122"/>
            </a:endParaRPr>
          </a:p>
        </p:txBody>
      </p:sp>
      <p:sp>
        <p:nvSpPr>
          <p:cNvPr id="34822" name="矩形 6">
            <a:extLst>
              <a:ext uri="{FF2B5EF4-FFF2-40B4-BE49-F238E27FC236}">
                <a16:creationId xmlns:a16="http://schemas.microsoft.com/office/drawing/2014/main" id="{A3994CF4-6FC3-41DD-9FF5-84E638040D15}"/>
              </a:ext>
            </a:extLst>
          </p:cNvPr>
          <p:cNvSpPr>
            <a:spLocks noChangeArrowheads="1"/>
          </p:cNvSpPr>
          <p:nvPr/>
        </p:nvSpPr>
        <p:spPr bwMode="auto">
          <a:xfrm>
            <a:off x="1464470" y="1125141"/>
            <a:ext cx="33009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a:solidFill>
                  <a:srgbClr val="FF0000"/>
                </a:solidFill>
              </a:rPr>
              <a:t>例9.7 有关对象指针的使用方法</a:t>
            </a:r>
          </a:p>
        </p:txBody>
      </p:sp>
    </p:spTree>
    <p:extLst>
      <p:ext uri="{BB962C8B-B14F-4D97-AF65-F5344CB8AC3E}">
        <p14:creationId xmlns:p14="http://schemas.microsoft.com/office/powerpoint/2010/main" val="31627024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a:extLst>
              <a:ext uri="{FF2B5EF4-FFF2-40B4-BE49-F238E27FC236}">
                <a16:creationId xmlns:a16="http://schemas.microsoft.com/office/drawing/2014/main" id="{E97D66EE-909F-44A6-A4BA-A7C8396676D2}"/>
              </a:ext>
            </a:extLst>
          </p:cNvPr>
          <p:cNvSpPr>
            <a:spLocks noGrp="1" noChangeArrowheads="1"/>
          </p:cNvSpPr>
          <p:nvPr>
            <p:ph type="ctrTitle" idx="4294967295"/>
          </p:nvPr>
        </p:nvSpPr>
        <p:spPr>
          <a:xfrm>
            <a:off x="1943100" y="1200150"/>
            <a:ext cx="6057900" cy="514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50000"/>
              </a:lnSpc>
              <a:spcBef>
                <a:spcPct val="50000"/>
              </a:spcBef>
            </a:pPr>
            <a:r>
              <a:rPr lang="zh-CN" altLang="en-US" sz="2250"/>
              <a:t>9.5.3 </a:t>
            </a:r>
            <a:r>
              <a:rPr lang="en-US" altLang="zh-CN" sz="2250"/>
              <a:t>this </a:t>
            </a:r>
            <a:r>
              <a:rPr lang="zh-CN" altLang="en-US" sz="2250"/>
              <a:t>指针</a:t>
            </a:r>
          </a:p>
        </p:txBody>
      </p:sp>
      <p:sp>
        <p:nvSpPr>
          <p:cNvPr id="35842" name="Rectangle 2">
            <a:extLst>
              <a:ext uri="{FF2B5EF4-FFF2-40B4-BE49-F238E27FC236}">
                <a16:creationId xmlns:a16="http://schemas.microsoft.com/office/drawing/2014/main" id="{6682CF4A-AA7B-4EF1-9D6D-DF9452FA35F9}"/>
              </a:ext>
            </a:extLst>
          </p:cNvPr>
          <p:cNvSpPr>
            <a:spLocks noGrp="1" noChangeArrowheads="1"/>
          </p:cNvSpPr>
          <p:nvPr>
            <p:ph type="subTitle" idx="4294967295"/>
          </p:nvPr>
        </p:nvSpPr>
        <p:spPr>
          <a:xfrm>
            <a:off x="1143000" y="1714500"/>
            <a:ext cx="6286500" cy="40909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34591" indent="-267891" algn="just">
              <a:lnSpc>
                <a:spcPts val="2250"/>
              </a:lnSpc>
              <a:spcBef>
                <a:spcPct val="0"/>
              </a:spcBef>
              <a:spcAft>
                <a:spcPts val="450"/>
              </a:spcAft>
              <a:buClr>
                <a:srgbClr val="FF0000"/>
              </a:buClr>
              <a:buSzPct val="80000"/>
              <a:buFont typeface="Wingdings" panose="05000000000000000000" pitchFamily="2" charset="2"/>
              <a:buChar char="p"/>
            </a:pPr>
            <a:r>
              <a:rPr lang="zh-CN" altLang="en-US" sz="1500" b="0">
                <a:solidFill>
                  <a:srgbClr val="FF0000"/>
                </a:solidFill>
                <a:ea typeface="黑体" panose="02010609060101010101" pitchFamily="49" charset="-122"/>
              </a:rPr>
              <a:t>成员函数是所有对象共有的，成员变量是每个对象所特有的</a:t>
            </a:r>
            <a:r>
              <a:rPr lang="zh-CN" altLang="en-US" sz="1500" b="0">
                <a:ea typeface="黑体" panose="02010609060101010101" pitchFamily="49" charset="-122"/>
              </a:rPr>
              <a:t>，对同一个类定义了</a:t>
            </a:r>
            <a:r>
              <a:rPr lang="en-US" altLang="zh-CN" sz="1500" b="0">
                <a:ea typeface="黑体" panose="02010609060101010101" pitchFamily="49" charset="-122"/>
              </a:rPr>
              <a:t>n</a:t>
            </a:r>
            <a:r>
              <a:rPr lang="zh-CN" altLang="en-US" sz="1500" b="0">
                <a:ea typeface="黑体" panose="02010609060101010101" pitchFamily="49" charset="-122"/>
              </a:rPr>
              <a:t>个对象，则有</a:t>
            </a:r>
            <a:r>
              <a:rPr lang="en-US" altLang="zh-CN" sz="1500" b="0">
                <a:ea typeface="黑体" panose="02010609060101010101" pitchFamily="49" charset="-122"/>
              </a:rPr>
              <a:t>n</a:t>
            </a:r>
            <a:r>
              <a:rPr lang="zh-CN" altLang="en-US" sz="1500" b="0">
                <a:ea typeface="黑体" panose="02010609060101010101" pitchFamily="49" charset="-122"/>
              </a:rPr>
              <a:t>组同样大小的空间以存放</a:t>
            </a:r>
            <a:r>
              <a:rPr lang="en-US" altLang="zh-CN" sz="1500" b="0">
                <a:ea typeface="黑体" panose="02010609060101010101" pitchFamily="49" charset="-122"/>
              </a:rPr>
              <a:t>n</a:t>
            </a:r>
            <a:r>
              <a:rPr lang="zh-CN" altLang="en-US" sz="1500" b="0">
                <a:ea typeface="黑体" panose="02010609060101010101" pitchFamily="49" charset="-122"/>
              </a:rPr>
              <a:t>个对象中的数据成员。但是，不同对象都调用同一个函数代码段</a:t>
            </a:r>
          </a:p>
          <a:p>
            <a:pPr marL="534591" indent="-267891" algn="just">
              <a:lnSpc>
                <a:spcPts val="2250"/>
              </a:lnSpc>
              <a:spcBef>
                <a:spcPct val="0"/>
              </a:spcBef>
              <a:spcAft>
                <a:spcPts val="450"/>
              </a:spcAft>
              <a:buClr>
                <a:srgbClr val="FF0000"/>
              </a:buClr>
              <a:buSzPct val="80000"/>
              <a:buFont typeface="Wingdings" panose="05000000000000000000" pitchFamily="2" charset="2"/>
              <a:buChar char="p"/>
            </a:pPr>
            <a:r>
              <a:rPr lang="zh-CN" altLang="en-US" sz="1500" b="0">
                <a:ea typeface="黑体" panose="02010609060101010101" pitchFamily="49" charset="-122"/>
              </a:rPr>
              <a:t>当不同对象的成员函数引用数据成员时，怎么能保证引用的是所指定的对象的数据成员？</a:t>
            </a:r>
            <a:endParaRPr lang="en-US" altLang="zh-CN" sz="1500" b="0">
              <a:ea typeface="黑体" panose="02010609060101010101" pitchFamily="49" charset="-122"/>
            </a:endParaRPr>
          </a:p>
          <a:p>
            <a:pPr marL="534591" indent="-267891" algn="just">
              <a:lnSpc>
                <a:spcPts val="2250"/>
              </a:lnSpc>
              <a:spcBef>
                <a:spcPct val="0"/>
              </a:spcBef>
              <a:spcAft>
                <a:spcPts val="450"/>
              </a:spcAft>
              <a:buClr>
                <a:srgbClr val="FF0000"/>
              </a:buClr>
              <a:buSzPct val="80000"/>
              <a:buFont typeface="Wingdings" panose="05000000000000000000" pitchFamily="2" charset="2"/>
              <a:buChar char="p"/>
            </a:pPr>
            <a:r>
              <a:rPr lang="en-US" altLang="zh-CN" sz="1500" b="0">
                <a:solidFill>
                  <a:srgbClr val="FF0000"/>
                </a:solidFill>
                <a:ea typeface="黑体" panose="02010609060101010101" pitchFamily="49" charset="-122"/>
              </a:rPr>
              <a:t>this</a:t>
            </a:r>
            <a:r>
              <a:rPr lang="zh-CN" altLang="en-US" sz="1500" b="0">
                <a:solidFill>
                  <a:srgbClr val="FF0000"/>
                </a:solidFill>
                <a:ea typeface="黑体" panose="02010609060101010101" pitchFamily="49" charset="-122"/>
              </a:rPr>
              <a:t>指针：</a:t>
            </a:r>
            <a:r>
              <a:rPr lang="zh-CN" altLang="en-US" sz="1500" b="0">
                <a:ea typeface="黑体" panose="02010609060101010101" pitchFamily="49" charset="-122"/>
              </a:rPr>
              <a:t>在每一个成员函数中都包含一个特殊的指针，它的值是当前被调用的成员函数所在对象的起始地址</a:t>
            </a:r>
            <a:endParaRPr lang="en-US" altLang="zh-CN" sz="1500" b="0">
              <a:ea typeface="黑体" panose="02010609060101010101" pitchFamily="49" charset="-122"/>
            </a:endParaRPr>
          </a:p>
          <a:p>
            <a:pPr marL="534591" indent="-267891" algn="just">
              <a:spcBef>
                <a:spcPts val="450"/>
              </a:spcBef>
              <a:spcAft>
                <a:spcPts val="450"/>
              </a:spcAft>
              <a:buClr>
                <a:srgbClr val="FF0000"/>
              </a:buClr>
              <a:buSzPct val="80000"/>
              <a:buFont typeface="Wingdings" panose="05000000000000000000" pitchFamily="2" charset="2"/>
              <a:buChar char="p"/>
            </a:pPr>
            <a:endParaRPr lang="zh-CN" altLang="en-US" sz="1800"/>
          </a:p>
        </p:txBody>
      </p:sp>
      <p:sp>
        <p:nvSpPr>
          <p:cNvPr id="4" name="矩形 3">
            <a:extLst>
              <a:ext uri="{FF2B5EF4-FFF2-40B4-BE49-F238E27FC236}">
                <a16:creationId xmlns:a16="http://schemas.microsoft.com/office/drawing/2014/main" id="{C9EAF396-5B7D-446D-B879-FE9BC7152179}"/>
              </a:ext>
            </a:extLst>
          </p:cNvPr>
          <p:cNvSpPr/>
          <p:nvPr/>
        </p:nvSpPr>
        <p:spPr>
          <a:xfrm>
            <a:off x="1625204" y="3900488"/>
            <a:ext cx="6161484" cy="1681422"/>
          </a:xfrm>
          <a:prstGeom prst="rect">
            <a:avLst/>
          </a:prstGeom>
        </p:spPr>
        <p:txBody>
          <a:bodyPr>
            <a:spAutoFit/>
          </a:bodyPr>
          <a:lstStyle/>
          <a:p>
            <a:pPr indent="-4763">
              <a:lnSpc>
                <a:spcPts val="2100"/>
              </a:lnSpc>
              <a:defRPr/>
            </a:pPr>
            <a:r>
              <a:rPr lang="zh-CN" altLang="en-US" sz="1350">
                <a:latin typeface="+mj-lt"/>
                <a:ea typeface="黑体" pitchFamily="49" charset="-122"/>
              </a:rPr>
              <a:t>例9.6 程序中定义的</a:t>
            </a:r>
            <a:r>
              <a:rPr lang="en-US" altLang="zh-CN" sz="1350">
                <a:latin typeface="+mj-lt"/>
                <a:ea typeface="黑体" pitchFamily="49" charset="-122"/>
              </a:rPr>
              <a:t>Box</a:t>
            </a:r>
            <a:r>
              <a:rPr lang="zh-CN" altLang="en-US" sz="1350">
                <a:latin typeface="+mj-lt"/>
                <a:ea typeface="黑体" pitchFamily="49" charset="-122"/>
              </a:rPr>
              <a:t>类，定义了3个同类对象</a:t>
            </a:r>
            <a:r>
              <a:rPr lang="en-US" altLang="zh-CN" sz="1350">
                <a:latin typeface="+mj-lt"/>
                <a:ea typeface="黑体" pitchFamily="49" charset="-122"/>
              </a:rPr>
              <a:t>a,b,c。</a:t>
            </a:r>
            <a:r>
              <a:rPr lang="zh-CN" altLang="en-US" sz="1350">
                <a:latin typeface="+mj-lt"/>
                <a:ea typeface="黑体" pitchFamily="49" charset="-122"/>
              </a:rPr>
              <a:t>如果有</a:t>
            </a:r>
            <a:r>
              <a:rPr lang="en-US" altLang="zh-CN" sz="1350">
                <a:latin typeface="+mj-lt"/>
                <a:ea typeface="黑体" pitchFamily="49" charset="-122"/>
              </a:rPr>
              <a:t>a.volume( )，</a:t>
            </a:r>
            <a:r>
              <a:rPr lang="zh-CN" altLang="en-US" sz="1350">
                <a:solidFill>
                  <a:srgbClr val="FF0000"/>
                </a:solidFill>
                <a:latin typeface="+mj-lt"/>
                <a:ea typeface="黑体" pitchFamily="49" charset="-122"/>
              </a:rPr>
              <a:t>编译系统就把对象</a:t>
            </a:r>
            <a:r>
              <a:rPr lang="en-US" altLang="zh-CN" sz="1350">
                <a:solidFill>
                  <a:srgbClr val="FF0000"/>
                </a:solidFill>
                <a:latin typeface="+mj-lt"/>
                <a:ea typeface="黑体" pitchFamily="49" charset="-122"/>
              </a:rPr>
              <a:t>a</a:t>
            </a:r>
            <a:r>
              <a:rPr lang="zh-CN" altLang="en-US" sz="1350">
                <a:solidFill>
                  <a:srgbClr val="FF0000"/>
                </a:solidFill>
                <a:latin typeface="+mj-lt"/>
                <a:ea typeface="黑体" pitchFamily="49" charset="-122"/>
              </a:rPr>
              <a:t>的起始地址赋给</a:t>
            </a:r>
            <a:r>
              <a:rPr lang="en-US" altLang="zh-CN" sz="1350">
                <a:solidFill>
                  <a:srgbClr val="FF0000"/>
                </a:solidFill>
                <a:latin typeface="+mj-lt"/>
                <a:ea typeface="黑体" pitchFamily="49" charset="-122"/>
              </a:rPr>
              <a:t>this</a:t>
            </a:r>
            <a:r>
              <a:rPr lang="zh-CN" altLang="en-US" sz="1350">
                <a:solidFill>
                  <a:srgbClr val="FF0000"/>
                </a:solidFill>
                <a:latin typeface="+mj-lt"/>
                <a:ea typeface="黑体" pitchFamily="49" charset="-122"/>
              </a:rPr>
              <a:t>指针，</a:t>
            </a:r>
            <a:r>
              <a:rPr lang="zh-CN" altLang="en-US" sz="1350">
                <a:latin typeface="+mj-lt"/>
                <a:ea typeface="黑体" pitchFamily="49" charset="-122"/>
              </a:rPr>
              <a:t>于是在成员函数引用数据成员时，就按照</a:t>
            </a:r>
            <a:r>
              <a:rPr lang="en-US" altLang="zh-CN" sz="1350">
                <a:latin typeface="+mj-lt"/>
                <a:ea typeface="黑体" pitchFamily="49" charset="-122"/>
              </a:rPr>
              <a:t>this</a:t>
            </a:r>
            <a:r>
              <a:rPr lang="zh-CN" altLang="en-US" sz="1350">
                <a:latin typeface="+mj-lt"/>
                <a:ea typeface="黑体" pitchFamily="49" charset="-122"/>
              </a:rPr>
              <a:t>的指向找到对象</a:t>
            </a:r>
            <a:r>
              <a:rPr lang="en-US" altLang="zh-CN" sz="1350">
                <a:latin typeface="+mj-lt"/>
                <a:ea typeface="黑体" pitchFamily="49" charset="-122"/>
              </a:rPr>
              <a:t>a</a:t>
            </a:r>
            <a:r>
              <a:rPr lang="zh-CN" altLang="en-US" sz="1350">
                <a:latin typeface="+mj-lt"/>
                <a:ea typeface="黑体" pitchFamily="49" charset="-122"/>
              </a:rPr>
              <a:t>的数据成员。</a:t>
            </a:r>
            <a:r>
              <a:rPr lang="en-US" altLang="zh-CN" sz="1350">
                <a:latin typeface="+mj-lt"/>
                <a:ea typeface="黑体" pitchFamily="49" charset="-122"/>
              </a:rPr>
              <a:t>volume</a:t>
            </a:r>
            <a:r>
              <a:rPr lang="zh-CN" altLang="en-US" sz="1350">
                <a:latin typeface="+mj-lt"/>
                <a:ea typeface="黑体" pitchFamily="49" charset="-122"/>
              </a:rPr>
              <a:t>函数要计算</a:t>
            </a:r>
            <a:r>
              <a:rPr lang="en-US" altLang="zh-CN" sz="1350">
                <a:latin typeface="+mj-lt"/>
                <a:ea typeface="黑体" pitchFamily="49" charset="-122"/>
              </a:rPr>
              <a:t>height*width*length</a:t>
            </a:r>
            <a:r>
              <a:rPr lang="zh-CN" altLang="en-US" sz="1350">
                <a:latin typeface="+mj-lt"/>
                <a:ea typeface="黑体" pitchFamily="49" charset="-122"/>
              </a:rPr>
              <a:t>的值，实际上是执行：</a:t>
            </a:r>
            <a:r>
              <a:rPr lang="zh-CN" altLang="en-US" sz="1350">
                <a:solidFill>
                  <a:srgbClr val="0000FF"/>
                </a:solidFill>
                <a:latin typeface="+mj-lt"/>
                <a:ea typeface="黑体" pitchFamily="49" charset="-122"/>
              </a:rPr>
              <a:t>(</a:t>
            </a:r>
            <a:r>
              <a:rPr lang="en-US" altLang="zh-CN" sz="1350">
                <a:solidFill>
                  <a:srgbClr val="0000FF"/>
                </a:solidFill>
                <a:latin typeface="+mj-lt"/>
                <a:ea typeface="黑体" pitchFamily="49" charset="-122"/>
              </a:rPr>
              <a:t>this-&gt;height)*(this-&gt;width)*(this-&gt;length)</a:t>
            </a:r>
          </a:p>
          <a:p>
            <a:pPr indent="-4763">
              <a:lnSpc>
                <a:spcPts val="2100"/>
              </a:lnSpc>
              <a:defRPr/>
            </a:pPr>
            <a:r>
              <a:rPr lang="zh-CN" altLang="en-US" sz="1350">
                <a:latin typeface="+mj-lt"/>
                <a:ea typeface="黑体" pitchFamily="49" charset="-122"/>
              </a:rPr>
              <a:t>由于当前</a:t>
            </a:r>
            <a:r>
              <a:rPr lang="en-US" altLang="zh-CN" sz="1350">
                <a:latin typeface="+mj-lt"/>
                <a:ea typeface="黑体" pitchFamily="49" charset="-122"/>
              </a:rPr>
              <a:t>this</a:t>
            </a:r>
            <a:r>
              <a:rPr lang="zh-CN" altLang="en-US" sz="1350">
                <a:latin typeface="+mj-lt"/>
                <a:ea typeface="黑体" pitchFamily="49" charset="-122"/>
              </a:rPr>
              <a:t>指向</a:t>
            </a:r>
            <a:r>
              <a:rPr lang="en-US" altLang="zh-CN" sz="1350">
                <a:latin typeface="+mj-lt"/>
                <a:ea typeface="黑体" pitchFamily="49" charset="-122"/>
              </a:rPr>
              <a:t>a，</a:t>
            </a:r>
            <a:r>
              <a:rPr lang="zh-CN" altLang="en-US" sz="1350">
                <a:latin typeface="+mj-lt"/>
                <a:ea typeface="黑体" pitchFamily="49" charset="-122"/>
              </a:rPr>
              <a:t>因此相当于执行：</a:t>
            </a:r>
            <a:endParaRPr lang="en-US" altLang="zh-CN" sz="1350">
              <a:latin typeface="+mj-lt"/>
              <a:ea typeface="黑体" pitchFamily="49" charset="-122"/>
            </a:endParaRPr>
          </a:p>
          <a:p>
            <a:pPr indent="-4763">
              <a:lnSpc>
                <a:spcPts val="2100"/>
              </a:lnSpc>
              <a:defRPr/>
            </a:pPr>
            <a:r>
              <a:rPr lang="en-US" altLang="zh-CN" sz="1350">
                <a:solidFill>
                  <a:srgbClr val="0000FF"/>
                </a:solidFill>
                <a:latin typeface="+mj-lt"/>
                <a:ea typeface="黑体" pitchFamily="49" charset="-122"/>
              </a:rPr>
              <a:t>                            (a.height)*(a.width)*(a.length)</a:t>
            </a:r>
            <a:endParaRPr lang="zh-CN" altLang="en-US" sz="1350">
              <a:solidFill>
                <a:srgbClr val="0000FF"/>
              </a:solidFill>
              <a:latin typeface="+mj-lt"/>
              <a:ea typeface="黑体" pitchFamily="49" charset="-122"/>
            </a:endParaRPr>
          </a:p>
        </p:txBody>
      </p:sp>
    </p:spTree>
    <p:extLst>
      <p:ext uri="{BB962C8B-B14F-4D97-AF65-F5344CB8AC3E}">
        <p14:creationId xmlns:p14="http://schemas.microsoft.com/office/powerpoint/2010/main" val="3401382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4A1E35-D061-4818-9BA6-DED304B1340D}"/>
              </a:ext>
            </a:extLst>
          </p:cNvPr>
          <p:cNvSpPr>
            <a:spLocks noGrp="1"/>
          </p:cNvSpPr>
          <p:nvPr>
            <p:ph type="title"/>
          </p:nvPr>
        </p:nvSpPr>
        <p:spPr/>
        <p:txBody>
          <a:bodyPr/>
          <a:lstStyle/>
          <a:p>
            <a:r>
              <a:rPr lang="zh-CN" altLang="en-US" sz="3200" b="1" dirty="0">
                <a:solidFill>
                  <a:srgbClr val="800000"/>
                </a:solidFill>
                <a:effectLst>
                  <a:outerShdw blurRad="38100" dist="38100" dir="2700000" algn="tl">
                    <a:srgbClr val="000000"/>
                  </a:outerShdw>
                </a:effectLst>
                <a:latin typeface="Arial" charset="0"/>
                <a:ea typeface="黑体" pitchFamily="2" charset="-122"/>
                <a:cs typeface="+mj-cs"/>
              </a:rPr>
              <a:t>3.4.1 输入流与输出流的基本操作</a:t>
            </a:r>
            <a:endParaRPr lang="zh-CN" altLang="en-US" dirty="0"/>
          </a:p>
        </p:txBody>
      </p:sp>
      <p:sp>
        <p:nvSpPr>
          <p:cNvPr id="6" name="Rectangle 2">
            <a:extLst>
              <a:ext uri="{FF2B5EF4-FFF2-40B4-BE49-F238E27FC236}">
                <a16:creationId xmlns:a16="http://schemas.microsoft.com/office/drawing/2014/main" id="{72172D90-C80F-4767-9C04-31FB32592007}"/>
              </a:ext>
            </a:extLst>
          </p:cNvPr>
          <p:cNvSpPr txBox="1">
            <a:spLocks noChangeArrowheads="1"/>
          </p:cNvSpPr>
          <p:nvPr/>
        </p:nvSpPr>
        <p:spPr>
          <a:xfrm>
            <a:off x="304800" y="1357313"/>
            <a:ext cx="8382000" cy="50244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Ø"/>
              <a:defRPr sz="2800" b="1">
                <a:solidFill>
                  <a:schemeClr val="tx1"/>
                </a:solidFill>
                <a:latin typeface="+mn-lt"/>
                <a:ea typeface="+mn-ea"/>
              </a:defRPr>
            </a:lvl2pPr>
            <a:lvl3pPr marL="1143000" indent="-228600" algn="l" rtl="0" eaLnBrk="0" fontAlgn="base" hangingPunct="0">
              <a:spcBef>
                <a:spcPct val="20000"/>
              </a:spcBef>
              <a:spcAft>
                <a:spcPct val="0"/>
              </a:spcAft>
              <a:buFont typeface="Times New Roman" panose="02020603050405020304" pitchFamily="18" charset="0"/>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fontAlgn="base">
              <a:spcBef>
                <a:spcPct val="20000"/>
              </a:spcBef>
              <a:spcAft>
                <a:spcPct val="0"/>
              </a:spcAft>
              <a:buChar char="»"/>
              <a:defRPr sz="2800" b="1">
                <a:solidFill>
                  <a:schemeClr val="tx1"/>
                </a:solidFill>
                <a:latin typeface="+mn-lt"/>
                <a:ea typeface="+mn-ea"/>
              </a:defRPr>
            </a:lvl6pPr>
            <a:lvl7pPr marL="2971800" indent="-228600" algn="l" rtl="0" fontAlgn="base">
              <a:spcBef>
                <a:spcPct val="20000"/>
              </a:spcBef>
              <a:spcAft>
                <a:spcPct val="0"/>
              </a:spcAft>
              <a:buChar char="»"/>
              <a:defRPr sz="2800" b="1">
                <a:solidFill>
                  <a:schemeClr val="tx1"/>
                </a:solidFill>
                <a:latin typeface="+mn-lt"/>
                <a:ea typeface="+mn-ea"/>
              </a:defRPr>
            </a:lvl7pPr>
            <a:lvl8pPr marL="3429000" indent="-228600" algn="l" rtl="0" fontAlgn="base">
              <a:spcBef>
                <a:spcPct val="20000"/>
              </a:spcBef>
              <a:spcAft>
                <a:spcPct val="0"/>
              </a:spcAft>
              <a:buChar char="»"/>
              <a:defRPr sz="2800" b="1">
                <a:solidFill>
                  <a:schemeClr val="tx1"/>
                </a:solidFill>
                <a:latin typeface="+mn-lt"/>
                <a:ea typeface="+mn-ea"/>
              </a:defRPr>
            </a:lvl8pPr>
            <a:lvl9pPr marL="3886200" indent="-228600" algn="l" rtl="0" fontAlgn="base">
              <a:spcBef>
                <a:spcPct val="20000"/>
              </a:spcBef>
              <a:spcAft>
                <a:spcPct val="0"/>
              </a:spcAft>
              <a:buChar char="»"/>
              <a:defRPr sz="2800" b="1">
                <a:solidFill>
                  <a:schemeClr val="tx1"/>
                </a:solidFill>
                <a:latin typeface="+mn-lt"/>
                <a:ea typeface="+mn-ea"/>
              </a:defRPr>
            </a:lvl9pPr>
          </a:lstStyle>
          <a:p>
            <a:pPr indent="-6350" eaLnBrk="1" hangingPunct="1">
              <a:lnSpc>
                <a:spcPct val="125000"/>
              </a:lnSpc>
              <a:buFontTx/>
              <a:buNone/>
            </a:pPr>
            <a:r>
              <a:rPr lang="zh-CN" altLang="en-US" sz="2200" b="0" kern="0">
                <a:solidFill>
                  <a:srgbClr val="FF0000"/>
                </a:solidFill>
                <a:ea typeface="黑体" panose="02010609060101010101" pitchFamily="49" charset="-122"/>
              </a:rPr>
              <a:t>注意： </a:t>
            </a:r>
            <a:r>
              <a:rPr lang="zh-CN" altLang="en-US" sz="2200" b="0" kern="0">
                <a:ea typeface="黑体" panose="02010609060101010101" pitchFamily="49" charset="-122"/>
              </a:rPr>
              <a:t>不能用一个插入运算符“&lt;&lt;”插入多个输出项：</a:t>
            </a:r>
          </a:p>
          <a:p>
            <a:pPr indent="-6350" eaLnBrk="1" hangingPunct="1">
              <a:lnSpc>
                <a:spcPct val="125000"/>
              </a:lnSpc>
              <a:buFontTx/>
              <a:buNone/>
            </a:pPr>
            <a:r>
              <a:rPr lang="en-US" altLang="zh-CN" sz="2200" b="0" kern="0">
                <a:ea typeface="黑体" panose="02010609060101010101" pitchFamily="49" charset="-122"/>
              </a:rPr>
              <a:t>cout&lt;&lt;a,b,c;                </a:t>
            </a:r>
            <a:r>
              <a:rPr lang="en-US" altLang="zh-CN" sz="2200" b="0" kern="0">
                <a:solidFill>
                  <a:srgbClr val="0000FF"/>
                </a:solidFill>
                <a:ea typeface="黑体" panose="02010609060101010101" pitchFamily="49" charset="-122"/>
              </a:rPr>
              <a:t>//</a:t>
            </a:r>
            <a:r>
              <a:rPr lang="zh-CN" altLang="en-US" sz="2200" b="0" kern="0">
                <a:solidFill>
                  <a:srgbClr val="FF0000"/>
                </a:solidFill>
                <a:ea typeface="黑体" panose="02010609060101010101" pitchFamily="49" charset="-122"/>
              </a:rPr>
              <a:t>错误</a:t>
            </a:r>
            <a:r>
              <a:rPr lang="zh-CN" altLang="en-US" sz="2200" b="0" kern="0">
                <a:solidFill>
                  <a:srgbClr val="0000FF"/>
                </a:solidFill>
                <a:ea typeface="黑体" panose="02010609060101010101" pitchFamily="49" charset="-122"/>
              </a:rPr>
              <a:t>，不能一次插入多项</a:t>
            </a:r>
          </a:p>
          <a:p>
            <a:pPr indent="-6350" eaLnBrk="1" hangingPunct="1">
              <a:lnSpc>
                <a:spcPct val="125000"/>
              </a:lnSpc>
              <a:buFontTx/>
              <a:buNone/>
            </a:pPr>
            <a:r>
              <a:rPr lang="en-US" altLang="zh-CN" sz="2200" b="0" kern="0">
                <a:ea typeface="黑体" panose="02010609060101010101" pitchFamily="49" charset="-122"/>
              </a:rPr>
              <a:t>cout&lt;&lt;a+b+c;              </a:t>
            </a:r>
            <a:r>
              <a:rPr lang="en-US" altLang="zh-CN" sz="2200" b="0" kern="0">
                <a:solidFill>
                  <a:srgbClr val="0000FF"/>
                </a:solidFill>
                <a:ea typeface="黑体" panose="02010609060101010101" pitchFamily="49" charset="-122"/>
              </a:rPr>
              <a:t>//</a:t>
            </a:r>
            <a:r>
              <a:rPr lang="zh-CN" altLang="en-US" sz="2200" b="0" kern="0">
                <a:solidFill>
                  <a:srgbClr val="0000FF"/>
                </a:solidFill>
                <a:ea typeface="黑体" panose="02010609060101010101" pitchFamily="49" charset="-122"/>
              </a:rPr>
              <a:t>正确，这是一个表达式，作为一项</a:t>
            </a:r>
          </a:p>
          <a:p>
            <a:pPr indent="-6350" eaLnBrk="1" hangingPunct="1">
              <a:lnSpc>
                <a:spcPct val="125000"/>
              </a:lnSpc>
              <a:spcBef>
                <a:spcPts val="1800"/>
              </a:spcBef>
              <a:buFontTx/>
              <a:buNone/>
            </a:pPr>
            <a:r>
              <a:rPr lang="zh-CN" altLang="en-US" sz="2200" b="0" kern="0">
                <a:solidFill>
                  <a:srgbClr val="FF0000"/>
                </a:solidFill>
                <a:ea typeface="黑体" panose="02010609060101010101" pitchFamily="49" charset="-122"/>
              </a:rPr>
              <a:t>在用</a:t>
            </a:r>
            <a:r>
              <a:rPr lang="en-US" altLang="zh-CN" sz="2200" b="0" kern="0">
                <a:solidFill>
                  <a:srgbClr val="FF0000"/>
                </a:solidFill>
                <a:ea typeface="黑体" panose="02010609060101010101" pitchFamily="49" charset="-122"/>
              </a:rPr>
              <a:t>cout</a:t>
            </a:r>
            <a:r>
              <a:rPr lang="zh-CN" altLang="en-US" sz="2200" b="0" kern="0">
                <a:solidFill>
                  <a:srgbClr val="FF0000"/>
                </a:solidFill>
                <a:ea typeface="黑体" panose="02010609060101010101" pitchFamily="49" charset="-122"/>
              </a:rPr>
              <a:t>输出时，用户不必通知计算机按何种类型输出，系统会自动判别输出数据的类型，使输出的数据按相应的类型输出。</a:t>
            </a:r>
            <a:endParaRPr lang="en-US" altLang="zh-CN" sz="2200" b="0" kern="0">
              <a:solidFill>
                <a:srgbClr val="FF0000"/>
              </a:solidFill>
              <a:ea typeface="黑体" panose="02010609060101010101" pitchFamily="49" charset="-122"/>
            </a:endParaRPr>
          </a:p>
          <a:p>
            <a:pPr indent="-6350" eaLnBrk="1" hangingPunct="1">
              <a:lnSpc>
                <a:spcPct val="125000"/>
              </a:lnSpc>
              <a:spcBef>
                <a:spcPts val="1800"/>
              </a:spcBef>
              <a:buFontTx/>
              <a:buNone/>
            </a:pPr>
            <a:r>
              <a:rPr lang="zh-CN" altLang="en-US" sz="2200" b="0" kern="0">
                <a:ea typeface="黑体" panose="02010609060101010101" pitchFamily="49" charset="-122"/>
              </a:rPr>
              <a:t>如：</a:t>
            </a:r>
            <a:r>
              <a:rPr lang="zh-CN" altLang="en-US" sz="2200" b="0" kern="0">
                <a:solidFill>
                  <a:srgbClr val="0000FF"/>
                </a:solidFill>
                <a:ea typeface="黑体" panose="02010609060101010101" pitchFamily="49" charset="-122"/>
              </a:rPr>
              <a:t>已定义</a:t>
            </a:r>
            <a:r>
              <a:rPr lang="en-US" altLang="zh-CN" sz="2200" b="0" kern="0">
                <a:solidFill>
                  <a:srgbClr val="0000FF"/>
                </a:solidFill>
                <a:ea typeface="黑体" panose="02010609060101010101" pitchFamily="49" charset="-122"/>
              </a:rPr>
              <a:t>a</a:t>
            </a:r>
            <a:r>
              <a:rPr lang="zh-CN" altLang="en-US" sz="2200" b="0" kern="0">
                <a:solidFill>
                  <a:srgbClr val="0000FF"/>
                </a:solidFill>
                <a:ea typeface="黑体" panose="02010609060101010101" pitchFamily="49" charset="-122"/>
              </a:rPr>
              <a:t>为</a:t>
            </a:r>
            <a:r>
              <a:rPr lang="en-US" altLang="zh-CN" sz="2200" b="0" kern="0">
                <a:solidFill>
                  <a:srgbClr val="0000FF"/>
                </a:solidFill>
                <a:ea typeface="黑体" panose="02010609060101010101" pitchFamily="49" charset="-122"/>
              </a:rPr>
              <a:t>int</a:t>
            </a:r>
            <a:r>
              <a:rPr lang="zh-CN" altLang="en-US" sz="2200" b="0" kern="0">
                <a:solidFill>
                  <a:srgbClr val="0000FF"/>
                </a:solidFill>
                <a:ea typeface="黑体" panose="02010609060101010101" pitchFamily="49" charset="-122"/>
              </a:rPr>
              <a:t>型，</a:t>
            </a:r>
            <a:r>
              <a:rPr lang="en-US" altLang="zh-CN" sz="2200" b="0" kern="0">
                <a:solidFill>
                  <a:srgbClr val="0000FF"/>
                </a:solidFill>
                <a:ea typeface="黑体" panose="02010609060101010101" pitchFamily="49" charset="-122"/>
              </a:rPr>
              <a:t>b</a:t>
            </a:r>
            <a:r>
              <a:rPr lang="zh-CN" altLang="en-US" sz="2200" b="0" kern="0">
                <a:solidFill>
                  <a:srgbClr val="0000FF"/>
                </a:solidFill>
                <a:ea typeface="黑体" panose="02010609060101010101" pitchFamily="49" charset="-122"/>
              </a:rPr>
              <a:t>为</a:t>
            </a:r>
            <a:r>
              <a:rPr lang="en-US" altLang="zh-CN" sz="2200" b="0" kern="0">
                <a:solidFill>
                  <a:srgbClr val="0000FF"/>
                </a:solidFill>
                <a:ea typeface="黑体" panose="02010609060101010101" pitchFamily="49" charset="-122"/>
              </a:rPr>
              <a:t>float</a:t>
            </a:r>
            <a:r>
              <a:rPr lang="zh-CN" altLang="en-US" sz="2200" b="0" kern="0">
                <a:solidFill>
                  <a:srgbClr val="0000FF"/>
                </a:solidFill>
                <a:ea typeface="黑体" panose="02010609060101010101" pitchFamily="49" charset="-122"/>
              </a:rPr>
              <a:t>型，</a:t>
            </a:r>
            <a:r>
              <a:rPr lang="en-US" altLang="zh-CN" sz="2200" b="0" kern="0">
                <a:solidFill>
                  <a:srgbClr val="0000FF"/>
                </a:solidFill>
                <a:ea typeface="黑体" panose="02010609060101010101" pitchFamily="49" charset="-122"/>
              </a:rPr>
              <a:t>c</a:t>
            </a:r>
            <a:r>
              <a:rPr lang="zh-CN" altLang="en-US" sz="2200" b="0" kern="0">
                <a:solidFill>
                  <a:srgbClr val="0000FF"/>
                </a:solidFill>
                <a:ea typeface="黑体" panose="02010609060101010101" pitchFamily="49" charset="-122"/>
              </a:rPr>
              <a:t>为</a:t>
            </a:r>
            <a:r>
              <a:rPr lang="en-US" altLang="zh-CN" sz="2200" b="0" kern="0">
                <a:solidFill>
                  <a:srgbClr val="0000FF"/>
                </a:solidFill>
                <a:ea typeface="黑体" panose="02010609060101010101" pitchFamily="49" charset="-122"/>
              </a:rPr>
              <a:t>char</a:t>
            </a:r>
            <a:r>
              <a:rPr lang="zh-CN" altLang="en-US" sz="2200" b="0" kern="0">
                <a:solidFill>
                  <a:srgbClr val="0000FF"/>
                </a:solidFill>
                <a:ea typeface="黑体" panose="02010609060101010101" pitchFamily="49" charset="-122"/>
              </a:rPr>
              <a:t>型</a:t>
            </a:r>
            <a:r>
              <a:rPr lang="zh-CN" altLang="en-US" sz="2200" b="0" kern="0">
                <a:ea typeface="黑体" panose="02010609060101010101" pitchFamily="49" charset="-122"/>
              </a:rPr>
              <a:t>，则</a:t>
            </a:r>
          </a:p>
          <a:p>
            <a:pPr indent="-6350" eaLnBrk="1" hangingPunct="1">
              <a:lnSpc>
                <a:spcPct val="125000"/>
              </a:lnSpc>
              <a:buFontTx/>
              <a:buNone/>
            </a:pPr>
            <a:r>
              <a:rPr lang="en-US" altLang="zh-CN" sz="2200" b="0" kern="0">
                <a:ea typeface="黑体" panose="02010609060101010101" pitchFamily="49" charset="-122"/>
              </a:rPr>
              <a:t>cout&lt;&lt;a&lt;&lt;′ ′&lt;&lt;b&lt;&lt;′ ′&lt;&lt;c&lt;&lt;endl;</a:t>
            </a:r>
          </a:p>
          <a:p>
            <a:pPr indent="-6350" eaLnBrk="1" hangingPunct="1">
              <a:lnSpc>
                <a:spcPct val="125000"/>
              </a:lnSpc>
              <a:buFontTx/>
              <a:buNone/>
            </a:pPr>
            <a:r>
              <a:rPr lang="zh-CN" altLang="en-US" sz="2200" b="0" kern="0">
                <a:ea typeface="黑体" panose="02010609060101010101" pitchFamily="49" charset="-122"/>
              </a:rPr>
              <a:t>会以下面的形式输出：</a:t>
            </a:r>
          </a:p>
          <a:p>
            <a:pPr indent="-6350" eaLnBrk="1" hangingPunct="1">
              <a:lnSpc>
                <a:spcPct val="125000"/>
              </a:lnSpc>
              <a:buFontTx/>
              <a:buNone/>
            </a:pPr>
            <a:r>
              <a:rPr lang="zh-CN" altLang="en-US" sz="2200" b="0" kern="0">
                <a:ea typeface="黑体" panose="02010609060101010101" pitchFamily="49" charset="-122"/>
              </a:rPr>
              <a:t>4 345.789 </a:t>
            </a:r>
            <a:r>
              <a:rPr lang="en-US" altLang="zh-CN" sz="2200" b="0" kern="0">
                <a:ea typeface="黑体" panose="02010609060101010101" pitchFamily="49" charset="-122"/>
              </a:rPr>
              <a:t>a</a:t>
            </a:r>
            <a:endParaRPr lang="en-US" altLang="zh-CN" sz="2200" b="0" kern="0" dirty="0">
              <a:ea typeface="黑体" panose="02010609060101010101" pitchFamily="49" charset="-122"/>
            </a:endParaRPr>
          </a:p>
        </p:txBody>
      </p:sp>
    </p:spTree>
    <p:extLst>
      <p:ext uri="{BB962C8B-B14F-4D97-AF65-F5344CB8AC3E}">
        <p14:creationId xmlns:p14="http://schemas.microsoft.com/office/powerpoint/2010/main" val="3842506697"/>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02" name="Rectangle 2">
            <a:extLst>
              <a:ext uri="{FF2B5EF4-FFF2-40B4-BE49-F238E27FC236}">
                <a16:creationId xmlns:a16="http://schemas.microsoft.com/office/drawing/2014/main" id="{744A3577-20EE-437D-B357-35B93BB91777}"/>
              </a:ext>
            </a:extLst>
          </p:cNvPr>
          <p:cNvSpPr>
            <a:spLocks noGrp="1" noChangeArrowheads="1"/>
          </p:cNvSpPr>
          <p:nvPr>
            <p:ph type="subTitle" idx="4294967295"/>
          </p:nvPr>
        </p:nvSpPr>
        <p:spPr>
          <a:xfrm>
            <a:off x="1532336" y="1257301"/>
            <a:ext cx="6468665" cy="4493419"/>
          </a:xfrm>
          <a:prstGeom prst="rect">
            <a:avLst/>
          </a:prstGeom>
        </p:spPr>
        <p:txBody>
          <a:bodyPr/>
          <a:lstStyle/>
          <a:p>
            <a:pPr marL="204788" indent="-204788" algn="just">
              <a:lnSpc>
                <a:spcPts val="2100"/>
              </a:lnSpc>
              <a:spcBef>
                <a:spcPts val="450"/>
              </a:spcBef>
              <a:spcAft>
                <a:spcPts val="0"/>
              </a:spcAft>
              <a:buClr>
                <a:srgbClr val="FF0000"/>
              </a:buClr>
              <a:buSzPct val="80000"/>
              <a:buFont typeface="Wingdings" pitchFamily="2" charset="2"/>
              <a:buChar char="p"/>
              <a:defRPr/>
            </a:pPr>
            <a:r>
              <a:rPr lang="en-US" altLang="zh-CN" sz="1500" b="0" dirty="0">
                <a:solidFill>
                  <a:srgbClr val="FF0000"/>
                </a:solidFill>
                <a:ea typeface="黑体" pitchFamily="49" charset="-122"/>
              </a:rPr>
              <a:t>this</a:t>
            </a:r>
            <a:r>
              <a:rPr lang="zh-CN" altLang="en-US" sz="1500" b="0" dirty="0">
                <a:ea typeface="黑体" pitchFamily="49" charset="-122"/>
              </a:rPr>
              <a:t>指针是隐式使用的，它是作为参数被传递给成员函数的。本来，成员函数</a:t>
            </a:r>
            <a:r>
              <a:rPr lang="en-US" altLang="zh-CN" sz="1500" b="0" dirty="0">
                <a:ea typeface="黑体" pitchFamily="49" charset="-122"/>
              </a:rPr>
              <a:t>volume</a:t>
            </a:r>
            <a:r>
              <a:rPr lang="zh-CN" altLang="en-US" sz="1500" b="0" dirty="0">
                <a:ea typeface="黑体" pitchFamily="49" charset="-122"/>
              </a:rPr>
              <a:t>的定义如下： </a:t>
            </a:r>
          </a:p>
          <a:p>
            <a:pPr marL="204788" indent="-204788">
              <a:lnSpc>
                <a:spcPts val="2100"/>
              </a:lnSpc>
              <a:spcBef>
                <a:spcPts val="0"/>
              </a:spcBef>
              <a:buNone/>
              <a:defRPr/>
            </a:pPr>
            <a:r>
              <a:rPr lang="en-US" altLang="zh-CN" sz="1500" b="0">
                <a:solidFill>
                  <a:schemeClr val="accent6"/>
                </a:solidFill>
                <a:ea typeface="黑体" pitchFamily="49" charset="-122"/>
              </a:rPr>
              <a:t>    </a:t>
            </a:r>
            <a:r>
              <a:rPr lang="en-US" altLang="zh-CN" sz="1500" b="0" dirty="0" err="1">
                <a:solidFill>
                  <a:schemeClr val="accent6"/>
                </a:solidFill>
                <a:ea typeface="黑体" pitchFamily="49" charset="-122"/>
              </a:rPr>
              <a:t>int</a:t>
            </a:r>
            <a:r>
              <a:rPr lang="en-US" altLang="zh-CN" sz="1500" b="0" dirty="0">
                <a:solidFill>
                  <a:schemeClr val="accent6"/>
                </a:solidFill>
                <a:ea typeface="黑体" pitchFamily="49" charset="-122"/>
              </a:rPr>
              <a:t> </a:t>
            </a:r>
            <a:r>
              <a:rPr lang="en-US" altLang="zh-CN" sz="1500" b="0" dirty="0" err="1">
                <a:solidFill>
                  <a:schemeClr val="accent6"/>
                </a:solidFill>
                <a:ea typeface="黑体" pitchFamily="49" charset="-122"/>
              </a:rPr>
              <a:t>Box∷volume</a:t>
            </a:r>
            <a:r>
              <a:rPr lang="en-US" altLang="zh-CN" sz="1500" b="0" dirty="0">
                <a:solidFill>
                  <a:schemeClr val="accent6"/>
                </a:solidFill>
                <a:ea typeface="黑体" pitchFamily="49" charset="-122"/>
              </a:rPr>
              <a:t>( )  {return (height*width*length); }</a:t>
            </a:r>
          </a:p>
          <a:p>
            <a:pPr marL="204788" indent="-204788" algn="just">
              <a:lnSpc>
                <a:spcPts val="2100"/>
              </a:lnSpc>
              <a:spcBef>
                <a:spcPts val="0"/>
              </a:spcBef>
              <a:spcAft>
                <a:spcPts val="450"/>
              </a:spcAft>
              <a:buClr>
                <a:srgbClr val="FF0000"/>
              </a:buClr>
              <a:buSzPct val="80000"/>
              <a:buNone/>
              <a:defRPr/>
            </a:pPr>
            <a:r>
              <a:rPr lang="en-US" altLang="zh-CN" sz="1500" b="0" dirty="0">
                <a:solidFill>
                  <a:srgbClr val="FF0000"/>
                </a:solidFill>
                <a:ea typeface="黑体" pitchFamily="49" charset="-122"/>
              </a:rPr>
              <a:t>     C++</a:t>
            </a:r>
            <a:r>
              <a:rPr lang="zh-CN" altLang="en-US" sz="1500" b="0" dirty="0">
                <a:solidFill>
                  <a:srgbClr val="FF0000"/>
                </a:solidFill>
                <a:ea typeface="黑体" pitchFamily="49" charset="-122"/>
              </a:rPr>
              <a:t>把</a:t>
            </a:r>
            <a:r>
              <a:rPr lang="zh-CN" altLang="en-US" sz="1500" b="0">
                <a:solidFill>
                  <a:srgbClr val="FF0000"/>
                </a:solidFill>
                <a:ea typeface="黑体" pitchFamily="49" charset="-122"/>
              </a:rPr>
              <a:t>它处理成</a:t>
            </a:r>
            <a:endParaRPr lang="en-US" altLang="zh-CN" sz="1500" b="0" dirty="0">
              <a:solidFill>
                <a:srgbClr val="FF0000"/>
              </a:solidFill>
              <a:ea typeface="黑体" pitchFamily="49" charset="-122"/>
            </a:endParaRPr>
          </a:p>
          <a:p>
            <a:pPr marL="204788" indent="-204788" algn="just">
              <a:lnSpc>
                <a:spcPts val="2100"/>
              </a:lnSpc>
              <a:spcBef>
                <a:spcPts val="0"/>
              </a:spcBef>
              <a:spcAft>
                <a:spcPts val="0"/>
              </a:spcAft>
              <a:buClr>
                <a:srgbClr val="FF0000"/>
              </a:buClr>
              <a:buSzPct val="80000"/>
              <a:buNone/>
              <a:defRPr/>
            </a:pPr>
            <a:r>
              <a:rPr lang="en-US" altLang="zh-CN" sz="1500" b="0">
                <a:solidFill>
                  <a:schemeClr val="accent6"/>
                </a:solidFill>
                <a:ea typeface="黑体" pitchFamily="49" charset="-122"/>
              </a:rPr>
              <a:t>    int </a:t>
            </a:r>
            <a:r>
              <a:rPr lang="en-US" altLang="zh-CN" sz="1500" b="0" dirty="0" err="1">
                <a:solidFill>
                  <a:schemeClr val="accent6"/>
                </a:solidFill>
                <a:ea typeface="黑体" pitchFamily="49" charset="-122"/>
              </a:rPr>
              <a:t>Box∷volume</a:t>
            </a:r>
            <a:r>
              <a:rPr lang="en-US" altLang="zh-CN" sz="1500" b="0" dirty="0">
                <a:solidFill>
                  <a:schemeClr val="accent6"/>
                </a:solidFill>
                <a:ea typeface="黑体" pitchFamily="49" charset="-122"/>
              </a:rPr>
              <a:t>(Box *this</a:t>
            </a:r>
            <a:r>
              <a:rPr lang="en-US" altLang="zh-CN" sz="1500" b="0">
                <a:solidFill>
                  <a:schemeClr val="accent6"/>
                </a:solidFill>
                <a:ea typeface="黑体" pitchFamily="49" charset="-122"/>
              </a:rPr>
              <a:t>) </a:t>
            </a:r>
          </a:p>
          <a:p>
            <a:pPr marL="204788" indent="-204788" algn="just">
              <a:lnSpc>
                <a:spcPts val="2100"/>
              </a:lnSpc>
              <a:spcBef>
                <a:spcPts val="0"/>
              </a:spcBef>
              <a:spcAft>
                <a:spcPts val="0"/>
              </a:spcAft>
              <a:buClr>
                <a:srgbClr val="FF0000"/>
              </a:buClr>
              <a:buSzPct val="80000"/>
              <a:buNone/>
              <a:defRPr/>
            </a:pPr>
            <a:r>
              <a:rPr lang="en-US" altLang="zh-CN" sz="1500" b="0">
                <a:solidFill>
                  <a:schemeClr val="accent6"/>
                </a:solidFill>
                <a:ea typeface="黑体" pitchFamily="49" charset="-122"/>
              </a:rPr>
              <a:t>    {</a:t>
            </a:r>
            <a:r>
              <a:rPr lang="en-US" altLang="zh-CN" sz="1500" b="0" dirty="0">
                <a:solidFill>
                  <a:schemeClr val="accent6"/>
                </a:solidFill>
                <a:ea typeface="黑体" pitchFamily="49" charset="-122"/>
              </a:rPr>
              <a:t>return(this-&gt;height * this-&gt;width * this-&gt;length);  }</a:t>
            </a:r>
          </a:p>
          <a:p>
            <a:pPr marL="204788" indent="-204788" algn="just">
              <a:lnSpc>
                <a:spcPts val="2100"/>
              </a:lnSpc>
              <a:spcBef>
                <a:spcPts val="450"/>
              </a:spcBef>
              <a:spcAft>
                <a:spcPts val="0"/>
              </a:spcAft>
              <a:buClr>
                <a:srgbClr val="FF0000"/>
              </a:buClr>
              <a:buSzPct val="80000"/>
              <a:buNone/>
              <a:defRPr/>
            </a:pPr>
            <a:r>
              <a:rPr lang="zh-CN" altLang="en-US" sz="1500" b="0" dirty="0">
                <a:ea typeface="黑体" pitchFamily="49" charset="-122"/>
              </a:rPr>
              <a:t>    在调用该成员函数时，实际上是用以下方式调用的： </a:t>
            </a:r>
          </a:p>
          <a:p>
            <a:pPr marL="204788" lvl="1" indent="-204788">
              <a:lnSpc>
                <a:spcPts val="2100"/>
              </a:lnSpc>
              <a:spcBef>
                <a:spcPts val="0"/>
              </a:spcBef>
              <a:buNone/>
              <a:defRPr/>
            </a:pPr>
            <a:r>
              <a:rPr lang="en-US" altLang="zh-CN" sz="1500" b="0">
                <a:solidFill>
                  <a:schemeClr val="accent6"/>
                </a:solidFill>
                <a:ea typeface="黑体" pitchFamily="49" charset="-122"/>
              </a:rPr>
              <a:t>     a.volume</a:t>
            </a:r>
            <a:r>
              <a:rPr lang="en-US" altLang="zh-CN" sz="1500" b="0" dirty="0">
                <a:solidFill>
                  <a:schemeClr val="accent6"/>
                </a:solidFill>
                <a:ea typeface="黑体" pitchFamily="49" charset="-122"/>
              </a:rPr>
              <a:t>(&amp;a);</a:t>
            </a:r>
            <a:r>
              <a:rPr lang="zh-CN" altLang="en-US" sz="1500" b="0" dirty="0">
                <a:solidFill>
                  <a:schemeClr val="accent6"/>
                </a:solidFill>
                <a:ea typeface="黑体" pitchFamily="49" charset="-122"/>
              </a:rPr>
              <a:t>  </a:t>
            </a:r>
            <a:r>
              <a:rPr lang="en-US" altLang="zh-CN" sz="1500" b="0" dirty="0">
                <a:solidFill>
                  <a:schemeClr val="accent6"/>
                </a:solidFill>
                <a:ea typeface="黑体" pitchFamily="49" charset="-122"/>
              </a:rPr>
              <a:t>//</a:t>
            </a:r>
            <a:r>
              <a:rPr lang="zh-CN" altLang="en-US" sz="1500" b="0" dirty="0">
                <a:solidFill>
                  <a:schemeClr val="accent6"/>
                </a:solidFill>
                <a:ea typeface="黑体" pitchFamily="49" charset="-122"/>
              </a:rPr>
              <a:t>将对象</a:t>
            </a:r>
            <a:r>
              <a:rPr lang="en-US" altLang="zh-CN" sz="1500" b="0" dirty="0">
                <a:solidFill>
                  <a:schemeClr val="accent6"/>
                </a:solidFill>
                <a:ea typeface="黑体" pitchFamily="49" charset="-122"/>
              </a:rPr>
              <a:t>a</a:t>
            </a:r>
            <a:r>
              <a:rPr lang="zh-CN" altLang="en-US" sz="1500" b="0" dirty="0">
                <a:solidFill>
                  <a:schemeClr val="accent6"/>
                </a:solidFill>
                <a:ea typeface="黑体" pitchFamily="49" charset="-122"/>
              </a:rPr>
              <a:t>的地址传给形参</a:t>
            </a:r>
            <a:r>
              <a:rPr lang="en-US" altLang="zh-CN" sz="1500" b="0" dirty="0">
                <a:solidFill>
                  <a:schemeClr val="accent6"/>
                </a:solidFill>
                <a:ea typeface="黑体" pitchFamily="49" charset="-122"/>
              </a:rPr>
              <a:t>this</a:t>
            </a:r>
            <a:r>
              <a:rPr lang="zh-CN" altLang="en-US" sz="1500" b="0" dirty="0">
                <a:solidFill>
                  <a:schemeClr val="accent6"/>
                </a:solidFill>
                <a:ea typeface="黑体" pitchFamily="49" charset="-122"/>
              </a:rPr>
              <a:t>指针，然后按</a:t>
            </a:r>
            <a:r>
              <a:rPr lang="en-US" altLang="zh-CN" sz="1500" b="0" dirty="0">
                <a:solidFill>
                  <a:schemeClr val="accent6"/>
                </a:solidFill>
                <a:ea typeface="黑体" pitchFamily="49" charset="-122"/>
              </a:rPr>
              <a:t>this</a:t>
            </a:r>
            <a:r>
              <a:rPr lang="zh-CN" altLang="en-US" sz="1500" b="0" dirty="0">
                <a:solidFill>
                  <a:schemeClr val="accent6"/>
                </a:solidFill>
                <a:ea typeface="黑体" pitchFamily="49" charset="-122"/>
              </a:rPr>
              <a:t>的指向去引用其他成员</a:t>
            </a:r>
            <a:endParaRPr lang="en-US" altLang="zh-CN" sz="1500" b="0" dirty="0">
              <a:solidFill>
                <a:schemeClr val="accent6"/>
              </a:solidFill>
              <a:ea typeface="黑体" pitchFamily="49" charset="-122"/>
            </a:endParaRPr>
          </a:p>
          <a:p>
            <a:pPr marL="204788" indent="-204788" algn="just">
              <a:lnSpc>
                <a:spcPts val="2100"/>
              </a:lnSpc>
              <a:spcBef>
                <a:spcPts val="450"/>
              </a:spcBef>
              <a:spcAft>
                <a:spcPts val="0"/>
              </a:spcAft>
              <a:buClr>
                <a:srgbClr val="FF0000"/>
              </a:buClr>
              <a:buSzPct val="80000"/>
              <a:buFont typeface="Wingdings" pitchFamily="2" charset="2"/>
              <a:buChar char="p"/>
              <a:defRPr/>
            </a:pPr>
            <a:r>
              <a:rPr lang="zh-CN" altLang="en-US" sz="1500" b="0" dirty="0">
                <a:ea typeface="黑体" pitchFamily="49" charset="-122"/>
              </a:rPr>
              <a:t>在需要时也可以显式地使用</a:t>
            </a:r>
            <a:r>
              <a:rPr lang="en-US" altLang="zh-CN" sz="1500" b="0" dirty="0">
                <a:ea typeface="黑体" pitchFamily="49" charset="-122"/>
              </a:rPr>
              <a:t>this</a:t>
            </a:r>
            <a:r>
              <a:rPr lang="zh-CN" altLang="en-US" sz="1500" b="0" dirty="0">
                <a:ea typeface="黑体" pitchFamily="49" charset="-122"/>
              </a:rPr>
              <a:t>指针</a:t>
            </a:r>
            <a:endParaRPr lang="en-US" altLang="zh-CN" sz="1500" b="0" dirty="0">
              <a:ea typeface="黑体" pitchFamily="49" charset="-122"/>
            </a:endParaRPr>
          </a:p>
          <a:p>
            <a:pPr marL="204788" lvl="1" indent="-204788">
              <a:lnSpc>
                <a:spcPts val="2100"/>
              </a:lnSpc>
              <a:spcBef>
                <a:spcPts val="0"/>
              </a:spcBef>
              <a:buNone/>
              <a:defRPr/>
            </a:pPr>
            <a:r>
              <a:rPr lang="en-US" altLang="zh-CN" sz="1500" b="0">
                <a:solidFill>
                  <a:schemeClr val="accent6"/>
                </a:solidFill>
                <a:ea typeface="黑体" pitchFamily="49" charset="-122"/>
              </a:rPr>
              <a:t>     return(height </a:t>
            </a:r>
            <a:r>
              <a:rPr lang="en-US" altLang="zh-CN" sz="1500" b="0" dirty="0">
                <a:solidFill>
                  <a:schemeClr val="accent6"/>
                </a:solidFill>
                <a:ea typeface="黑体" pitchFamily="49" charset="-122"/>
              </a:rPr>
              <a:t>* width * length); //</a:t>
            </a:r>
            <a:r>
              <a:rPr lang="zh-CN" altLang="en-US" sz="1500" b="0" dirty="0">
                <a:solidFill>
                  <a:schemeClr val="accent6"/>
                </a:solidFill>
                <a:ea typeface="黑体" pitchFamily="49" charset="-122"/>
              </a:rPr>
              <a:t>隐含使用</a:t>
            </a:r>
            <a:r>
              <a:rPr lang="en-US" altLang="zh-CN" sz="1500" b="0" dirty="0">
                <a:solidFill>
                  <a:schemeClr val="accent6"/>
                </a:solidFill>
                <a:ea typeface="黑体" pitchFamily="49" charset="-122"/>
              </a:rPr>
              <a:t>this</a:t>
            </a:r>
            <a:r>
              <a:rPr lang="zh-CN" altLang="en-US" sz="1500" b="0" dirty="0">
                <a:solidFill>
                  <a:schemeClr val="accent6"/>
                </a:solidFill>
                <a:ea typeface="黑体" pitchFamily="49" charset="-122"/>
              </a:rPr>
              <a:t>指针</a:t>
            </a:r>
          </a:p>
          <a:p>
            <a:pPr marL="204788" lvl="1" indent="-204788">
              <a:lnSpc>
                <a:spcPts val="2100"/>
              </a:lnSpc>
              <a:spcBef>
                <a:spcPts val="0"/>
              </a:spcBef>
              <a:buNone/>
              <a:defRPr/>
            </a:pPr>
            <a:r>
              <a:rPr lang="en-US" altLang="zh-CN" sz="1500" b="0">
                <a:solidFill>
                  <a:schemeClr val="accent6"/>
                </a:solidFill>
                <a:ea typeface="黑体" pitchFamily="49" charset="-122"/>
              </a:rPr>
              <a:t>     return(this-</a:t>
            </a:r>
            <a:r>
              <a:rPr lang="en-US" altLang="zh-CN" sz="1500" b="0" dirty="0">
                <a:solidFill>
                  <a:schemeClr val="accent6"/>
                </a:solidFill>
                <a:ea typeface="黑体" pitchFamily="49" charset="-122"/>
              </a:rPr>
              <a:t>&gt;height * this-&gt;width * this-&gt;length);   //</a:t>
            </a:r>
            <a:r>
              <a:rPr lang="zh-CN" altLang="en-US" sz="1500" b="0" dirty="0">
                <a:solidFill>
                  <a:schemeClr val="accent6"/>
                </a:solidFill>
                <a:ea typeface="黑体" pitchFamily="49" charset="-122"/>
              </a:rPr>
              <a:t>显式使用</a:t>
            </a:r>
            <a:r>
              <a:rPr lang="en-US" altLang="zh-CN" sz="1500" b="0" dirty="0">
                <a:solidFill>
                  <a:schemeClr val="accent6"/>
                </a:solidFill>
                <a:ea typeface="黑体" pitchFamily="49" charset="-122"/>
              </a:rPr>
              <a:t>this</a:t>
            </a:r>
            <a:r>
              <a:rPr lang="zh-CN" altLang="en-US" sz="1500" b="0" dirty="0">
                <a:solidFill>
                  <a:schemeClr val="accent6"/>
                </a:solidFill>
                <a:ea typeface="黑体" pitchFamily="49" charset="-122"/>
              </a:rPr>
              <a:t>指针  </a:t>
            </a:r>
            <a:r>
              <a:rPr lang="en-US" altLang="zh-CN" sz="1500" b="0" dirty="0">
                <a:solidFill>
                  <a:schemeClr val="accent6"/>
                </a:solidFill>
                <a:ea typeface="黑体" pitchFamily="49" charset="-122"/>
              </a:rPr>
              <a:t>return(</a:t>
            </a:r>
            <a:r>
              <a:rPr lang="en-US" altLang="zh-CN" sz="1500" b="0" dirty="0">
                <a:solidFill>
                  <a:srgbClr val="FF0000"/>
                </a:solidFill>
                <a:ea typeface="黑体" pitchFamily="49" charset="-122"/>
              </a:rPr>
              <a:t>(*this).</a:t>
            </a:r>
            <a:r>
              <a:rPr lang="en-US" altLang="zh-CN" sz="1500" b="0" dirty="0">
                <a:solidFill>
                  <a:schemeClr val="accent6"/>
                </a:solidFill>
                <a:ea typeface="黑体" pitchFamily="49" charset="-122"/>
              </a:rPr>
              <a:t>height * (*this).width * (*this).length);</a:t>
            </a:r>
          </a:p>
          <a:p>
            <a:pPr marL="204788" indent="-204788" algn="just">
              <a:lnSpc>
                <a:spcPts val="2100"/>
              </a:lnSpc>
              <a:spcBef>
                <a:spcPts val="450"/>
              </a:spcBef>
              <a:spcAft>
                <a:spcPts val="0"/>
              </a:spcAft>
              <a:buClr>
                <a:srgbClr val="FF0000"/>
              </a:buClr>
              <a:buSzPct val="80000"/>
              <a:buFont typeface="Wingdings" pitchFamily="2" charset="2"/>
              <a:buChar char="p"/>
              <a:defRPr/>
            </a:pPr>
            <a:r>
              <a:rPr lang="zh-CN" altLang="en-US" sz="1500" b="0" dirty="0">
                <a:ea typeface="黑体" pitchFamily="49" charset="-122"/>
              </a:rPr>
              <a:t>所谓“调用对象</a:t>
            </a:r>
            <a:r>
              <a:rPr lang="en-US" altLang="zh-CN" sz="1500" b="0" dirty="0">
                <a:ea typeface="黑体" pitchFamily="49" charset="-122"/>
              </a:rPr>
              <a:t>a</a:t>
            </a:r>
            <a:r>
              <a:rPr lang="zh-CN" altLang="en-US" sz="1500" b="0" dirty="0">
                <a:ea typeface="黑体" pitchFamily="49" charset="-122"/>
              </a:rPr>
              <a:t>的成员函数</a:t>
            </a:r>
            <a:r>
              <a:rPr lang="en-US" altLang="zh-CN" sz="1500" b="0" dirty="0">
                <a:ea typeface="黑体" pitchFamily="49" charset="-122"/>
              </a:rPr>
              <a:t>f</a:t>
            </a:r>
            <a:r>
              <a:rPr lang="zh-CN" altLang="en-US" sz="1500" b="0" dirty="0">
                <a:ea typeface="黑体" pitchFamily="49" charset="-122"/>
              </a:rPr>
              <a:t>”</a:t>
            </a:r>
            <a:r>
              <a:rPr lang="en-US" altLang="zh-CN" sz="1500" b="0" dirty="0">
                <a:ea typeface="黑体" pitchFamily="49" charset="-122"/>
              </a:rPr>
              <a:t>: </a:t>
            </a:r>
            <a:r>
              <a:rPr lang="zh-CN" altLang="en-US" sz="1500" b="0" dirty="0">
                <a:solidFill>
                  <a:srgbClr val="FF0000"/>
                </a:solidFill>
                <a:ea typeface="黑体" pitchFamily="49" charset="-122"/>
              </a:rPr>
              <a:t>调用成员函数</a:t>
            </a:r>
            <a:r>
              <a:rPr lang="en-US" altLang="zh-CN" sz="1500" b="0" dirty="0">
                <a:solidFill>
                  <a:srgbClr val="FF0000"/>
                </a:solidFill>
                <a:ea typeface="黑体" pitchFamily="49" charset="-122"/>
              </a:rPr>
              <a:t>f</a:t>
            </a:r>
            <a:r>
              <a:rPr lang="zh-CN" altLang="en-US" sz="1500" b="0" dirty="0">
                <a:solidFill>
                  <a:srgbClr val="FF0000"/>
                </a:solidFill>
                <a:ea typeface="黑体" pitchFamily="49" charset="-122"/>
              </a:rPr>
              <a:t>时使</a:t>
            </a:r>
            <a:r>
              <a:rPr lang="en-US" altLang="zh-CN" sz="1500" b="0" dirty="0">
                <a:solidFill>
                  <a:srgbClr val="FF0000"/>
                </a:solidFill>
                <a:ea typeface="黑体" pitchFamily="49" charset="-122"/>
              </a:rPr>
              <a:t>this</a:t>
            </a:r>
            <a:r>
              <a:rPr lang="zh-CN" altLang="en-US" sz="1500" b="0" dirty="0">
                <a:solidFill>
                  <a:srgbClr val="FF0000"/>
                </a:solidFill>
                <a:ea typeface="黑体" pitchFamily="49" charset="-122"/>
              </a:rPr>
              <a:t>指针指向对象</a:t>
            </a:r>
            <a:r>
              <a:rPr lang="en-US" altLang="zh-CN" sz="1500" b="0" dirty="0">
                <a:solidFill>
                  <a:srgbClr val="FF0000"/>
                </a:solidFill>
                <a:ea typeface="黑体" pitchFamily="49" charset="-122"/>
              </a:rPr>
              <a:t>a，</a:t>
            </a:r>
            <a:r>
              <a:rPr lang="zh-CN" altLang="en-US" sz="1500" b="0" dirty="0">
                <a:solidFill>
                  <a:srgbClr val="FF0000"/>
                </a:solidFill>
                <a:ea typeface="黑体" pitchFamily="49" charset="-122"/>
              </a:rPr>
              <a:t>从而访问对象</a:t>
            </a:r>
            <a:r>
              <a:rPr lang="en-US" altLang="zh-CN" sz="1500" b="0" dirty="0">
                <a:solidFill>
                  <a:srgbClr val="FF0000"/>
                </a:solidFill>
                <a:ea typeface="黑体" pitchFamily="49" charset="-122"/>
              </a:rPr>
              <a:t>a</a:t>
            </a:r>
            <a:r>
              <a:rPr lang="zh-CN" altLang="en-US" sz="1500" b="0" dirty="0">
                <a:solidFill>
                  <a:srgbClr val="FF0000"/>
                </a:solidFill>
                <a:ea typeface="黑体" pitchFamily="49" charset="-122"/>
              </a:rPr>
              <a:t>的成员</a:t>
            </a:r>
          </a:p>
        </p:txBody>
      </p:sp>
    </p:spTree>
    <p:extLst>
      <p:ext uri="{BB962C8B-B14F-4D97-AF65-F5344CB8AC3E}">
        <p14:creationId xmlns:p14="http://schemas.microsoft.com/office/powerpoint/2010/main" val="243226274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44BC2FCB-B3D9-4D64-890F-26ECA40B337C}"/>
              </a:ext>
            </a:extLst>
          </p:cNvPr>
          <p:cNvSpPr>
            <a:spLocks noGrp="1" noChangeArrowheads="1"/>
          </p:cNvSpPr>
          <p:nvPr>
            <p:ph type="ctrTitle" idx="4294967295"/>
          </p:nvPr>
        </p:nvSpPr>
        <p:spPr>
          <a:xfrm>
            <a:off x="1601670" y="1160748"/>
            <a:ext cx="6115050" cy="685800"/>
          </a:xfrm>
          <a:prstGeom prst="rect">
            <a:avLst/>
          </a:prstGeom>
          <a:noFill/>
          <a:ln>
            <a:solidFill>
              <a:srgbClr val="800000"/>
            </a:solidFill>
          </a:ln>
          <a:extLst>
            <a:ext uri="{909E8E84-426E-40DD-AFC4-6F175D3DCCD1}">
              <a14:hiddenFill xmlns:a14="http://schemas.microsoft.com/office/drawing/2010/main">
                <a:solidFill>
                  <a:srgbClr val="FFFFFF"/>
                </a:solidFill>
              </a14:hiddenFill>
            </a:ext>
          </a:extLst>
        </p:spPr>
        <p:txBody>
          <a:bodyPr/>
          <a:lstStyle/>
          <a:p>
            <a:pPr algn="ctr" eaLnBrk="1" hangingPunct="1">
              <a:lnSpc>
                <a:spcPct val="150000"/>
              </a:lnSpc>
              <a:spcBef>
                <a:spcPct val="50000"/>
              </a:spcBef>
            </a:pPr>
            <a:r>
              <a:rPr lang="zh-CN" altLang="en-US" sz="2250" dirty="0">
                <a:latin typeface="Arial" panose="020B0604020202020204" pitchFamily="34" charset="0"/>
                <a:ea typeface="黑体" panose="02010609060101010101" pitchFamily="49" charset="-122"/>
              </a:rPr>
              <a:t>第9章  怎样使用类和对象</a:t>
            </a:r>
            <a:r>
              <a:rPr lang="en-US" altLang="zh-CN" sz="2250" dirty="0">
                <a:latin typeface="Arial" panose="020B0604020202020204" pitchFamily="34" charset="0"/>
                <a:ea typeface="黑体" panose="02010609060101010101" pitchFamily="49" charset="-122"/>
              </a:rPr>
              <a:t>(</a:t>
            </a:r>
            <a:r>
              <a:rPr lang="zh-CN" altLang="en-US" sz="2250" dirty="0">
                <a:latin typeface="Arial" panose="020B0604020202020204" pitchFamily="34" charset="0"/>
                <a:ea typeface="黑体" panose="02010609060101010101" pitchFamily="49" charset="-122"/>
              </a:rPr>
              <a:t>续</a:t>
            </a:r>
            <a:r>
              <a:rPr lang="en-US" altLang="zh-CN" sz="2250" dirty="0">
                <a:latin typeface="Arial" panose="020B0604020202020204" pitchFamily="34" charset="0"/>
                <a:ea typeface="黑体" panose="02010609060101010101" pitchFamily="49" charset="-122"/>
              </a:rPr>
              <a:t>)</a:t>
            </a:r>
            <a:endParaRPr lang="zh-CN" altLang="en-US" sz="2250" dirty="0">
              <a:latin typeface="Arial" panose="020B0604020202020204" pitchFamily="34" charset="0"/>
              <a:ea typeface="黑体" panose="02010609060101010101" pitchFamily="49" charset="-122"/>
            </a:endParaRPr>
          </a:p>
        </p:txBody>
      </p:sp>
      <p:sp>
        <p:nvSpPr>
          <p:cNvPr id="2051" name="Rectangle 3">
            <a:extLst>
              <a:ext uri="{FF2B5EF4-FFF2-40B4-BE49-F238E27FC236}">
                <a16:creationId xmlns:a16="http://schemas.microsoft.com/office/drawing/2014/main" id="{97FFA7C9-48FF-4D6C-A700-B581244ED8C0}"/>
              </a:ext>
            </a:extLst>
          </p:cNvPr>
          <p:cNvSpPr>
            <a:spLocks noGrp="1" noChangeArrowheads="1"/>
          </p:cNvSpPr>
          <p:nvPr>
            <p:ph type="subTitle" idx="4294967295"/>
          </p:nvPr>
        </p:nvSpPr>
        <p:spPr>
          <a:xfrm>
            <a:off x="1925706" y="2240868"/>
            <a:ext cx="5657850" cy="255952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10000"/>
              </a:spcBef>
              <a:buFontTx/>
              <a:buNone/>
            </a:pPr>
            <a:r>
              <a:rPr lang="zh-CN" altLang="en-US" dirty="0">
                <a:ea typeface="楷体_GB2312" pitchFamily="49" charset="-122"/>
                <a:hlinkClick r:id="rId2" action="ppaction://hlinksldjump">
                  <a:extLst>
                    <a:ext uri="{A12FA001-AC4F-418D-AE19-62706E023703}">
                      <ahyp:hlinkClr xmlns:ahyp="http://schemas.microsoft.com/office/drawing/2018/hyperlinkcolor" val="tx"/>
                    </a:ext>
                  </a:extLst>
                </a:hlinkClick>
              </a:rPr>
              <a:t>9.6  共用数据的保护</a:t>
            </a:r>
            <a:endParaRPr lang="zh-CN" altLang="en-US" dirty="0">
              <a:ea typeface="楷体_GB2312" pitchFamily="49" charset="-122"/>
            </a:endParaRPr>
          </a:p>
          <a:p>
            <a:pPr eaLnBrk="1" hangingPunct="1">
              <a:spcBef>
                <a:spcPct val="10000"/>
              </a:spcBef>
              <a:buFontTx/>
              <a:buNone/>
            </a:pPr>
            <a:r>
              <a:rPr lang="zh-CN" altLang="en-US" dirty="0">
                <a:ea typeface="楷体_GB2312" pitchFamily="49" charset="-122"/>
                <a:hlinkClick r:id="rId3" action="ppaction://hlinksldjump">
                  <a:extLst>
                    <a:ext uri="{A12FA001-AC4F-418D-AE19-62706E023703}">
                      <ahyp:hlinkClr xmlns:ahyp="http://schemas.microsoft.com/office/drawing/2018/hyperlinkcolor" val="tx"/>
                    </a:ext>
                  </a:extLst>
                </a:hlinkClick>
              </a:rPr>
              <a:t>9.7  对象的动态建立和释放</a:t>
            </a:r>
            <a:endParaRPr lang="zh-CN" altLang="en-US" dirty="0">
              <a:ea typeface="楷体_GB2312" pitchFamily="49" charset="-122"/>
            </a:endParaRPr>
          </a:p>
          <a:p>
            <a:pPr eaLnBrk="1" hangingPunct="1">
              <a:spcBef>
                <a:spcPct val="10000"/>
              </a:spcBef>
              <a:buFontTx/>
              <a:buNone/>
            </a:pPr>
            <a:r>
              <a:rPr lang="zh-CN" altLang="en-US" dirty="0">
                <a:ea typeface="楷体_GB2312" pitchFamily="49" charset="-122"/>
                <a:hlinkClick r:id="rId4" action="ppaction://hlinksldjump">
                  <a:extLst>
                    <a:ext uri="{A12FA001-AC4F-418D-AE19-62706E023703}">
                      <ahyp:hlinkClr xmlns:ahyp="http://schemas.microsoft.com/office/drawing/2018/hyperlinkcolor" val="tx"/>
                    </a:ext>
                  </a:extLst>
                </a:hlinkClick>
              </a:rPr>
              <a:t>9.8  对象的赋值和复制</a:t>
            </a:r>
            <a:endParaRPr lang="zh-CN" altLang="en-US" dirty="0">
              <a:ea typeface="楷体_GB2312" pitchFamily="49" charset="-122"/>
            </a:endParaRPr>
          </a:p>
          <a:p>
            <a:pPr eaLnBrk="1" hangingPunct="1">
              <a:spcBef>
                <a:spcPct val="10000"/>
              </a:spcBef>
              <a:buFontTx/>
              <a:buNone/>
            </a:pPr>
            <a:r>
              <a:rPr lang="zh-CN" altLang="en-US" dirty="0">
                <a:ea typeface="楷体_GB2312" pitchFamily="49" charset="-122"/>
                <a:hlinkClick r:id="rId5" action="ppaction://hlinksldjump">
                  <a:extLst>
                    <a:ext uri="{A12FA001-AC4F-418D-AE19-62706E023703}">
                      <ahyp:hlinkClr xmlns:ahyp="http://schemas.microsoft.com/office/drawing/2018/hyperlinkcolor" val="tx"/>
                    </a:ext>
                  </a:extLst>
                </a:hlinkClick>
              </a:rPr>
              <a:t>9.9  静态成员</a:t>
            </a:r>
            <a:endParaRPr lang="zh-CN" altLang="en-US" dirty="0">
              <a:ea typeface="楷体_GB2312" pitchFamily="49" charset="-122"/>
            </a:endParaRPr>
          </a:p>
          <a:p>
            <a:pPr eaLnBrk="1" hangingPunct="1">
              <a:spcBef>
                <a:spcPct val="10000"/>
              </a:spcBef>
              <a:buFontTx/>
              <a:buNone/>
            </a:pPr>
            <a:r>
              <a:rPr lang="zh-CN" altLang="en-US" dirty="0">
                <a:ea typeface="楷体_GB2312" pitchFamily="49" charset="-122"/>
                <a:hlinkClick r:id="rId6" action="ppaction://hlinksldjump">
                  <a:extLst>
                    <a:ext uri="{A12FA001-AC4F-418D-AE19-62706E023703}">
                      <ahyp:hlinkClr xmlns:ahyp="http://schemas.microsoft.com/office/drawing/2018/hyperlinkcolor" val="tx"/>
                    </a:ext>
                  </a:extLst>
                </a:hlinkClick>
              </a:rPr>
              <a:t>9.10  友元</a:t>
            </a:r>
            <a:endParaRPr lang="zh-CN" altLang="en-US" dirty="0">
              <a:ea typeface="楷体_GB2312" pitchFamily="49" charset="-122"/>
            </a:endParaRPr>
          </a:p>
          <a:p>
            <a:pPr eaLnBrk="1" hangingPunct="1">
              <a:spcBef>
                <a:spcPct val="10000"/>
              </a:spcBef>
              <a:buFontTx/>
              <a:buNone/>
            </a:pPr>
            <a:r>
              <a:rPr lang="zh-CN" altLang="en-US" dirty="0">
                <a:ea typeface="楷体_GB2312" pitchFamily="49" charset="-122"/>
                <a:hlinkClick r:id="rId7" action="ppaction://hlinksldjump">
                  <a:extLst>
                    <a:ext uri="{A12FA001-AC4F-418D-AE19-62706E023703}">
                      <ahyp:hlinkClr xmlns:ahyp="http://schemas.microsoft.com/office/drawing/2018/hyperlinkcolor" val="tx"/>
                    </a:ext>
                  </a:extLst>
                </a:hlinkClick>
              </a:rPr>
              <a:t>9.11  类模板</a:t>
            </a:r>
            <a:endParaRPr lang="zh-CN" altLang="en-US" dirty="0">
              <a:ea typeface="楷体_GB2312" pitchFamily="49" charset="-122"/>
            </a:endParaRPr>
          </a:p>
        </p:txBody>
      </p:sp>
    </p:spTree>
    <p:extLst>
      <p:ext uri="{BB962C8B-B14F-4D97-AF65-F5344CB8AC3E}">
        <p14:creationId xmlns:p14="http://schemas.microsoft.com/office/powerpoint/2010/main" val="2165790178"/>
      </p:ext>
    </p:extLst>
  </p:cSld>
  <p:clrMapOvr>
    <a:overrideClrMapping bg1="lt1" tx1="dk1" bg2="lt2" tx2="dk2" accent1="accent1" accent2="accent2" accent3="accent3" accent4="accent4" accent5="accent5" accent6="accent6" hlink="hlink" folHlink="folHlink"/>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a:extLst>
              <a:ext uri="{FF2B5EF4-FFF2-40B4-BE49-F238E27FC236}">
                <a16:creationId xmlns:a16="http://schemas.microsoft.com/office/drawing/2014/main" id="{065701D7-72B4-4991-B3F5-AD7CB665625B}"/>
              </a:ext>
            </a:extLst>
          </p:cNvPr>
          <p:cNvSpPr>
            <a:spLocks noGrp="1" noChangeArrowheads="1"/>
          </p:cNvSpPr>
          <p:nvPr>
            <p:ph type="ctrTitle" idx="4294967295"/>
          </p:nvPr>
        </p:nvSpPr>
        <p:spPr>
          <a:xfrm>
            <a:off x="1885950" y="1314450"/>
            <a:ext cx="6115050" cy="514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lnSpc>
                <a:spcPct val="150000"/>
              </a:lnSpc>
              <a:spcBef>
                <a:spcPct val="50000"/>
              </a:spcBef>
            </a:pPr>
            <a:r>
              <a:rPr lang="zh-CN" altLang="en-US" sz="2550"/>
              <a:t>9.6 共用数据的保护</a:t>
            </a:r>
          </a:p>
        </p:txBody>
      </p:sp>
      <p:sp>
        <p:nvSpPr>
          <p:cNvPr id="37890" name="Rectangle 2">
            <a:extLst>
              <a:ext uri="{FF2B5EF4-FFF2-40B4-BE49-F238E27FC236}">
                <a16:creationId xmlns:a16="http://schemas.microsoft.com/office/drawing/2014/main" id="{E8E407B2-DD68-4180-B479-048C9E4BB729}"/>
              </a:ext>
            </a:extLst>
          </p:cNvPr>
          <p:cNvSpPr>
            <a:spLocks noGrp="1" noChangeArrowheads="1"/>
          </p:cNvSpPr>
          <p:nvPr>
            <p:ph type="subTitle" idx="4294967295"/>
          </p:nvPr>
        </p:nvSpPr>
        <p:spPr>
          <a:xfrm>
            <a:off x="1143000" y="2083594"/>
            <a:ext cx="6286500" cy="28575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34591" indent="-267891" algn="just">
              <a:spcBef>
                <a:spcPts val="450"/>
              </a:spcBef>
              <a:spcAft>
                <a:spcPts val="450"/>
              </a:spcAft>
              <a:buClr>
                <a:srgbClr val="FF0000"/>
              </a:buClr>
              <a:buSzPct val="80000"/>
              <a:buFont typeface="Wingdings" panose="05000000000000000000" pitchFamily="2" charset="2"/>
              <a:buChar char="p"/>
            </a:pPr>
            <a:r>
              <a:rPr lang="en-US" altLang="zh-CN" sz="1800"/>
              <a:t>C++</a:t>
            </a:r>
            <a:r>
              <a:rPr lang="zh-CN" altLang="en-US" sz="1800"/>
              <a:t>虽然采取了不少有效的措施(如设</a:t>
            </a:r>
            <a:r>
              <a:rPr lang="en-US" altLang="zh-CN" sz="1800"/>
              <a:t>private</a:t>
            </a:r>
            <a:r>
              <a:rPr lang="zh-CN" altLang="en-US" sz="1800"/>
              <a:t>保护)以增加数据的安全性，但是有些数据却往往是共享的</a:t>
            </a:r>
            <a:endParaRPr lang="en-US" altLang="zh-CN" sz="1800"/>
          </a:p>
          <a:p>
            <a:pPr marL="534591" indent="-267891" algn="just">
              <a:spcBef>
                <a:spcPts val="450"/>
              </a:spcBef>
              <a:spcAft>
                <a:spcPts val="450"/>
              </a:spcAft>
              <a:buClr>
                <a:srgbClr val="FF0000"/>
              </a:buClr>
              <a:buSzPct val="80000"/>
              <a:buFont typeface="Wingdings" panose="05000000000000000000" pitchFamily="2" charset="2"/>
              <a:buChar char="p"/>
            </a:pPr>
            <a:r>
              <a:rPr lang="zh-CN" altLang="en-US" sz="1800"/>
              <a:t>人们可以在不同的场合通过不同的途径访问同一个数据对象</a:t>
            </a:r>
            <a:r>
              <a:rPr lang="en-US" altLang="zh-CN" sz="1800"/>
              <a:t>,</a:t>
            </a:r>
            <a:r>
              <a:rPr lang="zh-CN" altLang="en-US" sz="1800"/>
              <a:t>有时在无意之中的误操作会改变有关数据的状况，而这是人们所不希望出现的</a:t>
            </a:r>
          </a:p>
          <a:p>
            <a:pPr marL="534591" indent="-267891" algn="just">
              <a:spcBef>
                <a:spcPts val="450"/>
              </a:spcBef>
              <a:spcAft>
                <a:spcPts val="450"/>
              </a:spcAft>
              <a:buClr>
                <a:srgbClr val="FF0000"/>
              </a:buClr>
              <a:buSzPct val="80000"/>
              <a:buFont typeface="Wingdings" panose="05000000000000000000" pitchFamily="2" charset="2"/>
              <a:buChar char="p"/>
            </a:pPr>
            <a:r>
              <a:rPr lang="zh-CN" altLang="en-US" sz="1800"/>
              <a:t>既要使数据能在一定范围内共享，又要保证它不被任意修改，这时可以使用</a:t>
            </a:r>
            <a:r>
              <a:rPr lang="en-US" altLang="zh-CN" sz="1800">
                <a:solidFill>
                  <a:srgbClr val="FF0000"/>
                </a:solidFill>
              </a:rPr>
              <a:t>const</a:t>
            </a:r>
            <a:r>
              <a:rPr lang="en-US" altLang="zh-CN" sz="1800"/>
              <a:t>，</a:t>
            </a:r>
            <a:r>
              <a:rPr lang="zh-CN" altLang="en-US" sz="1800"/>
              <a:t>即把有关的数据定义为常量</a:t>
            </a:r>
          </a:p>
        </p:txBody>
      </p:sp>
    </p:spTree>
    <p:extLst>
      <p:ext uri="{BB962C8B-B14F-4D97-AF65-F5344CB8AC3E}">
        <p14:creationId xmlns:p14="http://schemas.microsoft.com/office/powerpoint/2010/main" val="200772731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a:extLst>
              <a:ext uri="{FF2B5EF4-FFF2-40B4-BE49-F238E27FC236}">
                <a16:creationId xmlns:a16="http://schemas.microsoft.com/office/drawing/2014/main" id="{E1BD8593-40D0-453D-9B93-1E6B32AA65F6}"/>
              </a:ext>
            </a:extLst>
          </p:cNvPr>
          <p:cNvSpPr>
            <a:spLocks noGrp="1" noChangeArrowheads="1"/>
          </p:cNvSpPr>
          <p:nvPr>
            <p:ph type="ctrTitle" idx="4294967295"/>
          </p:nvPr>
        </p:nvSpPr>
        <p:spPr>
          <a:xfrm>
            <a:off x="1943100" y="1314450"/>
            <a:ext cx="6057900" cy="514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50000"/>
              </a:lnSpc>
              <a:spcBef>
                <a:spcPct val="50000"/>
              </a:spcBef>
            </a:pPr>
            <a:r>
              <a:rPr lang="zh-CN" altLang="en-US" sz="2250"/>
              <a:t>9.6.1 常对象</a:t>
            </a:r>
          </a:p>
        </p:txBody>
      </p:sp>
      <p:sp>
        <p:nvSpPr>
          <p:cNvPr id="800770" name="Rectangle 2">
            <a:extLst>
              <a:ext uri="{FF2B5EF4-FFF2-40B4-BE49-F238E27FC236}">
                <a16:creationId xmlns:a16="http://schemas.microsoft.com/office/drawing/2014/main" id="{C4A98603-AAB8-4471-90B6-5EFBBC6689F7}"/>
              </a:ext>
            </a:extLst>
          </p:cNvPr>
          <p:cNvSpPr>
            <a:spLocks noGrp="1" noChangeArrowheads="1"/>
          </p:cNvSpPr>
          <p:nvPr>
            <p:ph type="subTitle" idx="4294967295"/>
          </p:nvPr>
        </p:nvSpPr>
        <p:spPr>
          <a:xfrm>
            <a:off x="1143001" y="1943100"/>
            <a:ext cx="6380560" cy="3268266"/>
          </a:xfrm>
          <a:prstGeom prst="rect">
            <a:avLst/>
          </a:prstGeom>
        </p:spPr>
        <p:txBody>
          <a:bodyPr/>
          <a:lstStyle/>
          <a:p>
            <a:pPr marL="534591" indent="-267891" algn="just">
              <a:spcBef>
                <a:spcPts val="450"/>
              </a:spcBef>
              <a:spcAft>
                <a:spcPts val="450"/>
              </a:spcAft>
              <a:buClr>
                <a:srgbClr val="FF0000"/>
              </a:buClr>
              <a:buSzPct val="80000"/>
              <a:buFont typeface="Wingdings" pitchFamily="2" charset="2"/>
              <a:buChar char="p"/>
              <a:defRPr/>
            </a:pPr>
            <a:r>
              <a:rPr lang="zh-CN" altLang="en-US" sz="1800" dirty="0"/>
              <a:t>在定义对象时指定对象为常对象。</a:t>
            </a:r>
            <a:r>
              <a:rPr lang="zh-CN" altLang="en-US" sz="1800" dirty="0">
                <a:solidFill>
                  <a:srgbClr val="FF0000"/>
                </a:solidFill>
              </a:rPr>
              <a:t>常对象必须要有初值</a:t>
            </a:r>
            <a:r>
              <a:rPr lang="zh-CN" altLang="en-US" sz="1800" dirty="0"/>
              <a:t>，如</a:t>
            </a:r>
          </a:p>
          <a:p>
            <a:pPr indent="-4763">
              <a:buNone/>
              <a:defRPr/>
            </a:pPr>
            <a:r>
              <a:rPr lang="en-US" altLang="zh-CN" sz="1500" dirty="0">
                <a:solidFill>
                  <a:schemeClr val="accent6"/>
                </a:solidFill>
              </a:rPr>
              <a:t>        </a:t>
            </a:r>
            <a:r>
              <a:rPr lang="en-US" altLang="zh-CN" sz="1800" dirty="0">
                <a:solidFill>
                  <a:schemeClr val="accent6"/>
                </a:solidFill>
              </a:rPr>
              <a:t>Time const t1(12,34,46);                   //t1</a:t>
            </a:r>
            <a:r>
              <a:rPr lang="zh-CN" altLang="en-US" sz="1800" dirty="0">
                <a:solidFill>
                  <a:schemeClr val="accent6"/>
                </a:solidFill>
              </a:rPr>
              <a:t>是常对象</a:t>
            </a:r>
          </a:p>
          <a:p>
            <a:pPr marL="534591" indent="-267891" algn="just">
              <a:spcBef>
                <a:spcPts val="450"/>
              </a:spcBef>
              <a:spcAft>
                <a:spcPts val="450"/>
              </a:spcAft>
              <a:buClr>
                <a:srgbClr val="FF0000"/>
              </a:buClr>
              <a:buSzPct val="80000"/>
              <a:buFont typeface="Wingdings" pitchFamily="2" charset="2"/>
              <a:buChar char="p"/>
              <a:defRPr/>
            </a:pPr>
            <a:r>
              <a:rPr lang="en-US" altLang="zh-CN" sz="1800" dirty="0"/>
              <a:t>t1</a:t>
            </a:r>
            <a:r>
              <a:rPr lang="zh-CN" altLang="en-US" sz="1800" dirty="0"/>
              <a:t>的声明周期中，对象</a:t>
            </a:r>
            <a:r>
              <a:rPr lang="en-US" altLang="zh-CN" sz="1800" dirty="0"/>
              <a:t>t1</a:t>
            </a:r>
            <a:r>
              <a:rPr lang="zh-CN" altLang="en-US" sz="1800" dirty="0"/>
              <a:t>的</a:t>
            </a:r>
            <a:r>
              <a:rPr lang="zh-CN" altLang="en-US" sz="1800" dirty="0">
                <a:solidFill>
                  <a:srgbClr val="FF0000"/>
                </a:solidFill>
              </a:rPr>
              <a:t>所有成员的值都不能被修改</a:t>
            </a:r>
            <a:r>
              <a:rPr lang="zh-CN" altLang="en-US" sz="1800" dirty="0"/>
              <a:t>。凡希望保证数据成员不被改变的对象，可声明为常对象</a:t>
            </a:r>
          </a:p>
          <a:p>
            <a:pPr marL="534591" indent="-267891" algn="just">
              <a:spcBef>
                <a:spcPts val="450"/>
              </a:spcBef>
              <a:spcAft>
                <a:spcPts val="450"/>
              </a:spcAft>
              <a:buClr>
                <a:srgbClr val="FF0000"/>
              </a:buClr>
              <a:buSzPct val="80000"/>
              <a:buFont typeface="Wingdings" pitchFamily="2" charset="2"/>
              <a:buChar char="p"/>
              <a:defRPr/>
            </a:pPr>
            <a:r>
              <a:rPr lang="zh-CN" altLang="en-US" sz="1800" dirty="0"/>
              <a:t>定义常对象的一般形式为</a:t>
            </a:r>
          </a:p>
          <a:p>
            <a:pPr lvl="1" indent="-4763">
              <a:buNone/>
              <a:defRPr/>
            </a:pPr>
            <a:r>
              <a:rPr lang="zh-CN" altLang="en-US" sz="1800" dirty="0">
                <a:solidFill>
                  <a:schemeClr val="accent6"/>
                </a:solidFill>
              </a:rPr>
              <a:t>类名 </a:t>
            </a:r>
            <a:r>
              <a:rPr lang="en-US" altLang="zh-CN" sz="1800" dirty="0">
                <a:solidFill>
                  <a:srgbClr val="FF0000"/>
                </a:solidFill>
              </a:rPr>
              <a:t>const</a:t>
            </a:r>
            <a:r>
              <a:rPr lang="en-US" altLang="zh-CN" sz="1800" dirty="0">
                <a:solidFill>
                  <a:schemeClr val="accent6"/>
                </a:solidFill>
              </a:rPr>
              <a:t> </a:t>
            </a:r>
            <a:r>
              <a:rPr lang="zh-CN" altLang="en-US" sz="1800" dirty="0">
                <a:solidFill>
                  <a:schemeClr val="accent6"/>
                </a:solidFill>
              </a:rPr>
              <a:t>对象名[(实参表列)];</a:t>
            </a:r>
          </a:p>
          <a:p>
            <a:pPr lvl="1" indent="-4763">
              <a:buNone/>
              <a:defRPr/>
            </a:pPr>
            <a:r>
              <a:rPr lang="zh-CN" altLang="en-US" sz="1800" dirty="0"/>
              <a:t>或</a:t>
            </a:r>
            <a:endParaRPr lang="en-US" altLang="zh-CN" sz="1800" dirty="0"/>
          </a:p>
          <a:p>
            <a:pPr lvl="1" indent="-4763">
              <a:buNone/>
              <a:defRPr/>
            </a:pPr>
            <a:r>
              <a:rPr lang="en-US" altLang="zh-CN" sz="1800" dirty="0">
                <a:solidFill>
                  <a:srgbClr val="FF0000"/>
                </a:solidFill>
              </a:rPr>
              <a:t>const</a:t>
            </a:r>
            <a:r>
              <a:rPr lang="en-US" altLang="zh-CN" sz="1800" dirty="0">
                <a:solidFill>
                  <a:schemeClr val="accent6"/>
                </a:solidFill>
              </a:rPr>
              <a:t> </a:t>
            </a:r>
            <a:r>
              <a:rPr lang="zh-CN" altLang="en-US" sz="1800" dirty="0">
                <a:solidFill>
                  <a:schemeClr val="accent6"/>
                </a:solidFill>
              </a:rPr>
              <a:t>类名 对象名[(实参表列)];</a:t>
            </a:r>
          </a:p>
        </p:txBody>
      </p:sp>
    </p:spTree>
    <p:extLst>
      <p:ext uri="{BB962C8B-B14F-4D97-AF65-F5344CB8AC3E}">
        <p14:creationId xmlns:p14="http://schemas.microsoft.com/office/powerpoint/2010/main" val="239601305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46" name="Rectangle 2">
            <a:extLst>
              <a:ext uri="{FF2B5EF4-FFF2-40B4-BE49-F238E27FC236}">
                <a16:creationId xmlns:a16="http://schemas.microsoft.com/office/drawing/2014/main" id="{291F8E5F-E426-4815-9F85-65F3FE99DD9B}"/>
              </a:ext>
            </a:extLst>
          </p:cNvPr>
          <p:cNvSpPr>
            <a:spLocks noGrp="1" noChangeArrowheads="1"/>
          </p:cNvSpPr>
          <p:nvPr>
            <p:ph type="subTitle" idx="4294967295"/>
          </p:nvPr>
        </p:nvSpPr>
        <p:spPr>
          <a:xfrm>
            <a:off x="1143000" y="1312070"/>
            <a:ext cx="6286500" cy="4493419"/>
          </a:xfrm>
          <a:prstGeom prst="rect">
            <a:avLst/>
          </a:prstGeom>
        </p:spPr>
        <p:txBody>
          <a:bodyPr/>
          <a:lstStyle/>
          <a:p>
            <a:pPr marL="534591" indent="-267891" algn="just">
              <a:lnSpc>
                <a:spcPts val="2100"/>
              </a:lnSpc>
              <a:spcBef>
                <a:spcPts val="450"/>
              </a:spcBef>
              <a:spcAft>
                <a:spcPts val="450"/>
              </a:spcAft>
              <a:buClr>
                <a:srgbClr val="FF0000"/>
              </a:buClr>
              <a:buSzPct val="80000"/>
              <a:buFont typeface="Wingdings" pitchFamily="2" charset="2"/>
              <a:buChar char="p"/>
              <a:defRPr/>
            </a:pPr>
            <a:r>
              <a:rPr lang="zh-CN" altLang="en-US" sz="1500" b="0" dirty="0">
                <a:ea typeface="黑体" pitchFamily="49" charset="-122"/>
              </a:rPr>
              <a:t>如果一个对象被声明为常对象，则</a:t>
            </a:r>
            <a:r>
              <a:rPr lang="zh-CN" altLang="en-US" sz="1500" b="0" dirty="0">
                <a:solidFill>
                  <a:srgbClr val="FF0000"/>
                </a:solidFill>
                <a:ea typeface="黑体" pitchFamily="49" charset="-122"/>
              </a:rPr>
              <a:t>不能调用该对象的非</a:t>
            </a:r>
            <a:r>
              <a:rPr lang="en-US" altLang="zh-CN" sz="1500" b="0" dirty="0">
                <a:solidFill>
                  <a:srgbClr val="FF0000"/>
                </a:solidFill>
                <a:ea typeface="黑体" pitchFamily="49" charset="-122"/>
              </a:rPr>
              <a:t>const</a:t>
            </a:r>
            <a:r>
              <a:rPr lang="zh-CN" altLang="en-US" sz="1500" b="0" dirty="0">
                <a:solidFill>
                  <a:srgbClr val="FF0000"/>
                </a:solidFill>
                <a:ea typeface="黑体" pitchFamily="49" charset="-122"/>
              </a:rPr>
              <a:t>型的成员函数</a:t>
            </a:r>
            <a:r>
              <a:rPr lang="zh-CN" altLang="en-US" sz="1500" b="0" dirty="0">
                <a:ea typeface="黑体" pitchFamily="49" charset="-122"/>
              </a:rPr>
              <a:t>(除了由系统自动调用的隐式的构造函数和析构函数)</a:t>
            </a:r>
          </a:p>
          <a:p>
            <a:pPr lvl="1" indent="-4763">
              <a:lnSpc>
                <a:spcPts val="2100"/>
              </a:lnSpc>
              <a:buNone/>
              <a:defRPr/>
            </a:pPr>
            <a:r>
              <a:rPr lang="en-US" altLang="zh-CN" sz="1500" b="0" dirty="0">
                <a:solidFill>
                  <a:schemeClr val="accent6"/>
                </a:solidFill>
                <a:ea typeface="黑体" pitchFamily="49" charset="-122"/>
              </a:rPr>
              <a:t>const Time t1(10,15,36); //</a:t>
            </a:r>
            <a:r>
              <a:rPr lang="zh-CN" altLang="en-US" sz="1500" b="0" dirty="0">
                <a:solidFill>
                  <a:schemeClr val="accent6"/>
                </a:solidFill>
                <a:ea typeface="黑体" pitchFamily="49" charset="-122"/>
              </a:rPr>
              <a:t>定义常对象</a:t>
            </a:r>
            <a:r>
              <a:rPr lang="en-US" altLang="zh-CN" sz="1500" b="0" dirty="0">
                <a:solidFill>
                  <a:schemeClr val="accent6"/>
                </a:solidFill>
                <a:ea typeface="黑体" pitchFamily="49" charset="-122"/>
              </a:rPr>
              <a:t>t1</a:t>
            </a:r>
          </a:p>
          <a:p>
            <a:pPr lvl="1" indent="-4763">
              <a:lnSpc>
                <a:spcPts val="2100"/>
              </a:lnSpc>
              <a:buNone/>
              <a:defRPr/>
            </a:pPr>
            <a:r>
              <a:rPr lang="en-US" altLang="zh-CN" sz="1500" b="0" dirty="0">
                <a:solidFill>
                  <a:schemeClr val="accent6"/>
                </a:solidFill>
                <a:ea typeface="黑体" pitchFamily="49" charset="-122"/>
              </a:rPr>
              <a:t>t1.get_time( ); </a:t>
            </a:r>
            <a:r>
              <a:rPr lang="zh-CN" altLang="en-US" sz="1500" b="0" dirty="0">
                <a:solidFill>
                  <a:schemeClr val="accent6"/>
                </a:solidFill>
                <a:ea typeface="黑体" pitchFamily="49" charset="-122"/>
              </a:rPr>
              <a:t> </a:t>
            </a:r>
            <a:r>
              <a:rPr lang="en-US" altLang="zh-CN" sz="1500" b="0" dirty="0">
                <a:solidFill>
                  <a:schemeClr val="accent6"/>
                </a:solidFill>
                <a:ea typeface="黑体" pitchFamily="49" charset="-122"/>
              </a:rPr>
              <a:t>//</a:t>
            </a:r>
            <a:r>
              <a:rPr lang="zh-CN" altLang="en-US" sz="1500" b="0" dirty="0">
                <a:solidFill>
                  <a:schemeClr val="accent6"/>
                </a:solidFill>
                <a:ea typeface="黑体" pitchFamily="49" charset="-122"/>
              </a:rPr>
              <a:t>企图调用常对象</a:t>
            </a:r>
            <a:r>
              <a:rPr lang="en-US" altLang="zh-CN" sz="1500" b="0" dirty="0">
                <a:solidFill>
                  <a:schemeClr val="accent6"/>
                </a:solidFill>
                <a:ea typeface="黑体" pitchFamily="49" charset="-122"/>
              </a:rPr>
              <a:t>t1</a:t>
            </a:r>
            <a:r>
              <a:rPr lang="zh-CN" altLang="en-US" sz="1500" b="0" dirty="0">
                <a:solidFill>
                  <a:schemeClr val="accent6"/>
                </a:solidFill>
                <a:ea typeface="黑体" pitchFamily="49" charset="-122"/>
              </a:rPr>
              <a:t>中的非</a:t>
            </a:r>
            <a:r>
              <a:rPr lang="en-US" altLang="zh-CN" sz="1500" b="0" dirty="0">
                <a:solidFill>
                  <a:schemeClr val="accent6"/>
                </a:solidFill>
                <a:ea typeface="黑体" pitchFamily="49" charset="-122"/>
              </a:rPr>
              <a:t>const</a:t>
            </a:r>
            <a:r>
              <a:rPr lang="zh-CN" altLang="en-US" sz="1500" b="0" dirty="0">
                <a:solidFill>
                  <a:schemeClr val="accent6"/>
                </a:solidFill>
                <a:ea typeface="黑体" pitchFamily="49" charset="-122"/>
              </a:rPr>
              <a:t>型成员函数，</a:t>
            </a:r>
            <a:r>
              <a:rPr lang="zh-CN" altLang="en-US" sz="1500" b="0" dirty="0">
                <a:solidFill>
                  <a:srgbClr val="FF0000"/>
                </a:solidFill>
                <a:ea typeface="黑体" pitchFamily="49" charset="-122"/>
              </a:rPr>
              <a:t>非法</a:t>
            </a:r>
          </a:p>
          <a:p>
            <a:pPr marL="534591" indent="-267891" algn="just">
              <a:lnSpc>
                <a:spcPts val="2100"/>
              </a:lnSpc>
              <a:spcBef>
                <a:spcPts val="450"/>
              </a:spcBef>
              <a:spcAft>
                <a:spcPts val="450"/>
              </a:spcAft>
              <a:buClr>
                <a:srgbClr val="FF0000"/>
              </a:buClr>
              <a:buSzPct val="80000"/>
              <a:buFont typeface="Wingdings" pitchFamily="2" charset="2"/>
              <a:buChar char="p"/>
              <a:defRPr/>
            </a:pPr>
            <a:r>
              <a:rPr lang="zh-CN" altLang="en-US" sz="1500" b="0" dirty="0">
                <a:ea typeface="黑体" pitchFamily="49" charset="-122"/>
              </a:rPr>
              <a:t>引用常对象中的函数成员，只需将该成员函数声明为</a:t>
            </a:r>
            <a:r>
              <a:rPr lang="en-US" altLang="zh-CN" sz="1500" b="0" dirty="0">
                <a:ea typeface="黑体" pitchFamily="49" charset="-122"/>
              </a:rPr>
              <a:t>const</a:t>
            </a:r>
            <a:r>
              <a:rPr lang="zh-CN" altLang="en-US" sz="1500" b="0" dirty="0">
                <a:ea typeface="黑体" pitchFamily="49" charset="-122"/>
              </a:rPr>
              <a:t>即可。如 </a:t>
            </a:r>
            <a:endParaRPr lang="en-US" altLang="zh-CN" sz="1500" b="0" dirty="0">
              <a:ea typeface="黑体" pitchFamily="49" charset="-122"/>
            </a:endParaRPr>
          </a:p>
          <a:p>
            <a:pPr lvl="1" indent="-4763">
              <a:lnSpc>
                <a:spcPts val="2100"/>
              </a:lnSpc>
              <a:buNone/>
              <a:defRPr/>
            </a:pPr>
            <a:r>
              <a:rPr lang="en-US" altLang="zh-CN" sz="1500" b="0" dirty="0">
                <a:solidFill>
                  <a:schemeClr val="accent6"/>
                </a:solidFill>
                <a:ea typeface="黑体" pitchFamily="49" charset="-122"/>
              </a:rPr>
              <a:t>void </a:t>
            </a:r>
            <a:r>
              <a:rPr lang="en-US" altLang="zh-CN" sz="1500" b="0" dirty="0" err="1">
                <a:solidFill>
                  <a:schemeClr val="accent6"/>
                </a:solidFill>
                <a:ea typeface="黑体" pitchFamily="49" charset="-122"/>
              </a:rPr>
              <a:t>get_time</a:t>
            </a:r>
            <a:r>
              <a:rPr lang="en-US" altLang="zh-CN" sz="1500" b="0" dirty="0">
                <a:solidFill>
                  <a:schemeClr val="accent6"/>
                </a:solidFill>
                <a:ea typeface="黑体" pitchFamily="49" charset="-122"/>
              </a:rPr>
              <a:t>( ) const; //</a:t>
            </a:r>
            <a:r>
              <a:rPr lang="zh-CN" altLang="en-US" sz="1500" b="0" dirty="0">
                <a:solidFill>
                  <a:schemeClr val="accent6"/>
                </a:solidFill>
                <a:ea typeface="黑体" pitchFamily="49" charset="-122"/>
              </a:rPr>
              <a:t>将函数声明为</a:t>
            </a:r>
            <a:r>
              <a:rPr lang="en-US" altLang="zh-CN" sz="1500" b="0" dirty="0">
                <a:solidFill>
                  <a:schemeClr val="accent6"/>
                </a:solidFill>
                <a:ea typeface="黑体" pitchFamily="49" charset="-122"/>
              </a:rPr>
              <a:t>const</a:t>
            </a:r>
          </a:p>
          <a:p>
            <a:pPr lvl="1" indent="-4763">
              <a:lnSpc>
                <a:spcPts val="2100"/>
              </a:lnSpc>
              <a:buNone/>
              <a:defRPr/>
            </a:pPr>
            <a:r>
              <a:rPr lang="en-US" altLang="zh-CN" sz="1500" b="0" dirty="0">
                <a:solidFill>
                  <a:schemeClr val="accent6"/>
                </a:solidFill>
                <a:ea typeface="黑体" pitchFamily="49" charset="-122"/>
              </a:rPr>
              <a:t>t1.get_time( ); //</a:t>
            </a:r>
            <a:r>
              <a:rPr lang="zh-CN" altLang="en-US" sz="1500" b="0" dirty="0">
                <a:solidFill>
                  <a:schemeClr val="accent6"/>
                </a:solidFill>
                <a:ea typeface="黑体" pitchFamily="49" charset="-122"/>
              </a:rPr>
              <a:t> </a:t>
            </a:r>
            <a:r>
              <a:rPr lang="zh-CN" altLang="en-US" sz="1500" b="0" dirty="0">
                <a:solidFill>
                  <a:srgbClr val="FF0000"/>
                </a:solidFill>
                <a:ea typeface="黑体" pitchFamily="49" charset="-122"/>
              </a:rPr>
              <a:t>可行</a:t>
            </a:r>
            <a:endParaRPr lang="en-US" altLang="zh-CN" sz="1500" b="0" dirty="0">
              <a:solidFill>
                <a:srgbClr val="FF0000"/>
              </a:solidFill>
              <a:ea typeface="黑体" pitchFamily="49" charset="-122"/>
            </a:endParaRPr>
          </a:p>
          <a:p>
            <a:pPr marL="534591" indent="-267891" algn="just">
              <a:lnSpc>
                <a:spcPts val="2100"/>
              </a:lnSpc>
              <a:spcBef>
                <a:spcPts val="450"/>
              </a:spcBef>
              <a:spcAft>
                <a:spcPts val="450"/>
              </a:spcAft>
              <a:buClr>
                <a:srgbClr val="FF0000"/>
              </a:buClr>
              <a:buSzPct val="80000"/>
              <a:buFont typeface="Wingdings" pitchFamily="2" charset="2"/>
              <a:buChar char="p"/>
              <a:defRPr/>
            </a:pPr>
            <a:r>
              <a:rPr lang="zh-CN" altLang="en-US" sz="1500" b="0" dirty="0">
                <a:ea typeface="黑体" pitchFamily="49" charset="-122"/>
              </a:rPr>
              <a:t>常成员函数可以访问常对象中的数据成员，但仍然不允许修改常对象中数据成员的值</a:t>
            </a:r>
            <a:endParaRPr lang="en-US" altLang="zh-CN" sz="1500" b="0" dirty="0">
              <a:ea typeface="黑体" pitchFamily="49" charset="-122"/>
            </a:endParaRPr>
          </a:p>
          <a:p>
            <a:pPr marL="534591" indent="-267891" algn="just">
              <a:lnSpc>
                <a:spcPts val="2100"/>
              </a:lnSpc>
              <a:spcBef>
                <a:spcPts val="450"/>
              </a:spcBef>
              <a:spcAft>
                <a:spcPts val="450"/>
              </a:spcAft>
              <a:buClr>
                <a:srgbClr val="FF0000"/>
              </a:buClr>
              <a:buSzPct val="80000"/>
              <a:buFont typeface="Wingdings" pitchFamily="2" charset="2"/>
              <a:buChar char="p"/>
              <a:defRPr/>
            </a:pPr>
            <a:r>
              <a:rPr lang="zh-CN" altLang="en-US" sz="1500" b="0" dirty="0">
                <a:ea typeface="黑体" pitchFamily="49" charset="-122"/>
              </a:rPr>
              <a:t>修改常对象中的某个数据成员的值，需要对该数据成员声明为</a:t>
            </a:r>
            <a:r>
              <a:rPr lang="en-US" altLang="zh-CN" sz="1500" b="0" dirty="0">
                <a:ea typeface="黑体" pitchFamily="49" charset="-122"/>
              </a:rPr>
              <a:t>mutable，</a:t>
            </a:r>
            <a:r>
              <a:rPr lang="zh-CN" altLang="en-US" sz="1500" b="0" dirty="0">
                <a:ea typeface="黑体" pitchFamily="49" charset="-122"/>
              </a:rPr>
              <a:t>如 </a:t>
            </a:r>
          </a:p>
          <a:p>
            <a:pPr indent="-4763">
              <a:lnSpc>
                <a:spcPts val="2100"/>
              </a:lnSpc>
              <a:buNone/>
              <a:defRPr/>
            </a:pPr>
            <a:r>
              <a:rPr lang="en-US" altLang="zh-CN" sz="1500" b="0">
                <a:solidFill>
                  <a:srgbClr val="FF0000"/>
                </a:solidFill>
                <a:ea typeface="黑体" pitchFamily="49" charset="-122"/>
              </a:rPr>
              <a:t>       mutable </a:t>
            </a:r>
            <a:r>
              <a:rPr lang="en-US" altLang="zh-CN" sz="1500" b="0" dirty="0">
                <a:solidFill>
                  <a:srgbClr val="FF0000"/>
                </a:solidFill>
                <a:ea typeface="黑体" pitchFamily="49" charset="-122"/>
              </a:rPr>
              <a:t>int count;//</a:t>
            </a:r>
            <a:r>
              <a:rPr lang="zh-CN" altLang="en-US" sz="1500" b="0" dirty="0">
                <a:solidFill>
                  <a:srgbClr val="FF0000"/>
                </a:solidFill>
                <a:ea typeface="黑体" pitchFamily="49" charset="-122"/>
              </a:rPr>
              <a:t>可以用声明为</a:t>
            </a:r>
            <a:r>
              <a:rPr lang="en-US" altLang="zh-CN" sz="1500" b="0" dirty="0">
                <a:solidFill>
                  <a:srgbClr val="FF0000"/>
                </a:solidFill>
                <a:ea typeface="黑体" pitchFamily="49" charset="-122"/>
              </a:rPr>
              <a:t>const</a:t>
            </a:r>
            <a:r>
              <a:rPr lang="zh-CN" altLang="en-US" sz="1500" b="0" dirty="0">
                <a:solidFill>
                  <a:srgbClr val="FF0000"/>
                </a:solidFill>
                <a:ea typeface="黑体" pitchFamily="49" charset="-122"/>
              </a:rPr>
              <a:t>的成员函数来修改它的值</a:t>
            </a:r>
            <a:endParaRPr lang="zh-CN" altLang="en-US" sz="1500" b="0" dirty="0">
              <a:ea typeface="黑体" pitchFamily="49" charset="-122"/>
            </a:endParaRPr>
          </a:p>
        </p:txBody>
      </p:sp>
    </p:spTree>
    <p:extLst>
      <p:ext uri="{BB962C8B-B14F-4D97-AF65-F5344CB8AC3E}">
        <p14:creationId xmlns:p14="http://schemas.microsoft.com/office/powerpoint/2010/main" val="173487839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a:extLst>
              <a:ext uri="{FF2B5EF4-FFF2-40B4-BE49-F238E27FC236}">
                <a16:creationId xmlns:a16="http://schemas.microsoft.com/office/drawing/2014/main" id="{B94BADBA-1115-4519-8AA1-8195D884E1DA}"/>
              </a:ext>
            </a:extLst>
          </p:cNvPr>
          <p:cNvSpPr>
            <a:spLocks noGrp="1" noChangeArrowheads="1"/>
          </p:cNvSpPr>
          <p:nvPr>
            <p:ph type="ctrTitle" idx="4294967295"/>
          </p:nvPr>
        </p:nvSpPr>
        <p:spPr>
          <a:xfrm>
            <a:off x="1943100" y="1314450"/>
            <a:ext cx="6057900" cy="514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50000"/>
              </a:lnSpc>
              <a:spcBef>
                <a:spcPct val="50000"/>
              </a:spcBef>
            </a:pPr>
            <a:r>
              <a:rPr lang="zh-CN" altLang="en-US" sz="2250"/>
              <a:t>9.6.2 常对象成员</a:t>
            </a:r>
          </a:p>
        </p:txBody>
      </p:sp>
      <p:sp>
        <p:nvSpPr>
          <p:cNvPr id="40962" name="Rectangle 2">
            <a:extLst>
              <a:ext uri="{FF2B5EF4-FFF2-40B4-BE49-F238E27FC236}">
                <a16:creationId xmlns:a16="http://schemas.microsoft.com/office/drawing/2014/main" id="{53B54C21-E1F5-4D81-9729-FD1C32537EAF}"/>
              </a:ext>
            </a:extLst>
          </p:cNvPr>
          <p:cNvSpPr>
            <a:spLocks noGrp="1" noChangeArrowheads="1"/>
          </p:cNvSpPr>
          <p:nvPr>
            <p:ph type="subTitle" idx="4294967295"/>
          </p:nvPr>
        </p:nvSpPr>
        <p:spPr>
          <a:xfrm>
            <a:off x="1143000" y="1943101"/>
            <a:ext cx="6286500" cy="380761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34591" indent="-267891" algn="just">
              <a:spcBef>
                <a:spcPts val="450"/>
              </a:spcBef>
              <a:spcAft>
                <a:spcPts val="450"/>
              </a:spcAft>
              <a:buClr>
                <a:srgbClr val="FF0000"/>
              </a:buClr>
              <a:buSzPct val="80000"/>
              <a:buFont typeface="Wingdings" panose="05000000000000000000" pitchFamily="2" charset="2"/>
              <a:buChar char="p"/>
            </a:pPr>
            <a:r>
              <a:rPr lang="zh-CN" altLang="en-US" sz="1800"/>
              <a:t>可以将对象的成员声明为</a:t>
            </a:r>
            <a:r>
              <a:rPr lang="en-US" altLang="zh-CN" sz="1800"/>
              <a:t>const，</a:t>
            </a:r>
            <a:r>
              <a:rPr lang="zh-CN" altLang="en-US" sz="1800"/>
              <a:t>包括</a:t>
            </a:r>
            <a:r>
              <a:rPr lang="zh-CN" altLang="en-US" sz="1800">
                <a:solidFill>
                  <a:srgbClr val="FF0000"/>
                </a:solidFill>
              </a:rPr>
              <a:t>常数据成员</a:t>
            </a:r>
            <a:r>
              <a:rPr lang="zh-CN" altLang="en-US" sz="1800"/>
              <a:t>和</a:t>
            </a:r>
            <a:r>
              <a:rPr lang="zh-CN" altLang="en-US" sz="1800">
                <a:solidFill>
                  <a:srgbClr val="FF0000"/>
                </a:solidFill>
              </a:rPr>
              <a:t>常成员函数</a:t>
            </a:r>
          </a:p>
        </p:txBody>
      </p:sp>
      <p:sp>
        <p:nvSpPr>
          <p:cNvPr id="4" name="Rectangle 2">
            <a:extLst>
              <a:ext uri="{FF2B5EF4-FFF2-40B4-BE49-F238E27FC236}">
                <a16:creationId xmlns:a16="http://schemas.microsoft.com/office/drawing/2014/main" id="{E4DF10EF-0567-4300-B42C-684F7E7EA88E}"/>
              </a:ext>
            </a:extLst>
          </p:cNvPr>
          <p:cNvSpPr txBox="1">
            <a:spLocks noChangeArrowheads="1"/>
          </p:cNvSpPr>
          <p:nvPr/>
        </p:nvSpPr>
        <p:spPr bwMode="auto">
          <a:xfrm>
            <a:off x="1371600" y="2607470"/>
            <a:ext cx="6286500" cy="2874169"/>
          </a:xfrm>
          <a:prstGeom prst="rect">
            <a:avLst/>
          </a:prstGeom>
          <a:noFill/>
          <a:ln>
            <a:miter lim="800000"/>
            <a:headEnd/>
            <a:tailEnd/>
          </a:ln>
        </p:spPr>
        <p:txBody>
          <a:bodyPr/>
          <a:lstStyle/>
          <a:p>
            <a:pPr marL="596504" indent="-385763">
              <a:lnSpc>
                <a:spcPts val="2100"/>
              </a:lnSpc>
              <a:spcBef>
                <a:spcPts val="450"/>
              </a:spcBef>
              <a:buFontTx/>
              <a:buAutoNum type="arabicPeriod"/>
              <a:defRPr/>
            </a:pPr>
            <a:r>
              <a:rPr lang="zh-CN" altLang="en-US" sz="1500" kern="0" dirty="0">
                <a:solidFill>
                  <a:srgbClr val="800000"/>
                </a:solidFill>
                <a:latin typeface="+mn-lt"/>
                <a:ea typeface="黑体" pitchFamily="49" charset="-122"/>
              </a:rPr>
              <a:t>常数据成员</a:t>
            </a:r>
          </a:p>
          <a:p>
            <a:pPr marL="534591" indent="-267891" algn="just">
              <a:lnSpc>
                <a:spcPts val="2100"/>
              </a:lnSpc>
              <a:spcBef>
                <a:spcPts val="450"/>
              </a:spcBef>
              <a:spcAft>
                <a:spcPts val="450"/>
              </a:spcAft>
              <a:buClr>
                <a:srgbClr val="FF0000"/>
              </a:buClr>
              <a:buSzPct val="80000"/>
              <a:buFont typeface="Wingdings" pitchFamily="2" charset="2"/>
              <a:buChar char="p"/>
              <a:defRPr/>
            </a:pPr>
            <a:r>
              <a:rPr lang="zh-CN" altLang="en-US" sz="1500" dirty="0">
                <a:latin typeface="+mn-lt"/>
                <a:ea typeface="黑体" pitchFamily="49" charset="-122"/>
              </a:rPr>
              <a:t>和一般常变量相似，常数据成员的值是不能改变</a:t>
            </a:r>
            <a:endParaRPr lang="en-US" altLang="zh-CN" sz="1500" dirty="0">
              <a:latin typeface="+mn-lt"/>
              <a:ea typeface="黑体" pitchFamily="49" charset="-122"/>
            </a:endParaRPr>
          </a:p>
          <a:p>
            <a:pPr marL="609600" indent="-342900" algn="just">
              <a:lnSpc>
                <a:spcPts val="2100"/>
              </a:lnSpc>
              <a:spcBef>
                <a:spcPts val="450"/>
              </a:spcBef>
              <a:spcAft>
                <a:spcPts val="450"/>
              </a:spcAft>
              <a:buClr>
                <a:srgbClr val="FF0000"/>
              </a:buClr>
              <a:buSzPct val="80000"/>
              <a:defRPr/>
            </a:pPr>
            <a:r>
              <a:rPr lang="en-US" altLang="zh-CN" sz="1500" kern="0" dirty="0">
                <a:latin typeface="+mn-lt"/>
                <a:ea typeface="黑体" pitchFamily="49" charset="-122"/>
              </a:rPr>
              <a:t>const int hour; </a:t>
            </a:r>
            <a:r>
              <a:rPr lang="en-US" altLang="zh-CN" sz="1500" kern="0" dirty="0">
                <a:solidFill>
                  <a:srgbClr val="FF0000"/>
                </a:solidFill>
                <a:latin typeface="+mn-lt"/>
                <a:ea typeface="黑体" pitchFamily="49" charset="-122"/>
              </a:rPr>
              <a:t>//</a:t>
            </a:r>
            <a:r>
              <a:rPr lang="zh-CN" altLang="en-US" sz="1500" kern="0" dirty="0">
                <a:solidFill>
                  <a:srgbClr val="FF0000"/>
                </a:solidFill>
                <a:latin typeface="+mn-lt"/>
                <a:ea typeface="黑体" pitchFamily="49" charset="-122"/>
              </a:rPr>
              <a:t>声明</a:t>
            </a:r>
            <a:r>
              <a:rPr lang="en-US" altLang="zh-CN" sz="1500" kern="0" dirty="0">
                <a:solidFill>
                  <a:srgbClr val="FF0000"/>
                </a:solidFill>
                <a:latin typeface="+mn-lt"/>
                <a:ea typeface="黑体" pitchFamily="49" charset="-122"/>
              </a:rPr>
              <a:t>hour</a:t>
            </a:r>
            <a:r>
              <a:rPr lang="zh-CN" altLang="en-US" sz="1500" kern="0" dirty="0">
                <a:solidFill>
                  <a:srgbClr val="FF0000"/>
                </a:solidFill>
                <a:latin typeface="+mn-lt"/>
                <a:ea typeface="黑体" pitchFamily="49" charset="-122"/>
              </a:rPr>
              <a:t>为常数据成员</a:t>
            </a:r>
          </a:p>
          <a:p>
            <a:pPr marL="534591" indent="-267891" algn="just">
              <a:lnSpc>
                <a:spcPts val="2100"/>
              </a:lnSpc>
              <a:spcBef>
                <a:spcPts val="450"/>
              </a:spcBef>
              <a:spcAft>
                <a:spcPts val="450"/>
              </a:spcAft>
              <a:buClr>
                <a:srgbClr val="FF0000"/>
              </a:buClr>
              <a:buSzPct val="80000"/>
              <a:buFont typeface="Wingdings" pitchFamily="2" charset="2"/>
              <a:buChar char="p"/>
              <a:defRPr/>
            </a:pPr>
            <a:r>
              <a:rPr lang="zh-CN" altLang="en-US" sz="1500" dirty="0">
                <a:latin typeface="+mn-lt"/>
                <a:ea typeface="黑体" pitchFamily="49" charset="-122"/>
              </a:rPr>
              <a:t>只能通过构造函数的</a:t>
            </a:r>
            <a:r>
              <a:rPr lang="zh-CN" altLang="en-US" sz="1500" dirty="0">
                <a:solidFill>
                  <a:srgbClr val="FF0000"/>
                </a:solidFill>
                <a:latin typeface="+mn-lt"/>
                <a:ea typeface="黑体" pitchFamily="49" charset="-122"/>
              </a:rPr>
              <a:t>参数初始化表</a:t>
            </a:r>
            <a:r>
              <a:rPr lang="zh-CN" altLang="en-US" sz="1500" dirty="0">
                <a:latin typeface="+mn-lt"/>
                <a:ea typeface="黑体" pitchFamily="49" charset="-122"/>
              </a:rPr>
              <a:t>对常数据成员进行初始化。不能在构造函数中对常数据成员赋初值的方法。</a:t>
            </a:r>
            <a:endParaRPr lang="en-US" altLang="zh-CN" sz="1500" dirty="0">
              <a:latin typeface="+mn-lt"/>
              <a:ea typeface="黑体" pitchFamily="49" charset="-122"/>
            </a:endParaRPr>
          </a:p>
          <a:p>
            <a:pPr marL="534591" indent="-267891" algn="just">
              <a:lnSpc>
                <a:spcPts val="2100"/>
              </a:lnSpc>
              <a:spcBef>
                <a:spcPts val="450"/>
              </a:spcBef>
              <a:spcAft>
                <a:spcPts val="450"/>
              </a:spcAft>
              <a:buClr>
                <a:srgbClr val="FF0000"/>
              </a:buClr>
              <a:buSzPct val="80000"/>
              <a:defRPr/>
            </a:pPr>
            <a:r>
              <a:rPr lang="en-US" altLang="zh-CN" sz="1500" kern="0" dirty="0" err="1">
                <a:ea typeface="黑体" pitchFamily="49" charset="-122"/>
              </a:rPr>
              <a:t>Time∷Time</a:t>
            </a:r>
            <a:r>
              <a:rPr lang="en-US" altLang="zh-CN" sz="1500" kern="0" dirty="0">
                <a:ea typeface="黑体" pitchFamily="49" charset="-122"/>
              </a:rPr>
              <a:t>(</a:t>
            </a:r>
            <a:r>
              <a:rPr lang="en-US" altLang="zh-CN" sz="1500" kern="0" dirty="0" err="1">
                <a:ea typeface="黑体" pitchFamily="49" charset="-122"/>
              </a:rPr>
              <a:t>int</a:t>
            </a:r>
            <a:r>
              <a:rPr lang="en-US" altLang="zh-CN" sz="1500" kern="0" dirty="0">
                <a:ea typeface="黑体" pitchFamily="49" charset="-122"/>
              </a:rPr>
              <a:t> h)</a:t>
            </a:r>
            <a:r>
              <a:rPr lang="en-US" altLang="zh-CN" sz="1500" kern="0" dirty="0">
                <a:latin typeface="+mn-lt"/>
                <a:ea typeface="黑体" pitchFamily="49" charset="-122"/>
              </a:rPr>
              <a:t>{hour=h}</a:t>
            </a:r>
            <a:r>
              <a:rPr lang="en-US" altLang="zh-CN" sz="1500" kern="0" dirty="0">
                <a:solidFill>
                  <a:srgbClr val="FF0000"/>
                </a:solidFill>
                <a:ea typeface="黑体" pitchFamily="49" charset="-122"/>
              </a:rPr>
              <a:t> //</a:t>
            </a:r>
            <a:r>
              <a:rPr lang="zh-CN" altLang="en-US" sz="1500" kern="0" dirty="0">
                <a:solidFill>
                  <a:srgbClr val="FF0000"/>
                </a:solidFill>
                <a:ea typeface="黑体" pitchFamily="49" charset="-122"/>
              </a:rPr>
              <a:t>非法</a:t>
            </a:r>
            <a:endParaRPr lang="en-US" altLang="zh-CN" sz="1500" dirty="0">
              <a:latin typeface="+mn-lt"/>
              <a:ea typeface="黑体" pitchFamily="49" charset="-122"/>
            </a:endParaRPr>
          </a:p>
          <a:p>
            <a:pPr marL="609600" indent="-342900" algn="just">
              <a:lnSpc>
                <a:spcPts val="2100"/>
              </a:lnSpc>
              <a:spcBef>
                <a:spcPts val="450"/>
              </a:spcBef>
              <a:spcAft>
                <a:spcPts val="450"/>
              </a:spcAft>
              <a:buClr>
                <a:srgbClr val="FF0000"/>
              </a:buClr>
              <a:buSzPct val="80000"/>
              <a:defRPr/>
            </a:pPr>
            <a:r>
              <a:rPr lang="en-US" altLang="zh-CN" sz="1500" kern="0" dirty="0" err="1">
                <a:latin typeface="+mn-lt"/>
                <a:ea typeface="黑体" pitchFamily="49" charset="-122"/>
              </a:rPr>
              <a:t>Time∷Time</a:t>
            </a:r>
            <a:r>
              <a:rPr lang="en-US" altLang="zh-CN" sz="1500" kern="0" dirty="0">
                <a:latin typeface="+mn-lt"/>
                <a:ea typeface="黑体" pitchFamily="49" charset="-122"/>
              </a:rPr>
              <a:t>(int h):hour(h){} </a:t>
            </a:r>
            <a:r>
              <a:rPr lang="en-US" altLang="zh-CN" sz="1500" kern="0" dirty="0">
                <a:solidFill>
                  <a:srgbClr val="FF0000"/>
                </a:solidFill>
                <a:latin typeface="+mn-lt"/>
                <a:ea typeface="黑体" pitchFamily="49" charset="-122"/>
              </a:rPr>
              <a:t>//</a:t>
            </a:r>
            <a:r>
              <a:rPr lang="zh-CN" altLang="en-US" sz="1500" kern="0" dirty="0">
                <a:solidFill>
                  <a:srgbClr val="FF0000"/>
                </a:solidFill>
                <a:latin typeface="+mn-lt"/>
                <a:ea typeface="黑体" pitchFamily="49" charset="-122"/>
              </a:rPr>
              <a:t>通过参数初始化表对常数据成员初始化</a:t>
            </a:r>
          </a:p>
          <a:p>
            <a:pPr marL="534591" indent="-267891" algn="just">
              <a:lnSpc>
                <a:spcPts val="2100"/>
              </a:lnSpc>
              <a:spcBef>
                <a:spcPts val="450"/>
              </a:spcBef>
              <a:spcAft>
                <a:spcPts val="450"/>
              </a:spcAft>
              <a:buClr>
                <a:srgbClr val="FF0000"/>
              </a:buClr>
              <a:buSzPct val="80000"/>
              <a:buFont typeface="Wingdings" pitchFamily="2" charset="2"/>
              <a:buChar char="p"/>
              <a:defRPr/>
            </a:pPr>
            <a:r>
              <a:rPr lang="zh-CN" altLang="en-US" sz="1500" dirty="0">
                <a:solidFill>
                  <a:schemeClr val="accent6"/>
                </a:solidFill>
                <a:latin typeface="+mn-lt"/>
                <a:ea typeface="黑体" pitchFamily="49" charset="-122"/>
              </a:rPr>
              <a:t>常对象的数据成员都是常数据成员，因此</a:t>
            </a:r>
            <a:r>
              <a:rPr lang="zh-CN" altLang="en-US" sz="1500" dirty="0">
                <a:solidFill>
                  <a:srgbClr val="FF0000"/>
                </a:solidFill>
                <a:latin typeface="+mn-lt"/>
                <a:ea typeface="黑体" pitchFamily="49" charset="-122"/>
              </a:rPr>
              <a:t>常对象的构造函数只能用参数初始化表对常数据成员进行初始化</a:t>
            </a:r>
          </a:p>
        </p:txBody>
      </p:sp>
    </p:spTree>
    <p:extLst>
      <p:ext uri="{BB962C8B-B14F-4D97-AF65-F5344CB8AC3E}">
        <p14:creationId xmlns:p14="http://schemas.microsoft.com/office/powerpoint/2010/main" val="239198699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0290" name="Rectangle 2">
            <a:extLst>
              <a:ext uri="{FF2B5EF4-FFF2-40B4-BE49-F238E27FC236}">
                <a16:creationId xmlns:a16="http://schemas.microsoft.com/office/drawing/2014/main" id="{F8AC6B04-4427-42F2-BDCE-0DAFE07E5DFB}"/>
              </a:ext>
            </a:extLst>
          </p:cNvPr>
          <p:cNvSpPr>
            <a:spLocks noGrp="1" noChangeArrowheads="1"/>
          </p:cNvSpPr>
          <p:nvPr>
            <p:ph type="subTitle" idx="4294967295"/>
          </p:nvPr>
        </p:nvSpPr>
        <p:spPr>
          <a:xfrm>
            <a:off x="1143000" y="1257301"/>
            <a:ext cx="6286500" cy="3845719"/>
          </a:xfrm>
          <a:prstGeom prst="rect">
            <a:avLst/>
          </a:prstGeom>
        </p:spPr>
        <p:txBody>
          <a:bodyPr/>
          <a:lstStyle/>
          <a:p>
            <a:pPr indent="-4763">
              <a:buNone/>
              <a:defRPr/>
            </a:pPr>
            <a:r>
              <a:rPr lang="zh-CN" altLang="en-US" dirty="0">
                <a:solidFill>
                  <a:srgbClr val="800000"/>
                </a:solidFill>
              </a:rPr>
              <a:t>2. 常成员函数 </a:t>
            </a:r>
          </a:p>
          <a:p>
            <a:pPr marL="534591" indent="-267891" algn="just">
              <a:spcBef>
                <a:spcPts val="450"/>
              </a:spcBef>
              <a:spcAft>
                <a:spcPts val="450"/>
              </a:spcAft>
              <a:buClr>
                <a:srgbClr val="FF0000"/>
              </a:buClr>
              <a:buSzPct val="80000"/>
              <a:buFont typeface="Wingdings" pitchFamily="2" charset="2"/>
              <a:buChar char="p"/>
              <a:defRPr/>
            </a:pPr>
            <a:r>
              <a:rPr lang="zh-CN" altLang="en-US" sz="1800" dirty="0"/>
              <a:t>一般的成员函数可以引用本类中的非</a:t>
            </a:r>
            <a:r>
              <a:rPr lang="en-US" altLang="zh-CN" sz="1800" dirty="0"/>
              <a:t>const</a:t>
            </a:r>
            <a:r>
              <a:rPr lang="zh-CN" altLang="en-US" sz="1800" dirty="0"/>
              <a:t>数据成员，也可以修改它们</a:t>
            </a:r>
            <a:endParaRPr lang="en-US" altLang="zh-CN" sz="1800" dirty="0"/>
          </a:p>
          <a:p>
            <a:pPr marL="534591" indent="-267891" algn="just">
              <a:spcBef>
                <a:spcPts val="450"/>
              </a:spcBef>
              <a:spcAft>
                <a:spcPts val="450"/>
              </a:spcAft>
              <a:buClr>
                <a:srgbClr val="FF0000"/>
              </a:buClr>
              <a:buSzPct val="80000"/>
              <a:buFont typeface="Wingdings" pitchFamily="2" charset="2"/>
              <a:buChar char="p"/>
              <a:defRPr/>
            </a:pPr>
            <a:r>
              <a:rPr lang="zh-CN" altLang="en-US" sz="1800" dirty="0"/>
              <a:t>如果将成员函数声明为常成员函数，则</a:t>
            </a:r>
            <a:r>
              <a:rPr lang="zh-CN" altLang="en-US" sz="1800" dirty="0">
                <a:solidFill>
                  <a:srgbClr val="FF0000"/>
                </a:solidFill>
              </a:rPr>
              <a:t>只能引用本类中的数据成员，而不能修改它们</a:t>
            </a:r>
            <a:r>
              <a:rPr lang="zh-CN" altLang="en-US" sz="1800" dirty="0"/>
              <a:t>，例如只用于输出数据等。 </a:t>
            </a:r>
            <a:endParaRPr lang="en-US" altLang="zh-CN" sz="1800" dirty="0"/>
          </a:p>
          <a:p>
            <a:pPr marL="534591" indent="-267891" algn="just">
              <a:spcBef>
                <a:spcPts val="450"/>
              </a:spcBef>
              <a:spcAft>
                <a:spcPts val="450"/>
              </a:spcAft>
              <a:buClr>
                <a:srgbClr val="FF0000"/>
              </a:buClr>
              <a:buSzPct val="80000"/>
              <a:buNone/>
              <a:defRPr/>
            </a:pPr>
            <a:r>
              <a:rPr lang="zh-CN" altLang="en-US" sz="1500" dirty="0">
                <a:solidFill>
                  <a:schemeClr val="accent6"/>
                </a:solidFill>
              </a:rPr>
              <a:t>     </a:t>
            </a:r>
            <a:r>
              <a:rPr lang="en-US" altLang="zh-CN" sz="1500" dirty="0">
                <a:solidFill>
                  <a:schemeClr val="accent6"/>
                </a:solidFill>
              </a:rPr>
              <a:t>void </a:t>
            </a:r>
            <a:r>
              <a:rPr lang="en-US" altLang="zh-CN" sz="1500" dirty="0" err="1">
                <a:solidFill>
                  <a:schemeClr val="accent6"/>
                </a:solidFill>
              </a:rPr>
              <a:t>get_time</a:t>
            </a:r>
            <a:r>
              <a:rPr lang="en-US" altLang="zh-CN" sz="1500" dirty="0">
                <a:solidFill>
                  <a:schemeClr val="accent6"/>
                </a:solidFill>
              </a:rPr>
              <a:t>( ) const; </a:t>
            </a:r>
            <a:r>
              <a:rPr lang="zh-CN" altLang="en-US" sz="1500" dirty="0">
                <a:solidFill>
                  <a:schemeClr val="accent6"/>
                </a:solidFill>
              </a:rPr>
              <a:t> </a:t>
            </a:r>
            <a:r>
              <a:rPr lang="en-US" altLang="zh-CN" sz="1500" dirty="0">
                <a:solidFill>
                  <a:schemeClr val="accent6"/>
                </a:solidFill>
              </a:rPr>
              <a:t>//</a:t>
            </a:r>
            <a:r>
              <a:rPr lang="zh-CN" altLang="en-US" sz="1500" dirty="0">
                <a:solidFill>
                  <a:schemeClr val="accent6"/>
                </a:solidFill>
              </a:rPr>
              <a:t>注意</a:t>
            </a:r>
            <a:r>
              <a:rPr lang="en-US" altLang="zh-CN" sz="1500" dirty="0">
                <a:solidFill>
                  <a:schemeClr val="accent6"/>
                </a:solidFill>
              </a:rPr>
              <a:t>const</a:t>
            </a:r>
            <a:r>
              <a:rPr lang="zh-CN" altLang="en-US" sz="1500" dirty="0">
                <a:solidFill>
                  <a:schemeClr val="accent6"/>
                </a:solidFill>
              </a:rPr>
              <a:t>的位置在函数名和括号之后</a:t>
            </a:r>
            <a:endParaRPr lang="en-US" altLang="zh-CN" sz="1500" dirty="0">
              <a:solidFill>
                <a:schemeClr val="accent6"/>
              </a:solidFill>
            </a:endParaRPr>
          </a:p>
          <a:p>
            <a:pPr marL="534591" indent="-267891" algn="just">
              <a:spcBef>
                <a:spcPts val="450"/>
              </a:spcBef>
              <a:spcAft>
                <a:spcPts val="450"/>
              </a:spcAft>
              <a:buClr>
                <a:srgbClr val="FF0000"/>
              </a:buClr>
              <a:buSzPct val="80000"/>
              <a:buNone/>
              <a:defRPr/>
            </a:pPr>
            <a:r>
              <a:rPr lang="zh-CN" altLang="en-US" sz="1500" dirty="0">
                <a:solidFill>
                  <a:schemeClr val="accent6"/>
                </a:solidFill>
              </a:rPr>
              <a:t>在声明函数和定义函数时都要有</a:t>
            </a:r>
            <a:r>
              <a:rPr lang="en-US" altLang="zh-CN" sz="1500" dirty="0">
                <a:solidFill>
                  <a:schemeClr val="accent6"/>
                </a:solidFill>
              </a:rPr>
              <a:t>const</a:t>
            </a:r>
            <a:r>
              <a:rPr lang="zh-CN" altLang="en-US" sz="1500" dirty="0">
                <a:solidFill>
                  <a:schemeClr val="accent6"/>
                </a:solidFill>
              </a:rPr>
              <a:t>关键字，在调用时不必加</a:t>
            </a:r>
            <a:r>
              <a:rPr lang="en-US" altLang="zh-CN" sz="1500" dirty="0">
                <a:solidFill>
                  <a:schemeClr val="accent6"/>
                </a:solidFill>
              </a:rPr>
              <a:t>const</a:t>
            </a:r>
            <a:r>
              <a:rPr lang="zh-CN" altLang="en-US" sz="1500" dirty="0">
                <a:solidFill>
                  <a:schemeClr val="accent6"/>
                </a:solidFill>
              </a:rPr>
              <a:t>。</a:t>
            </a:r>
          </a:p>
          <a:p>
            <a:pPr marL="534591" indent="-267891" algn="just">
              <a:spcBef>
                <a:spcPts val="450"/>
              </a:spcBef>
              <a:spcAft>
                <a:spcPts val="450"/>
              </a:spcAft>
              <a:buClr>
                <a:srgbClr val="FF0000"/>
              </a:buClr>
              <a:buSzPct val="80000"/>
              <a:buFont typeface="Wingdings" pitchFamily="2" charset="2"/>
              <a:buChar char="p"/>
              <a:defRPr/>
            </a:pPr>
            <a:r>
              <a:rPr lang="zh-CN" altLang="en-US" sz="1800" dirty="0"/>
              <a:t>常成员函数可以引用</a:t>
            </a:r>
            <a:r>
              <a:rPr lang="en-US" altLang="zh-CN" sz="1800" dirty="0"/>
              <a:t>const</a:t>
            </a:r>
            <a:r>
              <a:rPr lang="zh-CN" altLang="en-US" sz="1800" dirty="0"/>
              <a:t>数据成员，也可以引用非</a:t>
            </a:r>
            <a:r>
              <a:rPr lang="en-US" altLang="zh-CN" sz="1800" dirty="0"/>
              <a:t>const</a:t>
            </a:r>
            <a:r>
              <a:rPr lang="zh-CN" altLang="en-US" sz="1800" dirty="0"/>
              <a:t>的数据成员</a:t>
            </a:r>
            <a:endParaRPr lang="en-US" altLang="zh-CN" sz="1800" dirty="0"/>
          </a:p>
          <a:p>
            <a:pPr marL="534591" indent="-267891" algn="just">
              <a:spcBef>
                <a:spcPts val="450"/>
              </a:spcBef>
              <a:spcAft>
                <a:spcPts val="450"/>
              </a:spcAft>
              <a:buClr>
                <a:srgbClr val="FF0000"/>
              </a:buClr>
              <a:buSzPct val="80000"/>
              <a:buFont typeface="Wingdings" pitchFamily="2" charset="2"/>
              <a:buChar char="p"/>
              <a:defRPr/>
            </a:pPr>
            <a:r>
              <a:rPr lang="en-US" altLang="zh-CN" sz="1800" dirty="0"/>
              <a:t>const</a:t>
            </a:r>
            <a:r>
              <a:rPr lang="zh-CN" altLang="en-US" sz="1800" dirty="0"/>
              <a:t>数据成员可以被</a:t>
            </a:r>
            <a:r>
              <a:rPr lang="en-US" altLang="zh-CN" sz="1800" dirty="0"/>
              <a:t>const</a:t>
            </a:r>
            <a:r>
              <a:rPr lang="zh-CN" altLang="en-US" sz="1800" dirty="0"/>
              <a:t>成员函数引用，也可以被非</a:t>
            </a:r>
            <a:r>
              <a:rPr lang="en-US" altLang="zh-CN" sz="1800" dirty="0"/>
              <a:t>const</a:t>
            </a:r>
            <a:r>
              <a:rPr lang="zh-CN" altLang="en-US" sz="1800" dirty="0"/>
              <a:t>的成员函数引用</a:t>
            </a:r>
            <a:endParaRPr lang="en-US" altLang="zh-CN" sz="1800" dirty="0"/>
          </a:p>
          <a:p>
            <a:pPr marL="534591" indent="-267891" algn="just">
              <a:spcBef>
                <a:spcPts val="450"/>
              </a:spcBef>
              <a:spcAft>
                <a:spcPts val="450"/>
              </a:spcAft>
              <a:buClr>
                <a:srgbClr val="FF0000"/>
              </a:buClr>
              <a:buSzPct val="80000"/>
              <a:buFont typeface="Wingdings" pitchFamily="2" charset="2"/>
              <a:buChar char="p"/>
              <a:defRPr/>
            </a:pPr>
            <a:r>
              <a:rPr lang="zh-CN" altLang="en-US" sz="1800" dirty="0"/>
              <a:t>具体情况可以用书中表9.1表示</a:t>
            </a:r>
          </a:p>
        </p:txBody>
      </p:sp>
    </p:spTree>
    <p:extLst>
      <p:ext uri="{BB962C8B-B14F-4D97-AF65-F5344CB8AC3E}">
        <p14:creationId xmlns:p14="http://schemas.microsoft.com/office/powerpoint/2010/main" val="2038309880"/>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2338" name="Rectangle 2">
            <a:extLst>
              <a:ext uri="{FF2B5EF4-FFF2-40B4-BE49-F238E27FC236}">
                <a16:creationId xmlns:a16="http://schemas.microsoft.com/office/drawing/2014/main" id="{258DA4E1-98DC-4420-9D50-044A976DD979}"/>
              </a:ext>
            </a:extLst>
          </p:cNvPr>
          <p:cNvSpPr>
            <a:spLocks noGrp="1" noChangeArrowheads="1"/>
          </p:cNvSpPr>
          <p:nvPr>
            <p:ph type="subTitle" idx="4294967295"/>
          </p:nvPr>
        </p:nvSpPr>
        <p:spPr>
          <a:xfrm>
            <a:off x="1143000" y="1419226"/>
            <a:ext cx="6286500" cy="3683794"/>
          </a:xfrm>
          <a:prstGeom prst="rect">
            <a:avLst/>
          </a:prstGeom>
        </p:spPr>
        <p:txBody>
          <a:bodyPr/>
          <a:lstStyle/>
          <a:p>
            <a:pPr marL="534591" indent="-267891" algn="just">
              <a:spcBef>
                <a:spcPts val="450"/>
              </a:spcBef>
              <a:spcAft>
                <a:spcPts val="450"/>
              </a:spcAft>
              <a:buClr>
                <a:srgbClr val="FF0000"/>
              </a:buClr>
              <a:buSzPct val="80000"/>
              <a:buNone/>
              <a:defRPr/>
            </a:pPr>
            <a:r>
              <a:rPr lang="zh-CN" altLang="en-US" sz="1800">
                <a:solidFill>
                  <a:srgbClr val="FF0000"/>
                </a:solidFill>
              </a:rPr>
              <a:t>怎样利用常成员函数？</a:t>
            </a:r>
            <a:endParaRPr lang="en-US" altLang="zh-CN" sz="1800">
              <a:solidFill>
                <a:srgbClr val="FF0000"/>
              </a:solidFill>
            </a:endParaRPr>
          </a:p>
          <a:p>
            <a:pPr marL="534591" indent="-267891" algn="just">
              <a:spcBef>
                <a:spcPts val="450"/>
              </a:spcBef>
              <a:spcAft>
                <a:spcPts val="450"/>
              </a:spcAft>
              <a:buClr>
                <a:srgbClr val="FF0000"/>
              </a:buClr>
              <a:buSzPct val="80000"/>
              <a:buFont typeface="Wingdings" pitchFamily="2" charset="2"/>
              <a:buChar char="p"/>
              <a:defRPr/>
            </a:pPr>
            <a:r>
              <a:rPr lang="zh-CN" altLang="en-US" sz="1800"/>
              <a:t>如果</a:t>
            </a:r>
            <a:r>
              <a:rPr lang="zh-CN" altLang="en-US" sz="1800" dirty="0"/>
              <a:t>在一个类中，有些数据成员的值允许改变，另一些数据成员的值不允许改变，则可以将一部分数据成员声明为</a:t>
            </a:r>
            <a:r>
              <a:rPr lang="en-US" altLang="zh-CN" sz="1800" dirty="0"/>
              <a:t>const</a:t>
            </a:r>
          </a:p>
          <a:p>
            <a:pPr marL="534591" indent="-267891" algn="just">
              <a:spcBef>
                <a:spcPts val="450"/>
              </a:spcBef>
              <a:spcAft>
                <a:spcPts val="450"/>
              </a:spcAft>
              <a:buClr>
                <a:srgbClr val="FF0000"/>
              </a:buClr>
              <a:buSzPct val="80000"/>
              <a:buFont typeface="Wingdings" pitchFamily="2" charset="2"/>
              <a:buChar char="p"/>
              <a:defRPr/>
            </a:pPr>
            <a:r>
              <a:rPr lang="zh-CN" altLang="en-US" sz="1800"/>
              <a:t>如果</a:t>
            </a:r>
            <a:r>
              <a:rPr lang="zh-CN" altLang="en-US" sz="1800" dirty="0"/>
              <a:t>要求所有的数据成员的值都不允许改变，则可以将所有的数据成员声明为</a:t>
            </a:r>
            <a:r>
              <a:rPr lang="en-US" altLang="zh-CN" sz="1800" dirty="0"/>
              <a:t>const，</a:t>
            </a:r>
            <a:r>
              <a:rPr lang="zh-CN" altLang="en-US" sz="1800" dirty="0"/>
              <a:t>或将</a:t>
            </a:r>
            <a:r>
              <a:rPr lang="zh-CN" altLang="en-US" sz="1800" dirty="0">
                <a:solidFill>
                  <a:schemeClr val="accent6"/>
                </a:solidFill>
              </a:rPr>
              <a:t>对象声明为</a:t>
            </a:r>
            <a:r>
              <a:rPr lang="en-US" altLang="zh-CN" sz="1800" dirty="0">
                <a:solidFill>
                  <a:schemeClr val="accent6"/>
                </a:solidFill>
              </a:rPr>
              <a:t>const(</a:t>
            </a:r>
            <a:r>
              <a:rPr lang="zh-CN" altLang="en-US" sz="1800" dirty="0">
                <a:solidFill>
                  <a:schemeClr val="accent6"/>
                </a:solidFill>
              </a:rPr>
              <a:t>常对象)，然后用</a:t>
            </a:r>
            <a:r>
              <a:rPr lang="en-US" altLang="zh-CN" sz="1800" dirty="0">
                <a:solidFill>
                  <a:schemeClr val="accent6"/>
                </a:solidFill>
              </a:rPr>
              <a:t>const</a:t>
            </a:r>
            <a:r>
              <a:rPr lang="zh-CN" altLang="en-US" sz="1800" dirty="0">
                <a:solidFill>
                  <a:schemeClr val="accent6"/>
                </a:solidFill>
              </a:rPr>
              <a:t>成员函数引用数据成员</a:t>
            </a:r>
            <a:endParaRPr lang="en-US" altLang="zh-CN" sz="1800" dirty="0">
              <a:solidFill>
                <a:schemeClr val="accent6"/>
              </a:solidFill>
            </a:endParaRPr>
          </a:p>
          <a:p>
            <a:pPr marL="534591" indent="-267891" algn="just">
              <a:spcBef>
                <a:spcPts val="450"/>
              </a:spcBef>
              <a:spcAft>
                <a:spcPts val="450"/>
              </a:spcAft>
              <a:buClr>
                <a:srgbClr val="FF0000"/>
              </a:buClr>
              <a:buSzPct val="80000"/>
              <a:buFont typeface="Wingdings" pitchFamily="2" charset="2"/>
              <a:buChar char="p"/>
              <a:defRPr/>
            </a:pPr>
            <a:r>
              <a:rPr lang="zh-CN" altLang="en-US" sz="1800"/>
              <a:t>如果</a:t>
            </a:r>
            <a:r>
              <a:rPr lang="zh-CN" altLang="en-US" sz="1800" dirty="0"/>
              <a:t>已定义了一个常对象，只能调用其中的</a:t>
            </a:r>
            <a:r>
              <a:rPr lang="en-US" altLang="zh-CN" sz="1800" dirty="0"/>
              <a:t>const</a:t>
            </a:r>
            <a:r>
              <a:rPr lang="zh-CN" altLang="en-US" sz="1800" dirty="0"/>
              <a:t>成员函数，而不能调用非</a:t>
            </a:r>
            <a:r>
              <a:rPr lang="en-US" altLang="zh-CN" sz="1800" dirty="0"/>
              <a:t>const</a:t>
            </a:r>
            <a:r>
              <a:rPr lang="zh-CN" altLang="en-US" sz="1800" dirty="0"/>
              <a:t>成员函数</a:t>
            </a:r>
            <a:endParaRPr lang="en-US" altLang="zh-CN" sz="1800" dirty="0"/>
          </a:p>
          <a:p>
            <a:pPr marL="534591" indent="-267891" algn="just">
              <a:spcBef>
                <a:spcPts val="450"/>
              </a:spcBef>
              <a:spcAft>
                <a:spcPts val="450"/>
              </a:spcAft>
              <a:buClr>
                <a:srgbClr val="FF0000"/>
              </a:buClr>
              <a:buSzPct val="80000"/>
              <a:buFont typeface="Wingdings" pitchFamily="2" charset="2"/>
              <a:buChar char="p"/>
              <a:defRPr/>
            </a:pPr>
            <a:r>
              <a:rPr lang="zh-CN" altLang="en-US" sz="1800"/>
              <a:t>常</a:t>
            </a:r>
            <a:r>
              <a:rPr lang="zh-CN" altLang="en-US" sz="1800" dirty="0"/>
              <a:t>对象只保证其数据成员是常数据成员，其值不被修改</a:t>
            </a:r>
            <a:endParaRPr lang="en-US" altLang="zh-CN" sz="1800" dirty="0"/>
          </a:p>
          <a:p>
            <a:pPr marL="534591" indent="-267891" algn="just">
              <a:spcBef>
                <a:spcPts val="450"/>
              </a:spcBef>
              <a:spcAft>
                <a:spcPts val="450"/>
              </a:spcAft>
              <a:buClr>
                <a:srgbClr val="FF0000"/>
              </a:buClr>
              <a:buSzPct val="80000"/>
              <a:buFont typeface="Wingdings" pitchFamily="2" charset="2"/>
              <a:buChar char="p"/>
              <a:defRPr/>
            </a:pPr>
            <a:r>
              <a:rPr lang="zh-CN" altLang="en-US" sz="1800"/>
              <a:t>常</a:t>
            </a:r>
            <a:r>
              <a:rPr lang="zh-CN" altLang="en-US" sz="1800" dirty="0"/>
              <a:t>成员函数不能调用另一个非</a:t>
            </a:r>
            <a:r>
              <a:rPr lang="en-US" altLang="zh-CN" sz="1800" dirty="0"/>
              <a:t>const</a:t>
            </a:r>
            <a:r>
              <a:rPr lang="zh-CN" altLang="en-US" sz="1800"/>
              <a:t>成员函数</a:t>
            </a:r>
            <a:endParaRPr lang="zh-CN" altLang="en-US" sz="1800" dirty="0"/>
          </a:p>
          <a:p>
            <a:pPr marL="534591" indent="-267891" algn="just">
              <a:spcBef>
                <a:spcPts val="450"/>
              </a:spcBef>
              <a:spcAft>
                <a:spcPts val="450"/>
              </a:spcAft>
              <a:buClr>
                <a:srgbClr val="FF0000"/>
              </a:buClr>
              <a:buSzPct val="80000"/>
              <a:buFont typeface="Wingdings" pitchFamily="2" charset="2"/>
              <a:buChar char="p"/>
              <a:defRPr/>
            </a:pPr>
            <a:endParaRPr lang="zh-CN" altLang="en-US" sz="1800" dirty="0"/>
          </a:p>
        </p:txBody>
      </p:sp>
    </p:spTree>
    <p:extLst>
      <p:ext uri="{BB962C8B-B14F-4D97-AF65-F5344CB8AC3E}">
        <p14:creationId xmlns:p14="http://schemas.microsoft.com/office/powerpoint/2010/main" val="300735064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a:extLst>
              <a:ext uri="{FF2B5EF4-FFF2-40B4-BE49-F238E27FC236}">
                <a16:creationId xmlns:a16="http://schemas.microsoft.com/office/drawing/2014/main" id="{266F7F03-E5E9-4A31-96A1-ADDED9142F93}"/>
              </a:ext>
            </a:extLst>
          </p:cNvPr>
          <p:cNvSpPr txBox="1">
            <a:spLocks noChangeArrowheads="1"/>
          </p:cNvSpPr>
          <p:nvPr/>
        </p:nvSpPr>
        <p:spPr bwMode="ltGray">
          <a:xfrm>
            <a:off x="1357313" y="1681163"/>
            <a:ext cx="6515100" cy="959237"/>
          </a:xfrm>
          <a:prstGeom prst="rect">
            <a:avLst/>
          </a:prstGeom>
          <a:noFill/>
          <a:ln w="12700" cap="sq">
            <a:noFill/>
            <a:miter lim="800000"/>
            <a:headEnd/>
            <a:tailEnd/>
          </a:ln>
        </p:spPr>
        <p:txBody>
          <a:bodyPr>
            <a:spAutoFit/>
          </a:bodyPr>
          <a:lstStyle/>
          <a:p>
            <a:pPr>
              <a:defRPr/>
            </a:pPr>
            <a:r>
              <a:rPr lang="zh-CN" altLang="en-US" sz="1800" b="1">
                <a:solidFill>
                  <a:srgbClr val="0000FF"/>
                </a:solidFill>
                <a:effectLst>
                  <a:outerShdw blurRad="38100" dist="38100" dir="2700000" algn="tl">
                    <a:srgbClr val="000000"/>
                  </a:outerShdw>
                </a:effectLst>
                <a:latin typeface="Arial" charset="0"/>
                <a:ea typeface="黑体" pitchFamily="2" charset="-122"/>
                <a:cs typeface="+mj-cs"/>
              </a:rPr>
              <a:t>回顾  </a:t>
            </a:r>
            <a:r>
              <a:rPr lang="zh-CN" altLang="en-US" sz="1800" b="1">
                <a:solidFill>
                  <a:srgbClr val="FF0000"/>
                </a:solidFill>
              </a:rPr>
              <a:t>常指针</a:t>
            </a:r>
            <a:r>
              <a:rPr lang="en-US" altLang="zh-CN" sz="1800" b="1">
                <a:solidFill>
                  <a:srgbClr val="FF0000"/>
                </a:solidFill>
              </a:rPr>
              <a:t>——</a:t>
            </a:r>
            <a:r>
              <a:rPr lang="zh-CN" altLang="en-US" sz="1800" b="1">
                <a:solidFill>
                  <a:srgbClr val="FF0000"/>
                </a:solidFill>
              </a:rPr>
              <a:t>指针变量的指向不能改变</a:t>
            </a:r>
            <a:endParaRPr lang="en-US" altLang="zh-CN" sz="1800" b="1">
              <a:solidFill>
                <a:srgbClr val="FF0000"/>
              </a:solidFill>
            </a:endParaRPr>
          </a:p>
          <a:p>
            <a:pPr lvl="1">
              <a:lnSpc>
                <a:spcPts val="2400"/>
              </a:lnSpc>
              <a:defRPr/>
            </a:pPr>
            <a:r>
              <a:rPr lang="zh-CN" altLang="en-US" sz="1800" b="1"/>
              <a:t>声明语句格式为：    </a:t>
            </a:r>
            <a:endParaRPr lang="en-US" altLang="zh-CN" sz="1800" b="1"/>
          </a:p>
          <a:p>
            <a:pPr lvl="1">
              <a:lnSpc>
                <a:spcPts val="2400"/>
              </a:lnSpc>
              <a:defRPr/>
            </a:pPr>
            <a:r>
              <a:rPr lang="zh-CN" altLang="en-US" sz="1800" b="1"/>
              <a:t> </a:t>
            </a:r>
            <a:r>
              <a:rPr lang="zh-CN" altLang="en-US" sz="1800" b="1">
                <a:solidFill>
                  <a:srgbClr val="FF0000"/>
                </a:solidFill>
              </a:rPr>
              <a:t>数据类型    *  </a:t>
            </a:r>
            <a:r>
              <a:rPr lang="en-US" altLang="zh-CN" sz="1800" b="1">
                <a:solidFill>
                  <a:srgbClr val="FF0000"/>
                </a:solidFill>
              </a:rPr>
              <a:t>const   </a:t>
            </a:r>
            <a:r>
              <a:rPr lang="zh-CN" altLang="en-US" sz="1800" b="1">
                <a:solidFill>
                  <a:srgbClr val="FF0000"/>
                </a:solidFill>
              </a:rPr>
              <a:t>指针变量名</a:t>
            </a:r>
          </a:p>
        </p:txBody>
      </p:sp>
      <p:sp>
        <p:nvSpPr>
          <p:cNvPr id="44035" name="Text Box 3">
            <a:extLst>
              <a:ext uri="{FF2B5EF4-FFF2-40B4-BE49-F238E27FC236}">
                <a16:creationId xmlns:a16="http://schemas.microsoft.com/office/drawing/2014/main" id="{F41E66AA-D664-48EB-BB01-04B78194B4E9}"/>
              </a:ext>
            </a:extLst>
          </p:cNvPr>
          <p:cNvSpPr txBox="1">
            <a:spLocks noChangeArrowheads="1"/>
          </p:cNvSpPr>
          <p:nvPr/>
        </p:nvSpPr>
        <p:spPr bwMode="ltGray">
          <a:xfrm>
            <a:off x="1464470" y="2645570"/>
            <a:ext cx="5893594" cy="1605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ts val="2400"/>
              </a:lnSpc>
            </a:pPr>
            <a:r>
              <a:rPr lang="zh-CN" altLang="en-US" sz="1800" b="1"/>
              <a:t>如：</a:t>
            </a:r>
            <a:r>
              <a:rPr lang="en-US" altLang="zh-CN" sz="1800" b="1"/>
              <a:t>int  r=6;</a:t>
            </a:r>
          </a:p>
          <a:p>
            <a:pPr eaLnBrk="1" hangingPunct="1">
              <a:lnSpc>
                <a:spcPts val="2400"/>
              </a:lnSpc>
            </a:pPr>
            <a:r>
              <a:rPr lang="en-US" altLang="zh-CN" sz="1800" b="1"/>
              <a:t>         int * const  pr=&amp;r;</a:t>
            </a:r>
          </a:p>
          <a:p>
            <a:pPr eaLnBrk="1" hangingPunct="1">
              <a:lnSpc>
                <a:spcPts val="2400"/>
              </a:lnSpc>
            </a:pPr>
            <a:r>
              <a:rPr lang="zh-CN" altLang="en-US" sz="1800" b="1"/>
              <a:t>则</a:t>
            </a:r>
            <a:r>
              <a:rPr lang="zh-CN" altLang="en-US" sz="1800" b="1">
                <a:solidFill>
                  <a:srgbClr val="FF0000"/>
                </a:solidFill>
              </a:rPr>
              <a:t>指针</a:t>
            </a:r>
            <a:r>
              <a:rPr lang="en-US" altLang="zh-CN" sz="1800" b="1">
                <a:solidFill>
                  <a:srgbClr val="FF0000"/>
                </a:solidFill>
              </a:rPr>
              <a:t>pr</a:t>
            </a:r>
            <a:r>
              <a:rPr lang="zh-CN" altLang="en-US" sz="1800" b="1">
                <a:solidFill>
                  <a:srgbClr val="FF0000"/>
                </a:solidFill>
              </a:rPr>
              <a:t>被禁写</a:t>
            </a:r>
            <a:r>
              <a:rPr lang="zh-CN" altLang="en-US" sz="1800" b="1"/>
              <a:t>，即</a:t>
            </a:r>
            <a:r>
              <a:rPr lang="en-US" altLang="zh-CN" sz="1800" b="1">
                <a:solidFill>
                  <a:srgbClr val="000099"/>
                </a:solidFill>
              </a:rPr>
              <a:t>pr</a:t>
            </a:r>
            <a:r>
              <a:rPr lang="zh-CN" altLang="en-US" sz="1800" b="1">
                <a:solidFill>
                  <a:srgbClr val="000099"/>
                </a:solidFill>
              </a:rPr>
              <a:t>将始终指向一个地址，成为一个指针常量</a:t>
            </a:r>
            <a:r>
              <a:rPr lang="zh-CN" altLang="en-US" sz="1800" b="1"/>
              <a:t>。</a:t>
            </a:r>
            <a:r>
              <a:rPr lang="zh-CN" altLang="en-US" sz="1800" b="1">
                <a:solidFill>
                  <a:srgbClr val="FF0000"/>
                </a:solidFill>
              </a:rPr>
              <a:t>一定要在定义的时候赋初值</a:t>
            </a:r>
            <a:r>
              <a:rPr lang="zh-CN" altLang="en-US" sz="1800" b="1"/>
              <a:t>。它将不能再作为左值而放在赋值号的左边。</a:t>
            </a:r>
          </a:p>
        </p:txBody>
      </p:sp>
      <p:sp>
        <p:nvSpPr>
          <p:cNvPr id="53252" name="Text Box 4">
            <a:extLst>
              <a:ext uri="{FF2B5EF4-FFF2-40B4-BE49-F238E27FC236}">
                <a16:creationId xmlns:a16="http://schemas.microsoft.com/office/drawing/2014/main" id="{288A360B-DFC0-42A0-AE57-B4A87653F6C0}"/>
              </a:ext>
            </a:extLst>
          </p:cNvPr>
          <p:cNvSpPr txBox="1">
            <a:spLocks noChangeArrowheads="1"/>
          </p:cNvSpPr>
          <p:nvPr/>
        </p:nvSpPr>
        <p:spPr bwMode="ltGray">
          <a:xfrm>
            <a:off x="1428751" y="4949429"/>
            <a:ext cx="603646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a:t>虽然指针被禁写，但其间接引用并没有被禁写。即可以通过</a:t>
            </a:r>
            <a:r>
              <a:rPr lang="en-US" altLang="zh-CN" sz="1800" b="1"/>
              <a:t>pr</a:t>
            </a:r>
            <a:r>
              <a:rPr lang="zh-CN" altLang="en-US" sz="1800" b="1"/>
              <a:t>对</a:t>
            </a:r>
            <a:r>
              <a:rPr lang="en-US" altLang="zh-CN" sz="1800" b="1"/>
              <a:t>r</a:t>
            </a:r>
            <a:r>
              <a:rPr lang="zh-CN" altLang="en-US" sz="1800" b="1"/>
              <a:t>赋值。*</a:t>
            </a:r>
            <a:r>
              <a:rPr lang="en-US" altLang="zh-CN" sz="1800" b="1"/>
              <a:t>pr=8;</a:t>
            </a:r>
          </a:p>
        </p:txBody>
      </p:sp>
      <p:sp>
        <p:nvSpPr>
          <p:cNvPr id="7" name="Text Box 4">
            <a:extLst>
              <a:ext uri="{FF2B5EF4-FFF2-40B4-BE49-F238E27FC236}">
                <a16:creationId xmlns:a16="http://schemas.microsoft.com/office/drawing/2014/main" id="{A20BA1ED-D6B6-4A3B-AE77-8EC243045F81}"/>
              </a:ext>
            </a:extLst>
          </p:cNvPr>
          <p:cNvSpPr txBox="1">
            <a:spLocks noChangeArrowheads="1"/>
          </p:cNvSpPr>
          <p:nvPr/>
        </p:nvSpPr>
        <p:spPr bwMode="ltGray">
          <a:xfrm>
            <a:off x="1482330" y="4219576"/>
            <a:ext cx="5822156" cy="646331"/>
          </a:xfrm>
          <a:prstGeom prst="rect">
            <a:avLst/>
          </a:prstGeom>
          <a:solidFill>
            <a:srgbClr val="99FF99"/>
          </a:solidFill>
          <a:ln>
            <a:noFill/>
          </a:ln>
          <a:extLs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a:t>char  * const p1=“China”;</a:t>
            </a:r>
          </a:p>
          <a:p>
            <a:pPr eaLnBrk="1" hangingPunct="1"/>
            <a:r>
              <a:rPr lang="en-US" altLang="zh-CN" sz="1800" b="1"/>
              <a:t>p1=“Canada”;</a:t>
            </a:r>
          </a:p>
        </p:txBody>
      </p:sp>
      <p:sp>
        <p:nvSpPr>
          <p:cNvPr id="9" name="Text Box 8">
            <a:extLst>
              <a:ext uri="{FF2B5EF4-FFF2-40B4-BE49-F238E27FC236}">
                <a16:creationId xmlns:a16="http://schemas.microsoft.com/office/drawing/2014/main" id="{7CDBDBAB-C679-4539-A7F6-0C7462E93939}"/>
              </a:ext>
            </a:extLst>
          </p:cNvPr>
          <p:cNvSpPr txBox="1">
            <a:spLocks noChangeArrowheads="1"/>
          </p:cNvSpPr>
          <p:nvPr/>
        </p:nvSpPr>
        <p:spPr bwMode="auto">
          <a:xfrm>
            <a:off x="4143375" y="3865870"/>
            <a:ext cx="113347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Clr>
                <a:srgbClr val="CC99FF"/>
              </a:buClr>
              <a:buFont typeface="Monotype Sorts"/>
              <a:buNone/>
            </a:pPr>
            <a:r>
              <a:rPr lang="zh-CN" altLang="en-US" sz="7200">
                <a:solidFill>
                  <a:srgbClr val="FF0000"/>
                </a:solidFill>
                <a:latin typeface="宋体" panose="02010600030101010101" pitchFamily="2" charset="-122"/>
                <a:sym typeface="Wingdings 2" panose="05020102010507070707" pitchFamily="18" charset="2"/>
              </a:rPr>
              <a:t></a:t>
            </a:r>
          </a:p>
        </p:txBody>
      </p:sp>
      <p:sp>
        <p:nvSpPr>
          <p:cNvPr id="8" name="Rectangle 3">
            <a:extLst>
              <a:ext uri="{FF2B5EF4-FFF2-40B4-BE49-F238E27FC236}">
                <a16:creationId xmlns:a16="http://schemas.microsoft.com/office/drawing/2014/main" id="{6B21B130-9DA1-4DAB-843A-F5671A1ACA41}"/>
              </a:ext>
            </a:extLst>
          </p:cNvPr>
          <p:cNvSpPr txBox="1">
            <a:spLocks noChangeArrowheads="1"/>
          </p:cNvSpPr>
          <p:nvPr/>
        </p:nvSpPr>
        <p:spPr>
          <a:xfrm>
            <a:off x="1303735" y="1092994"/>
            <a:ext cx="6057900" cy="514350"/>
          </a:xfrm>
          <a:prstGeom prst="rect">
            <a:avLst/>
          </a:prstGeom>
          <a:noFill/>
        </p:spPr>
        <p:txBody>
          <a:bodyPr/>
          <a:lstStyle/>
          <a:p>
            <a:pPr>
              <a:lnSpc>
                <a:spcPct val="150000"/>
              </a:lnSpc>
              <a:spcBef>
                <a:spcPct val="50000"/>
              </a:spcBef>
              <a:defRPr/>
            </a:pPr>
            <a:r>
              <a:rPr lang="zh-CN" altLang="en-US" sz="2250" b="1" kern="0">
                <a:solidFill>
                  <a:srgbClr val="800000"/>
                </a:solidFill>
                <a:latin typeface="+mj-lt"/>
                <a:ea typeface="+mj-ea"/>
                <a:cs typeface="+mj-cs"/>
              </a:rPr>
              <a:t>9.6.3 指向对象的</a:t>
            </a:r>
            <a:r>
              <a:rPr lang="zh-CN" altLang="en-US" sz="2250" b="1" kern="0">
                <a:solidFill>
                  <a:srgbClr val="FF0000"/>
                </a:solidFill>
                <a:latin typeface="+mj-lt"/>
                <a:ea typeface="+mj-ea"/>
                <a:cs typeface="+mj-cs"/>
              </a:rPr>
              <a:t>常指针</a:t>
            </a:r>
          </a:p>
        </p:txBody>
      </p:sp>
    </p:spTree>
    <p:extLst>
      <p:ext uri="{BB962C8B-B14F-4D97-AF65-F5344CB8AC3E}">
        <p14:creationId xmlns:p14="http://schemas.microsoft.com/office/powerpoint/2010/main" val="36857259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53252">
                                            <p:txEl>
                                              <p:pRg st="0" end="0"/>
                                            </p:txEl>
                                          </p:spTgt>
                                        </p:tgtEl>
                                        <p:attrNameLst>
                                          <p:attrName>style.visibility</p:attrName>
                                        </p:attrNameLst>
                                      </p:cBhvr>
                                      <p:to>
                                        <p:strVal val="visible"/>
                                      </p:to>
                                    </p:set>
                                    <p:animEffect transition="in" filter="blinds(horizontal)">
                                      <p:cBhvr>
                                        <p:cTn id="15" dur="500"/>
                                        <p:tgtEl>
                                          <p:spTgt spid="5325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utoUpdateAnimBg="0"/>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a:extLst>
              <a:ext uri="{FF2B5EF4-FFF2-40B4-BE49-F238E27FC236}">
                <a16:creationId xmlns:a16="http://schemas.microsoft.com/office/drawing/2014/main" id="{CF0FC726-37FF-4D19-ACB8-3F36A6A95D50}"/>
              </a:ext>
            </a:extLst>
          </p:cNvPr>
          <p:cNvSpPr>
            <a:spLocks noGrp="1" noChangeArrowheads="1"/>
          </p:cNvSpPr>
          <p:nvPr>
            <p:ph type="ctrTitle" idx="4294967295"/>
          </p:nvPr>
        </p:nvSpPr>
        <p:spPr>
          <a:xfrm>
            <a:off x="1943100" y="1314450"/>
            <a:ext cx="6057900" cy="514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50000"/>
              </a:lnSpc>
              <a:spcBef>
                <a:spcPct val="50000"/>
              </a:spcBef>
            </a:pPr>
            <a:r>
              <a:rPr lang="zh-CN" altLang="en-US" sz="2250"/>
              <a:t>9.6.3 指向对象的</a:t>
            </a:r>
            <a:r>
              <a:rPr lang="zh-CN" altLang="en-US" sz="2250">
                <a:solidFill>
                  <a:srgbClr val="FF0000"/>
                </a:solidFill>
              </a:rPr>
              <a:t>常指针</a:t>
            </a:r>
          </a:p>
        </p:txBody>
      </p:sp>
      <p:sp>
        <p:nvSpPr>
          <p:cNvPr id="804866" name="Rectangle 2">
            <a:extLst>
              <a:ext uri="{FF2B5EF4-FFF2-40B4-BE49-F238E27FC236}">
                <a16:creationId xmlns:a16="http://schemas.microsoft.com/office/drawing/2014/main" id="{365F2CB8-1AB9-490F-81B3-D0E56E9E0B60}"/>
              </a:ext>
            </a:extLst>
          </p:cNvPr>
          <p:cNvSpPr>
            <a:spLocks noGrp="1" noChangeArrowheads="1"/>
          </p:cNvSpPr>
          <p:nvPr>
            <p:ph type="subTitle" idx="4294967295"/>
          </p:nvPr>
        </p:nvSpPr>
        <p:spPr>
          <a:xfrm>
            <a:off x="1143000" y="1943101"/>
            <a:ext cx="6286500" cy="3807619"/>
          </a:xfrm>
          <a:prstGeom prst="rect">
            <a:avLst/>
          </a:prstGeom>
        </p:spPr>
        <p:txBody>
          <a:bodyPr/>
          <a:lstStyle/>
          <a:p>
            <a:pPr marL="534591" indent="-267891" algn="just">
              <a:spcBef>
                <a:spcPts val="450"/>
              </a:spcBef>
              <a:spcAft>
                <a:spcPts val="450"/>
              </a:spcAft>
              <a:buClr>
                <a:srgbClr val="FF0000"/>
              </a:buClr>
              <a:buSzPct val="80000"/>
              <a:buFont typeface="Wingdings" pitchFamily="2" charset="2"/>
              <a:buChar char="p"/>
              <a:defRPr/>
            </a:pPr>
            <a:r>
              <a:rPr lang="zh-CN" altLang="en-US" sz="1800" dirty="0"/>
              <a:t>将指针变量声明为</a:t>
            </a:r>
            <a:r>
              <a:rPr lang="en-US" altLang="zh-CN" sz="1800" dirty="0"/>
              <a:t>const</a:t>
            </a:r>
            <a:r>
              <a:rPr lang="zh-CN" altLang="en-US" sz="1800" dirty="0"/>
              <a:t>型，这样</a:t>
            </a:r>
            <a:r>
              <a:rPr lang="zh-CN" altLang="en-US" sz="1800" dirty="0">
                <a:solidFill>
                  <a:srgbClr val="FF0000"/>
                </a:solidFill>
              </a:rPr>
              <a:t>指针值始终保持为其初值</a:t>
            </a:r>
            <a:r>
              <a:rPr lang="zh-CN" altLang="en-US" sz="1800" dirty="0"/>
              <a:t>，不能改变。如</a:t>
            </a:r>
          </a:p>
          <a:p>
            <a:pPr indent="-4763">
              <a:buNone/>
              <a:defRPr/>
            </a:pPr>
            <a:r>
              <a:rPr lang="en-US" altLang="zh-CN" sz="1500" dirty="0">
                <a:solidFill>
                  <a:schemeClr val="accent6"/>
                </a:solidFill>
              </a:rPr>
              <a:t>Time t1(10,12,15),t2; //</a:t>
            </a:r>
            <a:r>
              <a:rPr lang="zh-CN" altLang="en-US" sz="1500" dirty="0">
                <a:solidFill>
                  <a:schemeClr val="accent6"/>
                </a:solidFill>
              </a:rPr>
              <a:t>定义对象</a:t>
            </a:r>
          </a:p>
          <a:p>
            <a:pPr indent="-4763">
              <a:buNone/>
              <a:defRPr/>
            </a:pPr>
            <a:r>
              <a:rPr lang="en-US" altLang="zh-CN" sz="1500" dirty="0">
                <a:solidFill>
                  <a:schemeClr val="accent6"/>
                </a:solidFill>
              </a:rPr>
              <a:t>Time * const ptr1; </a:t>
            </a:r>
            <a:r>
              <a:rPr lang="zh-CN" altLang="en-US" sz="1500" dirty="0">
                <a:solidFill>
                  <a:schemeClr val="accent6"/>
                </a:solidFill>
              </a:rPr>
              <a:t> </a:t>
            </a:r>
            <a:r>
              <a:rPr lang="en-US" altLang="zh-CN" sz="1500" dirty="0">
                <a:solidFill>
                  <a:schemeClr val="accent6"/>
                </a:solidFill>
              </a:rPr>
              <a:t>//const</a:t>
            </a:r>
            <a:r>
              <a:rPr lang="zh-CN" altLang="en-US" sz="1500" dirty="0">
                <a:solidFill>
                  <a:schemeClr val="accent6"/>
                </a:solidFill>
              </a:rPr>
              <a:t>位置在指针变量名前面，规定</a:t>
            </a:r>
            <a:r>
              <a:rPr lang="en-US" altLang="zh-CN" sz="1500" dirty="0">
                <a:solidFill>
                  <a:schemeClr val="accent6"/>
                </a:solidFill>
              </a:rPr>
              <a:t>ptr1</a:t>
            </a:r>
            <a:r>
              <a:rPr lang="zh-CN" altLang="en-US" sz="1500" dirty="0">
                <a:solidFill>
                  <a:schemeClr val="accent6"/>
                </a:solidFill>
              </a:rPr>
              <a:t>的值是常值</a:t>
            </a:r>
          </a:p>
          <a:p>
            <a:pPr indent="-4763">
              <a:buNone/>
              <a:defRPr/>
            </a:pPr>
            <a:r>
              <a:rPr lang="en-US" altLang="zh-CN" sz="1500" dirty="0">
                <a:solidFill>
                  <a:schemeClr val="accent6"/>
                </a:solidFill>
              </a:rPr>
              <a:t>ptr1=&amp;t1; </a:t>
            </a:r>
            <a:r>
              <a:rPr lang="zh-CN" altLang="en-US" sz="1500" dirty="0">
                <a:solidFill>
                  <a:schemeClr val="accent6"/>
                </a:solidFill>
              </a:rPr>
              <a:t>  </a:t>
            </a:r>
            <a:r>
              <a:rPr lang="en-US" altLang="zh-CN" sz="1500" dirty="0">
                <a:solidFill>
                  <a:schemeClr val="accent6"/>
                </a:solidFill>
              </a:rPr>
              <a:t>//ptr1</a:t>
            </a:r>
            <a:r>
              <a:rPr lang="zh-CN" altLang="en-US" sz="1500" dirty="0">
                <a:solidFill>
                  <a:schemeClr val="accent6"/>
                </a:solidFill>
              </a:rPr>
              <a:t>指向对象</a:t>
            </a:r>
            <a:r>
              <a:rPr lang="en-US" altLang="zh-CN" sz="1500" dirty="0">
                <a:solidFill>
                  <a:schemeClr val="accent6"/>
                </a:solidFill>
              </a:rPr>
              <a:t>t1，</a:t>
            </a:r>
            <a:r>
              <a:rPr lang="zh-CN" altLang="en-US" sz="1500" dirty="0">
                <a:solidFill>
                  <a:schemeClr val="accent6"/>
                </a:solidFill>
              </a:rPr>
              <a:t>此后不能再改变指向</a:t>
            </a:r>
          </a:p>
          <a:p>
            <a:pPr indent="-4763">
              <a:buNone/>
              <a:defRPr/>
            </a:pPr>
            <a:r>
              <a:rPr lang="en-US" altLang="zh-CN" sz="1500" dirty="0">
                <a:solidFill>
                  <a:schemeClr val="accent6"/>
                </a:solidFill>
              </a:rPr>
              <a:t>ptr1=&amp;t2; </a:t>
            </a:r>
            <a:r>
              <a:rPr lang="zh-CN" altLang="en-US" sz="1500" dirty="0">
                <a:solidFill>
                  <a:schemeClr val="accent6"/>
                </a:solidFill>
              </a:rPr>
              <a:t>  </a:t>
            </a:r>
            <a:r>
              <a:rPr lang="en-US" altLang="zh-CN" sz="1500" dirty="0">
                <a:solidFill>
                  <a:schemeClr val="accent6"/>
                </a:solidFill>
              </a:rPr>
              <a:t>//</a:t>
            </a:r>
            <a:r>
              <a:rPr lang="zh-CN" altLang="en-US" sz="1500" dirty="0">
                <a:solidFill>
                  <a:schemeClr val="accent6"/>
                </a:solidFill>
              </a:rPr>
              <a:t>错误，</a:t>
            </a:r>
            <a:r>
              <a:rPr lang="en-US" altLang="zh-CN" sz="1500" dirty="0">
                <a:solidFill>
                  <a:schemeClr val="accent6"/>
                </a:solidFill>
              </a:rPr>
              <a:t>ptr1</a:t>
            </a:r>
            <a:r>
              <a:rPr lang="zh-CN" altLang="en-US" sz="1500" dirty="0">
                <a:solidFill>
                  <a:schemeClr val="accent6"/>
                </a:solidFill>
              </a:rPr>
              <a:t>不能改变指向</a:t>
            </a:r>
          </a:p>
          <a:p>
            <a:pPr marL="534591" indent="-267891" algn="just">
              <a:spcBef>
                <a:spcPts val="450"/>
              </a:spcBef>
              <a:spcAft>
                <a:spcPts val="450"/>
              </a:spcAft>
              <a:buClr>
                <a:srgbClr val="FF0000"/>
              </a:buClr>
              <a:buSzPct val="80000"/>
              <a:buFont typeface="Wingdings" pitchFamily="2" charset="2"/>
              <a:buChar char="p"/>
              <a:defRPr/>
            </a:pPr>
            <a:r>
              <a:rPr lang="zh-CN" altLang="en-US" sz="1800" dirty="0"/>
              <a:t>定义指向对象的常指针的一般形式为</a:t>
            </a:r>
          </a:p>
          <a:p>
            <a:pPr indent="-4763">
              <a:buNone/>
              <a:defRPr/>
            </a:pPr>
            <a:r>
              <a:rPr lang="zh-CN" altLang="en-US" sz="1800" dirty="0">
                <a:solidFill>
                  <a:srgbClr val="FF0000"/>
                </a:solidFill>
              </a:rPr>
              <a:t>类名 * </a:t>
            </a:r>
            <a:r>
              <a:rPr lang="en-US" altLang="zh-CN" sz="1800" dirty="0">
                <a:solidFill>
                  <a:srgbClr val="FF0000"/>
                </a:solidFill>
              </a:rPr>
              <a:t>const </a:t>
            </a:r>
            <a:r>
              <a:rPr lang="zh-CN" altLang="en-US" sz="1800" dirty="0">
                <a:solidFill>
                  <a:srgbClr val="FF0000"/>
                </a:solidFill>
              </a:rPr>
              <a:t>指针变量名；</a:t>
            </a:r>
          </a:p>
          <a:p>
            <a:pPr indent="-4763">
              <a:buNone/>
              <a:defRPr/>
            </a:pPr>
            <a:r>
              <a:rPr lang="zh-CN" altLang="en-US" sz="1800" dirty="0"/>
              <a:t>也可以在定义指针变量时使之初始化</a:t>
            </a:r>
          </a:p>
          <a:p>
            <a:pPr indent="-4763">
              <a:buNone/>
              <a:defRPr/>
            </a:pPr>
            <a:r>
              <a:rPr lang="en-US" altLang="zh-CN" sz="1500" dirty="0">
                <a:solidFill>
                  <a:schemeClr val="accent6"/>
                </a:solidFill>
              </a:rPr>
              <a:t>Time * const ptr1=&amp;t1; //</a:t>
            </a:r>
            <a:r>
              <a:rPr lang="zh-CN" altLang="en-US" sz="1500" dirty="0">
                <a:solidFill>
                  <a:schemeClr val="accent6"/>
                </a:solidFill>
              </a:rPr>
              <a:t>指定</a:t>
            </a:r>
            <a:r>
              <a:rPr lang="en-US" altLang="zh-CN" sz="1500" dirty="0">
                <a:solidFill>
                  <a:schemeClr val="accent6"/>
                </a:solidFill>
              </a:rPr>
              <a:t>ptr1</a:t>
            </a:r>
            <a:r>
              <a:rPr lang="zh-CN" altLang="en-US" sz="1500" dirty="0">
                <a:solidFill>
                  <a:schemeClr val="accent6"/>
                </a:solidFill>
              </a:rPr>
              <a:t>指向</a:t>
            </a:r>
            <a:r>
              <a:rPr lang="en-US" altLang="zh-CN" sz="1500" dirty="0">
                <a:solidFill>
                  <a:schemeClr val="accent6"/>
                </a:solidFill>
              </a:rPr>
              <a:t>t1</a:t>
            </a:r>
          </a:p>
          <a:p>
            <a:pPr indent="-4763">
              <a:buNone/>
              <a:defRPr/>
            </a:pPr>
            <a:r>
              <a:rPr lang="zh-CN" altLang="en-US" sz="1800" dirty="0">
                <a:solidFill>
                  <a:srgbClr val="FF0000"/>
                </a:solidFill>
              </a:rPr>
              <a:t>特点</a:t>
            </a:r>
            <a:r>
              <a:rPr lang="en-US" altLang="zh-CN" sz="1800" dirty="0">
                <a:solidFill>
                  <a:srgbClr val="FF0000"/>
                </a:solidFill>
              </a:rPr>
              <a:t>——</a:t>
            </a:r>
            <a:r>
              <a:rPr lang="zh-CN" altLang="en-US" sz="1800" dirty="0">
                <a:solidFill>
                  <a:srgbClr val="FF0000"/>
                </a:solidFill>
              </a:rPr>
              <a:t>常指针：指针的值（地址不变），但地址所存放的值可变</a:t>
            </a:r>
            <a:endParaRPr lang="en-US" altLang="zh-CN" sz="1800" dirty="0">
              <a:solidFill>
                <a:schemeClr val="accent6"/>
              </a:solidFill>
            </a:endParaRPr>
          </a:p>
        </p:txBody>
      </p:sp>
    </p:spTree>
    <p:extLst>
      <p:ext uri="{BB962C8B-B14F-4D97-AF65-F5344CB8AC3E}">
        <p14:creationId xmlns:p14="http://schemas.microsoft.com/office/powerpoint/2010/main" val="8594212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007600-83CB-493C-B32D-6D10AE8D15D4}"/>
              </a:ext>
            </a:extLst>
          </p:cNvPr>
          <p:cNvSpPr>
            <a:spLocks noGrp="1"/>
          </p:cNvSpPr>
          <p:nvPr>
            <p:ph type="title"/>
          </p:nvPr>
        </p:nvSpPr>
        <p:spPr/>
        <p:txBody>
          <a:bodyPr/>
          <a:lstStyle/>
          <a:p>
            <a:r>
              <a:rPr lang="zh-CN" altLang="en-US" dirty="0">
                <a:effectLst>
                  <a:outerShdw blurRad="38100" dist="38100" dir="2700000" algn="tl">
                    <a:srgbClr val="000000"/>
                  </a:outerShdw>
                </a:effectLst>
                <a:latin typeface="Arial" charset="0"/>
                <a:ea typeface="黑体" pitchFamily="2" charset="-122"/>
              </a:rPr>
              <a:t>3.4.1 输入流与输出流的基本操作</a:t>
            </a:r>
            <a:endParaRPr lang="zh-CN" altLang="en-US" dirty="0"/>
          </a:p>
        </p:txBody>
      </p:sp>
      <p:sp>
        <p:nvSpPr>
          <p:cNvPr id="4" name="Text Box 3">
            <a:extLst>
              <a:ext uri="{FF2B5EF4-FFF2-40B4-BE49-F238E27FC236}">
                <a16:creationId xmlns:a16="http://schemas.microsoft.com/office/drawing/2014/main" id="{DD128637-FC1A-43F8-BB8D-E229EFD5597C}"/>
              </a:ext>
            </a:extLst>
          </p:cNvPr>
          <p:cNvSpPr txBox="1">
            <a:spLocks noChangeArrowheads="1"/>
          </p:cNvSpPr>
          <p:nvPr/>
        </p:nvSpPr>
        <p:spPr bwMode="auto">
          <a:xfrm>
            <a:off x="838200" y="1403350"/>
            <a:ext cx="7620000" cy="862013"/>
          </a:xfrm>
          <a:prstGeom prst="rect">
            <a:avLst/>
          </a:prstGeom>
          <a:noFill/>
          <a:ln w="9525">
            <a:noFill/>
            <a:miter lim="800000"/>
            <a:headEnd/>
            <a:tailEnd/>
          </a:ln>
          <a:effectLst/>
        </p:spPr>
        <p:txBody>
          <a:bodyPr>
            <a:spAutoFit/>
          </a:bodyPr>
          <a:lstStyle/>
          <a:p>
            <a:pPr>
              <a:lnSpc>
                <a:spcPct val="125000"/>
              </a:lnSpc>
              <a:defRPr/>
            </a:pPr>
            <a:r>
              <a:rPr lang="zh-CN" altLang="en-US" sz="2000" dirty="0">
                <a:latin typeface="+mj-lt"/>
                <a:ea typeface="黑体" pitchFamily="49" charset="-122"/>
                <a:cs typeface="Arial Unicode MS" pitchFamily="34" charset="-122"/>
              </a:rPr>
              <a:t>键盘输入的作用是读取用户键入的字符串，按相应变量的类型转换成二进制代码写入内存 </a:t>
            </a:r>
            <a:r>
              <a:rPr lang="en-US" altLang="zh-CN" sz="2000" dirty="0">
                <a:latin typeface="+mj-lt"/>
                <a:ea typeface="黑体" pitchFamily="49" charset="-122"/>
                <a:cs typeface="Arial Unicode MS" pitchFamily="34" charset="-122"/>
              </a:rPr>
              <a:t>;</a:t>
            </a:r>
            <a:endParaRPr lang="zh-CN" altLang="en-US" sz="2000" dirty="0">
              <a:latin typeface="+mj-lt"/>
              <a:ea typeface="黑体" pitchFamily="49" charset="-122"/>
              <a:cs typeface="Arial Unicode MS" pitchFamily="34" charset="-122"/>
            </a:endParaRPr>
          </a:p>
        </p:txBody>
      </p:sp>
      <p:sp>
        <p:nvSpPr>
          <p:cNvPr id="5" name="Rectangle 4">
            <a:extLst>
              <a:ext uri="{FF2B5EF4-FFF2-40B4-BE49-F238E27FC236}">
                <a16:creationId xmlns:a16="http://schemas.microsoft.com/office/drawing/2014/main" id="{8F203147-AE95-4026-9C21-C1865CC7F75D}"/>
              </a:ext>
            </a:extLst>
          </p:cNvPr>
          <p:cNvSpPr>
            <a:spLocks noChangeArrowheads="1"/>
          </p:cNvSpPr>
          <p:nvPr/>
        </p:nvSpPr>
        <p:spPr bwMode="auto">
          <a:xfrm>
            <a:off x="838200" y="2851150"/>
            <a:ext cx="1295400" cy="403225"/>
          </a:xfrm>
          <a:prstGeom prst="rect">
            <a:avLst/>
          </a:prstGeom>
          <a:noFill/>
          <a:ln w="12700" cap="sq">
            <a:noFill/>
            <a:miter lim="800000"/>
            <a:headEnd type="none" w="sm" len="sm"/>
            <a:tailEnd type="none" w="sm" len="sm"/>
          </a:ln>
          <a:effectLst/>
        </p:spPr>
        <p:txBody>
          <a:bodyPr>
            <a:spAutoFit/>
          </a:bodyPr>
          <a:lstStyle/>
          <a:p>
            <a:pPr>
              <a:lnSpc>
                <a:spcPct val="110000"/>
              </a:lnSpc>
              <a:defRPr/>
            </a:pPr>
            <a:r>
              <a:rPr lang="zh-CN" altLang="en-US" sz="2000" i="1">
                <a:solidFill>
                  <a:srgbClr val="008000"/>
                </a:solidFill>
                <a:latin typeface="+mj-lt"/>
                <a:ea typeface="黑体" pitchFamily="49" charset="-122"/>
              </a:rPr>
              <a:t>语句格式</a:t>
            </a:r>
          </a:p>
        </p:txBody>
      </p:sp>
      <p:sp>
        <p:nvSpPr>
          <p:cNvPr id="6" name="Text Box 5">
            <a:extLst>
              <a:ext uri="{FF2B5EF4-FFF2-40B4-BE49-F238E27FC236}">
                <a16:creationId xmlns:a16="http://schemas.microsoft.com/office/drawing/2014/main" id="{965C7353-024E-4745-99A1-35BBF24E2929}"/>
              </a:ext>
            </a:extLst>
          </p:cNvPr>
          <p:cNvSpPr txBox="1">
            <a:spLocks noChangeArrowheads="1"/>
          </p:cNvSpPr>
          <p:nvPr/>
        </p:nvSpPr>
        <p:spPr bwMode="auto">
          <a:xfrm>
            <a:off x="2514600" y="2857500"/>
            <a:ext cx="4254500" cy="403225"/>
          </a:xfrm>
          <a:prstGeom prst="rect">
            <a:avLst/>
          </a:prstGeom>
          <a:noFill/>
          <a:ln w="9525">
            <a:noFill/>
            <a:miter lim="800000"/>
            <a:headEnd/>
            <a:tailEnd/>
          </a:ln>
          <a:effectLst/>
        </p:spPr>
        <p:txBody>
          <a:bodyPr wrap="none">
            <a:spAutoFit/>
          </a:bodyPr>
          <a:lstStyle/>
          <a:p>
            <a:pPr>
              <a:lnSpc>
                <a:spcPct val="110000"/>
              </a:lnSpc>
              <a:defRPr/>
            </a:pPr>
            <a:r>
              <a:rPr lang="en-US" altLang="zh-CN" sz="2000">
                <a:latin typeface="+mj-lt"/>
                <a:ea typeface="黑体" pitchFamily="49" charset="-122"/>
              </a:rPr>
              <a:t>cin &gt;&gt; </a:t>
            </a:r>
            <a:r>
              <a:rPr lang="zh-CN" altLang="en-US" sz="2000" i="1">
                <a:latin typeface="+mj-lt"/>
                <a:ea typeface="黑体" pitchFamily="49" charset="-122"/>
              </a:rPr>
              <a:t>变量</a:t>
            </a:r>
            <a:r>
              <a:rPr lang="en-US" altLang="zh-CN" sz="2000" i="1">
                <a:latin typeface="+mj-lt"/>
                <a:ea typeface="黑体" pitchFamily="49" charset="-122"/>
              </a:rPr>
              <a:t>1</a:t>
            </a:r>
            <a:r>
              <a:rPr lang="en-US" altLang="zh-CN" sz="2000">
                <a:latin typeface="+mj-lt"/>
                <a:ea typeface="黑体" pitchFamily="49" charset="-122"/>
              </a:rPr>
              <a:t> &gt;&gt; </a:t>
            </a:r>
            <a:r>
              <a:rPr lang="zh-CN" altLang="en-US" sz="2000" i="1">
                <a:latin typeface="+mj-lt"/>
                <a:ea typeface="黑体" pitchFamily="49" charset="-122"/>
              </a:rPr>
              <a:t>变量</a:t>
            </a:r>
            <a:r>
              <a:rPr lang="en-US" altLang="zh-CN" sz="2000" i="1">
                <a:latin typeface="+mj-lt"/>
                <a:ea typeface="黑体" pitchFamily="49" charset="-122"/>
              </a:rPr>
              <a:t>2</a:t>
            </a:r>
            <a:r>
              <a:rPr lang="en-US" altLang="zh-CN" sz="2000">
                <a:latin typeface="+mj-lt"/>
                <a:ea typeface="黑体" pitchFamily="49" charset="-122"/>
              </a:rPr>
              <a:t>  … &gt;&gt; </a:t>
            </a:r>
            <a:r>
              <a:rPr lang="zh-CN" altLang="en-US" sz="2000" i="1">
                <a:latin typeface="+mj-lt"/>
                <a:ea typeface="黑体" pitchFamily="49" charset="-122"/>
              </a:rPr>
              <a:t>变量</a:t>
            </a:r>
            <a:r>
              <a:rPr lang="en-US" altLang="zh-CN" sz="2000" i="1">
                <a:latin typeface="+mj-lt"/>
                <a:ea typeface="黑体" pitchFamily="49" charset="-122"/>
              </a:rPr>
              <a:t>n</a:t>
            </a:r>
            <a:r>
              <a:rPr lang="en-US" altLang="zh-CN" sz="2000">
                <a:latin typeface="+mj-lt"/>
                <a:ea typeface="黑体" pitchFamily="49" charset="-122"/>
              </a:rPr>
              <a:t> ; </a:t>
            </a:r>
          </a:p>
        </p:txBody>
      </p:sp>
      <p:sp>
        <p:nvSpPr>
          <p:cNvPr id="7" name="矩形 6">
            <a:extLst>
              <a:ext uri="{FF2B5EF4-FFF2-40B4-BE49-F238E27FC236}">
                <a16:creationId xmlns:a16="http://schemas.microsoft.com/office/drawing/2014/main" id="{8884712B-82BD-427D-9C4A-CF788C560E4D}"/>
              </a:ext>
            </a:extLst>
          </p:cNvPr>
          <p:cNvSpPr/>
          <p:nvPr/>
        </p:nvSpPr>
        <p:spPr>
          <a:xfrm>
            <a:off x="900113" y="5516563"/>
            <a:ext cx="7559675" cy="708025"/>
          </a:xfrm>
          <a:prstGeom prst="rect">
            <a:avLst/>
          </a:prstGeom>
        </p:spPr>
        <p:txBody>
          <a:bodyPr>
            <a:spAutoFit/>
          </a:bodyPr>
          <a:lstStyle/>
          <a:p>
            <a:pPr>
              <a:defRPr/>
            </a:pPr>
            <a:r>
              <a:rPr lang="zh-CN" altLang="en-US" sz="2000" dirty="0">
                <a:latin typeface="+mj-lt"/>
                <a:ea typeface="黑体" pitchFamily="49" charset="-122"/>
                <a:cs typeface="Arial Unicode MS" pitchFamily="34" charset="-122"/>
              </a:rPr>
              <a:t>在定义流对象时，系统会在内存中开辟一段缓冲区，用来暂存输入输出流的数据。</a:t>
            </a:r>
          </a:p>
        </p:txBody>
      </p:sp>
      <p:sp>
        <p:nvSpPr>
          <p:cNvPr id="8" name="AutoShape 5">
            <a:extLst>
              <a:ext uri="{FF2B5EF4-FFF2-40B4-BE49-F238E27FC236}">
                <a16:creationId xmlns:a16="http://schemas.microsoft.com/office/drawing/2014/main" id="{33B80E66-F79E-483E-9AAB-DC0596EE4B43}"/>
              </a:ext>
            </a:extLst>
          </p:cNvPr>
          <p:cNvSpPr>
            <a:spLocks/>
          </p:cNvSpPr>
          <p:nvPr/>
        </p:nvSpPr>
        <p:spPr bwMode="auto">
          <a:xfrm>
            <a:off x="1042988" y="4292600"/>
            <a:ext cx="1841500" cy="533400"/>
          </a:xfrm>
          <a:prstGeom prst="borderCallout2">
            <a:avLst>
              <a:gd name="adj1" fmla="val 44287"/>
              <a:gd name="adj2" fmla="val 100421"/>
              <a:gd name="adj3" fmla="val 45921"/>
              <a:gd name="adj4" fmla="val 120759"/>
              <a:gd name="adj5" fmla="val -193120"/>
              <a:gd name="adj6" fmla="val 94528"/>
            </a:avLst>
          </a:prstGeom>
          <a:solidFill>
            <a:srgbClr val="FFFFFF"/>
          </a:solidFill>
          <a:ln w="19050" cap="sq">
            <a:solidFill>
              <a:srgbClr val="FF3300"/>
            </a:solidFill>
            <a:miter lim="800000"/>
            <a:headEnd type="none" w="sm" len="sm"/>
            <a:tailEnd type="oval" w="lg" len="lg"/>
          </a:ln>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zh-CN" altLang="en-US" sz="1800">
                <a:solidFill>
                  <a:srgbClr val="0000FF"/>
                </a:solidFill>
                <a:latin typeface="黑体" panose="02010609060101010101" pitchFamily="49" charset="-122"/>
                <a:ea typeface="黑体" panose="02010609060101010101" pitchFamily="49" charset="-122"/>
              </a:rPr>
              <a:t>标准输入流对象</a:t>
            </a:r>
            <a:endParaRPr lang="zh-CN" altLang="en-US" sz="1800" i="1">
              <a:solidFill>
                <a:srgbClr val="0000FF"/>
              </a:solidFill>
              <a:latin typeface="黑体" panose="02010609060101010101" pitchFamily="49" charset="-122"/>
              <a:ea typeface="黑体" panose="02010609060101010101" pitchFamily="49" charset="-122"/>
            </a:endParaRPr>
          </a:p>
        </p:txBody>
      </p:sp>
      <p:grpSp>
        <p:nvGrpSpPr>
          <p:cNvPr id="9" name="Group 5">
            <a:extLst>
              <a:ext uri="{FF2B5EF4-FFF2-40B4-BE49-F238E27FC236}">
                <a16:creationId xmlns:a16="http://schemas.microsoft.com/office/drawing/2014/main" id="{7C7A7F43-6FA0-4053-AA4C-8DCEE86785F5}"/>
              </a:ext>
            </a:extLst>
          </p:cNvPr>
          <p:cNvGrpSpPr>
            <a:grpSpLocks/>
          </p:cNvGrpSpPr>
          <p:nvPr/>
        </p:nvGrpSpPr>
        <p:grpSpPr bwMode="auto">
          <a:xfrm>
            <a:off x="3132138" y="3268663"/>
            <a:ext cx="3886200" cy="1600200"/>
            <a:chOff x="2016" y="2016"/>
            <a:chExt cx="2448" cy="1008"/>
          </a:xfrm>
        </p:grpSpPr>
        <p:sp>
          <p:nvSpPr>
            <p:cNvPr id="10" name="AutoShape 6">
              <a:extLst>
                <a:ext uri="{FF2B5EF4-FFF2-40B4-BE49-F238E27FC236}">
                  <a16:creationId xmlns:a16="http://schemas.microsoft.com/office/drawing/2014/main" id="{4D0F3BEB-5595-453D-A2FD-86AE981E02CC}"/>
                </a:ext>
              </a:extLst>
            </p:cNvPr>
            <p:cNvSpPr>
              <a:spLocks/>
            </p:cNvSpPr>
            <p:nvPr/>
          </p:nvSpPr>
          <p:spPr bwMode="auto">
            <a:xfrm>
              <a:off x="3360" y="2688"/>
              <a:ext cx="1104" cy="336"/>
            </a:xfrm>
            <a:prstGeom prst="borderCallout2">
              <a:avLst>
                <a:gd name="adj1" fmla="val 21431"/>
                <a:gd name="adj2" fmla="val -4347"/>
                <a:gd name="adj3" fmla="val 21431"/>
                <a:gd name="adj4" fmla="val -28171"/>
                <a:gd name="adj5" fmla="val -206847"/>
                <a:gd name="adj6" fmla="val -60509"/>
              </a:avLst>
            </a:prstGeom>
            <a:solidFill>
              <a:srgbClr val="FFFFFF"/>
            </a:solidFill>
            <a:ln w="19050" cap="sq">
              <a:solidFill>
                <a:srgbClr val="FF3300"/>
              </a:solidFill>
              <a:miter lim="800000"/>
              <a:headEnd type="none" w="sm" len="sm"/>
              <a:tailEnd type="oval" w="lg" len="lg"/>
            </a:ln>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130000"/>
                </a:lnSpc>
              </a:pPr>
              <a:r>
                <a:rPr lang="zh-CN" altLang="en-US" sz="1800">
                  <a:solidFill>
                    <a:srgbClr val="0000FF"/>
                  </a:solidFill>
                  <a:latin typeface="黑体" panose="02010609060101010101" pitchFamily="49" charset="-122"/>
                  <a:ea typeface="黑体" panose="02010609060101010101" pitchFamily="49" charset="-122"/>
                </a:rPr>
                <a:t>提取运算符</a:t>
              </a:r>
              <a:endParaRPr lang="zh-CN" altLang="en-US" sz="1800" i="1">
                <a:solidFill>
                  <a:srgbClr val="0000FF"/>
                </a:solidFill>
                <a:latin typeface="黑体" panose="02010609060101010101" pitchFamily="49" charset="-122"/>
                <a:ea typeface="黑体" panose="02010609060101010101" pitchFamily="49" charset="-122"/>
              </a:endParaRPr>
            </a:p>
          </p:txBody>
        </p:sp>
        <p:sp>
          <p:nvSpPr>
            <p:cNvPr id="11" name="Line 7">
              <a:extLst>
                <a:ext uri="{FF2B5EF4-FFF2-40B4-BE49-F238E27FC236}">
                  <a16:creationId xmlns:a16="http://schemas.microsoft.com/office/drawing/2014/main" id="{E6F0F9C2-1552-4D24-8A2D-E280C34E21B3}"/>
                </a:ext>
              </a:extLst>
            </p:cNvPr>
            <p:cNvSpPr>
              <a:spLocks noChangeShapeType="1"/>
            </p:cNvSpPr>
            <p:nvPr/>
          </p:nvSpPr>
          <p:spPr bwMode="auto">
            <a:xfrm flipV="1">
              <a:off x="3072" y="2016"/>
              <a:ext cx="432" cy="720"/>
            </a:xfrm>
            <a:prstGeom prst="line">
              <a:avLst/>
            </a:prstGeom>
            <a:noFill/>
            <a:ln w="9525">
              <a:solidFill>
                <a:srgbClr val="FF0000"/>
              </a:solidFill>
              <a:round/>
              <a:headEnd type="none" w="lg" len="lg"/>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8">
              <a:extLst>
                <a:ext uri="{FF2B5EF4-FFF2-40B4-BE49-F238E27FC236}">
                  <a16:creationId xmlns:a16="http://schemas.microsoft.com/office/drawing/2014/main" id="{0E063603-689E-4A45-87B7-A95E6707843B}"/>
                </a:ext>
              </a:extLst>
            </p:cNvPr>
            <p:cNvSpPr>
              <a:spLocks noChangeShapeType="1"/>
            </p:cNvSpPr>
            <p:nvPr/>
          </p:nvSpPr>
          <p:spPr bwMode="auto">
            <a:xfrm flipH="1" flipV="1">
              <a:off x="2016" y="2016"/>
              <a:ext cx="1008" cy="720"/>
            </a:xfrm>
            <a:prstGeom prst="line">
              <a:avLst/>
            </a:prstGeom>
            <a:noFill/>
            <a:ln w="9525">
              <a:solidFill>
                <a:srgbClr val="FF0000"/>
              </a:solidFill>
              <a:round/>
              <a:headEnd type="none" w="lg" len="lg"/>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 name="Group 5">
            <a:extLst>
              <a:ext uri="{FF2B5EF4-FFF2-40B4-BE49-F238E27FC236}">
                <a16:creationId xmlns:a16="http://schemas.microsoft.com/office/drawing/2014/main" id="{D4444A2D-3938-4FB2-B40E-AAC55F7F7D99}"/>
              </a:ext>
            </a:extLst>
          </p:cNvPr>
          <p:cNvGrpSpPr>
            <a:grpSpLocks/>
          </p:cNvGrpSpPr>
          <p:nvPr/>
        </p:nvGrpSpPr>
        <p:grpSpPr bwMode="auto">
          <a:xfrm>
            <a:off x="3635375" y="3284538"/>
            <a:ext cx="4230688" cy="2005012"/>
            <a:chOff x="2256" y="2064"/>
            <a:chExt cx="2592" cy="1152"/>
          </a:xfrm>
        </p:grpSpPr>
        <p:sp>
          <p:nvSpPr>
            <p:cNvPr id="14" name="AutoShape 6">
              <a:extLst>
                <a:ext uri="{FF2B5EF4-FFF2-40B4-BE49-F238E27FC236}">
                  <a16:creationId xmlns:a16="http://schemas.microsoft.com/office/drawing/2014/main" id="{34E7AACF-9050-40F5-BE04-169E4AC77E63}"/>
                </a:ext>
              </a:extLst>
            </p:cNvPr>
            <p:cNvSpPr>
              <a:spLocks/>
            </p:cNvSpPr>
            <p:nvPr/>
          </p:nvSpPr>
          <p:spPr bwMode="auto">
            <a:xfrm>
              <a:off x="3600" y="2736"/>
              <a:ext cx="1248" cy="480"/>
            </a:xfrm>
            <a:prstGeom prst="borderCallout2">
              <a:avLst>
                <a:gd name="adj1" fmla="val 15000"/>
                <a:gd name="adj2" fmla="val -3847"/>
                <a:gd name="adj3" fmla="val 15000"/>
                <a:gd name="adj4" fmla="val -24921"/>
                <a:gd name="adj5" fmla="val -144792"/>
                <a:gd name="adj6" fmla="val -53528"/>
              </a:avLst>
            </a:prstGeom>
            <a:solidFill>
              <a:srgbClr val="FFFFFF"/>
            </a:solidFill>
            <a:ln w="19050" cap="sq">
              <a:solidFill>
                <a:srgbClr val="FF3300"/>
              </a:solidFill>
              <a:miter lim="800000"/>
              <a:headEnd type="none" w="sm" len="sm"/>
              <a:tailEnd type="oval" w="lg" len="lg"/>
            </a:ln>
            <a:effectLst/>
          </p:spPr>
          <p:txBody>
            <a:bodyPr/>
            <a:lstStyle/>
            <a:p>
              <a:pPr>
                <a:lnSpc>
                  <a:spcPct val="120000"/>
                </a:lnSpc>
                <a:defRPr/>
              </a:pPr>
              <a:r>
                <a:rPr lang="zh-CN" altLang="en-US" sz="1800">
                  <a:solidFill>
                    <a:srgbClr val="0000FF"/>
                  </a:solidFill>
                  <a:latin typeface="+mn-lt"/>
                  <a:ea typeface="黑体" pitchFamily="49" charset="-122"/>
                </a:rPr>
                <a:t>已声明对象</a:t>
              </a:r>
            </a:p>
            <a:p>
              <a:pPr>
                <a:lnSpc>
                  <a:spcPct val="120000"/>
                </a:lnSpc>
                <a:defRPr/>
              </a:pPr>
              <a:r>
                <a:rPr lang="zh-CN" altLang="en-US" sz="1800" i="1">
                  <a:solidFill>
                    <a:srgbClr val="0000FF"/>
                  </a:solidFill>
                  <a:latin typeface="+mn-lt"/>
                  <a:ea typeface="黑体" pitchFamily="49" charset="-122"/>
                </a:rPr>
                <a:t>数据存放空间</a:t>
              </a:r>
            </a:p>
          </p:txBody>
        </p:sp>
        <p:sp>
          <p:nvSpPr>
            <p:cNvPr id="15" name="Line 7">
              <a:extLst>
                <a:ext uri="{FF2B5EF4-FFF2-40B4-BE49-F238E27FC236}">
                  <a16:creationId xmlns:a16="http://schemas.microsoft.com/office/drawing/2014/main" id="{7BE7B587-3D18-499E-9416-D26514CFD293}"/>
                </a:ext>
              </a:extLst>
            </p:cNvPr>
            <p:cNvSpPr>
              <a:spLocks noChangeShapeType="1"/>
            </p:cNvSpPr>
            <p:nvPr/>
          </p:nvSpPr>
          <p:spPr bwMode="auto">
            <a:xfrm flipV="1">
              <a:off x="3312" y="2064"/>
              <a:ext cx="432" cy="720"/>
            </a:xfrm>
            <a:prstGeom prst="line">
              <a:avLst/>
            </a:prstGeom>
            <a:noFill/>
            <a:ln w="9525">
              <a:solidFill>
                <a:srgbClr val="FF0000"/>
              </a:solidFill>
              <a:round/>
              <a:headEnd/>
              <a:tailEnd type="oval" w="lg" len="lg"/>
            </a:ln>
            <a:effectLst/>
          </p:spPr>
          <p:txBody>
            <a:bodyPr wrap="none" anchor="ctr"/>
            <a:lstStyle/>
            <a:p>
              <a:pPr>
                <a:defRPr/>
              </a:pPr>
              <a:endParaRPr lang="zh-CN" altLang="en-US" sz="1800">
                <a:solidFill>
                  <a:srgbClr val="0000FF"/>
                </a:solidFill>
                <a:latin typeface="+mn-lt"/>
                <a:ea typeface="黑体" pitchFamily="49" charset="-122"/>
              </a:endParaRPr>
            </a:p>
          </p:txBody>
        </p:sp>
        <p:sp>
          <p:nvSpPr>
            <p:cNvPr id="16" name="Line 8">
              <a:extLst>
                <a:ext uri="{FF2B5EF4-FFF2-40B4-BE49-F238E27FC236}">
                  <a16:creationId xmlns:a16="http://schemas.microsoft.com/office/drawing/2014/main" id="{5AC9F886-6480-4727-9C43-30EBD259A0A0}"/>
                </a:ext>
              </a:extLst>
            </p:cNvPr>
            <p:cNvSpPr>
              <a:spLocks noChangeShapeType="1"/>
            </p:cNvSpPr>
            <p:nvPr/>
          </p:nvSpPr>
          <p:spPr bwMode="auto">
            <a:xfrm flipH="1" flipV="1">
              <a:off x="2256" y="2064"/>
              <a:ext cx="1008" cy="720"/>
            </a:xfrm>
            <a:prstGeom prst="line">
              <a:avLst/>
            </a:prstGeom>
            <a:noFill/>
            <a:ln w="9525">
              <a:solidFill>
                <a:srgbClr val="FF0000"/>
              </a:solidFill>
              <a:round/>
              <a:headEnd/>
              <a:tailEnd type="oval" w="lg" len="lg"/>
            </a:ln>
            <a:effectLst/>
          </p:spPr>
          <p:txBody>
            <a:bodyPr wrap="none" anchor="ctr"/>
            <a:lstStyle/>
            <a:p>
              <a:pPr>
                <a:defRPr/>
              </a:pPr>
              <a:endParaRPr lang="zh-CN" altLang="en-US" sz="1800">
                <a:solidFill>
                  <a:srgbClr val="0000FF"/>
                </a:solidFill>
                <a:latin typeface="+mn-lt"/>
                <a:ea typeface="黑体" pitchFamily="49" charset="-122"/>
              </a:endParaRPr>
            </a:p>
          </p:txBody>
        </p:sp>
      </p:grpSp>
    </p:spTree>
    <p:extLst>
      <p:ext uri="{BB962C8B-B14F-4D97-AF65-F5344CB8AC3E}">
        <p14:creationId xmlns:p14="http://schemas.microsoft.com/office/powerpoint/2010/main" val="4130626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checkerboard(across)">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heckerboard(across)">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out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arn(out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nodeType="clickEffect">
                                  <p:stCondLst>
                                    <p:cond delay="0"/>
                                  </p:stCondLst>
                                  <p:childTnLst>
                                    <p:animEffect transition="out" filter="blinds(horizontal)">
                                      <p:cBhvr>
                                        <p:cTn id="31" dur="500"/>
                                        <p:tgtEl>
                                          <p:spTgt spid="9"/>
                                        </p:tgtEl>
                                      </p:cBhvr>
                                    </p:animEffect>
                                    <p:set>
                                      <p:cBhvr>
                                        <p:cTn id="32" dur="1" fill="hold">
                                          <p:stCondLst>
                                            <p:cond delay="499"/>
                                          </p:stCondLst>
                                        </p:cTn>
                                        <p:tgtEl>
                                          <p:spTgt spid="9"/>
                                        </p:tgtEl>
                                        <p:attrNameLst>
                                          <p:attrName>style.visibility</p:attrName>
                                        </p:attrNameLst>
                                      </p:cBhvr>
                                      <p:to>
                                        <p:strVal val="hidden"/>
                                      </p:to>
                                    </p:set>
                                  </p:childTnLst>
                                </p:cTn>
                              </p:par>
                              <p:par>
                                <p:cTn id="33" presetID="3" presetClass="exit" presetSubtype="10" fill="hold" grpId="1" nodeType="withEffect">
                                  <p:stCondLst>
                                    <p:cond delay="0"/>
                                  </p:stCondLst>
                                  <p:childTnLst>
                                    <p:animEffect transition="out" filter="blinds(horizontal)">
                                      <p:cBhvr>
                                        <p:cTn id="34" dur="500"/>
                                        <p:tgtEl>
                                          <p:spTgt spid="8"/>
                                        </p:tgtEl>
                                      </p:cBhvr>
                                    </p:animEffect>
                                    <p:set>
                                      <p:cBhvr>
                                        <p:cTn id="35" dur="1" fill="hold">
                                          <p:stCondLst>
                                            <p:cond delay="499"/>
                                          </p:stCondLst>
                                        </p:cTn>
                                        <p:tgtEl>
                                          <p:spTgt spid="8"/>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6" presetClass="entr" presetSubtype="42" fill="hold"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barn(outHorizontal)">
                                      <p:cBhvr>
                                        <p:cTn id="40" dur="500"/>
                                        <p:tgtEl>
                                          <p:spTgt spid="13"/>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blinds(horizontal)">
                                      <p:cBhvr>
                                        <p:cTn id="4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build="p" autoUpdateAnimBg="0"/>
      <p:bldP spid="6" grpId="0" autoUpdateAnimBg="0"/>
      <p:bldP spid="7" grpId="0"/>
      <p:bldP spid="8" grpId="0" animBg="1" autoUpdateAnimBg="0"/>
      <p:bldP spid="8" grpId="1" animBg="1"/>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a:extLst>
              <a:ext uri="{FF2B5EF4-FFF2-40B4-BE49-F238E27FC236}">
                <a16:creationId xmlns:a16="http://schemas.microsoft.com/office/drawing/2014/main" id="{A2F98A1C-BB27-40A1-8E30-47E5C3C41EA6}"/>
              </a:ext>
            </a:extLst>
          </p:cNvPr>
          <p:cNvSpPr txBox="1">
            <a:spLocks noChangeArrowheads="1"/>
          </p:cNvSpPr>
          <p:nvPr/>
        </p:nvSpPr>
        <p:spPr bwMode="ltGray">
          <a:xfrm>
            <a:off x="1732360" y="2089549"/>
            <a:ext cx="6113859"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ts val="1800"/>
              </a:lnSpc>
            </a:pPr>
            <a:r>
              <a:rPr lang="zh-CN" altLang="en-US" sz="1500" b="1"/>
              <a:t>声明语句格式如下：</a:t>
            </a:r>
          </a:p>
          <a:p>
            <a:pPr eaLnBrk="1" hangingPunct="1">
              <a:lnSpc>
                <a:spcPts val="1800"/>
              </a:lnSpc>
            </a:pPr>
            <a:r>
              <a:rPr lang="zh-CN" altLang="en-US" sz="1500" b="1">
                <a:solidFill>
                  <a:srgbClr val="FF0000"/>
                </a:solidFill>
              </a:rPr>
              <a:t>             </a:t>
            </a:r>
            <a:r>
              <a:rPr lang="en-US" altLang="zh-CN" sz="1500" b="1">
                <a:solidFill>
                  <a:srgbClr val="FF0000"/>
                </a:solidFill>
              </a:rPr>
              <a:t>const  </a:t>
            </a:r>
            <a:r>
              <a:rPr lang="zh-CN" altLang="en-US" sz="1500" b="1">
                <a:solidFill>
                  <a:srgbClr val="FF0000"/>
                </a:solidFill>
              </a:rPr>
              <a:t>数据类型   *指针变量名</a:t>
            </a:r>
            <a:r>
              <a:rPr lang="en-US" altLang="zh-CN" sz="1500" b="1">
                <a:solidFill>
                  <a:srgbClr val="FF0000"/>
                </a:solidFill>
              </a:rPr>
              <a:t>;</a:t>
            </a:r>
          </a:p>
          <a:p>
            <a:pPr eaLnBrk="1" hangingPunct="1">
              <a:lnSpc>
                <a:spcPts val="1800"/>
              </a:lnSpc>
            </a:pPr>
            <a:r>
              <a:rPr lang="zh-CN" altLang="en-US" sz="1500" b="1"/>
              <a:t>所声明的指针指向一禁写的实体，即间接引用不能被改写。</a:t>
            </a:r>
            <a:endParaRPr lang="en-US" altLang="zh-CN" sz="1500" b="1"/>
          </a:p>
          <a:p>
            <a:pPr eaLnBrk="1" hangingPunct="1">
              <a:lnSpc>
                <a:spcPts val="1800"/>
              </a:lnSpc>
            </a:pPr>
            <a:r>
              <a:rPr lang="zh-CN" altLang="en-US" sz="1500" b="1"/>
              <a:t>如：  </a:t>
            </a:r>
            <a:r>
              <a:rPr lang="en-US" altLang="zh-CN" sz="1500" b="1"/>
              <a:t>const  int  *p;</a:t>
            </a:r>
          </a:p>
          <a:p>
            <a:pPr eaLnBrk="1" hangingPunct="1">
              <a:lnSpc>
                <a:spcPts val="1800"/>
              </a:lnSpc>
            </a:pPr>
            <a:r>
              <a:rPr lang="zh-CN" altLang="en-US" sz="1500" b="1"/>
              <a:t>所以程序中不能出现诸如  *</a:t>
            </a:r>
            <a:r>
              <a:rPr lang="en-US" altLang="zh-CN" sz="1500" b="1"/>
              <a:t>p=  </a:t>
            </a:r>
            <a:r>
              <a:rPr lang="zh-CN" altLang="en-US" sz="1500" b="1"/>
              <a:t>的语句，但指针</a:t>
            </a:r>
            <a:r>
              <a:rPr lang="en-US" altLang="zh-CN" sz="1500" b="1"/>
              <a:t>p</a:t>
            </a:r>
            <a:r>
              <a:rPr lang="zh-CN" altLang="en-US" sz="1500" b="1"/>
              <a:t>并未被禁写，因而</a:t>
            </a:r>
            <a:r>
              <a:rPr lang="zh-CN" altLang="en-US" sz="1500" b="1">
                <a:solidFill>
                  <a:srgbClr val="FF0000"/>
                </a:solidFill>
              </a:rPr>
              <a:t>可对指针</a:t>
            </a:r>
            <a:r>
              <a:rPr lang="en-US" altLang="zh-CN" sz="1500" b="1">
                <a:solidFill>
                  <a:srgbClr val="FF0000"/>
                </a:solidFill>
              </a:rPr>
              <a:t>p</a:t>
            </a:r>
            <a:r>
              <a:rPr lang="zh-CN" altLang="en-US" sz="1500" b="1">
                <a:solidFill>
                  <a:srgbClr val="FF0000"/>
                </a:solidFill>
              </a:rPr>
              <a:t>进行改写</a:t>
            </a:r>
            <a:r>
              <a:rPr lang="zh-CN" altLang="en-US" sz="1500" b="1"/>
              <a:t>。</a:t>
            </a:r>
          </a:p>
        </p:txBody>
      </p:sp>
      <p:sp>
        <p:nvSpPr>
          <p:cNvPr id="46083" name="Text Box 2">
            <a:extLst>
              <a:ext uri="{FF2B5EF4-FFF2-40B4-BE49-F238E27FC236}">
                <a16:creationId xmlns:a16="http://schemas.microsoft.com/office/drawing/2014/main" id="{71739BF3-715A-44C3-A016-7D0DE710199F}"/>
              </a:ext>
            </a:extLst>
          </p:cNvPr>
          <p:cNvSpPr txBox="1">
            <a:spLocks noChangeArrowheads="1"/>
          </p:cNvSpPr>
          <p:nvPr/>
        </p:nvSpPr>
        <p:spPr bwMode="ltGray">
          <a:xfrm>
            <a:off x="2214564" y="1660922"/>
            <a:ext cx="46934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a:solidFill>
                  <a:srgbClr val="FF0000"/>
                </a:solidFill>
              </a:rPr>
              <a:t>指向常量的指针变量</a:t>
            </a:r>
            <a:r>
              <a:rPr lang="en-US" altLang="zh-CN" sz="1800" b="1">
                <a:solidFill>
                  <a:srgbClr val="FF0000"/>
                </a:solidFill>
              </a:rPr>
              <a:t>——</a:t>
            </a:r>
            <a:r>
              <a:rPr lang="zh-CN" altLang="en-US" sz="1800" b="1">
                <a:solidFill>
                  <a:srgbClr val="FF0000"/>
                </a:solidFill>
              </a:rPr>
              <a:t>禁写间接引用</a:t>
            </a:r>
          </a:p>
        </p:txBody>
      </p:sp>
      <p:sp>
        <p:nvSpPr>
          <p:cNvPr id="4" name="Rectangle 3">
            <a:extLst>
              <a:ext uri="{FF2B5EF4-FFF2-40B4-BE49-F238E27FC236}">
                <a16:creationId xmlns:a16="http://schemas.microsoft.com/office/drawing/2014/main" id="{32BF3845-26B7-4E3A-BCBC-FC1DA8AB111C}"/>
              </a:ext>
            </a:extLst>
          </p:cNvPr>
          <p:cNvSpPr txBox="1">
            <a:spLocks noChangeArrowheads="1"/>
          </p:cNvSpPr>
          <p:nvPr/>
        </p:nvSpPr>
        <p:spPr bwMode="auto">
          <a:xfrm>
            <a:off x="1518047" y="1553767"/>
            <a:ext cx="642938" cy="482203"/>
          </a:xfrm>
          <a:prstGeom prst="rect">
            <a:avLst/>
          </a:prstGeom>
          <a:noFill/>
          <a:ln>
            <a:miter lim="800000"/>
            <a:headEnd/>
            <a:tailEnd/>
          </a:ln>
        </p:spPr>
        <p:txBody>
          <a:bodyPr/>
          <a:lstStyle/>
          <a:p>
            <a:pPr eaLnBrk="0" hangingPunct="0">
              <a:lnSpc>
                <a:spcPct val="150000"/>
              </a:lnSpc>
              <a:defRPr/>
            </a:pPr>
            <a:r>
              <a:rPr lang="zh-CN" altLang="en-US" sz="1800" b="1">
                <a:solidFill>
                  <a:srgbClr val="0000FF"/>
                </a:solidFill>
                <a:effectLst>
                  <a:outerShdw blurRad="38100" dist="38100" dir="2700000" algn="tl">
                    <a:srgbClr val="000000"/>
                  </a:outerShdw>
                </a:effectLst>
                <a:latin typeface="Arial" charset="0"/>
                <a:ea typeface="黑体" pitchFamily="2" charset="-122"/>
              </a:rPr>
              <a:t>回顾</a:t>
            </a:r>
            <a:endParaRPr lang="zh-CN" altLang="en-US" sz="1800" b="1" dirty="0">
              <a:solidFill>
                <a:srgbClr val="0000FF"/>
              </a:solidFill>
              <a:effectLst>
                <a:outerShdw blurRad="38100" dist="38100" dir="2700000" algn="tl">
                  <a:srgbClr val="000000"/>
                </a:outerShdw>
              </a:effectLst>
              <a:latin typeface="Arial" charset="0"/>
              <a:ea typeface="黑体" pitchFamily="2" charset="-122"/>
              <a:cs typeface="+mj-cs"/>
            </a:endParaRPr>
          </a:p>
        </p:txBody>
      </p:sp>
      <p:sp>
        <p:nvSpPr>
          <p:cNvPr id="46085" name="Text Box 2">
            <a:extLst>
              <a:ext uri="{FF2B5EF4-FFF2-40B4-BE49-F238E27FC236}">
                <a16:creationId xmlns:a16="http://schemas.microsoft.com/office/drawing/2014/main" id="{B78BB3D9-BE73-47C0-A117-B82F862CCD5B}"/>
              </a:ext>
            </a:extLst>
          </p:cNvPr>
          <p:cNvSpPr txBox="1">
            <a:spLocks noChangeArrowheads="1"/>
          </p:cNvSpPr>
          <p:nvPr/>
        </p:nvSpPr>
        <p:spPr bwMode="auto">
          <a:xfrm>
            <a:off x="1464469" y="3482580"/>
            <a:ext cx="6400800"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500" b="1"/>
              <a:t>void main(void)</a:t>
            </a:r>
          </a:p>
          <a:p>
            <a:pPr eaLnBrk="1" hangingPunct="1"/>
            <a:r>
              <a:rPr lang="en-US" altLang="zh-CN" sz="1500" b="1"/>
              <a:t>{</a:t>
            </a:r>
          </a:p>
          <a:p>
            <a:pPr eaLnBrk="1" hangingPunct="1"/>
            <a:r>
              <a:rPr lang="en-US" altLang="zh-CN" sz="1500" b="1"/>
              <a:t>        int  a=3,b=5;</a:t>
            </a:r>
          </a:p>
          <a:p>
            <a:pPr eaLnBrk="1" hangingPunct="1"/>
            <a:r>
              <a:rPr lang="en-US" altLang="zh-CN" sz="1500" b="1"/>
              <a:t>        const  int  *pa=&amp;b;	//</a:t>
            </a:r>
            <a:r>
              <a:rPr lang="zh-CN" altLang="en-US" sz="1500" b="1"/>
              <a:t>可以不赋初值</a:t>
            </a:r>
          </a:p>
          <a:p>
            <a:pPr eaLnBrk="1" hangingPunct="1"/>
            <a:r>
              <a:rPr lang="zh-CN" altLang="en-US" sz="1500" b="1">
                <a:solidFill>
                  <a:srgbClr val="FF0000"/>
                </a:solidFill>
              </a:rPr>
              <a:t>        </a:t>
            </a:r>
            <a:r>
              <a:rPr lang="en-US" altLang="zh-CN" sz="1500" b="1">
                <a:solidFill>
                  <a:srgbClr val="FF0000"/>
                </a:solidFill>
              </a:rPr>
              <a:t>pa=&amp;a;		//</a:t>
            </a:r>
            <a:r>
              <a:rPr lang="zh-CN" altLang="en-US" sz="1500" b="1">
                <a:solidFill>
                  <a:srgbClr val="FF0000"/>
                </a:solidFill>
              </a:rPr>
              <a:t>指针变量可以重新赋值</a:t>
            </a:r>
          </a:p>
          <a:p>
            <a:pPr eaLnBrk="1" hangingPunct="1"/>
            <a:r>
              <a:rPr lang="zh-CN" altLang="en-US" sz="1500" b="1"/>
              <a:t>        </a:t>
            </a:r>
            <a:r>
              <a:rPr lang="en-US" altLang="zh-CN" sz="1500" b="1"/>
              <a:t>cout&lt;&lt;*pa&lt;&lt;endl;   //</a:t>
            </a:r>
            <a:r>
              <a:rPr lang="zh-CN" altLang="en-US" sz="1500" b="1"/>
              <a:t>输出</a:t>
            </a:r>
            <a:r>
              <a:rPr lang="en-US" altLang="zh-CN" sz="1500" b="1"/>
              <a:t>3</a:t>
            </a:r>
          </a:p>
          <a:p>
            <a:pPr eaLnBrk="1" hangingPunct="1"/>
            <a:r>
              <a:rPr lang="en-US" altLang="zh-CN" sz="1500" b="1">
                <a:solidFill>
                  <a:srgbClr val="FF0000"/>
                </a:solidFill>
              </a:rPr>
              <a:t>        *pa=10;		//</a:t>
            </a:r>
            <a:r>
              <a:rPr lang="zh-CN" altLang="en-US" sz="1500" b="1">
                <a:solidFill>
                  <a:srgbClr val="FF0000"/>
                </a:solidFill>
              </a:rPr>
              <a:t>非法，指针指向的内容不能赋值</a:t>
            </a:r>
          </a:p>
          <a:p>
            <a:pPr eaLnBrk="1" hangingPunct="1"/>
            <a:r>
              <a:rPr lang="zh-CN" altLang="en-US" sz="1500" b="1"/>
              <a:t>        </a:t>
            </a:r>
            <a:r>
              <a:rPr lang="en-US" altLang="zh-CN" sz="1500" b="1"/>
              <a:t>a=100;		//</a:t>
            </a:r>
            <a:r>
              <a:rPr lang="zh-CN" altLang="en-US" sz="1500" b="1"/>
              <a:t>变量可以重新赋值</a:t>
            </a:r>
          </a:p>
          <a:p>
            <a:pPr eaLnBrk="1" hangingPunct="1"/>
            <a:r>
              <a:rPr lang="zh-CN" altLang="en-US" sz="1500" b="1"/>
              <a:t>        </a:t>
            </a:r>
            <a:r>
              <a:rPr lang="en-US" altLang="zh-CN" sz="1500" b="1"/>
              <a:t>cout&lt;&lt;*pa&lt;&lt;endl;  //</a:t>
            </a:r>
            <a:r>
              <a:rPr lang="zh-CN" altLang="en-US" sz="1500" b="1"/>
              <a:t>输出</a:t>
            </a:r>
            <a:r>
              <a:rPr lang="en-US" altLang="zh-CN" sz="1500" b="1"/>
              <a:t>100</a:t>
            </a:r>
          </a:p>
          <a:p>
            <a:pPr eaLnBrk="1" hangingPunct="1"/>
            <a:r>
              <a:rPr lang="en-US" altLang="zh-CN" sz="1500" b="1"/>
              <a:t>}</a:t>
            </a:r>
          </a:p>
        </p:txBody>
      </p:sp>
      <p:sp>
        <p:nvSpPr>
          <p:cNvPr id="6" name="Rectangle 3">
            <a:extLst>
              <a:ext uri="{FF2B5EF4-FFF2-40B4-BE49-F238E27FC236}">
                <a16:creationId xmlns:a16="http://schemas.microsoft.com/office/drawing/2014/main" id="{B5337D0E-6157-4C8B-8ED1-4D0AC0C2D8DC}"/>
              </a:ext>
            </a:extLst>
          </p:cNvPr>
          <p:cNvSpPr txBox="1">
            <a:spLocks noChangeArrowheads="1"/>
          </p:cNvSpPr>
          <p:nvPr/>
        </p:nvSpPr>
        <p:spPr>
          <a:xfrm>
            <a:off x="1464469" y="910829"/>
            <a:ext cx="6057900" cy="514350"/>
          </a:xfrm>
          <a:prstGeom prst="rect">
            <a:avLst/>
          </a:prstGeom>
          <a:noFill/>
        </p:spPr>
        <p:txBody>
          <a:bodyPr/>
          <a:lstStyle/>
          <a:p>
            <a:pPr>
              <a:lnSpc>
                <a:spcPct val="150000"/>
              </a:lnSpc>
              <a:spcBef>
                <a:spcPct val="50000"/>
              </a:spcBef>
              <a:defRPr/>
            </a:pPr>
            <a:r>
              <a:rPr lang="zh-CN" altLang="en-US" sz="2250" b="1" kern="0">
                <a:solidFill>
                  <a:srgbClr val="800000"/>
                </a:solidFill>
                <a:latin typeface="+mj-lt"/>
                <a:ea typeface="+mj-ea"/>
                <a:cs typeface="+mj-cs"/>
              </a:rPr>
              <a:t>9.6.</a:t>
            </a:r>
            <a:r>
              <a:rPr lang="en-US" altLang="zh-CN" sz="2250" b="1" kern="0">
                <a:solidFill>
                  <a:srgbClr val="800000"/>
                </a:solidFill>
                <a:latin typeface="+mj-lt"/>
                <a:ea typeface="+mj-ea"/>
                <a:cs typeface="+mj-cs"/>
              </a:rPr>
              <a:t>4</a:t>
            </a:r>
            <a:r>
              <a:rPr lang="zh-CN" altLang="en-US" sz="2250" b="1" kern="0">
                <a:solidFill>
                  <a:srgbClr val="800000"/>
                </a:solidFill>
                <a:latin typeface="+mj-lt"/>
                <a:ea typeface="+mj-ea"/>
                <a:cs typeface="+mj-cs"/>
              </a:rPr>
              <a:t> 指向常对象的指针变量</a:t>
            </a:r>
          </a:p>
        </p:txBody>
      </p:sp>
    </p:spTree>
    <p:extLst>
      <p:ext uri="{BB962C8B-B14F-4D97-AF65-F5344CB8AC3E}">
        <p14:creationId xmlns:p14="http://schemas.microsoft.com/office/powerpoint/2010/main" val="279084343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1070D07F-A732-451B-8850-AC7498759867}"/>
              </a:ext>
            </a:extLst>
          </p:cNvPr>
          <p:cNvSpPr>
            <a:spLocks noGrp="1" noChangeArrowheads="1"/>
          </p:cNvSpPr>
          <p:nvPr>
            <p:ph type="subTitle" idx="4294967295"/>
          </p:nvPr>
        </p:nvSpPr>
        <p:spPr>
          <a:xfrm>
            <a:off x="1143001" y="1500189"/>
            <a:ext cx="6361510" cy="425053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buNone/>
            </a:pPr>
            <a:r>
              <a:rPr lang="zh-CN" altLang="en-US">
                <a:solidFill>
                  <a:srgbClr val="FF0000"/>
                </a:solidFill>
              </a:rPr>
              <a:t>说明： </a:t>
            </a:r>
          </a:p>
          <a:p>
            <a:pPr indent="-4763">
              <a:buClr>
                <a:srgbClr val="FF0000"/>
              </a:buClr>
              <a:buSzPct val="75000"/>
              <a:buFont typeface="Wingdings" panose="05000000000000000000" pitchFamily="2" charset="2"/>
              <a:buChar char="p"/>
            </a:pPr>
            <a:r>
              <a:rPr lang="zh-CN" altLang="en-US" sz="1500" b="0">
                <a:ea typeface="黑体" panose="02010609060101010101" pitchFamily="49" charset="-122"/>
              </a:rPr>
              <a:t>（</a:t>
            </a:r>
            <a:r>
              <a:rPr lang="en-US" altLang="zh-CN" sz="1500" b="0">
                <a:ea typeface="黑体" panose="02010609060101010101" pitchFamily="49" charset="-122"/>
              </a:rPr>
              <a:t>1</a:t>
            </a:r>
            <a:r>
              <a:rPr lang="zh-CN" altLang="en-US" sz="1500" b="0">
                <a:ea typeface="黑体" panose="02010609060101010101" pitchFamily="49" charset="-122"/>
              </a:rPr>
              <a:t>） 如果一个变量已被声明为常变量，只能用指向常变量的指针变量指向它，而不能用指向非</a:t>
            </a:r>
            <a:r>
              <a:rPr lang="en-US" altLang="zh-CN" sz="1500" b="0">
                <a:ea typeface="黑体" panose="02010609060101010101" pitchFamily="49" charset="-122"/>
              </a:rPr>
              <a:t>const</a:t>
            </a:r>
            <a:r>
              <a:rPr lang="zh-CN" altLang="en-US" sz="1500" b="0">
                <a:ea typeface="黑体" panose="02010609060101010101" pitchFamily="49" charset="-122"/>
              </a:rPr>
              <a:t>型变量的指针变量去指向它。</a:t>
            </a:r>
            <a:endParaRPr lang="en-US" altLang="zh-CN" sz="1500" b="0">
              <a:ea typeface="黑体" panose="02010609060101010101" pitchFamily="49" charset="-122"/>
            </a:endParaRPr>
          </a:p>
          <a:p>
            <a:pPr indent="-4763">
              <a:buClr>
                <a:srgbClr val="FF0000"/>
              </a:buClr>
              <a:buSzPct val="75000"/>
              <a:buNone/>
            </a:pPr>
            <a:r>
              <a:rPr lang="en-US" altLang="zh-CN" sz="1500" b="0">
                <a:ea typeface="黑体" panose="02010609060101010101" pitchFamily="49" charset="-122"/>
              </a:rPr>
              <a:t>const char c[ ]=“boy”; const char *p1;</a:t>
            </a:r>
          </a:p>
          <a:p>
            <a:pPr indent="-4763">
              <a:buClr>
                <a:srgbClr val="FF0000"/>
              </a:buClr>
              <a:buSzPct val="75000"/>
              <a:buNone/>
            </a:pPr>
            <a:r>
              <a:rPr lang="en-US" altLang="zh-CN" sz="1500" b="0">
                <a:ea typeface="黑体" panose="02010609060101010101" pitchFamily="49" charset="-122"/>
              </a:rPr>
              <a:t>p1=c; </a:t>
            </a:r>
          </a:p>
          <a:p>
            <a:pPr indent="-4763">
              <a:buClr>
                <a:srgbClr val="FF0000"/>
              </a:buClr>
              <a:buSzPct val="75000"/>
              <a:buNone/>
            </a:pPr>
            <a:r>
              <a:rPr lang="en-US" altLang="zh-CN" sz="1500" b="0">
                <a:ea typeface="黑体" panose="02010609060101010101" pitchFamily="49" charset="-122"/>
              </a:rPr>
              <a:t>char *p2=c; //</a:t>
            </a:r>
            <a:r>
              <a:rPr lang="zh-CN" altLang="en-US" sz="1500" b="0">
                <a:solidFill>
                  <a:srgbClr val="FF0000"/>
                </a:solidFill>
                <a:ea typeface="黑体" panose="02010609060101010101" pitchFamily="49" charset="-122"/>
              </a:rPr>
              <a:t>不合法</a:t>
            </a:r>
            <a:r>
              <a:rPr lang="zh-CN" altLang="en-US" sz="1500" b="0">
                <a:ea typeface="黑体" panose="02010609060101010101" pitchFamily="49" charset="-122"/>
              </a:rPr>
              <a:t>，</a:t>
            </a:r>
            <a:r>
              <a:rPr lang="en-US" altLang="zh-CN" sz="1500" b="0">
                <a:ea typeface="黑体" panose="02010609060101010101" pitchFamily="49" charset="-122"/>
              </a:rPr>
              <a:t>p2</a:t>
            </a:r>
            <a:r>
              <a:rPr lang="zh-CN" altLang="en-US" sz="1500" b="0">
                <a:ea typeface="黑体" panose="02010609060101010101" pitchFamily="49" charset="-122"/>
              </a:rPr>
              <a:t>不是指向常变量的指针变量</a:t>
            </a:r>
            <a:endParaRPr lang="en-US" altLang="zh-CN" sz="1500" b="0">
              <a:ea typeface="黑体" panose="02010609060101010101" pitchFamily="49" charset="-122"/>
            </a:endParaRPr>
          </a:p>
          <a:p>
            <a:pPr indent="-4763">
              <a:buClr>
                <a:srgbClr val="FF0000"/>
              </a:buClr>
              <a:buSzPct val="75000"/>
              <a:buFont typeface="Wingdings" panose="05000000000000000000" pitchFamily="2" charset="2"/>
              <a:buChar char="p"/>
            </a:pPr>
            <a:r>
              <a:rPr lang="zh-CN" altLang="en-US" sz="1500" b="0">
                <a:ea typeface="黑体" panose="02010609060101010101" pitchFamily="49" charset="-122"/>
              </a:rPr>
              <a:t> （</a:t>
            </a:r>
            <a:r>
              <a:rPr lang="en-US" altLang="zh-CN" sz="1500" b="0">
                <a:ea typeface="黑体" panose="02010609060101010101" pitchFamily="49" charset="-122"/>
              </a:rPr>
              <a:t>2</a:t>
            </a:r>
            <a:r>
              <a:rPr lang="zh-CN" altLang="en-US" sz="1500" b="0">
                <a:ea typeface="黑体" panose="02010609060101010101" pitchFamily="49" charset="-122"/>
              </a:rPr>
              <a:t>）指向常变量的指针变量可以指向未被声明为</a:t>
            </a:r>
            <a:r>
              <a:rPr lang="en-US" altLang="zh-CN" sz="1500" b="0">
                <a:ea typeface="黑体" panose="02010609060101010101" pitchFamily="49" charset="-122"/>
              </a:rPr>
              <a:t>const</a:t>
            </a:r>
            <a:r>
              <a:rPr lang="zh-CN" altLang="en-US" sz="1500" b="0">
                <a:ea typeface="黑体" panose="02010609060101010101" pitchFamily="49" charset="-122"/>
              </a:rPr>
              <a:t>的变量。此时不能通过此指针变量改变该变量的值。</a:t>
            </a:r>
            <a:endParaRPr lang="en-US" altLang="zh-CN" sz="1500" b="0">
              <a:ea typeface="黑体" panose="02010609060101010101" pitchFamily="49" charset="-122"/>
            </a:endParaRPr>
          </a:p>
          <a:p>
            <a:pPr indent="-4763">
              <a:buClr>
                <a:srgbClr val="FF0000"/>
              </a:buClr>
              <a:buSzPct val="75000"/>
              <a:buNone/>
            </a:pPr>
            <a:r>
              <a:rPr lang="zh-CN" altLang="en-US" sz="1500" b="0">
                <a:solidFill>
                  <a:srgbClr val="0000FF"/>
                </a:solidFill>
                <a:ea typeface="黑体" panose="02010609060101010101" pitchFamily="49" charset="-122"/>
              </a:rPr>
              <a:t>用指针变量作形参时形参和实参的对应关系</a:t>
            </a:r>
            <a:endParaRPr lang="en-US" altLang="zh-CN" sz="1500" b="0">
              <a:solidFill>
                <a:srgbClr val="0000FF"/>
              </a:solidFill>
              <a:ea typeface="黑体" panose="02010609060101010101" pitchFamily="49" charset="-122"/>
            </a:endParaRPr>
          </a:p>
          <a:p>
            <a:pPr indent="-4763">
              <a:buClr>
                <a:srgbClr val="FF0000"/>
              </a:buClr>
              <a:buSzPct val="75000"/>
              <a:buNone/>
            </a:pPr>
            <a:endParaRPr lang="zh-CN" altLang="en-US" sz="1650" b="0">
              <a:ea typeface="黑体" panose="02010609060101010101" pitchFamily="49" charset="-122"/>
            </a:endParaRPr>
          </a:p>
        </p:txBody>
      </p:sp>
      <p:sp>
        <p:nvSpPr>
          <p:cNvPr id="3" name="Rectangle 3">
            <a:extLst>
              <a:ext uri="{FF2B5EF4-FFF2-40B4-BE49-F238E27FC236}">
                <a16:creationId xmlns:a16="http://schemas.microsoft.com/office/drawing/2014/main" id="{24E44722-B822-41DF-8F80-2866D2A59D97}"/>
              </a:ext>
            </a:extLst>
          </p:cNvPr>
          <p:cNvSpPr txBox="1">
            <a:spLocks noChangeArrowheads="1"/>
          </p:cNvSpPr>
          <p:nvPr/>
        </p:nvSpPr>
        <p:spPr>
          <a:xfrm>
            <a:off x="1464469" y="910829"/>
            <a:ext cx="6057900" cy="514350"/>
          </a:xfrm>
          <a:prstGeom prst="rect">
            <a:avLst/>
          </a:prstGeom>
          <a:noFill/>
        </p:spPr>
        <p:txBody>
          <a:bodyPr/>
          <a:lstStyle/>
          <a:p>
            <a:pPr>
              <a:lnSpc>
                <a:spcPct val="150000"/>
              </a:lnSpc>
              <a:spcBef>
                <a:spcPct val="50000"/>
              </a:spcBef>
              <a:defRPr/>
            </a:pPr>
            <a:r>
              <a:rPr lang="zh-CN" altLang="en-US" sz="2250" b="1" kern="0">
                <a:solidFill>
                  <a:srgbClr val="800000"/>
                </a:solidFill>
                <a:latin typeface="+mj-lt"/>
                <a:ea typeface="+mj-ea"/>
                <a:cs typeface="+mj-cs"/>
              </a:rPr>
              <a:t>9.6.</a:t>
            </a:r>
            <a:r>
              <a:rPr lang="en-US" altLang="zh-CN" sz="2250" b="1" kern="0">
                <a:solidFill>
                  <a:srgbClr val="800000"/>
                </a:solidFill>
                <a:latin typeface="+mj-lt"/>
                <a:ea typeface="+mj-ea"/>
                <a:cs typeface="+mj-cs"/>
              </a:rPr>
              <a:t>4</a:t>
            </a:r>
            <a:r>
              <a:rPr lang="zh-CN" altLang="en-US" sz="2250" b="1" kern="0">
                <a:solidFill>
                  <a:srgbClr val="800000"/>
                </a:solidFill>
                <a:latin typeface="+mj-lt"/>
                <a:ea typeface="+mj-ea"/>
                <a:cs typeface="+mj-cs"/>
              </a:rPr>
              <a:t> 指向常对象的指针变量</a:t>
            </a:r>
          </a:p>
        </p:txBody>
      </p:sp>
      <p:graphicFrame>
        <p:nvGraphicFramePr>
          <p:cNvPr id="4" name="表格 3">
            <a:extLst>
              <a:ext uri="{FF2B5EF4-FFF2-40B4-BE49-F238E27FC236}">
                <a16:creationId xmlns:a16="http://schemas.microsoft.com/office/drawing/2014/main" id="{377565BA-D74A-4D9D-95C3-B4933FDB7082}"/>
              </a:ext>
            </a:extLst>
          </p:cNvPr>
          <p:cNvGraphicFramePr>
            <a:graphicFrameLocks noGrp="1"/>
          </p:cNvGraphicFramePr>
          <p:nvPr/>
        </p:nvGraphicFramePr>
        <p:xfrm>
          <a:off x="1625204" y="4071937"/>
          <a:ext cx="6000750" cy="2085862"/>
        </p:xfrm>
        <a:graphic>
          <a:graphicData uri="http://schemas.openxmlformats.org/drawingml/2006/table">
            <a:tbl>
              <a:tblPr firstRow="1" bandRow="1">
                <a:tableStyleId>{5C22544A-7EE6-4342-B048-85BDC9FD1C3A}</a:tableStyleId>
              </a:tblPr>
              <a:tblGrid>
                <a:gridCol w="2057399">
                  <a:extLst>
                    <a:ext uri="{9D8B030D-6E8A-4147-A177-3AD203B41FA5}">
                      <a16:colId xmlns:a16="http://schemas.microsoft.com/office/drawing/2014/main" val="20000"/>
                    </a:ext>
                  </a:extLst>
                </a:gridCol>
                <a:gridCol w="1943099">
                  <a:extLst>
                    <a:ext uri="{9D8B030D-6E8A-4147-A177-3AD203B41FA5}">
                      <a16:colId xmlns:a16="http://schemas.microsoft.com/office/drawing/2014/main" val="20001"/>
                    </a:ext>
                  </a:extLst>
                </a:gridCol>
                <a:gridCol w="628650">
                  <a:extLst>
                    <a:ext uri="{9D8B030D-6E8A-4147-A177-3AD203B41FA5}">
                      <a16:colId xmlns:a16="http://schemas.microsoft.com/office/drawing/2014/main" val="20002"/>
                    </a:ext>
                  </a:extLst>
                </a:gridCol>
                <a:gridCol w="1371602">
                  <a:extLst>
                    <a:ext uri="{9D8B030D-6E8A-4147-A177-3AD203B41FA5}">
                      <a16:colId xmlns:a16="http://schemas.microsoft.com/office/drawing/2014/main" val="20003"/>
                    </a:ext>
                  </a:extLst>
                </a:gridCol>
              </a:tblGrid>
              <a:tr h="480050">
                <a:tc>
                  <a:txBody>
                    <a:bodyPr/>
                    <a:lstStyle/>
                    <a:p>
                      <a:pPr algn="ctr"/>
                      <a:r>
                        <a:rPr lang="zh-CN" altLang="en-US" sz="1400" b="0">
                          <a:solidFill>
                            <a:schemeClr val="tx1"/>
                          </a:solidFill>
                          <a:latin typeface="+mn-lt"/>
                          <a:ea typeface="黑体" pitchFamily="49" charset="-122"/>
                        </a:rPr>
                        <a:t>形参</a:t>
                      </a:r>
                    </a:p>
                  </a:txBody>
                  <a:tcPr marL="68579" marR="68579" marT="34285" marB="34285" anchor="ctr"/>
                </a:tc>
                <a:tc>
                  <a:txBody>
                    <a:bodyPr/>
                    <a:lstStyle/>
                    <a:p>
                      <a:pPr algn="ctr"/>
                      <a:r>
                        <a:rPr lang="zh-CN" altLang="en-US" sz="1400" b="0">
                          <a:solidFill>
                            <a:schemeClr val="tx1"/>
                          </a:solidFill>
                          <a:latin typeface="+mn-lt"/>
                          <a:ea typeface="黑体" pitchFamily="49" charset="-122"/>
                        </a:rPr>
                        <a:t>实参</a:t>
                      </a:r>
                    </a:p>
                  </a:txBody>
                  <a:tcPr marL="68579" marR="68579" marT="34285" marB="34285" anchor="ctr"/>
                </a:tc>
                <a:tc>
                  <a:txBody>
                    <a:bodyPr/>
                    <a:lstStyle/>
                    <a:p>
                      <a:pPr algn="ctr"/>
                      <a:r>
                        <a:rPr lang="zh-CN" altLang="en-US" sz="1400" b="0">
                          <a:solidFill>
                            <a:schemeClr val="tx1"/>
                          </a:solidFill>
                          <a:latin typeface="+mn-lt"/>
                          <a:ea typeface="黑体" pitchFamily="49" charset="-122"/>
                        </a:rPr>
                        <a:t>是否合法</a:t>
                      </a:r>
                    </a:p>
                  </a:txBody>
                  <a:tcPr marL="68579" marR="68579" marT="34285" marB="34285"/>
                </a:tc>
                <a:tc>
                  <a:txBody>
                    <a:bodyPr/>
                    <a:lstStyle/>
                    <a:p>
                      <a:pPr algn="ctr"/>
                      <a:r>
                        <a:rPr lang="zh-CN" altLang="en-US" sz="1400" b="0">
                          <a:solidFill>
                            <a:schemeClr val="tx1"/>
                          </a:solidFill>
                          <a:latin typeface="+mn-lt"/>
                          <a:ea typeface="黑体" pitchFamily="49" charset="-122"/>
                        </a:rPr>
                        <a:t>改变指针所指向的变量的值</a:t>
                      </a:r>
                    </a:p>
                  </a:txBody>
                  <a:tcPr marL="68579" marR="68579" marT="34285" marB="34285"/>
                </a:tc>
                <a:extLst>
                  <a:ext uri="{0D108BD9-81ED-4DB2-BD59-A6C34878D82A}">
                    <a16:rowId xmlns:a16="http://schemas.microsoft.com/office/drawing/2014/main" val="10000"/>
                  </a:ext>
                </a:extLst>
              </a:tr>
              <a:tr h="299996">
                <a:tc>
                  <a:txBody>
                    <a:bodyPr/>
                    <a:lstStyle/>
                    <a:p>
                      <a:pPr algn="ctr"/>
                      <a:r>
                        <a:rPr lang="zh-CN" altLang="en-US" sz="1400" b="0">
                          <a:solidFill>
                            <a:schemeClr val="tx1"/>
                          </a:solidFill>
                          <a:latin typeface="+mn-lt"/>
                          <a:ea typeface="黑体" pitchFamily="49" charset="-122"/>
                        </a:rPr>
                        <a:t>指向非</a:t>
                      </a:r>
                      <a:r>
                        <a:rPr lang="en-US" altLang="zh-CN" sz="1400" b="0">
                          <a:solidFill>
                            <a:schemeClr val="tx1"/>
                          </a:solidFill>
                          <a:latin typeface="+mn-lt"/>
                          <a:ea typeface="黑体" pitchFamily="49" charset="-122"/>
                        </a:rPr>
                        <a:t>const</a:t>
                      </a:r>
                      <a:r>
                        <a:rPr lang="zh-CN" altLang="en-US" sz="1400" b="0">
                          <a:solidFill>
                            <a:schemeClr val="tx1"/>
                          </a:solidFill>
                          <a:latin typeface="+mn-lt"/>
                          <a:ea typeface="黑体" pitchFamily="49" charset="-122"/>
                        </a:rPr>
                        <a:t>型变量的指针</a:t>
                      </a:r>
                    </a:p>
                  </a:txBody>
                  <a:tcPr marL="68579" marR="68579" marT="34285" marB="34285"/>
                </a:tc>
                <a:tc>
                  <a:txBody>
                    <a:bodyPr/>
                    <a:lstStyle/>
                    <a:p>
                      <a:pPr algn="ctr"/>
                      <a:r>
                        <a:rPr lang="zh-CN" altLang="en-US" sz="1400" b="0">
                          <a:solidFill>
                            <a:schemeClr val="tx1"/>
                          </a:solidFill>
                          <a:latin typeface="+mn-lt"/>
                          <a:ea typeface="黑体" pitchFamily="49" charset="-122"/>
                        </a:rPr>
                        <a:t>非</a:t>
                      </a:r>
                      <a:r>
                        <a:rPr lang="en-US" altLang="zh-CN" sz="1400" b="0">
                          <a:solidFill>
                            <a:schemeClr val="tx1"/>
                          </a:solidFill>
                          <a:latin typeface="+mn-lt"/>
                          <a:ea typeface="黑体" pitchFamily="49" charset="-122"/>
                        </a:rPr>
                        <a:t>const</a:t>
                      </a:r>
                      <a:r>
                        <a:rPr lang="zh-CN" altLang="en-US" sz="1400" b="0">
                          <a:solidFill>
                            <a:schemeClr val="tx1"/>
                          </a:solidFill>
                          <a:latin typeface="+mn-lt"/>
                          <a:ea typeface="黑体" pitchFamily="49" charset="-122"/>
                        </a:rPr>
                        <a:t>型变量的指针</a:t>
                      </a:r>
                    </a:p>
                  </a:txBody>
                  <a:tcPr marL="68579" marR="68579" marT="34285" marB="34285"/>
                </a:tc>
                <a:tc>
                  <a:txBody>
                    <a:bodyPr/>
                    <a:lstStyle/>
                    <a:p>
                      <a:pPr algn="ctr"/>
                      <a:r>
                        <a:rPr lang="zh-CN" altLang="en-US" sz="1400" b="0">
                          <a:solidFill>
                            <a:schemeClr val="tx1"/>
                          </a:solidFill>
                          <a:latin typeface="+mn-lt"/>
                          <a:ea typeface="黑体" pitchFamily="49" charset="-122"/>
                        </a:rPr>
                        <a:t>合法</a:t>
                      </a:r>
                    </a:p>
                  </a:txBody>
                  <a:tcPr marL="68579" marR="68579" marT="34285" marB="34285"/>
                </a:tc>
                <a:tc>
                  <a:txBody>
                    <a:bodyPr/>
                    <a:lstStyle/>
                    <a:p>
                      <a:pPr algn="ctr"/>
                      <a:r>
                        <a:rPr lang="zh-CN" altLang="en-US" sz="1400" b="0">
                          <a:solidFill>
                            <a:schemeClr val="tx1"/>
                          </a:solidFill>
                          <a:latin typeface="+mn-lt"/>
                          <a:ea typeface="黑体" pitchFamily="49" charset="-122"/>
                        </a:rPr>
                        <a:t>可以</a:t>
                      </a:r>
                    </a:p>
                  </a:txBody>
                  <a:tcPr marL="68579" marR="68579" marT="34285" marB="34285"/>
                </a:tc>
                <a:extLst>
                  <a:ext uri="{0D108BD9-81ED-4DB2-BD59-A6C34878D82A}">
                    <a16:rowId xmlns:a16="http://schemas.microsoft.com/office/drawing/2014/main" val="10001"/>
                  </a:ext>
                </a:extLst>
              </a:tr>
              <a:tr h="29999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0">
                          <a:solidFill>
                            <a:schemeClr val="tx1"/>
                          </a:solidFill>
                          <a:latin typeface="+mn-lt"/>
                          <a:ea typeface="黑体" pitchFamily="49" charset="-122"/>
                        </a:rPr>
                        <a:t>指向非</a:t>
                      </a:r>
                      <a:r>
                        <a:rPr lang="en-US" altLang="zh-CN" sz="1400" b="0">
                          <a:solidFill>
                            <a:schemeClr val="tx1"/>
                          </a:solidFill>
                          <a:latin typeface="+mn-lt"/>
                          <a:ea typeface="黑体" pitchFamily="49" charset="-122"/>
                        </a:rPr>
                        <a:t>const</a:t>
                      </a:r>
                      <a:r>
                        <a:rPr lang="zh-CN" altLang="en-US" sz="1400" b="0">
                          <a:solidFill>
                            <a:schemeClr val="tx1"/>
                          </a:solidFill>
                          <a:latin typeface="+mn-lt"/>
                          <a:ea typeface="黑体" pitchFamily="49" charset="-122"/>
                        </a:rPr>
                        <a:t>型变量的指针</a:t>
                      </a:r>
                    </a:p>
                  </a:txBody>
                  <a:tcPr marL="68579" marR="68579" marT="34285" marB="34285"/>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0">
                          <a:solidFill>
                            <a:schemeClr val="tx1"/>
                          </a:solidFill>
                          <a:latin typeface="+mn-lt"/>
                          <a:ea typeface="黑体" pitchFamily="49" charset="-122"/>
                        </a:rPr>
                        <a:t>const</a:t>
                      </a:r>
                      <a:r>
                        <a:rPr lang="zh-CN" altLang="en-US" sz="1400" b="0">
                          <a:solidFill>
                            <a:schemeClr val="tx1"/>
                          </a:solidFill>
                          <a:latin typeface="+mn-lt"/>
                          <a:ea typeface="黑体" pitchFamily="49" charset="-122"/>
                        </a:rPr>
                        <a:t>型变量的指针</a:t>
                      </a:r>
                    </a:p>
                  </a:txBody>
                  <a:tcPr marL="68579" marR="68579" marT="34285" marB="34285"/>
                </a:tc>
                <a:tc>
                  <a:txBody>
                    <a:bodyPr/>
                    <a:lstStyle/>
                    <a:p>
                      <a:pPr algn="ctr"/>
                      <a:r>
                        <a:rPr lang="zh-CN" altLang="en-US" sz="1400" b="0">
                          <a:solidFill>
                            <a:schemeClr val="tx1"/>
                          </a:solidFill>
                          <a:latin typeface="+mn-lt"/>
                          <a:ea typeface="黑体" pitchFamily="49" charset="-122"/>
                        </a:rPr>
                        <a:t>非法</a:t>
                      </a:r>
                    </a:p>
                  </a:txBody>
                  <a:tcPr marL="68579" marR="68579" marT="34285" marB="34285"/>
                </a:tc>
                <a:tc>
                  <a:txBody>
                    <a:bodyPr/>
                    <a:lstStyle/>
                    <a:p>
                      <a:pPr algn="ctr"/>
                      <a:r>
                        <a:rPr lang="en-US" altLang="zh-CN" sz="1400" b="0">
                          <a:solidFill>
                            <a:schemeClr val="tx1"/>
                          </a:solidFill>
                          <a:latin typeface="+mn-lt"/>
                          <a:ea typeface="黑体" pitchFamily="49" charset="-122"/>
                        </a:rPr>
                        <a:t>/</a:t>
                      </a:r>
                      <a:endParaRPr lang="zh-CN" altLang="en-US" sz="1400" b="0">
                        <a:solidFill>
                          <a:schemeClr val="tx1"/>
                        </a:solidFill>
                        <a:latin typeface="+mn-lt"/>
                        <a:ea typeface="黑体" pitchFamily="49" charset="-122"/>
                      </a:endParaRPr>
                    </a:p>
                  </a:txBody>
                  <a:tcPr marL="68579" marR="68579" marT="34285" marB="34285"/>
                </a:tc>
                <a:extLst>
                  <a:ext uri="{0D108BD9-81ED-4DB2-BD59-A6C34878D82A}">
                    <a16:rowId xmlns:a16="http://schemas.microsoft.com/office/drawing/2014/main" val="10002"/>
                  </a:ext>
                </a:extLst>
              </a:tr>
              <a:tr h="29999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0">
                          <a:solidFill>
                            <a:schemeClr val="tx1"/>
                          </a:solidFill>
                          <a:latin typeface="+mn-lt"/>
                          <a:ea typeface="黑体" pitchFamily="49" charset="-122"/>
                        </a:rPr>
                        <a:t>指向</a:t>
                      </a:r>
                      <a:r>
                        <a:rPr lang="en-US" altLang="zh-CN" sz="1400" b="0">
                          <a:solidFill>
                            <a:schemeClr val="tx1"/>
                          </a:solidFill>
                          <a:latin typeface="+mn-lt"/>
                          <a:ea typeface="黑体" pitchFamily="49" charset="-122"/>
                        </a:rPr>
                        <a:t>const</a:t>
                      </a:r>
                      <a:r>
                        <a:rPr lang="zh-CN" altLang="en-US" sz="1400" b="0">
                          <a:solidFill>
                            <a:schemeClr val="tx1"/>
                          </a:solidFill>
                          <a:latin typeface="+mn-lt"/>
                          <a:ea typeface="黑体" pitchFamily="49" charset="-122"/>
                        </a:rPr>
                        <a:t>型变量的指针</a:t>
                      </a:r>
                    </a:p>
                  </a:txBody>
                  <a:tcPr marL="68579" marR="68579" marT="34285" marB="34285"/>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0">
                          <a:solidFill>
                            <a:schemeClr val="tx1"/>
                          </a:solidFill>
                          <a:latin typeface="+mn-lt"/>
                          <a:ea typeface="黑体" pitchFamily="49" charset="-122"/>
                        </a:rPr>
                        <a:t>const</a:t>
                      </a:r>
                      <a:r>
                        <a:rPr lang="zh-CN" altLang="en-US" sz="1400" b="0">
                          <a:solidFill>
                            <a:schemeClr val="tx1"/>
                          </a:solidFill>
                          <a:latin typeface="+mn-lt"/>
                          <a:ea typeface="黑体" pitchFamily="49" charset="-122"/>
                        </a:rPr>
                        <a:t>型变量的指针</a:t>
                      </a:r>
                    </a:p>
                  </a:txBody>
                  <a:tcPr marL="68579" marR="68579" marT="34285" marB="34285"/>
                </a:tc>
                <a:tc>
                  <a:txBody>
                    <a:bodyPr/>
                    <a:lstStyle/>
                    <a:p>
                      <a:pPr algn="ctr"/>
                      <a:r>
                        <a:rPr lang="zh-CN" altLang="en-US" sz="1400" b="0">
                          <a:solidFill>
                            <a:schemeClr val="tx1"/>
                          </a:solidFill>
                          <a:latin typeface="+mn-lt"/>
                          <a:ea typeface="黑体" pitchFamily="49" charset="-122"/>
                        </a:rPr>
                        <a:t>合法</a:t>
                      </a:r>
                    </a:p>
                  </a:txBody>
                  <a:tcPr marL="68579" marR="68579" marT="34285" marB="34285"/>
                </a:tc>
                <a:tc>
                  <a:txBody>
                    <a:bodyPr/>
                    <a:lstStyle/>
                    <a:p>
                      <a:pPr algn="ctr"/>
                      <a:r>
                        <a:rPr lang="zh-CN" altLang="en-US" sz="1400" b="0">
                          <a:solidFill>
                            <a:schemeClr val="tx1"/>
                          </a:solidFill>
                          <a:latin typeface="+mn-lt"/>
                          <a:ea typeface="黑体" pitchFamily="49" charset="-122"/>
                        </a:rPr>
                        <a:t>不可以</a:t>
                      </a:r>
                    </a:p>
                  </a:txBody>
                  <a:tcPr marL="68579" marR="68579" marT="34285" marB="34285"/>
                </a:tc>
                <a:extLst>
                  <a:ext uri="{0D108BD9-81ED-4DB2-BD59-A6C34878D82A}">
                    <a16:rowId xmlns:a16="http://schemas.microsoft.com/office/drawing/2014/main" val="10003"/>
                  </a:ext>
                </a:extLst>
              </a:tr>
              <a:tr h="29999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0">
                          <a:solidFill>
                            <a:schemeClr val="tx1"/>
                          </a:solidFill>
                          <a:latin typeface="+mn-lt"/>
                          <a:ea typeface="黑体" pitchFamily="49" charset="-122"/>
                        </a:rPr>
                        <a:t>指向</a:t>
                      </a:r>
                      <a:r>
                        <a:rPr lang="en-US" altLang="zh-CN" sz="1400" b="0">
                          <a:solidFill>
                            <a:schemeClr val="tx1"/>
                          </a:solidFill>
                          <a:latin typeface="+mn-lt"/>
                          <a:ea typeface="黑体" pitchFamily="49" charset="-122"/>
                        </a:rPr>
                        <a:t>const</a:t>
                      </a:r>
                      <a:r>
                        <a:rPr lang="zh-CN" altLang="en-US" sz="1400" b="0">
                          <a:solidFill>
                            <a:schemeClr val="tx1"/>
                          </a:solidFill>
                          <a:latin typeface="+mn-lt"/>
                          <a:ea typeface="黑体" pitchFamily="49" charset="-122"/>
                        </a:rPr>
                        <a:t>型变量的指针</a:t>
                      </a:r>
                    </a:p>
                  </a:txBody>
                  <a:tcPr marL="68579" marR="68579" marT="34285" marB="34285"/>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0">
                          <a:solidFill>
                            <a:schemeClr val="tx1"/>
                          </a:solidFill>
                          <a:latin typeface="+mn-lt"/>
                          <a:ea typeface="黑体" pitchFamily="49" charset="-122"/>
                        </a:rPr>
                        <a:t>非</a:t>
                      </a:r>
                      <a:r>
                        <a:rPr lang="en-US" altLang="zh-CN" sz="1400" b="0">
                          <a:solidFill>
                            <a:schemeClr val="tx1"/>
                          </a:solidFill>
                          <a:latin typeface="+mn-lt"/>
                          <a:ea typeface="黑体" pitchFamily="49" charset="-122"/>
                        </a:rPr>
                        <a:t>const</a:t>
                      </a:r>
                      <a:r>
                        <a:rPr lang="zh-CN" altLang="en-US" sz="1400" b="0">
                          <a:solidFill>
                            <a:schemeClr val="tx1"/>
                          </a:solidFill>
                          <a:latin typeface="+mn-lt"/>
                          <a:ea typeface="黑体" pitchFamily="49" charset="-122"/>
                        </a:rPr>
                        <a:t>型变量的指针</a:t>
                      </a:r>
                    </a:p>
                  </a:txBody>
                  <a:tcPr marL="68579" marR="68579" marT="34285" marB="34285"/>
                </a:tc>
                <a:tc>
                  <a:txBody>
                    <a:bodyPr/>
                    <a:lstStyle/>
                    <a:p>
                      <a:pPr algn="ctr"/>
                      <a:r>
                        <a:rPr lang="zh-CN" altLang="en-US" sz="1400" b="0">
                          <a:solidFill>
                            <a:schemeClr val="tx1"/>
                          </a:solidFill>
                          <a:latin typeface="+mn-lt"/>
                          <a:ea typeface="黑体" pitchFamily="49" charset="-122"/>
                        </a:rPr>
                        <a:t>合法</a:t>
                      </a:r>
                    </a:p>
                  </a:txBody>
                  <a:tcPr marL="68579" marR="68579" marT="34285" marB="34285"/>
                </a:tc>
                <a:tc>
                  <a:txBody>
                    <a:bodyPr/>
                    <a:lstStyle/>
                    <a:p>
                      <a:pPr algn="ctr"/>
                      <a:r>
                        <a:rPr lang="zh-CN" altLang="en-US" sz="1400" b="0">
                          <a:solidFill>
                            <a:schemeClr val="tx1"/>
                          </a:solidFill>
                          <a:latin typeface="+mn-lt"/>
                          <a:ea typeface="黑体" pitchFamily="49" charset="-122"/>
                        </a:rPr>
                        <a:t>不可以</a:t>
                      </a:r>
                    </a:p>
                  </a:txBody>
                  <a:tcPr marL="68579" marR="68579" marT="34285" marB="34285"/>
                </a:tc>
                <a:extLst>
                  <a:ext uri="{0D108BD9-81ED-4DB2-BD59-A6C34878D82A}">
                    <a16:rowId xmlns:a16="http://schemas.microsoft.com/office/drawing/2014/main" val="10004"/>
                  </a:ext>
                </a:extLst>
              </a:tr>
            </a:tbl>
          </a:graphicData>
        </a:graphic>
      </p:graphicFrame>
      <p:sp>
        <p:nvSpPr>
          <p:cNvPr id="5" name="流程图: 过程 4">
            <a:extLst>
              <a:ext uri="{FF2B5EF4-FFF2-40B4-BE49-F238E27FC236}">
                <a16:creationId xmlns:a16="http://schemas.microsoft.com/office/drawing/2014/main" id="{ACD7B9BF-27DD-4011-8703-368306816433}"/>
              </a:ext>
            </a:extLst>
          </p:cNvPr>
          <p:cNvSpPr/>
          <p:nvPr/>
        </p:nvSpPr>
        <p:spPr>
          <a:xfrm>
            <a:off x="1678783" y="2946798"/>
            <a:ext cx="5947172" cy="750094"/>
          </a:xfrm>
          <a:prstGeom prst="flowChartProcess">
            <a:avLst/>
          </a:prstGeom>
          <a:solidFill>
            <a:srgbClr val="FF99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ts val="2250"/>
              </a:lnSpc>
              <a:defRPr/>
            </a:pPr>
            <a:r>
              <a:rPr lang="zh-CN" altLang="en-US" sz="1500">
                <a:solidFill>
                  <a:srgbClr val="0000FF"/>
                </a:solidFill>
                <a:ea typeface="黑体" pitchFamily="49" charset="-122"/>
              </a:rPr>
              <a:t>指向常变量的指针变量可以指向</a:t>
            </a:r>
            <a:r>
              <a:rPr lang="en-US" altLang="zh-CN" sz="1500">
                <a:solidFill>
                  <a:srgbClr val="0000FF"/>
                </a:solidFill>
                <a:ea typeface="黑体" pitchFamily="49" charset="-122"/>
              </a:rPr>
              <a:t>const</a:t>
            </a:r>
            <a:r>
              <a:rPr lang="zh-CN" altLang="en-US" sz="1500">
                <a:solidFill>
                  <a:srgbClr val="0000FF"/>
                </a:solidFill>
                <a:ea typeface="黑体" pitchFamily="49" charset="-122"/>
              </a:rPr>
              <a:t>和非</a:t>
            </a:r>
            <a:r>
              <a:rPr lang="en-US" altLang="zh-CN" sz="1500">
                <a:solidFill>
                  <a:srgbClr val="0000FF"/>
                </a:solidFill>
                <a:ea typeface="黑体" pitchFamily="49" charset="-122"/>
              </a:rPr>
              <a:t>const</a:t>
            </a:r>
            <a:r>
              <a:rPr lang="zh-CN" altLang="en-US" sz="1500">
                <a:solidFill>
                  <a:srgbClr val="0000FF"/>
                </a:solidFill>
                <a:ea typeface="黑体" pitchFamily="49" charset="-122"/>
              </a:rPr>
              <a:t>型的变量，而指向非</a:t>
            </a:r>
            <a:r>
              <a:rPr lang="en-US" altLang="zh-CN" sz="1500">
                <a:solidFill>
                  <a:srgbClr val="0000FF"/>
                </a:solidFill>
                <a:ea typeface="黑体" pitchFamily="49" charset="-122"/>
              </a:rPr>
              <a:t>const</a:t>
            </a:r>
            <a:r>
              <a:rPr lang="zh-CN" altLang="en-US" sz="1500">
                <a:solidFill>
                  <a:srgbClr val="0000FF"/>
                </a:solidFill>
                <a:ea typeface="黑体" pitchFamily="49" charset="-122"/>
              </a:rPr>
              <a:t>型变量的指针变量只能指向非</a:t>
            </a:r>
            <a:r>
              <a:rPr lang="en-US" altLang="zh-CN" sz="1500">
                <a:solidFill>
                  <a:srgbClr val="0000FF"/>
                </a:solidFill>
                <a:ea typeface="黑体" pitchFamily="49" charset="-122"/>
              </a:rPr>
              <a:t>const</a:t>
            </a:r>
            <a:r>
              <a:rPr lang="zh-CN" altLang="en-US" sz="1500">
                <a:solidFill>
                  <a:srgbClr val="0000FF"/>
                </a:solidFill>
                <a:ea typeface="黑体" pitchFamily="49" charset="-122"/>
              </a:rPr>
              <a:t>的变量。</a:t>
            </a:r>
          </a:p>
        </p:txBody>
      </p:sp>
    </p:spTree>
    <p:extLst>
      <p:ext uri="{BB962C8B-B14F-4D97-AF65-F5344CB8AC3E}">
        <p14:creationId xmlns:p14="http://schemas.microsoft.com/office/powerpoint/2010/main" val="13127441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04B583A5-FF70-4691-B79E-7398E576CCC4}"/>
              </a:ext>
            </a:extLst>
          </p:cNvPr>
          <p:cNvSpPr>
            <a:spLocks noGrp="1" noChangeArrowheads="1"/>
          </p:cNvSpPr>
          <p:nvPr>
            <p:ph type="subTitle" idx="4294967295"/>
          </p:nvPr>
        </p:nvSpPr>
        <p:spPr>
          <a:xfrm>
            <a:off x="1143000" y="1928814"/>
            <a:ext cx="6286500" cy="382190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lnSpc>
                <a:spcPts val="2550"/>
              </a:lnSpc>
              <a:buClr>
                <a:srgbClr val="FF0000"/>
              </a:buClr>
              <a:buSzPct val="75000"/>
              <a:buNone/>
            </a:pPr>
            <a:r>
              <a:rPr lang="zh-CN" altLang="en-US" sz="1800">
                <a:solidFill>
                  <a:srgbClr val="0000FF"/>
                </a:solidFill>
              </a:rPr>
              <a:t>指向常对象的指针变量的概念和使用是类似的</a:t>
            </a:r>
            <a:endParaRPr lang="en-US" altLang="zh-CN" sz="1800">
              <a:solidFill>
                <a:srgbClr val="0000FF"/>
              </a:solidFill>
            </a:endParaRPr>
          </a:p>
          <a:p>
            <a:pPr indent="-4763">
              <a:lnSpc>
                <a:spcPts val="2175"/>
              </a:lnSpc>
              <a:buClr>
                <a:srgbClr val="FF0000"/>
              </a:buClr>
              <a:buSzPct val="75000"/>
              <a:buFont typeface="Wingdings" panose="05000000000000000000" pitchFamily="2" charset="2"/>
              <a:buChar char="p"/>
            </a:pPr>
            <a:r>
              <a:rPr lang="zh-CN" altLang="en-US" sz="1500" b="0">
                <a:ea typeface="黑体" panose="02010609060101010101" pitchFamily="49" charset="-122"/>
              </a:rPr>
              <a:t> 如果一个对象已被声明为常对象，只能用指向常对象的指针变量指向它，而不能用一般的(指向非</a:t>
            </a:r>
            <a:r>
              <a:rPr lang="en-US" altLang="zh-CN" sz="1500" b="0">
                <a:ea typeface="黑体" panose="02010609060101010101" pitchFamily="49" charset="-122"/>
              </a:rPr>
              <a:t>const</a:t>
            </a:r>
            <a:r>
              <a:rPr lang="zh-CN" altLang="en-US" sz="1500" b="0">
                <a:ea typeface="黑体" panose="02010609060101010101" pitchFamily="49" charset="-122"/>
              </a:rPr>
              <a:t>型对象的)指针变量去指向它。</a:t>
            </a:r>
          </a:p>
          <a:p>
            <a:pPr indent="-4763">
              <a:lnSpc>
                <a:spcPts val="2175"/>
              </a:lnSpc>
              <a:buClr>
                <a:srgbClr val="FF0000"/>
              </a:buClr>
              <a:buSzPct val="75000"/>
              <a:buFont typeface="Wingdings" panose="05000000000000000000" pitchFamily="2" charset="2"/>
              <a:buChar char="p"/>
            </a:pPr>
            <a:r>
              <a:rPr lang="zh-CN" altLang="en-US" sz="1500" b="0">
                <a:ea typeface="黑体" panose="02010609060101010101" pitchFamily="49" charset="-122"/>
              </a:rPr>
              <a:t>  如果定义了一个指向常对象的指针变量，并使它指向一个非</a:t>
            </a:r>
            <a:r>
              <a:rPr lang="en-US" altLang="zh-CN" sz="1500" b="0">
                <a:ea typeface="黑体" panose="02010609060101010101" pitchFamily="49" charset="-122"/>
              </a:rPr>
              <a:t>const</a:t>
            </a:r>
            <a:r>
              <a:rPr lang="zh-CN" altLang="en-US" sz="1500" b="0">
                <a:ea typeface="黑体" panose="02010609060101010101" pitchFamily="49" charset="-122"/>
              </a:rPr>
              <a:t>的对象，则其指向的对象是不能通过指针来改变。</a:t>
            </a:r>
            <a:endParaRPr lang="en-US" altLang="zh-CN" sz="1500" b="0">
              <a:ea typeface="黑体" panose="02010609060101010101" pitchFamily="49" charset="-122"/>
            </a:endParaRPr>
          </a:p>
          <a:p>
            <a:pPr indent="-4763">
              <a:lnSpc>
                <a:spcPts val="2250"/>
              </a:lnSpc>
              <a:buClr>
                <a:srgbClr val="FF0000"/>
              </a:buClr>
              <a:buSzPct val="75000"/>
              <a:buNone/>
            </a:pPr>
            <a:r>
              <a:rPr lang="en-US" altLang="zh-CN" sz="1500"/>
              <a:t>Time t1(10, 12, 15);  </a:t>
            </a:r>
            <a:r>
              <a:rPr lang="en-US" altLang="zh-CN" sz="1500">
                <a:solidFill>
                  <a:srgbClr val="0000FF"/>
                </a:solidFill>
              </a:rPr>
              <a:t>//</a:t>
            </a:r>
            <a:r>
              <a:rPr lang="zh-CN" altLang="en-US" sz="1500">
                <a:solidFill>
                  <a:srgbClr val="0000FF"/>
                </a:solidFill>
              </a:rPr>
              <a:t>非</a:t>
            </a:r>
            <a:r>
              <a:rPr lang="en-US" altLang="zh-CN" sz="1500">
                <a:solidFill>
                  <a:srgbClr val="0000FF"/>
                </a:solidFill>
              </a:rPr>
              <a:t>const</a:t>
            </a:r>
            <a:r>
              <a:rPr lang="zh-CN" altLang="en-US" sz="1500">
                <a:solidFill>
                  <a:srgbClr val="0000FF"/>
                </a:solidFill>
              </a:rPr>
              <a:t>对象</a:t>
            </a:r>
            <a:r>
              <a:rPr lang="en-US" altLang="zh-CN" sz="1500">
                <a:solidFill>
                  <a:srgbClr val="0000FF"/>
                </a:solidFill>
              </a:rPr>
              <a:t>      </a:t>
            </a:r>
            <a:r>
              <a:rPr lang="en-US" altLang="zh-CN" sz="1500">
                <a:solidFill>
                  <a:srgbClr val="FF0000"/>
                </a:solidFill>
              </a:rPr>
              <a:t>const</a:t>
            </a:r>
            <a:r>
              <a:rPr lang="en-US" altLang="zh-CN" sz="1500"/>
              <a:t> Time *p=&amp;t1; </a:t>
            </a:r>
          </a:p>
          <a:p>
            <a:pPr indent="-4763">
              <a:lnSpc>
                <a:spcPts val="2250"/>
              </a:lnSpc>
              <a:buClr>
                <a:srgbClr val="FF0000"/>
              </a:buClr>
              <a:buSzPct val="75000"/>
              <a:buNone/>
            </a:pPr>
            <a:r>
              <a:rPr lang="en-US" altLang="zh-CN" sz="1500"/>
              <a:t>t1. hour = 18;  </a:t>
            </a:r>
            <a:r>
              <a:rPr lang="en-US" altLang="zh-CN" sz="1500">
                <a:solidFill>
                  <a:srgbClr val="FF0000"/>
                </a:solidFill>
              </a:rPr>
              <a:t>//</a:t>
            </a:r>
            <a:r>
              <a:rPr lang="zh-CN" altLang="en-US" sz="1500">
                <a:solidFill>
                  <a:srgbClr val="FF0000"/>
                </a:solidFill>
              </a:rPr>
              <a:t>合法，</a:t>
            </a:r>
            <a:r>
              <a:rPr lang="en-US" altLang="zh-CN" sz="1500">
                <a:solidFill>
                  <a:srgbClr val="FF0000"/>
                </a:solidFill>
              </a:rPr>
              <a:t>t1</a:t>
            </a:r>
            <a:r>
              <a:rPr lang="zh-CN" altLang="en-US" sz="1500">
                <a:solidFill>
                  <a:srgbClr val="FF0000"/>
                </a:solidFill>
              </a:rPr>
              <a:t>不是常对象</a:t>
            </a:r>
            <a:endParaRPr lang="en-US" altLang="zh-CN" sz="1500">
              <a:solidFill>
                <a:srgbClr val="FF0000"/>
              </a:solidFill>
            </a:endParaRPr>
          </a:p>
          <a:p>
            <a:pPr indent="-4763">
              <a:lnSpc>
                <a:spcPts val="2250"/>
              </a:lnSpc>
              <a:buClr>
                <a:srgbClr val="FF0000"/>
              </a:buClr>
              <a:buSzPct val="75000"/>
              <a:buNone/>
            </a:pPr>
            <a:r>
              <a:rPr lang="en-US" altLang="zh-CN" sz="1500"/>
              <a:t>(*p). Hour =18; </a:t>
            </a:r>
            <a:r>
              <a:rPr lang="en-US" altLang="zh-CN" sz="1500">
                <a:solidFill>
                  <a:srgbClr val="FF0000"/>
                </a:solidFill>
              </a:rPr>
              <a:t>//</a:t>
            </a:r>
            <a:r>
              <a:rPr lang="zh-CN" altLang="en-US" sz="1500">
                <a:solidFill>
                  <a:srgbClr val="FF0000"/>
                </a:solidFill>
              </a:rPr>
              <a:t>非法，不能通过指针变量改变</a:t>
            </a:r>
            <a:r>
              <a:rPr lang="en-US" altLang="zh-CN" sz="1500">
                <a:solidFill>
                  <a:srgbClr val="FF0000"/>
                </a:solidFill>
              </a:rPr>
              <a:t>t1</a:t>
            </a:r>
            <a:r>
              <a:rPr lang="zh-CN" altLang="en-US" sz="1500">
                <a:solidFill>
                  <a:srgbClr val="FF0000"/>
                </a:solidFill>
              </a:rPr>
              <a:t>的值</a:t>
            </a:r>
            <a:endParaRPr lang="en-US" altLang="zh-CN" sz="1500">
              <a:solidFill>
                <a:srgbClr val="FF0000"/>
              </a:solidFill>
            </a:endParaRPr>
          </a:p>
          <a:p>
            <a:pPr indent="-4763">
              <a:lnSpc>
                <a:spcPts val="2250"/>
              </a:lnSpc>
              <a:buClr>
                <a:srgbClr val="FF0000"/>
              </a:buClr>
              <a:buSzPct val="75000"/>
              <a:buNone/>
            </a:pPr>
            <a:r>
              <a:rPr lang="zh-CN" altLang="en-US" sz="1500">
                <a:solidFill>
                  <a:srgbClr val="0000FF"/>
                </a:solidFill>
              </a:rPr>
              <a:t> 如果希望在任何情况下</a:t>
            </a:r>
            <a:r>
              <a:rPr lang="en-US" altLang="zh-CN" sz="1500">
                <a:solidFill>
                  <a:srgbClr val="0000FF"/>
                </a:solidFill>
              </a:rPr>
              <a:t>t1</a:t>
            </a:r>
            <a:r>
              <a:rPr lang="zh-CN" altLang="en-US" sz="1500">
                <a:solidFill>
                  <a:srgbClr val="0000FF"/>
                </a:solidFill>
              </a:rPr>
              <a:t>的值都不能改变，则应把它定义为</a:t>
            </a:r>
            <a:r>
              <a:rPr lang="en-US" altLang="zh-CN" sz="1500">
                <a:solidFill>
                  <a:srgbClr val="0000FF"/>
                </a:solidFill>
              </a:rPr>
              <a:t>const</a:t>
            </a:r>
            <a:r>
              <a:rPr lang="zh-CN" altLang="en-US" sz="1500">
                <a:solidFill>
                  <a:srgbClr val="0000FF"/>
                </a:solidFill>
              </a:rPr>
              <a:t>型。</a:t>
            </a:r>
            <a:r>
              <a:rPr lang="en-US" altLang="zh-CN" sz="1500">
                <a:solidFill>
                  <a:srgbClr val="0000FF"/>
                </a:solidFill>
              </a:rPr>
              <a:t> </a:t>
            </a:r>
            <a:r>
              <a:rPr lang="en-US" altLang="zh-CN" sz="1500"/>
              <a:t>const Time t1(10, 12, 15); </a:t>
            </a:r>
            <a:endParaRPr lang="zh-CN" altLang="en-US" sz="1500"/>
          </a:p>
        </p:txBody>
      </p:sp>
      <p:sp>
        <p:nvSpPr>
          <p:cNvPr id="3" name="Rectangle 3">
            <a:extLst>
              <a:ext uri="{FF2B5EF4-FFF2-40B4-BE49-F238E27FC236}">
                <a16:creationId xmlns:a16="http://schemas.microsoft.com/office/drawing/2014/main" id="{27439AC4-5A53-4ABC-82F4-6D6F739BEA1E}"/>
              </a:ext>
            </a:extLst>
          </p:cNvPr>
          <p:cNvSpPr txBox="1">
            <a:spLocks noChangeArrowheads="1"/>
          </p:cNvSpPr>
          <p:nvPr/>
        </p:nvSpPr>
        <p:spPr>
          <a:xfrm>
            <a:off x="1464469" y="1232297"/>
            <a:ext cx="6057900" cy="514350"/>
          </a:xfrm>
          <a:prstGeom prst="rect">
            <a:avLst/>
          </a:prstGeom>
          <a:noFill/>
        </p:spPr>
        <p:txBody>
          <a:bodyPr/>
          <a:lstStyle/>
          <a:p>
            <a:pPr>
              <a:lnSpc>
                <a:spcPct val="150000"/>
              </a:lnSpc>
              <a:spcBef>
                <a:spcPct val="50000"/>
              </a:spcBef>
              <a:defRPr/>
            </a:pPr>
            <a:r>
              <a:rPr lang="zh-CN" altLang="en-US" sz="2250" b="1" kern="0">
                <a:solidFill>
                  <a:srgbClr val="800000"/>
                </a:solidFill>
                <a:latin typeface="+mj-lt"/>
                <a:ea typeface="+mj-ea"/>
                <a:cs typeface="+mj-cs"/>
              </a:rPr>
              <a:t>9.6.</a:t>
            </a:r>
            <a:r>
              <a:rPr lang="en-US" altLang="zh-CN" sz="2250" b="1" kern="0">
                <a:solidFill>
                  <a:srgbClr val="800000"/>
                </a:solidFill>
                <a:latin typeface="+mj-lt"/>
                <a:ea typeface="+mj-ea"/>
                <a:cs typeface="+mj-cs"/>
              </a:rPr>
              <a:t>4</a:t>
            </a:r>
            <a:r>
              <a:rPr lang="zh-CN" altLang="en-US" sz="2250" b="1" kern="0">
                <a:solidFill>
                  <a:srgbClr val="800000"/>
                </a:solidFill>
                <a:latin typeface="+mj-lt"/>
                <a:ea typeface="+mj-ea"/>
                <a:cs typeface="+mj-cs"/>
              </a:rPr>
              <a:t> 指向常对象的指针变量</a:t>
            </a:r>
          </a:p>
        </p:txBody>
      </p:sp>
    </p:spTree>
    <p:extLst>
      <p:ext uri="{BB962C8B-B14F-4D97-AF65-F5344CB8AC3E}">
        <p14:creationId xmlns:p14="http://schemas.microsoft.com/office/powerpoint/2010/main" val="171805105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5117861A-7629-4905-A41A-98056D6AC588}"/>
              </a:ext>
            </a:extLst>
          </p:cNvPr>
          <p:cNvSpPr>
            <a:spLocks noGrp="1" noChangeArrowheads="1"/>
          </p:cNvSpPr>
          <p:nvPr>
            <p:ph type="subTitle" idx="4294967295"/>
          </p:nvPr>
        </p:nvSpPr>
        <p:spPr>
          <a:xfrm>
            <a:off x="1143000" y="1257301"/>
            <a:ext cx="6286500" cy="449341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lnSpc>
                <a:spcPts val="2550"/>
              </a:lnSpc>
              <a:buClr>
                <a:srgbClr val="FF0000"/>
              </a:buClr>
              <a:buSzPct val="75000"/>
              <a:buFont typeface="Wingdings" panose="05000000000000000000" pitchFamily="2" charset="2"/>
              <a:buChar char="p"/>
            </a:pPr>
            <a:r>
              <a:rPr lang="zh-CN" altLang="en-US" sz="1800"/>
              <a:t> </a:t>
            </a:r>
            <a:r>
              <a:rPr lang="zh-CN" altLang="en-US" sz="1650"/>
              <a:t>指向常对象的指针最常用于函数的形参，目的是在保护形参指针所指向的对象，使它在函数执行过程中不被修改。</a:t>
            </a:r>
          </a:p>
          <a:p>
            <a:pPr indent="-4763">
              <a:buNone/>
            </a:pPr>
            <a:r>
              <a:rPr lang="en-US" altLang="zh-CN" sz="1500"/>
              <a:t>int main()</a:t>
            </a:r>
          </a:p>
          <a:p>
            <a:pPr indent="-4763">
              <a:buNone/>
            </a:pPr>
            <a:r>
              <a:rPr lang="en-US" altLang="zh-CN" sz="1500"/>
              <a:t>{</a:t>
            </a:r>
          </a:p>
          <a:p>
            <a:pPr indent="-4763">
              <a:buNone/>
            </a:pPr>
            <a:r>
              <a:rPr lang="en-US" altLang="zh-CN" sz="1500"/>
              <a:t>   void fun(const Time *);</a:t>
            </a:r>
          </a:p>
          <a:p>
            <a:pPr indent="-4763">
              <a:buNone/>
            </a:pPr>
            <a:r>
              <a:rPr lang="en-US" altLang="zh-CN" sz="1500"/>
              <a:t>   Time t1(10, 13, 56);</a:t>
            </a:r>
          </a:p>
          <a:p>
            <a:pPr indent="-4763">
              <a:buNone/>
            </a:pPr>
            <a:r>
              <a:rPr lang="en-US" altLang="zh-CN" sz="1500"/>
              <a:t>   fun(&amp;t1</a:t>
            </a:r>
            <a:r>
              <a:rPr lang="en-US" altLang="zh-CN" sz="1500">
                <a:solidFill>
                  <a:srgbClr val="0000FF"/>
                </a:solidFill>
              </a:rPr>
              <a:t>);//</a:t>
            </a:r>
            <a:r>
              <a:rPr lang="zh-CN" altLang="en-US" sz="1500">
                <a:solidFill>
                  <a:srgbClr val="0000FF"/>
                </a:solidFill>
              </a:rPr>
              <a:t>实参是对象</a:t>
            </a:r>
            <a:r>
              <a:rPr lang="en-US" altLang="zh-CN" sz="1500">
                <a:solidFill>
                  <a:srgbClr val="0000FF"/>
                </a:solidFill>
              </a:rPr>
              <a:t>t1</a:t>
            </a:r>
            <a:r>
              <a:rPr lang="zh-CN" altLang="en-US" sz="1500">
                <a:solidFill>
                  <a:srgbClr val="0000FF"/>
                </a:solidFill>
              </a:rPr>
              <a:t>的地址</a:t>
            </a:r>
            <a:endParaRPr lang="en-US" altLang="zh-CN" sz="1500">
              <a:solidFill>
                <a:srgbClr val="0000FF"/>
              </a:solidFill>
            </a:endParaRPr>
          </a:p>
          <a:p>
            <a:pPr indent="-4763">
              <a:buNone/>
            </a:pPr>
            <a:r>
              <a:rPr lang="en-US" altLang="zh-CN" sz="1500"/>
              <a:t>   return 0;</a:t>
            </a:r>
          </a:p>
          <a:p>
            <a:pPr indent="-4763">
              <a:buNone/>
            </a:pPr>
            <a:r>
              <a:rPr lang="en-US" altLang="zh-CN" sz="1500"/>
              <a:t>}</a:t>
            </a:r>
          </a:p>
          <a:p>
            <a:pPr indent="-4763">
              <a:lnSpc>
                <a:spcPts val="2550"/>
              </a:lnSpc>
              <a:buClr>
                <a:srgbClr val="FF0000"/>
              </a:buClr>
              <a:buSzPct val="75000"/>
              <a:buNone/>
            </a:pPr>
            <a:endParaRPr lang="en-US" altLang="zh-CN" sz="1800"/>
          </a:p>
          <a:p>
            <a:pPr indent="-4763">
              <a:lnSpc>
                <a:spcPts val="2550"/>
              </a:lnSpc>
              <a:buClr>
                <a:srgbClr val="FF0000"/>
              </a:buClr>
              <a:buSzPct val="75000"/>
              <a:buNone/>
            </a:pPr>
            <a:endParaRPr lang="en-US" altLang="zh-CN" sz="1800"/>
          </a:p>
          <a:p>
            <a:pPr indent="-4763">
              <a:lnSpc>
                <a:spcPts val="2550"/>
              </a:lnSpc>
              <a:buClr>
                <a:srgbClr val="FF0000"/>
              </a:buClr>
              <a:buSzPct val="75000"/>
              <a:buFont typeface="Wingdings" panose="05000000000000000000" pitchFamily="2" charset="2"/>
              <a:buChar char="p"/>
            </a:pPr>
            <a:r>
              <a:rPr lang="zh-CN" altLang="en-US" sz="1800"/>
              <a:t> </a:t>
            </a:r>
            <a:r>
              <a:rPr lang="zh-CN" altLang="en-US" sz="1650"/>
              <a:t>如果定义了一个指向常对象的指针变量，不能通过它改变所指向的对象的值的，但是指针变量本身的值可以改变。</a:t>
            </a:r>
            <a:endParaRPr lang="en-US" altLang="zh-CN" sz="1650"/>
          </a:p>
          <a:p>
            <a:pPr indent="-4763">
              <a:buClr>
                <a:srgbClr val="FF0000"/>
              </a:buClr>
              <a:buSzPct val="75000"/>
              <a:buNone/>
            </a:pPr>
            <a:r>
              <a:rPr lang="en-US" altLang="zh-CN" sz="1500"/>
              <a:t>const Time *p = &amp;t1;               p = &amp;t2;</a:t>
            </a:r>
            <a:endParaRPr lang="zh-CN" altLang="en-US" sz="1500"/>
          </a:p>
        </p:txBody>
      </p:sp>
      <p:sp>
        <p:nvSpPr>
          <p:cNvPr id="49155" name="矩形 2">
            <a:extLst>
              <a:ext uri="{FF2B5EF4-FFF2-40B4-BE49-F238E27FC236}">
                <a16:creationId xmlns:a16="http://schemas.microsoft.com/office/drawing/2014/main" id="{D1D4AB65-73B5-4F87-AC42-BDEB9E753782}"/>
              </a:ext>
            </a:extLst>
          </p:cNvPr>
          <p:cNvSpPr>
            <a:spLocks noChangeArrowheads="1"/>
          </p:cNvSpPr>
          <p:nvPr/>
        </p:nvSpPr>
        <p:spPr bwMode="auto">
          <a:xfrm>
            <a:off x="5000626" y="1982392"/>
            <a:ext cx="2303860" cy="124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500" b="1"/>
              <a:t>void fun(const Time *p)</a:t>
            </a:r>
          </a:p>
          <a:p>
            <a:pPr eaLnBrk="1" hangingPunct="1"/>
            <a:r>
              <a:rPr lang="en-US" altLang="zh-CN" sz="1500" b="1"/>
              <a:t>{</a:t>
            </a:r>
          </a:p>
          <a:p>
            <a:pPr eaLnBrk="1" hangingPunct="1"/>
            <a:r>
              <a:rPr lang="en-US" altLang="zh-CN" sz="1500" b="1"/>
              <a:t>    p-&gt;hour = 18;</a:t>
            </a:r>
            <a:r>
              <a:rPr lang="en-US" altLang="zh-CN" sz="1500" b="1">
                <a:solidFill>
                  <a:srgbClr val="0000FF"/>
                </a:solidFill>
              </a:rPr>
              <a:t>//</a:t>
            </a:r>
            <a:r>
              <a:rPr lang="zh-CN" altLang="en-US" sz="1500" b="1">
                <a:solidFill>
                  <a:srgbClr val="0000FF"/>
                </a:solidFill>
              </a:rPr>
              <a:t>错误</a:t>
            </a:r>
            <a:endParaRPr lang="en-US" altLang="zh-CN" sz="1500" b="1">
              <a:solidFill>
                <a:srgbClr val="0000FF"/>
              </a:solidFill>
            </a:endParaRPr>
          </a:p>
          <a:p>
            <a:pPr eaLnBrk="1" hangingPunct="1"/>
            <a:r>
              <a:rPr lang="en-US" altLang="zh-CN" sz="1500" b="1"/>
              <a:t>    cout&lt;&lt;p-&gt;hour&lt;&lt;endl;</a:t>
            </a:r>
          </a:p>
          <a:p>
            <a:pPr eaLnBrk="1" hangingPunct="1"/>
            <a:r>
              <a:rPr lang="en-US" altLang="zh-CN" sz="1500" b="1"/>
              <a:t>}</a:t>
            </a:r>
          </a:p>
        </p:txBody>
      </p:sp>
      <p:sp>
        <p:nvSpPr>
          <p:cNvPr id="4" name="矩形 3">
            <a:extLst>
              <a:ext uri="{FF2B5EF4-FFF2-40B4-BE49-F238E27FC236}">
                <a16:creationId xmlns:a16="http://schemas.microsoft.com/office/drawing/2014/main" id="{A6A635C5-269E-45B6-89F9-FCB0B81F964C}"/>
              </a:ext>
            </a:extLst>
          </p:cNvPr>
          <p:cNvSpPr/>
          <p:nvPr/>
        </p:nvSpPr>
        <p:spPr>
          <a:xfrm>
            <a:off x="1625203" y="3911203"/>
            <a:ext cx="5947172" cy="784830"/>
          </a:xfrm>
          <a:prstGeom prst="rect">
            <a:avLst/>
          </a:prstGeom>
          <a:solidFill>
            <a:srgbClr val="FF99FF"/>
          </a:solidFill>
          <a:ln>
            <a:solidFill>
              <a:srgbClr val="0000FF"/>
            </a:solidFill>
          </a:ln>
        </p:spPr>
        <p:txBody>
          <a:bodyPr>
            <a:spAutoFit/>
          </a:bodyPr>
          <a:lstStyle/>
          <a:p>
            <a:pPr indent="-4763">
              <a:defRPr/>
            </a:pPr>
            <a:r>
              <a:rPr lang="zh-CN" altLang="en-US" sz="1500">
                <a:solidFill>
                  <a:srgbClr val="0000FF"/>
                </a:solidFill>
                <a:latin typeface="+mn-lt"/>
                <a:ea typeface="黑体" pitchFamily="49" charset="-122"/>
              </a:rPr>
              <a:t>请记住这样一条规则： 当希望在调用函数时对象的值不被修改，就应当把形参定义为指向常对象的指针变量，同时用对象的地址作实参(对象可以是</a:t>
            </a:r>
            <a:r>
              <a:rPr lang="en-US" altLang="zh-CN" sz="1500">
                <a:solidFill>
                  <a:srgbClr val="0000FF"/>
                </a:solidFill>
                <a:latin typeface="+mn-lt"/>
                <a:ea typeface="黑体" pitchFamily="49" charset="-122"/>
              </a:rPr>
              <a:t>const</a:t>
            </a:r>
            <a:r>
              <a:rPr lang="zh-CN" altLang="en-US" sz="1500">
                <a:solidFill>
                  <a:srgbClr val="0000FF"/>
                </a:solidFill>
                <a:latin typeface="+mn-lt"/>
                <a:ea typeface="黑体" pitchFamily="49" charset="-122"/>
              </a:rPr>
              <a:t>或非</a:t>
            </a:r>
            <a:r>
              <a:rPr lang="en-US" altLang="zh-CN" sz="1500">
                <a:solidFill>
                  <a:srgbClr val="0000FF"/>
                </a:solidFill>
                <a:latin typeface="+mn-lt"/>
                <a:ea typeface="黑体" pitchFamily="49" charset="-122"/>
              </a:rPr>
              <a:t>const</a:t>
            </a:r>
            <a:r>
              <a:rPr lang="zh-CN" altLang="en-US" sz="1500">
                <a:solidFill>
                  <a:srgbClr val="0000FF"/>
                </a:solidFill>
                <a:latin typeface="+mn-lt"/>
                <a:ea typeface="黑体" pitchFamily="49" charset="-122"/>
              </a:rPr>
              <a:t>型)。</a:t>
            </a:r>
          </a:p>
        </p:txBody>
      </p:sp>
    </p:spTree>
    <p:extLst>
      <p:ext uri="{BB962C8B-B14F-4D97-AF65-F5344CB8AC3E}">
        <p14:creationId xmlns:p14="http://schemas.microsoft.com/office/powerpoint/2010/main" val="23795044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9154">
                                            <p:txEl>
                                              <p:pRg st="10" end="10"/>
                                            </p:txEl>
                                          </p:spTgt>
                                        </p:tgtEl>
                                        <p:attrNameLst>
                                          <p:attrName>style.visibility</p:attrName>
                                        </p:attrNameLst>
                                      </p:cBhvr>
                                      <p:to>
                                        <p:strVal val="visible"/>
                                      </p:to>
                                    </p:set>
                                    <p:animEffect transition="in" filter="blinds(horizontal)">
                                      <p:cBhvr>
                                        <p:cTn id="12" dur="500"/>
                                        <p:tgtEl>
                                          <p:spTgt spid="49154">
                                            <p:txEl>
                                              <p:pRg st="10" end="1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49154">
                                            <p:txEl>
                                              <p:pRg st="11" end="11"/>
                                            </p:txEl>
                                          </p:spTgt>
                                        </p:tgtEl>
                                        <p:attrNameLst>
                                          <p:attrName>style.visibility</p:attrName>
                                        </p:attrNameLst>
                                      </p:cBhvr>
                                      <p:to>
                                        <p:strVal val="visible"/>
                                      </p:to>
                                    </p:set>
                                    <p:animEffect transition="in" filter="blinds(horizontal)">
                                      <p:cBhvr>
                                        <p:cTn id="15" dur="500"/>
                                        <p:tgtEl>
                                          <p:spTgt spid="4915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a:extLst>
              <a:ext uri="{FF2B5EF4-FFF2-40B4-BE49-F238E27FC236}">
                <a16:creationId xmlns:a16="http://schemas.microsoft.com/office/drawing/2014/main" id="{CFCA460B-3576-4A14-8C72-293AC9224527}"/>
              </a:ext>
            </a:extLst>
          </p:cNvPr>
          <p:cNvSpPr>
            <a:spLocks noGrp="1" noChangeArrowheads="1"/>
          </p:cNvSpPr>
          <p:nvPr>
            <p:ph type="ctrTitle" idx="4294967295"/>
          </p:nvPr>
        </p:nvSpPr>
        <p:spPr>
          <a:xfrm>
            <a:off x="1143000" y="1178719"/>
            <a:ext cx="6057900" cy="514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50000"/>
              </a:lnSpc>
              <a:spcBef>
                <a:spcPct val="50000"/>
              </a:spcBef>
            </a:pPr>
            <a:r>
              <a:rPr lang="zh-CN" altLang="en-US" sz="2250"/>
              <a:t>9.6.5 对象的常引用</a:t>
            </a:r>
          </a:p>
        </p:txBody>
      </p:sp>
      <p:sp>
        <p:nvSpPr>
          <p:cNvPr id="50178" name="Rectangle 2">
            <a:extLst>
              <a:ext uri="{FF2B5EF4-FFF2-40B4-BE49-F238E27FC236}">
                <a16:creationId xmlns:a16="http://schemas.microsoft.com/office/drawing/2014/main" id="{42E95A3E-B3D7-4A5B-AF2B-1B86D9A14D6A}"/>
              </a:ext>
            </a:extLst>
          </p:cNvPr>
          <p:cNvSpPr>
            <a:spLocks noGrp="1" noChangeArrowheads="1"/>
          </p:cNvSpPr>
          <p:nvPr>
            <p:ph type="subTitle" idx="4294967295"/>
          </p:nvPr>
        </p:nvSpPr>
        <p:spPr>
          <a:xfrm>
            <a:off x="1143000" y="1660922"/>
            <a:ext cx="6286500" cy="408979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buNone/>
            </a:pPr>
            <a:r>
              <a:rPr lang="zh-CN" altLang="en-US" sz="1800"/>
              <a:t>例9.8 对象引用和的常引用。</a:t>
            </a:r>
          </a:p>
          <a:p>
            <a:pPr indent="-4763">
              <a:spcBef>
                <a:spcPct val="0"/>
              </a:spcBef>
              <a:buNone/>
            </a:pPr>
            <a:r>
              <a:rPr lang="zh-CN" altLang="en-US" sz="1350"/>
              <a:t>#</a:t>
            </a:r>
            <a:r>
              <a:rPr lang="en-US" altLang="zh-CN" sz="1350"/>
              <a:t>include &lt;iostream&gt;</a:t>
            </a:r>
          </a:p>
          <a:p>
            <a:pPr indent="-4763">
              <a:spcBef>
                <a:spcPct val="0"/>
              </a:spcBef>
              <a:buNone/>
            </a:pPr>
            <a:r>
              <a:rPr lang="en-US" altLang="zh-CN" sz="1350"/>
              <a:t>using namespace std;</a:t>
            </a:r>
          </a:p>
          <a:p>
            <a:pPr indent="-4763">
              <a:spcBef>
                <a:spcPct val="0"/>
              </a:spcBef>
              <a:buNone/>
            </a:pPr>
            <a:r>
              <a:rPr lang="en-US" altLang="zh-CN" sz="1350"/>
              <a:t>class Time</a:t>
            </a:r>
          </a:p>
          <a:p>
            <a:pPr indent="-4763">
              <a:spcBef>
                <a:spcPct val="0"/>
              </a:spcBef>
              <a:buNone/>
            </a:pPr>
            <a:r>
              <a:rPr lang="en-US" altLang="zh-CN" sz="1350"/>
              <a:t>{</a:t>
            </a:r>
          </a:p>
          <a:p>
            <a:pPr indent="-4763">
              <a:spcBef>
                <a:spcPct val="0"/>
              </a:spcBef>
              <a:buNone/>
            </a:pPr>
            <a:r>
              <a:rPr lang="en-US" altLang="zh-CN" sz="1350"/>
              <a:t>    public:</a:t>
            </a:r>
          </a:p>
          <a:p>
            <a:pPr lvl="1" indent="-4763">
              <a:spcBef>
                <a:spcPct val="0"/>
              </a:spcBef>
              <a:buNone/>
            </a:pPr>
            <a:r>
              <a:rPr lang="en-US" altLang="zh-CN" sz="1350"/>
              <a:t>Time(int,int,int);</a:t>
            </a:r>
          </a:p>
          <a:p>
            <a:pPr lvl="1" indent="-4763">
              <a:spcBef>
                <a:spcPct val="0"/>
              </a:spcBef>
              <a:buNone/>
            </a:pPr>
            <a:r>
              <a:rPr lang="en-US" altLang="zh-CN" sz="1350"/>
              <a:t>int hour;</a:t>
            </a:r>
          </a:p>
          <a:p>
            <a:pPr lvl="1" indent="-4763">
              <a:spcBef>
                <a:spcPct val="0"/>
              </a:spcBef>
              <a:buNone/>
            </a:pPr>
            <a:r>
              <a:rPr lang="en-US" altLang="zh-CN" sz="1350"/>
              <a:t>int minute;</a:t>
            </a:r>
          </a:p>
          <a:p>
            <a:pPr lvl="1" indent="-4763">
              <a:spcBef>
                <a:spcPct val="0"/>
              </a:spcBef>
              <a:buNone/>
            </a:pPr>
            <a:r>
              <a:rPr lang="en-US" altLang="zh-CN" sz="1350"/>
              <a:t>int sec;</a:t>
            </a:r>
          </a:p>
          <a:p>
            <a:pPr indent="-4763">
              <a:spcBef>
                <a:spcPct val="0"/>
              </a:spcBef>
              <a:buNone/>
            </a:pPr>
            <a:r>
              <a:rPr lang="en-US" altLang="zh-CN" sz="1350"/>
              <a:t>};</a:t>
            </a:r>
          </a:p>
          <a:p>
            <a:pPr indent="-4763">
              <a:spcBef>
                <a:spcPct val="0"/>
              </a:spcBef>
              <a:buNone/>
            </a:pPr>
            <a:r>
              <a:rPr lang="en-US" altLang="zh-CN" sz="1350"/>
              <a:t>//</a:t>
            </a:r>
            <a:r>
              <a:rPr lang="zh-CN" altLang="en-US" sz="1350"/>
              <a:t>定义构造函数</a:t>
            </a:r>
            <a:endParaRPr lang="en-US" altLang="zh-CN" sz="1350"/>
          </a:p>
          <a:p>
            <a:pPr indent="-4763">
              <a:spcBef>
                <a:spcPct val="0"/>
              </a:spcBef>
              <a:buNone/>
            </a:pPr>
            <a:r>
              <a:rPr lang="en-US" altLang="zh-CN" sz="1350"/>
              <a:t>Time∷Time(int h,int m,int s)</a:t>
            </a:r>
            <a:endParaRPr lang="zh-CN" altLang="en-US" sz="1350"/>
          </a:p>
          <a:p>
            <a:pPr indent="-4763">
              <a:spcBef>
                <a:spcPct val="0"/>
              </a:spcBef>
              <a:buNone/>
            </a:pPr>
            <a:r>
              <a:rPr lang="zh-CN" altLang="en-US" sz="1350"/>
              <a:t>{</a:t>
            </a:r>
            <a:r>
              <a:rPr lang="en-US" altLang="zh-CN" sz="1350"/>
              <a:t>hour=h;</a:t>
            </a:r>
          </a:p>
          <a:p>
            <a:pPr indent="-4763">
              <a:spcBef>
                <a:spcPct val="0"/>
              </a:spcBef>
              <a:buNone/>
            </a:pPr>
            <a:r>
              <a:rPr lang="en-US" altLang="zh-CN" sz="1350"/>
              <a:t>minute=m;</a:t>
            </a:r>
          </a:p>
          <a:p>
            <a:pPr indent="-4763">
              <a:spcBef>
                <a:spcPct val="0"/>
              </a:spcBef>
              <a:buNone/>
            </a:pPr>
            <a:r>
              <a:rPr lang="en-US" altLang="zh-CN" sz="1350"/>
              <a:t>sec=s;</a:t>
            </a:r>
          </a:p>
          <a:p>
            <a:pPr indent="-4763">
              <a:spcBef>
                <a:spcPct val="0"/>
              </a:spcBef>
              <a:buNone/>
            </a:pPr>
            <a:r>
              <a:rPr lang="en-US" altLang="zh-CN" sz="1350"/>
              <a:t>}</a:t>
            </a:r>
          </a:p>
          <a:p>
            <a:pPr indent="-4763">
              <a:spcBef>
                <a:spcPct val="0"/>
              </a:spcBef>
              <a:buNone/>
            </a:pPr>
            <a:r>
              <a:rPr lang="en-US" altLang="zh-CN" sz="1350"/>
              <a:t>//</a:t>
            </a:r>
            <a:r>
              <a:rPr lang="zh-CN" altLang="en-US" sz="1350"/>
              <a:t>形参</a:t>
            </a:r>
            <a:r>
              <a:rPr lang="en-US" altLang="zh-CN" sz="1350"/>
              <a:t>t</a:t>
            </a:r>
            <a:r>
              <a:rPr lang="zh-CN" altLang="en-US" sz="1350"/>
              <a:t>是</a:t>
            </a:r>
            <a:r>
              <a:rPr lang="en-US" altLang="zh-CN" sz="1350"/>
              <a:t>Time</a:t>
            </a:r>
            <a:r>
              <a:rPr lang="zh-CN" altLang="en-US" sz="1350"/>
              <a:t>类对象的引用 </a:t>
            </a:r>
            <a:endParaRPr lang="en-US" altLang="zh-CN" sz="1350"/>
          </a:p>
          <a:p>
            <a:pPr indent="-4763">
              <a:spcBef>
                <a:spcPct val="0"/>
              </a:spcBef>
              <a:buNone/>
            </a:pPr>
            <a:r>
              <a:rPr lang="en-US" altLang="zh-CN" sz="1350"/>
              <a:t>void fun(Time &amp;t)</a:t>
            </a:r>
            <a:endParaRPr lang="zh-CN" altLang="en-US" sz="1350"/>
          </a:p>
          <a:p>
            <a:pPr indent="-4763">
              <a:spcBef>
                <a:spcPct val="0"/>
              </a:spcBef>
              <a:buNone/>
            </a:pPr>
            <a:r>
              <a:rPr lang="zh-CN" altLang="en-US" sz="1350"/>
              <a:t>{</a:t>
            </a:r>
            <a:r>
              <a:rPr lang="en-US" altLang="zh-CN" sz="1350"/>
              <a:t>t.hour=18;}</a:t>
            </a:r>
          </a:p>
        </p:txBody>
      </p:sp>
      <p:sp>
        <p:nvSpPr>
          <p:cNvPr id="50180" name="矩形 4">
            <a:extLst>
              <a:ext uri="{FF2B5EF4-FFF2-40B4-BE49-F238E27FC236}">
                <a16:creationId xmlns:a16="http://schemas.microsoft.com/office/drawing/2014/main" id="{75834A32-9BC3-4C3A-BA22-D253599DA232}"/>
              </a:ext>
            </a:extLst>
          </p:cNvPr>
          <p:cNvSpPr>
            <a:spLocks noChangeArrowheads="1"/>
          </p:cNvSpPr>
          <p:nvPr/>
        </p:nvSpPr>
        <p:spPr bwMode="auto">
          <a:xfrm>
            <a:off x="4196954" y="2035969"/>
            <a:ext cx="3429000" cy="1962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indent="-63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50" b="1"/>
              <a:t>int main( )</a:t>
            </a:r>
          </a:p>
          <a:p>
            <a:pPr eaLnBrk="1" hangingPunct="1"/>
            <a:r>
              <a:rPr lang="en-US" altLang="zh-CN" sz="1350" b="1"/>
              <a:t>{</a:t>
            </a:r>
          </a:p>
          <a:p>
            <a:pPr lvl="1" eaLnBrk="1" hangingPunct="1"/>
            <a:r>
              <a:rPr lang="en-US" altLang="zh-CN" sz="1350" b="1"/>
              <a:t>Time t1(10,13,56); // t1</a:t>
            </a:r>
            <a:r>
              <a:rPr lang="zh-CN" altLang="en-US" sz="1350" b="1"/>
              <a:t>是</a:t>
            </a:r>
            <a:r>
              <a:rPr lang="en-US" altLang="zh-CN" sz="1350" b="1"/>
              <a:t>Time</a:t>
            </a:r>
            <a:r>
              <a:rPr lang="zh-CN" altLang="en-US" sz="1350" b="1"/>
              <a:t>类对象</a:t>
            </a:r>
            <a:r>
              <a:rPr lang="en-US" altLang="zh-CN" sz="1350" b="1"/>
              <a:t>        </a:t>
            </a:r>
          </a:p>
          <a:p>
            <a:pPr lvl="1" eaLnBrk="1" hangingPunct="1"/>
            <a:r>
              <a:rPr lang="en-US" altLang="zh-CN" sz="1350" b="1"/>
              <a:t>fun(t1); </a:t>
            </a:r>
          </a:p>
          <a:p>
            <a:pPr lvl="1" eaLnBrk="1" hangingPunct="1"/>
            <a:r>
              <a:rPr lang="en-US" altLang="zh-CN" sz="1350" b="1"/>
              <a:t>cout&lt;&lt;t1.hour&lt;&lt;endl; </a:t>
            </a:r>
            <a:r>
              <a:rPr lang="en-US" altLang="zh-CN" sz="1350" b="1">
                <a:solidFill>
                  <a:srgbClr val="0000FF"/>
                </a:solidFill>
              </a:rPr>
              <a:t>//</a:t>
            </a:r>
            <a:r>
              <a:rPr lang="zh-CN" altLang="en-US" sz="1350" b="1">
                <a:solidFill>
                  <a:srgbClr val="0000FF"/>
                </a:solidFill>
              </a:rPr>
              <a:t>输出</a:t>
            </a:r>
            <a:r>
              <a:rPr lang="en-US" altLang="zh-CN" sz="1350" b="1">
                <a:solidFill>
                  <a:srgbClr val="0000FF"/>
                </a:solidFill>
              </a:rPr>
              <a:t>t1.hour</a:t>
            </a:r>
            <a:r>
              <a:rPr lang="zh-CN" altLang="en-US" sz="1350" b="1">
                <a:solidFill>
                  <a:srgbClr val="0000FF"/>
                </a:solidFill>
              </a:rPr>
              <a:t>的值为18</a:t>
            </a:r>
          </a:p>
          <a:p>
            <a:pPr lvl="1" eaLnBrk="1" hangingPunct="1"/>
            <a:r>
              <a:rPr lang="en-US" altLang="zh-CN" sz="1350" b="1"/>
              <a:t>return 0;</a:t>
            </a:r>
          </a:p>
          <a:p>
            <a:pPr eaLnBrk="1" hangingPunct="1"/>
            <a:r>
              <a:rPr lang="en-US" altLang="zh-CN" sz="1350" b="1"/>
              <a:t>}</a:t>
            </a:r>
            <a:endParaRPr lang="zh-CN" altLang="en-US" sz="1350" b="1"/>
          </a:p>
          <a:p>
            <a:pPr eaLnBrk="1" hangingPunct="1"/>
            <a:endParaRPr lang="zh-CN" altLang="en-US" sz="1350" b="1"/>
          </a:p>
        </p:txBody>
      </p:sp>
      <p:sp>
        <p:nvSpPr>
          <p:cNvPr id="6" name="矩形 5">
            <a:extLst>
              <a:ext uri="{FF2B5EF4-FFF2-40B4-BE49-F238E27FC236}">
                <a16:creationId xmlns:a16="http://schemas.microsoft.com/office/drawing/2014/main" id="{812968D0-1363-477C-BA9D-CB4DCDEDCA7D}"/>
              </a:ext>
            </a:extLst>
          </p:cNvPr>
          <p:cNvSpPr/>
          <p:nvPr/>
        </p:nvSpPr>
        <p:spPr>
          <a:xfrm>
            <a:off x="4036220" y="3944542"/>
            <a:ext cx="3804047" cy="877997"/>
          </a:xfrm>
          <a:prstGeom prst="rect">
            <a:avLst/>
          </a:prstGeom>
          <a:solidFill>
            <a:srgbClr val="FFC000"/>
          </a:solidFill>
          <a:ln w="15875">
            <a:solidFill>
              <a:srgbClr val="0000FF"/>
            </a:solidFill>
          </a:ln>
        </p:spPr>
        <p:txBody>
          <a:bodyPr>
            <a:spAutoFit/>
          </a:bodyPr>
          <a:lstStyle/>
          <a:p>
            <a:pPr indent="-4763">
              <a:lnSpc>
                <a:spcPts val="2100"/>
              </a:lnSpc>
              <a:defRPr/>
            </a:pPr>
            <a:r>
              <a:rPr lang="zh-CN" altLang="en-US" sz="1500">
                <a:latin typeface="+mn-lt"/>
                <a:ea typeface="黑体" pitchFamily="49" charset="-122"/>
              </a:rPr>
              <a:t>如果不希望在函数中修改</a:t>
            </a:r>
            <a:r>
              <a:rPr lang="en-US" altLang="zh-CN" sz="1500">
                <a:latin typeface="+mn-lt"/>
                <a:ea typeface="黑体" pitchFamily="49" charset="-122"/>
              </a:rPr>
              <a:t>t1</a:t>
            </a:r>
            <a:r>
              <a:rPr lang="zh-CN" altLang="en-US" sz="1500">
                <a:latin typeface="+mn-lt"/>
                <a:ea typeface="黑体" pitchFamily="49" charset="-122"/>
              </a:rPr>
              <a:t>的值，可以把引用变量</a:t>
            </a:r>
            <a:r>
              <a:rPr lang="en-US" altLang="zh-CN" sz="1500">
                <a:latin typeface="+mn-lt"/>
                <a:ea typeface="黑体" pitchFamily="49" charset="-122"/>
              </a:rPr>
              <a:t>t</a:t>
            </a:r>
            <a:r>
              <a:rPr lang="zh-CN" altLang="en-US" sz="1500">
                <a:latin typeface="+mn-lt"/>
                <a:ea typeface="黑体" pitchFamily="49" charset="-122"/>
              </a:rPr>
              <a:t>声明为</a:t>
            </a:r>
            <a:r>
              <a:rPr lang="en-US" altLang="zh-CN" sz="1500">
                <a:solidFill>
                  <a:srgbClr val="FF0000"/>
                </a:solidFill>
                <a:latin typeface="+mn-lt"/>
                <a:ea typeface="黑体" pitchFamily="49" charset="-122"/>
              </a:rPr>
              <a:t>const(</a:t>
            </a:r>
            <a:r>
              <a:rPr lang="zh-CN" altLang="en-US" sz="1500">
                <a:solidFill>
                  <a:srgbClr val="FF0000"/>
                </a:solidFill>
                <a:latin typeface="+mn-lt"/>
                <a:ea typeface="黑体" pitchFamily="49" charset="-122"/>
              </a:rPr>
              <a:t>常引用)</a:t>
            </a:r>
            <a:r>
              <a:rPr lang="zh-CN" altLang="en-US" sz="1500">
                <a:latin typeface="+mn-lt"/>
                <a:ea typeface="黑体" pitchFamily="49" charset="-122"/>
              </a:rPr>
              <a:t>，函数原型为</a:t>
            </a:r>
          </a:p>
          <a:p>
            <a:pPr indent="-4763">
              <a:lnSpc>
                <a:spcPts val="2100"/>
              </a:lnSpc>
              <a:defRPr/>
            </a:pPr>
            <a:r>
              <a:rPr lang="zh-CN" altLang="en-US" sz="1500" b="1">
                <a:solidFill>
                  <a:srgbClr val="0000FF"/>
                </a:solidFill>
                <a:latin typeface="+mn-lt"/>
                <a:ea typeface="黑体" pitchFamily="49" charset="-122"/>
              </a:rPr>
              <a:t> </a:t>
            </a:r>
            <a:r>
              <a:rPr lang="en-US" altLang="zh-CN" sz="1500" b="1">
                <a:solidFill>
                  <a:srgbClr val="0000FF"/>
                </a:solidFill>
                <a:latin typeface="+mn-lt"/>
                <a:ea typeface="黑体" pitchFamily="49" charset="-122"/>
              </a:rPr>
              <a:t>void fun(const Time &amp;t);</a:t>
            </a:r>
          </a:p>
        </p:txBody>
      </p:sp>
      <p:sp>
        <p:nvSpPr>
          <p:cNvPr id="7" name="矩形 6">
            <a:extLst>
              <a:ext uri="{FF2B5EF4-FFF2-40B4-BE49-F238E27FC236}">
                <a16:creationId xmlns:a16="http://schemas.microsoft.com/office/drawing/2014/main" id="{DC547586-F7B3-4DC1-ADA1-682CCF92A9A2}"/>
              </a:ext>
            </a:extLst>
          </p:cNvPr>
          <p:cNvSpPr/>
          <p:nvPr/>
        </p:nvSpPr>
        <p:spPr>
          <a:xfrm>
            <a:off x="1571626" y="4962525"/>
            <a:ext cx="6322219" cy="875689"/>
          </a:xfrm>
          <a:prstGeom prst="rect">
            <a:avLst/>
          </a:prstGeom>
          <a:solidFill>
            <a:srgbClr val="FF99FF"/>
          </a:solidFill>
          <a:ln w="25400">
            <a:solidFill>
              <a:srgbClr val="0000FF"/>
            </a:solidFill>
          </a:ln>
        </p:spPr>
        <p:txBody>
          <a:bodyPr>
            <a:spAutoFit/>
          </a:bodyPr>
          <a:lstStyle/>
          <a:p>
            <a:pPr indent="-4763">
              <a:lnSpc>
                <a:spcPts val="2100"/>
              </a:lnSpc>
              <a:defRPr/>
            </a:pPr>
            <a:r>
              <a:rPr lang="zh-CN" altLang="en-US" sz="1500">
                <a:solidFill>
                  <a:srgbClr val="0000FF"/>
                </a:solidFill>
                <a:latin typeface="+mn-lt"/>
                <a:ea typeface="黑体" pitchFamily="49" charset="-122"/>
              </a:rPr>
              <a:t>在</a:t>
            </a:r>
            <a:r>
              <a:rPr lang="en-US" altLang="zh-CN" sz="1500">
                <a:solidFill>
                  <a:srgbClr val="0000FF"/>
                </a:solidFill>
                <a:latin typeface="+mn-lt"/>
                <a:ea typeface="黑体" pitchFamily="49" charset="-122"/>
              </a:rPr>
              <a:t>C++</a:t>
            </a:r>
            <a:r>
              <a:rPr lang="zh-CN" altLang="en-US" sz="1500">
                <a:solidFill>
                  <a:srgbClr val="0000FF"/>
                </a:solidFill>
                <a:latin typeface="+mn-lt"/>
                <a:ea typeface="黑体" pitchFamily="49" charset="-122"/>
              </a:rPr>
              <a:t>面向对象程序设计中，用常指针和常引用作函数参数</a:t>
            </a:r>
            <a:r>
              <a:rPr lang="en-US" altLang="zh-CN" sz="1500">
                <a:solidFill>
                  <a:srgbClr val="0000FF"/>
                </a:solidFill>
                <a:latin typeface="+mn-lt"/>
                <a:ea typeface="黑体" pitchFamily="49" charset="-122"/>
              </a:rPr>
              <a:t>,</a:t>
            </a:r>
            <a:r>
              <a:rPr lang="zh-CN" altLang="en-US" sz="1500">
                <a:solidFill>
                  <a:srgbClr val="0000FF"/>
                </a:solidFill>
                <a:latin typeface="+mn-lt"/>
                <a:ea typeface="黑体" pitchFamily="49" charset="-122"/>
              </a:rPr>
              <a:t>既能保证数据安全，使数据不能被随意修改，在调用函数时又不必建立实参的拷贝。用常指针和常引用作函数参数，可以提高程序运行效率。</a:t>
            </a:r>
          </a:p>
        </p:txBody>
      </p:sp>
    </p:spTree>
    <p:extLst>
      <p:ext uri="{BB962C8B-B14F-4D97-AF65-F5344CB8AC3E}">
        <p14:creationId xmlns:p14="http://schemas.microsoft.com/office/powerpoint/2010/main" val="11928173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a:extLst>
              <a:ext uri="{FF2B5EF4-FFF2-40B4-BE49-F238E27FC236}">
                <a16:creationId xmlns:a16="http://schemas.microsoft.com/office/drawing/2014/main" id="{DEADE5F1-DF8C-4F14-99A9-90651237330B}"/>
              </a:ext>
            </a:extLst>
          </p:cNvPr>
          <p:cNvSpPr>
            <a:spLocks noGrp="1" noChangeArrowheads="1"/>
          </p:cNvSpPr>
          <p:nvPr>
            <p:ph type="ctrTitle" idx="4294967295"/>
          </p:nvPr>
        </p:nvSpPr>
        <p:spPr>
          <a:xfrm>
            <a:off x="1943100" y="1314450"/>
            <a:ext cx="6057900" cy="514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50000"/>
              </a:lnSpc>
              <a:spcBef>
                <a:spcPct val="50000"/>
              </a:spcBef>
            </a:pPr>
            <a:r>
              <a:rPr lang="zh-CN" altLang="en-US" sz="2250"/>
              <a:t>9.6.6 </a:t>
            </a:r>
            <a:r>
              <a:rPr lang="en-US" altLang="zh-CN" sz="2250"/>
              <a:t>const</a:t>
            </a:r>
            <a:r>
              <a:rPr lang="zh-CN" altLang="en-US" sz="2250"/>
              <a:t>型数据的小结</a:t>
            </a:r>
          </a:p>
        </p:txBody>
      </p:sp>
      <p:grpSp>
        <p:nvGrpSpPr>
          <p:cNvPr id="51203" name="Group 41">
            <a:extLst>
              <a:ext uri="{FF2B5EF4-FFF2-40B4-BE49-F238E27FC236}">
                <a16:creationId xmlns:a16="http://schemas.microsoft.com/office/drawing/2014/main" id="{8E5C53D4-86E8-4ECC-A61B-CE9B6E60C441}"/>
              </a:ext>
            </a:extLst>
          </p:cNvPr>
          <p:cNvGrpSpPr>
            <a:grpSpLocks/>
          </p:cNvGrpSpPr>
          <p:nvPr/>
        </p:nvGrpSpPr>
        <p:grpSpPr bwMode="auto">
          <a:xfrm>
            <a:off x="1464470" y="2089547"/>
            <a:ext cx="6161485" cy="3080147"/>
            <a:chOff x="0" y="0"/>
            <a:chExt cx="3584" cy="3202"/>
          </a:xfrm>
        </p:grpSpPr>
        <p:grpSp>
          <p:nvGrpSpPr>
            <p:cNvPr id="51205" name="Group 18">
              <a:extLst>
                <a:ext uri="{FF2B5EF4-FFF2-40B4-BE49-F238E27FC236}">
                  <a16:creationId xmlns:a16="http://schemas.microsoft.com/office/drawing/2014/main" id="{691CCC14-0055-41D9-B835-F56959B083D9}"/>
                </a:ext>
              </a:extLst>
            </p:cNvPr>
            <p:cNvGrpSpPr>
              <a:grpSpLocks/>
            </p:cNvGrpSpPr>
            <p:nvPr/>
          </p:nvGrpSpPr>
          <p:grpSpPr bwMode="auto">
            <a:xfrm>
              <a:off x="0" y="0"/>
              <a:ext cx="1320" cy="422"/>
              <a:chOff x="0" y="0"/>
              <a:chExt cx="1320" cy="422"/>
            </a:xfrm>
          </p:grpSpPr>
          <p:sp>
            <p:nvSpPr>
              <p:cNvPr id="51239" name="Rectangle 5">
                <a:extLst>
                  <a:ext uri="{FF2B5EF4-FFF2-40B4-BE49-F238E27FC236}">
                    <a16:creationId xmlns:a16="http://schemas.microsoft.com/office/drawing/2014/main" id="{CF6271C7-18E5-436E-B6C9-A63BBE505296}"/>
                  </a:ext>
                </a:extLst>
              </p:cNvPr>
              <p:cNvSpPr>
                <a:spLocks noChangeArrowheads="1"/>
              </p:cNvSpPr>
              <p:nvPr/>
            </p:nvSpPr>
            <p:spPr bwMode="auto">
              <a:xfrm>
                <a:off x="43" y="0"/>
                <a:ext cx="1234"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350" b="1"/>
                  <a:t>形式</a:t>
                </a:r>
                <a:endParaRPr lang="zh-CN" altLang="en-US" sz="1350"/>
              </a:p>
              <a:p>
                <a:pPr algn="just"/>
                <a:endParaRPr lang="zh-CN" altLang="en-US" sz="1350"/>
              </a:p>
            </p:txBody>
          </p:sp>
          <p:sp>
            <p:nvSpPr>
              <p:cNvPr id="51240" name="Rectangle 17">
                <a:extLst>
                  <a:ext uri="{FF2B5EF4-FFF2-40B4-BE49-F238E27FC236}">
                    <a16:creationId xmlns:a16="http://schemas.microsoft.com/office/drawing/2014/main" id="{9B77AF2A-8FFC-4999-B93A-E800241F0DDD}"/>
                  </a:ext>
                </a:extLst>
              </p:cNvPr>
              <p:cNvSpPr>
                <a:spLocks noChangeArrowheads="1"/>
              </p:cNvSpPr>
              <p:nvPr/>
            </p:nvSpPr>
            <p:spPr bwMode="auto">
              <a:xfrm>
                <a:off x="0" y="0"/>
                <a:ext cx="1320"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350"/>
              </a:p>
            </p:txBody>
          </p:sp>
        </p:grpSp>
        <p:grpSp>
          <p:nvGrpSpPr>
            <p:cNvPr id="51206" name="Group 20">
              <a:extLst>
                <a:ext uri="{FF2B5EF4-FFF2-40B4-BE49-F238E27FC236}">
                  <a16:creationId xmlns:a16="http://schemas.microsoft.com/office/drawing/2014/main" id="{9423D984-11CD-4E18-98D4-EB4A63264619}"/>
                </a:ext>
              </a:extLst>
            </p:cNvPr>
            <p:cNvGrpSpPr>
              <a:grpSpLocks/>
            </p:cNvGrpSpPr>
            <p:nvPr/>
          </p:nvGrpSpPr>
          <p:grpSpPr bwMode="auto">
            <a:xfrm>
              <a:off x="1320" y="0"/>
              <a:ext cx="2264" cy="422"/>
              <a:chOff x="1320" y="0"/>
              <a:chExt cx="2264" cy="422"/>
            </a:xfrm>
          </p:grpSpPr>
          <p:sp>
            <p:nvSpPr>
              <p:cNvPr id="51237" name="Rectangle 6">
                <a:extLst>
                  <a:ext uri="{FF2B5EF4-FFF2-40B4-BE49-F238E27FC236}">
                    <a16:creationId xmlns:a16="http://schemas.microsoft.com/office/drawing/2014/main" id="{D1BC5AF5-1D66-479F-BEFD-231494CC9594}"/>
                  </a:ext>
                </a:extLst>
              </p:cNvPr>
              <p:cNvSpPr>
                <a:spLocks noChangeArrowheads="1"/>
              </p:cNvSpPr>
              <p:nvPr/>
            </p:nvSpPr>
            <p:spPr bwMode="auto">
              <a:xfrm>
                <a:off x="1363" y="0"/>
                <a:ext cx="2178"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350" b="1"/>
                  <a:t>含义</a:t>
                </a:r>
                <a:endParaRPr lang="zh-CN" altLang="en-US" sz="1350"/>
              </a:p>
              <a:p>
                <a:pPr algn="just"/>
                <a:endParaRPr lang="zh-CN" altLang="en-US" sz="1350"/>
              </a:p>
            </p:txBody>
          </p:sp>
          <p:sp>
            <p:nvSpPr>
              <p:cNvPr id="51238" name="Rectangle 19">
                <a:extLst>
                  <a:ext uri="{FF2B5EF4-FFF2-40B4-BE49-F238E27FC236}">
                    <a16:creationId xmlns:a16="http://schemas.microsoft.com/office/drawing/2014/main" id="{C2DBB679-FEC5-4706-8D91-BCB76D330A09}"/>
                  </a:ext>
                </a:extLst>
              </p:cNvPr>
              <p:cNvSpPr>
                <a:spLocks noChangeArrowheads="1"/>
              </p:cNvSpPr>
              <p:nvPr/>
            </p:nvSpPr>
            <p:spPr bwMode="auto">
              <a:xfrm>
                <a:off x="1320" y="0"/>
                <a:ext cx="2264"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350"/>
              </a:p>
            </p:txBody>
          </p:sp>
        </p:grpSp>
        <p:grpSp>
          <p:nvGrpSpPr>
            <p:cNvPr id="51207" name="Group 22">
              <a:extLst>
                <a:ext uri="{FF2B5EF4-FFF2-40B4-BE49-F238E27FC236}">
                  <a16:creationId xmlns:a16="http://schemas.microsoft.com/office/drawing/2014/main" id="{EBC29316-A058-4172-93ED-561822A12F8C}"/>
                </a:ext>
              </a:extLst>
            </p:cNvPr>
            <p:cNvGrpSpPr>
              <a:grpSpLocks/>
            </p:cNvGrpSpPr>
            <p:nvPr/>
          </p:nvGrpSpPr>
          <p:grpSpPr bwMode="auto">
            <a:xfrm>
              <a:off x="0" y="422"/>
              <a:ext cx="1320" cy="556"/>
              <a:chOff x="0" y="422"/>
              <a:chExt cx="1320" cy="556"/>
            </a:xfrm>
          </p:grpSpPr>
          <p:sp>
            <p:nvSpPr>
              <p:cNvPr id="51235" name="Rectangle 7">
                <a:extLst>
                  <a:ext uri="{FF2B5EF4-FFF2-40B4-BE49-F238E27FC236}">
                    <a16:creationId xmlns:a16="http://schemas.microsoft.com/office/drawing/2014/main" id="{43493C8F-A6D2-4169-A99E-6901B7FF048E}"/>
                  </a:ext>
                </a:extLst>
              </p:cNvPr>
              <p:cNvSpPr>
                <a:spLocks noChangeArrowheads="1"/>
              </p:cNvSpPr>
              <p:nvPr/>
            </p:nvSpPr>
            <p:spPr bwMode="auto">
              <a:xfrm>
                <a:off x="43" y="422"/>
                <a:ext cx="1234" cy="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350" b="1"/>
                  <a:t>Time const t1;  </a:t>
                </a:r>
                <a:endParaRPr lang="en-US" altLang="zh-CN" sz="1350"/>
              </a:p>
              <a:p>
                <a:pPr algn="just"/>
                <a:endParaRPr lang="en-US" altLang="zh-CN" sz="1350"/>
              </a:p>
            </p:txBody>
          </p:sp>
          <p:sp>
            <p:nvSpPr>
              <p:cNvPr id="51236" name="Rectangle 21">
                <a:extLst>
                  <a:ext uri="{FF2B5EF4-FFF2-40B4-BE49-F238E27FC236}">
                    <a16:creationId xmlns:a16="http://schemas.microsoft.com/office/drawing/2014/main" id="{60A9CC16-8698-4341-B5AC-AAF1EDF4FAE7}"/>
                  </a:ext>
                </a:extLst>
              </p:cNvPr>
              <p:cNvSpPr>
                <a:spLocks noChangeArrowheads="1"/>
              </p:cNvSpPr>
              <p:nvPr/>
            </p:nvSpPr>
            <p:spPr bwMode="auto">
              <a:xfrm>
                <a:off x="0" y="422"/>
                <a:ext cx="1320" cy="55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350"/>
              </a:p>
            </p:txBody>
          </p:sp>
        </p:grpSp>
        <p:grpSp>
          <p:nvGrpSpPr>
            <p:cNvPr id="51208" name="Group 24">
              <a:extLst>
                <a:ext uri="{FF2B5EF4-FFF2-40B4-BE49-F238E27FC236}">
                  <a16:creationId xmlns:a16="http://schemas.microsoft.com/office/drawing/2014/main" id="{6822A2AF-FAD2-4078-B8A5-3DCD962B7033}"/>
                </a:ext>
              </a:extLst>
            </p:cNvPr>
            <p:cNvGrpSpPr>
              <a:grpSpLocks/>
            </p:cNvGrpSpPr>
            <p:nvPr/>
          </p:nvGrpSpPr>
          <p:grpSpPr bwMode="auto">
            <a:xfrm>
              <a:off x="1320" y="422"/>
              <a:ext cx="2264" cy="556"/>
              <a:chOff x="1320" y="422"/>
              <a:chExt cx="2264" cy="556"/>
            </a:xfrm>
          </p:grpSpPr>
          <p:sp>
            <p:nvSpPr>
              <p:cNvPr id="51233" name="Rectangle 8">
                <a:extLst>
                  <a:ext uri="{FF2B5EF4-FFF2-40B4-BE49-F238E27FC236}">
                    <a16:creationId xmlns:a16="http://schemas.microsoft.com/office/drawing/2014/main" id="{97A341AA-BEA4-4815-AF9B-C1B66D169160}"/>
                  </a:ext>
                </a:extLst>
              </p:cNvPr>
              <p:cNvSpPr>
                <a:spLocks noChangeArrowheads="1"/>
              </p:cNvSpPr>
              <p:nvPr/>
            </p:nvSpPr>
            <p:spPr bwMode="auto">
              <a:xfrm>
                <a:off x="1363" y="422"/>
                <a:ext cx="2178" cy="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350" b="1"/>
                  <a:t>t1</a:t>
                </a:r>
                <a:r>
                  <a:rPr lang="zh-CN" altLang="en-US" sz="1350" b="1"/>
                  <a:t>是常对象，其值在任何情况下都不能改变</a:t>
                </a:r>
                <a:endParaRPr lang="zh-CN" altLang="en-US" sz="1350"/>
              </a:p>
              <a:p>
                <a:pPr algn="just"/>
                <a:endParaRPr lang="zh-CN" altLang="en-US" sz="1350"/>
              </a:p>
            </p:txBody>
          </p:sp>
          <p:sp>
            <p:nvSpPr>
              <p:cNvPr id="51234" name="Rectangle 23">
                <a:extLst>
                  <a:ext uri="{FF2B5EF4-FFF2-40B4-BE49-F238E27FC236}">
                    <a16:creationId xmlns:a16="http://schemas.microsoft.com/office/drawing/2014/main" id="{AF3E6205-BA27-4724-A79C-30D59958BF30}"/>
                  </a:ext>
                </a:extLst>
              </p:cNvPr>
              <p:cNvSpPr>
                <a:spLocks noChangeArrowheads="1"/>
              </p:cNvSpPr>
              <p:nvPr/>
            </p:nvSpPr>
            <p:spPr bwMode="auto">
              <a:xfrm>
                <a:off x="1320" y="422"/>
                <a:ext cx="2264" cy="55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350"/>
              </a:p>
            </p:txBody>
          </p:sp>
        </p:grpSp>
        <p:grpSp>
          <p:nvGrpSpPr>
            <p:cNvPr id="51209" name="Group 26">
              <a:extLst>
                <a:ext uri="{FF2B5EF4-FFF2-40B4-BE49-F238E27FC236}">
                  <a16:creationId xmlns:a16="http://schemas.microsoft.com/office/drawing/2014/main" id="{CA1F7DD3-C9EA-42FA-BEBD-AB71628B8ACD}"/>
                </a:ext>
              </a:extLst>
            </p:cNvPr>
            <p:cNvGrpSpPr>
              <a:grpSpLocks/>
            </p:cNvGrpSpPr>
            <p:nvPr/>
          </p:nvGrpSpPr>
          <p:grpSpPr bwMode="auto">
            <a:xfrm>
              <a:off x="0" y="978"/>
              <a:ext cx="1320" cy="556"/>
              <a:chOff x="0" y="978"/>
              <a:chExt cx="1320" cy="556"/>
            </a:xfrm>
          </p:grpSpPr>
          <p:sp>
            <p:nvSpPr>
              <p:cNvPr id="51231" name="Rectangle 9">
                <a:extLst>
                  <a:ext uri="{FF2B5EF4-FFF2-40B4-BE49-F238E27FC236}">
                    <a16:creationId xmlns:a16="http://schemas.microsoft.com/office/drawing/2014/main" id="{99AC79A4-210C-454C-9CA5-E707F3E951ED}"/>
                  </a:ext>
                </a:extLst>
              </p:cNvPr>
              <p:cNvSpPr>
                <a:spLocks noChangeArrowheads="1"/>
              </p:cNvSpPr>
              <p:nvPr/>
            </p:nvSpPr>
            <p:spPr bwMode="auto">
              <a:xfrm>
                <a:off x="43" y="978"/>
                <a:ext cx="1234" cy="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350" b="1"/>
                  <a:t>void Time∷fun( )const</a:t>
                </a:r>
                <a:endParaRPr lang="en-US" altLang="zh-CN" sz="1350"/>
              </a:p>
              <a:p>
                <a:pPr algn="just"/>
                <a:endParaRPr lang="en-US" altLang="zh-CN" sz="1350"/>
              </a:p>
            </p:txBody>
          </p:sp>
          <p:sp>
            <p:nvSpPr>
              <p:cNvPr id="51232" name="Rectangle 25">
                <a:extLst>
                  <a:ext uri="{FF2B5EF4-FFF2-40B4-BE49-F238E27FC236}">
                    <a16:creationId xmlns:a16="http://schemas.microsoft.com/office/drawing/2014/main" id="{D5916860-6F1E-46E6-ADD0-070357F7B951}"/>
                  </a:ext>
                </a:extLst>
              </p:cNvPr>
              <p:cNvSpPr>
                <a:spLocks noChangeArrowheads="1"/>
              </p:cNvSpPr>
              <p:nvPr/>
            </p:nvSpPr>
            <p:spPr bwMode="auto">
              <a:xfrm>
                <a:off x="0" y="978"/>
                <a:ext cx="1320" cy="55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350"/>
              </a:p>
            </p:txBody>
          </p:sp>
        </p:grpSp>
        <p:grpSp>
          <p:nvGrpSpPr>
            <p:cNvPr id="51210" name="Group 28">
              <a:extLst>
                <a:ext uri="{FF2B5EF4-FFF2-40B4-BE49-F238E27FC236}">
                  <a16:creationId xmlns:a16="http://schemas.microsoft.com/office/drawing/2014/main" id="{D7DE5DBE-B1BC-449A-B744-DE20FF17F332}"/>
                </a:ext>
              </a:extLst>
            </p:cNvPr>
            <p:cNvGrpSpPr>
              <a:grpSpLocks/>
            </p:cNvGrpSpPr>
            <p:nvPr/>
          </p:nvGrpSpPr>
          <p:grpSpPr bwMode="auto">
            <a:xfrm>
              <a:off x="1320" y="978"/>
              <a:ext cx="2264" cy="556"/>
              <a:chOff x="1320" y="978"/>
              <a:chExt cx="2264" cy="556"/>
            </a:xfrm>
          </p:grpSpPr>
          <p:sp>
            <p:nvSpPr>
              <p:cNvPr id="51229" name="Rectangle 10">
                <a:extLst>
                  <a:ext uri="{FF2B5EF4-FFF2-40B4-BE49-F238E27FC236}">
                    <a16:creationId xmlns:a16="http://schemas.microsoft.com/office/drawing/2014/main" id="{E0C3118E-536E-4BFD-BC2F-4FB911F75431}"/>
                  </a:ext>
                </a:extLst>
              </p:cNvPr>
              <p:cNvSpPr>
                <a:spLocks noChangeArrowheads="1"/>
              </p:cNvSpPr>
              <p:nvPr/>
            </p:nvSpPr>
            <p:spPr bwMode="auto">
              <a:xfrm>
                <a:off x="1363" y="978"/>
                <a:ext cx="2178" cy="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350" b="1"/>
                  <a:t>fun</a:t>
                </a:r>
                <a:r>
                  <a:rPr lang="zh-CN" altLang="en-US" sz="1350" b="1"/>
                  <a:t>是</a:t>
                </a:r>
                <a:r>
                  <a:rPr lang="en-US" altLang="zh-CN" sz="1350" b="1"/>
                  <a:t>Time</a:t>
                </a:r>
                <a:r>
                  <a:rPr lang="zh-CN" altLang="en-US" sz="1350" b="1"/>
                  <a:t>类中的常成员函数，可以引用，但不能修改本类中的数据成员</a:t>
                </a:r>
                <a:endParaRPr lang="zh-CN" altLang="en-US" sz="1350"/>
              </a:p>
              <a:p>
                <a:pPr algn="just"/>
                <a:endParaRPr lang="zh-CN" altLang="en-US" sz="1350"/>
              </a:p>
            </p:txBody>
          </p:sp>
          <p:sp>
            <p:nvSpPr>
              <p:cNvPr id="51230" name="Rectangle 27">
                <a:extLst>
                  <a:ext uri="{FF2B5EF4-FFF2-40B4-BE49-F238E27FC236}">
                    <a16:creationId xmlns:a16="http://schemas.microsoft.com/office/drawing/2014/main" id="{26D1022D-097D-4950-9993-B41E0E58C8A4}"/>
                  </a:ext>
                </a:extLst>
              </p:cNvPr>
              <p:cNvSpPr>
                <a:spLocks noChangeArrowheads="1"/>
              </p:cNvSpPr>
              <p:nvPr/>
            </p:nvSpPr>
            <p:spPr bwMode="auto">
              <a:xfrm>
                <a:off x="1320" y="978"/>
                <a:ext cx="2264" cy="55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350"/>
              </a:p>
            </p:txBody>
          </p:sp>
        </p:grpSp>
        <p:grpSp>
          <p:nvGrpSpPr>
            <p:cNvPr id="51211" name="Group 30">
              <a:extLst>
                <a:ext uri="{FF2B5EF4-FFF2-40B4-BE49-F238E27FC236}">
                  <a16:creationId xmlns:a16="http://schemas.microsoft.com/office/drawing/2014/main" id="{E6FB250D-E3FF-4457-8BC7-335496D4E66B}"/>
                </a:ext>
              </a:extLst>
            </p:cNvPr>
            <p:cNvGrpSpPr>
              <a:grpSpLocks/>
            </p:cNvGrpSpPr>
            <p:nvPr/>
          </p:nvGrpSpPr>
          <p:grpSpPr bwMode="auto">
            <a:xfrm>
              <a:off x="0" y="1534"/>
              <a:ext cx="1320" cy="556"/>
              <a:chOff x="0" y="1534"/>
              <a:chExt cx="1320" cy="556"/>
            </a:xfrm>
          </p:grpSpPr>
          <p:sp>
            <p:nvSpPr>
              <p:cNvPr id="51227" name="Rectangle 11">
                <a:extLst>
                  <a:ext uri="{FF2B5EF4-FFF2-40B4-BE49-F238E27FC236}">
                    <a16:creationId xmlns:a16="http://schemas.microsoft.com/office/drawing/2014/main" id="{37151990-CFBD-4A15-B68C-D7A40722F792}"/>
                  </a:ext>
                </a:extLst>
              </p:cNvPr>
              <p:cNvSpPr>
                <a:spLocks noChangeArrowheads="1"/>
              </p:cNvSpPr>
              <p:nvPr/>
            </p:nvSpPr>
            <p:spPr bwMode="auto">
              <a:xfrm>
                <a:off x="43" y="1534"/>
                <a:ext cx="1234" cy="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350" b="1"/>
                  <a:t>Time * const p;</a:t>
                </a:r>
                <a:endParaRPr lang="en-US" altLang="zh-CN" sz="1350"/>
              </a:p>
              <a:p>
                <a:pPr algn="just"/>
                <a:endParaRPr lang="en-US" altLang="zh-CN" sz="1350"/>
              </a:p>
            </p:txBody>
          </p:sp>
          <p:sp>
            <p:nvSpPr>
              <p:cNvPr id="51228" name="Rectangle 29">
                <a:extLst>
                  <a:ext uri="{FF2B5EF4-FFF2-40B4-BE49-F238E27FC236}">
                    <a16:creationId xmlns:a16="http://schemas.microsoft.com/office/drawing/2014/main" id="{28CCC853-F090-4606-9AD4-62E1D01B7359}"/>
                  </a:ext>
                </a:extLst>
              </p:cNvPr>
              <p:cNvSpPr>
                <a:spLocks noChangeArrowheads="1"/>
              </p:cNvSpPr>
              <p:nvPr/>
            </p:nvSpPr>
            <p:spPr bwMode="auto">
              <a:xfrm>
                <a:off x="0" y="1534"/>
                <a:ext cx="1320" cy="55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350"/>
              </a:p>
            </p:txBody>
          </p:sp>
        </p:grpSp>
        <p:grpSp>
          <p:nvGrpSpPr>
            <p:cNvPr id="51212" name="Group 32">
              <a:extLst>
                <a:ext uri="{FF2B5EF4-FFF2-40B4-BE49-F238E27FC236}">
                  <a16:creationId xmlns:a16="http://schemas.microsoft.com/office/drawing/2014/main" id="{2EA83C4D-2340-4324-822F-63661427DED0}"/>
                </a:ext>
              </a:extLst>
            </p:cNvPr>
            <p:cNvGrpSpPr>
              <a:grpSpLocks/>
            </p:cNvGrpSpPr>
            <p:nvPr/>
          </p:nvGrpSpPr>
          <p:grpSpPr bwMode="auto">
            <a:xfrm>
              <a:off x="1320" y="1534"/>
              <a:ext cx="2264" cy="556"/>
              <a:chOff x="1320" y="1534"/>
              <a:chExt cx="2264" cy="556"/>
            </a:xfrm>
          </p:grpSpPr>
          <p:sp>
            <p:nvSpPr>
              <p:cNvPr id="51225" name="Rectangle 12">
                <a:extLst>
                  <a:ext uri="{FF2B5EF4-FFF2-40B4-BE49-F238E27FC236}">
                    <a16:creationId xmlns:a16="http://schemas.microsoft.com/office/drawing/2014/main" id="{3043B95E-6F8C-4DDC-A792-AD85D32F1543}"/>
                  </a:ext>
                </a:extLst>
              </p:cNvPr>
              <p:cNvSpPr>
                <a:spLocks noChangeArrowheads="1"/>
              </p:cNvSpPr>
              <p:nvPr/>
            </p:nvSpPr>
            <p:spPr bwMode="auto">
              <a:xfrm>
                <a:off x="1363" y="1534"/>
                <a:ext cx="2178" cy="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350" b="1"/>
                  <a:t>p</a:t>
                </a:r>
                <a:r>
                  <a:rPr lang="zh-CN" altLang="en-US" sz="1350" b="1"/>
                  <a:t>是指向</a:t>
                </a:r>
                <a:r>
                  <a:rPr lang="en-US" altLang="zh-CN" sz="1350" b="1"/>
                  <a:t>Time</a:t>
                </a:r>
                <a:r>
                  <a:rPr lang="zh-CN" altLang="en-US" sz="1350" b="1"/>
                  <a:t>对象的常指针，</a:t>
                </a:r>
                <a:r>
                  <a:rPr lang="en-US" altLang="zh-CN" sz="1350" b="1"/>
                  <a:t>p</a:t>
                </a:r>
                <a:r>
                  <a:rPr lang="zh-CN" altLang="en-US" sz="1350" b="1"/>
                  <a:t>的值(即</a:t>
                </a:r>
                <a:r>
                  <a:rPr lang="en-US" altLang="zh-CN" sz="1350" b="1"/>
                  <a:t>p</a:t>
                </a:r>
                <a:r>
                  <a:rPr lang="zh-CN" altLang="en-US" sz="1350" b="1"/>
                  <a:t>的指向)不能改变</a:t>
                </a:r>
                <a:endParaRPr lang="zh-CN" altLang="en-US" sz="1350"/>
              </a:p>
              <a:p>
                <a:pPr algn="just"/>
                <a:endParaRPr lang="zh-CN" altLang="en-US" sz="1350"/>
              </a:p>
            </p:txBody>
          </p:sp>
          <p:sp>
            <p:nvSpPr>
              <p:cNvPr id="51226" name="Rectangle 31">
                <a:extLst>
                  <a:ext uri="{FF2B5EF4-FFF2-40B4-BE49-F238E27FC236}">
                    <a16:creationId xmlns:a16="http://schemas.microsoft.com/office/drawing/2014/main" id="{D56A2215-EFF9-44CE-8519-7A84BB084971}"/>
                  </a:ext>
                </a:extLst>
              </p:cNvPr>
              <p:cNvSpPr>
                <a:spLocks noChangeArrowheads="1"/>
              </p:cNvSpPr>
              <p:nvPr/>
            </p:nvSpPr>
            <p:spPr bwMode="auto">
              <a:xfrm>
                <a:off x="1320" y="1534"/>
                <a:ext cx="2264" cy="55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350"/>
              </a:p>
            </p:txBody>
          </p:sp>
        </p:grpSp>
        <p:grpSp>
          <p:nvGrpSpPr>
            <p:cNvPr id="51213" name="Group 34">
              <a:extLst>
                <a:ext uri="{FF2B5EF4-FFF2-40B4-BE49-F238E27FC236}">
                  <a16:creationId xmlns:a16="http://schemas.microsoft.com/office/drawing/2014/main" id="{F5877BAC-46C1-4E16-A92F-AF046E6FE888}"/>
                </a:ext>
              </a:extLst>
            </p:cNvPr>
            <p:cNvGrpSpPr>
              <a:grpSpLocks/>
            </p:cNvGrpSpPr>
            <p:nvPr/>
          </p:nvGrpSpPr>
          <p:grpSpPr bwMode="auto">
            <a:xfrm>
              <a:off x="0" y="2090"/>
              <a:ext cx="1320" cy="556"/>
              <a:chOff x="0" y="2090"/>
              <a:chExt cx="1320" cy="556"/>
            </a:xfrm>
          </p:grpSpPr>
          <p:sp>
            <p:nvSpPr>
              <p:cNvPr id="51223" name="Rectangle 13">
                <a:extLst>
                  <a:ext uri="{FF2B5EF4-FFF2-40B4-BE49-F238E27FC236}">
                    <a16:creationId xmlns:a16="http://schemas.microsoft.com/office/drawing/2014/main" id="{7E1FF5A3-FE1F-4846-B9C7-FF4EF7DA354D}"/>
                  </a:ext>
                </a:extLst>
              </p:cNvPr>
              <p:cNvSpPr>
                <a:spLocks noChangeArrowheads="1"/>
              </p:cNvSpPr>
              <p:nvPr/>
            </p:nvSpPr>
            <p:spPr bwMode="auto">
              <a:xfrm>
                <a:off x="43" y="2090"/>
                <a:ext cx="1234" cy="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350" b="1"/>
                  <a:t>const Time *p;</a:t>
                </a:r>
                <a:endParaRPr lang="en-US" altLang="zh-CN" sz="1350"/>
              </a:p>
              <a:p>
                <a:pPr algn="just"/>
                <a:endParaRPr lang="en-US" altLang="zh-CN" sz="1350"/>
              </a:p>
            </p:txBody>
          </p:sp>
          <p:sp>
            <p:nvSpPr>
              <p:cNvPr id="51224" name="Rectangle 33">
                <a:extLst>
                  <a:ext uri="{FF2B5EF4-FFF2-40B4-BE49-F238E27FC236}">
                    <a16:creationId xmlns:a16="http://schemas.microsoft.com/office/drawing/2014/main" id="{A2B83F4D-2C43-4179-9DBA-C3C5C8BB529D}"/>
                  </a:ext>
                </a:extLst>
              </p:cNvPr>
              <p:cNvSpPr>
                <a:spLocks noChangeArrowheads="1"/>
              </p:cNvSpPr>
              <p:nvPr/>
            </p:nvSpPr>
            <p:spPr bwMode="auto">
              <a:xfrm>
                <a:off x="0" y="2090"/>
                <a:ext cx="1320" cy="55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350"/>
              </a:p>
            </p:txBody>
          </p:sp>
        </p:grpSp>
        <p:grpSp>
          <p:nvGrpSpPr>
            <p:cNvPr id="51214" name="Group 36">
              <a:extLst>
                <a:ext uri="{FF2B5EF4-FFF2-40B4-BE49-F238E27FC236}">
                  <a16:creationId xmlns:a16="http://schemas.microsoft.com/office/drawing/2014/main" id="{FB30D577-42D7-47DB-9383-618191A67642}"/>
                </a:ext>
              </a:extLst>
            </p:cNvPr>
            <p:cNvGrpSpPr>
              <a:grpSpLocks/>
            </p:cNvGrpSpPr>
            <p:nvPr/>
          </p:nvGrpSpPr>
          <p:grpSpPr bwMode="auto">
            <a:xfrm>
              <a:off x="1320" y="2090"/>
              <a:ext cx="2264" cy="556"/>
              <a:chOff x="1320" y="2090"/>
              <a:chExt cx="2264" cy="556"/>
            </a:xfrm>
          </p:grpSpPr>
          <p:sp>
            <p:nvSpPr>
              <p:cNvPr id="51221" name="Rectangle 14">
                <a:extLst>
                  <a:ext uri="{FF2B5EF4-FFF2-40B4-BE49-F238E27FC236}">
                    <a16:creationId xmlns:a16="http://schemas.microsoft.com/office/drawing/2014/main" id="{5BD73134-3AFF-4DBF-83B3-25F027302CFB}"/>
                  </a:ext>
                </a:extLst>
              </p:cNvPr>
              <p:cNvSpPr>
                <a:spLocks noChangeArrowheads="1"/>
              </p:cNvSpPr>
              <p:nvPr/>
            </p:nvSpPr>
            <p:spPr bwMode="auto">
              <a:xfrm>
                <a:off x="1363" y="2090"/>
                <a:ext cx="2178" cy="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350" b="1"/>
                  <a:t>p</a:t>
                </a:r>
                <a:r>
                  <a:rPr lang="zh-CN" altLang="en-US" sz="1350" b="1"/>
                  <a:t>是指向</a:t>
                </a:r>
                <a:r>
                  <a:rPr lang="en-US" altLang="zh-CN" sz="1350" b="1"/>
                  <a:t>Time</a:t>
                </a:r>
                <a:r>
                  <a:rPr lang="zh-CN" altLang="en-US" sz="1350" b="1"/>
                  <a:t>类常对象的指针，其指向的类对象的值不能通过指针来改变</a:t>
                </a:r>
                <a:endParaRPr lang="zh-CN" altLang="en-US" sz="1350"/>
              </a:p>
              <a:p>
                <a:pPr algn="just"/>
                <a:endParaRPr lang="zh-CN" altLang="en-US" sz="1350"/>
              </a:p>
            </p:txBody>
          </p:sp>
          <p:sp>
            <p:nvSpPr>
              <p:cNvPr id="51222" name="Rectangle 35">
                <a:extLst>
                  <a:ext uri="{FF2B5EF4-FFF2-40B4-BE49-F238E27FC236}">
                    <a16:creationId xmlns:a16="http://schemas.microsoft.com/office/drawing/2014/main" id="{BBD8216B-115C-4365-AFB1-AF8959F1944C}"/>
                  </a:ext>
                </a:extLst>
              </p:cNvPr>
              <p:cNvSpPr>
                <a:spLocks noChangeArrowheads="1"/>
              </p:cNvSpPr>
              <p:nvPr/>
            </p:nvSpPr>
            <p:spPr bwMode="auto">
              <a:xfrm>
                <a:off x="1320" y="2090"/>
                <a:ext cx="2264" cy="55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350"/>
              </a:p>
            </p:txBody>
          </p:sp>
        </p:grpSp>
        <p:grpSp>
          <p:nvGrpSpPr>
            <p:cNvPr id="51215" name="Group 38">
              <a:extLst>
                <a:ext uri="{FF2B5EF4-FFF2-40B4-BE49-F238E27FC236}">
                  <a16:creationId xmlns:a16="http://schemas.microsoft.com/office/drawing/2014/main" id="{9E3315AF-57C7-4326-AFCD-823010090726}"/>
                </a:ext>
              </a:extLst>
            </p:cNvPr>
            <p:cNvGrpSpPr>
              <a:grpSpLocks/>
            </p:cNvGrpSpPr>
            <p:nvPr/>
          </p:nvGrpSpPr>
          <p:grpSpPr bwMode="auto">
            <a:xfrm>
              <a:off x="0" y="2646"/>
              <a:ext cx="1320" cy="556"/>
              <a:chOff x="0" y="2646"/>
              <a:chExt cx="1320" cy="556"/>
            </a:xfrm>
          </p:grpSpPr>
          <p:sp>
            <p:nvSpPr>
              <p:cNvPr id="51219" name="Rectangle 15">
                <a:extLst>
                  <a:ext uri="{FF2B5EF4-FFF2-40B4-BE49-F238E27FC236}">
                    <a16:creationId xmlns:a16="http://schemas.microsoft.com/office/drawing/2014/main" id="{0D03A54D-C423-4B7D-B634-D6C872AB90B7}"/>
                  </a:ext>
                </a:extLst>
              </p:cNvPr>
              <p:cNvSpPr>
                <a:spLocks noChangeArrowheads="1"/>
              </p:cNvSpPr>
              <p:nvPr/>
            </p:nvSpPr>
            <p:spPr bwMode="auto">
              <a:xfrm>
                <a:off x="43" y="2646"/>
                <a:ext cx="1234" cy="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350" b="1"/>
                  <a:t>const Time &amp;t1=t;</a:t>
                </a:r>
                <a:endParaRPr lang="en-US" altLang="zh-CN" sz="1350"/>
              </a:p>
              <a:p>
                <a:pPr algn="just"/>
                <a:endParaRPr lang="en-US" altLang="zh-CN" sz="1350"/>
              </a:p>
            </p:txBody>
          </p:sp>
          <p:sp>
            <p:nvSpPr>
              <p:cNvPr id="51220" name="Rectangle 37">
                <a:extLst>
                  <a:ext uri="{FF2B5EF4-FFF2-40B4-BE49-F238E27FC236}">
                    <a16:creationId xmlns:a16="http://schemas.microsoft.com/office/drawing/2014/main" id="{7812CF62-137B-45EB-A0BD-DECC4252A8D2}"/>
                  </a:ext>
                </a:extLst>
              </p:cNvPr>
              <p:cNvSpPr>
                <a:spLocks noChangeArrowheads="1"/>
              </p:cNvSpPr>
              <p:nvPr/>
            </p:nvSpPr>
            <p:spPr bwMode="auto">
              <a:xfrm>
                <a:off x="0" y="2646"/>
                <a:ext cx="1320" cy="55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350"/>
              </a:p>
            </p:txBody>
          </p:sp>
        </p:grpSp>
        <p:grpSp>
          <p:nvGrpSpPr>
            <p:cNvPr id="51216" name="Group 40">
              <a:extLst>
                <a:ext uri="{FF2B5EF4-FFF2-40B4-BE49-F238E27FC236}">
                  <a16:creationId xmlns:a16="http://schemas.microsoft.com/office/drawing/2014/main" id="{F8B7D78F-F770-4E61-A339-1841BE9D62E7}"/>
                </a:ext>
              </a:extLst>
            </p:cNvPr>
            <p:cNvGrpSpPr>
              <a:grpSpLocks/>
            </p:cNvGrpSpPr>
            <p:nvPr/>
          </p:nvGrpSpPr>
          <p:grpSpPr bwMode="auto">
            <a:xfrm>
              <a:off x="1320" y="2646"/>
              <a:ext cx="2264" cy="556"/>
              <a:chOff x="1320" y="2646"/>
              <a:chExt cx="2264" cy="556"/>
            </a:xfrm>
          </p:grpSpPr>
          <p:sp>
            <p:nvSpPr>
              <p:cNvPr id="51217" name="Rectangle 16">
                <a:extLst>
                  <a:ext uri="{FF2B5EF4-FFF2-40B4-BE49-F238E27FC236}">
                    <a16:creationId xmlns:a16="http://schemas.microsoft.com/office/drawing/2014/main" id="{D9201F8E-32F2-480F-9BC2-0C00CFB053D1}"/>
                  </a:ext>
                </a:extLst>
              </p:cNvPr>
              <p:cNvSpPr>
                <a:spLocks noChangeArrowheads="1"/>
              </p:cNvSpPr>
              <p:nvPr/>
            </p:nvSpPr>
            <p:spPr bwMode="auto">
              <a:xfrm>
                <a:off x="1363" y="2646"/>
                <a:ext cx="2178" cy="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350" b="1" dirty="0"/>
                  <a:t>t1</a:t>
                </a:r>
                <a:r>
                  <a:rPr lang="zh-CN" altLang="en-US" sz="1350" b="1" dirty="0"/>
                  <a:t>是</a:t>
                </a:r>
                <a:r>
                  <a:rPr lang="en-US" altLang="zh-CN" sz="1350" b="1" dirty="0"/>
                  <a:t>Time</a:t>
                </a:r>
                <a:r>
                  <a:rPr lang="zh-CN" altLang="en-US" sz="1350" b="1" dirty="0"/>
                  <a:t>类对象</a:t>
                </a:r>
                <a:r>
                  <a:rPr lang="en-US" altLang="zh-CN" sz="1350" b="1" dirty="0"/>
                  <a:t>t</a:t>
                </a:r>
                <a:r>
                  <a:rPr lang="zh-CN" altLang="en-US" sz="1350" b="1" dirty="0"/>
                  <a:t>的引用，二者指向同一段内存空间</a:t>
                </a:r>
                <a:endParaRPr lang="zh-CN" altLang="en-US" sz="1350" dirty="0"/>
              </a:p>
              <a:p>
                <a:pPr algn="just"/>
                <a:endParaRPr lang="zh-CN" altLang="en-US" sz="1350" dirty="0"/>
              </a:p>
            </p:txBody>
          </p:sp>
          <p:sp>
            <p:nvSpPr>
              <p:cNvPr id="51218" name="Rectangle 39">
                <a:extLst>
                  <a:ext uri="{FF2B5EF4-FFF2-40B4-BE49-F238E27FC236}">
                    <a16:creationId xmlns:a16="http://schemas.microsoft.com/office/drawing/2014/main" id="{AF92BD0B-C8BF-4667-AD77-1036AD9CE697}"/>
                  </a:ext>
                </a:extLst>
              </p:cNvPr>
              <p:cNvSpPr>
                <a:spLocks noChangeArrowheads="1"/>
              </p:cNvSpPr>
              <p:nvPr/>
            </p:nvSpPr>
            <p:spPr bwMode="auto">
              <a:xfrm>
                <a:off x="1320" y="2646"/>
                <a:ext cx="2264" cy="55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350"/>
              </a:p>
            </p:txBody>
          </p:sp>
        </p:grpSp>
      </p:grpSp>
      <p:sp>
        <p:nvSpPr>
          <p:cNvPr id="51204" name="Rectangle 42">
            <a:extLst>
              <a:ext uri="{FF2B5EF4-FFF2-40B4-BE49-F238E27FC236}">
                <a16:creationId xmlns:a16="http://schemas.microsoft.com/office/drawing/2014/main" id="{0B1658DD-0E7D-496E-94C1-AF97CEFBCC10}"/>
              </a:ext>
            </a:extLst>
          </p:cNvPr>
          <p:cNvSpPr>
            <a:spLocks noChangeArrowheads="1"/>
          </p:cNvSpPr>
          <p:nvPr/>
        </p:nvSpPr>
        <p:spPr bwMode="auto">
          <a:xfrm>
            <a:off x="1464469" y="2089547"/>
            <a:ext cx="6172200" cy="3086100"/>
          </a:xfrm>
          <a:prstGeom prst="rect">
            <a:avLst/>
          </a:prstGeom>
          <a:noFill/>
          <a:ln w="11112">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350"/>
          </a:p>
        </p:txBody>
      </p:sp>
    </p:spTree>
    <p:extLst>
      <p:ext uri="{BB962C8B-B14F-4D97-AF65-F5344CB8AC3E}">
        <p14:creationId xmlns:p14="http://schemas.microsoft.com/office/powerpoint/2010/main" val="30969882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a:extLst>
              <a:ext uri="{FF2B5EF4-FFF2-40B4-BE49-F238E27FC236}">
                <a16:creationId xmlns:a16="http://schemas.microsoft.com/office/drawing/2014/main" id="{A1B8D810-D724-4F45-A344-3ABCE2D26FBF}"/>
              </a:ext>
            </a:extLst>
          </p:cNvPr>
          <p:cNvSpPr>
            <a:spLocks noGrp="1" noChangeArrowheads="1"/>
          </p:cNvSpPr>
          <p:nvPr>
            <p:ph type="ctrTitle" idx="4294967295"/>
          </p:nvPr>
        </p:nvSpPr>
        <p:spPr>
          <a:xfrm>
            <a:off x="1885950" y="944724"/>
            <a:ext cx="6115050" cy="514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lnSpc>
                <a:spcPct val="150000"/>
              </a:lnSpc>
              <a:spcBef>
                <a:spcPct val="50000"/>
              </a:spcBef>
            </a:pPr>
            <a:r>
              <a:rPr lang="zh-CN" altLang="en-US" sz="2550" dirty="0"/>
              <a:t>9.7 对象的动态建立和释放</a:t>
            </a:r>
          </a:p>
        </p:txBody>
      </p:sp>
      <p:sp>
        <p:nvSpPr>
          <p:cNvPr id="57346" name="Rectangle 2">
            <a:extLst>
              <a:ext uri="{FF2B5EF4-FFF2-40B4-BE49-F238E27FC236}">
                <a16:creationId xmlns:a16="http://schemas.microsoft.com/office/drawing/2014/main" id="{65A85099-4366-4768-BDC7-32B205A53D8B}"/>
              </a:ext>
            </a:extLst>
          </p:cNvPr>
          <p:cNvSpPr>
            <a:spLocks noGrp="1" noChangeArrowheads="1"/>
          </p:cNvSpPr>
          <p:nvPr>
            <p:ph type="subTitle" idx="4294967295"/>
          </p:nvPr>
        </p:nvSpPr>
        <p:spPr>
          <a:xfrm>
            <a:off x="1223628" y="1554162"/>
            <a:ext cx="6286500" cy="4179094"/>
          </a:xfrm>
          <a:prstGeom prst="rect">
            <a:avLst/>
          </a:prstGeom>
        </p:spPr>
        <p:txBody>
          <a:bodyPr/>
          <a:lstStyle/>
          <a:p>
            <a:pPr indent="-4763">
              <a:lnSpc>
                <a:spcPts val="1950"/>
              </a:lnSpc>
              <a:buNone/>
              <a:defRPr/>
            </a:pPr>
            <a:r>
              <a:rPr lang="zh-CN" altLang="en-US" sz="1500" b="0" dirty="0">
                <a:latin typeface="+mj-lt"/>
                <a:ea typeface="黑体" pitchFamily="49" charset="-122"/>
              </a:rPr>
              <a:t>如果已经定义了一个</a:t>
            </a:r>
            <a:r>
              <a:rPr lang="en-US" altLang="zh-CN" sz="1500" b="0" dirty="0">
                <a:latin typeface="+mj-lt"/>
                <a:ea typeface="黑体" pitchFamily="49" charset="-122"/>
              </a:rPr>
              <a:t>Box</a:t>
            </a:r>
            <a:r>
              <a:rPr lang="zh-CN" altLang="en-US" sz="1500" b="0" dirty="0">
                <a:latin typeface="+mj-lt"/>
                <a:ea typeface="黑体" pitchFamily="49" charset="-122"/>
              </a:rPr>
              <a:t>类，可以用下面的方法动态地建立一个对象，并定义一个指向本类的对象的指针变量来存放该地址：</a:t>
            </a:r>
            <a:br>
              <a:rPr lang="en-US" altLang="zh-CN" sz="1500" b="0" dirty="0">
                <a:latin typeface="+mj-lt"/>
                <a:ea typeface="黑体" pitchFamily="49" charset="-122"/>
              </a:rPr>
            </a:br>
            <a:r>
              <a:rPr lang="en-US" altLang="zh-CN" sz="1500" b="0" dirty="0">
                <a:solidFill>
                  <a:srgbClr val="0000FF"/>
                </a:solidFill>
                <a:latin typeface="+mj-lt"/>
                <a:ea typeface="黑体" pitchFamily="49" charset="-122"/>
              </a:rPr>
              <a:t>Box *</a:t>
            </a:r>
            <a:r>
              <a:rPr lang="en-US" altLang="zh-CN" sz="1500" b="0" dirty="0" err="1">
                <a:solidFill>
                  <a:srgbClr val="0000FF"/>
                </a:solidFill>
                <a:latin typeface="+mj-lt"/>
                <a:ea typeface="黑体" pitchFamily="49" charset="-122"/>
              </a:rPr>
              <a:t>pt</a:t>
            </a:r>
            <a:r>
              <a:rPr lang="en-US" altLang="zh-CN" sz="1500" b="0" dirty="0">
                <a:solidFill>
                  <a:srgbClr val="0000FF"/>
                </a:solidFill>
                <a:latin typeface="+mj-lt"/>
                <a:ea typeface="黑体" pitchFamily="49" charset="-122"/>
              </a:rPr>
              <a:t>;                   //</a:t>
            </a:r>
            <a:r>
              <a:rPr lang="zh-CN" altLang="en-US" sz="1500" b="0" dirty="0">
                <a:solidFill>
                  <a:srgbClr val="0000FF"/>
                </a:solidFill>
                <a:latin typeface="+mj-lt"/>
                <a:ea typeface="黑体" pitchFamily="49" charset="-122"/>
              </a:rPr>
              <a:t>定义一个指向</a:t>
            </a:r>
            <a:r>
              <a:rPr lang="en-US" altLang="zh-CN" sz="1500" b="0" dirty="0">
                <a:solidFill>
                  <a:srgbClr val="0000FF"/>
                </a:solidFill>
                <a:latin typeface="+mj-lt"/>
                <a:ea typeface="黑体" pitchFamily="49" charset="-122"/>
              </a:rPr>
              <a:t>Box</a:t>
            </a:r>
            <a:r>
              <a:rPr lang="zh-CN" altLang="en-US" sz="1500" b="0" dirty="0">
                <a:solidFill>
                  <a:srgbClr val="0000FF"/>
                </a:solidFill>
                <a:latin typeface="+mj-lt"/>
                <a:ea typeface="黑体" pitchFamily="49" charset="-122"/>
              </a:rPr>
              <a:t>类对象的指针变量</a:t>
            </a:r>
            <a:r>
              <a:rPr lang="en-US" altLang="zh-CN" sz="1500" b="0" dirty="0" err="1">
                <a:solidFill>
                  <a:srgbClr val="0000FF"/>
                </a:solidFill>
                <a:latin typeface="+mj-lt"/>
                <a:ea typeface="黑体" pitchFamily="49" charset="-122"/>
              </a:rPr>
              <a:t>pt</a:t>
            </a:r>
            <a:endParaRPr lang="en-US" altLang="zh-CN" sz="1500" b="0" dirty="0">
              <a:solidFill>
                <a:srgbClr val="0000FF"/>
              </a:solidFill>
              <a:latin typeface="+mj-lt"/>
              <a:ea typeface="黑体" pitchFamily="49" charset="-122"/>
            </a:endParaRPr>
          </a:p>
          <a:p>
            <a:pPr indent="-4763">
              <a:lnSpc>
                <a:spcPts val="1950"/>
              </a:lnSpc>
              <a:buNone/>
              <a:defRPr/>
            </a:pPr>
            <a:r>
              <a:rPr lang="en-US" altLang="zh-CN" sz="1500" b="0" dirty="0" err="1">
                <a:solidFill>
                  <a:srgbClr val="0000FF"/>
                </a:solidFill>
                <a:latin typeface="+mj-lt"/>
                <a:ea typeface="黑体" pitchFamily="49" charset="-122"/>
              </a:rPr>
              <a:t>pt</a:t>
            </a:r>
            <a:r>
              <a:rPr lang="en-US" altLang="zh-CN" sz="1500" b="0" dirty="0">
                <a:solidFill>
                  <a:srgbClr val="0000FF"/>
                </a:solidFill>
                <a:latin typeface="+mj-lt"/>
                <a:ea typeface="黑体" pitchFamily="49" charset="-122"/>
              </a:rPr>
              <a:t>=new Box;                //</a:t>
            </a:r>
            <a:r>
              <a:rPr lang="zh-CN" altLang="en-US" sz="1500" b="0" dirty="0">
                <a:solidFill>
                  <a:srgbClr val="0000FF"/>
                </a:solidFill>
                <a:latin typeface="+mj-lt"/>
                <a:ea typeface="黑体" pitchFamily="49" charset="-122"/>
              </a:rPr>
              <a:t>在</a:t>
            </a:r>
            <a:r>
              <a:rPr lang="en-US" altLang="zh-CN" sz="1500" b="0" dirty="0" err="1">
                <a:solidFill>
                  <a:srgbClr val="0000FF"/>
                </a:solidFill>
                <a:latin typeface="+mj-lt"/>
                <a:ea typeface="黑体" pitchFamily="49" charset="-122"/>
              </a:rPr>
              <a:t>pt</a:t>
            </a:r>
            <a:r>
              <a:rPr lang="zh-CN" altLang="en-US" sz="1500" b="0" dirty="0">
                <a:solidFill>
                  <a:srgbClr val="0000FF"/>
                </a:solidFill>
                <a:latin typeface="+mj-lt"/>
                <a:ea typeface="黑体" pitchFamily="49" charset="-122"/>
              </a:rPr>
              <a:t>中存放了新建对象的起始地址</a:t>
            </a:r>
            <a:endParaRPr lang="en-US" altLang="zh-CN" sz="1500" b="0" dirty="0">
              <a:solidFill>
                <a:srgbClr val="0000FF"/>
              </a:solidFill>
              <a:latin typeface="+mj-lt"/>
              <a:ea typeface="黑体" pitchFamily="49" charset="-122"/>
            </a:endParaRPr>
          </a:p>
          <a:p>
            <a:pPr indent="-4763">
              <a:lnSpc>
                <a:spcPts val="2100"/>
              </a:lnSpc>
              <a:buNone/>
              <a:defRPr/>
            </a:pPr>
            <a:r>
              <a:rPr lang="zh-CN" altLang="en-US" sz="1500" b="0" dirty="0">
                <a:latin typeface="+mj-lt"/>
                <a:ea typeface="黑体" pitchFamily="49" charset="-122"/>
              </a:rPr>
              <a:t>在程序中就可以通过</a:t>
            </a:r>
            <a:r>
              <a:rPr lang="en-US" altLang="zh-CN" sz="1500" b="0" dirty="0" err="1">
                <a:latin typeface="+mj-lt"/>
                <a:ea typeface="黑体" pitchFamily="49" charset="-122"/>
              </a:rPr>
              <a:t>pt</a:t>
            </a:r>
            <a:r>
              <a:rPr lang="zh-CN" altLang="en-US" sz="1500" b="0" dirty="0">
                <a:latin typeface="+mj-lt"/>
                <a:ea typeface="黑体" pitchFamily="49" charset="-122"/>
              </a:rPr>
              <a:t>访问这个新建的对象。如 </a:t>
            </a:r>
          </a:p>
          <a:p>
            <a:pPr indent="-4763">
              <a:lnSpc>
                <a:spcPts val="2100"/>
              </a:lnSpc>
              <a:buNone/>
              <a:defRPr/>
            </a:pPr>
            <a:r>
              <a:rPr lang="en-US" altLang="zh-CN" sz="1500" b="0" dirty="0" err="1">
                <a:solidFill>
                  <a:srgbClr val="0000FF"/>
                </a:solidFill>
                <a:latin typeface="+mj-lt"/>
                <a:ea typeface="黑体" pitchFamily="49" charset="-122"/>
              </a:rPr>
              <a:t>cout</a:t>
            </a:r>
            <a:r>
              <a:rPr lang="en-US" altLang="zh-CN" sz="1500" b="0" dirty="0">
                <a:solidFill>
                  <a:srgbClr val="0000FF"/>
                </a:solidFill>
                <a:latin typeface="+mj-lt"/>
                <a:ea typeface="黑体" pitchFamily="49" charset="-122"/>
              </a:rPr>
              <a:t>&lt;&lt;</a:t>
            </a:r>
            <a:r>
              <a:rPr lang="en-US" altLang="zh-CN" sz="1500" b="0" dirty="0" err="1">
                <a:solidFill>
                  <a:srgbClr val="0000FF"/>
                </a:solidFill>
                <a:latin typeface="+mj-lt"/>
                <a:ea typeface="黑体" pitchFamily="49" charset="-122"/>
              </a:rPr>
              <a:t>pt</a:t>
            </a:r>
            <a:r>
              <a:rPr lang="en-US" altLang="zh-CN" sz="1500" b="0" dirty="0">
                <a:solidFill>
                  <a:srgbClr val="0000FF"/>
                </a:solidFill>
                <a:latin typeface="+mj-lt"/>
                <a:ea typeface="黑体" pitchFamily="49" charset="-122"/>
              </a:rPr>
              <a:t>-&gt;height;           //</a:t>
            </a:r>
            <a:r>
              <a:rPr lang="zh-CN" altLang="en-US" sz="1500" b="0" dirty="0">
                <a:solidFill>
                  <a:srgbClr val="0000FF"/>
                </a:solidFill>
                <a:latin typeface="+mj-lt"/>
                <a:ea typeface="黑体" pitchFamily="49" charset="-122"/>
              </a:rPr>
              <a:t>输出该对象的</a:t>
            </a:r>
            <a:r>
              <a:rPr lang="en-US" altLang="zh-CN" sz="1500" b="0" dirty="0">
                <a:solidFill>
                  <a:srgbClr val="0000FF"/>
                </a:solidFill>
                <a:latin typeface="+mj-lt"/>
                <a:ea typeface="黑体" pitchFamily="49" charset="-122"/>
              </a:rPr>
              <a:t>height</a:t>
            </a:r>
            <a:r>
              <a:rPr lang="zh-CN" altLang="en-US" sz="1500" b="0" dirty="0">
                <a:solidFill>
                  <a:srgbClr val="0000FF"/>
                </a:solidFill>
                <a:latin typeface="+mj-lt"/>
                <a:ea typeface="黑体" pitchFamily="49" charset="-122"/>
              </a:rPr>
              <a:t>成员</a:t>
            </a:r>
          </a:p>
          <a:p>
            <a:pPr indent="-4763">
              <a:lnSpc>
                <a:spcPts val="2100"/>
              </a:lnSpc>
              <a:buNone/>
              <a:defRPr/>
            </a:pPr>
            <a:r>
              <a:rPr lang="en-US" altLang="zh-CN" sz="1500" b="0" dirty="0" err="1">
                <a:solidFill>
                  <a:srgbClr val="0000FF"/>
                </a:solidFill>
                <a:latin typeface="+mj-lt"/>
                <a:ea typeface="黑体" pitchFamily="49" charset="-122"/>
              </a:rPr>
              <a:t>cout</a:t>
            </a:r>
            <a:r>
              <a:rPr lang="en-US" altLang="zh-CN" sz="1500" b="0" dirty="0">
                <a:solidFill>
                  <a:srgbClr val="0000FF"/>
                </a:solidFill>
                <a:latin typeface="+mj-lt"/>
                <a:ea typeface="黑体" pitchFamily="49" charset="-122"/>
              </a:rPr>
              <a:t>&lt;&lt;</a:t>
            </a:r>
            <a:r>
              <a:rPr lang="en-US" altLang="zh-CN" sz="1500" b="0" dirty="0" err="1">
                <a:solidFill>
                  <a:srgbClr val="0000FF"/>
                </a:solidFill>
                <a:latin typeface="+mj-lt"/>
                <a:ea typeface="黑体" pitchFamily="49" charset="-122"/>
              </a:rPr>
              <a:t>pt</a:t>
            </a:r>
            <a:r>
              <a:rPr lang="en-US" altLang="zh-CN" sz="1500" b="0" dirty="0">
                <a:solidFill>
                  <a:srgbClr val="0000FF"/>
                </a:solidFill>
                <a:latin typeface="+mj-lt"/>
                <a:ea typeface="黑体" pitchFamily="49" charset="-122"/>
              </a:rPr>
              <a:t>-&gt;volume( );     //</a:t>
            </a:r>
            <a:r>
              <a:rPr lang="zh-CN" altLang="en-US" sz="1500" b="0" dirty="0">
                <a:solidFill>
                  <a:srgbClr val="0000FF"/>
                </a:solidFill>
                <a:latin typeface="+mj-lt"/>
                <a:ea typeface="黑体" pitchFamily="49" charset="-122"/>
              </a:rPr>
              <a:t>调用该对象的</a:t>
            </a:r>
            <a:r>
              <a:rPr lang="en-US" altLang="zh-CN" sz="1500" b="0" dirty="0">
                <a:solidFill>
                  <a:srgbClr val="0000FF"/>
                </a:solidFill>
                <a:latin typeface="+mj-lt"/>
                <a:ea typeface="黑体" pitchFamily="49" charset="-122"/>
              </a:rPr>
              <a:t>volume</a:t>
            </a:r>
            <a:r>
              <a:rPr lang="zh-CN" altLang="en-US" sz="1500" b="0" dirty="0">
                <a:solidFill>
                  <a:srgbClr val="0000FF"/>
                </a:solidFill>
                <a:latin typeface="+mj-lt"/>
                <a:ea typeface="黑体" pitchFamily="49" charset="-122"/>
              </a:rPr>
              <a:t>函数，计算并输出体积</a:t>
            </a:r>
          </a:p>
          <a:p>
            <a:pPr indent="-4763">
              <a:lnSpc>
                <a:spcPts val="2100"/>
              </a:lnSpc>
              <a:buNone/>
              <a:defRPr/>
            </a:pPr>
            <a:r>
              <a:rPr lang="en-US" altLang="zh-CN" sz="1500" b="0" dirty="0">
                <a:latin typeface="+mj-lt"/>
                <a:ea typeface="黑体" pitchFamily="49" charset="-122"/>
              </a:rPr>
              <a:t>C++</a:t>
            </a:r>
            <a:r>
              <a:rPr lang="zh-CN" altLang="en-US" sz="1500" b="0" dirty="0">
                <a:latin typeface="+mj-lt"/>
                <a:ea typeface="黑体" pitchFamily="49" charset="-122"/>
              </a:rPr>
              <a:t>还允许在执行</a:t>
            </a:r>
            <a:r>
              <a:rPr lang="en-US" altLang="zh-CN" sz="1500" b="0" dirty="0">
                <a:latin typeface="+mj-lt"/>
                <a:ea typeface="黑体" pitchFamily="49" charset="-122"/>
              </a:rPr>
              <a:t>new</a:t>
            </a:r>
            <a:r>
              <a:rPr lang="zh-CN" altLang="en-US" sz="1500" b="0" dirty="0">
                <a:latin typeface="+mj-lt"/>
                <a:ea typeface="黑体" pitchFamily="49" charset="-122"/>
              </a:rPr>
              <a:t>时，对新建立的对象进行初始化。</a:t>
            </a:r>
          </a:p>
          <a:p>
            <a:pPr indent="-4763">
              <a:lnSpc>
                <a:spcPts val="2100"/>
              </a:lnSpc>
              <a:buNone/>
              <a:defRPr/>
            </a:pPr>
            <a:r>
              <a:rPr lang="en-US" altLang="zh-CN" sz="1500" b="0" dirty="0">
                <a:solidFill>
                  <a:srgbClr val="0000FF"/>
                </a:solidFill>
                <a:latin typeface="+mj-lt"/>
                <a:ea typeface="黑体" pitchFamily="49" charset="-122"/>
              </a:rPr>
              <a:t>Box *</a:t>
            </a:r>
            <a:r>
              <a:rPr lang="en-US" altLang="zh-CN" sz="1500" b="0" dirty="0" err="1">
                <a:solidFill>
                  <a:srgbClr val="0000FF"/>
                </a:solidFill>
                <a:latin typeface="+mj-lt"/>
                <a:ea typeface="黑体" pitchFamily="49" charset="-122"/>
              </a:rPr>
              <a:t>pt</a:t>
            </a:r>
            <a:r>
              <a:rPr lang="en-US" altLang="zh-CN" sz="1500" b="0" dirty="0">
                <a:solidFill>
                  <a:srgbClr val="0000FF"/>
                </a:solidFill>
                <a:latin typeface="+mj-lt"/>
                <a:ea typeface="黑体" pitchFamily="49" charset="-122"/>
              </a:rPr>
              <a:t>=new Box(12,15,18);</a:t>
            </a:r>
          </a:p>
          <a:p>
            <a:pPr indent="-4763">
              <a:lnSpc>
                <a:spcPts val="2100"/>
              </a:lnSpc>
              <a:buNone/>
              <a:defRPr/>
            </a:pPr>
            <a:r>
              <a:rPr lang="en-US" altLang="zh-CN" sz="1500" dirty="0">
                <a:solidFill>
                  <a:srgbClr val="FF0000"/>
                </a:solidFill>
              </a:rPr>
              <a:t>C++</a:t>
            </a:r>
            <a:r>
              <a:rPr lang="zh-CN" altLang="en-US" sz="1500" dirty="0">
                <a:solidFill>
                  <a:srgbClr val="FF0000"/>
                </a:solidFill>
              </a:rPr>
              <a:t>编译系统都使</a:t>
            </a:r>
            <a:r>
              <a:rPr lang="en-US" altLang="zh-CN" sz="1500" dirty="0">
                <a:solidFill>
                  <a:srgbClr val="FF0000"/>
                </a:solidFill>
              </a:rPr>
              <a:t>new</a:t>
            </a:r>
            <a:r>
              <a:rPr lang="zh-CN" altLang="en-US" sz="1500" dirty="0">
                <a:solidFill>
                  <a:srgbClr val="FF0000"/>
                </a:solidFill>
              </a:rPr>
              <a:t>返回一个0指针值。只要检测返回值是否为0，就可判断分配内存是否成功</a:t>
            </a:r>
            <a:r>
              <a:rPr lang="en-US" altLang="zh-CN" sz="1500" dirty="0">
                <a:solidFill>
                  <a:srgbClr val="FF0000"/>
                </a:solidFill>
              </a:rPr>
              <a:t>.</a:t>
            </a:r>
          </a:p>
          <a:p>
            <a:pPr indent="-4763">
              <a:lnSpc>
                <a:spcPts val="2250"/>
              </a:lnSpc>
              <a:buNone/>
              <a:defRPr/>
            </a:pPr>
            <a:r>
              <a:rPr lang="zh-CN" altLang="en-US" sz="1500" b="0" dirty="0">
                <a:ea typeface="黑体" pitchFamily="49" charset="-122"/>
              </a:rPr>
              <a:t>在不再需要使用由</a:t>
            </a:r>
            <a:r>
              <a:rPr lang="en-US" altLang="zh-CN" sz="1500" b="0" dirty="0">
                <a:ea typeface="黑体" pitchFamily="49" charset="-122"/>
              </a:rPr>
              <a:t>new</a:t>
            </a:r>
            <a:r>
              <a:rPr lang="zh-CN" altLang="en-US" sz="1500" b="0" dirty="0">
                <a:ea typeface="黑体" pitchFamily="49" charset="-122"/>
              </a:rPr>
              <a:t>建立的对象时，可以用</a:t>
            </a:r>
            <a:r>
              <a:rPr lang="en-US" altLang="zh-CN" sz="1500" b="0" dirty="0">
                <a:ea typeface="黑体" pitchFamily="49" charset="-122"/>
              </a:rPr>
              <a:t>delete</a:t>
            </a:r>
            <a:r>
              <a:rPr lang="zh-CN" altLang="en-US" sz="1500" b="0" dirty="0">
                <a:ea typeface="黑体" pitchFamily="49" charset="-122"/>
              </a:rPr>
              <a:t>运算符予以释放。如</a:t>
            </a:r>
          </a:p>
          <a:p>
            <a:pPr indent="-4763">
              <a:lnSpc>
                <a:spcPts val="2250"/>
              </a:lnSpc>
              <a:buNone/>
              <a:defRPr/>
            </a:pPr>
            <a:r>
              <a:rPr lang="en-US" altLang="zh-CN" sz="1500" b="0" dirty="0">
                <a:solidFill>
                  <a:srgbClr val="0000FF"/>
                </a:solidFill>
                <a:ea typeface="黑体" pitchFamily="49" charset="-122"/>
              </a:rPr>
              <a:t>delete </a:t>
            </a:r>
            <a:r>
              <a:rPr lang="en-US" altLang="zh-CN" sz="1500" b="0" dirty="0" err="1">
                <a:solidFill>
                  <a:srgbClr val="0000FF"/>
                </a:solidFill>
                <a:ea typeface="黑体" pitchFamily="49" charset="-122"/>
              </a:rPr>
              <a:t>pt</a:t>
            </a:r>
            <a:r>
              <a:rPr lang="en-US" altLang="zh-CN" sz="1500" b="0" dirty="0">
                <a:solidFill>
                  <a:srgbClr val="0000FF"/>
                </a:solidFill>
                <a:ea typeface="黑体" pitchFamily="49" charset="-122"/>
              </a:rPr>
              <a:t>;         //</a:t>
            </a:r>
            <a:r>
              <a:rPr lang="zh-CN" altLang="en-US" sz="1500" b="0" dirty="0">
                <a:solidFill>
                  <a:srgbClr val="0000FF"/>
                </a:solidFill>
                <a:ea typeface="黑体" pitchFamily="49" charset="-122"/>
              </a:rPr>
              <a:t>释放</a:t>
            </a:r>
            <a:r>
              <a:rPr lang="en-US" altLang="zh-CN" sz="1500" b="0" dirty="0" err="1">
                <a:solidFill>
                  <a:srgbClr val="0000FF"/>
                </a:solidFill>
                <a:ea typeface="黑体" pitchFamily="49" charset="-122"/>
              </a:rPr>
              <a:t>pt</a:t>
            </a:r>
            <a:r>
              <a:rPr lang="zh-CN" altLang="en-US" sz="1500" b="0" dirty="0">
                <a:solidFill>
                  <a:srgbClr val="0000FF"/>
                </a:solidFill>
                <a:ea typeface="黑体" pitchFamily="49" charset="-122"/>
              </a:rPr>
              <a:t>指向的内存空间（</a:t>
            </a:r>
            <a:r>
              <a:rPr lang="zh-CN" altLang="en-US" sz="1500" b="0" dirty="0">
                <a:ea typeface="黑体" pitchFamily="49" charset="-122"/>
              </a:rPr>
              <a:t>释放内存空间之前，自动调用析构函数，完成有关善后清理工作。）</a:t>
            </a:r>
          </a:p>
          <a:p>
            <a:pPr indent="-4763">
              <a:lnSpc>
                <a:spcPts val="2100"/>
              </a:lnSpc>
              <a:buNone/>
              <a:defRPr/>
            </a:pPr>
            <a:endParaRPr lang="en-US" altLang="zh-CN" sz="1500" b="0" dirty="0">
              <a:solidFill>
                <a:srgbClr val="FF0000"/>
              </a:solidFill>
              <a:latin typeface="+mj-lt"/>
              <a:ea typeface="黑体" pitchFamily="49" charset="-122"/>
            </a:endParaRPr>
          </a:p>
          <a:p>
            <a:pPr indent="-4763">
              <a:buNone/>
              <a:defRPr/>
            </a:pPr>
            <a:endParaRPr lang="zh-CN" altLang="en-US" dirty="0"/>
          </a:p>
          <a:p>
            <a:pPr indent="-4763">
              <a:buNone/>
              <a:defRPr/>
            </a:pPr>
            <a:r>
              <a:rPr lang="zh-CN" altLang="en-US" dirty="0"/>
              <a:t> </a:t>
            </a:r>
          </a:p>
        </p:txBody>
      </p:sp>
    </p:spTree>
    <p:extLst>
      <p:ext uri="{BB962C8B-B14F-4D97-AF65-F5344CB8AC3E}">
        <p14:creationId xmlns:p14="http://schemas.microsoft.com/office/powerpoint/2010/main" val="4076361278"/>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a:extLst>
              <a:ext uri="{FF2B5EF4-FFF2-40B4-BE49-F238E27FC236}">
                <a16:creationId xmlns:a16="http://schemas.microsoft.com/office/drawing/2014/main" id="{E2375ED9-C840-4079-80AC-61370E5C46EC}"/>
              </a:ext>
            </a:extLst>
          </p:cNvPr>
          <p:cNvSpPr>
            <a:spLocks noGrp="1" noChangeArrowheads="1"/>
          </p:cNvSpPr>
          <p:nvPr>
            <p:ph type="ctrTitle" idx="4294967295"/>
          </p:nvPr>
        </p:nvSpPr>
        <p:spPr>
          <a:xfrm>
            <a:off x="1885950" y="1257300"/>
            <a:ext cx="6115050" cy="514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lnSpc>
                <a:spcPct val="150000"/>
              </a:lnSpc>
              <a:spcBef>
                <a:spcPct val="50000"/>
              </a:spcBef>
            </a:pPr>
            <a:r>
              <a:rPr lang="zh-CN" altLang="en-US" sz="2550" dirty="0"/>
              <a:t>9.8 对象的赋值和复制</a:t>
            </a:r>
            <a:br>
              <a:rPr lang="zh-CN" altLang="en-US" sz="2550" dirty="0"/>
            </a:br>
            <a:r>
              <a:rPr lang="zh-CN" altLang="en-US" sz="2550" dirty="0"/>
              <a:t> </a:t>
            </a:r>
            <a:r>
              <a:rPr lang="zh-CN" altLang="en-US" sz="2250" dirty="0"/>
              <a:t>9.8.1 对象的赋值</a:t>
            </a:r>
          </a:p>
        </p:txBody>
      </p:sp>
      <p:sp>
        <p:nvSpPr>
          <p:cNvPr id="53250" name="Rectangle 2">
            <a:extLst>
              <a:ext uri="{FF2B5EF4-FFF2-40B4-BE49-F238E27FC236}">
                <a16:creationId xmlns:a16="http://schemas.microsoft.com/office/drawing/2014/main" id="{22D6C1C5-3C51-43D4-995B-AEBBF938AB07}"/>
              </a:ext>
            </a:extLst>
          </p:cNvPr>
          <p:cNvSpPr>
            <a:spLocks noGrp="1" noChangeArrowheads="1"/>
          </p:cNvSpPr>
          <p:nvPr>
            <p:ph type="subTitle" idx="4294967295"/>
          </p:nvPr>
        </p:nvSpPr>
        <p:spPr>
          <a:xfrm>
            <a:off x="1143000" y="2514600"/>
            <a:ext cx="6286500" cy="28575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buNone/>
            </a:pPr>
            <a:r>
              <a:rPr lang="zh-CN" altLang="en-US" sz="1800">
                <a:solidFill>
                  <a:srgbClr val="0000FF"/>
                </a:solidFill>
              </a:rPr>
              <a:t>对象赋值的一般形式： </a:t>
            </a:r>
            <a:r>
              <a:rPr lang="zh-CN" altLang="en-US" sz="1800">
                <a:solidFill>
                  <a:srgbClr val="FF0000"/>
                </a:solidFill>
              </a:rPr>
              <a:t>对象名1 = 对象名2;</a:t>
            </a:r>
          </a:p>
          <a:p>
            <a:pPr indent="-4763">
              <a:buNone/>
            </a:pPr>
            <a:r>
              <a:rPr lang="zh-CN" altLang="en-US" sz="1800">
                <a:solidFill>
                  <a:srgbClr val="FF0000"/>
                </a:solidFill>
              </a:rPr>
              <a:t>注意：对象名1和对象名2必须属于同一个类。</a:t>
            </a:r>
            <a:endParaRPr lang="en-US" altLang="zh-CN" sz="1800">
              <a:solidFill>
                <a:srgbClr val="FF0000"/>
              </a:solidFill>
            </a:endParaRPr>
          </a:p>
          <a:p>
            <a:pPr indent="-4763">
              <a:buNone/>
            </a:pPr>
            <a:r>
              <a:rPr lang="zh-CN" altLang="en-US" sz="1800">
                <a:solidFill>
                  <a:srgbClr val="0000FF"/>
                </a:solidFill>
              </a:rPr>
              <a:t>说明：</a:t>
            </a:r>
            <a:r>
              <a:rPr lang="zh-CN" altLang="en-US" sz="1800"/>
              <a:t> </a:t>
            </a:r>
          </a:p>
          <a:p>
            <a:pPr indent="-4763">
              <a:buNone/>
            </a:pPr>
            <a:r>
              <a:rPr lang="zh-CN" altLang="en-US" sz="1800"/>
              <a:t>(1) 对象的赋值只对其中的数据成员赋值，而不对成员函数赋值。</a:t>
            </a:r>
          </a:p>
          <a:p>
            <a:pPr indent="-4763">
              <a:buNone/>
            </a:pPr>
            <a:r>
              <a:rPr lang="zh-CN" altLang="en-US" sz="1800"/>
              <a:t>(2) 类的数据成员中不能包括动态分配的数据，否则在赋值时可能出现严重后果。</a:t>
            </a:r>
          </a:p>
          <a:p>
            <a:pPr indent="-4763">
              <a:buNone/>
            </a:pPr>
            <a:endParaRPr lang="zh-CN" altLang="en-US" sz="1800">
              <a:solidFill>
                <a:srgbClr val="FF0000"/>
              </a:solidFill>
            </a:endParaRPr>
          </a:p>
          <a:p>
            <a:pPr indent="-4763">
              <a:buNone/>
            </a:pPr>
            <a:endParaRPr lang="zh-CN" altLang="en-US"/>
          </a:p>
        </p:txBody>
      </p:sp>
    </p:spTree>
    <p:extLst>
      <p:ext uri="{BB962C8B-B14F-4D97-AF65-F5344CB8AC3E}">
        <p14:creationId xmlns:p14="http://schemas.microsoft.com/office/powerpoint/2010/main" val="309665097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64A3910F-CA6B-45E4-BBBD-A3F5AD8CB55A}"/>
              </a:ext>
            </a:extLst>
          </p:cNvPr>
          <p:cNvSpPr>
            <a:spLocks noGrp="1" noChangeArrowheads="1"/>
          </p:cNvSpPr>
          <p:nvPr>
            <p:ph type="subTitle" idx="4294967295"/>
          </p:nvPr>
        </p:nvSpPr>
        <p:spPr>
          <a:xfrm>
            <a:off x="1428750" y="1263255"/>
            <a:ext cx="6286500" cy="4493419"/>
          </a:xfrm>
          <a:prstGeom prst="rect">
            <a:avLst/>
          </a:prstGeom>
        </p:spPr>
        <p:txBody>
          <a:bodyPr/>
          <a:lstStyle/>
          <a:p>
            <a:pPr indent="-4763">
              <a:buNone/>
              <a:defRPr/>
            </a:pPr>
            <a:r>
              <a:rPr lang="zh-CN" altLang="en-US" dirty="0"/>
              <a:t>例9.9 对象的赋值。</a:t>
            </a:r>
          </a:p>
          <a:p>
            <a:pPr marL="0" indent="0">
              <a:spcBef>
                <a:spcPct val="0"/>
              </a:spcBef>
              <a:buNone/>
              <a:defRPr/>
            </a:pPr>
            <a:r>
              <a:rPr lang="zh-CN" altLang="en-US" sz="1350" dirty="0"/>
              <a:t>#</a:t>
            </a:r>
            <a:r>
              <a:rPr lang="en-US" altLang="zh-CN" sz="1350" dirty="0"/>
              <a:t>include &lt;iostream&gt;</a:t>
            </a:r>
          </a:p>
          <a:p>
            <a:pPr marL="0" indent="0">
              <a:spcBef>
                <a:spcPct val="0"/>
              </a:spcBef>
              <a:buNone/>
              <a:defRPr/>
            </a:pPr>
            <a:r>
              <a:rPr lang="en-US" altLang="zh-CN" sz="1350" dirty="0"/>
              <a:t>using namespace std;</a:t>
            </a:r>
          </a:p>
          <a:p>
            <a:pPr marL="0" indent="0">
              <a:spcBef>
                <a:spcPct val="0"/>
              </a:spcBef>
              <a:buNone/>
              <a:defRPr/>
            </a:pPr>
            <a:r>
              <a:rPr lang="en-US" altLang="zh-CN" sz="1350" dirty="0"/>
              <a:t>class Box</a:t>
            </a:r>
          </a:p>
          <a:p>
            <a:pPr marL="0" indent="0">
              <a:spcBef>
                <a:spcPct val="0"/>
              </a:spcBef>
              <a:buNone/>
              <a:defRPr/>
            </a:pPr>
            <a:r>
              <a:rPr lang="en-US" altLang="zh-CN" sz="1350" dirty="0"/>
              <a:t>{public:</a:t>
            </a:r>
          </a:p>
          <a:p>
            <a:pPr marL="0" lvl="1" indent="0">
              <a:spcBef>
                <a:spcPct val="0"/>
              </a:spcBef>
              <a:buNone/>
              <a:defRPr/>
            </a:pPr>
            <a:r>
              <a:rPr lang="en-US" altLang="zh-CN" sz="1350" dirty="0"/>
              <a:t>//</a:t>
            </a:r>
            <a:r>
              <a:rPr lang="zh-CN" altLang="en-US" sz="1350" dirty="0"/>
              <a:t>声明有默认参数的构造函数</a:t>
            </a:r>
            <a:endParaRPr lang="en-US" altLang="zh-CN" sz="1350" dirty="0"/>
          </a:p>
          <a:p>
            <a:pPr marL="300038" lvl="2" indent="0">
              <a:spcBef>
                <a:spcPct val="0"/>
              </a:spcBef>
              <a:buNone/>
              <a:defRPr/>
            </a:pPr>
            <a:r>
              <a:rPr lang="en-US" altLang="zh-CN" sz="1350" dirty="0"/>
              <a:t>Box(int=10,int=10,int=10);               </a:t>
            </a:r>
            <a:endParaRPr lang="zh-CN" altLang="en-US" sz="1350" dirty="0"/>
          </a:p>
          <a:p>
            <a:pPr marL="300038" lvl="2" indent="0">
              <a:spcBef>
                <a:spcPct val="0"/>
              </a:spcBef>
              <a:buNone/>
              <a:defRPr/>
            </a:pPr>
            <a:r>
              <a:rPr lang="en-US" altLang="zh-CN" sz="1350" dirty="0"/>
              <a:t>int volume( );</a:t>
            </a:r>
          </a:p>
          <a:p>
            <a:pPr marL="0" lvl="1" indent="0">
              <a:spcBef>
                <a:spcPct val="0"/>
              </a:spcBef>
              <a:buNone/>
              <a:defRPr/>
            </a:pPr>
            <a:r>
              <a:rPr lang="en-US" altLang="zh-CN" sz="1350" dirty="0"/>
              <a:t>private:</a:t>
            </a:r>
          </a:p>
          <a:p>
            <a:pPr marL="300038" lvl="2" indent="0">
              <a:spcBef>
                <a:spcPct val="0"/>
              </a:spcBef>
              <a:buNone/>
              <a:defRPr/>
            </a:pPr>
            <a:r>
              <a:rPr lang="en-US" altLang="zh-CN" sz="1350" dirty="0"/>
              <a:t>int height;</a:t>
            </a:r>
          </a:p>
          <a:p>
            <a:pPr marL="300038" lvl="2" indent="0">
              <a:spcBef>
                <a:spcPct val="0"/>
              </a:spcBef>
              <a:buNone/>
              <a:defRPr/>
            </a:pPr>
            <a:r>
              <a:rPr lang="en-US" altLang="zh-CN" sz="1350" dirty="0"/>
              <a:t>int width;</a:t>
            </a:r>
          </a:p>
          <a:p>
            <a:pPr marL="300038" lvl="2" indent="0">
              <a:spcBef>
                <a:spcPct val="0"/>
              </a:spcBef>
              <a:buNone/>
              <a:defRPr/>
            </a:pPr>
            <a:r>
              <a:rPr lang="en-US" altLang="zh-CN" sz="1350" dirty="0"/>
              <a:t>int length;</a:t>
            </a:r>
          </a:p>
          <a:p>
            <a:pPr marL="0" indent="0">
              <a:spcBef>
                <a:spcPct val="0"/>
              </a:spcBef>
              <a:buNone/>
              <a:defRPr/>
            </a:pPr>
            <a:r>
              <a:rPr lang="en-US" altLang="zh-CN" sz="1350" dirty="0"/>
              <a:t>};</a:t>
            </a:r>
          </a:p>
          <a:p>
            <a:pPr marL="0" indent="0">
              <a:spcBef>
                <a:spcPct val="0"/>
              </a:spcBef>
              <a:buNone/>
              <a:defRPr/>
            </a:pPr>
            <a:endParaRPr lang="en-US" altLang="zh-CN" sz="1350" dirty="0"/>
          </a:p>
          <a:p>
            <a:pPr marL="0" indent="0">
              <a:spcBef>
                <a:spcPct val="0"/>
              </a:spcBef>
              <a:buNone/>
              <a:defRPr/>
            </a:pPr>
            <a:r>
              <a:rPr lang="en-US" altLang="zh-CN" sz="1350" dirty="0" err="1"/>
              <a:t>Box∷Box</a:t>
            </a:r>
            <a:r>
              <a:rPr lang="en-US" altLang="zh-CN" sz="1350" dirty="0"/>
              <a:t>(int </a:t>
            </a:r>
            <a:r>
              <a:rPr lang="en-US" altLang="zh-CN" sz="1350" dirty="0" err="1"/>
              <a:t>h,int</a:t>
            </a:r>
            <a:r>
              <a:rPr lang="en-US" altLang="zh-CN" sz="1350" dirty="0"/>
              <a:t> </a:t>
            </a:r>
            <a:r>
              <a:rPr lang="en-US" altLang="zh-CN" sz="1350" dirty="0" err="1"/>
              <a:t>w,int</a:t>
            </a:r>
            <a:r>
              <a:rPr lang="en-US" altLang="zh-CN" sz="1350" dirty="0"/>
              <a:t> </a:t>
            </a:r>
            <a:r>
              <a:rPr lang="en-US" altLang="zh-CN" sz="1350" dirty="0" err="1"/>
              <a:t>len</a:t>
            </a:r>
            <a:r>
              <a:rPr lang="en-US" altLang="zh-CN" sz="1350" dirty="0"/>
              <a:t>)</a:t>
            </a:r>
          </a:p>
          <a:p>
            <a:pPr marL="0" indent="0">
              <a:spcBef>
                <a:spcPct val="0"/>
              </a:spcBef>
              <a:buNone/>
              <a:defRPr/>
            </a:pPr>
            <a:r>
              <a:rPr lang="en-US" altLang="zh-CN" sz="1350" dirty="0"/>
              <a:t>{</a:t>
            </a:r>
          </a:p>
          <a:p>
            <a:pPr marL="300038" lvl="2" indent="0">
              <a:spcBef>
                <a:spcPct val="0"/>
              </a:spcBef>
              <a:buNone/>
              <a:defRPr/>
            </a:pPr>
            <a:r>
              <a:rPr lang="en-US" altLang="zh-CN" sz="1350" dirty="0"/>
              <a:t>height=h;</a:t>
            </a:r>
          </a:p>
          <a:p>
            <a:pPr marL="300038" lvl="2" indent="0">
              <a:spcBef>
                <a:spcPct val="0"/>
              </a:spcBef>
              <a:buNone/>
              <a:defRPr/>
            </a:pPr>
            <a:r>
              <a:rPr lang="en-US" altLang="zh-CN" sz="1350" dirty="0"/>
              <a:t>width=w;</a:t>
            </a:r>
          </a:p>
          <a:p>
            <a:pPr marL="300038" lvl="2" indent="0">
              <a:spcBef>
                <a:spcPct val="0"/>
              </a:spcBef>
              <a:buNone/>
              <a:defRPr/>
            </a:pPr>
            <a:r>
              <a:rPr lang="en-US" altLang="zh-CN" sz="1350" dirty="0"/>
              <a:t>length=</a:t>
            </a:r>
            <a:r>
              <a:rPr lang="en-US" altLang="zh-CN" sz="1350" dirty="0" err="1"/>
              <a:t>len</a:t>
            </a:r>
            <a:r>
              <a:rPr lang="en-US" altLang="zh-CN" sz="1350" dirty="0"/>
              <a:t>;</a:t>
            </a:r>
          </a:p>
          <a:p>
            <a:pPr marL="0" indent="0">
              <a:spcBef>
                <a:spcPct val="0"/>
              </a:spcBef>
              <a:buNone/>
              <a:defRPr/>
            </a:pPr>
            <a:r>
              <a:rPr lang="en-US" altLang="zh-CN" sz="1350" dirty="0"/>
              <a:t>}</a:t>
            </a:r>
          </a:p>
          <a:p>
            <a:pPr indent="-4763">
              <a:spcBef>
                <a:spcPct val="0"/>
              </a:spcBef>
              <a:buNone/>
              <a:defRPr/>
            </a:pPr>
            <a:endParaRPr lang="en-US" altLang="zh-CN" sz="1350" dirty="0"/>
          </a:p>
        </p:txBody>
      </p:sp>
      <p:sp>
        <p:nvSpPr>
          <p:cNvPr id="54275" name="矩形 2">
            <a:extLst>
              <a:ext uri="{FF2B5EF4-FFF2-40B4-BE49-F238E27FC236}">
                <a16:creationId xmlns:a16="http://schemas.microsoft.com/office/drawing/2014/main" id="{6AEE8125-A6A8-4CFD-A056-F54E44AC3965}"/>
              </a:ext>
            </a:extLst>
          </p:cNvPr>
          <p:cNvSpPr>
            <a:spLocks noChangeArrowheads="1"/>
          </p:cNvSpPr>
          <p:nvPr/>
        </p:nvSpPr>
        <p:spPr bwMode="auto">
          <a:xfrm>
            <a:off x="4357688" y="1393031"/>
            <a:ext cx="34290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50" b="1"/>
              <a:t>int Box∷volume( )</a:t>
            </a:r>
          </a:p>
          <a:p>
            <a:pPr eaLnBrk="1" hangingPunct="1"/>
            <a:r>
              <a:rPr lang="en-US" altLang="zh-CN" sz="1350" b="1"/>
              <a:t>{</a:t>
            </a:r>
          </a:p>
          <a:p>
            <a:pPr eaLnBrk="1" hangingPunct="1"/>
            <a:r>
              <a:rPr lang="en-US" altLang="zh-CN" sz="1350" b="1"/>
              <a:t>    return(height*width*length); //</a:t>
            </a:r>
            <a:r>
              <a:rPr lang="zh-CN" altLang="en-US" sz="1350" b="1"/>
              <a:t>返回体积</a:t>
            </a:r>
          </a:p>
          <a:p>
            <a:pPr eaLnBrk="1" hangingPunct="1"/>
            <a:r>
              <a:rPr lang="zh-CN" altLang="en-US" sz="1350" b="1"/>
              <a:t>}</a:t>
            </a:r>
          </a:p>
        </p:txBody>
      </p:sp>
      <p:sp>
        <p:nvSpPr>
          <p:cNvPr id="54276" name="矩形 3">
            <a:extLst>
              <a:ext uri="{FF2B5EF4-FFF2-40B4-BE49-F238E27FC236}">
                <a16:creationId xmlns:a16="http://schemas.microsoft.com/office/drawing/2014/main" id="{F1FDAC20-E6E1-44E5-826E-AB9CCEB82E9C}"/>
              </a:ext>
            </a:extLst>
          </p:cNvPr>
          <p:cNvSpPr>
            <a:spLocks noChangeArrowheads="1"/>
          </p:cNvSpPr>
          <p:nvPr/>
        </p:nvSpPr>
        <p:spPr bwMode="auto">
          <a:xfrm>
            <a:off x="4411266" y="2357438"/>
            <a:ext cx="3429000" cy="2377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indent="-63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50" b="1"/>
              <a:t>int main( )</a:t>
            </a:r>
          </a:p>
          <a:p>
            <a:pPr eaLnBrk="1" hangingPunct="1"/>
            <a:r>
              <a:rPr lang="en-US" altLang="zh-CN" sz="1350" b="1"/>
              <a:t>{</a:t>
            </a:r>
          </a:p>
          <a:p>
            <a:pPr lvl="1" eaLnBrk="1" hangingPunct="1"/>
            <a:r>
              <a:rPr lang="en-US" altLang="zh-CN" sz="1350" b="1"/>
              <a:t>//</a:t>
            </a:r>
            <a:r>
              <a:rPr lang="zh-CN" altLang="en-US" sz="1350" b="1"/>
              <a:t>定义两个对象</a:t>
            </a:r>
            <a:r>
              <a:rPr lang="en-US" altLang="zh-CN" sz="1350" b="1"/>
              <a:t>box1</a:t>
            </a:r>
            <a:r>
              <a:rPr lang="zh-CN" altLang="en-US" sz="1350" b="1"/>
              <a:t>和</a:t>
            </a:r>
            <a:r>
              <a:rPr lang="en-US" altLang="zh-CN" sz="1350" b="1"/>
              <a:t>box2</a:t>
            </a:r>
          </a:p>
          <a:p>
            <a:pPr lvl="1" eaLnBrk="1" hangingPunct="1"/>
            <a:r>
              <a:rPr lang="en-US" altLang="zh-CN" sz="1350" b="1"/>
              <a:t>Box box1(15,30,25),box2;      </a:t>
            </a:r>
          </a:p>
          <a:p>
            <a:pPr lvl="1" eaLnBrk="1" hangingPunct="1"/>
            <a:r>
              <a:rPr lang="en-US" altLang="zh-CN" sz="1350" b="1"/>
              <a:t>cout&lt;&lt;″The volume of box1 is ″&lt;&lt;box1.volume( )&lt;&lt;endl;</a:t>
            </a:r>
          </a:p>
          <a:p>
            <a:pPr lvl="1" eaLnBrk="1" hangingPunct="1"/>
            <a:r>
              <a:rPr lang="en-US" altLang="zh-CN" sz="1350" b="1">
                <a:solidFill>
                  <a:srgbClr val="0000FF"/>
                </a:solidFill>
              </a:rPr>
              <a:t>box2=box1;      </a:t>
            </a:r>
            <a:r>
              <a:rPr lang="en-US" altLang="zh-CN" sz="1350" b="1">
                <a:solidFill>
                  <a:srgbClr val="FF0000"/>
                </a:solidFill>
              </a:rPr>
              <a:t>//</a:t>
            </a:r>
            <a:r>
              <a:rPr lang="zh-CN" altLang="en-US" sz="1350" b="1">
                <a:solidFill>
                  <a:srgbClr val="FF0000"/>
                </a:solidFill>
              </a:rPr>
              <a:t>将</a:t>
            </a:r>
            <a:r>
              <a:rPr lang="en-US" altLang="zh-CN" sz="1350" b="1">
                <a:solidFill>
                  <a:srgbClr val="FF0000"/>
                </a:solidFill>
              </a:rPr>
              <a:t>box1</a:t>
            </a:r>
            <a:r>
              <a:rPr lang="zh-CN" altLang="en-US" sz="1350" b="1">
                <a:solidFill>
                  <a:srgbClr val="FF0000"/>
                </a:solidFill>
              </a:rPr>
              <a:t>的值赋给</a:t>
            </a:r>
            <a:r>
              <a:rPr lang="en-US" altLang="zh-CN" sz="1350" b="1">
                <a:solidFill>
                  <a:srgbClr val="FF0000"/>
                </a:solidFill>
              </a:rPr>
              <a:t>box2</a:t>
            </a:r>
          </a:p>
          <a:p>
            <a:pPr lvl="1" eaLnBrk="1" hangingPunct="1"/>
            <a:r>
              <a:rPr lang="en-US" altLang="zh-CN" sz="1350" b="1"/>
              <a:t>cout&lt;&lt;″The volume of box2 is ″&lt;&lt;box2.volume( )&lt;&lt;endl;</a:t>
            </a:r>
          </a:p>
          <a:p>
            <a:pPr lvl="1" eaLnBrk="1" hangingPunct="1"/>
            <a:r>
              <a:rPr lang="en-US" altLang="zh-CN" sz="1350" b="1"/>
              <a:t>return 0;</a:t>
            </a:r>
          </a:p>
          <a:p>
            <a:pPr eaLnBrk="1" hangingPunct="1"/>
            <a:r>
              <a:rPr lang="en-US" altLang="zh-CN" sz="1350" b="1"/>
              <a:t>}</a:t>
            </a:r>
            <a:endParaRPr lang="zh-CN" altLang="en-US" sz="1350" b="1"/>
          </a:p>
        </p:txBody>
      </p:sp>
      <p:cxnSp>
        <p:nvCxnSpPr>
          <p:cNvPr id="6" name="直接连接符 5">
            <a:extLst>
              <a:ext uri="{FF2B5EF4-FFF2-40B4-BE49-F238E27FC236}">
                <a16:creationId xmlns:a16="http://schemas.microsoft.com/office/drawing/2014/main" id="{8441C3F8-9A0C-4391-AD65-84D5A69C7B16}"/>
              </a:ext>
            </a:extLst>
          </p:cNvPr>
          <p:cNvCxnSpPr/>
          <p:nvPr/>
        </p:nvCxnSpPr>
        <p:spPr>
          <a:xfrm rot="5400000">
            <a:off x="2133006" y="3509368"/>
            <a:ext cx="4341019" cy="1191"/>
          </a:xfrm>
          <a:prstGeom prst="line">
            <a:avLst/>
          </a:prstGeom>
          <a:ln w="25400">
            <a:solidFill>
              <a:srgbClr val="800000"/>
            </a:solidFill>
          </a:ln>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4278" name="矩形 6">
            <a:extLst>
              <a:ext uri="{FF2B5EF4-FFF2-40B4-BE49-F238E27FC236}">
                <a16:creationId xmlns:a16="http://schemas.microsoft.com/office/drawing/2014/main" id="{1342D84B-583C-4F2D-859E-9E8ED0E2B352}"/>
              </a:ext>
            </a:extLst>
          </p:cNvPr>
          <p:cNvSpPr>
            <a:spLocks noChangeArrowheads="1"/>
          </p:cNvSpPr>
          <p:nvPr/>
        </p:nvSpPr>
        <p:spPr bwMode="auto">
          <a:xfrm>
            <a:off x="4572000" y="4875610"/>
            <a:ext cx="2786063" cy="784830"/>
          </a:xfrm>
          <a:prstGeom prst="rect">
            <a:avLst/>
          </a:prstGeom>
          <a:noFill/>
          <a:ln w="2540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500" b="1"/>
              <a:t>运行结果如下： </a:t>
            </a:r>
          </a:p>
          <a:p>
            <a:pPr eaLnBrk="1" hangingPunct="1"/>
            <a:r>
              <a:rPr lang="en-US" altLang="zh-CN" sz="1500" b="1"/>
              <a:t>The volume of box1 is 11250</a:t>
            </a:r>
          </a:p>
          <a:p>
            <a:pPr eaLnBrk="1" hangingPunct="1"/>
            <a:r>
              <a:rPr lang="en-US" altLang="zh-CN" sz="1500" b="1"/>
              <a:t>The volume of box2 is 11250</a:t>
            </a:r>
          </a:p>
        </p:txBody>
      </p:sp>
    </p:spTree>
    <p:extLst>
      <p:ext uri="{BB962C8B-B14F-4D97-AF65-F5344CB8AC3E}">
        <p14:creationId xmlns:p14="http://schemas.microsoft.com/office/powerpoint/2010/main" val="58254685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a:extLst>
              <a:ext uri="{FF2B5EF4-FFF2-40B4-BE49-F238E27FC236}">
                <a16:creationId xmlns:a16="http://schemas.microsoft.com/office/drawing/2014/main" id="{3ADF957F-7EDB-4526-B0F4-B9D958F85F1E}"/>
              </a:ext>
            </a:extLst>
          </p:cNvPr>
          <p:cNvSpPr>
            <a:spLocks noGrp="1" noChangeArrowheads="1"/>
          </p:cNvSpPr>
          <p:nvPr>
            <p:ph type="ctrTitle" idx="4294967295"/>
          </p:nvPr>
        </p:nvSpPr>
        <p:spPr>
          <a:xfrm>
            <a:off x="1943100" y="1125141"/>
            <a:ext cx="6057900" cy="514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50000"/>
              </a:lnSpc>
              <a:spcBef>
                <a:spcPct val="50000"/>
              </a:spcBef>
            </a:pPr>
            <a:r>
              <a:rPr lang="zh-CN" altLang="en-US" sz="2250"/>
              <a:t>9.8.2 对象的复制</a:t>
            </a:r>
          </a:p>
        </p:txBody>
      </p:sp>
      <p:sp>
        <p:nvSpPr>
          <p:cNvPr id="66562" name="Rectangle 2">
            <a:extLst>
              <a:ext uri="{FF2B5EF4-FFF2-40B4-BE49-F238E27FC236}">
                <a16:creationId xmlns:a16="http://schemas.microsoft.com/office/drawing/2014/main" id="{6B787F4D-56ED-4944-AFCA-D6A1BCCD003B}"/>
              </a:ext>
            </a:extLst>
          </p:cNvPr>
          <p:cNvSpPr>
            <a:spLocks noGrp="1" noChangeArrowheads="1"/>
          </p:cNvSpPr>
          <p:nvPr>
            <p:ph type="subTitle" idx="4294967295"/>
          </p:nvPr>
        </p:nvSpPr>
        <p:spPr>
          <a:xfrm>
            <a:off x="1532336" y="1714501"/>
            <a:ext cx="6468665" cy="384691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buClr>
                <a:srgbClr val="FF0000"/>
              </a:buClr>
              <a:buSzPct val="75000"/>
              <a:buFont typeface="Wingdings" panose="05000000000000000000" pitchFamily="2" charset="2"/>
              <a:buChar char="p"/>
            </a:pPr>
            <a:r>
              <a:rPr lang="zh-CN" altLang="en-US" sz="1800" dirty="0"/>
              <a:t> </a:t>
            </a:r>
            <a:r>
              <a:rPr lang="zh-CN" altLang="en-US" sz="1500" dirty="0"/>
              <a:t>用到多个完全相同的对象</a:t>
            </a:r>
            <a:endParaRPr lang="en-US" altLang="zh-CN" sz="1500" dirty="0"/>
          </a:p>
          <a:p>
            <a:pPr indent="-4763">
              <a:buClr>
                <a:srgbClr val="FF0000"/>
              </a:buClr>
              <a:buSzPct val="75000"/>
              <a:buFont typeface="Wingdings" panose="05000000000000000000" pitchFamily="2" charset="2"/>
              <a:buChar char="p"/>
            </a:pPr>
            <a:r>
              <a:rPr lang="zh-CN" altLang="en-US" sz="1500" dirty="0"/>
              <a:t> 将对象在某一瞬时的状态保留下来</a:t>
            </a:r>
            <a:endParaRPr lang="en-US" altLang="zh-CN" sz="1500" dirty="0"/>
          </a:p>
          <a:p>
            <a:pPr indent="-4763">
              <a:buNone/>
            </a:pPr>
            <a:r>
              <a:rPr lang="en-US" altLang="zh-CN" sz="1500" b="0" dirty="0">
                <a:solidFill>
                  <a:srgbClr val="FF0000"/>
                </a:solidFill>
                <a:ea typeface="黑体" panose="02010609060101010101" pitchFamily="49" charset="-122"/>
              </a:rPr>
              <a:t>Box box2(box1); </a:t>
            </a:r>
            <a:r>
              <a:rPr lang="en-US" altLang="zh-CN" sz="1500" b="0" dirty="0">
                <a:ea typeface="黑体" panose="02010609060101010101" pitchFamily="49" charset="-122"/>
              </a:rPr>
              <a:t>// </a:t>
            </a:r>
            <a:r>
              <a:rPr lang="zh-CN" altLang="en-US" sz="1500" b="0" dirty="0">
                <a:ea typeface="黑体" panose="02010609060101010101" pitchFamily="49" charset="-122"/>
              </a:rPr>
              <a:t>用已有的对象</a:t>
            </a:r>
            <a:r>
              <a:rPr lang="en-US" altLang="zh-CN" sz="1500" b="0" dirty="0">
                <a:ea typeface="黑体" panose="02010609060101010101" pitchFamily="49" charset="-122"/>
              </a:rPr>
              <a:t>box1</a:t>
            </a:r>
            <a:r>
              <a:rPr lang="zh-CN" altLang="en-US" sz="1500" b="0" dirty="0">
                <a:ea typeface="黑体" panose="02010609060101010101" pitchFamily="49" charset="-122"/>
              </a:rPr>
              <a:t>去克隆出一个新对象</a:t>
            </a:r>
            <a:r>
              <a:rPr lang="en-US" altLang="zh-CN" sz="1500" b="0" dirty="0">
                <a:ea typeface="黑体" panose="02010609060101010101" pitchFamily="49" charset="-122"/>
              </a:rPr>
              <a:t>box2。</a:t>
            </a:r>
          </a:p>
          <a:p>
            <a:pPr indent="-4763">
              <a:buNone/>
            </a:pPr>
            <a:r>
              <a:rPr lang="zh-CN" altLang="en-US" sz="1500" b="0" dirty="0">
                <a:solidFill>
                  <a:srgbClr val="0000FF"/>
                </a:solidFill>
                <a:ea typeface="黑体" panose="02010609060101010101" pitchFamily="49" charset="-122"/>
              </a:rPr>
              <a:t>一般形式为</a:t>
            </a:r>
          </a:p>
          <a:p>
            <a:pPr indent="-4763">
              <a:buNone/>
            </a:pPr>
            <a:r>
              <a:rPr lang="zh-CN" altLang="en-US" sz="1500" b="0" dirty="0">
                <a:solidFill>
                  <a:srgbClr val="FF0000"/>
                </a:solidFill>
                <a:ea typeface="黑体" panose="02010609060101010101" pitchFamily="49" charset="-122"/>
              </a:rPr>
              <a:t>类名 对象2(对象1)；   </a:t>
            </a:r>
            <a:r>
              <a:rPr lang="en-US" altLang="zh-CN" sz="1500" b="0" dirty="0">
                <a:ea typeface="黑体" panose="02010609060101010101" pitchFamily="49" charset="-122"/>
              </a:rPr>
              <a:t>//</a:t>
            </a:r>
            <a:r>
              <a:rPr lang="zh-CN" altLang="en-US" sz="1500" b="0" dirty="0">
                <a:ea typeface="黑体" panose="02010609060101010101" pitchFamily="49" charset="-122"/>
              </a:rPr>
              <a:t>用对象1复制出对象2。</a:t>
            </a:r>
            <a:endParaRPr lang="en-US" altLang="zh-CN" sz="1500" b="0" dirty="0">
              <a:ea typeface="黑体" panose="02010609060101010101" pitchFamily="49" charset="-122"/>
            </a:endParaRPr>
          </a:p>
          <a:p>
            <a:pPr indent="-4763">
              <a:spcBef>
                <a:spcPts val="900"/>
              </a:spcBef>
              <a:buNone/>
            </a:pPr>
            <a:r>
              <a:rPr lang="zh-CN" altLang="en-US" sz="1500" b="0" dirty="0">
                <a:ea typeface="黑体" panose="02010609060101010101" pitchFamily="49" charset="-122"/>
              </a:rPr>
              <a:t>在建立对象时调用一个特殊的构造函数——</a:t>
            </a:r>
            <a:r>
              <a:rPr lang="zh-CN" altLang="en-US" sz="1500" b="0" dirty="0">
                <a:solidFill>
                  <a:srgbClr val="FF0000"/>
                </a:solidFill>
                <a:ea typeface="黑体" panose="02010609060101010101" pitchFamily="49" charset="-122"/>
              </a:rPr>
              <a:t>复制构造函数</a:t>
            </a:r>
            <a:r>
              <a:rPr lang="en-US" altLang="zh-CN" sz="1500" b="0" dirty="0">
                <a:ea typeface="黑体" panose="02010609060101010101" pitchFamily="49" charset="-122"/>
              </a:rPr>
              <a:t>。</a:t>
            </a:r>
            <a:endParaRPr lang="zh-CN" altLang="en-US" sz="1500" b="0" dirty="0">
              <a:ea typeface="黑体" panose="02010609060101010101" pitchFamily="49" charset="-122"/>
            </a:endParaRPr>
          </a:p>
          <a:p>
            <a:pPr indent="-4763">
              <a:buNone/>
            </a:pPr>
            <a:r>
              <a:rPr lang="zh-CN" altLang="en-US" sz="1350" b="0" dirty="0">
                <a:ea typeface="黑体" panose="02010609060101010101" pitchFamily="49" charset="-122"/>
              </a:rPr>
              <a:t>//</a:t>
            </a:r>
            <a:r>
              <a:rPr lang="en-US" altLang="zh-CN" sz="1350" b="0" dirty="0">
                <a:ea typeface="黑体" panose="02010609060101010101" pitchFamily="49" charset="-122"/>
              </a:rPr>
              <a:t>The copy constructor definition.</a:t>
            </a:r>
          </a:p>
          <a:p>
            <a:pPr indent="-4763">
              <a:buNone/>
            </a:pPr>
            <a:r>
              <a:rPr lang="en-US" altLang="zh-CN" sz="1350" b="0" dirty="0" err="1">
                <a:solidFill>
                  <a:srgbClr val="FF0000"/>
                </a:solidFill>
                <a:ea typeface="黑体" panose="02010609060101010101" pitchFamily="49" charset="-122"/>
              </a:rPr>
              <a:t>Box∷Box</a:t>
            </a:r>
            <a:r>
              <a:rPr lang="en-US" altLang="zh-CN" sz="1350" b="0" dirty="0">
                <a:solidFill>
                  <a:srgbClr val="FF0000"/>
                </a:solidFill>
                <a:ea typeface="黑体" panose="02010609060101010101" pitchFamily="49" charset="-122"/>
              </a:rPr>
              <a:t>(const  Box&amp; b)</a:t>
            </a:r>
          </a:p>
          <a:p>
            <a:pPr indent="-4763">
              <a:buNone/>
            </a:pPr>
            <a:r>
              <a:rPr lang="en-US" altLang="zh-CN" sz="1350" b="0" dirty="0">
                <a:ea typeface="黑体" panose="02010609060101010101" pitchFamily="49" charset="-122"/>
              </a:rPr>
              <a:t>{</a:t>
            </a:r>
          </a:p>
          <a:p>
            <a:pPr lvl="1" indent="-4763">
              <a:spcBef>
                <a:spcPct val="0"/>
              </a:spcBef>
              <a:buNone/>
            </a:pPr>
            <a:r>
              <a:rPr lang="en-US" altLang="zh-CN" sz="1350" b="0" dirty="0">
                <a:ea typeface="黑体" panose="02010609060101010101" pitchFamily="49" charset="-122"/>
              </a:rPr>
              <a:t>height=</a:t>
            </a:r>
            <a:r>
              <a:rPr lang="en-US" altLang="zh-CN" sz="1350" b="0" dirty="0" err="1">
                <a:ea typeface="黑体" panose="02010609060101010101" pitchFamily="49" charset="-122"/>
              </a:rPr>
              <a:t>b.height</a:t>
            </a:r>
            <a:r>
              <a:rPr lang="en-US" altLang="zh-CN" sz="1350" b="0" dirty="0">
                <a:ea typeface="黑体" panose="02010609060101010101" pitchFamily="49" charset="-122"/>
              </a:rPr>
              <a:t>;</a:t>
            </a:r>
          </a:p>
          <a:p>
            <a:pPr lvl="1" indent="-4763">
              <a:spcBef>
                <a:spcPct val="0"/>
              </a:spcBef>
              <a:buNone/>
            </a:pPr>
            <a:r>
              <a:rPr lang="en-US" altLang="zh-CN" sz="1350" b="0" dirty="0">
                <a:ea typeface="黑体" panose="02010609060101010101" pitchFamily="49" charset="-122"/>
              </a:rPr>
              <a:t>width=</a:t>
            </a:r>
            <a:r>
              <a:rPr lang="en-US" altLang="zh-CN" sz="1350" b="0" dirty="0" err="1">
                <a:ea typeface="黑体" panose="02010609060101010101" pitchFamily="49" charset="-122"/>
              </a:rPr>
              <a:t>b.width</a:t>
            </a:r>
            <a:r>
              <a:rPr lang="en-US" altLang="zh-CN" sz="1350" b="0" dirty="0">
                <a:ea typeface="黑体" panose="02010609060101010101" pitchFamily="49" charset="-122"/>
              </a:rPr>
              <a:t>;</a:t>
            </a:r>
          </a:p>
          <a:p>
            <a:pPr lvl="1" indent="-4763">
              <a:spcBef>
                <a:spcPct val="0"/>
              </a:spcBef>
              <a:buNone/>
            </a:pPr>
            <a:r>
              <a:rPr lang="en-US" altLang="zh-CN" sz="1350" b="0" dirty="0">
                <a:ea typeface="黑体" panose="02010609060101010101" pitchFamily="49" charset="-122"/>
              </a:rPr>
              <a:t>length=</a:t>
            </a:r>
            <a:r>
              <a:rPr lang="en-US" altLang="zh-CN" sz="1350" b="0" dirty="0" err="1">
                <a:ea typeface="黑体" panose="02010609060101010101" pitchFamily="49" charset="-122"/>
              </a:rPr>
              <a:t>b.length</a:t>
            </a:r>
            <a:r>
              <a:rPr lang="en-US" altLang="zh-CN" sz="1350" b="0" dirty="0">
                <a:ea typeface="黑体" panose="02010609060101010101" pitchFamily="49" charset="-122"/>
              </a:rPr>
              <a:t>;</a:t>
            </a:r>
          </a:p>
          <a:p>
            <a:pPr indent="-4763">
              <a:buNone/>
            </a:pPr>
            <a:r>
              <a:rPr lang="en-US" altLang="zh-CN" sz="1350" b="0" dirty="0">
                <a:ea typeface="黑体" panose="02010609060101010101" pitchFamily="49" charset="-122"/>
              </a:rPr>
              <a:t>}</a:t>
            </a:r>
          </a:p>
          <a:p>
            <a:pPr indent="-4763">
              <a:buNone/>
            </a:pPr>
            <a:endParaRPr lang="en-US" altLang="zh-CN" sz="1800" dirty="0"/>
          </a:p>
          <a:p>
            <a:pPr indent="-4763">
              <a:buNone/>
            </a:pPr>
            <a:endParaRPr lang="zh-CN" altLang="en-US" sz="1800" dirty="0"/>
          </a:p>
        </p:txBody>
      </p:sp>
      <p:sp>
        <p:nvSpPr>
          <p:cNvPr id="5" name="矩形 4">
            <a:extLst>
              <a:ext uri="{FF2B5EF4-FFF2-40B4-BE49-F238E27FC236}">
                <a16:creationId xmlns:a16="http://schemas.microsoft.com/office/drawing/2014/main" id="{1D5BA0D0-60FF-4E9D-8B49-26F73219EFE8}"/>
              </a:ext>
            </a:extLst>
          </p:cNvPr>
          <p:cNvSpPr>
            <a:spLocks noChangeArrowheads="1"/>
          </p:cNvSpPr>
          <p:nvPr/>
        </p:nvSpPr>
        <p:spPr bwMode="auto">
          <a:xfrm>
            <a:off x="5482829" y="1446610"/>
            <a:ext cx="2303859" cy="865365"/>
          </a:xfrm>
          <a:prstGeom prst="rect">
            <a:avLst/>
          </a:prstGeom>
          <a:solidFill>
            <a:srgbClr val="FF99FF"/>
          </a:solidFill>
          <a:ln w="25400">
            <a:solidFill>
              <a:srgbClr val="0000FF"/>
            </a:solidFill>
            <a:miter lim="800000"/>
            <a:headEnd/>
            <a:tailEnd/>
          </a:ln>
        </p:spPr>
        <p:txBody>
          <a:bodyPr>
            <a:spAutoFit/>
          </a:bodyPr>
          <a:lstStyle>
            <a:lvl1pPr indent="-204788"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ts val="2100"/>
              </a:lnSpc>
            </a:pPr>
            <a:r>
              <a:rPr lang="zh-CN" altLang="en-US" sz="1500">
                <a:solidFill>
                  <a:srgbClr val="0000FF"/>
                </a:solidFill>
                <a:latin typeface="黑体" panose="02010609060101010101" pitchFamily="49" charset="-122"/>
                <a:ea typeface="黑体" panose="02010609060101010101" pitchFamily="49" charset="-122"/>
              </a:rPr>
              <a:t>对象的复制机制。用一个已有对象快速复制出多个完全相同的对象。</a:t>
            </a:r>
          </a:p>
        </p:txBody>
      </p:sp>
      <p:sp>
        <p:nvSpPr>
          <p:cNvPr id="6" name="右箭头 5">
            <a:extLst>
              <a:ext uri="{FF2B5EF4-FFF2-40B4-BE49-F238E27FC236}">
                <a16:creationId xmlns:a16="http://schemas.microsoft.com/office/drawing/2014/main" id="{140F4868-A9BE-4A09-956E-4B5F40E2A4BF}"/>
              </a:ext>
            </a:extLst>
          </p:cNvPr>
          <p:cNvSpPr/>
          <p:nvPr/>
        </p:nvSpPr>
        <p:spPr>
          <a:xfrm>
            <a:off x="5054205" y="1875235"/>
            <a:ext cx="321469" cy="2143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sp>
        <p:nvSpPr>
          <p:cNvPr id="9" name="线形标注 1(无边框) 8">
            <a:extLst>
              <a:ext uri="{FF2B5EF4-FFF2-40B4-BE49-F238E27FC236}">
                <a16:creationId xmlns:a16="http://schemas.microsoft.com/office/drawing/2014/main" id="{B57DC442-555A-4AA8-9F91-4C7F88A437C3}"/>
              </a:ext>
            </a:extLst>
          </p:cNvPr>
          <p:cNvSpPr/>
          <p:nvPr/>
        </p:nvSpPr>
        <p:spPr>
          <a:xfrm>
            <a:off x="4518423" y="3589736"/>
            <a:ext cx="3321844" cy="1393031"/>
          </a:xfrm>
          <a:prstGeom prst="callout1">
            <a:avLst>
              <a:gd name="adj1" fmla="val 18750"/>
              <a:gd name="adj2" fmla="val -2166"/>
              <a:gd name="adj3" fmla="val 18753"/>
              <a:gd name="adj4" fmla="val -27143"/>
            </a:avLst>
          </a:prstGeom>
          <a:solidFill>
            <a:srgbClr val="FFC000"/>
          </a:solidFill>
          <a:ln w="254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ts val="2100"/>
              </a:lnSpc>
              <a:defRPr/>
            </a:pPr>
            <a:r>
              <a:rPr lang="zh-CN" altLang="en-US" sz="1500">
                <a:solidFill>
                  <a:schemeClr val="tx1"/>
                </a:solidFill>
                <a:latin typeface="黑体" pitchFamily="49" charset="-122"/>
                <a:ea typeface="黑体" pitchFamily="49" charset="-122"/>
              </a:rPr>
              <a:t>复制构造函数也是构造函数，但它只有一个参数：本类的对象，而且采用对象的引用的形式</a:t>
            </a:r>
            <a:r>
              <a:rPr lang="zh-CN" altLang="en-US" sz="1500">
                <a:solidFill>
                  <a:srgbClr val="FF0000"/>
                </a:solidFill>
                <a:latin typeface="黑体" pitchFamily="49" charset="-122"/>
                <a:ea typeface="黑体" pitchFamily="49" charset="-122"/>
              </a:rPr>
              <a:t>(一般约定加</a:t>
            </a:r>
            <a:r>
              <a:rPr lang="en-US" altLang="zh-CN" sz="1500">
                <a:solidFill>
                  <a:srgbClr val="FF0000"/>
                </a:solidFill>
                <a:latin typeface="黑体" pitchFamily="49" charset="-122"/>
                <a:ea typeface="黑体" pitchFamily="49" charset="-122"/>
              </a:rPr>
              <a:t>const</a:t>
            </a:r>
            <a:r>
              <a:rPr lang="zh-CN" altLang="en-US" sz="1500">
                <a:solidFill>
                  <a:srgbClr val="FF0000"/>
                </a:solidFill>
                <a:latin typeface="黑体" pitchFamily="49" charset="-122"/>
                <a:ea typeface="黑体" pitchFamily="49" charset="-122"/>
              </a:rPr>
              <a:t>声明，使参数值不能改变，以免在调用此函数时因不慎而使对象值被修改)。</a:t>
            </a:r>
          </a:p>
        </p:txBody>
      </p:sp>
      <p:sp>
        <p:nvSpPr>
          <p:cNvPr id="10" name="矩形 9">
            <a:extLst>
              <a:ext uri="{FF2B5EF4-FFF2-40B4-BE49-F238E27FC236}">
                <a16:creationId xmlns:a16="http://schemas.microsoft.com/office/drawing/2014/main" id="{0182F5ED-C0CC-43BE-9DA5-66CB417E51CE}"/>
              </a:ext>
            </a:extLst>
          </p:cNvPr>
          <p:cNvSpPr>
            <a:spLocks noChangeArrowheads="1"/>
          </p:cNvSpPr>
          <p:nvPr/>
        </p:nvSpPr>
        <p:spPr bwMode="auto">
          <a:xfrm>
            <a:off x="1410891" y="5089923"/>
            <a:ext cx="6429375" cy="865365"/>
          </a:xfrm>
          <a:prstGeom prst="rect">
            <a:avLst/>
          </a:prstGeom>
          <a:solidFill>
            <a:srgbClr val="FFC000"/>
          </a:solidFill>
          <a:ln w="9525">
            <a:solidFill>
              <a:srgbClr val="0000FF"/>
            </a:solidFill>
            <a:miter lim="800000"/>
            <a:headEnd/>
            <a:tailEnd/>
          </a:ln>
        </p:spPr>
        <p:txBody>
          <a:bodyPr>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ts val="2100"/>
              </a:lnSpc>
            </a:pPr>
            <a:r>
              <a:rPr lang="zh-CN" altLang="en-US" sz="1500">
                <a:latin typeface="黑体" panose="02010609060101010101" pitchFamily="49" charset="-122"/>
                <a:ea typeface="黑体" panose="02010609060101010101" pitchFamily="49" charset="-122"/>
              </a:rPr>
              <a:t>复制构造函数的作用就是将实参对象的各成员值一一赋给新的对象中对应的成员。如果用户自己未定义复制构造函数，则编译系统会自动提供一个默认的复制构造函数，其作用只是简单地复制类中每个数据成员。</a:t>
            </a:r>
          </a:p>
        </p:txBody>
      </p:sp>
    </p:spTree>
    <p:extLst>
      <p:ext uri="{BB962C8B-B14F-4D97-AF65-F5344CB8AC3E}">
        <p14:creationId xmlns:p14="http://schemas.microsoft.com/office/powerpoint/2010/main" val="9576616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66562">
                                            <p:txEl>
                                              <p:pRg st="2" end="2"/>
                                            </p:txEl>
                                          </p:spTgt>
                                        </p:tgtEl>
                                        <p:attrNameLst>
                                          <p:attrName>style.visibility</p:attrName>
                                        </p:attrNameLst>
                                      </p:cBhvr>
                                      <p:to>
                                        <p:strVal val="visible"/>
                                      </p:to>
                                    </p:set>
                                    <p:animEffect transition="in" filter="blinds(horizontal)">
                                      <p:cBhvr>
                                        <p:cTn id="15" dur="500"/>
                                        <p:tgtEl>
                                          <p:spTgt spid="66562">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66562">
                                            <p:txEl>
                                              <p:pRg st="3" end="3"/>
                                            </p:txEl>
                                          </p:spTgt>
                                        </p:tgtEl>
                                        <p:attrNameLst>
                                          <p:attrName>style.visibility</p:attrName>
                                        </p:attrNameLst>
                                      </p:cBhvr>
                                      <p:to>
                                        <p:strVal val="visible"/>
                                      </p:to>
                                    </p:set>
                                    <p:animEffect transition="in" filter="blinds(horizontal)">
                                      <p:cBhvr>
                                        <p:cTn id="20" dur="500"/>
                                        <p:tgtEl>
                                          <p:spTgt spid="66562">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66562">
                                            <p:txEl>
                                              <p:pRg st="4" end="4"/>
                                            </p:txEl>
                                          </p:spTgt>
                                        </p:tgtEl>
                                        <p:attrNameLst>
                                          <p:attrName>style.visibility</p:attrName>
                                        </p:attrNameLst>
                                      </p:cBhvr>
                                      <p:to>
                                        <p:strVal val="visible"/>
                                      </p:to>
                                    </p:set>
                                    <p:animEffect transition="in" filter="blinds(horizontal)">
                                      <p:cBhvr>
                                        <p:cTn id="23" dur="500"/>
                                        <p:tgtEl>
                                          <p:spTgt spid="66562">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66562">
                                            <p:txEl>
                                              <p:pRg st="5" end="5"/>
                                            </p:txEl>
                                          </p:spTgt>
                                        </p:tgtEl>
                                        <p:attrNameLst>
                                          <p:attrName>style.visibility</p:attrName>
                                        </p:attrNameLst>
                                      </p:cBhvr>
                                      <p:to>
                                        <p:strVal val="visible"/>
                                      </p:to>
                                    </p:set>
                                    <p:animEffect transition="in" filter="blinds(horizontal)">
                                      <p:cBhvr>
                                        <p:cTn id="28" dur="500"/>
                                        <p:tgtEl>
                                          <p:spTgt spid="66562">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66562">
                                            <p:txEl>
                                              <p:pRg st="6" end="6"/>
                                            </p:txEl>
                                          </p:spTgt>
                                        </p:tgtEl>
                                        <p:attrNameLst>
                                          <p:attrName>style.visibility</p:attrName>
                                        </p:attrNameLst>
                                      </p:cBhvr>
                                      <p:to>
                                        <p:strVal val="visible"/>
                                      </p:to>
                                    </p:set>
                                    <p:animEffect transition="in" filter="blinds(horizontal)">
                                      <p:cBhvr>
                                        <p:cTn id="33" dur="500"/>
                                        <p:tgtEl>
                                          <p:spTgt spid="66562">
                                            <p:txEl>
                                              <p:pRg st="6" end="6"/>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66562">
                                            <p:txEl>
                                              <p:pRg st="7" end="7"/>
                                            </p:txEl>
                                          </p:spTgt>
                                        </p:tgtEl>
                                        <p:attrNameLst>
                                          <p:attrName>style.visibility</p:attrName>
                                        </p:attrNameLst>
                                      </p:cBhvr>
                                      <p:to>
                                        <p:strVal val="visible"/>
                                      </p:to>
                                    </p:set>
                                    <p:animEffect transition="in" filter="blinds(horizontal)">
                                      <p:cBhvr>
                                        <p:cTn id="36" dur="500"/>
                                        <p:tgtEl>
                                          <p:spTgt spid="66562">
                                            <p:txEl>
                                              <p:pRg st="7" end="7"/>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66562">
                                            <p:txEl>
                                              <p:pRg st="8" end="8"/>
                                            </p:txEl>
                                          </p:spTgt>
                                        </p:tgtEl>
                                        <p:attrNameLst>
                                          <p:attrName>style.visibility</p:attrName>
                                        </p:attrNameLst>
                                      </p:cBhvr>
                                      <p:to>
                                        <p:strVal val="visible"/>
                                      </p:to>
                                    </p:set>
                                    <p:animEffect transition="in" filter="blinds(horizontal)">
                                      <p:cBhvr>
                                        <p:cTn id="39" dur="500"/>
                                        <p:tgtEl>
                                          <p:spTgt spid="66562">
                                            <p:txEl>
                                              <p:pRg st="8" end="8"/>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66562">
                                            <p:txEl>
                                              <p:pRg st="9" end="9"/>
                                            </p:txEl>
                                          </p:spTgt>
                                        </p:tgtEl>
                                        <p:attrNameLst>
                                          <p:attrName>style.visibility</p:attrName>
                                        </p:attrNameLst>
                                      </p:cBhvr>
                                      <p:to>
                                        <p:strVal val="visible"/>
                                      </p:to>
                                    </p:set>
                                    <p:animEffect transition="in" filter="blinds(horizontal)">
                                      <p:cBhvr>
                                        <p:cTn id="42" dur="500"/>
                                        <p:tgtEl>
                                          <p:spTgt spid="66562">
                                            <p:txEl>
                                              <p:pRg st="9" end="9"/>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66562">
                                            <p:txEl>
                                              <p:pRg st="10" end="10"/>
                                            </p:txEl>
                                          </p:spTgt>
                                        </p:tgtEl>
                                        <p:attrNameLst>
                                          <p:attrName>style.visibility</p:attrName>
                                        </p:attrNameLst>
                                      </p:cBhvr>
                                      <p:to>
                                        <p:strVal val="visible"/>
                                      </p:to>
                                    </p:set>
                                    <p:animEffect transition="in" filter="blinds(horizontal)">
                                      <p:cBhvr>
                                        <p:cTn id="45" dur="500"/>
                                        <p:tgtEl>
                                          <p:spTgt spid="66562">
                                            <p:txEl>
                                              <p:pRg st="10" end="10"/>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66562">
                                            <p:txEl>
                                              <p:pRg st="11" end="11"/>
                                            </p:txEl>
                                          </p:spTgt>
                                        </p:tgtEl>
                                        <p:attrNameLst>
                                          <p:attrName>style.visibility</p:attrName>
                                        </p:attrNameLst>
                                      </p:cBhvr>
                                      <p:to>
                                        <p:strVal val="visible"/>
                                      </p:to>
                                    </p:set>
                                    <p:animEffect transition="in" filter="blinds(horizontal)">
                                      <p:cBhvr>
                                        <p:cTn id="48" dur="500"/>
                                        <p:tgtEl>
                                          <p:spTgt spid="66562">
                                            <p:txEl>
                                              <p:pRg st="11" end="11"/>
                                            </p:txEl>
                                          </p:spTgt>
                                        </p:tgtEl>
                                      </p:cBhvr>
                                    </p:animEffect>
                                  </p:childTnLst>
                                </p:cTn>
                              </p:par>
                              <p:par>
                                <p:cTn id="49" presetID="3" presetClass="entr" presetSubtype="10" fill="hold" nodeType="withEffect">
                                  <p:stCondLst>
                                    <p:cond delay="0"/>
                                  </p:stCondLst>
                                  <p:childTnLst>
                                    <p:set>
                                      <p:cBhvr>
                                        <p:cTn id="50" dur="1" fill="hold">
                                          <p:stCondLst>
                                            <p:cond delay="0"/>
                                          </p:stCondLst>
                                        </p:cTn>
                                        <p:tgtEl>
                                          <p:spTgt spid="66562">
                                            <p:txEl>
                                              <p:pRg st="12" end="12"/>
                                            </p:txEl>
                                          </p:spTgt>
                                        </p:tgtEl>
                                        <p:attrNameLst>
                                          <p:attrName>style.visibility</p:attrName>
                                        </p:attrNameLst>
                                      </p:cBhvr>
                                      <p:to>
                                        <p:strVal val="visible"/>
                                      </p:to>
                                    </p:set>
                                    <p:animEffect transition="in" filter="blinds(horizontal)">
                                      <p:cBhvr>
                                        <p:cTn id="51" dur="500"/>
                                        <p:tgtEl>
                                          <p:spTgt spid="66562">
                                            <p:txEl>
                                              <p:pRg st="12" end="12"/>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blinds(horizontal)">
                                      <p:cBhvr>
                                        <p:cTn id="56" dur="500"/>
                                        <p:tgtEl>
                                          <p:spTgt spid="9"/>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blinds(horizontal)">
                                      <p:cBhvr>
                                        <p:cTn id="6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25205F-589C-4E1A-86C3-23C9943DA827}"/>
              </a:ext>
            </a:extLst>
          </p:cNvPr>
          <p:cNvSpPr>
            <a:spLocks noGrp="1"/>
          </p:cNvSpPr>
          <p:nvPr>
            <p:ph type="title"/>
          </p:nvPr>
        </p:nvSpPr>
        <p:spPr/>
        <p:txBody>
          <a:bodyPr/>
          <a:lstStyle/>
          <a:p>
            <a:r>
              <a:rPr lang="zh-CN" altLang="en-US" dirty="0">
                <a:effectLst>
                  <a:outerShdw blurRad="38100" dist="38100" dir="2700000" algn="tl">
                    <a:srgbClr val="000000"/>
                  </a:outerShdw>
                </a:effectLst>
                <a:latin typeface="Arial" charset="0"/>
                <a:ea typeface="黑体" pitchFamily="2" charset="-122"/>
              </a:rPr>
              <a:t>3.4.1 输入流与输出流的基本操作</a:t>
            </a:r>
            <a:endParaRPr lang="zh-CN" altLang="en-US" dirty="0"/>
          </a:p>
        </p:txBody>
      </p:sp>
      <p:sp>
        <p:nvSpPr>
          <p:cNvPr id="4" name="Rectangle 2">
            <a:extLst>
              <a:ext uri="{FF2B5EF4-FFF2-40B4-BE49-F238E27FC236}">
                <a16:creationId xmlns:a16="http://schemas.microsoft.com/office/drawing/2014/main" id="{80D6114B-6F60-40C0-A5D2-464599F9AD2C}"/>
              </a:ext>
            </a:extLst>
          </p:cNvPr>
          <p:cNvSpPr txBox="1">
            <a:spLocks noChangeArrowheads="1"/>
          </p:cNvSpPr>
          <p:nvPr/>
        </p:nvSpPr>
        <p:spPr>
          <a:xfrm>
            <a:off x="304800" y="1500188"/>
            <a:ext cx="8382000" cy="50244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Ø"/>
              <a:defRPr sz="2800" b="1">
                <a:solidFill>
                  <a:schemeClr val="tx1"/>
                </a:solidFill>
                <a:latin typeface="+mn-lt"/>
                <a:ea typeface="+mn-ea"/>
              </a:defRPr>
            </a:lvl2pPr>
            <a:lvl3pPr marL="1143000" indent="-228600" algn="l" rtl="0" eaLnBrk="0" fontAlgn="base" hangingPunct="0">
              <a:spcBef>
                <a:spcPct val="20000"/>
              </a:spcBef>
              <a:spcAft>
                <a:spcPct val="0"/>
              </a:spcAft>
              <a:buFont typeface="Times New Roman" panose="02020603050405020304" pitchFamily="18" charset="0"/>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fontAlgn="base">
              <a:spcBef>
                <a:spcPct val="20000"/>
              </a:spcBef>
              <a:spcAft>
                <a:spcPct val="0"/>
              </a:spcAft>
              <a:buChar char="»"/>
              <a:defRPr sz="2800" b="1">
                <a:solidFill>
                  <a:schemeClr val="tx1"/>
                </a:solidFill>
                <a:latin typeface="+mn-lt"/>
                <a:ea typeface="+mn-ea"/>
              </a:defRPr>
            </a:lvl6pPr>
            <a:lvl7pPr marL="2971800" indent="-228600" algn="l" rtl="0" fontAlgn="base">
              <a:spcBef>
                <a:spcPct val="20000"/>
              </a:spcBef>
              <a:spcAft>
                <a:spcPct val="0"/>
              </a:spcAft>
              <a:buChar char="»"/>
              <a:defRPr sz="2800" b="1">
                <a:solidFill>
                  <a:schemeClr val="tx1"/>
                </a:solidFill>
                <a:latin typeface="+mn-lt"/>
                <a:ea typeface="+mn-ea"/>
              </a:defRPr>
            </a:lvl7pPr>
            <a:lvl8pPr marL="3429000" indent="-228600" algn="l" rtl="0" fontAlgn="base">
              <a:spcBef>
                <a:spcPct val="20000"/>
              </a:spcBef>
              <a:spcAft>
                <a:spcPct val="0"/>
              </a:spcAft>
              <a:buChar char="»"/>
              <a:defRPr sz="2800" b="1">
                <a:solidFill>
                  <a:schemeClr val="tx1"/>
                </a:solidFill>
                <a:latin typeface="+mn-lt"/>
                <a:ea typeface="+mn-ea"/>
              </a:defRPr>
            </a:lvl8pPr>
            <a:lvl9pPr marL="3886200" indent="-228600" algn="l" rtl="0" fontAlgn="base">
              <a:spcBef>
                <a:spcPct val="20000"/>
              </a:spcBef>
              <a:spcAft>
                <a:spcPct val="0"/>
              </a:spcAft>
              <a:buChar char="»"/>
              <a:defRPr sz="2800" b="1">
                <a:solidFill>
                  <a:schemeClr val="tx1"/>
                </a:solidFill>
                <a:latin typeface="+mn-lt"/>
                <a:ea typeface="+mn-ea"/>
              </a:defRPr>
            </a:lvl9pPr>
          </a:lstStyle>
          <a:p>
            <a:pPr indent="-6350" eaLnBrk="1" hangingPunct="1">
              <a:buFontTx/>
              <a:buNone/>
            </a:pPr>
            <a:r>
              <a:rPr lang="zh-CN" altLang="en-US" sz="2200" b="0" kern="0">
                <a:ea typeface="黑体" panose="02010609060101010101" pitchFamily="49" charset="-122"/>
              </a:rPr>
              <a:t>与</a:t>
            </a:r>
            <a:r>
              <a:rPr lang="en-US" altLang="zh-CN" sz="2200" b="0" kern="0">
                <a:ea typeface="黑体" panose="02010609060101010101" pitchFamily="49" charset="-122"/>
              </a:rPr>
              <a:t>cout</a:t>
            </a:r>
            <a:r>
              <a:rPr lang="zh-CN" altLang="en-US" sz="2200" b="0" kern="0">
                <a:ea typeface="黑体" panose="02010609060101010101" pitchFamily="49" charset="-122"/>
              </a:rPr>
              <a:t>类似，一个</a:t>
            </a:r>
            <a:r>
              <a:rPr lang="en-US" altLang="zh-CN" sz="2200" b="0" kern="0">
                <a:ea typeface="黑体" panose="02010609060101010101" pitchFamily="49" charset="-122"/>
              </a:rPr>
              <a:t>cin</a:t>
            </a:r>
            <a:r>
              <a:rPr lang="zh-CN" altLang="en-US" sz="2200" b="0" kern="0">
                <a:ea typeface="黑体" panose="02010609060101010101" pitchFamily="49" charset="-122"/>
              </a:rPr>
              <a:t>语句可以分写成若干行。如</a:t>
            </a:r>
          </a:p>
          <a:p>
            <a:pPr indent="-6350" eaLnBrk="1" hangingPunct="1">
              <a:spcAft>
                <a:spcPts val="1800"/>
              </a:spcAft>
              <a:buFontTx/>
              <a:buNone/>
            </a:pPr>
            <a:r>
              <a:rPr lang="en-US" altLang="zh-CN" sz="2000" kern="0">
                <a:solidFill>
                  <a:srgbClr val="0000FF"/>
                </a:solidFill>
              </a:rPr>
              <a:t>cin&gt;&gt;a&gt;&gt;b&gt;&gt;c&gt;&gt;d;</a:t>
            </a:r>
          </a:p>
          <a:p>
            <a:pPr indent="-6350" eaLnBrk="1" hangingPunct="1">
              <a:buFontTx/>
              <a:buNone/>
            </a:pPr>
            <a:r>
              <a:rPr lang="zh-CN" altLang="en-US" sz="2000" kern="0"/>
              <a:t> </a:t>
            </a:r>
            <a:r>
              <a:rPr lang="zh-CN" altLang="en-US" sz="2000" b="0" kern="0">
                <a:latin typeface="黑体" panose="02010609060101010101" pitchFamily="49" charset="-122"/>
                <a:ea typeface="黑体" panose="02010609060101010101" pitchFamily="49" charset="-122"/>
              </a:rPr>
              <a:t>可以写成                                                       也可以写成</a:t>
            </a:r>
          </a:p>
          <a:p>
            <a:pPr indent="-6350" eaLnBrk="1" hangingPunct="1">
              <a:buFontTx/>
              <a:buNone/>
            </a:pPr>
            <a:endParaRPr lang="zh-CN" altLang="en-US" sz="2000" kern="0"/>
          </a:p>
          <a:p>
            <a:pPr indent="-6350" eaLnBrk="1" hangingPunct="1">
              <a:buFontTx/>
              <a:buNone/>
            </a:pPr>
            <a:endParaRPr lang="en-US" altLang="zh-CN" sz="2000" kern="0"/>
          </a:p>
          <a:p>
            <a:pPr indent="-6350" eaLnBrk="1" hangingPunct="1">
              <a:buFontTx/>
              <a:buNone/>
            </a:pPr>
            <a:endParaRPr lang="en-US" altLang="zh-CN" sz="2000" kern="0"/>
          </a:p>
          <a:p>
            <a:pPr indent="-6350" eaLnBrk="1" hangingPunct="1">
              <a:buFontTx/>
              <a:buNone/>
            </a:pPr>
            <a:endParaRPr lang="en-US" altLang="zh-CN" sz="2000" kern="0"/>
          </a:p>
          <a:p>
            <a:pPr indent="-6350" eaLnBrk="1" hangingPunct="1">
              <a:buFontTx/>
              <a:buNone/>
            </a:pPr>
            <a:endParaRPr lang="en-US" altLang="zh-CN" sz="2000" kern="0"/>
          </a:p>
          <a:p>
            <a:pPr indent="-6350" eaLnBrk="1" hangingPunct="1">
              <a:buFontTx/>
              <a:buNone/>
            </a:pPr>
            <a:r>
              <a:rPr lang="zh-CN" altLang="en-US" sz="2000" b="0" kern="0">
                <a:ea typeface="黑体" panose="02010609060101010101" pitchFamily="49" charset="-122"/>
              </a:rPr>
              <a:t>以上3种情况均可以从键盘输入： </a:t>
            </a:r>
            <a:r>
              <a:rPr lang="zh-CN" altLang="en-US" sz="2000" b="0" kern="0">
                <a:solidFill>
                  <a:srgbClr val="0000FF"/>
                </a:solidFill>
                <a:ea typeface="黑体" panose="02010609060101010101" pitchFamily="49" charset="-122"/>
              </a:rPr>
              <a:t>1  2  3  4 ↙</a:t>
            </a:r>
          </a:p>
          <a:p>
            <a:pPr indent="-6350" eaLnBrk="1" hangingPunct="1">
              <a:buFontTx/>
              <a:buNone/>
            </a:pPr>
            <a:r>
              <a:rPr lang="zh-CN" altLang="en-US" sz="2000" b="0" kern="0">
                <a:ea typeface="黑体" panose="02010609060101010101" pitchFamily="49" charset="-122"/>
              </a:rPr>
              <a:t>也可以分多行输入数据：  </a:t>
            </a:r>
            <a:r>
              <a:rPr lang="zh-CN" altLang="en-US" sz="2000" b="0" kern="0">
                <a:solidFill>
                  <a:srgbClr val="0000FF"/>
                </a:solidFill>
                <a:ea typeface="黑体" panose="02010609060101010101" pitchFamily="49" charset="-122"/>
              </a:rPr>
              <a:t>1↙</a:t>
            </a:r>
          </a:p>
          <a:p>
            <a:pPr indent="-6350" eaLnBrk="1" hangingPunct="1">
              <a:buFontTx/>
              <a:buNone/>
            </a:pPr>
            <a:r>
              <a:rPr lang="zh-CN" altLang="en-US" sz="2000" b="0" kern="0">
                <a:solidFill>
                  <a:srgbClr val="0000FF"/>
                </a:solidFill>
                <a:ea typeface="黑体" panose="02010609060101010101" pitchFamily="49" charset="-122"/>
              </a:rPr>
              <a:t>                                              2  3↙</a:t>
            </a:r>
          </a:p>
          <a:p>
            <a:pPr indent="-6350" eaLnBrk="1" hangingPunct="1">
              <a:buFontTx/>
              <a:buNone/>
            </a:pPr>
            <a:r>
              <a:rPr lang="zh-CN" altLang="en-US" sz="2000" b="0" kern="0">
                <a:solidFill>
                  <a:srgbClr val="0000FF"/>
                </a:solidFill>
                <a:ea typeface="黑体" panose="02010609060101010101" pitchFamily="49" charset="-122"/>
              </a:rPr>
              <a:t>                                              4↙</a:t>
            </a:r>
          </a:p>
          <a:p>
            <a:pPr indent="-6350" eaLnBrk="1" hangingPunct="1">
              <a:buFontTx/>
              <a:buNone/>
            </a:pPr>
            <a:endParaRPr lang="zh-CN" altLang="en-US" sz="2000" kern="0"/>
          </a:p>
        </p:txBody>
      </p:sp>
      <p:sp>
        <p:nvSpPr>
          <p:cNvPr id="5" name="矩形 4">
            <a:extLst>
              <a:ext uri="{FF2B5EF4-FFF2-40B4-BE49-F238E27FC236}">
                <a16:creationId xmlns:a16="http://schemas.microsoft.com/office/drawing/2014/main" id="{867FCA04-269A-4B05-8E1B-1773B77ACCB0}"/>
              </a:ext>
            </a:extLst>
          </p:cNvPr>
          <p:cNvSpPr/>
          <p:nvPr/>
        </p:nvSpPr>
        <p:spPr>
          <a:xfrm>
            <a:off x="785813" y="3286125"/>
            <a:ext cx="4000500" cy="1500188"/>
          </a:xfrm>
          <a:prstGeom prst="rect">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indent="-6350">
              <a:defRPr/>
            </a:pPr>
            <a:r>
              <a:rPr lang="en-US" altLang="zh-CN" sz="2000">
                <a:solidFill>
                  <a:srgbClr val="0000FF"/>
                </a:solidFill>
                <a:ea typeface="黑体" pitchFamily="49" charset="-122"/>
              </a:rPr>
              <a:t>cin  &gt;&gt;a        //</a:t>
            </a:r>
            <a:r>
              <a:rPr lang="zh-CN" altLang="en-US" sz="2000">
                <a:solidFill>
                  <a:srgbClr val="0000FF"/>
                </a:solidFill>
                <a:ea typeface="黑体" pitchFamily="49" charset="-122"/>
              </a:rPr>
              <a:t>注意行末尾无分号  </a:t>
            </a:r>
          </a:p>
          <a:p>
            <a:pPr indent="-6350">
              <a:defRPr/>
            </a:pPr>
            <a:r>
              <a:rPr lang="zh-CN" altLang="en-US" sz="2000">
                <a:solidFill>
                  <a:srgbClr val="0000FF"/>
                </a:solidFill>
                <a:ea typeface="黑体" pitchFamily="49" charset="-122"/>
              </a:rPr>
              <a:t>       &gt;&gt;</a:t>
            </a:r>
            <a:r>
              <a:rPr lang="en-US" altLang="zh-CN" sz="2000">
                <a:solidFill>
                  <a:srgbClr val="0000FF"/>
                </a:solidFill>
                <a:ea typeface="黑体" pitchFamily="49" charset="-122"/>
              </a:rPr>
              <a:t>b       //</a:t>
            </a:r>
            <a:r>
              <a:rPr lang="zh-CN" altLang="en-US" sz="2000">
                <a:solidFill>
                  <a:srgbClr val="0000FF"/>
                </a:solidFill>
                <a:ea typeface="黑体" pitchFamily="49" charset="-122"/>
              </a:rPr>
              <a:t>这样写看起来清晰些</a:t>
            </a:r>
          </a:p>
          <a:p>
            <a:pPr indent="-6350">
              <a:defRPr/>
            </a:pPr>
            <a:r>
              <a:rPr lang="zh-CN" altLang="en-US" sz="2000">
                <a:solidFill>
                  <a:srgbClr val="0000FF"/>
                </a:solidFill>
                <a:ea typeface="黑体" pitchFamily="49" charset="-122"/>
              </a:rPr>
              <a:t>       &gt;&gt;</a:t>
            </a:r>
            <a:r>
              <a:rPr lang="en-US" altLang="zh-CN" sz="2000">
                <a:solidFill>
                  <a:srgbClr val="0000FF"/>
                </a:solidFill>
                <a:ea typeface="黑体" pitchFamily="49" charset="-122"/>
              </a:rPr>
              <a:t>c</a:t>
            </a:r>
          </a:p>
          <a:p>
            <a:pPr indent="-6350">
              <a:defRPr/>
            </a:pPr>
            <a:r>
              <a:rPr lang="en-US" altLang="zh-CN" sz="2000">
                <a:solidFill>
                  <a:srgbClr val="0000FF"/>
                </a:solidFill>
                <a:ea typeface="黑体" pitchFamily="49" charset="-122"/>
              </a:rPr>
              <a:t>       &gt;&gt;d;       </a:t>
            </a:r>
            <a:endParaRPr lang="zh-CN" altLang="en-US" sz="2000">
              <a:ea typeface="黑体" pitchFamily="49" charset="-122"/>
            </a:endParaRPr>
          </a:p>
        </p:txBody>
      </p:sp>
      <p:sp>
        <p:nvSpPr>
          <p:cNvPr id="6" name="矩形 5">
            <a:extLst>
              <a:ext uri="{FF2B5EF4-FFF2-40B4-BE49-F238E27FC236}">
                <a16:creationId xmlns:a16="http://schemas.microsoft.com/office/drawing/2014/main" id="{715325B8-587D-45F3-90F5-B6479A898ABD}"/>
              </a:ext>
            </a:extLst>
          </p:cNvPr>
          <p:cNvSpPr/>
          <p:nvPr/>
        </p:nvSpPr>
        <p:spPr>
          <a:xfrm>
            <a:off x="5286375" y="3286125"/>
            <a:ext cx="2357438" cy="1500188"/>
          </a:xfrm>
          <a:prstGeom prst="rect">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indent="-6350">
              <a:defRPr/>
            </a:pPr>
            <a:r>
              <a:rPr lang="en-US" altLang="zh-CN" sz="2000">
                <a:solidFill>
                  <a:srgbClr val="0000FF"/>
                </a:solidFill>
                <a:ea typeface="黑体" pitchFamily="49" charset="-122"/>
              </a:rPr>
              <a:t>cin&gt;&gt;a;</a:t>
            </a:r>
          </a:p>
          <a:p>
            <a:pPr indent="-6350">
              <a:defRPr/>
            </a:pPr>
            <a:r>
              <a:rPr lang="en-US" altLang="zh-CN" sz="2000">
                <a:solidFill>
                  <a:srgbClr val="0000FF"/>
                </a:solidFill>
                <a:ea typeface="黑体" pitchFamily="49" charset="-122"/>
              </a:rPr>
              <a:t>cin&gt;&gt;b;</a:t>
            </a:r>
          </a:p>
          <a:p>
            <a:pPr indent="-6350">
              <a:defRPr/>
            </a:pPr>
            <a:r>
              <a:rPr lang="en-US" altLang="zh-CN" sz="2000">
                <a:solidFill>
                  <a:srgbClr val="0000FF"/>
                </a:solidFill>
                <a:ea typeface="黑体" pitchFamily="49" charset="-122"/>
              </a:rPr>
              <a:t>cin&gt;&gt;c;</a:t>
            </a:r>
          </a:p>
          <a:p>
            <a:pPr indent="-6350">
              <a:defRPr/>
            </a:pPr>
            <a:r>
              <a:rPr lang="en-US" altLang="zh-CN" sz="2000">
                <a:solidFill>
                  <a:srgbClr val="0000FF"/>
                </a:solidFill>
                <a:ea typeface="黑体" pitchFamily="49" charset="-122"/>
              </a:rPr>
              <a:t>cin&gt;&gt;d;</a:t>
            </a:r>
            <a:endParaRPr lang="zh-CN" altLang="en-US" sz="2000">
              <a:solidFill>
                <a:srgbClr val="0000FF"/>
              </a:solidFill>
              <a:ea typeface="黑体" pitchFamily="49" charset="-122"/>
            </a:endParaRPr>
          </a:p>
        </p:txBody>
      </p:sp>
    </p:spTree>
    <p:extLst>
      <p:ext uri="{BB962C8B-B14F-4D97-AF65-F5344CB8AC3E}">
        <p14:creationId xmlns:p14="http://schemas.microsoft.com/office/powerpoint/2010/main" val="3642394116"/>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a:extLst>
              <a:ext uri="{FF2B5EF4-FFF2-40B4-BE49-F238E27FC236}">
                <a16:creationId xmlns:a16="http://schemas.microsoft.com/office/drawing/2014/main" id="{5600E2B0-C5AB-49F2-BB6B-8E183CE108B6}"/>
              </a:ext>
            </a:extLst>
          </p:cNvPr>
          <p:cNvSpPr>
            <a:spLocks noGrp="1" noChangeArrowheads="1"/>
          </p:cNvSpPr>
          <p:nvPr>
            <p:ph type="ctrTitle" idx="4294967295"/>
          </p:nvPr>
        </p:nvSpPr>
        <p:spPr>
          <a:xfrm>
            <a:off x="1943100" y="1125141"/>
            <a:ext cx="6057900" cy="514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50000"/>
              </a:lnSpc>
              <a:spcBef>
                <a:spcPct val="50000"/>
              </a:spcBef>
            </a:pPr>
            <a:r>
              <a:rPr lang="zh-CN" altLang="en-US" sz="2250"/>
              <a:t>9.8.2 对象的复制</a:t>
            </a:r>
          </a:p>
        </p:txBody>
      </p:sp>
      <p:sp>
        <p:nvSpPr>
          <p:cNvPr id="56322" name="Rectangle 2">
            <a:extLst>
              <a:ext uri="{FF2B5EF4-FFF2-40B4-BE49-F238E27FC236}">
                <a16:creationId xmlns:a16="http://schemas.microsoft.com/office/drawing/2014/main" id="{093E0918-FC94-4CAC-B72A-5A846B3C479D}"/>
              </a:ext>
            </a:extLst>
          </p:cNvPr>
          <p:cNvSpPr>
            <a:spLocks noGrp="1" noChangeArrowheads="1"/>
          </p:cNvSpPr>
          <p:nvPr>
            <p:ph type="subTitle" idx="4294967295"/>
          </p:nvPr>
        </p:nvSpPr>
        <p:spPr>
          <a:xfrm>
            <a:off x="1277634" y="1639491"/>
            <a:ext cx="6286500" cy="41433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lnSpc>
                <a:spcPts val="2250"/>
              </a:lnSpc>
              <a:buNone/>
            </a:pPr>
            <a:r>
              <a:rPr lang="en-US" altLang="zh-CN" sz="1650" dirty="0"/>
              <a:t>C++</a:t>
            </a:r>
            <a:r>
              <a:rPr lang="zh-CN" altLang="en-US" sz="1650" dirty="0"/>
              <a:t>还提供另一种方便用户的复制形式，用赋值号代替括号</a:t>
            </a:r>
          </a:p>
          <a:p>
            <a:pPr indent="-4763">
              <a:lnSpc>
                <a:spcPts val="2250"/>
              </a:lnSpc>
              <a:buNone/>
            </a:pPr>
            <a:r>
              <a:rPr lang="zh-CN" altLang="en-US" sz="1650" dirty="0">
                <a:solidFill>
                  <a:srgbClr val="FF0000"/>
                </a:solidFill>
              </a:rPr>
              <a:t>一般形式为：类名 对象名1 = 对象名2；</a:t>
            </a:r>
          </a:p>
          <a:p>
            <a:pPr indent="-4763">
              <a:lnSpc>
                <a:spcPts val="2250"/>
              </a:lnSpc>
              <a:buNone/>
            </a:pPr>
            <a:r>
              <a:rPr lang="zh-CN" altLang="en-US" sz="1650" dirty="0">
                <a:solidFill>
                  <a:srgbClr val="0000FF"/>
                </a:solidFill>
              </a:rPr>
              <a:t>例：</a:t>
            </a:r>
            <a:r>
              <a:rPr lang="en-US" altLang="zh-CN" sz="1650" dirty="0">
                <a:solidFill>
                  <a:srgbClr val="0000FF"/>
                </a:solidFill>
              </a:rPr>
              <a:t>Box box2=box1;          //</a:t>
            </a:r>
            <a:r>
              <a:rPr lang="zh-CN" altLang="en-US" sz="1650" dirty="0">
                <a:solidFill>
                  <a:srgbClr val="0000FF"/>
                </a:solidFill>
              </a:rPr>
              <a:t>用</a:t>
            </a:r>
            <a:r>
              <a:rPr lang="en-US" altLang="zh-CN" sz="1650" dirty="0">
                <a:solidFill>
                  <a:srgbClr val="0000FF"/>
                </a:solidFill>
              </a:rPr>
              <a:t>box1</a:t>
            </a:r>
            <a:r>
              <a:rPr lang="zh-CN" altLang="en-US" sz="1650" dirty="0">
                <a:solidFill>
                  <a:srgbClr val="0000FF"/>
                </a:solidFill>
              </a:rPr>
              <a:t>初始化</a:t>
            </a:r>
            <a:r>
              <a:rPr lang="en-US" altLang="zh-CN" sz="1650" dirty="0">
                <a:solidFill>
                  <a:srgbClr val="0000FF"/>
                </a:solidFill>
              </a:rPr>
              <a:t>box2</a:t>
            </a:r>
          </a:p>
          <a:p>
            <a:pPr indent="-4763">
              <a:lnSpc>
                <a:spcPts val="2250"/>
              </a:lnSpc>
              <a:buNone/>
            </a:pPr>
            <a:r>
              <a:rPr lang="zh-CN" altLang="en-US" sz="1650" dirty="0"/>
              <a:t>可以在一个语句中进行多个对象的复制。如</a:t>
            </a:r>
          </a:p>
          <a:p>
            <a:pPr indent="-4763">
              <a:lnSpc>
                <a:spcPts val="2250"/>
              </a:lnSpc>
              <a:buNone/>
            </a:pPr>
            <a:r>
              <a:rPr lang="en-US" altLang="zh-CN" sz="1650" dirty="0"/>
              <a:t>Box box2=box1,box3=box2;    //</a:t>
            </a:r>
            <a:r>
              <a:rPr lang="zh-CN" altLang="en-US" sz="1650" dirty="0">
                <a:solidFill>
                  <a:srgbClr val="0000FF"/>
                </a:solidFill>
              </a:rPr>
              <a:t>按</a:t>
            </a:r>
            <a:r>
              <a:rPr lang="en-US" altLang="zh-CN" sz="1650" dirty="0">
                <a:solidFill>
                  <a:srgbClr val="0000FF"/>
                </a:solidFill>
              </a:rPr>
              <a:t>box1</a:t>
            </a:r>
            <a:r>
              <a:rPr lang="zh-CN" altLang="en-US" sz="1650" dirty="0">
                <a:solidFill>
                  <a:srgbClr val="0000FF"/>
                </a:solidFill>
              </a:rPr>
              <a:t>来复制</a:t>
            </a:r>
            <a:r>
              <a:rPr lang="en-US" altLang="zh-CN" sz="1650" dirty="0">
                <a:solidFill>
                  <a:srgbClr val="0000FF"/>
                </a:solidFill>
              </a:rPr>
              <a:t>box2</a:t>
            </a:r>
            <a:r>
              <a:rPr lang="zh-CN" altLang="en-US" sz="1650" dirty="0">
                <a:solidFill>
                  <a:srgbClr val="0000FF"/>
                </a:solidFill>
              </a:rPr>
              <a:t>和</a:t>
            </a:r>
            <a:r>
              <a:rPr lang="en-US" altLang="zh-CN" sz="1650" dirty="0">
                <a:solidFill>
                  <a:srgbClr val="0000FF"/>
                </a:solidFill>
              </a:rPr>
              <a:t>box3。</a:t>
            </a:r>
          </a:p>
          <a:p>
            <a:pPr indent="-4763">
              <a:lnSpc>
                <a:spcPts val="2250"/>
              </a:lnSpc>
              <a:buNone/>
            </a:pPr>
            <a:endParaRPr lang="en-US" altLang="zh-CN" sz="1650" dirty="0">
              <a:solidFill>
                <a:srgbClr val="0000FF"/>
              </a:solidFill>
            </a:endParaRPr>
          </a:p>
          <a:p>
            <a:pPr indent="-4763">
              <a:lnSpc>
                <a:spcPts val="2250"/>
              </a:lnSpc>
              <a:buNone/>
            </a:pPr>
            <a:r>
              <a:rPr lang="zh-CN" altLang="en-US" sz="1650" dirty="0">
                <a:solidFill>
                  <a:srgbClr val="0000FF"/>
                </a:solidFill>
              </a:rPr>
              <a:t>对象的复制和9对象的赋值在概念上和语法上的不同。</a:t>
            </a:r>
            <a:endParaRPr lang="en-US" altLang="zh-CN" sz="1650" dirty="0">
              <a:solidFill>
                <a:srgbClr val="0000FF"/>
              </a:solidFill>
            </a:endParaRPr>
          </a:p>
          <a:p>
            <a:pPr indent="-4763">
              <a:lnSpc>
                <a:spcPts val="2250"/>
              </a:lnSpc>
              <a:buClr>
                <a:srgbClr val="FF0000"/>
              </a:buClr>
              <a:buSzPct val="75000"/>
              <a:buFont typeface="Wingdings" panose="05000000000000000000" pitchFamily="2" charset="2"/>
              <a:buChar char="p"/>
            </a:pPr>
            <a:r>
              <a:rPr lang="zh-CN" altLang="en-US" sz="1650" dirty="0"/>
              <a:t> </a:t>
            </a:r>
            <a:r>
              <a:rPr lang="zh-CN" altLang="en-US" sz="1650" dirty="0">
                <a:solidFill>
                  <a:srgbClr val="FF0000"/>
                </a:solidFill>
              </a:rPr>
              <a:t>对象的赋值</a:t>
            </a:r>
            <a:r>
              <a:rPr lang="zh-CN" altLang="en-US" sz="1650" dirty="0"/>
              <a:t>是对一个已经存在的对象赋值，因此必须先定义被赋值的对象，才能进行赋值。</a:t>
            </a:r>
            <a:endParaRPr lang="en-US" altLang="zh-CN" sz="1650" dirty="0"/>
          </a:p>
          <a:p>
            <a:pPr indent="-4763">
              <a:lnSpc>
                <a:spcPts val="2250"/>
              </a:lnSpc>
              <a:buClr>
                <a:srgbClr val="FF0000"/>
              </a:buClr>
              <a:buSzPct val="75000"/>
              <a:buFont typeface="Wingdings" panose="05000000000000000000" pitchFamily="2" charset="2"/>
              <a:buChar char="p"/>
            </a:pPr>
            <a:r>
              <a:rPr lang="zh-CN" altLang="en-US" sz="1650" dirty="0"/>
              <a:t> </a:t>
            </a:r>
            <a:r>
              <a:rPr lang="zh-CN" altLang="en-US" sz="1650" dirty="0">
                <a:solidFill>
                  <a:srgbClr val="FF0000"/>
                </a:solidFill>
              </a:rPr>
              <a:t>对象的复制</a:t>
            </a:r>
            <a:r>
              <a:rPr lang="zh-CN" altLang="en-US" sz="1650" dirty="0"/>
              <a:t>则是从无到有地建立一个新对象，并使它与一个已有的对象完全相同(包括对象的结构和成员的值)。</a:t>
            </a:r>
          </a:p>
        </p:txBody>
      </p:sp>
    </p:spTree>
    <p:extLst>
      <p:ext uri="{BB962C8B-B14F-4D97-AF65-F5344CB8AC3E}">
        <p14:creationId xmlns:p14="http://schemas.microsoft.com/office/powerpoint/2010/main" val="443489036"/>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a:extLst>
              <a:ext uri="{FF2B5EF4-FFF2-40B4-BE49-F238E27FC236}">
                <a16:creationId xmlns:a16="http://schemas.microsoft.com/office/drawing/2014/main" id="{4354DC8E-AD98-4F9C-AA91-4EB1156BEFB1}"/>
              </a:ext>
            </a:extLst>
          </p:cNvPr>
          <p:cNvSpPr>
            <a:spLocks noGrp="1" noChangeArrowheads="1"/>
          </p:cNvSpPr>
          <p:nvPr>
            <p:ph type="ctrTitle" idx="4294967295"/>
          </p:nvPr>
        </p:nvSpPr>
        <p:spPr>
          <a:xfrm>
            <a:off x="1943100" y="1125141"/>
            <a:ext cx="6057900" cy="514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50000"/>
              </a:lnSpc>
              <a:spcBef>
                <a:spcPct val="50000"/>
              </a:spcBef>
            </a:pPr>
            <a:r>
              <a:rPr lang="zh-CN" altLang="en-US" sz="2250"/>
              <a:t>9.8.2 对象的复制</a:t>
            </a:r>
          </a:p>
        </p:txBody>
      </p:sp>
      <p:sp>
        <p:nvSpPr>
          <p:cNvPr id="71682" name="Rectangle 2">
            <a:extLst>
              <a:ext uri="{FF2B5EF4-FFF2-40B4-BE49-F238E27FC236}">
                <a16:creationId xmlns:a16="http://schemas.microsoft.com/office/drawing/2014/main" id="{4D06D15F-1A16-4480-A4EA-026F64AF9AF9}"/>
              </a:ext>
            </a:extLst>
          </p:cNvPr>
          <p:cNvSpPr>
            <a:spLocks noGrp="1" noChangeArrowheads="1"/>
          </p:cNvSpPr>
          <p:nvPr>
            <p:ph type="subTitle" idx="4294967295"/>
          </p:nvPr>
        </p:nvSpPr>
        <p:spPr>
          <a:xfrm>
            <a:off x="1143000" y="1768080"/>
            <a:ext cx="6286500" cy="3982640"/>
          </a:xfrm>
          <a:prstGeom prst="rect">
            <a:avLst/>
          </a:prstGeom>
        </p:spPr>
        <p:txBody>
          <a:bodyPr/>
          <a:lstStyle/>
          <a:p>
            <a:pPr indent="-4763">
              <a:buNone/>
              <a:defRPr/>
            </a:pPr>
            <a:r>
              <a:rPr lang="zh-CN" altLang="en-US" sz="1800" i="1">
                <a:solidFill>
                  <a:srgbClr val="FF0000"/>
                </a:solidFill>
              </a:rPr>
              <a:t>注意：</a:t>
            </a:r>
            <a:r>
              <a:rPr lang="zh-CN" altLang="en-US" sz="1800"/>
              <a:t>普通构造函数和复制构造函数的区别。</a:t>
            </a:r>
          </a:p>
          <a:p>
            <a:pPr indent="-4763">
              <a:buClr>
                <a:srgbClr val="FF0000"/>
              </a:buClr>
              <a:buSzPct val="75000"/>
              <a:buFont typeface="Wingdings" pitchFamily="2" charset="2"/>
              <a:buChar char="p"/>
              <a:defRPr/>
            </a:pPr>
            <a:r>
              <a:rPr lang="zh-CN" altLang="en-US" sz="1650">
                <a:ea typeface="+mj-ea"/>
              </a:rPr>
              <a:t> </a:t>
            </a:r>
            <a:r>
              <a:rPr lang="zh-CN" altLang="en-US" sz="1650">
                <a:solidFill>
                  <a:srgbClr val="FF0000"/>
                </a:solidFill>
                <a:ea typeface="+mj-ea"/>
              </a:rPr>
              <a:t>在形式上</a:t>
            </a:r>
            <a:endParaRPr lang="en-US" altLang="zh-CN" sz="1650">
              <a:solidFill>
                <a:srgbClr val="FF0000"/>
              </a:solidFill>
              <a:ea typeface="+mj-ea"/>
            </a:endParaRPr>
          </a:p>
          <a:p>
            <a:pPr indent="-4763">
              <a:lnSpc>
                <a:spcPts val="2100"/>
              </a:lnSpc>
              <a:buNone/>
              <a:defRPr/>
            </a:pPr>
            <a:r>
              <a:rPr lang="zh-CN" altLang="en-US" sz="1500" b="0">
                <a:ea typeface="黑体" pitchFamily="49" charset="-122"/>
              </a:rPr>
              <a:t>类名(形参表列);    //普通构造函数的声明，</a:t>
            </a:r>
            <a:r>
              <a:rPr lang="en-US" altLang="zh-CN" sz="1500" b="0">
                <a:ea typeface="黑体" pitchFamily="49" charset="-122"/>
              </a:rPr>
              <a:t>Box(int h,int w,int len);</a:t>
            </a:r>
          </a:p>
          <a:p>
            <a:pPr indent="-4763">
              <a:lnSpc>
                <a:spcPts val="2100"/>
              </a:lnSpc>
              <a:buNone/>
              <a:defRPr/>
            </a:pPr>
            <a:r>
              <a:rPr lang="zh-CN" altLang="en-US" sz="1500" b="0">
                <a:solidFill>
                  <a:srgbClr val="0000FF"/>
                </a:solidFill>
                <a:ea typeface="黑体" pitchFamily="49" charset="-122"/>
              </a:rPr>
              <a:t>类名(类名&amp; 对象名);   </a:t>
            </a:r>
            <a:r>
              <a:rPr lang="zh-CN" altLang="en-US" sz="1500" b="0">
                <a:ea typeface="黑体" pitchFamily="49" charset="-122"/>
              </a:rPr>
              <a:t>//复制构造函数的声明，如</a:t>
            </a:r>
            <a:r>
              <a:rPr lang="en-US" altLang="zh-CN" sz="1500" b="0">
                <a:ea typeface="黑体" pitchFamily="49" charset="-122"/>
              </a:rPr>
              <a:t>Box(Box &amp;b);</a:t>
            </a:r>
          </a:p>
          <a:p>
            <a:pPr indent="-4763">
              <a:buClr>
                <a:srgbClr val="FF0000"/>
              </a:buClr>
              <a:buSzPct val="75000"/>
              <a:buFont typeface="Wingdings" pitchFamily="2" charset="2"/>
              <a:buChar char="p"/>
              <a:defRPr/>
            </a:pPr>
            <a:r>
              <a:rPr lang="zh-CN" altLang="en-US" sz="1650">
                <a:ea typeface="+mj-ea"/>
              </a:rPr>
              <a:t> </a:t>
            </a:r>
            <a:r>
              <a:rPr lang="zh-CN" altLang="en-US" sz="1650">
                <a:solidFill>
                  <a:srgbClr val="FF0000"/>
                </a:solidFill>
                <a:ea typeface="+mj-ea"/>
              </a:rPr>
              <a:t>在建立对象时，实参类型不同。</a:t>
            </a:r>
            <a:r>
              <a:rPr lang="zh-CN" altLang="en-US" sz="1650">
                <a:ea typeface="+mj-ea"/>
              </a:rPr>
              <a:t>系统会根据实参的类型决定调用普通构造函数或复制构造函数。如 </a:t>
            </a:r>
            <a:endParaRPr lang="en-US" altLang="zh-CN" sz="1650">
              <a:ea typeface="+mj-ea"/>
            </a:endParaRPr>
          </a:p>
          <a:p>
            <a:pPr indent="-4763">
              <a:lnSpc>
                <a:spcPts val="2100"/>
              </a:lnSpc>
              <a:buNone/>
              <a:defRPr/>
            </a:pPr>
            <a:r>
              <a:rPr lang="en-US" altLang="zh-CN" sz="1500" b="0">
                <a:ea typeface="黑体" pitchFamily="49" charset="-122"/>
              </a:rPr>
              <a:t>Box box1(12,15,16);           //</a:t>
            </a:r>
            <a:r>
              <a:rPr lang="zh-CN" altLang="en-US" sz="1500" b="0">
                <a:ea typeface="黑体" pitchFamily="49" charset="-122"/>
              </a:rPr>
              <a:t>实参为整数，调用普通构造函数</a:t>
            </a:r>
          </a:p>
          <a:p>
            <a:pPr indent="-4763">
              <a:lnSpc>
                <a:spcPts val="2100"/>
              </a:lnSpc>
              <a:buNone/>
              <a:defRPr/>
            </a:pPr>
            <a:r>
              <a:rPr lang="en-US" altLang="zh-CN" sz="1500" b="0">
                <a:solidFill>
                  <a:srgbClr val="0000FF"/>
                </a:solidFill>
                <a:ea typeface="黑体" pitchFamily="49" charset="-122"/>
              </a:rPr>
              <a:t>Box box2(box1);             //</a:t>
            </a:r>
            <a:r>
              <a:rPr lang="zh-CN" altLang="en-US" sz="1500" b="0">
                <a:solidFill>
                  <a:srgbClr val="0000FF"/>
                </a:solidFill>
                <a:ea typeface="黑体" pitchFamily="49" charset="-122"/>
              </a:rPr>
              <a:t>实参是对象名，调用复制构造函数</a:t>
            </a:r>
            <a:endParaRPr lang="en-US" altLang="zh-CN" sz="1500" b="0">
              <a:solidFill>
                <a:srgbClr val="0000FF"/>
              </a:solidFill>
              <a:ea typeface="黑体" pitchFamily="49" charset="-122"/>
            </a:endParaRPr>
          </a:p>
          <a:p>
            <a:pPr indent="-4763">
              <a:buClr>
                <a:srgbClr val="FF0000"/>
              </a:buClr>
              <a:buSzPct val="75000"/>
              <a:buFont typeface="Wingdings" pitchFamily="2" charset="2"/>
              <a:buChar char="p"/>
              <a:defRPr/>
            </a:pPr>
            <a:r>
              <a:rPr lang="en-US" altLang="zh-CN" sz="1800"/>
              <a:t> </a:t>
            </a:r>
            <a:r>
              <a:rPr lang="zh-CN" altLang="en-US" sz="1650">
                <a:solidFill>
                  <a:srgbClr val="FF0000"/>
                </a:solidFill>
                <a:ea typeface="+mj-ea"/>
              </a:rPr>
              <a:t>在什么情况下被调用</a:t>
            </a:r>
          </a:p>
          <a:p>
            <a:pPr indent="-4763">
              <a:lnSpc>
                <a:spcPts val="2100"/>
              </a:lnSpc>
              <a:buNone/>
              <a:defRPr/>
            </a:pPr>
            <a:r>
              <a:rPr lang="zh-CN" altLang="en-US" sz="1500" b="0">
                <a:ea typeface="黑体" pitchFamily="49" charset="-122"/>
              </a:rPr>
              <a:t>普通构造函数在程序中建立对象时被调用。</a:t>
            </a:r>
          </a:p>
          <a:p>
            <a:pPr indent="-4763">
              <a:lnSpc>
                <a:spcPts val="2100"/>
              </a:lnSpc>
              <a:buNone/>
              <a:defRPr/>
            </a:pPr>
            <a:r>
              <a:rPr lang="zh-CN" altLang="en-US" sz="1500" b="0">
                <a:solidFill>
                  <a:srgbClr val="0000FF"/>
                </a:solidFill>
                <a:ea typeface="黑体" pitchFamily="49" charset="-122"/>
              </a:rPr>
              <a:t>复制构造函数在用已有对象复制一个新对象时被调用</a:t>
            </a:r>
            <a:r>
              <a:rPr lang="zh-CN" altLang="en-US" sz="1500" b="0">
                <a:ea typeface="黑体" pitchFamily="49" charset="-122"/>
              </a:rPr>
              <a:t>，在以下3种情况下需要克隆对象： </a:t>
            </a:r>
          </a:p>
        </p:txBody>
      </p:sp>
    </p:spTree>
    <p:extLst>
      <p:ext uri="{BB962C8B-B14F-4D97-AF65-F5344CB8AC3E}">
        <p14:creationId xmlns:p14="http://schemas.microsoft.com/office/powerpoint/2010/main" val="168539932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a:extLst>
              <a:ext uri="{FF2B5EF4-FFF2-40B4-BE49-F238E27FC236}">
                <a16:creationId xmlns:a16="http://schemas.microsoft.com/office/drawing/2014/main" id="{3E3334FF-15E5-4A81-B2B7-FFE216D1DD63}"/>
              </a:ext>
            </a:extLst>
          </p:cNvPr>
          <p:cNvSpPr>
            <a:spLocks noGrp="1" noChangeArrowheads="1"/>
          </p:cNvSpPr>
          <p:nvPr>
            <p:ph type="ctrTitle" idx="4294967295"/>
          </p:nvPr>
        </p:nvSpPr>
        <p:spPr>
          <a:xfrm>
            <a:off x="1943100" y="1125141"/>
            <a:ext cx="6057900" cy="514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50000"/>
              </a:lnSpc>
              <a:spcBef>
                <a:spcPct val="50000"/>
              </a:spcBef>
            </a:pPr>
            <a:r>
              <a:rPr lang="zh-CN" altLang="en-US" sz="2250"/>
              <a:t>9.8.2 对象的复制</a:t>
            </a:r>
          </a:p>
        </p:txBody>
      </p:sp>
      <p:sp>
        <p:nvSpPr>
          <p:cNvPr id="58370" name="Rectangle 2">
            <a:extLst>
              <a:ext uri="{FF2B5EF4-FFF2-40B4-BE49-F238E27FC236}">
                <a16:creationId xmlns:a16="http://schemas.microsoft.com/office/drawing/2014/main" id="{5C23D614-7207-45B5-9C7A-E123E3D70411}"/>
              </a:ext>
            </a:extLst>
          </p:cNvPr>
          <p:cNvSpPr>
            <a:spLocks noGrp="1" noChangeArrowheads="1"/>
          </p:cNvSpPr>
          <p:nvPr>
            <p:ph type="subTitle" idx="4294967295"/>
          </p:nvPr>
        </p:nvSpPr>
        <p:spPr>
          <a:xfrm>
            <a:off x="1143000" y="1714501"/>
            <a:ext cx="6286500" cy="403621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lnSpc>
                <a:spcPts val="2100"/>
              </a:lnSpc>
              <a:buNone/>
            </a:pPr>
            <a:r>
              <a:rPr lang="zh-CN" altLang="en-US" sz="1500" b="0" dirty="0">
                <a:ea typeface="黑体" panose="02010609060101010101" pitchFamily="49" charset="-122"/>
              </a:rPr>
              <a:t>① </a:t>
            </a:r>
            <a:r>
              <a:rPr lang="zh-CN" altLang="en-US" sz="1500" b="0" dirty="0">
                <a:solidFill>
                  <a:srgbClr val="FF0000"/>
                </a:solidFill>
                <a:ea typeface="黑体" panose="02010609060101010101" pitchFamily="49" charset="-122"/>
              </a:rPr>
              <a:t>程序中需要新建立一个对象，并用另一个同类的对象对它初始化</a:t>
            </a:r>
            <a:r>
              <a:rPr lang="zh-CN" altLang="en-US" sz="1500" b="0" dirty="0">
                <a:ea typeface="黑体" panose="02010609060101010101" pitchFamily="49" charset="-122"/>
              </a:rPr>
              <a:t>。</a:t>
            </a:r>
          </a:p>
          <a:p>
            <a:pPr indent="-4763">
              <a:lnSpc>
                <a:spcPts val="2100"/>
              </a:lnSpc>
              <a:buNone/>
            </a:pPr>
            <a:r>
              <a:rPr lang="zh-CN" altLang="en-US" sz="1500" b="0" dirty="0">
                <a:ea typeface="黑体" panose="02010609060101010101" pitchFamily="49" charset="-122"/>
              </a:rPr>
              <a:t>② </a:t>
            </a:r>
            <a:r>
              <a:rPr lang="zh-CN" altLang="en-US" sz="1500" b="0" dirty="0">
                <a:solidFill>
                  <a:srgbClr val="FF0000"/>
                </a:solidFill>
                <a:ea typeface="黑体" panose="02010609060101010101" pitchFamily="49" charset="-122"/>
              </a:rPr>
              <a:t>当函数的参数为类的对象时</a:t>
            </a:r>
            <a:r>
              <a:rPr lang="zh-CN" altLang="en-US" sz="1500" b="0" dirty="0">
                <a:ea typeface="黑体" panose="02010609060101010101" pitchFamily="49" charset="-122"/>
              </a:rPr>
              <a:t>。在调用函数时需要将实参对象完整地传递给形参，系统是通过调用复制构造函数保证形参具有和实参完全相同的值。如 </a:t>
            </a:r>
          </a:p>
          <a:p>
            <a:pPr indent="-4763">
              <a:buNone/>
            </a:pPr>
            <a:r>
              <a:rPr lang="en-US" altLang="zh-CN" sz="1350" dirty="0"/>
              <a:t>void fun(Box b)               //</a:t>
            </a:r>
            <a:r>
              <a:rPr lang="zh-CN" altLang="en-US" sz="1350" dirty="0"/>
              <a:t>形参是类的对象</a:t>
            </a:r>
          </a:p>
          <a:p>
            <a:pPr indent="-4763">
              <a:buNone/>
            </a:pPr>
            <a:r>
              <a:rPr lang="zh-CN" altLang="en-US" sz="1350" dirty="0"/>
              <a:t>{    }</a:t>
            </a:r>
          </a:p>
          <a:p>
            <a:pPr indent="-4763">
              <a:buNone/>
            </a:pPr>
            <a:r>
              <a:rPr lang="en-US" altLang="zh-CN" sz="1350" dirty="0"/>
              <a:t>int main( )</a:t>
            </a:r>
          </a:p>
          <a:p>
            <a:pPr indent="-4763">
              <a:buNone/>
            </a:pPr>
            <a:r>
              <a:rPr lang="en-US" altLang="zh-CN" sz="1350" dirty="0"/>
              <a:t>{</a:t>
            </a:r>
          </a:p>
          <a:p>
            <a:pPr lvl="1" indent="-4763">
              <a:buNone/>
            </a:pPr>
            <a:r>
              <a:rPr lang="en-US" altLang="zh-CN" sz="1350" dirty="0"/>
              <a:t>Box box1(12,15,18);</a:t>
            </a:r>
          </a:p>
          <a:p>
            <a:pPr lvl="1" indent="-4763">
              <a:buNone/>
            </a:pPr>
            <a:r>
              <a:rPr lang="en-US" altLang="zh-CN" sz="1350" dirty="0">
                <a:solidFill>
                  <a:srgbClr val="0000FF"/>
                </a:solidFill>
              </a:rPr>
              <a:t>fun(box1);                     //</a:t>
            </a:r>
            <a:r>
              <a:rPr lang="zh-CN" altLang="en-US" sz="1350" dirty="0">
                <a:solidFill>
                  <a:srgbClr val="0000FF"/>
                </a:solidFill>
              </a:rPr>
              <a:t>实参是类的对象，调用函数时将复制一个新对象</a:t>
            </a:r>
            <a:r>
              <a:rPr lang="en-US" altLang="zh-CN" sz="1350" dirty="0">
                <a:solidFill>
                  <a:srgbClr val="0000FF"/>
                </a:solidFill>
              </a:rPr>
              <a:t>b</a:t>
            </a:r>
          </a:p>
          <a:p>
            <a:pPr lvl="1" indent="-4763">
              <a:buNone/>
            </a:pPr>
            <a:r>
              <a:rPr lang="en-US" altLang="zh-CN" sz="1350" dirty="0"/>
              <a:t>return 0;</a:t>
            </a:r>
          </a:p>
          <a:p>
            <a:pPr indent="-4763">
              <a:buNone/>
            </a:pPr>
            <a:r>
              <a:rPr lang="en-US" altLang="zh-CN" sz="1350" dirty="0"/>
              <a:t>}</a:t>
            </a:r>
          </a:p>
        </p:txBody>
      </p:sp>
    </p:spTree>
    <p:extLst>
      <p:ext uri="{BB962C8B-B14F-4D97-AF65-F5344CB8AC3E}">
        <p14:creationId xmlns:p14="http://schemas.microsoft.com/office/powerpoint/2010/main" val="760068397"/>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a:extLst>
              <a:ext uri="{FF2B5EF4-FFF2-40B4-BE49-F238E27FC236}">
                <a16:creationId xmlns:a16="http://schemas.microsoft.com/office/drawing/2014/main" id="{52DCD19A-80AE-4F0F-B494-6F7ADE1ACBBC}"/>
              </a:ext>
            </a:extLst>
          </p:cNvPr>
          <p:cNvSpPr>
            <a:spLocks noGrp="1" noChangeArrowheads="1"/>
          </p:cNvSpPr>
          <p:nvPr>
            <p:ph type="ctrTitle" idx="4294967295"/>
          </p:nvPr>
        </p:nvSpPr>
        <p:spPr>
          <a:xfrm>
            <a:off x="1943100" y="1125141"/>
            <a:ext cx="6057900" cy="514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50000"/>
              </a:lnSpc>
              <a:spcBef>
                <a:spcPct val="50000"/>
              </a:spcBef>
            </a:pPr>
            <a:r>
              <a:rPr lang="zh-CN" altLang="en-US" sz="2250"/>
              <a:t>9.8.2 对象的复制</a:t>
            </a:r>
          </a:p>
        </p:txBody>
      </p:sp>
      <p:sp>
        <p:nvSpPr>
          <p:cNvPr id="59394" name="Rectangle 2">
            <a:extLst>
              <a:ext uri="{FF2B5EF4-FFF2-40B4-BE49-F238E27FC236}">
                <a16:creationId xmlns:a16="http://schemas.microsoft.com/office/drawing/2014/main" id="{1A6291A1-2B4B-42F8-B423-B701C9F46F8A}"/>
              </a:ext>
            </a:extLst>
          </p:cNvPr>
          <p:cNvSpPr>
            <a:spLocks noGrp="1" noChangeArrowheads="1"/>
          </p:cNvSpPr>
          <p:nvPr>
            <p:ph type="subTitle" idx="4294967295"/>
          </p:nvPr>
        </p:nvSpPr>
        <p:spPr>
          <a:xfrm>
            <a:off x="1385646" y="1808821"/>
            <a:ext cx="6286500" cy="403621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lnSpc>
                <a:spcPts val="2100"/>
              </a:lnSpc>
              <a:buNone/>
            </a:pPr>
            <a:r>
              <a:rPr lang="en-US" altLang="zh-CN" sz="1500" b="0" dirty="0">
                <a:ea typeface="黑体" panose="02010609060101010101" pitchFamily="49" charset="-122"/>
              </a:rPr>
              <a:t>③ </a:t>
            </a:r>
            <a:r>
              <a:rPr lang="zh-CN" altLang="en-US" sz="1500" b="0" dirty="0">
                <a:solidFill>
                  <a:srgbClr val="FF0000"/>
                </a:solidFill>
                <a:ea typeface="黑体" panose="02010609060101010101" pitchFamily="49" charset="-122"/>
              </a:rPr>
              <a:t>函数的返回值是类的对象</a:t>
            </a:r>
            <a:r>
              <a:rPr lang="zh-CN" altLang="en-US" sz="1500" b="0" dirty="0">
                <a:ea typeface="黑体" panose="02010609060101010101" pitchFamily="49" charset="-122"/>
              </a:rPr>
              <a:t>。在函数调用完毕将返回值带回函数调用处时。此时需要将函数中的对象复制一个临时对象并传给该函数的调用处。如 </a:t>
            </a:r>
          </a:p>
          <a:p>
            <a:pPr indent="-4763">
              <a:buNone/>
            </a:pPr>
            <a:r>
              <a:rPr lang="en-US" altLang="zh-CN" sz="1350" dirty="0"/>
              <a:t>Box f( )                       //</a:t>
            </a:r>
            <a:r>
              <a:rPr lang="zh-CN" altLang="en-US" sz="1350" dirty="0"/>
              <a:t>函数</a:t>
            </a:r>
            <a:r>
              <a:rPr lang="en-US" altLang="zh-CN" sz="1350" dirty="0"/>
              <a:t>f</a:t>
            </a:r>
            <a:r>
              <a:rPr lang="zh-CN" altLang="en-US" sz="1350" dirty="0"/>
              <a:t>的类型为</a:t>
            </a:r>
            <a:r>
              <a:rPr lang="en-US" altLang="zh-CN" sz="1350" dirty="0"/>
              <a:t>Box</a:t>
            </a:r>
            <a:r>
              <a:rPr lang="zh-CN" altLang="en-US" sz="1350" dirty="0"/>
              <a:t>类类型</a:t>
            </a:r>
          </a:p>
          <a:p>
            <a:pPr indent="-4763">
              <a:buNone/>
            </a:pPr>
            <a:r>
              <a:rPr lang="zh-CN" altLang="en-US" sz="1350" dirty="0"/>
              <a:t>{</a:t>
            </a:r>
            <a:r>
              <a:rPr lang="en-US" altLang="zh-CN" sz="1350" dirty="0"/>
              <a:t>Box box1(12,15,18);</a:t>
            </a:r>
          </a:p>
          <a:p>
            <a:pPr indent="-4763">
              <a:buNone/>
            </a:pPr>
            <a:r>
              <a:rPr lang="en-US" altLang="zh-CN" sz="1350" dirty="0"/>
              <a:t>return box1;               //</a:t>
            </a:r>
            <a:r>
              <a:rPr lang="zh-CN" altLang="en-US" sz="1350" dirty="0"/>
              <a:t>返回值是</a:t>
            </a:r>
            <a:r>
              <a:rPr lang="en-US" altLang="zh-CN" sz="1350" dirty="0"/>
              <a:t>Box</a:t>
            </a:r>
            <a:r>
              <a:rPr lang="zh-CN" altLang="en-US" sz="1350" dirty="0"/>
              <a:t>类的对象</a:t>
            </a:r>
          </a:p>
          <a:p>
            <a:pPr indent="-4763">
              <a:buNone/>
            </a:pPr>
            <a:r>
              <a:rPr lang="zh-CN" altLang="en-US" sz="1350" dirty="0"/>
              <a:t>}</a:t>
            </a:r>
          </a:p>
          <a:p>
            <a:pPr indent="-4763">
              <a:buNone/>
            </a:pPr>
            <a:r>
              <a:rPr lang="en-US" altLang="zh-CN" sz="1350" dirty="0"/>
              <a:t>int main( )</a:t>
            </a:r>
          </a:p>
          <a:p>
            <a:pPr indent="-4763">
              <a:buNone/>
            </a:pPr>
            <a:r>
              <a:rPr lang="en-US" altLang="zh-CN" sz="1350" dirty="0"/>
              <a:t>{Box box2;                   //</a:t>
            </a:r>
            <a:r>
              <a:rPr lang="zh-CN" altLang="en-US" sz="1350" dirty="0"/>
              <a:t>定义</a:t>
            </a:r>
            <a:r>
              <a:rPr lang="en-US" altLang="zh-CN" sz="1350" dirty="0"/>
              <a:t>Box</a:t>
            </a:r>
            <a:r>
              <a:rPr lang="zh-CN" altLang="en-US" sz="1350" dirty="0"/>
              <a:t>类的对象</a:t>
            </a:r>
            <a:r>
              <a:rPr lang="en-US" altLang="zh-CN" sz="1350" dirty="0"/>
              <a:t>box2</a:t>
            </a:r>
          </a:p>
          <a:p>
            <a:pPr indent="-4763">
              <a:buNone/>
            </a:pPr>
            <a:r>
              <a:rPr lang="en-US" altLang="zh-CN" sz="1350" dirty="0">
                <a:solidFill>
                  <a:srgbClr val="0000FF"/>
                </a:solidFill>
              </a:rPr>
              <a:t>box2=f( );                   //</a:t>
            </a:r>
            <a:r>
              <a:rPr lang="zh-CN" altLang="en-US" sz="1350" dirty="0">
                <a:solidFill>
                  <a:srgbClr val="0000FF"/>
                </a:solidFill>
              </a:rPr>
              <a:t>调用</a:t>
            </a:r>
            <a:r>
              <a:rPr lang="en-US" altLang="zh-CN" sz="1350" dirty="0">
                <a:solidFill>
                  <a:srgbClr val="0000FF"/>
                </a:solidFill>
              </a:rPr>
              <a:t>f</a:t>
            </a:r>
            <a:r>
              <a:rPr lang="zh-CN" altLang="en-US" sz="1350" dirty="0">
                <a:solidFill>
                  <a:srgbClr val="0000FF"/>
                </a:solidFill>
              </a:rPr>
              <a:t>函数，返回</a:t>
            </a:r>
            <a:r>
              <a:rPr lang="en-US" altLang="zh-CN" sz="1350" dirty="0">
                <a:solidFill>
                  <a:srgbClr val="0000FF"/>
                </a:solidFill>
              </a:rPr>
              <a:t>Box</a:t>
            </a:r>
            <a:r>
              <a:rPr lang="zh-CN" altLang="en-US" sz="1350" dirty="0">
                <a:solidFill>
                  <a:srgbClr val="0000FF"/>
                </a:solidFill>
              </a:rPr>
              <a:t>类的临时对象，并将它赋值给</a:t>
            </a:r>
            <a:r>
              <a:rPr lang="en-US" altLang="zh-CN" sz="1350" dirty="0">
                <a:solidFill>
                  <a:srgbClr val="0000FF"/>
                </a:solidFill>
              </a:rPr>
              <a:t>box2</a:t>
            </a:r>
          </a:p>
          <a:p>
            <a:pPr indent="-4763">
              <a:buNone/>
            </a:pPr>
            <a:r>
              <a:rPr lang="en-US" altLang="zh-CN" sz="1350" dirty="0"/>
              <a:t>} </a:t>
            </a:r>
          </a:p>
        </p:txBody>
      </p:sp>
    </p:spTree>
    <p:extLst>
      <p:ext uri="{BB962C8B-B14F-4D97-AF65-F5344CB8AC3E}">
        <p14:creationId xmlns:p14="http://schemas.microsoft.com/office/powerpoint/2010/main" val="1848168455"/>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a:extLst>
              <a:ext uri="{FF2B5EF4-FFF2-40B4-BE49-F238E27FC236}">
                <a16:creationId xmlns:a16="http://schemas.microsoft.com/office/drawing/2014/main" id="{360DC149-B937-4678-A72F-1544AD1073CA}"/>
              </a:ext>
            </a:extLst>
          </p:cNvPr>
          <p:cNvSpPr>
            <a:spLocks noGrp="1" noChangeArrowheads="1"/>
          </p:cNvSpPr>
          <p:nvPr>
            <p:ph type="ctrTitle" idx="4294967295"/>
          </p:nvPr>
        </p:nvSpPr>
        <p:spPr>
          <a:xfrm>
            <a:off x="1885950" y="1028700"/>
            <a:ext cx="6115050" cy="514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lnSpc>
                <a:spcPct val="150000"/>
              </a:lnSpc>
              <a:spcBef>
                <a:spcPct val="50000"/>
              </a:spcBef>
            </a:pPr>
            <a:r>
              <a:rPr lang="zh-CN" altLang="en-US" sz="2550" dirty="0"/>
              <a:t>9.9 静态成员</a:t>
            </a:r>
          </a:p>
        </p:txBody>
      </p:sp>
      <p:sp>
        <p:nvSpPr>
          <p:cNvPr id="60418" name="Rectangle 2">
            <a:extLst>
              <a:ext uri="{FF2B5EF4-FFF2-40B4-BE49-F238E27FC236}">
                <a16:creationId xmlns:a16="http://schemas.microsoft.com/office/drawing/2014/main" id="{CA8188F4-6CFB-4DBA-9F2F-C29334C7E4A7}"/>
              </a:ext>
            </a:extLst>
          </p:cNvPr>
          <p:cNvSpPr>
            <a:spLocks noGrp="1" noChangeArrowheads="1"/>
          </p:cNvSpPr>
          <p:nvPr>
            <p:ph type="subTitle" idx="4294967295"/>
          </p:nvPr>
        </p:nvSpPr>
        <p:spPr>
          <a:xfrm>
            <a:off x="1143000" y="1600200"/>
            <a:ext cx="62865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lnSpc>
                <a:spcPts val="2400"/>
              </a:lnSpc>
              <a:buNone/>
            </a:pPr>
            <a:r>
              <a:rPr lang="zh-CN" altLang="en-US" sz="1800"/>
              <a:t>如果想在同类的多个对象之间实现数据共享，也不要用全局对象，可以用静态的数据成员。</a:t>
            </a:r>
          </a:p>
        </p:txBody>
      </p:sp>
      <p:sp>
        <p:nvSpPr>
          <p:cNvPr id="6" name="Rectangle 3">
            <a:extLst>
              <a:ext uri="{FF2B5EF4-FFF2-40B4-BE49-F238E27FC236}">
                <a16:creationId xmlns:a16="http://schemas.microsoft.com/office/drawing/2014/main" id="{51AD80C2-D4FD-4F4A-8957-578610EB5884}"/>
              </a:ext>
            </a:extLst>
          </p:cNvPr>
          <p:cNvSpPr txBox="1">
            <a:spLocks noChangeArrowheads="1"/>
          </p:cNvSpPr>
          <p:nvPr/>
        </p:nvSpPr>
        <p:spPr bwMode="auto">
          <a:xfrm>
            <a:off x="1600200" y="2143125"/>
            <a:ext cx="6057900" cy="514350"/>
          </a:xfrm>
          <a:prstGeom prst="rect">
            <a:avLst/>
          </a:prstGeom>
          <a:noFill/>
          <a:ln>
            <a:miter lim="800000"/>
            <a:headEnd/>
            <a:tailEnd/>
          </a:ln>
        </p:spPr>
        <p:txBody>
          <a:bodyPr anchor="ctr"/>
          <a:lstStyle/>
          <a:p>
            <a:pPr>
              <a:lnSpc>
                <a:spcPct val="150000"/>
              </a:lnSpc>
              <a:spcBef>
                <a:spcPct val="50000"/>
              </a:spcBef>
              <a:defRPr/>
            </a:pPr>
            <a:r>
              <a:rPr lang="zh-CN" altLang="en-US" sz="2250" b="1" kern="0" dirty="0">
                <a:solidFill>
                  <a:srgbClr val="800000"/>
                </a:solidFill>
                <a:latin typeface="+mj-lt"/>
                <a:ea typeface="+mj-ea"/>
                <a:cs typeface="+mj-cs"/>
              </a:rPr>
              <a:t>9.9.1 静态数据成员</a:t>
            </a:r>
          </a:p>
        </p:txBody>
      </p:sp>
      <p:sp>
        <p:nvSpPr>
          <p:cNvPr id="7" name="Rectangle 2">
            <a:extLst>
              <a:ext uri="{FF2B5EF4-FFF2-40B4-BE49-F238E27FC236}">
                <a16:creationId xmlns:a16="http://schemas.microsoft.com/office/drawing/2014/main" id="{13333013-6E87-4CD1-B09D-684135394D13}"/>
              </a:ext>
            </a:extLst>
          </p:cNvPr>
          <p:cNvSpPr txBox="1">
            <a:spLocks noChangeArrowheads="1"/>
          </p:cNvSpPr>
          <p:nvPr/>
        </p:nvSpPr>
        <p:spPr bwMode="auto">
          <a:xfrm>
            <a:off x="1371600" y="2714626"/>
            <a:ext cx="6286500" cy="3018235"/>
          </a:xfrm>
          <a:prstGeom prst="rect">
            <a:avLst/>
          </a:prstGeom>
          <a:noFill/>
          <a:ln>
            <a:miter lim="800000"/>
            <a:headEnd/>
            <a:tailEnd/>
          </a:ln>
        </p:spPr>
        <p:txBody>
          <a:bodyPr/>
          <a:lstStyle/>
          <a:p>
            <a:pPr marL="215504" indent="-4763">
              <a:spcBef>
                <a:spcPct val="20000"/>
              </a:spcBef>
              <a:defRPr/>
            </a:pPr>
            <a:r>
              <a:rPr lang="zh-CN" altLang="en-US" sz="1650" b="1" kern="0" dirty="0">
                <a:solidFill>
                  <a:srgbClr val="0000FF"/>
                </a:solidFill>
                <a:latin typeface="+mn-lt"/>
                <a:ea typeface="+mn-ea"/>
              </a:rPr>
              <a:t>静态数据成员以关键字</a:t>
            </a:r>
            <a:r>
              <a:rPr lang="en-US" altLang="zh-CN" sz="1650" b="1" kern="0" dirty="0">
                <a:solidFill>
                  <a:srgbClr val="0000FF"/>
                </a:solidFill>
                <a:latin typeface="+mn-lt"/>
                <a:ea typeface="+mn-ea"/>
              </a:rPr>
              <a:t>static</a:t>
            </a:r>
            <a:r>
              <a:rPr lang="zh-CN" altLang="en-US" sz="1650" b="1" kern="0" dirty="0">
                <a:solidFill>
                  <a:srgbClr val="0000FF"/>
                </a:solidFill>
                <a:latin typeface="+mn-lt"/>
                <a:ea typeface="+mn-ea"/>
              </a:rPr>
              <a:t>开头</a:t>
            </a:r>
            <a:r>
              <a:rPr lang="zh-CN" altLang="en-US" sz="1650" b="1" kern="0" dirty="0">
                <a:latin typeface="+mn-lt"/>
                <a:ea typeface="+mn-ea"/>
              </a:rPr>
              <a:t>。例如</a:t>
            </a:r>
          </a:p>
          <a:p>
            <a:pPr marL="215504" indent="-4763">
              <a:spcBef>
                <a:spcPct val="20000"/>
              </a:spcBef>
              <a:defRPr/>
            </a:pPr>
            <a:r>
              <a:rPr lang="en-US" altLang="zh-CN" sz="1350" b="1" kern="0" dirty="0">
                <a:latin typeface="+mn-lt"/>
                <a:ea typeface="+mn-ea"/>
              </a:rPr>
              <a:t>class Box</a:t>
            </a:r>
          </a:p>
          <a:p>
            <a:pPr marL="215504" indent="-4763">
              <a:spcBef>
                <a:spcPct val="20000"/>
              </a:spcBef>
              <a:defRPr/>
            </a:pPr>
            <a:r>
              <a:rPr lang="en-US" altLang="zh-CN" sz="1350" b="1" kern="0" dirty="0">
                <a:latin typeface="+mn-lt"/>
                <a:ea typeface="+mn-ea"/>
              </a:rPr>
              <a:t>{public:</a:t>
            </a:r>
          </a:p>
          <a:p>
            <a:pPr marL="558404" lvl="1" indent="-4763">
              <a:spcBef>
                <a:spcPct val="20000"/>
              </a:spcBef>
              <a:defRPr/>
            </a:pPr>
            <a:r>
              <a:rPr lang="en-US" altLang="zh-CN" sz="1350" b="1" kern="0" dirty="0">
                <a:latin typeface="+mn-lt"/>
                <a:ea typeface="+mn-ea"/>
              </a:rPr>
              <a:t>int volume( );</a:t>
            </a:r>
          </a:p>
          <a:p>
            <a:pPr marL="266700" lvl="1">
              <a:spcBef>
                <a:spcPct val="20000"/>
              </a:spcBef>
              <a:defRPr/>
            </a:pPr>
            <a:r>
              <a:rPr lang="en-US" altLang="zh-CN" sz="1350" b="1" kern="0" dirty="0">
                <a:latin typeface="+mn-lt"/>
                <a:ea typeface="+mn-ea"/>
              </a:rPr>
              <a:t>private:</a:t>
            </a:r>
          </a:p>
          <a:p>
            <a:pPr marL="266700" lvl="1">
              <a:spcBef>
                <a:spcPct val="20000"/>
              </a:spcBef>
              <a:defRPr/>
            </a:pPr>
            <a:r>
              <a:rPr lang="en-US" altLang="zh-CN" sz="1350" b="1" kern="0" dirty="0">
                <a:solidFill>
                  <a:srgbClr val="0000FF"/>
                </a:solidFill>
                <a:latin typeface="+mn-lt"/>
                <a:ea typeface="+mn-ea"/>
              </a:rPr>
              <a:t>      //</a:t>
            </a:r>
            <a:r>
              <a:rPr lang="zh-CN" altLang="en-US" sz="1350" b="1" kern="0" dirty="0">
                <a:solidFill>
                  <a:srgbClr val="0000FF"/>
                </a:solidFill>
                <a:latin typeface="+mn-lt"/>
                <a:ea typeface="+mn-ea"/>
              </a:rPr>
              <a:t>把</a:t>
            </a:r>
            <a:r>
              <a:rPr lang="en-US" altLang="zh-CN" sz="1350" b="1" kern="0" dirty="0">
                <a:solidFill>
                  <a:srgbClr val="0000FF"/>
                </a:solidFill>
                <a:latin typeface="+mn-lt"/>
                <a:ea typeface="+mn-ea"/>
              </a:rPr>
              <a:t>height</a:t>
            </a:r>
            <a:r>
              <a:rPr lang="zh-CN" altLang="en-US" sz="1350" b="1" kern="0" dirty="0">
                <a:solidFill>
                  <a:srgbClr val="0000FF"/>
                </a:solidFill>
                <a:latin typeface="+mn-lt"/>
                <a:ea typeface="+mn-ea"/>
              </a:rPr>
              <a:t>定义为静态数据成员</a:t>
            </a:r>
            <a:endParaRPr lang="en-US" altLang="zh-CN" sz="1350" b="1" kern="0" dirty="0">
              <a:latin typeface="+mn-lt"/>
              <a:ea typeface="+mn-ea"/>
            </a:endParaRPr>
          </a:p>
          <a:p>
            <a:pPr marL="558404" lvl="1" indent="-4763">
              <a:spcBef>
                <a:spcPct val="20000"/>
              </a:spcBef>
              <a:defRPr/>
            </a:pPr>
            <a:r>
              <a:rPr lang="en-US" altLang="zh-CN" sz="1350" b="1" kern="0" dirty="0">
                <a:solidFill>
                  <a:srgbClr val="0000FF"/>
                </a:solidFill>
                <a:latin typeface="+mn-lt"/>
                <a:ea typeface="+mn-ea"/>
              </a:rPr>
              <a:t>static int height;                      </a:t>
            </a:r>
            <a:endParaRPr lang="zh-CN" altLang="en-US" sz="1350" b="1" kern="0" dirty="0">
              <a:solidFill>
                <a:srgbClr val="0000FF"/>
              </a:solidFill>
              <a:latin typeface="+mn-lt"/>
              <a:ea typeface="+mn-ea"/>
            </a:endParaRPr>
          </a:p>
          <a:p>
            <a:pPr marL="558404" lvl="1" indent="-4763">
              <a:spcBef>
                <a:spcPct val="20000"/>
              </a:spcBef>
              <a:defRPr/>
            </a:pPr>
            <a:r>
              <a:rPr lang="en-US" altLang="zh-CN" sz="1350" b="1" kern="0" dirty="0">
                <a:latin typeface="+mn-lt"/>
                <a:ea typeface="+mn-ea"/>
              </a:rPr>
              <a:t>int width;</a:t>
            </a:r>
          </a:p>
          <a:p>
            <a:pPr marL="558404" lvl="1" indent="-4763">
              <a:spcBef>
                <a:spcPct val="20000"/>
              </a:spcBef>
              <a:defRPr/>
            </a:pPr>
            <a:r>
              <a:rPr lang="en-US" altLang="zh-CN" sz="1350" b="1" kern="0" dirty="0">
                <a:latin typeface="+mn-lt"/>
                <a:ea typeface="+mn-ea"/>
              </a:rPr>
              <a:t>int length;</a:t>
            </a:r>
          </a:p>
          <a:p>
            <a:pPr marL="215504" indent="-4763">
              <a:spcBef>
                <a:spcPct val="20000"/>
              </a:spcBef>
              <a:defRPr/>
            </a:pPr>
            <a:r>
              <a:rPr lang="en-US" altLang="zh-CN" sz="1350" b="1" kern="0" dirty="0">
                <a:latin typeface="+mn-lt"/>
                <a:ea typeface="+mn-ea"/>
              </a:rPr>
              <a:t>};</a:t>
            </a:r>
          </a:p>
          <a:p>
            <a:pPr marL="215504" indent="-4763">
              <a:lnSpc>
                <a:spcPts val="2250"/>
              </a:lnSpc>
              <a:spcBef>
                <a:spcPct val="20000"/>
              </a:spcBef>
              <a:defRPr/>
            </a:pPr>
            <a:endParaRPr lang="zh-CN" altLang="en-US" sz="1650" b="1" kern="0" dirty="0">
              <a:latin typeface="+mn-lt"/>
              <a:ea typeface="+mn-ea"/>
            </a:endParaRPr>
          </a:p>
        </p:txBody>
      </p:sp>
      <p:sp>
        <p:nvSpPr>
          <p:cNvPr id="8" name="矩形 7">
            <a:extLst>
              <a:ext uri="{FF2B5EF4-FFF2-40B4-BE49-F238E27FC236}">
                <a16:creationId xmlns:a16="http://schemas.microsoft.com/office/drawing/2014/main" id="{26CD16A2-CC36-46EF-A812-B8E0C12B4F07}"/>
              </a:ext>
            </a:extLst>
          </p:cNvPr>
          <p:cNvSpPr/>
          <p:nvPr/>
        </p:nvSpPr>
        <p:spPr>
          <a:xfrm>
            <a:off x="4304111" y="3073003"/>
            <a:ext cx="3536156" cy="2728119"/>
          </a:xfrm>
          <a:prstGeom prst="rect">
            <a:avLst/>
          </a:prstGeom>
          <a:solidFill>
            <a:srgbClr val="99CCFF"/>
          </a:solidFill>
          <a:ln w="25400">
            <a:solidFill>
              <a:srgbClr val="0000FF"/>
            </a:solidFill>
          </a:ln>
        </p:spPr>
        <p:txBody>
          <a:bodyPr>
            <a:spAutoFit/>
          </a:bodyPr>
          <a:lstStyle/>
          <a:p>
            <a:pPr>
              <a:lnSpc>
                <a:spcPts val="2025"/>
              </a:lnSpc>
              <a:spcBef>
                <a:spcPct val="20000"/>
              </a:spcBef>
              <a:buClr>
                <a:srgbClr val="FF0000"/>
              </a:buClr>
              <a:buSzPct val="75000"/>
              <a:buFont typeface="Wingdings" pitchFamily="2" charset="2"/>
              <a:buChar char="Ø"/>
              <a:defRPr/>
            </a:pPr>
            <a:r>
              <a:rPr lang="zh-CN" altLang="en-US" sz="1500" kern="0" dirty="0">
                <a:latin typeface="+mj-lt"/>
                <a:ea typeface="黑体" pitchFamily="49" charset="-122"/>
              </a:rPr>
              <a:t> 如果希望各对象中的</a:t>
            </a:r>
            <a:r>
              <a:rPr lang="en-US" altLang="zh-CN" sz="1500" kern="0" dirty="0">
                <a:latin typeface="+mj-lt"/>
                <a:ea typeface="黑体" pitchFamily="49" charset="-122"/>
              </a:rPr>
              <a:t>height</a:t>
            </a:r>
            <a:r>
              <a:rPr lang="zh-CN" altLang="en-US" sz="1500" kern="0" dirty="0">
                <a:latin typeface="+mj-lt"/>
                <a:ea typeface="黑体" pitchFamily="49" charset="-122"/>
              </a:rPr>
              <a:t>的值是一样的，就可以把它定义为静态数据成员，</a:t>
            </a:r>
            <a:r>
              <a:rPr lang="zh-CN" altLang="en-US" sz="1500" kern="0" dirty="0">
                <a:solidFill>
                  <a:srgbClr val="FF0000"/>
                </a:solidFill>
                <a:latin typeface="+mj-lt"/>
                <a:ea typeface="黑体" pitchFamily="49" charset="-122"/>
              </a:rPr>
              <a:t>为各对象所共有</a:t>
            </a:r>
            <a:r>
              <a:rPr lang="zh-CN" altLang="en-US" sz="1500" kern="0" dirty="0">
                <a:latin typeface="+mj-lt"/>
                <a:ea typeface="黑体" pitchFamily="49" charset="-122"/>
              </a:rPr>
              <a:t>，而不只属于某个对象的成员，</a:t>
            </a:r>
            <a:r>
              <a:rPr lang="zh-CN" altLang="en-US" sz="1500" dirty="0">
                <a:latin typeface="+mj-lt"/>
                <a:ea typeface="黑体" pitchFamily="49" charset="-122"/>
              </a:rPr>
              <a:t>所有对象都可以引用它。</a:t>
            </a:r>
            <a:endParaRPr lang="en-US" altLang="zh-CN" sz="1500" dirty="0">
              <a:latin typeface="+mj-lt"/>
              <a:ea typeface="黑体" pitchFamily="49" charset="-122"/>
            </a:endParaRPr>
          </a:p>
          <a:p>
            <a:pPr>
              <a:lnSpc>
                <a:spcPts val="2025"/>
              </a:lnSpc>
              <a:spcBef>
                <a:spcPct val="20000"/>
              </a:spcBef>
              <a:buClr>
                <a:srgbClr val="FF0000"/>
              </a:buClr>
              <a:buSzPct val="75000"/>
              <a:buFont typeface="Wingdings" pitchFamily="2" charset="2"/>
              <a:buChar char="Ø"/>
              <a:defRPr/>
            </a:pPr>
            <a:r>
              <a:rPr lang="zh-CN" altLang="en-US" sz="1500" dirty="0">
                <a:latin typeface="+mj-lt"/>
                <a:ea typeface="黑体" pitchFamily="49" charset="-122"/>
              </a:rPr>
              <a:t> 静态数据成员在内存中只占一份空间。每个对象都可以引用这个静态数据成员。</a:t>
            </a:r>
            <a:endParaRPr lang="en-US" altLang="zh-CN" sz="1500" dirty="0">
              <a:latin typeface="+mj-lt"/>
              <a:ea typeface="黑体" pitchFamily="49" charset="-122"/>
            </a:endParaRPr>
          </a:p>
          <a:p>
            <a:pPr>
              <a:lnSpc>
                <a:spcPts val="2025"/>
              </a:lnSpc>
              <a:spcBef>
                <a:spcPct val="20000"/>
              </a:spcBef>
              <a:buClr>
                <a:srgbClr val="FF0000"/>
              </a:buClr>
              <a:buSzPct val="75000"/>
              <a:buFont typeface="Wingdings" pitchFamily="2" charset="2"/>
              <a:buChar char="Ø"/>
              <a:defRPr/>
            </a:pPr>
            <a:r>
              <a:rPr lang="zh-CN" altLang="en-US" sz="1500" dirty="0">
                <a:latin typeface="+mj-lt"/>
                <a:ea typeface="黑体" pitchFamily="49" charset="-122"/>
              </a:rPr>
              <a:t> 静态数据成员的值对所有对象都是一样的。如果改变它的值，则在各对象中这个数据成员的值都同时改变了。</a:t>
            </a:r>
          </a:p>
        </p:txBody>
      </p:sp>
    </p:spTree>
    <p:extLst>
      <p:ext uri="{BB962C8B-B14F-4D97-AF65-F5344CB8AC3E}">
        <p14:creationId xmlns:p14="http://schemas.microsoft.com/office/powerpoint/2010/main" val="8547859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07B19479-772D-404D-BD92-68081AE6FF0F}"/>
              </a:ext>
            </a:extLst>
          </p:cNvPr>
          <p:cNvSpPr>
            <a:spLocks noGrp="1" noChangeArrowheads="1"/>
          </p:cNvSpPr>
          <p:nvPr>
            <p:ph type="subTitle" idx="4294967295"/>
          </p:nvPr>
        </p:nvSpPr>
        <p:spPr>
          <a:xfrm>
            <a:off x="1143000" y="1754981"/>
            <a:ext cx="6286500" cy="3995738"/>
          </a:xfrm>
          <a:prstGeom prst="rect">
            <a:avLst/>
          </a:prstGeom>
        </p:spPr>
        <p:txBody>
          <a:bodyPr/>
          <a:lstStyle/>
          <a:p>
            <a:pPr indent="-4763">
              <a:buNone/>
              <a:defRPr/>
            </a:pPr>
            <a:r>
              <a:rPr lang="zh-CN" altLang="en-US" dirty="0">
                <a:solidFill>
                  <a:srgbClr val="FF0000"/>
                </a:solidFill>
              </a:rPr>
              <a:t>说明： </a:t>
            </a:r>
          </a:p>
          <a:p>
            <a:pPr marL="596504" indent="-385763">
              <a:lnSpc>
                <a:spcPts val="2550"/>
              </a:lnSpc>
              <a:buFontTx/>
              <a:buAutoNum type="arabicParenBoth"/>
              <a:defRPr/>
            </a:pPr>
            <a:r>
              <a:rPr lang="zh-CN" altLang="en-US" sz="1800" dirty="0"/>
              <a:t>静态数据成员不属于某一个对象，在为对象所分配的空间中不包括静态数据成员所占的空间。静态数据成员是在所有对象之外单独开辟空间。只要在类中定义了静态数据成员，</a:t>
            </a:r>
            <a:r>
              <a:rPr lang="zh-CN" altLang="en-US" sz="1800" dirty="0">
                <a:solidFill>
                  <a:srgbClr val="FF0000"/>
                </a:solidFill>
              </a:rPr>
              <a:t>即使不定义对象，也为静态数据成员分配空间，它可以被引用</a:t>
            </a:r>
            <a:r>
              <a:rPr lang="zh-CN" altLang="en-US" sz="1800" dirty="0"/>
              <a:t>。</a:t>
            </a:r>
            <a:endParaRPr lang="en-US" altLang="zh-CN" sz="1800" dirty="0"/>
          </a:p>
          <a:p>
            <a:pPr marL="596504" indent="-385763">
              <a:lnSpc>
                <a:spcPts val="2550"/>
              </a:lnSpc>
              <a:buFontTx/>
              <a:buAutoNum type="arabicParenBoth"/>
              <a:defRPr/>
            </a:pPr>
            <a:r>
              <a:rPr lang="zh-CN" altLang="en-US" sz="1800" dirty="0"/>
              <a:t>静态</a:t>
            </a:r>
            <a:r>
              <a:rPr lang="zh-CN" altLang="en-US" sz="1800"/>
              <a:t>数据成员不</a:t>
            </a:r>
            <a:r>
              <a:rPr lang="zh-CN" altLang="en-US" sz="1800" dirty="0"/>
              <a:t>随对象的建立而分配空间，也不随对象的撤销而释放(一般数据成员是在对象建立时分配空间，在对象撤销时释放)。静态数据成员是在程序编译时被分配空间的，到程序结束时才释放空间。</a:t>
            </a:r>
          </a:p>
        </p:txBody>
      </p:sp>
      <p:sp>
        <p:nvSpPr>
          <p:cNvPr id="3" name="Rectangle 3">
            <a:extLst>
              <a:ext uri="{FF2B5EF4-FFF2-40B4-BE49-F238E27FC236}">
                <a16:creationId xmlns:a16="http://schemas.microsoft.com/office/drawing/2014/main" id="{3BE1D732-8AAF-4430-8448-291AE6412415}"/>
              </a:ext>
            </a:extLst>
          </p:cNvPr>
          <p:cNvSpPr txBox="1">
            <a:spLocks noChangeArrowheads="1"/>
          </p:cNvSpPr>
          <p:nvPr/>
        </p:nvSpPr>
        <p:spPr bwMode="auto">
          <a:xfrm>
            <a:off x="1600200" y="1214438"/>
            <a:ext cx="6057900" cy="514350"/>
          </a:xfrm>
          <a:prstGeom prst="rect">
            <a:avLst/>
          </a:prstGeom>
          <a:noFill/>
          <a:ln>
            <a:miter lim="800000"/>
            <a:headEnd/>
            <a:tailEnd/>
          </a:ln>
        </p:spPr>
        <p:txBody>
          <a:bodyPr anchor="ctr"/>
          <a:lstStyle/>
          <a:p>
            <a:pPr>
              <a:lnSpc>
                <a:spcPct val="150000"/>
              </a:lnSpc>
              <a:spcBef>
                <a:spcPct val="50000"/>
              </a:spcBef>
              <a:defRPr/>
            </a:pPr>
            <a:r>
              <a:rPr lang="zh-CN" altLang="en-US" sz="2250" b="1" kern="0" dirty="0">
                <a:solidFill>
                  <a:srgbClr val="800000"/>
                </a:solidFill>
                <a:latin typeface="+mj-lt"/>
                <a:ea typeface="+mj-ea"/>
                <a:cs typeface="+mj-cs"/>
              </a:rPr>
              <a:t>9.9.1 静态数据成员</a:t>
            </a:r>
          </a:p>
        </p:txBody>
      </p:sp>
    </p:spTree>
    <p:extLst>
      <p:ext uri="{BB962C8B-B14F-4D97-AF65-F5344CB8AC3E}">
        <p14:creationId xmlns:p14="http://schemas.microsoft.com/office/powerpoint/2010/main" val="1785181470"/>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3228B436-E334-4552-9DEB-68F0602DA898}"/>
              </a:ext>
            </a:extLst>
          </p:cNvPr>
          <p:cNvSpPr>
            <a:spLocks noGrp="1" noChangeArrowheads="1"/>
          </p:cNvSpPr>
          <p:nvPr>
            <p:ph type="subTitle" idx="4294967295"/>
          </p:nvPr>
        </p:nvSpPr>
        <p:spPr>
          <a:xfrm>
            <a:off x="1143000" y="1257301"/>
            <a:ext cx="6286500" cy="449341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lnSpc>
                <a:spcPts val="2550"/>
              </a:lnSpc>
              <a:buNone/>
            </a:pPr>
            <a:r>
              <a:rPr lang="zh-CN" altLang="en-US" sz="1800" dirty="0"/>
              <a:t>(3) 静态数据成员可以初始化，但</a:t>
            </a:r>
            <a:r>
              <a:rPr lang="zh-CN" altLang="en-US" sz="1800" dirty="0">
                <a:solidFill>
                  <a:srgbClr val="FF0000"/>
                </a:solidFill>
              </a:rPr>
              <a:t>只能在类体外进行初始化</a:t>
            </a:r>
            <a:r>
              <a:rPr lang="zh-CN" altLang="en-US" sz="1800" dirty="0"/>
              <a:t>。</a:t>
            </a:r>
          </a:p>
          <a:p>
            <a:pPr indent="-4763">
              <a:lnSpc>
                <a:spcPts val="2550"/>
              </a:lnSpc>
              <a:buNone/>
            </a:pPr>
            <a:r>
              <a:rPr lang="zh-CN" altLang="en-US" sz="1800" dirty="0">
                <a:solidFill>
                  <a:srgbClr val="0000FF"/>
                </a:solidFill>
              </a:rPr>
              <a:t>一般形式为</a:t>
            </a:r>
          </a:p>
          <a:p>
            <a:pPr indent="-4763">
              <a:lnSpc>
                <a:spcPts val="2550"/>
              </a:lnSpc>
              <a:buNone/>
            </a:pPr>
            <a:r>
              <a:rPr lang="zh-CN" altLang="en-US" sz="1800" dirty="0">
                <a:solidFill>
                  <a:srgbClr val="FF0000"/>
                </a:solidFill>
              </a:rPr>
              <a:t>数据类型  类名∷静态数据成员名=初值；</a:t>
            </a:r>
          </a:p>
          <a:p>
            <a:pPr indent="-4763">
              <a:lnSpc>
                <a:spcPts val="2550"/>
              </a:lnSpc>
              <a:buNone/>
            </a:pPr>
            <a:r>
              <a:rPr lang="en-US" altLang="zh-CN" sz="1500" dirty="0"/>
              <a:t>int </a:t>
            </a:r>
            <a:r>
              <a:rPr lang="en-US" altLang="zh-CN" sz="1500" dirty="0" err="1"/>
              <a:t>Box∷height</a:t>
            </a:r>
            <a:r>
              <a:rPr lang="en-US" altLang="zh-CN" sz="1500" dirty="0"/>
              <a:t>=10;  </a:t>
            </a:r>
            <a:r>
              <a:rPr lang="en-US" altLang="zh-CN" sz="1800" dirty="0"/>
              <a:t>  </a:t>
            </a:r>
            <a:r>
              <a:rPr lang="zh-CN" altLang="en-US" sz="1800" dirty="0">
                <a:solidFill>
                  <a:srgbClr val="0000FF"/>
                </a:solidFill>
              </a:rPr>
              <a:t>不必在初始化语句中加</a:t>
            </a:r>
            <a:r>
              <a:rPr lang="en-US" altLang="zh-CN" sz="1800" dirty="0">
                <a:solidFill>
                  <a:srgbClr val="0000FF"/>
                </a:solidFill>
              </a:rPr>
              <a:t>static。</a:t>
            </a:r>
          </a:p>
          <a:p>
            <a:pPr indent="-4763">
              <a:lnSpc>
                <a:spcPts val="2550"/>
              </a:lnSpc>
              <a:buNone/>
            </a:pPr>
            <a:r>
              <a:rPr lang="zh-CN" altLang="en-US" sz="1800" dirty="0">
                <a:solidFill>
                  <a:srgbClr val="FF0000"/>
                </a:solidFill>
              </a:rPr>
              <a:t>注意：</a:t>
            </a:r>
            <a:r>
              <a:rPr lang="zh-CN" altLang="en-US" sz="1800" dirty="0">
                <a:solidFill>
                  <a:srgbClr val="0000FF"/>
                </a:solidFill>
              </a:rPr>
              <a:t> 不能用参数初始化表对静态数据成员初始化。</a:t>
            </a:r>
            <a:r>
              <a:rPr lang="zh-CN" altLang="en-US" sz="1800" dirty="0"/>
              <a:t>如在</a:t>
            </a:r>
          </a:p>
          <a:p>
            <a:pPr indent="-4763">
              <a:lnSpc>
                <a:spcPts val="2550"/>
              </a:lnSpc>
              <a:buNone/>
            </a:pPr>
            <a:r>
              <a:rPr lang="en-US" altLang="zh-CN" sz="1500" dirty="0"/>
              <a:t>Box(int </a:t>
            </a:r>
            <a:r>
              <a:rPr lang="en-US" altLang="zh-CN" sz="1500" dirty="0" err="1"/>
              <a:t>h,int</a:t>
            </a:r>
            <a:r>
              <a:rPr lang="en-US" altLang="zh-CN" sz="1500" dirty="0"/>
              <a:t> </a:t>
            </a:r>
            <a:r>
              <a:rPr lang="en-US" altLang="zh-CN" sz="1500" dirty="0" err="1"/>
              <a:t>w,int</a:t>
            </a:r>
            <a:r>
              <a:rPr lang="en-US" altLang="zh-CN" sz="1500" dirty="0"/>
              <a:t> </a:t>
            </a:r>
            <a:r>
              <a:rPr lang="en-US" altLang="zh-CN" sz="1500" dirty="0" err="1"/>
              <a:t>len</a:t>
            </a:r>
            <a:r>
              <a:rPr lang="en-US" altLang="zh-CN" sz="1500" dirty="0"/>
              <a:t>):height(h){ }    //</a:t>
            </a:r>
            <a:r>
              <a:rPr lang="zh-CN" altLang="en-US" sz="1500" dirty="0"/>
              <a:t>错误，</a:t>
            </a:r>
            <a:r>
              <a:rPr lang="en-US" altLang="zh-CN" sz="1500" dirty="0"/>
              <a:t>height</a:t>
            </a:r>
            <a:r>
              <a:rPr lang="zh-CN" altLang="en-US" sz="1500" dirty="0"/>
              <a:t>是静态数据成员</a:t>
            </a:r>
          </a:p>
          <a:p>
            <a:pPr indent="-4763">
              <a:lnSpc>
                <a:spcPts val="2550"/>
              </a:lnSpc>
              <a:buNone/>
            </a:pPr>
            <a:r>
              <a:rPr lang="zh-CN" altLang="en-US" sz="1800" dirty="0">
                <a:solidFill>
                  <a:srgbClr val="FF0000"/>
                </a:solidFill>
              </a:rPr>
              <a:t>如果未对静态数据成员赋初值，编译系统会自动赋予初值0。</a:t>
            </a:r>
          </a:p>
          <a:p>
            <a:pPr indent="-4763">
              <a:lnSpc>
                <a:spcPts val="2550"/>
              </a:lnSpc>
              <a:buNone/>
            </a:pPr>
            <a:r>
              <a:rPr lang="zh-CN" altLang="en-US" sz="1800" dirty="0"/>
              <a:t>(4) 静态数据成员既可以通过对象名引用，也可以通过类名来引用。</a:t>
            </a:r>
          </a:p>
        </p:txBody>
      </p:sp>
      <p:sp>
        <p:nvSpPr>
          <p:cNvPr id="2" name="矩形: 圆角 1">
            <a:extLst>
              <a:ext uri="{FF2B5EF4-FFF2-40B4-BE49-F238E27FC236}">
                <a16:creationId xmlns:a16="http://schemas.microsoft.com/office/drawing/2014/main" id="{3FE51A50-B432-46AE-BE2C-375027425348}"/>
              </a:ext>
            </a:extLst>
          </p:cNvPr>
          <p:cNvSpPr/>
          <p:nvPr/>
        </p:nvSpPr>
        <p:spPr>
          <a:xfrm>
            <a:off x="3329862" y="4293097"/>
            <a:ext cx="4099638" cy="102611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257175" indent="-257175">
              <a:buFont typeface="Arial" panose="020B0604020202020204" pitchFamily="34" charset="0"/>
              <a:buChar char="•"/>
            </a:pPr>
            <a:r>
              <a:rPr lang="zh-CN" altLang="en-US" sz="1650" dirty="0">
                <a:solidFill>
                  <a:srgbClr val="FF0000"/>
                </a:solidFill>
              </a:rPr>
              <a:t>注意初始化时前面必需有类型名</a:t>
            </a:r>
            <a:endParaRPr lang="en-US" altLang="zh-CN" sz="1650" dirty="0">
              <a:solidFill>
                <a:srgbClr val="FF0000"/>
              </a:solidFill>
            </a:endParaRPr>
          </a:p>
          <a:p>
            <a:pPr marL="257175" indent="-257175">
              <a:buFont typeface="Arial" panose="020B0604020202020204" pitchFamily="34" charset="0"/>
              <a:buChar char="•"/>
            </a:pPr>
            <a:r>
              <a:rPr lang="zh-CN" altLang="en-US" sz="1650" dirty="0">
                <a:solidFill>
                  <a:srgbClr val="FF0000"/>
                </a:solidFill>
              </a:rPr>
              <a:t>在</a:t>
            </a:r>
            <a:r>
              <a:rPr lang="en-US" altLang="zh-CN" sz="1650" dirty="0">
                <a:solidFill>
                  <a:srgbClr val="FF0000"/>
                </a:solidFill>
              </a:rPr>
              <a:t>vs2019</a:t>
            </a:r>
            <a:r>
              <a:rPr lang="zh-CN" altLang="en-US" sz="1650" dirty="0">
                <a:solidFill>
                  <a:srgbClr val="FF0000"/>
                </a:solidFill>
              </a:rPr>
              <a:t>中若不赋初值，会链接错误</a:t>
            </a:r>
            <a:endParaRPr lang="en-US" altLang="zh-CN" sz="1650" dirty="0">
              <a:solidFill>
                <a:srgbClr val="FF0000"/>
              </a:solidFill>
            </a:endParaRPr>
          </a:p>
          <a:p>
            <a:pPr marL="257175" indent="-257175">
              <a:buFont typeface="Arial" panose="020B0604020202020204" pitchFamily="34" charset="0"/>
              <a:buChar char="•"/>
            </a:pPr>
            <a:r>
              <a:rPr lang="zh-CN" altLang="en-US" sz="1650" dirty="0">
                <a:solidFill>
                  <a:srgbClr val="FF0000"/>
                </a:solidFill>
              </a:rPr>
              <a:t>初始化的位置必需在</a:t>
            </a:r>
            <a:r>
              <a:rPr lang="en-US" altLang="zh-CN" sz="1650" dirty="0">
                <a:solidFill>
                  <a:srgbClr val="FF0000"/>
                </a:solidFill>
              </a:rPr>
              <a:t>main</a:t>
            </a:r>
            <a:r>
              <a:rPr lang="zh-CN" altLang="en-US" sz="1650" dirty="0">
                <a:solidFill>
                  <a:srgbClr val="FF0000"/>
                </a:solidFill>
              </a:rPr>
              <a:t>函数外面</a:t>
            </a:r>
          </a:p>
        </p:txBody>
      </p:sp>
    </p:spTree>
    <p:extLst>
      <p:ext uri="{BB962C8B-B14F-4D97-AF65-F5344CB8AC3E}">
        <p14:creationId xmlns:p14="http://schemas.microsoft.com/office/powerpoint/2010/main" val="2355425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BB8ECB5C-750C-4B53-A41A-841FBE524E47}"/>
              </a:ext>
            </a:extLst>
          </p:cNvPr>
          <p:cNvSpPr>
            <a:spLocks noGrp="1" noChangeArrowheads="1"/>
          </p:cNvSpPr>
          <p:nvPr>
            <p:ph type="subTitle" idx="4294967295"/>
          </p:nvPr>
        </p:nvSpPr>
        <p:spPr>
          <a:xfrm>
            <a:off x="1143000" y="1376364"/>
            <a:ext cx="6286500" cy="437435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buNone/>
            </a:pPr>
            <a:r>
              <a:rPr lang="zh-CN" altLang="en-US" sz="1350"/>
              <a:t>#</a:t>
            </a:r>
            <a:r>
              <a:rPr lang="en-US" altLang="zh-CN" sz="1350"/>
              <a:t>include &lt;iostream&gt;</a:t>
            </a:r>
          </a:p>
          <a:p>
            <a:pPr indent="-4763">
              <a:buNone/>
            </a:pPr>
            <a:r>
              <a:rPr lang="en-US" altLang="zh-CN" sz="1350"/>
              <a:t>using namespace std;</a:t>
            </a:r>
          </a:p>
          <a:p>
            <a:pPr indent="-4763">
              <a:buNone/>
            </a:pPr>
            <a:r>
              <a:rPr lang="en-US" altLang="zh-CN" sz="1350"/>
              <a:t>class Box</a:t>
            </a:r>
          </a:p>
          <a:p>
            <a:pPr indent="-4763">
              <a:buNone/>
            </a:pPr>
            <a:r>
              <a:rPr lang="en-US" altLang="zh-CN" sz="1350"/>
              <a:t>{public:</a:t>
            </a:r>
          </a:p>
          <a:p>
            <a:pPr lvl="1" indent="-4763">
              <a:buNone/>
            </a:pPr>
            <a:r>
              <a:rPr lang="en-US" altLang="zh-CN" sz="1350"/>
              <a:t>Box(int,int);</a:t>
            </a:r>
          </a:p>
          <a:p>
            <a:pPr lvl="1" indent="-4763">
              <a:buNone/>
            </a:pPr>
            <a:r>
              <a:rPr lang="en-US" altLang="zh-CN" sz="1350"/>
              <a:t>int volume( );</a:t>
            </a:r>
          </a:p>
          <a:p>
            <a:pPr lvl="1" indent="-4763">
              <a:buNone/>
            </a:pPr>
            <a:r>
              <a:rPr lang="en-US" altLang="zh-CN" sz="1350">
                <a:solidFill>
                  <a:srgbClr val="FF0000"/>
                </a:solidFill>
              </a:rPr>
              <a:t>//</a:t>
            </a:r>
            <a:r>
              <a:rPr lang="zh-CN" altLang="en-US" sz="1350">
                <a:solidFill>
                  <a:srgbClr val="FF0000"/>
                </a:solidFill>
              </a:rPr>
              <a:t>公用的静态的数据成员</a:t>
            </a:r>
            <a:endParaRPr lang="en-US" altLang="zh-CN" sz="1350">
              <a:solidFill>
                <a:srgbClr val="FF0000"/>
              </a:solidFill>
            </a:endParaRPr>
          </a:p>
          <a:p>
            <a:pPr lvl="1" indent="-4763">
              <a:buNone/>
            </a:pPr>
            <a:r>
              <a:rPr lang="en-US" altLang="zh-CN" sz="1350">
                <a:solidFill>
                  <a:srgbClr val="FF0000"/>
                </a:solidFill>
              </a:rPr>
              <a:t>static int height; </a:t>
            </a:r>
            <a:endParaRPr lang="zh-CN" altLang="en-US" sz="1350">
              <a:solidFill>
                <a:srgbClr val="FF0000"/>
              </a:solidFill>
            </a:endParaRPr>
          </a:p>
          <a:p>
            <a:pPr lvl="1" indent="-4763">
              <a:buNone/>
            </a:pPr>
            <a:r>
              <a:rPr lang="en-US" altLang="zh-CN" sz="1350"/>
              <a:t>int width;</a:t>
            </a:r>
          </a:p>
          <a:p>
            <a:pPr lvl="1" indent="-4763">
              <a:buNone/>
            </a:pPr>
            <a:r>
              <a:rPr lang="en-US" altLang="zh-CN" sz="1350"/>
              <a:t>int length;</a:t>
            </a:r>
          </a:p>
          <a:p>
            <a:pPr indent="-4763">
              <a:buNone/>
            </a:pPr>
            <a:r>
              <a:rPr lang="en-US" altLang="zh-CN" sz="1350"/>
              <a:t>};</a:t>
            </a:r>
          </a:p>
          <a:p>
            <a:pPr indent="-4763">
              <a:buNone/>
            </a:pPr>
            <a:endParaRPr lang="zh-CN" altLang="en-US" sz="1350">
              <a:solidFill>
                <a:srgbClr val="FF0000"/>
              </a:solidFill>
            </a:endParaRPr>
          </a:p>
          <a:p>
            <a:pPr indent="-4763">
              <a:buNone/>
            </a:pPr>
            <a:endParaRPr lang="zh-CN" altLang="en-US" sz="1350"/>
          </a:p>
        </p:txBody>
      </p:sp>
      <p:sp>
        <p:nvSpPr>
          <p:cNvPr id="63491" name="矩形 2">
            <a:extLst>
              <a:ext uri="{FF2B5EF4-FFF2-40B4-BE49-F238E27FC236}">
                <a16:creationId xmlns:a16="http://schemas.microsoft.com/office/drawing/2014/main" id="{DF0FC3CD-AEE5-469C-86ED-0F0832A93EB4}"/>
              </a:ext>
            </a:extLst>
          </p:cNvPr>
          <p:cNvSpPr>
            <a:spLocks noChangeArrowheads="1"/>
          </p:cNvSpPr>
          <p:nvPr/>
        </p:nvSpPr>
        <p:spPr bwMode="auto">
          <a:xfrm>
            <a:off x="1547814" y="1031082"/>
            <a:ext cx="297068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a:t>例9.10 引用静态数据成员。</a:t>
            </a:r>
          </a:p>
        </p:txBody>
      </p:sp>
      <p:sp>
        <p:nvSpPr>
          <p:cNvPr id="63492" name="矩形 3">
            <a:extLst>
              <a:ext uri="{FF2B5EF4-FFF2-40B4-BE49-F238E27FC236}">
                <a16:creationId xmlns:a16="http://schemas.microsoft.com/office/drawing/2014/main" id="{25982A02-1CB5-441C-831F-DF13C7333BF8}"/>
              </a:ext>
            </a:extLst>
          </p:cNvPr>
          <p:cNvSpPr>
            <a:spLocks noChangeArrowheads="1"/>
          </p:cNvSpPr>
          <p:nvPr/>
        </p:nvSpPr>
        <p:spPr bwMode="auto">
          <a:xfrm>
            <a:off x="4545806" y="1465660"/>
            <a:ext cx="2511029" cy="1962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50" b="1" dirty="0" err="1"/>
              <a:t>Box∷Box</a:t>
            </a:r>
            <a:r>
              <a:rPr lang="en-US" altLang="zh-CN" sz="1350" b="1" dirty="0"/>
              <a:t>(int </a:t>
            </a:r>
            <a:r>
              <a:rPr lang="en-US" altLang="zh-CN" sz="1350" b="1" dirty="0" err="1"/>
              <a:t>w,int</a:t>
            </a:r>
            <a:r>
              <a:rPr lang="en-US" altLang="zh-CN" sz="1350" b="1" dirty="0"/>
              <a:t> </a:t>
            </a:r>
            <a:r>
              <a:rPr lang="en-US" altLang="zh-CN" sz="1350" b="1" dirty="0" err="1"/>
              <a:t>len</a:t>
            </a:r>
            <a:r>
              <a:rPr lang="en-US" altLang="zh-CN" sz="1350" b="1" dirty="0"/>
              <a:t>)</a:t>
            </a:r>
            <a:endParaRPr lang="zh-CN" altLang="en-US" sz="1350" b="1" dirty="0"/>
          </a:p>
          <a:p>
            <a:pPr eaLnBrk="1" hangingPunct="1"/>
            <a:r>
              <a:rPr lang="zh-CN" altLang="en-US" sz="1350" b="1" dirty="0"/>
              <a:t>{</a:t>
            </a:r>
            <a:r>
              <a:rPr lang="en-US" altLang="zh-CN" sz="1350" b="1" dirty="0"/>
              <a:t>width=w;</a:t>
            </a:r>
          </a:p>
          <a:p>
            <a:pPr eaLnBrk="1" hangingPunct="1"/>
            <a:r>
              <a:rPr lang="en-US" altLang="zh-CN" sz="1350" b="1" dirty="0"/>
              <a:t>length=</a:t>
            </a:r>
            <a:r>
              <a:rPr lang="en-US" altLang="zh-CN" sz="1350" b="1" dirty="0" err="1"/>
              <a:t>len</a:t>
            </a:r>
            <a:r>
              <a:rPr lang="en-US" altLang="zh-CN" sz="1350" b="1" dirty="0"/>
              <a:t>;</a:t>
            </a:r>
          </a:p>
          <a:p>
            <a:pPr eaLnBrk="1" hangingPunct="1"/>
            <a:r>
              <a:rPr lang="en-US" altLang="zh-CN" sz="1350" b="1" dirty="0"/>
              <a:t>}</a:t>
            </a:r>
          </a:p>
          <a:p>
            <a:pPr eaLnBrk="1" hangingPunct="1"/>
            <a:r>
              <a:rPr lang="en-US" altLang="zh-CN" sz="1350" b="1" dirty="0"/>
              <a:t>int </a:t>
            </a:r>
            <a:r>
              <a:rPr lang="en-US" altLang="zh-CN" sz="1350" b="1" dirty="0" err="1"/>
              <a:t>Box∷volume</a:t>
            </a:r>
            <a:r>
              <a:rPr lang="en-US" altLang="zh-CN" sz="1350" b="1" dirty="0"/>
              <a:t>( )</a:t>
            </a:r>
          </a:p>
          <a:p>
            <a:pPr eaLnBrk="1" hangingPunct="1"/>
            <a:r>
              <a:rPr lang="en-US" altLang="zh-CN" sz="1350" b="1" dirty="0"/>
              <a:t>{return(height*width*length);}</a:t>
            </a:r>
          </a:p>
          <a:p>
            <a:pPr eaLnBrk="1" hangingPunct="1"/>
            <a:endParaRPr lang="en-US" altLang="zh-CN" sz="1350" dirty="0">
              <a:solidFill>
                <a:srgbClr val="FF0000"/>
              </a:solidFill>
            </a:endParaRPr>
          </a:p>
          <a:p>
            <a:pPr eaLnBrk="1" hangingPunct="1"/>
            <a:r>
              <a:rPr lang="en-US" altLang="zh-CN" sz="1350" b="1" dirty="0">
                <a:solidFill>
                  <a:srgbClr val="FF0000"/>
                </a:solidFill>
              </a:rPr>
              <a:t>//</a:t>
            </a:r>
            <a:r>
              <a:rPr lang="zh-CN" altLang="en-US" sz="1350" b="1" dirty="0">
                <a:solidFill>
                  <a:srgbClr val="FF0000"/>
                </a:solidFill>
              </a:rPr>
              <a:t>对静态数据成员</a:t>
            </a:r>
            <a:r>
              <a:rPr lang="en-US" altLang="zh-CN" sz="1350" b="1" dirty="0">
                <a:solidFill>
                  <a:srgbClr val="FF0000"/>
                </a:solidFill>
              </a:rPr>
              <a:t>height</a:t>
            </a:r>
            <a:r>
              <a:rPr lang="zh-CN" altLang="en-US" sz="1350" b="1" dirty="0">
                <a:solidFill>
                  <a:srgbClr val="FF0000"/>
                </a:solidFill>
              </a:rPr>
              <a:t>初始化</a:t>
            </a:r>
            <a:endParaRPr lang="en-US" altLang="zh-CN" sz="1350" b="1" dirty="0">
              <a:solidFill>
                <a:srgbClr val="FF0000"/>
              </a:solidFill>
            </a:endParaRPr>
          </a:p>
          <a:p>
            <a:pPr eaLnBrk="1" hangingPunct="1"/>
            <a:r>
              <a:rPr lang="en-US" altLang="zh-CN" sz="1350" b="1" dirty="0">
                <a:solidFill>
                  <a:srgbClr val="FF0000"/>
                </a:solidFill>
              </a:rPr>
              <a:t>int </a:t>
            </a:r>
            <a:r>
              <a:rPr lang="en-US" altLang="zh-CN" sz="1350" b="1" dirty="0" err="1">
                <a:solidFill>
                  <a:srgbClr val="FF0000"/>
                </a:solidFill>
              </a:rPr>
              <a:t>Box∷height</a:t>
            </a:r>
            <a:r>
              <a:rPr lang="en-US" altLang="zh-CN" sz="1350" b="1" dirty="0">
                <a:solidFill>
                  <a:srgbClr val="FF0000"/>
                </a:solidFill>
              </a:rPr>
              <a:t>=10;</a:t>
            </a:r>
            <a:endParaRPr lang="en-US" altLang="zh-CN" sz="1350" b="1" dirty="0"/>
          </a:p>
        </p:txBody>
      </p:sp>
      <p:sp>
        <p:nvSpPr>
          <p:cNvPr id="63493" name="矩形 5">
            <a:extLst>
              <a:ext uri="{FF2B5EF4-FFF2-40B4-BE49-F238E27FC236}">
                <a16:creationId xmlns:a16="http://schemas.microsoft.com/office/drawing/2014/main" id="{EA4BE195-AB8E-4EB6-AA3F-DB1D1AF1EA71}"/>
              </a:ext>
            </a:extLst>
          </p:cNvPr>
          <p:cNvSpPr>
            <a:spLocks noChangeArrowheads="1"/>
          </p:cNvSpPr>
          <p:nvPr/>
        </p:nvSpPr>
        <p:spPr bwMode="auto">
          <a:xfrm>
            <a:off x="1601391" y="4127898"/>
            <a:ext cx="5724525" cy="1962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indent="-63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50" b="1"/>
              <a:t>int main( )</a:t>
            </a:r>
          </a:p>
          <a:p>
            <a:pPr eaLnBrk="1" hangingPunct="1"/>
            <a:r>
              <a:rPr lang="en-US" altLang="zh-CN" sz="1350" b="1"/>
              <a:t>{</a:t>
            </a:r>
          </a:p>
          <a:p>
            <a:pPr lvl="1" eaLnBrk="1" hangingPunct="1"/>
            <a:r>
              <a:rPr lang="en-US" altLang="zh-CN" sz="1350" b="1"/>
              <a:t>Box a(15,20),b(20,30);</a:t>
            </a:r>
          </a:p>
          <a:p>
            <a:pPr lvl="1" eaLnBrk="1" hangingPunct="1"/>
            <a:r>
              <a:rPr lang="en-US" altLang="zh-CN" sz="1350" b="1">
                <a:solidFill>
                  <a:srgbClr val="0000FF"/>
                </a:solidFill>
              </a:rPr>
              <a:t>cout&lt;&lt;a.height&lt;&lt;endl;         //</a:t>
            </a:r>
            <a:r>
              <a:rPr lang="zh-CN" altLang="en-US" sz="1350" b="1">
                <a:solidFill>
                  <a:srgbClr val="0000FF"/>
                </a:solidFill>
              </a:rPr>
              <a:t>通过对象名</a:t>
            </a:r>
            <a:r>
              <a:rPr lang="en-US" altLang="zh-CN" sz="1350" b="1">
                <a:solidFill>
                  <a:srgbClr val="0000FF"/>
                </a:solidFill>
              </a:rPr>
              <a:t>a</a:t>
            </a:r>
            <a:r>
              <a:rPr lang="zh-CN" altLang="en-US" sz="1350" b="1">
                <a:solidFill>
                  <a:srgbClr val="0000FF"/>
                </a:solidFill>
              </a:rPr>
              <a:t>引用静态数据成员</a:t>
            </a:r>
          </a:p>
          <a:p>
            <a:pPr lvl="1" eaLnBrk="1" hangingPunct="1"/>
            <a:r>
              <a:rPr lang="en-US" altLang="zh-CN" sz="1350" b="1">
                <a:solidFill>
                  <a:srgbClr val="0000FF"/>
                </a:solidFill>
              </a:rPr>
              <a:t>cout&lt;&lt;b.height&lt;&lt;endl;         //</a:t>
            </a:r>
            <a:r>
              <a:rPr lang="zh-CN" altLang="en-US" sz="1350" b="1">
                <a:solidFill>
                  <a:srgbClr val="0000FF"/>
                </a:solidFill>
              </a:rPr>
              <a:t>通过对象名</a:t>
            </a:r>
            <a:r>
              <a:rPr lang="en-US" altLang="zh-CN" sz="1350" b="1">
                <a:solidFill>
                  <a:srgbClr val="0000FF"/>
                </a:solidFill>
              </a:rPr>
              <a:t>b</a:t>
            </a:r>
            <a:r>
              <a:rPr lang="zh-CN" altLang="en-US" sz="1350" b="1">
                <a:solidFill>
                  <a:srgbClr val="0000FF"/>
                </a:solidFill>
              </a:rPr>
              <a:t>引用静态数据成员</a:t>
            </a:r>
          </a:p>
          <a:p>
            <a:pPr lvl="1" eaLnBrk="1" hangingPunct="1"/>
            <a:r>
              <a:rPr lang="en-US" altLang="zh-CN" sz="1350" b="1">
                <a:solidFill>
                  <a:srgbClr val="0000FF"/>
                </a:solidFill>
              </a:rPr>
              <a:t>cout&lt;&lt;Box∷height&lt;&lt;endl;      //</a:t>
            </a:r>
            <a:r>
              <a:rPr lang="zh-CN" altLang="en-US" sz="1350" b="1">
                <a:solidFill>
                  <a:srgbClr val="0000FF"/>
                </a:solidFill>
              </a:rPr>
              <a:t>通过类名引用静态数据成员</a:t>
            </a:r>
          </a:p>
          <a:p>
            <a:pPr lvl="1" eaLnBrk="1" hangingPunct="1"/>
            <a:r>
              <a:rPr lang="en-US" altLang="zh-CN" sz="1350" b="1"/>
              <a:t>cout&lt;&lt;a.volume( )&lt;&lt;endl;       //</a:t>
            </a:r>
            <a:r>
              <a:rPr lang="zh-CN" altLang="en-US" sz="1350" b="1"/>
              <a:t>调用</a:t>
            </a:r>
            <a:r>
              <a:rPr lang="en-US" altLang="zh-CN" sz="1350" b="1"/>
              <a:t>volume</a:t>
            </a:r>
            <a:r>
              <a:rPr lang="zh-CN" altLang="en-US" sz="1350" b="1"/>
              <a:t>函数，计算体积，输出结果</a:t>
            </a:r>
          </a:p>
          <a:p>
            <a:pPr eaLnBrk="1" hangingPunct="1"/>
            <a:r>
              <a:rPr lang="zh-CN" altLang="en-US" sz="1350" b="1"/>
              <a:t>}</a:t>
            </a:r>
          </a:p>
        </p:txBody>
      </p:sp>
    </p:spTree>
    <p:extLst>
      <p:ext uri="{BB962C8B-B14F-4D97-AF65-F5344CB8AC3E}">
        <p14:creationId xmlns:p14="http://schemas.microsoft.com/office/powerpoint/2010/main" val="1217193106"/>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836D2126-416C-47BF-9DF2-3F99CCD295E6}"/>
              </a:ext>
            </a:extLst>
          </p:cNvPr>
          <p:cNvSpPr>
            <a:spLocks noGrp="1" noChangeArrowheads="1"/>
          </p:cNvSpPr>
          <p:nvPr>
            <p:ph type="subTitle" idx="4294967295"/>
          </p:nvPr>
        </p:nvSpPr>
        <p:spPr>
          <a:xfrm>
            <a:off x="1143000" y="1257301"/>
            <a:ext cx="6286500" cy="449341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buNone/>
            </a:pPr>
            <a:r>
              <a:rPr lang="zh-CN" altLang="en-US" sz="1800">
                <a:solidFill>
                  <a:srgbClr val="FF0000"/>
                </a:solidFill>
              </a:rPr>
              <a:t>注意： </a:t>
            </a:r>
            <a:endParaRPr lang="en-US" altLang="zh-CN" sz="1800">
              <a:solidFill>
                <a:srgbClr val="FF0000"/>
              </a:solidFill>
            </a:endParaRPr>
          </a:p>
          <a:p>
            <a:pPr indent="-4763">
              <a:lnSpc>
                <a:spcPts val="2400"/>
              </a:lnSpc>
              <a:buClr>
                <a:srgbClr val="FF0000"/>
              </a:buClr>
              <a:buSzPct val="75000"/>
              <a:buFont typeface="Wingdings" panose="05000000000000000000" pitchFamily="2" charset="2"/>
              <a:buChar char="p"/>
            </a:pPr>
            <a:r>
              <a:rPr lang="zh-CN" altLang="en-US" sz="1800"/>
              <a:t>上面程序中将</a:t>
            </a:r>
            <a:r>
              <a:rPr lang="en-US" altLang="zh-CN" sz="1800"/>
              <a:t>height</a:t>
            </a:r>
            <a:r>
              <a:rPr lang="zh-CN" altLang="en-US" sz="1800"/>
              <a:t>定义为公用的静态数据成员，所以在类外可以直接引用。静态数据成员可以在类外通过对象名引用公用的，也可以通过类名引用。</a:t>
            </a:r>
            <a:endParaRPr lang="en-US" altLang="zh-CN" sz="1800"/>
          </a:p>
          <a:p>
            <a:pPr indent="-4763">
              <a:lnSpc>
                <a:spcPts val="2400"/>
              </a:lnSpc>
              <a:buClr>
                <a:srgbClr val="FF0000"/>
              </a:buClr>
              <a:buSzPct val="75000"/>
              <a:buFont typeface="Wingdings" panose="05000000000000000000" pitchFamily="2" charset="2"/>
              <a:buChar char="p"/>
            </a:pPr>
            <a:r>
              <a:rPr lang="zh-CN" altLang="en-US" sz="1800"/>
              <a:t> 静态数据成员并不是属于对象的，而是属于类的，但类的对象可以引用它。</a:t>
            </a:r>
          </a:p>
          <a:p>
            <a:pPr indent="-4763">
              <a:lnSpc>
                <a:spcPts val="2400"/>
              </a:lnSpc>
              <a:buClr>
                <a:srgbClr val="FF0000"/>
              </a:buClr>
              <a:buSzPct val="75000"/>
              <a:buFont typeface="Wingdings" panose="05000000000000000000" pitchFamily="2" charset="2"/>
              <a:buChar char="p"/>
            </a:pPr>
            <a:r>
              <a:rPr lang="zh-CN" altLang="en-US" sz="1800"/>
              <a:t> 如果静态数据成员被定义为私有的，则不能在类外直接引用，而必须通过公用的成员函数引用。</a:t>
            </a:r>
            <a:endParaRPr lang="en-US" altLang="zh-CN" sz="1800"/>
          </a:p>
          <a:p>
            <a:pPr indent="-4763">
              <a:lnSpc>
                <a:spcPts val="2400"/>
              </a:lnSpc>
              <a:buNone/>
            </a:pPr>
            <a:r>
              <a:rPr lang="zh-CN" altLang="en-US" sz="1800"/>
              <a:t>(5) 有了静态数据成员，各对象之间的数据有了沟通的渠道，实现数据共享。公用静态数据成员与全局变量不同，静态数据成员的作用域只限于定义该类的作用域内。</a:t>
            </a:r>
          </a:p>
          <a:p>
            <a:pPr indent="-4763">
              <a:buClr>
                <a:srgbClr val="FF0000"/>
              </a:buClr>
              <a:buSzPct val="75000"/>
              <a:buNone/>
            </a:pPr>
            <a:endParaRPr lang="zh-CN" altLang="en-US" sz="1800"/>
          </a:p>
          <a:p>
            <a:pPr indent="-4763">
              <a:buNone/>
            </a:pPr>
            <a:endParaRPr lang="zh-CN" altLang="en-US" sz="1800"/>
          </a:p>
        </p:txBody>
      </p:sp>
    </p:spTree>
    <p:extLst>
      <p:ext uri="{BB962C8B-B14F-4D97-AF65-F5344CB8AC3E}">
        <p14:creationId xmlns:p14="http://schemas.microsoft.com/office/powerpoint/2010/main" val="1736401633"/>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a:extLst>
              <a:ext uri="{FF2B5EF4-FFF2-40B4-BE49-F238E27FC236}">
                <a16:creationId xmlns:a16="http://schemas.microsoft.com/office/drawing/2014/main" id="{5C2396D4-C205-429E-BC39-79E1CA8FFE85}"/>
              </a:ext>
            </a:extLst>
          </p:cNvPr>
          <p:cNvSpPr>
            <a:spLocks noGrp="1" noChangeArrowheads="1"/>
          </p:cNvSpPr>
          <p:nvPr>
            <p:ph type="ctrTitle" idx="4294967295"/>
          </p:nvPr>
        </p:nvSpPr>
        <p:spPr>
          <a:xfrm>
            <a:off x="1943100" y="1314450"/>
            <a:ext cx="6057900" cy="514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50000"/>
              </a:lnSpc>
              <a:spcBef>
                <a:spcPct val="50000"/>
              </a:spcBef>
            </a:pPr>
            <a:r>
              <a:rPr lang="zh-CN" altLang="en-US" sz="2250"/>
              <a:t>9.9.2 静态成员函数</a:t>
            </a:r>
          </a:p>
        </p:txBody>
      </p:sp>
      <p:sp>
        <p:nvSpPr>
          <p:cNvPr id="65538" name="Rectangle 2">
            <a:extLst>
              <a:ext uri="{FF2B5EF4-FFF2-40B4-BE49-F238E27FC236}">
                <a16:creationId xmlns:a16="http://schemas.microsoft.com/office/drawing/2014/main" id="{23658768-7F73-41B1-841F-A26E96B62B00}"/>
              </a:ext>
            </a:extLst>
          </p:cNvPr>
          <p:cNvSpPr>
            <a:spLocks noGrp="1" noChangeArrowheads="1"/>
          </p:cNvSpPr>
          <p:nvPr>
            <p:ph type="subTitle" idx="4294967295"/>
          </p:nvPr>
        </p:nvSpPr>
        <p:spPr>
          <a:xfrm>
            <a:off x="1337668" y="1970839"/>
            <a:ext cx="6468665" cy="380761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lnSpc>
                <a:spcPts val="2100"/>
              </a:lnSpc>
              <a:buNone/>
            </a:pPr>
            <a:r>
              <a:rPr lang="zh-CN" altLang="en-US" sz="1500" b="0" dirty="0">
                <a:ea typeface="黑体" panose="02010609060101010101" pitchFamily="49" charset="-122"/>
              </a:rPr>
              <a:t>在类中声明函数的前面加</a:t>
            </a:r>
            <a:r>
              <a:rPr lang="en-US" altLang="zh-CN" sz="1500" b="0" dirty="0">
                <a:ea typeface="黑体" panose="02010609060101010101" pitchFamily="49" charset="-122"/>
              </a:rPr>
              <a:t>static</a:t>
            </a:r>
            <a:r>
              <a:rPr lang="zh-CN" altLang="en-US" sz="1500" b="0" dirty="0">
                <a:ea typeface="黑体" panose="02010609060101010101" pitchFamily="49" charset="-122"/>
              </a:rPr>
              <a:t>就成了</a:t>
            </a:r>
            <a:r>
              <a:rPr lang="zh-CN" altLang="en-US" sz="1500" b="0" dirty="0">
                <a:solidFill>
                  <a:srgbClr val="0000FF"/>
                </a:solidFill>
                <a:ea typeface="黑体" panose="02010609060101010101" pitchFamily="49" charset="-122"/>
              </a:rPr>
              <a:t>静态成员函数</a:t>
            </a:r>
            <a:r>
              <a:rPr lang="zh-CN" altLang="en-US" sz="1500" b="0" dirty="0">
                <a:ea typeface="黑体" panose="02010609060101010101" pitchFamily="49" charset="-122"/>
              </a:rPr>
              <a:t>。</a:t>
            </a:r>
          </a:p>
          <a:p>
            <a:pPr indent="-4763">
              <a:lnSpc>
                <a:spcPts val="2100"/>
              </a:lnSpc>
              <a:buNone/>
            </a:pPr>
            <a:r>
              <a:rPr lang="en-US" altLang="zh-CN" sz="1500" b="0" dirty="0">
                <a:solidFill>
                  <a:srgbClr val="FF0000"/>
                </a:solidFill>
                <a:ea typeface="黑体" panose="02010609060101010101" pitchFamily="49" charset="-122"/>
              </a:rPr>
              <a:t>static</a:t>
            </a:r>
            <a:r>
              <a:rPr lang="en-US" altLang="zh-CN" sz="1500" b="0" dirty="0">
                <a:ea typeface="黑体" panose="02010609060101010101" pitchFamily="49" charset="-122"/>
              </a:rPr>
              <a:t> int volume( );</a:t>
            </a:r>
          </a:p>
          <a:p>
            <a:pPr indent="-4763">
              <a:lnSpc>
                <a:spcPts val="2100"/>
              </a:lnSpc>
              <a:buClr>
                <a:srgbClr val="FF0000"/>
              </a:buClr>
              <a:buSzPct val="75000"/>
              <a:buFont typeface="Wingdings" panose="05000000000000000000" pitchFamily="2" charset="2"/>
              <a:buChar char="p"/>
            </a:pPr>
            <a:r>
              <a:rPr lang="zh-CN" altLang="en-US" sz="1500" b="0" dirty="0">
                <a:ea typeface="黑体" panose="02010609060101010101" pitchFamily="49" charset="-122"/>
              </a:rPr>
              <a:t> 和静态数据成员一样，</a:t>
            </a:r>
            <a:r>
              <a:rPr lang="zh-CN" altLang="en-US" sz="1500" b="0" dirty="0">
                <a:solidFill>
                  <a:srgbClr val="FF0000"/>
                </a:solidFill>
                <a:ea typeface="黑体" panose="02010609060101010101" pitchFamily="49" charset="-122"/>
              </a:rPr>
              <a:t>静态成员函数是类的一部分</a:t>
            </a:r>
            <a:r>
              <a:rPr lang="zh-CN" altLang="en-US" sz="1500" b="0" dirty="0">
                <a:ea typeface="黑体" panose="02010609060101010101" pitchFamily="49" charset="-122"/>
              </a:rPr>
              <a:t>，</a:t>
            </a:r>
            <a:r>
              <a:rPr lang="zh-CN" altLang="en-US" sz="1500" b="0" dirty="0">
                <a:solidFill>
                  <a:srgbClr val="0000FF"/>
                </a:solidFill>
                <a:ea typeface="黑体" panose="02010609060101010101" pitchFamily="49" charset="-122"/>
              </a:rPr>
              <a:t>而不是对象的一部分</a:t>
            </a:r>
            <a:r>
              <a:rPr lang="zh-CN" altLang="en-US" sz="1500" b="0" dirty="0">
                <a:ea typeface="黑体" panose="02010609060101010101" pitchFamily="49" charset="-122"/>
              </a:rPr>
              <a:t>。</a:t>
            </a:r>
            <a:endParaRPr lang="en-US" altLang="zh-CN" sz="1500" b="0" dirty="0">
              <a:ea typeface="黑体" panose="02010609060101010101" pitchFamily="49" charset="-122"/>
            </a:endParaRPr>
          </a:p>
          <a:p>
            <a:pPr lvl="1" indent="-4763">
              <a:lnSpc>
                <a:spcPts val="2100"/>
              </a:lnSpc>
              <a:buClr>
                <a:srgbClr val="FF0000"/>
              </a:buClr>
              <a:buSzPct val="75000"/>
              <a:buFont typeface="Wingdings" panose="05000000000000000000" pitchFamily="2" charset="2"/>
              <a:buChar char="Ø"/>
            </a:pPr>
            <a:r>
              <a:rPr lang="zh-CN" altLang="en-US" sz="1500" b="0" dirty="0">
                <a:ea typeface="黑体" panose="02010609060101010101" pitchFamily="49" charset="-122"/>
              </a:rPr>
              <a:t> 要</a:t>
            </a:r>
            <a:r>
              <a:rPr lang="zh-CN" altLang="en-US" sz="1500" b="0" dirty="0">
                <a:solidFill>
                  <a:srgbClr val="0000FF"/>
                </a:solidFill>
                <a:ea typeface="黑体" panose="02010609060101010101" pitchFamily="49" charset="-122"/>
              </a:rPr>
              <a:t>在类外调用公用的静态成员函数</a:t>
            </a:r>
            <a:r>
              <a:rPr lang="zh-CN" altLang="en-US" sz="1500" b="0" dirty="0">
                <a:ea typeface="黑体" panose="02010609060101010101" pitchFamily="49" charset="-122"/>
              </a:rPr>
              <a:t>，要用类名和域运算符“</a:t>
            </a:r>
            <a:r>
              <a:rPr lang="zh-CN" altLang="en-US" sz="1500" b="0" dirty="0">
                <a:solidFill>
                  <a:srgbClr val="FF0000"/>
                </a:solidFill>
                <a:ea typeface="黑体" panose="02010609060101010101" pitchFamily="49" charset="-122"/>
              </a:rPr>
              <a:t>∷</a:t>
            </a:r>
            <a:r>
              <a:rPr lang="zh-CN" altLang="en-US" sz="1500" b="0" dirty="0">
                <a:ea typeface="黑体" panose="02010609060101010101" pitchFamily="49" charset="-122"/>
              </a:rPr>
              <a:t>”。</a:t>
            </a:r>
          </a:p>
          <a:p>
            <a:pPr indent="-4763">
              <a:lnSpc>
                <a:spcPts val="2100"/>
              </a:lnSpc>
              <a:buNone/>
            </a:pPr>
            <a:r>
              <a:rPr lang="en-US" altLang="zh-CN" sz="1500" b="0" dirty="0">
                <a:solidFill>
                  <a:srgbClr val="FF0000"/>
                </a:solidFill>
                <a:ea typeface="黑体" panose="02010609060101010101" pitchFamily="49" charset="-122"/>
              </a:rPr>
              <a:t>              </a:t>
            </a:r>
            <a:r>
              <a:rPr lang="en-US" altLang="zh-CN" sz="1500" b="0" dirty="0" err="1">
                <a:solidFill>
                  <a:srgbClr val="FF0000"/>
                </a:solidFill>
                <a:ea typeface="黑体" panose="02010609060101010101" pitchFamily="49" charset="-122"/>
              </a:rPr>
              <a:t>Box∷</a:t>
            </a:r>
            <a:r>
              <a:rPr lang="en-US" altLang="zh-CN" sz="1500" b="0" dirty="0" err="1">
                <a:ea typeface="黑体" panose="02010609060101010101" pitchFamily="49" charset="-122"/>
              </a:rPr>
              <a:t>volume</a:t>
            </a:r>
            <a:r>
              <a:rPr lang="en-US" altLang="zh-CN" sz="1500" b="0" dirty="0">
                <a:ea typeface="黑体" panose="02010609060101010101" pitchFamily="49" charset="-122"/>
              </a:rPr>
              <a:t>( );</a:t>
            </a:r>
          </a:p>
          <a:p>
            <a:pPr lvl="1" indent="-4763">
              <a:lnSpc>
                <a:spcPts val="2100"/>
              </a:lnSpc>
              <a:buClr>
                <a:srgbClr val="FF0000"/>
              </a:buClr>
              <a:buSzPct val="75000"/>
              <a:buFont typeface="Wingdings" panose="05000000000000000000" pitchFamily="2" charset="2"/>
              <a:buChar char="Ø"/>
            </a:pPr>
            <a:r>
              <a:rPr lang="zh-CN" altLang="en-US" sz="1500" b="0" dirty="0">
                <a:ea typeface="黑体" panose="02010609060101010101" pitchFamily="49" charset="-122"/>
              </a:rPr>
              <a:t> 也允许</a:t>
            </a:r>
            <a:r>
              <a:rPr lang="zh-CN" altLang="en-US" sz="1500" b="0" dirty="0">
                <a:solidFill>
                  <a:srgbClr val="0000FF"/>
                </a:solidFill>
                <a:ea typeface="黑体" panose="02010609060101010101" pitchFamily="49" charset="-122"/>
              </a:rPr>
              <a:t>通过对象名调用静态成员函数</a:t>
            </a:r>
            <a:r>
              <a:rPr lang="zh-CN" altLang="en-US" sz="1500" b="0" dirty="0">
                <a:ea typeface="黑体" panose="02010609060101010101" pitchFamily="49" charset="-122"/>
              </a:rPr>
              <a:t>，如</a:t>
            </a:r>
          </a:p>
          <a:p>
            <a:pPr indent="-4763">
              <a:lnSpc>
                <a:spcPts val="2100"/>
              </a:lnSpc>
              <a:buNone/>
            </a:pPr>
            <a:r>
              <a:rPr lang="en-US" altLang="zh-CN" sz="1500" dirty="0">
                <a:solidFill>
                  <a:srgbClr val="FF0000"/>
                </a:solidFill>
                <a:ea typeface="黑体" panose="02010609060101010101" pitchFamily="49" charset="-122"/>
              </a:rPr>
              <a:t>              </a:t>
            </a:r>
            <a:r>
              <a:rPr lang="en-US" altLang="zh-CN" sz="1500" dirty="0" err="1">
                <a:solidFill>
                  <a:srgbClr val="FF0000"/>
                </a:solidFill>
                <a:ea typeface="黑体" panose="02010609060101010101" pitchFamily="49" charset="-122"/>
              </a:rPr>
              <a:t>a.</a:t>
            </a:r>
            <a:r>
              <a:rPr lang="en-US" altLang="zh-CN" sz="1500" b="0" dirty="0" err="1">
                <a:ea typeface="黑体" panose="02010609060101010101" pitchFamily="49" charset="-122"/>
              </a:rPr>
              <a:t>volume</a:t>
            </a:r>
            <a:r>
              <a:rPr lang="en-US" altLang="zh-CN" sz="1500" b="0" dirty="0">
                <a:ea typeface="黑体" panose="02010609060101010101" pitchFamily="49" charset="-122"/>
              </a:rPr>
              <a:t>( );  // </a:t>
            </a:r>
            <a:r>
              <a:rPr lang="zh-CN" altLang="en-US" sz="1500" b="0" dirty="0">
                <a:ea typeface="黑体" panose="02010609060101010101" pitchFamily="49" charset="-122"/>
              </a:rPr>
              <a:t>并不意味着此函数属于对象</a:t>
            </a:r>
            <a:r>
              <a:rPr lang="en-US" altLang="zh-CN" sz="1500" b="0" dirty="0">
                <a:ea typeface="黑体" panose="02010609060101010101" pitchFamily="49" charset="-122"/>
              </a:rPr>
              <a:t>a</a:t>
            </a:r>
            <a:r>
              <a:rPr lang="zh-CN" altLang="en-US" sz="1500" b="0" dirty="0">
                <a:ea typeface="黑体" panose="02010609060101010101" pitchFamily="49" charset="-122"/>
              </a:rPr>
              <a:t>，</a:t>
            </a:r>
            <a:r>
              <a:rPr lang="zh-CN" altLang="en-US" sz="1500" b="0" dirty="0">
                <a:solidFill>
                  <a:srgbClr val="FF0000"/>
                </a:solidFill>
                <a:ea typeface="黑体" panose="02010609060101010101" pitchFamily="49" charset="-122"/>
              </a:rPr>
              <a:t>只是用</a:t>
            </a:r>
            <a:r>
              <a:rPr lang="en-US" altLang="zh-CN" sz="1500" b="0" dirty="0">
                <a:solidFill>
                  <a:srgbClr val="FF0000"/>
                </a:solidFill>
                <a:ea typeface="黑体" panose="02010609060101010101" pitchFamily="49" charset="-122"/>
              </a:rPr>
              <a:t>a</a:t>
            </a:r>
            <a:r>
              <a:rPr lang="zh-CN" altLang="en-US" sz="1500" b="0" dirty="0">
                <a:solidFill>
                  <a:srgbClr val="FF0000"/>
                </a:solidFill>
                <a:ea typeface="黑体" panose="02010609060101010101" pitchFamily="49" charset="-122"/>
              </a:rPr>
              <a:t>的类型</a:t>
            </a:r>
            <a:r>
              <a:rPr lang="zh-CN" altLang="en-US" sz="1500" b="0" dirty="0">
                <a:ea typeface="黑体" panose="02010609060101010101" pitchFamily="49" charset="-122"/>
              </a:rPr>
              <a:t>而已。</a:t>
            </a:r>
            <a:endParaRPr lang="en-US" altLang="zh-CN" sz="1500" b="0" dirty="0">
              <a:ea typeface="黑体" panose="02010609060101010101" pitchFamily="49" charset="-122"/>
            </a:endParaRPr>
          </a:p>
          <a:p>
            <a:pPr indent="-4763">
              <a:lnSpc>
                <a:spcPts val="2100"/>
              </a:lnSpc>
              <a:buClr>
                <a:srgbClr val="FF0000"/>
              </a:buClr>
              <a:buSzPct val="75000"/>
              <a:buFont typeface="Wingdings" panose="05000000000000000000" pitchFamily="2" charset="2"/>
              <a:buChar char="p"/>
            </a:pPr>
            <a:r>
              <a:rPr lang="zh-CN" altLang="en-US" sz="1500" b="0" dirty="0">
                <a:ea typeface="黑体" panose="02010609060101010101" pitchFamily="49" charset="-122"/>
              </a:rPr>
              <a:t> 与静态数据成员不同，静态成员函数的作用不是为了对象之间的沟通，而是为了能处理静态数据成员。</a:t>
            </a:r>
          </a:p>
          <a:p>
            <a:pPr indent="-4763">
              <a:buNone/>
            </a:pPr>
            <a:endParaRPr lang="zh-CN" altLang="en-US" sz="1500" b="0" dirty="0">
              <a:ea typeface="黑体" panose="02010609060101010101" pitchFamily="49" charset="-122"/>
            </a:endParaRPr>
          </a:p>
        </p:txBody>
      </p:sp>
    </p:spTree>
    <p:extLst>
      <p:ext uri="{BB962C8B-B14F-4D97-AF65-F5344CB8AC3E}">
        <p14:creationId xmlns:p14="http://schemas.microsoft.com/office/powerpoint/2010/main" val="1767509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2DBF39-CD5C-45F4-B534-45D0916B0A08}"/>
              </a:ext>
            </a:extLst>
          </p:cNvPr>
          <p:cNvSpPr>
            <a:spLocks noGrp="1"/>
          </p:cNvSpPr>
          <p:nvPr>
            <p:ph type="title"/>
          </p:nvPr>
        </p:nvSpPr>
        <p:spPr/>
        <p:txBody>
          <a:bodyPr/>
          <a:lstStyle/>
          <a:p>
            <a:r>
              <a:rPr lang="zh-CN" altLang="en-US" dirty="0">
                <a:effectLst>
                  <a:outerShdw blurRad="38100" dist="38100" dir="2700000" algn="tl">
                    <a:srgbClr val="000000"/>
                  </a:outerShdw>
                </a:effectLst>
                <a:latin typeface="Arial" charset="0"/>
                <a:ea typeface="黑体" pitchFamily="2" charset="-122"/>
              </a:rPr>
              <a:t>3.4.1 输入流与输出流的基本操作</a:t>
            </a:r>
            <a:endParaRPr lang="zh-CN" altLang="en-US" dirty="0"/>
          </a:p>
        </p:txBody>
      </p:sp>
      <p:sp>
        <p:nvSpPr>
          <p:cNvPr id="4" name="Rectangle 2">
            <a:extLst>
              <a:ext uri="{FF2B5EF4-FFF2-40B4-BE49-F238E27FC236}">
                <a16:creationId xmlns:a16="http://schemas.microsoft.com/office/drawing/2014/main" id="{5D51CCCA-C6B2-4BE1-AE5D-547E7DE95C64}"/>
              </a:ext>
            </a:extLst>
          </p:cNvPr>
          <p:cNvSpPr txBox="1">
            <a:spLocks noChangeArrowheads="1"/>
          </p:cNvSpPr>
          <p:nvPr/>
        </p:nvSpPr>
        <p:spPr>
          <a:xfrm>
            <a:off x="304800" y="1500188"/>
            <a:ext cx="8382000" cy="50244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Ø"/>
              <a:defRPr sz="2800" b="1">
                <a:solidFill>
                  <a:schemeClr val="tx1"/>
                </a:solidFill>
                <a:latin typeface="+mn-lt"/>
                <a:ea typeface="+mn-ea"/>
              </a:defRPr>
            </a:lvl2pPr>
            <a:lvl3pPr marL="1143000" indent="-228600" algn="l" rtl="0" eaLnBrk="0" fontAlgn="base" hangingPunct="0">
              <a:spcBef>
                <a:spcPct val="20000"/>
              </a:spcBef>
              <a:spcAft>
                <a:spcPct val="0"/>
              </a:spcAft>
              <a:buFont typeface="Times New Roman" panose="02020603050405020304" pitchFamily="18" charset="0"/>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fontAlgn="base">
              <a:spcBef>
                <a:spcPct val="20000"/>
              </a:spcBef>
              <a:spcAft>
                <a:spcPct val="0"/>
              </a:spcAft>
              <a:buChar char="»"/>
              <a:defRPr sz="2800" b="1">
                <a:solidFill>
                  <a:schemeClr val="tx1"/>
                </a:solidFill>
                <a:latin typeface="+mn-lt"/>
                <a:ea typeface="+mn-ea"/>
              </a:defRPr>
            </a:lvl6pPr>
            <a:lvl7pPr marL="2971800" indent="-228600" algn="l" rtl="0" fontAlgn="base">
              <a:spcBef>
                <a:spcPct val="20000"/>
              </a:spcBef>
              <a:spcAft>
                <a:spcPct val="0"/>
              </a:spcAft>
              <a:buChar char="»"/>
              <a:defRPr sz="2800" b="1">
                <a:solidFill>
                  <a:schemeClr val="tx1"/>
                </a:solidFill>
                <a:latin typeface="+mn-lt"/>
                <a:ea typeface="+mn-ea"/>
              </a:defRPr>
            </a:lvl7pPr>
            <a:lvl8pPr marL="3429000" indent="-228600" algn="l" rtl="0" fontAlgn="base">
              <a:spcBef>
                <a:spcPct val="20000"/>
              </a:spcBef>
              <a:spcAft>
                <a:spcPct val="0"/>
              </a:spcAft>
              <a:buChar char="»"/>
              <a:defRPr sz="2800" b="1">
                <a:solidFill>
                  <a:schemeClr val="tx1"/>
                </a:solidFill>
                <a:latin typeface="+mn-lt"/>
                <a:ea typeface="+mn-ea"/>
              </a:defRPr>
            </a:lvl8pPr>
            <a:lvl9pPr marL="3886200" indent="-228600" algn="l" rtl="0" fontAlgn="base">
              <a:spcBef>
                <a:spcPct val="20000"/>
              </a:spcBef>
              <a:spcAft>
                <a:spcPct val="0"/>
              </a:spcAft>
              <a:buChar char="»"/>
              <a:defRPr sz="2800" b="1">
                <a:solidFill>
                  <a:schemeClr val="tx1"/>
                </a:solidFill>
                <a:latin typeface="+mn-lt"/>
                <a:ea typeface="+mn-ea"/>
              </a:defRPr>
            </a:lvl9pPr>
          </a:lstStyle>
          <a:p>
            <a:pPr indent="-6350" eaLnBrk="1" hangingPunct="1">
              <a:buFontTx/>
              <a:buNone/>
            </a:pPr>
            <a:r>
              <a:rPr lang="zh-CN" altLang="en-US" sz="2200" b="0" kern="0">
                <a:ea typeface="黑体" panose="02010609060101010101" pitchFamily="49" charset="-122"/>
              </a:rPr>
              <a:t>在用</a:t>
            </a:r>
            <a:r>
              <a:rPr lang="en-US" altLang="zh-CN" sz="2200" b="0" kern="0">
                <a:ea typeface="黑体" panose="02010609060101010101" pitchFamily="49" charset="-122"/>
              </a:rPr>
              <a:t>cin</a:t>
            </a:r>
            <a:r>
              <a:rPr lang="zh-CN" altLang="en-US" sz="2200" b="0" kern="0">
                <a:ea typeface="黑体" panose="02010609060101010101" pitchFamily="49" charset="-122"/>
              </a:rPr>
              <a:t>输入时，系统也会根据变量的类型从输入流中提取相应长度的字节。</a:t>
            </a:r>
            <a:endParaRPr lang="en-US" altLang="zh-CN" sz="2200" b="0" kern="0">
              <a:ea typeface="黑体" panose="02010609060101010101" pitchFamily="49" charset="-122"/>
            </a:endParaRPr>
          </a:p>
          <a:p>
            <a:pPr indent="-6350" eaLnBrk="1" hangingPunct="1">
              <a:buFontTx/>
              <a:buNone/>
            </a:pPr>
            <a:r>
              <a:rPr lang="zh-CN" altLang="en-US" sz="2200" b="0" kern="0">
                <a:ea typeface="黑体" panose="02010609060101010101" pitchFamily="49" charset="-122"/>
              </a:rPr>
              <a:t>如：                                              </a:t>
            </a:r>
            <a:r>
              <a:rPr lang="zh-CN" altLang="en-US" sz="2200" b="0" kern="0">
                <a:latin typeface="黑体" panose="02010609060101010101" pitchFamily="49" charset="-122"/>
                <a:ea typeface="黑体" panose="02010609060101010101" pitchFamily="49" charset="-122"/>
              </a:rPr>
              <a:t>输入</a:t>
            </a:r>
          </a:p>
          <a:p>
            <a:pPr indent="-6350" eaLnBrk="1" hangingPunct="1">
              <a:buFontTx/>
              <a:buNone/>
            </a:pPr>
            <a:r>
              <a:rPr lang="en-US" altLang="zh-CN" sz="2400" kern="0">
                <a:solidFill>
                  <a:srgbClr val="0000FF"/>
                </a:solidFill>
              </a:rPr>
              <a:t>char c1,c2;</a:t>
            </a:r>
          </a:p>
          <a:p>
            <a:pPr indent="-6350" eaLnBrk="1" hangingPunct="1">
              <a:buFontTx/>
              <a:buNone/>
            </a:pPr>
            <a:r>
              <a:rPr lang="en-US" altLang="zh-CN" sz="2400" kern="0">
                <a:solidFill>
                  <a:srgbClr val="0000FF"/>
                </a:solidFill>
              </a:rPr>
              <a:t>int a;</a:t>
            </a:r>
          </a:p>
          <a:p>
            <a:pPr indent="-6350" eaLnBrk="1" hangingPunct="1">
              <a:buFontTx/>
              <a:buNone/>
            </a:pPr>
            <a:r>
              <a:rPr lang="en-US" altLang="zh-CN" sz="2400" kern="0">
                <a:solidFill>
                  <a:srgbClr val="0000FF"/>
                </a:solidFill>
              </a:rPr>
              <a:t>float b;</a:t>
            </a:r>
          </a:p>
          <a:p>
            <a:pPr indent="-6350" eaLnBrk="1" hangingPunct="1">
              <a:buFontTx/>
              <a:buNone/>
            </a:pPr>
            <a:r>
              <a:rPr lang="en-US" altLang="zh-CN" sz="2400" kern="0">
                <a:solidFill>
                  <a:srgbClr val="0000FF"/>
                </a:solidFill>
              </a:rPr>
              <a:t>cin&gt;&gt;c1&gt;&gt;c2&gt;&gt;a&gt;&gt;b;             </a:t>
            </a:r>
            <a:r>
              <a:rPr lang="zh-CN" altLang="en-US" sz="2200" b="0" kern="0">
                <a:latin typeface="黑体" panose="02010609060101010101" pitchFamily="49" charset="-122"/>
                <a:ea typeface="黑体" panose="02010609060101010101" pitchFamily="49" charset="-122"/>
              </a:rPr>
              <a:t>或者输入</a:t>
            </a:r>
            <a:endParaRPr lang="en-US" altLang="zh-CN" sz="2200" b="0" kern="0" dirty="0">
              <a:latin typeface="黑体" panose="02010609060101010101" pitchFamily="49" charset="-122"/>
              <a:ea typeface="黑体" panose="02010609060101010101" pitchFamily="49" charset="-122"/>
            </a:endParaRPr>
          </a:p>
        </p:txBody>
      </p:sp>
      <p:sp>
        <p:nvSpPr>
          <p:cNvPr id="5" name="矩形 4">
            <a:extLst>
              <a:ext uri="{FF2B5EF4-FFF2-40B4-BE49-F238E27FC236}">
                <a16:creationId xmlns:a16="http://schemas.microsoft.com/office/drawing/2014/main" id="{65C41F98-B028-432F-BD49-2E7D9072C573}"/>
              </a:ext>
            </a:extLst>
          </p:cNvPr>
          <p:cNvSpPr/>
          <p:nvPr/>
        </p:nvSpPr>
        <p:spPr>
          <a:xfrm>
            <a:off x="4429125" y="2643188"/>
            <a:ext cx="3286125" cy="1285875"/>
          </a:xfrm>
          <a:prstGeom prst="rect">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indent="-6350">
              <a:defRPr/>
            </a:pPr>
            <a:r>
              <a:rPr lang="zh-CN" altLang="en-US" sz="2000">
                <a:solidFill>
                  <a:srgbClr val="0000FF"/>
                </a:solidFill>
                <a:ea typeface="黑体" pitchFamily="49" charset="-122"/>
              </a:rPr>
              <a:t>1234 56.78↙</a:t>
            </a:r>
            <a:endParaRPr lang="en-US" altLang="zh-CN" sz="2000">
              <a:solidFill>
                <a:srgbClr val="0000FF"/>
              </a:solidFill>
              <a:ea typeface="黑体" pitchFamily="49" charset="-122"/>
            </a:endParaRPr>
          </a:p>
          <a:p>
            <a:pPr indent="-6350">
              <a:defRPr/>
            </a:pPr>
            <a:r>
              <a:rPr lang="zh-CN" altLang="en-US" sz="2000">
                <a:solidFill>
                  <a:srgbClr val="0000FF"/>
                </a:solidFill>
                <a:ea typeface="黑体" pitchFamily="49" charset="-122"/>
              </a:rPr>
              <a:t>注意： 34后面应该有空格以便和56.78分隔开。</a:t>
            </a:r>
          </a:p>
        </p:txBody>
      </p:sp>
      <p:sp>
        <p:nvSpPr>
          <p:cNvPr id="6" name="矩形 5">
            <a:extLst>
              <a:ext uri="{FF2B5EF4-FFF2-40B4-BE49-F238E27FC236}">
                <a16:creationId xmlns:a16="http://schemas.microsoft.com/office/drawing/2014/main" id="{93B42000-7289-48BD-A5B3-76B2D7F3E1B8}"/>
              </a:ext>
            </a:extLst>
          </p:cNvPr>
          <p:cNvSpPr/>
          <p:nvPr/>
        </p:nvSpPr>
        <p:spPr>
          <a:xfrm>
            <a:off x="4429125" y="4429125"/>
            <a:ext cx="3286125" cy="1285875"/>
          </a:xfrm>
          <a:prstGeom prst="rect">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indent="-6350">
              <a:defRPr/>
            </a:pPr>
            <a:r>
              <a:rPr lang="zh-CN" altLang="en-US" sz="2000">
                <a:solidFill>
                  <a:srgbClr val="0000FF"/>
                </a:solidFill>
                <a:ea typeface="黑体" pitchFamily="49" charset="-122"/>
              </a:rPr>
              <a:t>1 2 34 56.78↙  </a:t>
            </a:r>
            <a:endParaRPr lang="en-US" altLang="zh-CN" sz="2000">
              <a:solidFill>
                <a:srgbClr val="0000FF"/>
              </a:solidFill>
              <a:ea typeface="黑体" pitchFamily="49" charset="-122"/>
            </a:endParaRPr>
          </a:p>
          <a:p>
            <a:pPr indent="-6350">
              <a:defRPr/>
            </a:pPr>
            <a:r>
              <a:rPr lang="zh-CN" altLang="en-US" sz="2000">
                <a:solidFill>
                  <a:srgbClr val="0000FF"/>
                </a:solidFill>
                <a:ea typeface="黑体" pitchFamily="49" charset="-122"/>
              </a:rPr>
              <a:t>(在1和2之间有空格)</a:t>
            </a:r>
          </a:p>
        </p:txBody>
      </p:sp>
    </p:spTree>
    <p:extLst>
      <p:ext uri="{BB962C8B-B14F-4D97-AF65-F5344CB8AC3E}">
        <p14:creationId xmlns:p14="http://schemas.microsoft.com/office/powerpoint/2010/main" val="214363671"/>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a:extLst>
              <a:ext uri="{FF2B5EF4-FFF2-40B4-BE49-F238E27FC236}">
                <a16:creationId xmlns:a16="http://schemas.microsoft.com/office/drawing/2014/main" id="{0792E565-72FD-4094-B244-F28B2C88B044}"/>
              </a:ext>
            </a:extLst>
          </p:cNvPr>
          <p:cNvSpPr>
            <a:spLocks noGrp="1" noChangeArrowheads="1"/>
          </p:cNvSpPr>
          <p:nvPr>
            <p:ph type="ctrTitle" idx="4294967295"/>
          </p:nvPr>
        </p:nvSpPr>
        <p:spPr>
          <a:xfrm>
            <a:off x="1943100" y="1314450"/>
            <a:ext cx="6057900" cy="514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50000"/>
              </a:lnSpc>
              <a:spcBef>
                <a:spcPct val="50000"/>
              </a:spcBef>
            </a:pPr>
            <a:r>
              <a:rPr lang="zh-CN" altLang="en-US" sz="2250"/>
              <a:t>9.9.2 静态成员函数</a:t>
            </a:r>
          </a:p>
        </p:txBody>
      </p:sp>
      <p:sp>
        <p:nvSpPr>
          <p:cNvPr id="66562" name="Rectangle 2">
            <a:extLst>
              <a:ext uri="{FF2B5EF4-FFF2-40B4-BE49-F238E27FC236}">
                <a16:creationId xmlns:a16="http://schemas.microsoft.com/office/drawing/2014/main" id="{CA00C5C7-01F3-490F-87C6-C13743647D94}"/>
              </a:ext>
            </a:extLst>
          </p:cNvPr>
          <p:cNvSpPr>
            <a:spLocks noGrp="1" noChangeArrowheads="1"/>
          </p:cNvSpPr>
          <p:nvPr>
            <p:ph type="subTitle" idx="4294967295"/>
          </p:nvPr>
        </p:nvSpPr>
        <p:spPr>
          <a:xfrm>
            <a:off x="1331640" y="2078851"/>
            <a:ext cx="6415088" cy="376832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lnSpc>
                <a:spcPts val="2100"/>
              </a:lnSpc>
              <a:buClr>
                <a:srgbClr val="FF0000"/>
              </a:buClr>
              <a:buSzPct val="75000"/>
              <a:buFont typeface="Wingdings" panose="05000000000000000000" pitchFamily="2" charset="2"/>
              <a:buChar char="p"/>
            </a:pPr>
            <a:r>
              <a:rPr lang="zh-CN" altLang="en-US" sz="1500" b="0" dirty="0">
                <a:ea typeface="黑体" panose="02010609060101010101" pitchFamily="49" charset="-122"/>
              </a:rPr>
              <a:t> </a:t>
            </a:r>
            <a:r>
              <a:rPr lang="zh-CN" altLang="en-US" sz="1500" b="0" dirty="0">
                <a:solidFill>
                  <a:srgbClr val="FF0000"/>
                </a:solidFill>
                <a:ea typeface="黑体" panose="02010609060101010101" pitchFamily="49" charset="-122"/>
              </a:rPr>
              <a:t>静态成员函数没有</a:t>
            </a:r>
            <a:r>
              <a:rPr lang="en-US" altLang="zh-CN" sz="1500" b="0" dirty="0">
                <a:solidFill>
                  <a:srgbClr val="FF0000"/>
                </a:solidFill>
                <a:ea typeface="黑体" panose="02010609060101010101" pitchFamily="49" charset="-122"/>
              </a:rPr>
              <a:t>this</a:t>
            </a:r>
            <a:r>
              <a:rPr lang="zh-CN" altLang="en-US" sz="1500" b="0" dirty="0">
                <a:solidFill>
                  <a:srgbClr val="FF0000"/>
                </a:solidFill>
                <a:ea typeface="黑体" panose="02010609060101010101" pitchFamily="49" charset="-122"/>
              </a:rPr>
              <a:t>指针</a:t>
            </a:r>
            <a:r>
              <a:rPr lang="zh-CN" altLang="en-US" sz="1500" b="0" dirty="0">
                <a:ea typeface="黑体" panose="02010609060101010101" pitchFamily="49" charset="-122"/>
              </a:rPr>
              <a:t>，无法对一个对象中的非静态成员进行默认访问(即在引用数据成员时不指定对象名</a:t>
            </a:r>
          </a:p>
          <a:p>
            <a:pPr indent="-4763">
              <a:lnSpc>
                <a:spcPts val="2100"/>
              </a:lnSpc>
              <a:buNone/>
            </a:pPr>
            <a:r>
              <a:rPr lang="zh-CN" altLang="en-US" sz="1500" b="0" dirty="0">
                <a:solidFill>
                  <a:srgbClr val="800000"/>
                </a:solidFill>
                <a:ea typeface="黑体" panose="02010609060101010101" pitchFamily="49" charset="-122"/>
              </a:rPr>
              <a:t>在一个静态成员函数中：</a:t>
            </a:r>
            <a:r>
              <a:rPr lang="zh-CN" altLang="en-US" sz="1500" b="0" dirty="0">
                <a:ea typeface="黑体" panose="02010609060101010101" pitchFamily="49" charset="-122"/>
              </a:rPr>
              <a:t>)。静态成员函数可以直接引用本类中的静态数据成员，在</a:t>
            </a:r>
            <a:r>
              <a:rPr lang="en-US" altLang="zh-CN" sz="1500" b="0" dirty="0">
                <a:ea typeface="黑体" panose="02010609060101010101" pitchFamily="49" charset="-122"/>
              </a:rPr>
              <a:t>C++</a:t>
            </a:r>
            <a:r>
              <a:rPr lang="zh-CN" altLang="en-US" sz="1500" b="0" dirty="0">
                <a:ea typeface="黑体" panose="02010609060101010101" pitchFamily="49" charset="-122"/>
              </a:rPr>
              <a:t>程序中，</a:t>
            </a:r>
            <a:r>
              <a:rPr lang="zh-CN" altLang="en-US" sz="1500" b="0" dirty="0">
                <a:solidFill>
                  <a:srgbClr val="FF0000"/>
                </a:solidFill>
                <a:ea typeface="黑体" panose="02010609060101010101" pitchFamily="49" charset="-122"/>
              </a:rPr>
              <a:t>静态成员函数主要用来访问静态数据成员，而不访问非静态成员</a:t>
            </a:r>
            <a:r>
              <a:rPr lang="zh-CN" altLang="en-US" sz="1500" b="0" dirty="0">
                <a:ea typeface="黑体" panose="02010609060101010101" pitchFamily="49" charset="-122"/>
              </a:rPr>
              <a:t>。</a:t>
            </a:r>
            <a:endParaRPr lang="en-US" altLang="zh-CN" sz="1500" b="0" dirty="0">
              <a:solidFill>
                <a:srgbClr val="800000"/>
              </a:solidFill>
              <a:ea typeface="黑体" panose="02010609060101010101" pitchFamily="49" charset="-122"/>
            </a:endParaRPr>
          </a:p>
          <a:p>
            <a:pPr indent="-4763">
              <a:lnSpc>
                <a:spcPts val="2100"/>
              </a:lnSpc>
              <a:buNone/>
            </a:pPr>
            <a:r>
              <a:rPr lang="en-US" altLang="zh-CN" sz="1350" b="0" dirty="0" err="1">
                <a:ea typeface="黑体" panose="02010609060101010101" pitchFamily="49" charset="-122"/>
              </a:rPr>
              <a:t>cout</a:t>
            </a:r>
            <a:r>
              <a:rPr lang="en-US" altLang="zh-CN" sz="1350" b="0" dirty="0">
                <a:ea typeface="黑体" panose="02010609060101010101" pitchFamily="49" charset="-122"/>
              </a:rPr>
              <a:t>&lt;&lt;height&lt;&lt;</a:t>
            </a:r>
            <a:r>
              <a:rPr lang="en-US" altLang="zh-CN" sz="1350" b="0" dirty="0" err="1">
                <a:ea typeface="黑体" panose="02010609060101010101" pitchFamily="49" charset="-122"/>
              </a:rPr>
              <a:t>endl</a:t>
            </a:r>
            <a:r>
              <a:rPr lang="en-US" altLang="zh-CN" sz="1350" b="0" dirty="0">
                <a:ea typeface="黑体" panose="02010609060101010101" pitchFamily="49" charset="-122"/>
              </a:rPr>
              <a:t>;  </a:t>
            </a:r>
            <a:r>
              <a:rPr lang="en-US" altLang="zh-CN" sz="1350" b="0" dirty="0">
                <a:solidFill>
                  <a:srgbClr val="0000FF"/>
                </a:solidFill>
                <a:ea typeface="黑体" panose="02010609060101010101" pitchFamily="49" charset="-122"/>
              </a:rPr>
              <a:t>//</a:t>
            </a:r>
            <a:r>
              <a:rPr lang="zh-CN" altLang="en-US" sz="1350" b="0" dirty="0">
                <a:solidFill>
                  <a:srgbClr val="0000FF"/>
                </a:solidFill>
                <a:ea typeface="黑体" panose="02010609060101010101" pitchFamily="49" charset="-122"/>
              </a:rPr>
              <a:t>若</a:t>
            </a:r>
            <a:r>
              <a:rPr lang="en-US" altLang="zh-CN" sz="1350" b="0" dirty="0">
                <a:solidFill>
                  <a:srgbClr val="0000FF"/>
                </a:solidFill>
                <a:ea typeface="黑体" panose="02010609060101010101" pitchFamily="49" charset="-122"/>
              </a:rPr>
              <a:t>height</a:t>
            </a:r>
            <a:r>
              <a:rPr lang="zh-CN" altLang="en-US" sz="1350" b="0" dirty="0">
                <a:solidFill>
                  <a:srgbClr val="0000FF"/>
                </a:solidFill>
                <a:ea typeface="黑体" panose="02010609060101010101" pitchFamily="49" charset="-122"/>
              </a:rPr>
              <a:t>已声明为</a:t>
            </a:r>
            <a:r>
              <a:rPr lang="en-US" altLang="zh-CN" sz="1350" b="0" dirty="0">
                <a:solidFill>
                  <a:srgbClr val="0000FF"/>
                </a:solidFill>
                <a:ea typeface="黑体" panose="02010609060101010101" pitchFamily="49" charset="-122"/>
              </a:rPr>
              <a:t>static，</a:t>
            </a:r>
            <a:r>
              <a:rPr lang="zh-CN" altLang="en-US" sz="1350" b="0" dirty="0">
                <a:solidFill>
                  <a:srgbClr val="0000FF"/>
                </a:solidFill>
                <a:ea typeface="黑体" panose="02010609060101010101" pitchFamily="49" charset="-122"/>
              </a:rPr>
              <a:t>则引用本类中的静态成员，合法</a:t>
            </a:r>
          </a:p>
          <a:p>
            <a:pPr indent="-4763">
              <a:lnSpc>
                <a:spcPts val="2100"/>
              </a:lnSpc>
              <a:buNone/>
            </a:pPr>
            <a:r>
              <a:rPr lang="en-US" altLang="zh-CN" sz="1350" b="0" dirty="0" err="1">
                <a:ea typeface="黑体" panose="02010609060101010101" pitchFamily="49" charset="-122"/>
              </a:rPr>
              <a:t>cout</a:t>
            </a:r>
            <a:r>
              <a:rPr lang="en-US" altLang="zh-CN" sz="1350" b="0" dirty="0">
                <a:ea typeface="黑体" panose="02010609060101010101" pitchFamily="49" charset="-122"/>
              </a:rPr>
              <a:t>&lt;&lt;width&lt;&lt;</a:t>
            </a:r>
            <a:r>
              <a:rPr lang="en-US" altLang="zh-CN" sz="1350" b="0" dirty="0" err="1">
                <a:ea typeface="黑体" panose="02010609060101010101" pitchFamily="49" charset="-122"/>
              </a:rPr>
              <a:t>endl</a:t>
            </a:r>
            <a:r>
              <a:rPr lang="en-US" altLang="zh-CN" sz="1350" b="0" dirty="0">
                <a:ea typeface="黑体" panose="02010609060101010101" pitchFamily="49" charset="-122"/>
              </a:rPr>
              <a:t>;   </a:t>
            </a:r>
            <a:r>
              <a:rPr lang="en-US" altLang="zh-CN" sz="1350" b="0" dirty="0">
                <a:solidFill>
                  <a:srgbClr val="FF0000"/>
                </a:solidFill>
                <a:ea typeface="黑体" panose="02010609060101010101" pitchFamily="49" charset="-122"/>
              </a:rPr>
              <a:t>//</a:t>
            </a:r>
            <a:r>
              <a:rPr lang="zh-CN" altLang="en-US" sz="1350" b="0" dirty="0">
                <a:solidFill>
                  <a:srgbClr val="FF0000"/>
                </a:solidFill>
                <a:ea typeface="黑体" panose="02010609060101010101" pitchFamily="49" charset="-122"/>
              </a:rPr>
              <a:t>若</a:t>
            </a:r>
            <a:r>
              <a:rPr lang="en-US" altLang="zh-CN" sz="1350" b="0" dirty="0">
                <a:solidFill>
                  <a:srgbClr val="FF0000"/>
                </a:solidFill>
                <a:ea typeface="黑体" panose="02010609060101010101" pitchFamily="49" charset="-122"/>
              </a:rPr>
              <a:t>width</a:t>
            </a:r>
            <a:r>
              <a:rPr lang="zh-CN" altLang="en-US" sz="1350" b="0" dirty="0">
                <a:solidFill>
                  <a:srgbClr val="FF0000"/>
                </a:solidFill>
                <a:ea typeface="黑体" panose="02010609060101010101" pitchFamily="49" charset="-122"/>
              </a:rPr>
              <a:t>是非静态数据成员，不合法</a:t>
            </a:r>
          </a:p>
          <a:p>
            <a:pPr indent="-4763">
              <a:lnSpc>
                <a:spcPts val="2100"/>
              </a:lnSpc>
              <a:buNone/>
            </a:pPr>
            <a:r>
              <a:rPr lang="zh-CN" altLang="en-US" sz="1500" b="0" dirty="0">
                <a:ea typeface="黑体" panose="02010609060101010101" pitchFamily="49" charset="-122"/>
              </a:rPr>
              <a:t>如果一定要引用本类的非静态成员，应该加对象名和成员运算符“.”。如： </a:t>
            </a:r>
            <a:r>
              <a:rPr lang="en-US" altLang="zh-CN" sz="1350" b="0" dirty="0" err="1">
                <a:ea typeface="黑体" panose="02010609060101010101" pitchFamily="49" charset="-122"/>
              </a:rPr>
              <a:t>cout</a:t>
            </a:r>
            <a:r>
              <a:rPr lang="en-US" altLang="zh-CN" sz="1350" b="0" dirty="0">
                <a:ea typeface="黑体" panose="02010609060101010101" pitchFamily="49" charset="-122"/>
              </a:rPr>
              <a:t>&lt;&lt;</a:t>
            </a:r>
            <a:r>
              <a:rPr lang="en-US" altLang="zh-CN" sz="1350" b="0" dirty="0" err="1">
                <a:ea typeface="黑体" panose="02010609060101010101" pitchFamily="49" charset="-122"/>
              </a:rPr>
              <a:t>a.width</a:t>
            </a:r>
            <a:r>
              <a:rPr lang="en-US" altLang="zh-CN" sz="1350" b="0" dirty="0">
                <a:ea typeface="黑体" panose="02010609060101010101" pitchFamily="49" charset="-122"/>
              </a:rPr>
              <a:t>&lt;&lt;</a:t>
            </a:r>
            <a:r>
              <a:rPr lang="en-US" altLang="zh-CN" sz="1350" b="0" dirty="0" err="1">
                <a:ea typeface="黑体" panose="02010609060101010101" pitchFamily="49" charset="-122"/>
              </a:rPr>
              <a:t>endl</a:t>
            </a:r>
            <a:r>
              <a:rPr lang="en-US" altLang="zh-CN" sz="1350" b="0" dirty="0">
                <a:ea typeface="黑体" panose="02010609060101010101" pitchFamily="49" charset="-122"/>
              </a:rPr>
              <a:t>;            //</a:t>
            </a:r>
            <a:r>
              <a:rPr lang="zh-CN" altLang="en-US" sz="1350" b="0" dirty="0">
                <a:ea typeface="黑体" panose="02010609060101010101" pitchFamily="49" charset="-122"/>
              </a:rPr>
              <a:t>引用本类对象</a:t>
            </a:r>
            <a:r>
              <a:rPr lang="en-US" altLang="zh-CN" sz="1350" b="0" dirty="0">
                <a:ea typeface="黑体" panose="02010609060101010101" pitchFamily="49" charset="-122"/>
              </a:rPr>
              <a:t>a</a:t>
            </a:r>
            <a:r>
              <a:rPr lang="zh-CN" altLang="en-US" sz="1350" b="0" dirty="0">
                <a:ea typeface="黑体" panose="02010609060101010101" pitchFamily="49" charset="-122"/>
              </a:rPr>
              <a:t>中的非静态成员</a:t>
            </a:r>
          </a:p>
          <a:p>
            <a:pPr indent="-4763">
              <a:lnSpc>
                <a:spcPts val="2100"/>
              </a:lnSpc>
              <a:buNone/>
            </a:pPr>
            <a:r>
              <a:rPr lang="zh-CN" altLang="en-US" sz="1500" b="0" dirty="0">
                <a:ea typeface="黑体" panose="02010609060101010101" pitchFamily="49" charset="-122"/>
              </a:rPr>
              <a:t>假设</a:t>
            </a:r>
            <a:r>
              <a:rPr lang="en-US" altLang="zh-CN" sz="1500" b="0" dirty="0">
                <a:ea typeface="黑体" panose="02010609060101010101" pitchFamily="49" charset="-122"/>
              </a:rPr>
              <a:t>a</a:t>
            </a:r>
            <a:r>
              <a:rPr lang="zh-CN" altLang="en-US" sz="1500" b="0" dirty="0">
                <a:ea typeface="黑体" panose="02010609060101010101" pitchFamily="49" charset="-122"/>
              </a:rPr>
              <a:t>已定义为</a:t>
            </a:r>
            <a:r>
              <a:rPr lang="en-US" altLang="zh-CN" sz="1500" b="0" dirty="0">
                <a:ea typeface="黑体" panose="02010609060101010101" pitchFamily="49" charset="-122"/>
              </a:rPr>
              <a:t>Box</a:t>
            </a:r>
            <a:r>
              <a:rPr lang="zh-CN" altLang="en-US" sz="1500" b="0" dirty="0">
                <a:ea typeface="黑体" panose="02010609060101010101" pitchFamily="49" charset="-122"/>
              </a:rPr>
              <a:t>类对象，且在当前作用域内有效，则此语句合法。</a:t>
            </a:r>
          </a:p>
          <a:p>
            <a:pPr indent="-4763">
              <a:buNone/>
            </a:pPr>
            <a:endParaRPr lang="zh-CN" altLang="en-US" dirty="0"/>
          </a:p>
        </p:txBody>
      </p:sp>
    </p:spTree>
    <p:extLst>
      <p:ext uri="{BB962C8B-B14F-4D97-AF65-F5344CB8AC3E}">
        <p14:creationId xmlns:p14="http://schemas.microsoft.com/office/powerpoint/2010/main" val="1407826233"/>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a:extLst>
              <a:ext uri="{FF2B5EF4-FFF2-40B4-BE49-F238E27FC236}">
                <a16:creationId xmlns:a16="http://schemas.microsoft.com/office/drawing/2014/main" id="{AFEA4C2F-EE10-40FC-93CE-94A8BB225C19}"/>
              </a:ext>
            </a:extLst>
          </p:cNvPr>
          <p:cNvSpPr>
            <a:spLocks noGrp="1" noChangeArrowheads="1"/>
          </p:cNvSpPr>
          <p:nvPr>
            <p:ph type="ctrTitle" idx="4294967295"/>
          </p:nvPr>
        </p:nvSpPr>
        <p:spPr>
          <a:xfrm>
            <a:off x="1444562" y="1164431"/>
            <a:ext cx="6057900" cy="514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50000"/>
              </a:lnSpc>
              <a:spcBef>
                <a:spcPct val="50000"/>
              </a:spcBef>
            </a:pPr>
            <a:r>
              <a:rPr lang="zh-CN" altLang="en-US" sz="2250" dirty="0"/>
              <a:t>9.9.2 静态成员函数</a:t>
            </a:r>
          </a:p>
        </p:txBody>
      </p:sp>
      <p:sp>
        <p:nvSpPr>
          <p:cNvPr id="67586" name="Rectangle 2">
            <a:extLst>
              <a:ext uri="{FF2B5EF4-FFF2-40B4-BE49-F238E27FC236}">
                <a16:creationId xmlns:a16="http://schemas.microsoft.com/office/drawing/2014/main" id="{6E2C5E63-6792-4DA9-ABD6-C7BA0794C269}"/>
              </a:ext>
            </a:extLst>
          </p:cNvPr>
          <p:cNvSpPr>
            <a:spLocks noGrp="1" noChangeArrowheads="1"/>
          </p:cNvSpPr>
          <p:nvPr>
            <p:ph type="subTitle" idx="4294967295"/>
          </p:nvPr>
        </p:nvSpPr>
        <p:spPr>
          <a:xfrm>
            <a:off x="1330262" y="1768080"/>
            <a:ext cx="6286500" cy="392549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buNone/>
            </a:pPr>
            <a:r>
              <a:rPr lang="zh-CN" altLang="en-US" sz="1800" dirty="0"/>
              <a:t>例9.11 静态成员函数的应用。</a:t>
            </a:r>
          </a:p>
          <a:p>
            <a:pPr indent="-4763">
              <a:spcBef>
                <a:spcPct val="0"/>
              </a:spcBef>
              <a:buNone/>
            </a:pPr>
            <a:r>
              <a:rPr lang="zh-CN" altLang="en-US" sz="1350" dirty="0"/>
              <a:t>#</a:t>
            </a:r>
            <a:r>
              <a:rPr lang="en-US" altLang="zh-CN" sz="1350" dirty="0"/>
              <a:t>include &lt;iostream&gt;</a:t>
            </a:r>
          </a:p>
          <a:p>
            <a:pPr indent="-4763">
              <a:spcBef>
                <a:spcPct val="0"/>
              </a:spcBef>
              <a:buNone/>
            </a:pPr>
            <a:r>
              <a:rPr lang="en-US" altLang="zh-CN" sz="1350" dirty="0"/>
              <a:t>using namespace std;</a:t>
            </a:r>
          </a:p>
          <a:p>
            <a:pPr indent="-4763">
              <a:spcBef>
                <a:spcPct val="0"/>
              </a:spcBef>
              <a:buNone/>
            </a:pPr>
            <a:r>
              <a:rPr lang="en-US" altLang="zh-CN" sz="1350" dirty="0"/>
              <a:t>class Student                   //</a:t>
            </a:r>
            <a:r>
              <a:rPr lang="zh-CN" altLang="en-US" sz="1350" dirty="0"/>
              <a:t>定义</a:t>
            </a:r>
            <a:r>
              <a:rPr lang="en-US" altLang="zh-CN" sz="1350" dirty="0"/>
              <a:t>Student</a:t>
            </a:r>
            <a:r>
              <a:rPr lang="zh-CN" altLang="en-US" sz="1350" dirty="0"/>
              <a:t>类</a:t>
            </a:r>
          </a:p>
          <a:p>
            <a:pPr indent="-4763">
              <a:spcBef>
                <a:spcPct val="0"/>
              </a:spcBef>
              <a:buNone/>
            </a:pPr>
            <a:r>
              <a:rPr lang="zh-CN" altLang="en-US" sz="1350" dirty="0"/>
              <a:t>{</a:t>
            </a:r>
            <a:r>
              <a:rPr lang="en-US" altLang="zh-CN" sz="1350" dirty="0"/>
              <a:t>public:</a:t>
            </a:r>
          </a:p>
          <a:p>
            <a:pPr lvl="1" indent="-4763">
              <a:spcBef>
                <a:spcPct val="0"/>
              </a:spcBef>
              <a:buNone/>
            </a:pPr>
            <a:r>
              <a:rPr lang="en-US" altLang="zh-CN" sz="1350" dirty="0"/>
              <a:t>Student(int </a:t>
            </a:r>
            <a:r>
              <a:rPr lang="en-US" altLang="zh-CN" sz="1350" dirty="0" err="1"/>
              <a:t>n,int</a:t>
            </a:r>
            <a:r>
              <a:rPr lang="en-US" altLang="zh-CN" sz="1350" dirty="0"/>
              <a:t> </a:t>
            </a:r>
            <a:r>
              <a:rPr lang="en-US" altLang="zh-CN" sz="1350" dirty="0" err="1"/>
              <a:t>a,float</a:t>
            </a:r>
            <a:r>
              <a:rPr lang="en-US" altLang="zh-CN" sz="1350" dirty="0"/>
              <a:t> s):num(n),age(a),score(s){ }      //</a:t>
            </a:r>
            <a:r>
              <a:rPr lang="zh-CN" altLang="en-US" sz="1350" dirty="0"/>
              <a:t>定义构造函数</a:t>
            </a:r>
          </a:p>
          <a:p>
            <a:pPr lvl="1" indent="-4763">
              <a:spcBef>
                <a:spcPct val="0"/>
              </a:spcBef>
              <a:buNone/>
            </a:pPr>
            <a:r>
              <a:rPr lang="en-US" altLang="zh-CN" sz="1350" dirty="0"/>
              <a:t>void total( );</a:t>
            </a:r>
          </a:p>
          <a:p>
            <a:pPr lvl="1" indent="-4763">
              <a:spcBef>
                <a:spcPct val="0"/>
              </a:spcBef>
              <a:buNone/>
            </a:pPr>
            <a:r>
              <a:rPr lang="en-US" altLang="zh-CN" sz="1350" dirty="0">
                <a:solidFill>
                  <a:srgbClr val="FF0000"/>
                </a:solidFill>
              </a:rPr>
              <a:t>static float average( );      //</a:t>
            </a:r>
            <a:r>
              <a:rPr lang="zh-CN" altLang="en-US" sz="1350" dirty="0">
                <a:solidFill>
                  <a:srgbClr val="FF0000"/>
                </a:solidFill>
              </a:rPr>
              <a:t>声明静态成员函数</a:t>
            </a:r>
          </a:p>
          <a:p>
            <a:pPr indent="-4763">
              <a:spcBef>
                <a:spcPct val="0"/>
              </a:spcBef>
              <a:buNone/>
            </a:pPr>
            <a:r>
              <a:rPr lang="en-US" altLang="zh-CN" sz="1350" dirty="0"/>
              <a:t>private:</a:t>
            </a:r>
          </a:p>
          <a:p>
            <a:pPr lvl="1" indent="-4763">
              <a:spcBef>
                <a:spcPct val="0"/>
              </a:spcBef>
              <a:buNone/>
            </a:pPr>
            <a:r>
              <a:rPr lang="en-US" altLang="zh-CN" sz="1350" dirty="0"/>
              <a:t>int num;</a:t>
            </a:r>
          </a:p>
          <a:p>
            <a:pPr lvl="1" indent="-4763">
              <a:spcBef>
                <a:spcPct val="0"/>
              </a:spcBef>
              <a:buNone/>
            </a:pPr>
            <a:r>
              <a:rPr lang="en-US" altLang="zh-CN" sz="1350" dirty="0"/>
              <a:t>int age;</a:t>
            </a:r>
          </a:p>
          <a:p>
            <a:pPr lvl="1" indent="-4763">
              <a:spcBef>
                <a:spcPct val="0"/>
              </a:spcBef>
              <a:buNone/>
            </a:pPr>
            <a:r>
              <a:rPr lang="en-US" altLang="zh-CN" sz="1350" dirty="0"/>
              <a:t>float score;</a:t>
            </a:r>
          </a:p>
          <a:p>
            <a:pPr lvl="1" indent="-4763">
              <a:spcBef>
                <a:spcPct val="0"/>
              </a:spcBef>
              <a:buNone/>
            </a:pPr>
            <a:r>
              <a:rPr lang="en-US" altLang="zh-CN" sz="1350" dirty="0">
                <a:solidFill>
                  <a:srgbClr val="FF0000"/>
                </a:solidFill>
              </a:rPr>
              <a:t>static float sum;            //</a:t>
            </a:r>
            <a:r>
              <a:rPr lang="zh-CN" altLang="en-US" sz="1350" dirty="0">
                <a:solidFill>
                  <a:srgbClr val="FF0000"/>
                </a:solidFill>
              </a:rPr>
              <a:t>静态数据成员</a:t>
            </a:r>
          </a:p>
          <a:p>
            <a:pPr lvl="1" indent="-4763">
              <a:spcBef>
                <a:spcPct val="0"/>
              </a:spcBef>
              <a:buNone/>
            </a:pPr>
            <a:r>
              <a:rPr lang="en-US" altLang="zh-CN" sz="1350" dirty="0">
                <a:solidFill>
                  <a:srgbClr val="FF0000"/>
                </a:solidFill>
              </a:rPr>
              <a:t>static int count;             //</a:t>
            </a:r>
            <a:r>
              <a:rPr lang="zh-CN" altLang="en-US" sz="1350" dirty="0">
                <a:solidFill>
                  <a:srgbClr val="FF0000"/>
                </a:solidFill>
              </a:rPr>
              <a:t>静态数据成员</a:t>
            </a:r>
          </a:p>
          <a:p>
            <a:pPr indent="-4763">
              <a:spcBef>
                <a:spcPct val="0"/>
              </a:spcBef>
              <a:buNone/>
            </a:pPr>
            <a:r>
              <a:rPr lang="zh-CN" altLang="en-US" sz="1350" dirty="0"/>
              <a:t>};</a:t>
            </a:r>
          </a:p>
          <a:p>
            <a:pPr indent="-4763">
              <a:spcBef>
                <a:spcPct val="0"/>
              </a:spcBef>
              <a:buNone/>
            </a:pPr>
            <a:r>
              <a:rPr lang="en-US" altLang="zh-CN" sz="1350" dirty="0"/>
              <a:t>void </a:t>
            </a:r>
            <a:r>
              <a:rPr lang="en-US" altLang="zh-CN" sz="1350" dirty="0" err="1"/>
              <a:t>Student∷total</a:t>
            </a:r>
            <a:r>
              <a:rPr lang="en-US" altLang="zh-CN" sz="1350" dirty="0"/>
              <a:t>( )          //</a:t>
            </a:r>
            <a:r>
              <a:rPr lang="zh-CN" altLang="en-US" sz="1350" dirty="0"/>
              <a:t>定义非静态成员函数</a:t>
            </a:r>
          </a:p>
          <a:p>
            <a:pPr indent="-4763">
              <a:spcBef>
                <a:spcPct val="0"/>
              </a:spcBef>
              <a:buNone/>
            </a:pPr>
            <a:r>
              <a:rPr lang="zh-CN" altLang="en-US" sz="1350" dirty="0"/>
              <a:t>{</a:t>
            </a:r>
            <a:r>
              <a:rPr lang="en-US" altLang="zh-CN" sz="1350" dirty="0"/>
              <a:t>sum+=score;                        //</a:t>
            </a:r>
            <a:r>
              <a:rPr lang="zh-CN" altLang="en-US" sz="1350" dirty="0"/>
              <a:t>累加总分</a:t>
            </a:r>
          </a:p>
          <a:p>
            <a:pPr indent="-4763">
              <a:spcBef>
                <a:spcPct val="0"/>
              </a:spcBef>
              <a:buNone/>
            </a:pPr>
            <a:r>
              <a:rPr lang="zh-CN" altLang="en-US" sz="1350" dirty="0"/>
              <a:t> </a:t>
            </a:r>
            <a:r>
              <a:rPr lang="en-US" altLang="zh-CN" sz="1350" dirty="0"/>
              <a:t>count++;                               //</a:t>
            </a:r>
            <a:r>
              <a:rPr lang="zh-CN" altLang="en-US" sz="1350" dirty="0"/>
              <a:t>累计已统计的人数</a:t>
            </a:r>
          </a:p>
          <a:p>
            <a:pPr indent="-4763">
              <a:spcBef>
                <a:spcPct val="0"/>
              </a:spcBef>
              <a:buNone/>
            </a:pPr>
            <a:r>
              <a:rPr lang="zh-CN" altLang="en-US" sz="1350" dirty="0"/>
              <a:t>}</a:t>
            </a:r>
          </a:p>
        </p:txBody>
      </p:sp>
      <p:sp>
        <p:nvSpPr>
          <p:cNvPr id="6" name="矩形标注 5">
            <a:extLst>
              <a:ext uri="{FF2B5EF4-FFF2-40B4-BE49-F238E27FC236}">
                <a16:creationId xmlns:a16="http://schemas.microsoft.com/office/drawing/2014/main" id="{E343221D-B46B-460F-BE6A-201E50F5AEB5}"/>
              </a:ext>
            </a:extLst>
          </p:cNvPr>
          <p:cNvSpPr/>
          <p:nvPr/>
        </p:nvSpPr>
        <p:spPr>
          <a:xfrm>
            <a:off x="3848434" y="4982766"/>
            <a:ext cx="4071938" cy="589359"/>
          </a:xfrm>
          <a:prstGeom prst="wedgeRectCallout">
            <a:avLst>
              <a:gd name="adj1" fmla="val -62985"/>
              <a:gd name="adj2" fmla="val 2160"/>
            </a:avLst>
          </a:prstGeom>
          <a:solidFill>
            <a:srgbClr val="FFC000"/>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1800"/>
              </a:lnSpc>
              <a:defRPr/>
            </a:pPr>
            <a:r>
              <a:rPr lang="zh-CN" altLang="en-US" sz="1350">
                <a:solidFill>
                  <a:schemeClr val="tx1"/>
                </a:solidFill>
                <a:ea typeface="黑体" pitchFamily="49" charset="-122"/>
              </a:rPr>
              <a:t>公有的成员函数可以引用本对象中的一般数据成员(非静态数据成员)，也可以引用类中的静态数据成员。</a:t>
            </a:r>
            <a:endParaRPr lang="zh-CN" altLang="en-US" sz="1350"/>
          </a:p>
        </p:txBody>
      </p:sp>
      <p:sp>
        <p:nvSpPr>
          <p:cNvPr id="7" name="矩形标注 6">
            <a:extLst>
              <a:ext uri="{FF2B5EF4-FFF2-40B4-BE49-F238E27FC236}">
                <a16:creationId xmlns:a16="http://schemas.microsoft.com/office/drawing/2014/main" id="{F02F42D4-B0CC-46D4-A8F1-DD17C620BCAA}"/>
              </a:ext>
            </a:extLst>
          </p:cNvPr>
          <p:cNvSpPr/>
          <p:nvPr/>
        </p:nvSpPr>
        <p:spPr>
          <a:xfrm>
            <a:off x="3848434" y="3750470"/>
            <a:ext cx="4071938" cy="1017985"/>
          </a:xfrm>
          <a:prstGeom prst="wedgeRectCallout">
            <a:avLst>
              <a:gd name="adj1" fmla="val -64139"/>
              <a:gd name="adj2" fmla="val 31907"/>
            </a:avLst>
          </a:prstGeom>
          <a:solidFill>
            <a:srgbClr val="FFC000"/>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ts val="1800"/>
              </a:lnSpc>
              <a:defRPr/>
            </a:pPr>
            <a:r>
              <a:rPr lang="zh-CN" altLang="en-US" sz="1350">
                <a:solidFill>
                  <a:schemeClr val="tx1"/>
                </a:solidFill>
                <a:ea typeface="黑体" pitchFamily="49" charset="-122"/>
              </a:rPr>
              <a:t>这两个数据成员的值是需要进行累加的，它们并不是只属于某一个对象元素，而是由各对象元素共享的，无论对哪个对象元素而言，都是相同的，始终不释放内存空间。</a:t>
            </a:r>
            <a:endParaRPr lang="zh-CN" altLang="en-US" sz="1350"/>
          </a:p>
        </p:txBody>
      </p:sp>
    </p:spTree>
    <p:extLst>
      <p:ext uri="{BB962C8B-B14F-4D97-AF65-F5344CB8AC3E}">
        <p14:creationId xmlns:p14="http://schemas.microsoft.com/office/powerpoint/2010/main" val="28633173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8E68AE81-21E4-4800-A824-913E79FE17A7}"/>
              </a:ext>
            </a:extLst>
          </p:cNvPr>
          <p:cNvSpPr>
            <a:spLocks noGrp="1" noChangeArrowheads="1"/>
          </p:cNvSpPr>
          <p:nvPr>
            <p:ph type="subTitle" idx="4294967295"/>
          </p:nvPr>
        </p:nvSpPr>
        <p:spPr>
          <a:xfrm>
            <a:off x="1143000" y="971551"/>
            <a:ext cx="6286500" cy="449341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spcBef>
                <a:spcPct val="0"/>
              </a:spcBef>
              <a:buNone/>
            </a:pPr>
            <a:endParaRPr lang="zh-CN" altLang="en-US" sz="1350" dirty="0"/>
          </a:p>
          <a:p>
            <a:pPr indent="-4763">
              <a:spcBef>
                <a:spcPct val="0"/>
              </a:spcBef>
              <a:buNone/>
            </a:pPr>
            <a:r>
              <a:rPr lang="en-US" altLang="zh-CN" sz="1350" dirty="0">
                <a:solidFill>
                  <a:srgbClr val="FF0000"/>
                </a:solidFill>
              </a:rPr>
              <a:t>float  </a:t>
            </a:r>
            <a:r>
              <a:rPr lang="en-US" altLang="zh-CN" sz="1350" dirty="0" err="1">
                <a:solidFill>
                  <a:srgbClr val="FF0000"/>
                </a:solidFill>
              </a:rPr>
              <a:t>Student∷average</a:t>
            </a:r>
            <a:r>
              <a:rPr lang="en-US" altLang="zh-CN" sz="1350" dirty="0">
                <a:solidFill>
                  <a:srgbClr val="FF0000"/>
                </a:solidFill>
              </a:rPr>
              <a:t>( )                  //</a:t>
            </a:r>
            <a:r>
              <a:rPr lang="zh-CN" altLang="en-US" sz="1350" dirty="0">
                <a:solidFill>
                  <a:srgbClr val="FF0000"/>
                </a:solidFill>
              </a:rPr>
              <a:t>定义静态成员函数</a:t>
            </a:r>
          </a:p>
          <a:p>
            <a:pPr indent="-4763">
              <a:spcBef>
                <a:spcPct val="0"/>
              </a:spcBef>
              <a:buNone/>
            </a:pPr>
            <a:r>
              <a:rPr lang="zh-CN" altLang="en-US" sz="1350" dirty="0"/>
              <a:t>{</a:t>
            </a:r>
            <a:r>
              <a:rPr lang="en-US" altLang="zh-CN" sz="1350" dirty="0"/>
              <a:t>return(sum/count);</a:t>
            </a:r>
          </a:p>
          <a:p>
            <a:pPr indent="-4763">
              <a:spcBef>
                <a:spcPct val="0"/>
              </a:spcBef>
              <a:buNone/>
            </a:pPr>
            <a:r>
              <a:rPr lang="en-US" altLang="zh-CN" sz="1350" dirty="0"/>
              <a:t>}</a:t>
            </a:r>
          </a:p>
          <a:p>
            <a:pPr indent="-4763">
              <a:spcBef>
                <a:spcPct val="0"/>
              </a:spcBef>
              <a:buNone/>
            </a:pPr>
            <a:r>
              <a:rPr lang="en-US" altLang="zh-CN" sz="1350" dirty="0">
                <a:solidFill>
                  <a:srgbClr val="FF0000"/>
                </a:solidFill>
              </a:rPr>
              <a:t>float </a:t>
            </a:r>
            <a:r>
              <a:rPr lang="en-US" altLang="zh-CN" sz="1350" dirty="0" err="1">
                <a:solidFill>
                  <a:srgbClr val="FF0000"/>
                </a:solidFill>
              </a:rPr>
              <a:t>Student∷sum</a:t>
            </a:r>
            <a:r>
              <a:rPr lang="en-US" altLang="zh-CN" sz="1350" dirty="0">
                <a:solidFill>
                  <a:srgbClr val="FF0000"/>
                </a:solidFill>
              </a:rPr>
              <a:t>=0;                     //</a:t>
            </a:r>
            <a:r>
              <a:rPr lang="zh-CN" altLang="en-US" sz="1350" dirty="0">
                <a:solidFill>
                  <a:srgbClr val="FF0000"/>
                </a:solidFill>
              </a:rPr>
              <a:t>对静态数据成员初始化</a:t>
            </a:r>
          </a:p>
          <a:p>
            <a:pPr indent="-4763">
              <a:spcBef>
                <a:spcPct val="0"/>
              </a:spcBef>
              <a:buNone/>
            </a:pPr>
            <a:r>
              <a:rPr lang="en-US" altLang="zh-CN" sz="1350" dirty="0">
                <a:solidFill>
                  <a:srgbClr val="FF0000"/>
                </a:solidFill>
              </a:rPr>
              <a:t>int </a:t>
            </a:r>
            <a:r>
              <a:rPr lang="en-US" altLang="zh-CN" sz="1350" dirty="0" err="1">
                <a:solidFill>
                  <a:srgbClr val="FF0000"/>
                </a:solidFill>
              </a:rPr>
              <a:t>Student∷count</a:t>
            </a:r>
            <a:r>
              <a:rPr lang="en-US" altLang="zh-CN" sz="1350" dirty="0">
                <a:solidFill>
                  <a:srgbClr val="FF0000"/>
                </a:solidFill>
              </a:rPr>
              <a:t>=0;                     //</a:t>
            </a:r>
            <a:r>
              <a:rPr lang="zh-CN" altLang="en-US" sz="1350" dirty="0">
                <a:solidFill>
                  <a:srgbClr val="FF0000"/>
                </a:solidFill>
              </a:rPr>
              <a:t>对静态数据成员初始化</a:t>
            </a:r>
          </a:p>
          <a:p>
            <a:pPr indent="-4763">
              <a:spcBef>
                <a:spcPct val="0"/>
              </a:spcBef>
              <a:buNone/>
            </a:pPr>
            <a:r>
              <a:rPr lang="en-US" altLang="zh-CN" sz="1350" dirty="0"/>
              <a:t>int main( )</a:t>
            </a:r>
          </a:p>
          <a:p>
            <a:pPr indent="-4763">
              <a:spcBef>
                <a:spcPct val="0"/>
              </a:spcBef>
              <a:buNone/>
            </a:pPr>
            <a:r>
              <a:rPr lang="en-US" altLang="zh-CN" sz="1350" dirty="0"/>
              <a:t>{</a:t>
            </a:r>
          </a:p>
          <a:p>
            <a:pPr indent="-4763">
              <a:spcBef>
                <a:spcPct val="0"/>
              </a:spcBef>
              <a:buNone/>
            </a:pPr>
            <a:r>
              <a:rPr lang="en-US" altLang="zh-CN" sz="1350" dirty="0"/>
              <a:t>       //</a:t>
            </a:r>
            <a:r>
              <a:rPr lang="zh-CN" altLang="en-US" sz="1350" dirty="0"/>
              <a:t>定义对象数组并初始化</a:t>
            </a:r>
            <a:endParaRPr lang="en-US" altLang="zh-CN" sz="1350" dirty="0"/>
          </a:p>
          <a:p>
            <a:pPr lvl="1" indent="-4763">
              <a:spcBef>
                <a:spcPct val="0"/>
              </a:spcBef>
              <a:buNone/>
            </a:pPr>
            <a:r>
              <a:rPr lang="en-US" altLang="zh-CN" sz="1350" dirty="0"/>
              <a:t>Student stud[3]={  Student(1001,18,70), Student(1002,19,78), Student(1005,20,98)  };</a:t>
            </a:r>
          </a:p>
          <a:p>
            <a:pPr lvl="1" indent="-4763">
              <a:spcBef>
                <a:spcPct val="0"/>
              </a:spcBef>
              <a:buNone/>
            </a:pPr>
            <a:r>
              <a:rPr lang="en-US" altLang="zh-CN" sz="1350" dirty="0"/>
              <a:t>int n;</a:t>
            </a:r>
          </a:p>
          <a:p>
            <a:pPr lvl="1" indent="-4763">
              <a:spcBef>
                <a:spcPct val="0"/>
              </a:spcBef>
              <a:buNone/>
            </a:pPr>
            <a:r>
              <a:rPr lang="en-US" altLang="zh-CN" sz="1350" dirty="0" err="1"/>
              <a:t>cout</a:t>
            </a:r>
            <a:r>
              <a:rPr lang="en-US" altLang="zh-CN" sz="1350" dirty="0"/>
              <a:t>&lt;&lt;″please input the number of students:″;</a:t>
            </a:r>
          </a:p>
          <a:p>
            <a:pPr lvl="1" indent="-4763">
              <a:spcBef>
                <a:spcPct val="0"/>
              </a:spcBef>
              <a:buNone/>
            </a:pPr>
            <a:r>
              <a:rPr lang="en-US" altLang="zh-CN" sz="1350" dirty="0"/>
              <a:t> </a:t>
            </a:r>
            <a:r>
              <a:rPr lang="en-US" altLang="zh-CN" sz="1350" dirty="0" err="1"/>
              <a:t>cin</a:t>
            </a:r>
            <a:r>
              <a:rPr lang="en-US" altLang="zh-CN" sz="1350" dirty="0"/>
              <a:t>&gt;&gt;n;                               //</a:t>
            </a:r>
            <a:r>
              <a:rPr lang="zh-CN" altLang="en-US" sz="1350" dirty="0"/>
              <a:t>输入需要求前面多少名学生的平均成绩</a:t>
            </a:r>
          </a:p>
          <a:p>
            <a:pPr lvl="1" indent="-4763">
              <a:spcBef>
                <a:spcPct val="0"/>
              </a:spcBef>
              <a:buNone/>
            </a:pPr>
            <a:r>
              <a:rPr lang="zh-CN" altLang="en-US" sz="1350" dirty="0"/>
              <a:t> </a:t>
            </a:r>
            <a:r>
              <a:rPr lang="en-US" altLang="zh-CN" sz="1350" dirty="0"/>
              <a:t>for(int </a:t>
            </a:r>
            <a:r>
              <a:rPr lang="en-US" altLang="zh-CN" sz="1350" dirty="0" err="1"/>
              <a:t>i</a:t>
            </a:r>
            <a:r>
              <a:rPr lang="en-US" altLang="zh-CN" sz="1350" dirty="0"/>
              <a:t>=0;i&lt;</a:t>
            </a:r>
            <a:r>
              <a:rPr lang="en-US" altLang="zh-CN" sz="1350" dirty="0" err="1"/>
              <a:t>n;i</a:t>
            </a:r>
            <a:r>
              <a:rPr lang="en-US" altLang="zh-CN" sz="1350" dirty="0"/>
              <a:t>++)                  //</a:t>
            </a:r>
            <a:r>
              <a:rPr lang="zh-CN" altLang="en-US" sz="1350" dirty="0"/>
              <a:t>调用3次</a:t>
            </a:r>
            <a:r>
              <a:rPr lang="en-US" altLang="zh-CN" sz="1350" dirty="0"/>
              <a:t>total</a:t>
            </a:r>
            <a:r>
              <a:rPr lang="zh-CN" altLang="en-US" sz="1350" dirty="0"/>
              <a:t>函数</a:t>
            </a:r>
          </a:p>
          <a:p>
            <a:pPr lvl="1" indent="-4763">
              <a:spcBef>
                <a:spcPct val="0"/>
              </a:spcBef>
              <a:buNone/>
            </a:pPr>
            <a:r>
              <a:rPr lang="en-US" altLang="zh-CN" sz="1350" dirty="0">
                <a:solidFill>
                  <a:srgbClr val="FF0000"/>
                </a:solidFill>
              </a:rPr>
              <a:t>stud[</a:t>
            </a:r>
            <a:r>
              <a:rPr lang="en-US" altLang="zh-CN" sz="1350" dirty="0" err="1">
                <a:solidFill>
                  <a:srgbClr val="FF0000"/>
                </a:solidFill>
              </a:rPr>
              <a:t>i</a:t>
            </a:r>
            <a:r>
              <a:rPr lang="en-US" altLang="zh-CN" sz="1350" dirty="0">
                <a:solidFill>
                  <a:srgbClr val="FF0000"/>
                </a:solidFill>
              </a:rPr>
              <a:t>].total( );</a:t>
            </a:r>
          </a:p>
          <a:p>
            <a:pPr lvl="1" indent="-4763">
              <a:spcBef>
                <a:spcPct val="0"/>
              </a:spcBef>
              <a:buNone/>
            </a:pPr>
            <a:r>
              <a:rPr lang="en-US" altLang="zh-CN" sz="1350" dirty="0"/>
              <a:t> </a:t>
            </a:r>
            <a:r>
              <a:rPr lang="en-US" altLang="zh-CN" sz="1350" dirty="0" err="1"/>
              <a:t>cout</a:t>
            </a:r>
            <a:r>
              <a:rPr lang="en-US" altLang="zh-CN" sz="1350" dirty="0"/>
              <a:t>&lt;&lt;″the average score of ″&lt;&lt;n&lt;&lt;″ students is ″&lt;&lt;</a:t>
            </a:r>
            <a:r>
              <a:rPr lang="en-US" altLang="zh-CN" sz="1350" dirty="0" err="1">
                <a:solidFill>
                  <a:srgbClr val="FF0000"/>
                </a:solidFill>
              </a:rPr>
              <a:t>Student∷average</a:t>
            </a:r>
            <a:r>
              <a:rPr lang="en-US" altLang="zh-CN" sz="1350" dirty="0">
                <a:solidFill>
                  <a:srgbClr val="FF0000"/>
                </a:solidFill>
              </a:rPr>
              <a:t>( )&lt;&lt;</a:t>
            </a:r>
            <a:r>
              <a:rPr lang="en-US" altLang="zh-CN" sz="1350" dirty="0" err="1"/>
              <a:t>endl</a:t>
            </a:r>
            <a:r>
              <a:rPr lang="en-US" altLang="zh-CN" sz="1350" dirty="0"/>
              <a:t>;        //</a:t>
            </a:r>
            <a:r>
              <a:rPr lang="zh-CN" altLang="en-US" sz="1350" dirty="0"/>
              <a:t>调用静态成员函数</a:t>
            </a:r>
          </a:p>
          <a:p>
            <a:pPr lvl="1" indent="-4763">
              <a:spcBef>
                <a:spcPct val="0"/>
              </a:spcBef>
              <a:buNone/>
            </a:pPr>
            <a:r>
              <a:rPr lang="en-US" altLang="zh-CN" sz="1350" dirty="0"/>
              <a:t>return 0;</a:t>
            </a:r>
          </a:p>
          <a:p>
            <a:pPr indent="-4763">
              <a:spcBef>
                <a:spcPct val="0"/>
              </a:spcBef>
              <a:buNone/>
            </a:pPr>
            <a:r>
              <a:rPr lang="en-US" altLang="zh-CN" sz="1350" dirty="0"/>
              <a:t>}</a:t>
            </a:r>
            <a:endParaRPr lang="zh-CN" altLang="en-US" dirty="0"/>
          </a:p>
        </p:txBody>
      </p:sp>
      <p:sp>
        <p:nvSpPr>
          <p:cNvPr id="3" name="矩形标注 2">
            <a:extLst>
              <a:ext uri="{FF2B5EF4-FFF2-40B4-BE49-F238E27FC236}">
                <a16:creationId xmlns:a16="http://schemas.microsoft.com/office/drawing/2014/main" id="{22883445-80E6-494B-B942-8E67C7A269B4}"/>
              </a:ext>
            </a:extLst>
          </p:cNvPr>
          <p:cNvSpPr/>
          <p:nvPr/>
        </p:nvSpPr>
        <p:spPr>
          <a:xfrm>
            <a:off x="3768330" y="1178720"/>
            <a:ext cx="3964781" cy="589360"/>
          </a:xfrm>
          <a:prstGeom prst="wedgeRectCallout">
            <a:avLst>
              <a:gd name="adj1" fmla="val -62985"/>
              <a:gd name="adj2" fmla="val 2160"/>
            </a:avLst>
          </a:prstGeom>
          <a:solidFill>
            <a:srgbClr val="FFC000"/>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ts val="1800"/>
              </a:lnSpc>
              <a:defRPr/>
            </a:pPr>
            <a:r>
              <a:rPr lang="en-US" altLang="zh-CN" sz="1350">
                <a:solidFill>
                  <a:schemeClr val="tx1"/>
                </a:solidFill>
                <a:ea typeface="黑体" pitchFamily="49" charset="-122"/>
              </a:rPr>
              <a:t>average</a:t>
            </a:r>
            <a:r>
              <a:rPr lang="zh-CN" altLang="en-US" sz="1350">
                <a:solidFill>
                  <a:schemeClr val="tx1"/>
                </a:solidFill>
                <a:ea typeface="黑体" pitchFamily="49" charset="-122"/>
              </a:rPr>
              <a:t>是静态成员函数，它可以直接引用私有的静态数据成员</a:t>
            </a:r>
            <a:r>
              <a:rPr lang="en-US" altLang="zh-CN" sz="1350">
                <a:solidFill>
                  <a:schemeClr val="tx1"/>
                </a:solidFill>
                <a:ea typeface="黑体" pitchFamily="49" charset="-122"/>
              </a:rPr>
              <a:t>(</a:t>
            </a:r>
            <a:r>
              <a:rPr lang="zh-CN" altLang="en-US" sz="1350">
                <a:solidFill>
                  <a:schemeClr val="tx1"/>
                </a:solidFill>
                <a:ea typeface="黑体" pitchFamily="49" charset="-122"/>
              </a:rPr>
              <a:t>不必加类名或对象名</a:t>
            </a:r>
            <a:r>
              <a:rPr lang="en-US" altLang="zh-CN" sz="1350">
                <a:solidFill>
                  <a:schemeClr val="tx1"/>
                </a:solidFill>
                <a:ea typeface="黑体" pitchFamily="49" charset="-122"/>
              </a:rPr>
              <a:t>)</a:t>
            </a:r>
            <a:r>
              <a:rPr lang="zh-CN" altLang="en-US" sz="1350">
                <a:solidFill>
                  <a:schemeClr val="tx1"/>
                </a:solidFill>
                <a:ea typeface="黑体" pitchFamily="49" charset="-122"/>
              </a:rPr>
              <a:t>。</a:t>
            </a:r>
            <a:endParaRPr lang="zh-CN" altLang="en-US" sz="1350"/>
          </a:p>
        </p:txBody>
      </p:sp>
      <p:sp>
        <p:nvSpPr>
          <p:cNvPr id="4" name="矩形 3">
            <a:extLst>
              <a:ext uri="{FF2B5EF4-FFF2-40B4-BE49-F238E27FC236}">
                <a16:creationId xmlns:a16="http://schemas.microsoft.com/office/drawing/2014/main" id="{09E13E81-A4A1-40D9-BA79-B1E4C6EDF3A2}"/>
              </a:ext>
            </a:extLst>
          </p:cNvPr>
          <p:cNvSpPr/>
          <p:nvPr/>
        </p:nvSpPr>
        <p:spPr>
          <a:xfrm>
            <a:off x="2482455" y="5078017"/>
            <a:ext cx="4393406" cy="715581"/>
          </a:xfrm>
          <a:prstGeom prst="rect">
            <a:avLst/>
          </a:prstGeom>
          <a:ln w="22225">
            <a:solidFill>
              <a:srgbClr val="C00000"/>
            </a:solidFill>
          </a:ln>
        </p:spPr>
        <p:txBody>
          <a:bodyPr>
            <a:spAutoFit/>
          </a:bodyPr>
          <a:lstStyle/>
          <a:p>
            <a:pPr indent="-4763">
              <a:defRPr/>
            </a:pPr>
            <a:r>
              <a:rPr lang="zh-CN" altLang="en-US" sz="1350">
                <a:solidFill>
                  <a:srgbClr val="0000FF"/>
                </a:solidFill>
                <a:latin typeface="+mn-lt"/>
                <a:ea typeface="黑体" pitchFamily="49" charset="-122"/>
              </a:rPr>
              <a:t>运行结果为</a:t>
            </a:r>
          </a:p>
          <a:p>
            <a:pPr indent="-4763">
              <a:defRPr/>
            </a:pPr>
            <a:r>
              <a:rPr lang="en-US" altLang="zh-CN" sz="1350">
                <a:latin typeface="+mn-lt"/>
                <a:ea typeface="黑体" pitchFamily="49" charset="-122"/>
              </a:rPr>
              <a:t>please input the number of students:</a:t>
            </a:r>
            <a:r>
              <a:rPr lang="en-US" altLang="zh-CN" sz="1350" u="sng">
                <a:latin typeface="+mn-lt"/>
                <a:ea typeface="黑体" pitchFamily="49" charset="-122"/>
              </a:rPr>
              <a:t>3↙</a:t>
            </a:r>
          </a:p>
          <a:p>
            <a:pPr indent="-4763">
              <a:defRPr/>
            </a:pPr>
            <a:r>
              <a:rPr lang="en-US" altLang="zh-CN" sz="1350">
                <a:latin typeface="+mn-lt"/>
                <a:ea typeface="黑体" pitchFamily="49" charset="-122"/>
              </a:rPr>
              <a:t>the average score of 3 students is 82.3333</a:t>
            </a:r>
          </a:p>
        </p:txBody>
      </p:sp>
    </p:spTree>
    <p:extLst>
      <p:ext uri="{BB962C8B-B14F-4D97-AF65-F5344CB8AC3E}">
        <p14:creationId xmlns:p14="http://schemas.microsoft.com/office/powerpoint/2010/main" val="25212677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4B531FEF-6D43-4617-B393-116F0F02EF15}"/>
              </a:ext>
            </a:extLst>
          </p:cNvPr>
          <p:cNvSpPr>
            <a:spLocks noGrp="1" noChangeArrowheads="1"/>
          </p:cNvSpPr>
          <p:nvPr>
            <p:ph type="subTitle" idx="4294967295"/>
          </p:nvPr>
        </p:nvSpPr>
        <p:spPr>
          <a:xfrm>
            <a:off x="1585912" y="1200151"/>
            <a:ext cx="6415088" cy="449341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buNone/>
            </a:pPr>
            <a:r>
              <a:rPr lang="zh-CN" altLang="en-US" sz="1500" b="0">
                <a:solidFill>
                  <a:srgbClr val="FF0000"/>
                </a:solidFill>
                <a:ea typeface="黑体" panose="02010609060101010101" pitchFamily="49" charset="-122"/>
              </a:rPr>
              <a:t>请思考：</a:t>
            </a:r>
            <a:r>
              <a:rPr lang="zh-CN" altLang="en-US" sz="1500" b="0">
                <a:ea typeface="黑体" panose="02010609060101010101" pitchFamily="49" charset="-122"/>
              </a:rPr>
              <a:t> </a:t>
            </a:r>
            <a:endParaRPr lang="en-US" altLang="zh-CN" sz="1500" b="0">
              <a:ea typeface="黑体" panose="02010609060101010101" pitchFamily="49" charset="-122"/>
            </a:endParaRPr>
          </a:p>
          <a:p>
            <a:pPr indent="-4763">
              <a:lnSpc>
                <a:spcPts val="2100"/>
              </a:lnSpc>
              <a:buNone/>
            </a:pPr>
            <a:r>
              <a:rPr lang="en-US" altLang="zh-CN" sz="1500" b="0">
                <a:ea typeface="黑体" panose="02010609060101010101" pitchFamily="49" charset="-122"/>
              </a:rPr>
              <a:t>(1) </a:t>
            </a:r>
            <a:r>
              <a:rPr lang="zh-CN" altLang="en-US" sz="1500" b="0">
                <a:ea typeface="黑体" panose="02010609060101010101" pitchFamily="49" charset="-122"/>
              </a:rPr>
              <a:t>如果不将</a:t>
            </a:r>
            <a:r>
              <a:rPr lang="en-US" altLang="zh-CN" sz="1500" b="0">
                <a:ea typeface="黑体" panose="02010609060101010101" pitchFamily="49" charset="-122"/>
              </a:rPr>
              <a:t>average</a:t>
            </a:r>
            <a:r>
              <a:rPr lang="zh-CN" altLang="en-US" sz="1500" b="0">
                <a:ea typeface="黑体" panose="02010609060101010101" pitchFamily="49" charset="-122"/>
              </a:rPr>
              <a:t>函数定义为静态成员函数行不行？程序能否通过编译？需要作什么修改？为什么要用静态成员函数？</a:t>
            </a:r>
            <a:endParaRPr lang="en-US" altLang="zh-CN" sz="1500" b="0">
              <a:ea typeface="黑体" panose="02010609060101010101" pitchFamily="49" charset="-122"/>
            </a:endParaRPr>
          </a:p>
          <a:p>
            <a:pPr indent="-4763">
              <a:lnSpc>
                <a:spcPts val="2100"/>
              </a:lnSpc>
              <a:buNone/>
            </a:pPr>
            <a:r>
              <a:rPr lang="en-US" altLang="zh-CN" sz="1500" b="0">
                <a:ea typeface="黑体" panose="02010609060101010101" pitchFamily="49" charset="-122"/>
              </a:rPr>
              <a:t>(2) </a:t>
            </a:r>
            <a:r>
              <a:rPr lang="zh-CN" altLang="en-US" sz="1500" b="0">
                <a:ea typeface="黑体" panose="02010609060101010101" pitchFamily="49" charset="-122"/>
              </a:rPr>
              <a:t>如果想在</a:t>
            </a:r>
            <a:r>
              <a:rPr lang="en-US" altLang="zh-CN" sz="1500" b="0">
                <a:ea typeface="黑体" panose="02010609060101010101" pitchFamily="49" charset="-122"/>
              </a:rPr>
              <a:t>average</a:t>
            </a:r>
            <a:r>
              <a:rPr lang="zh-CN" altLang="en-US" sz="1500" b="0">
                <a:ea typeface="黑体" panose="02010609060101010101" pitchFamily="49" charset="-122"/>
              </a:rPr>
              <a:t>函数中引用</a:t>
            </a:r>
            <a:r>
              <a:rPr lang="en-US" altLang="zh-CN" sz="1500" b="0">
                <a:ea typeface="黑体" panose="02010609060101010101" pitchFamily="49" charset="-122"/>
              </a:rPr>
              <a:t>stud[1]</a:t>
            </a:r>
            <a:r>
              <a:rPr lang="zh-CN" altLang="en-US" sz="1500" b="0">
                <a:ea typeface="黑体" panose="02010609060101010101" pitchFamily="49" charset="-122"/>
              </a:rPr>
              <a:t>的非静态数据成员</a:t>
            </a:r>
            <a:r>
              <a:rPr lang="en-US" altLang="zh-CN" sz="1500" b="0">
                <a:ea typeface="黑体" panose="02010609060101010101" pitchFamily="49" charset="-122"/>
              </a:rPr>
              <a:t>score，</a:t>
            </a:r>
            <a:r>
              <a:rPr lang="zh-CN" altLang="en-US" sz="1500" b="0">
                <a:ea typeface="黑体" panose="02010609060101010101" pitchFamily="49" charset="-122"/>
              </a:rPr>
              <a:t>如何处理？</a:t>
            </a:r>
            <a:endParaRPr lang="en-US" altLang="zh-CN" sz="1500" b="0">
              <a:ea typeface="黑体" panose="02010609060101010101" pitchFamily="49" charset="-122"/>
            </a:endParaRPr>
          </a:p>
          <a:p>
            <a:pPr indent="-4763">
              <a:lnSpc>
                <a:spcPts val="1875"/>
              </a:lnSpc>
              <a:spcBef>
                <a:spcPts val="450"/>
              </a:spcBef>
              <a:buNone/>
            </a:pPr>
            <a:r>
              <a:rPr lang="en-US" altLang="zh-CN" sz="1500" b="0">
                <a:ea typeface="黑体" panose="02010609060101010101" pitchFamily="49" charset="-122"/>
              </a:rPr>
              <a:t>float Student :: average( )</a:t>
            </a:r>
          </a:p>
          <a:p>
            <a:pPr indent="-4763">
              <a:lnSpc>
                <a:spcPts val="1875"/>
              </a:lnSpc>
              <a:spcBef>
                <a:spcPct val="0"/>
              </a:spcBef>
              <a:buNone/>
            </a:pPr>
            <a:r>
              <a:rPr lang="en-US" altLang="zh-CN" sz="1500" b="0">
                <a:ea typeface="黑体" panose="02010609060101010101" pitchFamily="49" charset="-122"/>
              </a:rPr>
              <a:t>{	cout&lt;&lt;stud[1].score&lt;&lt;endl;</a:t>
            </a:r>
          </a:p>
          <a:p>
            <a:pPr indent="-4763">
              <a:lnSpc>
                <a:spcPts val="1875"/>
              </a:lnSpc>
              <a:spcBef>
                <a:spcPct val="0"/>
              </a:spcBef>
              <a:buNone/>
            </a:pPr>
            <a:r>
              <a:rPr lang="en-US" altLang="zh-CN" sz="1500" b="0">
                <a:ea typeface="黑体" panose="02010609060101010101" pitchFamily="49" charset="-122"/>
              </a:rPr>
              <a:t>		return (sum/count);</a:t>
            </a:r>
          </a:p>
          <a:p>
            <a:pPr indent="-4763">
              <a:lnSpc>
                <a:spcPts val="1875"/>
              </a:lnSpc>
              <a:spcBef>
                <a:spcPct val="0"/>
              </a:spcBef>
              <a:buNone/>
            </a:pPr>
            <a:r>
              <a:rPr lang="en-US" altLang="zh-CN" sz="1500" b="0">
                <a:ea typeface="黑体" panose="02010609060101010101" pitchFamily="49" charset="-122"/>
              </a:rPr>
              <a:t>}</a:t>
            </a:r>
          </a:p>
          <a:p>
            <a:pPr indent="-4763">
              <a:lnSpc>
                <a:spcPts val="1875"/>
              </a:lnSpc>
              <a:spcBef>
                <a:spcPct val="0"/>
              </a:spcBef>
              <a:buNone/>
            </a:pPr>
            <a:r>
              <a:rPr lang="en-US" altLang="zh-CN" sz="1500" b="0">
                <a:ea typeface="黑体" panose="02010609060101010101" pitchFamily="49" charset="-122"/>
              </a:rPr>
              <a:t>float Student :: average( </a:t>
            </a:r>
            <a:r>
              <a:rPr lang="en-US" altLang="zh-CN" sz="1500" b="0">
                <a:solidFill>
                  <a:srgbClr val="FF0000"/>
                </a:solidFill>
                <a:ea typeface="黑体" panose="02010609060101010101" pitchFamily="49" charset="-122"/>
              </a:rPr>
              <a:t>Student stu </a:t>
            </a:r>
            <a:r>
              <a:rPr lang="en-US" altLang="zh-CN" sz="1500" b="0">
                <a:ea typeface="黑体" panose="02010609060101010101" pitchFamily="49" charset="-122"/>
              </a:rPr>
              <a:t>)</a:t>
            </a:r>
          </a:p>
          <a:p>
            <a:pPr indent="-4763">
              <a:lnSpc>
                <a:spcPts val="1875"/>
              </a:lnSpc>
              <a:spcBef>
                <a:spcPct val="0"/>
              </a:spcBef>
              <a:buNone/>
            </a:pPr>
            <a:r>
              <a:rPr lang="en-US" altLang="zh-CN" sz="1500" b="0">
                <a:ea typeface="黑体" panose="02010609060101010101" pitchFamily="49" charset="-122"/>
              </a:rPr>
              <a:t>{	cout&lt;&lt;stu.score&lt;&lt;endl;</a:t>
            </a:r>
          </a:p>
          <a:p>
            <a:pPr indent="-4763">
              <a:lnSpc>
                <a:spcPts val="1875"/>
              </a:lnSpc>
              <a:spcBef>
                <a:spcPct val="0"/>
              </a:spcBef>
              <a:buNone/>
            </a:pPr>
            <a:r>
              <a:rPr lang="en-US" altLang="zh-CN" sz="1500" b="0">
                <a:ea typeface="黑体" panose="02010609060101010101" pitchFamily="49" charset="-122"/>
              </a:rPr>
              <a:t>		return (sum/count);</a:t>
            </a:r>
          </a:p>
          <a:p>
            <a:pPr indent="-4763">
              <a:lnSpc>
                <a:spcPts val="1875"/>
              </a:lnSpc>
              <a:spcBef>
                <a:spcPct val="0"/>
              </a:spcBef>
              <a:buNone/>
            </a:pPr>
            <a:r>
              <a:rPr lang="en-US" altLang="zh-CN" sz="1500" b="0">
                <a:ea typeface="黑体" panose="02010609060101010101" pitchFamily="49" charset="-122"/>
              </a:rPr>
              <a:t>}</a:t>
            </a:r>
          </a:p>
          <a:p>
            <a:pPr indent="-4763">
              <a:lnSpc>
                <a:spcPts val="1875"/>
              </a:lnSpc>
              <a:spcBef>
                <a:spcPct val="0"/>
              </a:spcBef>
              <a:buNone/>
            </a:pPr>
            <a:r>
              <a:rPr lang="en-US" altLang="zh-CN" sz="1500" b="0">
                <a:ea typeface="黑体" panose="02010609060101010101" pitchFamily="49" charset="-122"/>
              </a:rPr>
              <a:t>float Student :: average( </a:t>
            </a:r>
            <a:r>
              <a:rPr lang="en-US" altLang="zh-CN" sz="1500" b="0">
                <a:solidFill>
                  <a:srgbClr val="FF0000"/>
                </a:solidFill>
                <a:ea typeface="黑体" panose="02010609060101010101" pitchFamily="49" charset="-122"/>
              </a:rPr>
              <a:t>Student &amp;stu </a:t>
            </a:r>
            <a:r>
              <a:rPr lang="en-US" altLang="zh-CN" sz="1500" b="0">
                <a:ea typeface="黑体" panose="02010609060101010101" pitchFamily="49" charset="-122"/>
              </a:rPr>
              <a:t>)</a:t>
            </a:r>
          </a:p>
          <a:p>
            <a:pPr indent="-4763">
              <a:lnSpc>
                <a:spcPts val="1875"/>
              </a:lnSpc>
              <a:spcBef>
                <a:spcPct val="0"/>
              </a:spcBef>
              <a:buNone/>
            </a:pPr>
            <a:r>
              <a:rPr lang="en-US" altLang="zh-CN" sz="1500" b="0">
                <a:ea typeface="黑体" panose="02010609060101010101" pitchFamily="49" charset="-122"/>
              </a:rPr>
              <a:t>float Student :: average( const </a:t>
            </a:r>
            <a:r>
              <a:rPr lang="en-US" altLang="zh-CN" sz="1500" b="0">
                <a:solidFill>
                  <a:srgbClr val="FF0000"/>
                </a:solidFill>
                <a:ea typeface="黑体" panose="02010609060101010101" pitchFamily="49" charset="-122"/>
              </a:rPr>
              <a:t>Student stu </a:t>
            </a:r>
            <a:r>
              <a:rPr lang="en-US" altLang="zh-CN" sz="1500" b="0">
                <a:ea typeface="黑体" panose="02010609060101010101" pitchFamily="49" charset="-122"/>
              </a:rPr>
              <a:t>)</a:t>
            </a:r>
          </a:p>
          <a:p>
            <a:pPr indent="-4763">
              <a:lnSpc>
                <a:spcPts val="1875"/>
              </a:lnSpc>
              <a:spcBef>
                <a:spcPct val="0"/>
              </a:spcBef>
              <a:buNone/>
            </a:pPr>
            <a:r>
              <a:rPr lang="en-US" altLang="zh-CN" sz="1500" b="0">
                <a:ea typeface="黑体" panose="02010609060101010101" pitchFamily="49" charset="-122"/>
              </a:rPr>
              <a:t>float Student :: average( const </a:t>
            </a:r>
            <a:r>
              <a:rPr lang="en-US" altLang="zh-CN" sz="1500" b="0">
                <a:solidFill>
                  <a:srgbClr val="FF0000"/>
                </a:solidFill>
                <a:ea typeface="黑体" panose="02010609060101010101" pitchFamily="49" charset="-122"/>
              </a:rPr>
              <a:t>Student &amp;stu </a:t>
            </a:r>
            <a:r>
              <a:rPr lang="en-US" altLang="zh-CN" sz="1500" b="0">
                <a:ea typeface="黑体" panose="02010609060101010101" pitchFamily="49" charset="-122"/>
              </a:rPr>
              <a:t>)</a:t>
            </a:r>
          </a:p>
          <a:p>
            <a:pPr indent="-4763">
              <a:lnSpc>
                <a:spcPts val="2100"/>
              </a:lnSpc>
              <a:buNone/>
            </a:pPr>
            <a:endParaRPr lang="en-US" altLang="zh-CN" sz="1500" b="0">
              <a:ea typeface="黑体" panose="02010609060101010101" pitchFamily="49" charset="-122"/>
            </a:endParaRPr>
          </a:p>
        </p:txBody>
      </p:sp>
      <p:sp>
        <p:nvSpPr>
          <p:cNvPr id="3" name="矩形标注 2">
            <a:extLst>
              <a:ext uri="{FF2B5EF4-FFF2-40B4-BE49-F238E27FC236}">
                <a16:creationId xmlns:a16="http://schemas.microsoft.com/office/drawing/2014/main" id="{46DBD1DE-F31F-457C-BC8B-E2C4589ED940}"/>
              </a:ext>
            </a:extLst>
          </p:cNvPr>
          <p:cNvSpPr/>
          <p:nvPr/>
        </p:nvSpPr>
        <p:spPr>
          <a:xfrm>
            <a:off x="3661174" y="1178720"/>
            <a:ext cx="3964781" cy="1178719"/>
          </a:xfrm>
          <a:prstGeom prst="wedgeRectCallout">
            <a:avLst>
              <a:gd name="adj1" fmla="val -62086"/>
              <a:gd name="adj2" fmla="val 82902"/>
            </a:avLst>
          </a:prstGeom>
          <a:solidFill>
            <a:srgbClr val="FFC000"/>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ts val="1800"/>
              </a:lnSpc>
              <a:defRPr/>
            </a:pPr>
            <a:r>
              <a:rPr lang="zh-CN" altLang="en-US" sz="1350">
                <a:solidFill>
                  <a:schemeClr val="tx1"/>
                </a:solidFill>
                <a:ea typeface="黑体" pitchFamily="49" charset="-122"/>
              </a:rPr>
              <a:t>数组</a:t>
            </a:r>
            <a:r>
              <a:rPr lang="en-US" altLang="zh-CN" sz="1350">
                <a:solidFill>
                  <a:schemeClr val="tx1"/>
                </a:solidFill>
                <a:ea typeface="黑体" pitchFamily="49" charset="-122"/>
              </a:rPr>
              <a:t>stud</a:t>
            </a:r>
            <a:r>
              <a:rPr lang="zh-CN" altLang="en-US" sz="1350">
                <a:solidFill>
                  <a:schemeClr val="tx1"/>
                </a:solidFill>
                <a:ea typeface="黑体" pitchFamily="49" charset="-122"/>
              </a:rPr>
              <a:t>是在</a:t>
            </a:r>
            <a:r>
              <a:rPr lang="en-US" altLang="zh-CN" sz="1350">
                <a:solidFill>
                  <a:schemeClr val="tx1"/>
                </a:solidFill>
                <a:ea typeface="黑体" pitchFamily="49" charset="-122"/>
              </a:rPr>
              <a:t>main</a:t>
            </a:r>
            <a:r>
              <a:rPr lang="zh-CN" altLang="en-US" sz="1350">
                <a:solidFill>
                  <a:schemeClr val="tx1"/>
                </a:solidFill>
                <a:ea typeface="黑体" pitchFamily="49" charset="-122"/>
              </a:rPr>
              <a:t>函数中定义的，属于局部变量，作用域限于</a:t>
            </a:r>
            <a:r>
              <a:rPr lang="en-US" altLang="zh-CN" sz="1350">
                <a:solidFill>
                  <a:schemeClr val="tx1"/>
                </a:solidFill>
                <a:ea typeface="黑体" pitchFamily="49" charset="-122"/>
              </a:rPr>
              <a:t>main</a:t>
            </a:r>
            <a:r>
              <a:rPr lang="zh-CN" altLang="en-US" sz="1350">
                <a:solidFill>
                  <a:schemeClr val="tx1"/>
                </a:solidFill>
                <a:ea typeface="黑体" pitchFamily="49" charset="-122"/>
              </a:rPr>
              <a:t>函数。解决方案：</a:t>
            </a:r>
            <a:endParaRPr lang="en-US" altLang="zh-CN" sz="1350">
              <a:solidFill>
                <a:schemeClr val="tx1"/>
              </a:solidFill>
              <a:ea typeface="黑体" pitchFamily="49" charset="-122"/>
            </a:endParaRPr>
          </a:p>
          <a:p>
            <a:pPr>
              <a:lnSpc>
                <a:spcPts val="1800"/>
              </a:lnSpc>
              <a:defRPr/>
            </a:pPr>
            <a:r>
              <a:rPr lang="zh-CN" altLang="en-US" sz="1350">
                <a:solidFill>
                  <a:schemeClr val="tx1"/>
                </a:solidFill>
                <a:ea typeface="黑体" pitchFamily="49" charset="-122"/>
              </a:rPr>
              <a:t>（</a:t>
            </a:r>
            <a:r>
              <a:rPr lang="en-US" altLang="zh-CN" sz="1350">
                <a:solidFill>
                  <a:schemeClr val="tx1"/>
                </a:solidFill>
                <a:ea typeface="黑体" pitchFamily="49" charset="-122"/>
              </a:rPr>
              <a:t>1</a:t>
            </a:r>
            <a:r>
              <a:rPr lang="zh-CN" altLang="en-US" sz="1350">
                <a:solidFill>
                  <a:schemeClr val="tx1"/>
                </a:solidFill>
                <a:ea typeface="黑体" pitchFamily="49" charset="-122"/>
              </a:rPr>
              <a:t>）将数组</a:t>
            </a:r>
            <a:r>
              <a:rPr lang="en-US" altLang="zh-CN" sz="1350">
                <a:solidFill>
                  <a:schemeClr val="tx1"/>
                </a:solidFill>
                <a:ea typeface="黑体" pitchFamily="49" charset="-122"/>
              </a:rPr>
              <a:t>stud</a:t>
            </a:r>
            <a:r>
              <a:rPr lang="zh-CN" altLang="en-US" sz="1350">
                <a:solidFill>
                  <a:schemeClr val="tx1"/>
                </a:solidFill>
                <a:ea typeface="黑体" pitchFamily="49" charset="-122"/>
              </a:rPr>
              <a:t>定义为全局数组；</a:t>
            </a:r>
            <a:endParaRPr lang="en-US" altLang="zh-CN" sz="1350">
              <a:solidFill>
                <a:schemeClr val="tx1"/>
              </a:solidFill>
              <a:ea typeface="黑体" pitchFamily="49" charset="-122"/>
            </a:endParaRPr>
          </a:p>
          <a:p>
            <a:pPr>
              <a:lnSpc>
                <a:spcPts val="1800"/>
              </a:lnSpc>
              <a:defRPr/>
            </a:pPr>
            <a:r>
              <a:rPr lang="zh-CN" altLang="en-US" sz="1350">
                <a:solidFill>
                  <a:schemeClr val="tx1"/>
                </a:solidFill>
                <a:ea typeface="黑体" pitchFamily="49" charset="-122"/>
              </a:rPr>
              <a:t>（</a:t>
            </a:r>
            <a:r>
              <a:rPr lang="en-US" altLang="zh-CN" sz="1350">
                <a:solidFill>
                  <a:schemeClr val="tx1"/>
                </a:solidFill>
                <a:ea typeface="黑体" pitchFamily="49" charset="-122"/>
              </a:rPr>
              <a:t>2</a:t>
            </a:r>
            <a:r>
              <a:rPr lang="zh-CN" altLang="en-US" sz="1350">
                <a:solidFill>
                  <a:schemeClr val="tx1"/>
                </a:solidFill>
                <a:ea typeface="黑体" pitchFamily="49" charset="-122"/>
              </a:rPr>
              <a:t>）将对象定义为</a:t>
            </a:r>
            <a:r>
              <a:rPr lang="en-US" altLang="zh-CN" sz="1350">
                <a:solidFill>
                  <a:schemeClr val="tx1"/>
                </a:solidFill>
                <a:ea typeface="黑体" pitchFamily="49" charset="-122"/>
              </a:rPr>
              <a:t>average</a:t>
            </a:r>
            <a:r>
              <a:rPr lang="zh-CN" altLang="en-US" sz="1350">
                <a:solidFill>
                  <a:schemeClr val="tx1"/>
                </a:solidFill>
                <a:ea typeface="黑体" pitchFamily="49" charset="-122"/>
              </a:rPr>
              <a:t>函数的形参，调用时将一个实参对象传给</a:t>
            </a:r>
            <a:r>
              <a:rPr lang="en-US" altLang="zh-CN" sz="1350">
                <a:solidFill>
                  <a:schemeClr val="tx1"/>
                </a:solidFill>
                <a:ea typeface="黑体" pitchFamily="49" charset="-122"/>
              </a:rPr>
              <a:t>average</a:t>
            </a:r>
            <a:r>
              <a:rPr lang="zh-CN" altLang="en-US" sz="1350">
                <a:solidFill>
                  <a:schemeClr val="tx1"/>
                </a:solidFill>
                <a:ea typeface="黑体" pitchFamily="49" charset="-122"/>
              </a:rPr>
              <a:t>函数。</a:t>
            </a:r>
            <a:endParaRPr lang="en-US" altLang="zh-CN" sz="1350">
              <a:solidFill>
                <a:schemeClr val="tx1"/>
              </a:solidFill>
              <a:ea typeface="黑体" pitchFamily="49" charset="-122"/>
            </a:endParaRPr>
          </a:p>
        </p:txBody>
      </p:sp>
      <p:sp>
        <p:nvSpPr>
          <p:cNvPr id="4" name="矩形 3">
            <a:extLst>
              <a:ext uri="{FF2B5EF4-FFF2-40B4-BE49-F238E27FC236}">
                <a16:creationId xmlns:a16="http://schemas.microsoft.com/office/drawing/2014/main" id="{E6E7A1E1-2E22-4A7E-8DD2-DA214450EFDF}"/>
              </a:ext>
            </a:extLst>
          </p:cNvPr>
          <p:cNvSpPr>
            <a:spLocks noChangeArrowheads="1"/>
          </p:cNvSpPr>
          <p:nvPr/>
        </p:nvSpPr>
        <p:spPr bwMode="auto">
          <a:xfrm>
            <a:off x="4572000" y="3375423"/>
            <a:ext cx="3268266" cy="608693"/>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ts val="2100"/>
              </a:lnSpc>
            </a:pPr>
            <a:r>
              <a:rPr lang="zh-CN" altLang="en-US" sz="1500">
                <a:ea typeface="黑体" panose="02010609060101010101" pitchFamily="49" charset="-122"/>
              </a:rPr>
              <a:t>调用：</a:t>
            </a:r>
            <a:endParaRPr lang="en-US" altLang="zh-CN" sz="1500">
              <a:ea typeface="黑体" panose="02010609060101010101" pitchFamily="49" charset="-122"/>
            </a:endParaRPr>
          </a:p>
          <a:p>
            <a:pPr eaLnBrk="1" hangingPunct="1">
              <a:lnSpc>
                <a:spcPts val="2100"/>
              </a:lnSpc>
            </a:pPr>
            <a:r>
              <a:rPr lang="en-US" altLang="zh-CN" sz="1500">
                <a:ea typeface="黑体" panose="02010609060101010101" pitchFamily="49" charset="-122"/>
              </a:rPr>
              <a:t>cout&lt;&lt;Student::average(stud[1])&lt;&lt;endl;</a:t>
            </a:r>
          </a:p>
        </p:txBody>
      </p:sp>
      <p:sp>
        <p:nvSpPr>
          <p:cNvPr id="5" name="矩形 4">
            <a:extLst>
              <a:ext uri="{FF2B5EF4-FFF2-40B4-BE49-F238E27FC236}">
                <a16:creationId xmlns:a16="http://schemas.microsoft.com/office/drawing/2014/main" id="{94AA2FC4-3CB7-4132-92AF-326ABFD8A0AD}"/>
              </a:ext>
            </a:extLst>
          </p:cNvPr>
          <p:cNvSpPr>
            <a:spLocks noChangeArrowheads="1"/>
          </p:cNvSpPr>
          <p:nvPr/>
        </p:nvSpPr>
        <p:spPr bwMode="auto">
          <a:xfrm>
            <a:off x="1464470" y="5304236"/>
            <a:ext cx="6375797" cy="337080"/>
          </a:xfrm>
          <a:prstGeom prst="rect">
            <a:avLst/>
          </a:prstGeom>
          <a:solidFill>
            <a:srgbClr val="FF99FF"/>
          </a:solidFill>
          <a:ln w="25400">
            <a:solidFill>
              <a:srgbClr val="0000FF"/>
            </a:solidFill>
            <a:miter lim="800000"/>
            <a:headEnd/>
            <a:tailEnd/>
          </a:ln>
        </p:spPr>
        <p:txBody>
          <a:bodyPr>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ts val="2100"/>
              </a:lnSpc>
            </a:pPr>
            <a:r>
              <a:rPr lang="zh-CN" altLang="en-US" sz="1500">
                <a:ea typeface="黑体" panose="02010609060101010101" pitchFamily="49" charset="-122"/>
              </a:rPr>
              <a:t>养成好习惯：只用静态成员函数引用静态数据，而不引用非静态数据成员</a:t>
            </a:r>
            <a:endParaRPr lang="en-US" altLang="zh-CN" sz="1500">
              <a:ea typeface="黑体" panose="02010609060101010101" pitchFamily="49" charset="-122"/>
            </a:endParaRPr>
          </a:p>
        </p:txBody>
      </p:sp>
    </p:spTree>
    <p:extLst>
      <p:ext uri="{BB962C8B-B14F-4D97-AF65-F5344CB8AC3E}">
        <p14:creationId xmlns:p14="http://schemas.microsoft.com/office/powerpoint/2010/main" val="4888920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9634">
                                            <p:txEl>
                                              <p:pRg st="3" end="3"/>
                                            </p:txEl>
                                          </p:spTgt>
                                        </p:tgtEl>
                                        <p:attrNameLst>
                                          <p:attrName>style.visibility</p:attrName>
                                        </p:attrNameLst>
                                      </p:cBhvr>
                                      <p:to>
                                        <p:strVal val="visible"/>
                                      </p:to>
                                    </p:set>
                                    <p:animEffect transition="in" filter="blinds(horizontal)">
                                      <p:cBhvr>
                                        <p:cTn id="7" dur="500"/>
                                        <p:tgtEl>
                                          <p:spTgt spid="69634">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9634">
                                            <p:txEl>
                                              <p:pRg st="4" end="4"/>
                                            </p:txEl>
                                          </p:spTgt>
                                        </p:tgtEl>
                                        <p:attrNameLst>
                                          <p:attrName>style.visibility</p:attrName>
                                        </p:attrNameLst>
                                      </p:cBhvr>
                                      <p:to>
                                        <p:strVal val="visible"/>
                                      </p:to>
                                    </p:set>
                                    <p:animEffect transition="in" filter="blinds(horizontal)">
                                      <p:cBhvr>
                                        <p:cTn id="10" dur="500"/>
                                        <p:tgtEl>
                                          <p:spTgt spid="69634">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9634">
                                            <p:txEl>
                                              <p:pRg st="5" end="5"/>
                                            </p:txEl>
                                          </p:spTgt>
                                        </p:tgtEl>
                                        <p:attrNameLst>
                                          <p:attrName>style.visibility</p:attrName>
                                        </p:attrNameLst>
                                      </p:cBhvr>
                                      <p:to>
                                        <p:strVal val="visible"/>
                                      </p:to>
                                    </p:set>
                                    <p:animEffect transition="in" filter="blinds(horizontal)">
                                      <p:cBhvr>
                                        <p:cTn id="13" dur="500"/>
                                        <p:tgtEl>
                                          <p:spTgt spid="69634">
                                            <p:txEl>
                                              <p:pRg st="5" end="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69634">
                                            <p:txEl>
                                              <p:pRg st="6" end="6"/>
                                            </p:txEl>
                                          </p:spTgt>
                                        </p:tgtEl>
                                        <p:attrNameLst>
                                          <p:attrName>style.visibility</p:attrName>
                                        </p:attrNameLst>
                                      </p:cBhvr>
                                      <p:to>
                                        <p:strVal val="visible"/>
                                      </p:to>
                                    </p:set>
                                    <p:animEffect transition="in" filter="blinds(horizontal)">
                                      <p:cBhvr>
                                        <p:cTn id="16" dur="500"/>
                                        <p:tgtEl>
                                          <p:spTgt spid="69634">
                                            <p:txEl>
                                              <p:pRg st="6" end="6"/>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blinds(horizontal)">
                                      <p:cBhvr>
                                        <p:cTn id="21" dur="500"/>
                                        <p:tgtEl>
                                          <p:spTgt spid="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69634">
                                            <p:txEl>
                                              <p:pRg st="7" end="7"/>
                                            </p:txEl>
                                          </p:spTgt>
                                        </p:tgtEl>
                                        <p:attrNameLst>
                                          <p:attrName>style.visibility</p:attrName>
                                        </p:attrNameLst>
                                      </p:cBhvr>
                                      <p:to>
                                        <p:strVal val="visible"/>
                                      </p:to>
                                    </p:set>
                                    <p:animEffect transition="in" filter="blinds(horizontal)">
                                      <p:cBhvr>
                                        <p:cTn id="26" dur="500"/>
                                        <p:tgtEl>
                                          <p:spTgt spid="69634">
                                            <p:txEl>
                                              <p:pRg st="7" end="7"/>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69634">
                                            <p:txEl>
                                              <p:pRg st="8" end="8"/>
                                            </p:txEl>
                                          </p:spTgt>
                                        </p:tgtEl>
                                        <p:attrNameLst>
                                          <p:attrName>style.visibility</p:attrName>
                                        </p:attrNameLst>
                                      </p:cBhvr>
                                      <p:to>
                                        <p:strVal val="visible"/>
                                      </p:to>
                                    </p:set>
                                    <p:animEffect transition="in" filter="blinds(horizontal)">
                                      <p:cBhvr>
                                        <p:cTn id="29" dur="500"/>
                                        <p:tgtEl>
                                          <p:spTgt spid="69634">
                                            <p:txEl>
                                              <p:pRg st="8" end="8"/>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69634">
                                            <p:txEl>
                                              <p:pRg st="9" end="9"/>
                                            </p:txEl>
                                          </p:spTgt>
                                        </p:tgtEl>
                                        <p:attrNameLst>
                                          <p:attrName>style.visibility</p:attrName>
                                        </p:attrNameLst>
                                      </p:cBhvr>
                                      <p:to>
                                        <p:strVal val="visible"/>
                                      </p:to>
                                    </p:set>
                                    <p:animEffect transition="in" filter="blinds(horizontal)">
                                      <p:cBhvr>
                                        <p:cTn id="32" dur="500"/>
                                        <p:tgtEl>
                                          <p:spTgt spid="69634">
                                            <p:txEl>
                                              <p:pRg st="9" end="9"/>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69634">
                                            <p:txEl>
                                              <p:pRg st="10" end="10"/>
                                            </p:txEl>
                                          </p:spTgt>
                                        </p:tgtEl>
                                        <p:attrNameLst>
                                          <p:attrName>style.visibility</p:attrName>
                                        </p:attrNameLst>
                                      </p:cBhvr>
                                      <p:to>
                                        <p:strVal val="visible"/>
                                      </p:to>
                                    </p:set>
                                    <p:animEffect transition="in" filter="blinds(horizontal)">
                                      <p:cBhvr>
                                        <p:cTn id="35" dur="500"/>
                                        <p:tgtEl>
                                          <p:spTgt spid="69634">
                                            <p:txEl>
                                              <p:pRg st="10" end="10"/>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blinds(horizontal)">
                                      <p:cBhvr>
                                        <p:cTn id="40" dur="500"/>
                                        <p:tgtEl>
                                          <p:spTgt spid="4"/>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69634">
                                            <p:txEl>
                                              <p:pRg st="11" end="11"/>
                                            </p:txEl>
                                          </p:spTgt>
                                        </p:tgtEl>
                                        <p:attrNameLst>
                                          <p:attrName>style.visibility</p:attrName>
                                        </p:attrNameLst>
                                      </p:cBhvr>
                                      <p:to>
                                        <p:strVal val="visible"/>
                                      </p:to>
                                    </p:set>
                                    <p:animEffect transition="in" filter="blinds(horizontal)">
                                      <p:cBhvr>
                                        <p:cTn id="45" dur="500"/>
                                        <p:tgtEl>
                                          <p:spTgt spid="69634">
                                            <p:txEl>
                                              <p:pRg st="11" end="11"/>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69634">
                                            <p:txEl>
                                              <p:pRg st="12" end="12"/>
                                            </p:txEl>
                                          </p:spTgt>
                                        </p:tgtEl>
                                        <p:attrNameLst>
                                          <p:attrName>style.visibility</p:attrName>
                                        </p:attrNameLst>
                                      </p:cBhvr>
                                      <p:to>
                                        <p:strVal val="visible"/>
                                      </p:to>
                                    </p:set>
                                    <p:animEffect transition="in" filter="blinds(horizontal)">
                                      <p:cBhvr>
                                        <p:cTn id="48" dur="500"/>
                                        <p:tgtEl>
                                          <p:spTgt spid="69634">
                                            <p:txEl>
                                              <p:pRg st="12" end="12"/>
                                            </p:txEl>
                                          </p:spTgt>
                                        </p:tgtEl>
                                      </p:cBhvr>
                                    </p:animEffect>
                                  </p:childTnLst>
                                </p:cTn>
                              </p:par>
                              <p:par>
                                <p:cTn id="49" presetID="3" presetClass="entr" presetSubtype="10" fill="hold" nodeType="withEffect">
                                  <p:stCondLst>
                                    <p:cond delay="0"/>
                                  </p:stCondLst>
                                  <p:childTnLst>
                                    <p:set>
                                      <p:cBhvr>
                                        <p:cTn id="50" dur="1" fill="hold">
                                          <p:stCondLst>
                                            <p:cond delay="0"/>
                                          </p:stCondLst>
                                        </p:cTn>
                                        <p:tgtEl>
                                          <p:spTgt spid="69634">
                                            <p:txEl>
                                              <p:pRg st="13" end="13"/>
                                            </p:txEl>
                                          </p:spTgt>
                                        </p:tgtEl>
                                        <p:attrNameLst>
                                          <p:attrName>style.visibility</p:attrName>
                                        </p:attrNameLst>
                                      </p:cBhvr>
                                      <p:to>
                                        <p:strVal val="visible"/>
                                      </p:to>
                                    </p:set>
                                    <p:animEffect transition="in" filter="blinds(horizontal)">
                                      <p:cBhvr>
                                        <p:cTn id="51" dur="500"/>
                                        <p:tgtEl>
                                          <p:spTgt spid="69634">
                                            <p:txEl>
                                              <p:pRg st="13" end="13"/>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blinds(horizontal)">
                                      <p:cBhvr>
                                        <p:cTn id="5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a:extLst>
              <a:ext uri="{FF2B5EF4-FFF2-40B4-BE49-F238E27FC236}">
                <a16:creationId xmlns:a16="http://schemas.microsoft.com/office/drawing/2014/main" id="{E2D254C7-1164-4651-B90C-361CDEDE5175}"/>
              </a:ext>
            </a:extLst>
          </p:cNvPr>
          <p:cNvSpPr>
            <a:spLocks noGrp="1" noChangeArrowheads="1"/>
          </p:cNvSpPr>
          <p:nvPr>
            <p:ph type="ctrTitle" idx="4294967295"/>
          </p:nvPr>
        </p:nvSpPr>
        <p:spPr>
          <a:xfrm>
            <a:off x="1885950" y="1178719"/>
            <a:ext cx="6115050" cy="514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lnSpc>
                <a:spcPct val="150000"/>
              </a:lnSpc>
              <a:spcBef>
                <a:spcPct val="50000"/>
              </a:spcBef>
            </a:pPr>
            <a:r>
              <a:rPr lang="zh-CN" altLang="en-US" sz="2550"/>
              <a:t>9.10 友元</a:t>
            </a:r>
          </a:p>
        </p:txBody>
      </p:sp>
      <p:sp>
        <p:nvSpPr>
          <p:cNvPr id="70658" name="Rectangle 2">
            <a:extLst>
              <a:ext uri="{FF2B5EF4-FFF2-40B4-BE49-F238E27FC236}">
                <a16:creationId xmlns:a16="http://schemas.microsoft.com/office/drawing/2014/main" id="{F8D0D6BA-3EC2-48B8-A071-AC99574F2464}"/>
              </a:ext>
            </a:extLst>
          </p:cNvPr>
          <p:cNvSpPr>
            <a:spLocks noGrp="1" noChangeArrowheads="1"/>
          </p:cNvSpPr>
          <p:nvPr>
            <p:ph type="subTitle" idx="4294967295"/>
          </p:nvPr>
        </p:nvSpPr>
        <p:spPr>
          <a:xfrm>
            <a:off x="1143000" y="1768079"/>
            <a:ext cx="6286500" cy="144660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buNone/>
            </a:pPr>
            <a:r>
              <a:rPr lang="zh-CN" altLang="en-US" dirty="0"/>
              <a:t>在一个类中可以有公用的(</a:t>
            </a:r>
            <a:r>
              <a:rPr lang="en-US" altLang="zh-CN" dirty="0"/>
              <a:t>public)</a:t>
            </a:r>
            <a:r>
              <a:rPr lang="zh-CN" altLang="en-US" dirty="0"/>
              <a:t>成员和私有的(</a:t>
            </a:r>
            <a:r>
              <a:rPr lang="en-US" altLang="zh-CN" dirty="0"/>
              <a:t>private)</a:t>
            </a:r>
            <a:r>
              <a:rPr lang="zh-CN" altLang="en-US" dirty="0"/>
              <a:t>成员。</a:t>
            </a:r>
            <a:endParaRPr lang="en-US" altLang="zh-CN" dirty="0"/>
          </a:p>
          <a:p>
            <a:pPr indent="-4763">
              <a:buNone/>
            </a:pPr>
            <a:r>
              <a:rPr lang="zh-CN" altLang="en-US" dirty="0">
                <a:solidFill>
                  <a:srgbClr val="FF0000"/>
                </a:solidFill>
              </a:rPr>
              <a:t>友元(</a:t>
            </a:r>
            <a:r>
              <a:rPr lang="en-US" altLang="zh-CN" dirty="0">
                <a:solidFill>
                  <a:srgbClr val="FF0000"/>
                </a:solidFill>
              </a:rPr>
              <a:t>friend) </a:t>
            </a:r>
            <a:r>
              <a:rPr lang="zh-CN" altLang="en-US" sz="1800" dirty="0"/>
              <a:t>可以</a:t>
            </a:r>
            <a:r>
              <a:rPr lang="zh-CN" altLang="en-US" dirty="0"/>
              <a:t>访问与其有好友关系的类中的私有成员。友元包括</a:t>
            </a:r>
            <a:r>
              <a:rPr lang="zh-CN" altLang="en-US" dirty="0">
                <a:solidFill>
                  <a:srgbClr val="FF0000"/>
                </a:solidFill>
              </a:rPr>
              <a:t>友元函数</a:t>
            </a:r>
            <a:r>
              <a:rPr lang="zh-CN" altLang="en-US" dirty="0"/>
              <a:t>和</a:t>
            </a:r>
            <a:r>
              <a:rPr lang="zh-CN" altLang="en-US" dirty="0">
                <a:solidFill>
                  <a:srgbClr val="FF0000"/>
                </a:solidFill>
              </a:rPr>
              <a:t>友元类</a:t>
            </a:r>
            <a:r>
              <a:rPr lang="zh-CN" altLang="en-US" dirty="0"/>
              <a:t>。</a:t>
            </a:r>
          </a:p>
        </p:txBody>
      </p:sp>
      <p:sp>
        <p:nvSpPr>
          <p:cNvPr id="4" name="Rectangle 2">
            <a:extLst>
              <a:ext uri="{FF2B5EF4-FFF2-40B4-BE49-F238E27FC236}">
                <a16:creationId xmlns:a16="http://schemas.microsoft.com/office/drawing/2014/main" id="{FC38135C-1D1B-4748-ACEC-A5A6E709830C}"/>
              </a:ext>
            </a:extLst>
          </p:cNvPr>
          <p:cNvSpPr txBox="1">
            <a:spLocks noChangeArrowheads="1"/>
          </p:cNvSpPr>
          <p:nvPr/>
        </p:nvSpPr>
        <p:spPr bwMode="auto">
          <a:xfrm>
            <a:off x="1343025" y="3843337"/>
            <a:ext cx="6286500" cy="1700213"/>
          </a:xfrm>
          <a:prstGeom prst="rect">
            <a:avLst/>
          </a:prstGeom>
          <a:noFill/>
          <a:ln>
            <a:miter lim="800000"/>
            <a:headEnd/>
            <a:tailEnd/>
          </a:ln>
        </p:spPr>
        <p:txBody>
          <a:bodyPr/>
          <a:lstStyle/>
          <a:p>
            <a:pPr marL="215504" indent="-4763">
              <a:lnSpc>
                <a:spcPts val="2550"/>
              </a:lnSpc>
              <a:spcBef>
                <a:spcPct val="20000"/>
              </a:spcBef>
              <a:defRPr/>
            </a:pPr>
            <a:r>
              <a:rPr lang="zh-CN" altLang="en-US" sz="1650" b="1" kern="0">
                <a:latin typeface="+mn-lt"/>
                <a:ea typeface="+mn-ea"/>
              </a:rPr>
              <a:t>如果在本</a:t>
            </a:r>
            <a:r>
              <a:rPr lang="zh-CN" altLang="en-US" sz="1650" b="1" kern="0">
                <a:solidFill>
                  <a:srgbClr val="FF0000"/>
                </a:solidFill>
                <a:latin typeface="+mn-lt"/>
                <a:ea typeface="+mn-ea"/>
              </a:rPr>
              <a:t>类以外的其他地方</a:t>
            </a:r>
            <a:r>
              <a:rPr lang="zh-CN" altLang="en-US" sz="1650" b="1" kern="0">
                <a:latin typeface="+mn-lt"/>
                <a:ea typeface="+mn-ea"/>
              </a:rPr>
              <a:t>定义了一个函数(这个函数可以是不属于任何类的非成员函数，也可以是其他类的成员函数)，在类体中用</a:t>
            </a:r>
            <a:r>
              <a:rPr lang="en-US" altLang="zh-CN" sz="1650" b="1" kern="0">
                <a:latin typeface="+mn-lt"/>
                <a:ea typeface="+mn-ea"/>
              </a:rPr>
              <a:t>friend</a:t>
            </a:r>
            <a:r>
              <a:rPr lang="zh-CN" altLang="en-US" sz="1650" b="1" kern="0">
                <a:latin typeface="+mn-lt"/>
                <a:ea typeface="+mn-ea"/>
              </a:rPr>
              <a:t>对其进行声明，此函数就称为本类的友元函数。友元函数可以访问这个类中的私有成员。</a:t>
            </a:r>
          </a:p>
        </p:txBody>
      </p:sp>
      <p:sp>
        <p:nvSpPr>
          <p:cNvPr id="5" name="Rectangle 3">
            <a:extLst>
              <a:ext uri="{FF2B5EF4-FFF2-40B4-BE49-F238E27FC236}">
                <a16:creationId xmlns:a16="http://schemas.microsoft.com/office/drawing/2014/main" id="{DD8F5D07-CB8B-4CF6-87EA-C429B655F7A7}"/>
              </a:ext>
            </a:extLst>
          </p:cNvPr>
          <p:cNvSpPr txBox="1">
            <a:spLocks noChangeArrowheads="1"/>
          </p:cNvSpPr>
          <p:nvPr/>
        </p:nvSpPr>
        <p:spPr bwMode="auto">
          <a:xfrm>
            <a:off x="1571625" y="3214688"/>
            <a:ext cx="6057900" cy="514350"/>
          </a:xfrm>
          <a:prstGeom prst="rect">
            <a:avLst/>
          </a:prstGeom>
          <a:noFill/>
          <a:ln>
            <a:miter lim="800000"/>
            <a:headEnd/>
            <a:tailEnd/>
          </a:ln>
        </p:spPr>
        <p:txBody>
          <a:bodyPr anchor="ctr"/>
          <a:lstStyle/>
          <a:p>
            <a:pPr>
              <a:lnSpc>
                <a:spcPct val="150000"/>
              </a:lnSpc>
              <a:spcBef>
                <a:spcPct val="50000"/>
              </a:spcBef>
              <a:defRPr/>
            </a:pPr>
            <a:r>
              <a:rPr lang="zh-CN" altLang="en-US" sz="1650" b="1" kern="0">
                <a:solidFill>
                  <a:srgbClr val="800000"/>
                </a:solidFill>
                <a:latin typeface="+mj-lt"/>
                <a:ea typeface="+mj-ea"/>
                <a:cs typeface="+mj-cs"/>
              </a:rPr>
              <a:t>9.10.1 友元函数</a:t>
            </a:r>
          </a:p>
        </p:txBody>
      </p:sp>
    </p:spTree>
    <p:extLst>
      <p:ext uri="{BB962C8B-B14F-4D97-AF65-F5344CB8AC3E}">
        <p14:creationId xmlns:p14="http://schemas.microsoft.com/office/powerpoint/2010/main" val="200656697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1082514F-C4C3-4BA4-BBEB-EB6C42712374}"/>
              </a:ext>
            </a:extLst>
          </p:cNvPr>
          <p:cNvSpPr>
            <a:spLocks noGrp="1" noChangeArrowheads="1"/>
          </p:cNvSpPr>
          <p:nvPr>
            <p:ph type="subTitle" idx="4294967295"/>
          </p:nvPr>
        </p:nvSpPr>
        <p:spPr>
          <a:xfrm>
            <a:off x="1143000" y="1257301"/>
            <a:ext cx="3682604" cy="77866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buNone/>
            </a:pPr>
            <a:r>
              <a:rPr lang="zh-CN" altLang="en-US" sz="1800">
                <a:solidFill>
                  <a:srgbClr val="800000"/>
                </a:solidFill>
              </a:rPr>
              <a:t>1. 将普通函数声明为友元函数</a:t>
            </a:r>
          </a:p>
          <a:p>
            <a:pPr indent="-4763">
              <a:buNone/>
            </a:pPr>
            <a:r>
              <a:rPr lang="zh-CN" altLang="en-US" sz="1800"/>
              <a:t>例9.12 友元函数的简单例子。</a:t>
            </a:r>
          </a:p>
          <a:p>
            <a:pPr indent="-4763">
              <a:buNone/>
            </a:pPr>
            <a:endParaRPr lang="en-US" altLang="zh-CN" sz="1350"/>
          </a:p>
        </p:txBody>
      </p:sp>
      <p:sp>
        <p:nvSpPr>
          <p:cNvPr id="71683" name="矩形 2">
            <a:extLst>
              <a:ext uri="{FF2B5EF4-FFF2-40B4-BE49-F238E27FC236}">
                <a16:creationId xmlns:a16="http://schemas.microsoft.com/office/drawing/2014/main" id="{76E6C0EA-19EA-415A-8D2B-0B52C2973202}"/>
              </a:ext>
            </a:extLst>
          </p:cNvPr>
          <p:cNvSpPr>
            <a:spLocks noChangeArrowheads="1"/>
          </p:cNvSpPr>
          <p:nvPr/>
        </p:nvSpPr>
        <p:spPr bwMode="auto">
          <a:xfrm>
            <a:off x="4572001" y="2035969"/>
            <a:ext cx="3161110" cy="3696891"/>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indent="-63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ts val="1875"/>
              </a:lnSpc>
            </a:pPr>
            <a:r>
              <a:rPr lang="en-US" altLang="zh-CN" sz="1350" b="1"/>
              <a:t>minute=m;</a:t>
            </a:r>
          </a:p>
          <a:p>
            <a:pPr eaLnBrk="1" hangingPunct="1">
              <a:lnSpc>
                <a:spcPts val="1875"/>
              </a:lnSpc>
            </a:pPr>
            <a:r>
              <a:rPr lang="en-US" altLang="zh-CN" sz="1350" b="1"/>
              <a:t>sec=s;</a:t>
            </a:r>
          </a:p>
          <a:p>
            <a:pPr eaLnBrk="1" hangingPunct="1">
              <a:lnSpc>
                <a:spcPts val="1875"/>
              </a:lnSpc>
            </a:pPr>
            <a:r>
              <a:rPr lang="en-US" altLang="zh-CN" sz="1350" b="1"/>
              <a:t>}</a:t>
            </a:r>
          </a:p>
          <a:p>
            <a:pPr eaLnBrk="1" hangingPunct="1">
              <a:lnSpc>
                <a:spcPts val="1875"/>
              </a:lnSpc>
            </a:pPr>
            <a:r>
              <a:rPr lang="en-US" altLang="zh-CN" sz="1350" b="1">
                <a:solidFill>
                  <a:srgbClr val="0000FF"/>
                </a:solidFill>
              </a:rPr>
              <a:t>//</a:t>
            </a:r>
            <a:r>
              <a:rPr lang="zh-CN" altLang="en-US" sz="1350" b="1">
                <a:solidFill>
                  <a:srgbClr val="0000FF"/>
                </a:solidFill>
              </a:rPr>
              <a:t>友元函数，形参</a:t>
            </a:r>
            <a:r>
              <a:rPr lang="en-US" altLang="zh-CN" sz="1350" b="1">
                <a:solidFill>
                  <a:srgbClr val="0000FF"/>
                </a:solidFill>
              </a:rPr>
              <a:t>t</a:t>
            </a:r>
            <a:r>
              <a:rPr lang="zh-CN" altLang="en-US" sz="1350" b="1">
                <a:solidFill>
                  <a:srgbClr val="0000FF"/>
                </a:solidFill>
              </a:rPr>
              <a:t>是</a:t>
            </a:r>
            <a:r>
              <a:rPr lang="en-US" altLang="zh-CN" sz="1350" b="1">
                <a:solidFill>
                  <a:srgbClr val="0000FF"/>
                </a:solidFill>
              </a:rPr>
              <a:t>Time</a:t>
            </a:r>
            <a:r>
              <a:rPr lang="zh-CN" altLang="en-US" sz="1350" b="1">
                <a:solidFill>
                  <a:srgbClr val="0000FF"/>
                </a:solidFill>
              </a:rPr>
              <a:t>类对象的引用</a:t>
            </a:r>
            <a:endParaRPr lang="en-US" altLang="zh-CN" sz="1350" b="1">
              <a:solidFill>
                <a:srgbClr val="0000FF"/>
              </a:solidFill>
            </a:endParaRPr>
          </a:p>
          <a:p>
            <a:pPr eaLnBrk="1" hangingPunct="1">
              <a:lnSpc>
                <a:spcPts val="1875"/>
              </a:lnSpc>
            </a:pPr>
            <a:r>
              <a:rPr lang="en-US" altLang="zh-CN" sz="1350" b="1"/>
              <a:t>void display(Time&amp; t)</a:t>
            </a:r>
            <a:endParaRPr lang="zh-CN" altLang="en-US" sz="1350" b="1"/>
          </a:p>
          <a:p>
            <a:pPr eaLnBrk="1" hangingPunct="1">
              <a:lnSpc>
                <a:spcPts val="1875"/>
              </a:lnSpc>
            </a:pPr>
            <a:r>
              <a:rPr lang="zh-CN" altLang="en-US" sz="1350" b="1"/>
              <a:t>{</a:t>
            </a:r>
            <a:r>
              <a:rPr lang="en-US" altLang="zh-CN" sz="1350" b="1"/>
              <a:t>cout&lt;&lt;</a:t>
            </a:r>
            <a:r>
              <a:rPr lang="en-US" altLang="zh-CN" sz="1350" b="1">
                <a:solidFill>
                  <a:srgbClr val="FF0000"/>
                </a:solidFill>
              </a:rPr>
              <a:t>t</a:t>
            </a:r>
            <a:r>
              <a:rPr lang="en-US" altLang="zh-CN" sz="1350" b="1"/>
              <a:t>.hour&lt;&lt;″:″&lt;&lt;</a:t>
            </a:r>
            <a:r>
              <a:rPr lang="en-US" altLang="zh-CN" sz="1350" b="1">
                <a:solidFill>
                  <a:srgbClr val="FF0000"/>
                </a:solidFill>
              </a:rPr>
              <a:t>t</a:t>
            </a:r>
            <a:r>
              <a:rPr lang="en-US" altLang="zh-CN" sz="1350" b="1"/>
              <a:t>.minute&lt;&lt;″:″&lt;&lt;</a:t>
            </a:r>
            <a:r>
              <a:rPr lang="en-US" altLang="zh-CN" sz="1350" b="1">
                <a:solidFill>
                  <a:srgbClr val="FF0000"/>
                </a:solidFill>
              </a:rPr>
              <a:t>t</a:t>
            </a:r>
            <a:r>
              <a:rPr lang="en-US" altLang="zh-CN" sz="1350" b="1"/>
              <a:t>.sec&lt;&lt;endl;}</a:t>
            </a:r>
          </a:p>
          <a:p>
            <a:pPr eaLnBrk="1" hangingPunct="1">
              <a:lnSpc>
                <a:spcPts val="1875"/>
              </a:lnSpc>
            </a:pPr>
            <a:endParaRPr lang="en-US" altLang="zh-CN" sz="1350" b="1"/>
          </a:p>
          <a:p>
            <a:pPr eaLnBrk="1" hangingPunct="1">
              <a:lnSpc>
                <a:spcPts val="1875"/>
              </a:lnSpc>
            </a:pPr>
            <a:r>
              <a:rPr lang="en-US" altLang="zh-CN" sz="1350" b="1"/>
              <a:t>int main( )</a:t>
            </a:r>
          </a:p>
          <a:p>
            <a:pPr eaLnBrk="1" hangingPunct="1">
              <a:lnSpc>
                <a:spcPts val="1875"/>
              </a:lnSpc>
            </a:pPr>
            <a:r>
              <a:rPr lang="en-US" altLang="zh-CN" sz="1350" b="1"/>
              <a:t>{ </a:t>
            </a:r>
          </a:p>
          <a:p>
            <a:pPr lvl="1" eaLnBrk="1" hangingPunct="1">
              <a:lnSpc>
                <a:spcPts val="1875"/>
              </a:lnSpc>
            </a:pPr>
            <a:r>
              <a:rPr lang="en-US" altLang="zh-CN" sz="1350" b="1"/>
              <a:t>Time t1(10,13,56);</a:t>
            </a:r>
          </a:p>
          <a:p>
            <a:pPr lvl="1" eaLnBrk="1" hangingPunct="1">
              <a:lnSpc>
                <a:spcPts val="1875"/>
              </a:lnSpc>
            </a:pPr>
            <a:r>
              <a:rPr lang="en-US" altLang="zh-CN" sz="1350" b="1"/>
              <a:t>display(t1); </a:t>
            </a:r>
            <a:r>
              <a:rPr lang="en-US" altLang="zh-CN" sz="1350" b="1">
                <a:solidFill>
                  <a:srgbClr val="0000FF"/>
                </a:solidFill>
              </a:rPr>
              <a:t>//</a:t>
            </a:r>
            <a:r>
              <a:rPr lang="zh-CN" altLang="en-US" sz="1350" b="1">
                <a:solidFill>
                  <a:srgbClr val="0000FF"/>
                </a:solidFill>
              </a:rPr>
              <a:t>调用</a:t>
            </a:r>
            <a:r>
              <a:rPr lang="en-US" altLang="zh-CN" sz="1350" b="1">
                <a:solidFill>
                  <a:srgbClr val="0000FF"/>
                </a:solidFill>
              </a:rPr>
              <a:t>display</a:t>
            </a:r>
            <a:r>
              <a:rPr lang="zh-CN" altLang="en-US" sz="1350" b="1">
                <a:solidFill>
                  <a:srgbClr val="0000FF"/>
                </a:solidFill>
              </a:rPr>
              <a:t>函数</a:t>
            </a:r>
            <a:endParaRPr lang="en-US" altLang="zh-CN" sz="1350" b="1">
              <a:solidFill>
                <a:srgbClr val="0000FF"/>
              </a:solidFill>
            </a:endParaRPr>
          </a:p>
          <a:p>
            <a:pPr lvl="1" eaLnBrk="1" hangingPunct="1">
              <a:lnSpc>
                <a:spcPts val="1875"/>
              </a:lnSpc>
            </a:pPr>
            <a:r>
              <a:rPr lang="en-US" altLang="zh-CN" sz="1350" b="1"/>
              <a:t>return 0; </a:t>
            </a:r>
            <a:endParaRPr lang="zh-CN" altLang="en-US" sz="1350" b="1"/>
          </a:p>
          <a:p>
            <a:pPr eaLnBrk="1" hangingPunct="1">
              <a:lnSpc>
                <a:spcPts val="1875"/>
              </a:lnSpc>
            </a:pPr>
            <a:r>
              <a:rPr lang="zh-CN" altLang="en-US" sz="1350" b="1"/>
              <a:t>}</a:t>
            </a:r>
          </a:p>
        </p:txBody>
      </p:sp>
      <p:sp>
        <p:nvSpPr>
          <p:cNvPr id="71684" name="矩形 3">
            <a:extLst>
              <a:ext uri="{FF2B5EF4-FFF2-40B4-BE49-F238E27FC236}">
                <a16:creationId xmlns:a16="http://schemas.microsoft.com/office/drawing/2014/main" id="{61112347-9B5C-4A33-9343-AAB4E5ECB926}"/>
              </a:ext>
            </a:extLst>
          </p:cNvPr>
          <p:cNvSpPr>
            <a:spLocks noChangeArrowheads="1"/>
          </p:cNvSpPr>
          <p:nvPr/>
        </p:nvSpPr>
        <p:spPr bwMode="auto">
          <a:xfrm>
            <a:off x="1357314" y="2035969"/>
            <a:ext cx="3107531" cy="3970511"/>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indent="-63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ts val="1875"/>
              </a:lnSpc>
            </a:pPr>
            <a:r>
              <a:rPr lang="zh-CN" altLang="en-US" sz="1350" b="1"/>
              <a:t>#</a:t>
            </a:r>
            <a:r>
              <a:rPr lang="en-US" altLang="zh-CN" sz="1350" b="1"/>
              <a:t>include &lt;iostream&gt;</a:t>
            </a:r>
          </a:p>
          <a:p>
            <a:pPr eaLnBrk="1" hangingPunct="1">
              <a:lnSpc>
                <a:spcPts val="1875"/>
              </a:lnSpc>
            </a:pPr>
            <a:r>
              <a:rPr lang="en-US" altLang="zh-CN" sz="1350" b="1"/>
              <a:t>using namespace std;</a:t>
            </a:r>
          </a:p>
          <a:p>
            <a:pPr eaLnBrk="1" hangingPunct="1">
              <a:lnSpc>
                <a:spcPts val="1875"/>
              </a:lnSpc>
            </a:pPr>
            <a:r>
              <a:rPr lang="en-US" altLang="zh-CN" sz="1350" b="1"/>
              <a:t>class Time</a:t>
            </a:r>
          </a:p>
          <a:p>
            <a:pPr eaLnBrk="1" hangingPunct="1">
              <a:lnSpc>
                <a:spcPts val="1875"/>
              </a:lnSpc>
            </a:pPr>
            <a:r>
              <a:rPr lang="en-US" altLang="zh-CN" sz="1350" b="1"/>
              <a:t>{public:</a:t>
            </a:r>
          </a:p>
          <a:p>
            <a:pPr lvl="1" eaLnBrk="1" hangingPunct="1">
              <a:lnSpc>
                <a:spcPts val="1875"/>
              </a:lnSpc>
            </a:pPr>
            <a:r>
              <a:rPr lang="en-US" altLang="zh-CN" sz="1350" b="1"/>
              <a:t>Time(int,int,int);</a:t>
            </a:r>
          </a:p>
          <a:p>
            <a:pPr lvl="1" eaLnBrk="1" hangingPunct="1">
              <a:lnSpc>
                <a:spcPts val="1875"/>
              </a:lnSpc>
            </a:pPr>
            <a:r>
              <a:rPr lang="en-US" altLang="zh-CN" sz="1350" b="1">
                <a:solidFill>
                  <a:srgbClr val="0000FF"/>
                </a:solidFill>
              </a:rPr>
              <a:t>//display</a:t>
            </a:r>
            <a:r>
              <a:rPr lang="zh-CN" altLang="en-US" sz="1350" b="1">
                <a:solidFill>
                  <a:srgbClr val="0000FF"/>
                </a:solidFill>
              </a:rPr>
              <a:t>函数为</a:t>
            </a:r>
            <a:r>
              <a:rPr lang="en-US" altLang="zh-CN" sz="1350" b="1">
                <a:solidFill>
                  <a:srgbClr val="0000FF"/>
                </a:solidFill>
              </a:rPr>
              <a:t>Time</a:t>
            </a:r>
            <a:r>
              <a:rPr lang="zh-CN" altLang="en-US" sz="1350" b="1">
                <a:solidFill>
                  <a:srgbClr val="0000FF"/>
                </a:solidFill>
              </a:rPr>
              <a:t>类的友元函数</a:t>
            </a:r>
            <a:endParaRPr lang="en-US" altLang="zh-CN" sz="1350" b="1">
              <a:solidFill>
                <a:srgbClr val="0000FF"/>
              </a:solidFill>
            </a:endParaRPr>
          </a:p>
          <a:p>
            <a:pPr lvl="1" eaLnBrk="1" hangingPunct="1">
              <a:lnSpc>
                <a:spcPts val="1875"/>
              </a:lnSpc>
            </a:pPr>
            <a:r>
              <a:rPr lang="en-US" altLang="zh-CN" sz="1350" b="1">
                <a:solidFill>
                  <a:srgbClr val="FF0000"/>
                </a:solidFill>
              </a:rPr>
              <a:t>friend void display(Time &amp;);   </a:t>
            </a:r>
            <a:endParaRPr lang="zh-CN" altLang="en-US" sz="1350" b="1"/>
          </a:p>
          <a:p>
            <a:pPr eaLnBrk="1" hangingPunct="1">
              <a:lnSpc>
                <a:spcPts val="1875"/>
              </a:lnSpc>
            </a:pPr>
            <a:r>
              <a:rPr lang="zh-CN" altLang="en-US" sz="1350" b="1"/>
              <a:t> </a:t>
            </a:r>
            <a:r>
              <a:rPr lang="en-US" altLang="zh-CN" sz="1350" b="1"/>
              <a:t>private:    //</a:t>
            </a:r>
            <a:r>
              <a:rPr lang="zh-CN" altLang="en-US" sz="1350" b="1"/>
              <a:t>以下数据是私有数据成员</a:t>
            </a:r>
          </a:p>
          <a:p>
            <a:pPr lvl="1" eaLnBrk="1" hangingPunct="1">
              <a:lnSpc>
                <a:spcPts val="1875"/>
              </a:lnSpc>
            </a:pPr>
            <a:r>
              <a:rPr lang="en-US" altLang="zh-CN" sz="1350" b="1"/>
              <a:t>int hour;</a:t>
            </a:r>
          </a:p>
          <a:p>
            <a:pPr lvl="1" eaLnBrk="1" hangingPunct="1">
              <a:lnSpc>
                <a:spcPts val="1875"/>
              </a:lnSpc>
            </a:pPr>
            <a:r>
              <a:rPr lang="en-US" altLang="zh-CN" sz="1350" b="1"/>
              <a:t>int minute;</a:t>
            </a:r>
          </a:p>
          <a:p>
            <a:pPr lvl="1" eaLnBrk="1" hangingPunct="1">
              <a:lnSpc>
                <a:spcPts val="1875"/>
              </a:lnSpc>
            </a:pPr>
            <a:r>
              <a:rPr lang="en-US" altLang="zh-CN" sz="1350" b="1"/>
              <a:t>int sec;</a:t>
            </a:r>
          </a:p>
          <a:p>
            <a:pPr eaLnBrk="1" hangingPunct="1">
              <a:lnSpc>
                <a:spcPts val="1875"/>
              </a:lnSpc>
            </a:pPr>
            <a:r>
              <a:rPr lang="en-US" altLang="zh-CN" sz="1350" b="1"/>
              <a:t>};</a:t>
            </a:r>
          </a:p>
          <a:p>
            <a:pPr eaLnBrk="1" hangingPunct="1">
              <a:lnSpc>
                <a:spcPts val="1875"/>
              </a:lnSpc>
            </a:pPr>
            <a:r>
              <a:rPr lang="en-US" altLang="zh-CN" sz="1350" b="1"/>
              <a:t>//</a:t>
            </a:r>
            <a:r>
              <a:rPr lang="zh-CN" altLang="en-US" sz="1350" b="1"/>
              <a:t>构造函数，给</a:t>
            </a:r>
            <a:r>
              <a:rPr lang="en-US" altLang="zh-CN" sz="1350" b="1"/>
              <a:t>hour,minute,sec</a:t>
            </a:r>
            <a:r>
              <a:rPr lang="zh-CN" altLang="en-US" sz="1350" b="1"/>
              <a:t>赋初值</a:t>
            </a:r>
            <a:endParaRPr lang="en-US" altLang="zh-CN" sz="1350" b="1"/>
          </a:p>
          <a:p>
            <a:pPr eaLnBrk="1" hangingPunct="1">
              <a:lnSpc>
                <a:spcPts val="1875"/>
              </a:lnSpc>
            </a:pPr>
            <a:r>
              <a:rPr lang="en-US" altLang="zh-CN" sz="1350" b="1"/>
              <a:t>Time∷Time(int h,int m,int s)</a:t>
            </a:r>
            <a:endParaRPr lang="zh-CN" altLang="en-US" sz="1350" b="1"/>
          </a:p>
          <a:p>
            <a:pPr eaLnBrk="1" hangingPunct="1">
              <a:lnSpc>
                <a:spcPts val="1875"/>
              </a:lnSpc>
            </a:pPr>
            <a:r>
              <a:rPr lang="zh-CN" altLang="en-US" sz="1350" b="1"/>
              <a:t>{</a:t>
            </a:r>
            <a:r>
              <a:rPr lang="en-US" altLang="zh-CN" sz="1350" b="1"/>
              <a:t>hour=h;</a:t>
            </a:r>
            <a:endParaRPr lang="zh-CN" altLang="en-US" sz="1800" b="1"/>
          </a:p>
        </p:txBody>
      </p:sp>
      <p:sp>
        <p:nvSpPr>
          <p:cNvPr id="5" name="矩形标注 4">
            <a:extLst>
              <a:ext uri="{FF2B5EF4-FFF2-40B4-BE49-F238E27FC236}">
                <a16:creationId xmlns:a16="http://schemas.microsoft.com/office/drawing/2014/main" id="{1133F39C-0254-432C-92AE-916F4B4361D0}"/>
              </a:ext>
            </a:extLst>
          </p:cNvPr>
          <p:cNvSpPr/>
          <p:nvPr/>
        </p:nvSpPr>
        <p:spPr>
          <a:xfrm>
            <a:off x="5000626" y="5143501"/>
            <a:ext cx="2518172" cy="750094"/>
          </a:xfrm>
          <a:prstGeom prst="wedgeRectCallout">
            <a:avLst>
              <a:gd name="adj1" fmla="val -38405"/>
              <a:gd name="adj2" fmla="val -86635"/>
            </a:avLst>
          </a:prstGeom>
          <a:solidFill>
            <a:srgbClr val="FFC000"/>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ts val="1800"/>
              </a:lnSpc>
              <a:defRPr/>
            </a:pPr>
            <a:r>
              <a:rPr lang="zh-CN" altLang="en-US" sz="1350">
                <a:solidFill>
                  <a:schemeClr val="tx1"/>
                </a:solidFill>
                <a:ea typeface="黑体" pitchFamily="49" charset="-122"/>
              </a:rPr>
              <a:t>由于声明了</a:t>
            </a:r>
            <a:r>
              <a:rPr lang="en-US" altLang="zh-CN" sz="1350">
                <a:solidFill>
                  <a:schemeClr val="tx1"/>
                </a:solidFill>
                <a:ea typeface="黑体" pitchFamily="49" charset="-122"/>
              </a:rPr>
              <a:t>display</a:t>
            </a:r>
            <a:r>
              <a:rPr lang="zh-CN" altLang="en-US" sz="1350">
                <a:solidFill>
                  <a:schemeClr val="tx1"/>
                </a:solidFill>
                <a:ea typeface="黑体" pitchFamily="49" charset="-122"/>
              </a:rPr>
              <a:t>是</a:t>
            </a:r>
            <a:r>
              <a:rPr lang="en-US" altLang="zh-CN" sz="1350">
                <a:solidFill>
                  <a:schemeClr val="tx1"/>
                </a:solidFill>
                <a:ea typeface="黑体" pitchFamily="49" charset="-122"/>
              </a:rPr>
              <a:t>Time</a:t>
            </a:r>
            <a:r>
              <a:rPr lang="zh-CN" altLang="en-US" sz="1350">
                <a:solidFill>
                  <a:schemeClr val="tx1"/>
                </a:solidFill>
                <a:ea typeface="黑体" pitchFamily="49" charset="-122"/>
              </a:rPr>
              <a:t>类的</a:t>
            </a:r>
            <a:r>
              <a:rPr lang="en-US" altLang="zh-CN" sz="1350">
                <a:solidFill>
                  <a:schemeClr val="tx1"/>
                </a:solidFill>
                <a:ea typeface="黑体" pitchFamily="49" charset="-122"/>
              </a:rPr>
              <a:t>friend</a:t>
            </a:r>
            <a:r>
              <a:rPr lang="zh-CN" altLang="en-US" sz="1350">
                <a:solidFill>
                  <a:schemeClr val="tx1"/>
                </a:solidFill>
                <a:ea typeface="黑体" pitchFamily="49" charset="-122"/>
              </a:rPr>
              <a:t>函数，所以</a:t>
            </a:r>
            <a:r>
              <a:rPr lang="en-US" altLang="zh-CN" sz="1350">
                <a:solidFill>
                  <a:schemeClr val="tx1"/>
                </a:solidFill>
                <a:ea typeface="黑体" pitchFamily="49" charset="-122"/>
              </a:rPr>
              <a:t>display</a:t>
            </a:r>
            <a:r>
              <a:rPr lang="zh-CN" altLang="en-US" sz="1350">
                <a:solidFill>
                  <a:schemeClr val="tx1"/>
                </a:solidFill>
                <a:ea typeface="黑体" pitchFamily="49" charset="-122"/>
              </a:rPr>
              <a:t>函数可以引用</a:t>
            </a:r>
            <a:r>
              <a:rPr lang="en-US" altLang="zh-CN" sz="1350">
                <a:solidFill>
                  <a:schemeClr val="tx1"/>
                </a:solidFill>
                <a:ea typeface="黑体" pitchFamily="49" charset="-122"/>
              </a:rPr>
              <a:t>Time</a:t>
            </a:r>
            <a:r>
              <a:rPr lang="zh-CN" altLang="en-US" sz="1350">
                <a:solidFill>
                  <a:schemeClr val="tx1"/>
                </a:solidFill>
                <a:ea typeface="黑体" pitchFamily="49" charset="-122"/>
              </a:rPr>
              <a:t>中的私有成员。</a:t>
            </a:r>
            <a:endParaRPr lang="en-US" altLang="zh-CN" sz="1350">
              <a:solidFill>
                <a:schemeClr val="tx1"/>
              </a:solidFill>
              <a:ea typeface="黑体" pitchFamily="49" charset="-122"/>
            </a:endParaRPr>
          </a:p>
        </p:txBody>
      </p:sp>
      <p:sp>
        <p:nvSpPr>
          <p:cNvPr id="6" name="云形标注 5">
            <a:extLst>
              <a:ext uri="{FF2B5EF4-FFF2-40B4-BE49-F238E27FC236}">
                <a16:creationId xmlns:a16="http://schemas.microsoft.com/office/drawing/2014/main" id="{7A083BB7-4320-48A0-A606-032FCBAE14B5}"/>
              </a:ext>
            </a:extLst>
          </p:cNvPr>
          <p:cNvSpPr/>
          <p:nvPr/>
        </p:nvSpPr>
        <p:spPr>
          <a:xfrm>
            <a:off x="2482454" y="2196705"/>
            <a:ext cx="1875234" cy="910828"/>
          </a:xfrm>
          <a:prstGeom prst="cloudCallout">
            <a:avLst>
              <a:gd name="adj1" fmla="val -35878"/>
              <a:gd name="adj2" fmla="val 113348"/>
            </a:avLst>
          </a:prstGeom>
          <a:solidFill>
            <a:srgbClr val="FFFF00"/>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500">
                <a:solidFill>
                  <a:srgbClr val="0000FF"/>
                </a:solidFill>
                <a:latin typeface="黑体" pitchFamily="49" charset="-122"/>
                <a:ea typeface="黑体" pitchFamily="49" charset="-122"/>
              </a:rPr>
              <a:t>删掉后编译？</a:t>
            </a:r>
          </a:p>
        </p:txBody>
      </p:sp>
      <p:cxnSp>
        <p:nvCxnSpPr>
          <p:cNvPr id="8" name="直接连接符 7">
            <a:extLst>
              <a:ext uri="{FF2B5EF4-FFF2-40B4-BE49-F238E27FC236}">
                <a16:creationId xmlns:a16="http://schemas.microsoft.com/office/drawing/2014/main" id="{3ACF84F0-248A-47AD-9ABE-AF77218E124C}"/>
              </a:ext>
            </a:extLst>
          </p:cNvPr>
          <p:cNvCxnSpPr/>
          <p:nvPr/>
        </p:nvCxnSpPr>
        <p:spPr>
          <a:xfrm>
            <a:off x="1732360" y="3589736"/>
            <a:ext cx="2143125" cy="1190"/>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4B8E46B9-32C1-4013-AF0D-7DEEF944D34C}"/>
              </a:ext>
            </a:extLst>
          </p:cNvPr>
          <p:cNvCxnSpPr/>
          <p:nvPr/>
        </p:nvCxnSpPr>
        <p:spPr>
          <a:xfrm>
            <a:off x="1785938" y="3643313"/>
            <a:ext cx="2143125" cy="1191"/>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21420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par>
                                <p:cTn id="13" presetID="3" presetClass="entr" presetSubtype="1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253EC339-06CB-49B1-9BB8-1B0E91C2E414}"/>
              </a:ext>
            </a:extLst>
          </p:cNvPr>
          <p:cNvSpPr>
            <a:spLocks noGrp="1" noChangeArrowheads="1"/>
          </p:cNvSpPr>
          <p:nvPr>
            <p:ph type="subTitle" idx="4294967295"/>
          </p:nvPr>
        </p:nvSpPr>
        <p:spPr>
          <a:xfrm>
            <a:off x="1143000" y="1257301"/>
            <a:ext cx="6286500" cy="449341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buNone/>
            </a:pPr>
            <a:r>
              <a:rPr lang="zh-CN" altLang="en-US" sz="1800">
                <a:solidFill>
                  <a:srgbClr val="800000"/>
                </a:solidFill>
              </a:rPr>
              <a:t>2. 友元成员函数</a:t>
            </a:r>
          </a:p>
          <a:p>
            <a:pPr indent="-4763">
              <a:lnSpc>
                <a:spcPts val="2250"/>
              </a:lnSpc>
              <a:buNone/>
            </a:pPr>
            <a:r>
              <a:rPr lang="en-US" altLang="zh-CN" sz="1800"/>
              <a:t>friend</a:t>
            </a:r>
            <a:r>
              <a:rPr lang="zh-CN" altLang="en-US" sz="1800"/>
              <a:t>函数不仅可以是一般函数(非成员函数)，而且可以是另一个类中的成员函数。</a:t>
            </a:r>
          </a:p>
          <a:p>
            <a:pPr indent="-4763">
              <a:lnSpc>
                <a:spcPts val="2250"/>
              </a:lnSpc>
              <a:buNone/>
            </a:pPr>
            <a:r>
              <a:rPr lang="zh-CN" altLang="en-US" sz="1800"/>
              <a:t>例9.13 友元成员函数的简单应用。</a:t>
            </a:r>
          </a:p>
          <a:p>
            <a:pPr indent="-4763">
              <a:buNone/>
            </a:pPr>
            <a:endParaRPr lang="en-US" altLang="zh-CN" sz="1350"/>
          </a:p>
          <a:p>
            <a:pPr indent="-4763">
              <a:buNone/>
            </a:pPr>
            <a:endParaRPr lang="en-US" altLang="zh-CN" sz="1350"/>
          </a:p>
        </p:txBody>
      </p:sp>
      <p:sp>
        <p:nvSpPr>
          <p:cNvPr id="72707" name="矩形 2">
            <a:extLst>
              <a:ext uri="{FF2B5EF4-FFF2-40B4-BE49-F238E27FC236}">
                <a16:creationId xmlns:a16="http://schemas.microsoft.com/office/drawing/2014/main" id="{4B7C5199-2279-4FDD-8A5A-3540A0EA4898}"/>
              </a:ext>
            </a:extLst>
          </p:cNvPr>
          <p:cNvSpPr>
            <a:spLocks noChangeArrowheads="1"/>
          </p:cNvSpPr>
          <p:nvPr/>
        </p:nvSpPr>
        <p:spPr bwMode="auto">
          <a:xfrm>
            <a:off x="1571626" y="2611041"/>
            <a:ext cx="2946797" cy="3239541"/>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indent="-63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ts val="1875"/>
              </a:lnSpc>
            </a:pPr>
            <a:r>
              <a:rPr lang="zh-CN" altLang="en-US" sz="1350" b="1"/>
              <a:t>#</a:t>
            </a:r>
            <a:r>
              <a:rPr lang="en-US" altLang="zh-CN" sz="1350" b="1"/>
              <a:t>include &lt;iostream&gt;</a:t>
            </a:r>
          </a:p>
          <a:p>
            <a:pPr eaLnBrk="1" hangingPunct="1">
              <a:lnSpc>
                <a:spcPts val="1875"/>
              </a:lnSpc>
            </a:pPr>
            <a:r>
              <a:rPr lang="en-US" altLang="zh-CN" sz="1350" b="1"/>
              <a:t>using namespace std;</a:t>
            </a:r>
          </a:p>
          <a:p>
            <a:pPr eaLnBrk="1" hangingPunct="1">
              <a:lnSpc>
                <a:spcPts val="1875"/>
              </a:lnSpc>
            </a:pPr>
            <a:r>
              <a:rPr lang="en-US" altLang="zh-CN" sz="1350" b="1">
                <a:solidFill>
                  <a:srgbClr val="FF0000"/>
                </a:solidFill>
              </a:rPr>
              <a:t>//</a:t>
            </a:r>
            <a:r>
              <a:rPr lang="zh-CN" altLang="en-US" sz="1350" b="1">
                <a:solidFill>
                  <a:srgbClr val="FF0000"/>
                </a:solidFill>
              </a:rPr>
              <a:t>对</a:t>
            </a:r>
            <a:r>
              <a:rPr lang="en-US" altLang="zh-CN" sz="1350" b="1">
                <a:solidFill>
                  <a:srgbClr val="FF0000"/>
                </a:solidFill>
              </a:rPr>
              <a:t>Date</a:t>
            </a:r>
            <a:r>
              <a:rPr lang="zh-CN" altLang="en-US" sz="1350" b="1">
                <a:solidFill>
                  <a:srgbClr val="FF0000"/>
                </a:solidFill>
              </a:rPr>
              <a:t>类的提前引用声明</a:t>
            </a:r>
            <a:endParaRPr lang="en-US" altLang="zh-CN" sz="1350" b="1">
              <a:solidFill>
                <a:srgbClr val="FF0000"/>
              </a:solidFill>
            </a:endParaRPr>
          </a:p>
          <a:p>
            <a:pPr eaLnBrk="1" hangingPunct="1">
              <a:lnSpc>
                <a:spcPts val="1875"/>
              </a:lnSpc>
            </a:pPr>
            <a:r>
              <a:rPr lang="en-US" altLang="zh-CN" sz="1350" b="1">
                <a:solidFill>
                  <a:srgbClr val="FF0000"/>
                </a:solidFill>
              </a:rPr>
              <a:t>class Date;                 </a:t>
            </a:r>
            <a:endParaRPr lang="zh-CN" altLang="en-US" sz="1350" b="1">
              <a:solidFill>
                <a:srgbClr val="FF0000"/>
              </a:solidFill>
            </a:endParaRPr>
          </a:p>
          <a:p>
            <a:pPr eaLnBrk="1" hangingPunct="1">
              <a:lnSpc>
                <a:spcPts val="1875"/>
              </a:lnSpc>
            </a:pPr>
            <a:r>
              <a:rPr lang="en-US" altLang="zh-CN" sz="1350" b="1"/>
              <a:t>class Time</a:t>
            </a:r>
            <a:endParaRPr lang="zh-CN" altLang="en-US" sz="1350" b="1"/>
          </a:p>
          <a:p>
            <a:pPr eaLnBrk="1" hangingPunct="1">
              <a:lnSpc>
                <a:spcPts val="1875"/>
              </a:lnSpc>
            </a:pPr>
            <a:r>
              <a:rPr lang="zh-CN" altLang="en-US" sz="1350" b="1"/>
              <a:t>{</a:t>
            </a:r>
            <a:r>
              <a:rPr lang="en-US" altLang="zh-CN" sz="1350" b="1"/>
              <a:t>public:</a:t>
            </a:r>
          </a:p>
          <a:p>
            <a:pPr lvl="1" eaLnBrk="1" hangingPunct="1">
              <a:lnSpc>
                <a:spcPts val="1875"/>
              </a:lnSpc>
            </a:pPr>
            <a:r>
              <a:rPr lang="en-US" altLang="zh-CN" sz="1350" b="1"/>
              <a:t>Time(int,int,int);</a:t>
            </a:r>
          </a:p>
          <a:p>
            <a:pPr lvl="1" eaLnBrk="1" hangingPunct="1">
              <a:lnSpc>
                <a:spcPts val="1875"/>
              </a:lnSpc>
            </a:pPr>
            <a:r>
              <a:rPr lang="en-US" altLang="zh-CN" sz="1350" b="1"/>
              <a:t>void display(</a:t>
            </a:r>
            <a:r>
              <a:rPr lang="en-US" altLang="zh-CN" sz="1350" b="1">
                <a:solidFill>
                  <a:srgbClr val="FF0000"/>
                </a:solidFill>
              </a:rPr>
              <a:t>Date</a:t>
            </a:r>
            <a:r>
              <a:rPr lang="en-US" altLang="zh-CN" sz="1350" b="1"/>
              <a:t> &amp;);    </a:t>
            </a:r>
            <a:endParaRPr lang="zh-CN" altLang="en-US" sz="1350" b="1"/>
          </a:p>
          <a:p>
            <a:pPr eaLnBrk="1" hangingPunct="1">
              <a:lnSpc>
                <a:spcPts val="1875"/>
              </a:lnSpc>
            </a:pPr>
            <a:r>
              <a:rPr lang="zh-CN" altLang="en-US" sz="1350" b="1"/>
              <a:t> </a:t>
            </a:r>
            <a:r>
              <a:rPr lang="en-US" altLang="zh-CN" sz="1350" b="1"/>
              <a:t>private:</a:t>
            </a:r>
          </a:p>
          <a:p>
            <a:pPr lvl="1" eaLnBrk="1" hangingPunct="1">
              <a:lnSpc>
                <a:spcPts val="1875"/>
              </a:lnSpc>
            </a:pPr>
            <a:r>
              <a:rPr lang="en-US" altLang="zh-CN" sz="1350" b="1"/>
              <a:t>	int hour;</a:t>
            </a:r>
          </a:p>
          <a:p>
            <a:pPr lvl="1" eaLnBrk="1" hangingPunct="1">
              <a:lnSpc>
                <a:spcPts val="1875"/>
              </a:lnSpc>
            </a:pPr>
            <a:r>
              <a:rPr lang="en-US" altLang="zh-CN" sz="1350" b="1"/>
              <a:t>int minute;</a:t>
            </a:r>
          </a:p>
          <a:p>
            <a:pPr lvl="1" eaLnBrk="1" hangingPunct="1">
              <a:lnSpc>
                <a:spcPts val="1875"/>
              </a:lnSpc>
            </a:pPr>
            <a:r>
              <a:rPr lang="en-US" altLang="zh-CN" sz="1350" b="1"/>
              <a:t>int sec;</a:t>
            </a:r>
          </a:p>
          <a:p>
            <a:pPr eaLnBrk="1" hangingPunct="1">
              <a:lnSpc>
                <a:spcPts val="1875"/>
              </a:lnSpc>
            </a:pPr>
            <a:r>
              <a:rPr lang="en-US" altLang="zh-CN" sz="1350" b="1"/>
              <a:t>};</a:t>
            </a:r>
            <a:endParaRPr lang="zh-CN" altLang="en-US" sz="1800" b="1"/>
          </a:p>
        </p:txBody>
      </p:sp>
      <p:sp>
        <p:nvSpPr>
          <p:cNvPr id="72708" name="矩形 3">
            <a:extLst>
              <a:ext uri="{FF2B5EF4-FFF2-40B4-BE49-F238E27FC236}">
                <a16:creationId xmlns:a16="http://schemas.microsoft.com/office/drawing/2014/main" id="{9393F421-D27B-43EA-BC21-DD780D10577B}"/>
              </a:ext>
            </a:extLst>
          </p:cNvPr>
          <p:cNvSpPr>
            <a:spLocks noChangeArrowheads="1"/>
          </p:cNvSpPr>
          <p:nvPr/>
        </p:nvSpPr>
        <p:spPr bwMode="auto">
          <a:xfrm>
            <a:off x="4786314" y="2611041"/>
            <a:ext cx="3107531" cy="3175397"/>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indent="-63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50" b="1"/>
              <a:t>class Date                     //</a:t>
            </a:r>
            <a:r>
              <a:rPr lang="zh-CN" altLang="en-US" sz="1350" b="1"/>
              <a:t>声明</a:t>
            </a:r>
            <a:r>
              <a:rPr lang="en-US" altLang="zh-CN" sz="1350" b="1"/>
              <a:t>Date</a:t>
            </a:r>
            <a:r>
              <a:rPr lang="zh-CN" altLang="en-US" sz="1350" b="1"/>
              <a:t>类</a:t>
            </a:r>
          </a:p>
          <a:p>
            <a:pPr eaLnBrk="1" hangingPunct="1"/>
            <a:r>
              <a:rPr lang="zh-CN" altLang="en-US" sz="1350" b="1"/>
              <a:t>{</a:t>
            </a:r>
            <a:endParaRPr lang="en-US" altLang="zh-CN" sz="1350" b="1"/>
          </a:p>
          <a:p>
            <a:pPr eaLnBrk="1" hangingPunct="1"/>
            <a:r>
              <a:rPr lang="en-US" altLang="zh-CN" sz="1350" b="1"/>
              <a:t>public:</a:t>
            </a:r>
          </a:p>
          <a:p>
            <a:pPr lvl="1" eaLnBrk="1" hangingPunct="1">
              <a:lnSpc>
                <a:spcPts val="1875"/>
              </a:lnSpc>
            </a:pPr>
            <a:r>
              <a:rPr lang="en-US" altLang="zh-CN" sz="1350" b="1"/>
              <a:t>Date(int,int,int);</a:t>
            </a:r>
          </a:p>
          <a:p>
            <a:pPr lvl="1" eaLnBrk="1" hangingPunct="1">
              <a:lnSpc>
                <a:spcPts val="1875"/>
              </a:lnSpc>
            </a:pPr>
            <a:r>
              <a:rPr lang="en-US" altLang="zh-CN" sz="1350" b="1">
                <a:solidFill>
                  <a:srgbClr val="FF0000"/>
                </a:solidFill>
              </a:rPr>
              <a:t>friend void Time∷display(Date &amp;);    </a:t>
            </a:r>
            <a:r>
              <a:rPr lang="en-US" altLang="zh-CN" sz="1350" b="1">
                <a:solidFill>
                  <a:srgbClr val="0000FF"/>
                </a:solidFill>
              </a:rPr>
              <a:t>//</a:t>
            </a:r>
            <a:r>
              <a:rPr lang="zh-CN" altLang="en-US" sz="1350" b="1">
                <a:solidFill>
                  <a:srgbClr val="0000FF"/>
                </a:solidFill>
              </a:rPr>
              <a:t>声明</a:t>
            </a:r>
            <a:r>
              <a:rPr lang="en-US" altLang="zh-CN" sz="1350" b="1">
                <a:solidFill>
                  <a:srgbClr val="0000FF"/>
                </a:solidFill>
              </a:rPr>
              <a:t>Time</a:t>
            </a:r>
            <a:r>
              <a:rPr lang="zh-CN" altLang="en-US" sz="1350" b="1">
                <a:solidFill>
                  <a:srgbClr val="0000FF"/>
                </a:solidFill>
              </a:rPr>
              <a:t>中的</a:t>
            </a:r>
            <a:r>
              <a:rPr lang="en-US" altLang="zh-CN" sz="1350" b="1">
                <a:solidFill>
                  <a:srgbClr val="0000FF"/>
                </a:solidFill>
              </a:rPr>
              <a:t>display</a:t>
            </a:r>
            <a:r>
              <a:rPr lang="zh-CN" altLang="en-US" sz="1350" b="1">
                <a:solidFill>
                  <a:srgbClr val="0000FF"/>
                </a:solidFill>
              </a:rPr>
              <a:t>函数为友元成员函数</a:t>
            </a:r>
          </a:p>
          <a:p>
            <a:pPr eaLnBrk="1" hangingPunct="1"/>
            <a:r>
              <a:rPr lang="zh-CN" altLang="en-US" sz="1350" b="1"/>
              <a:t> </a:t>
            </a:r>
            <a:r>
              <a:rPr lang="en-US" altLang="zh-CN" sz="1350" b="1"/>
              <a:t>private:</a:t>
            </a:r>
          </a:p>
          <a:p>
            <a:pPr lvl="1" eaLnBrk="1" hangingPunct="1"/>
            <a:r>
              <a:rPr lang="en-US" altLang="zh-CN" sz="1350" b="1"/>
              <a:t>int month;</a:t>
            </a:r>
          </a:p>
          <a:p>
            <a:pPr lvl="1" eaLnBrk="1" hangingPunct="1"/>
            <a:r>
              <a:rPr lang="en-US" altLang="zh-CN" sz="1350" b="1"/>
              <a:t>int day;</a:t>
            </a:r>
          </a:p>
          <a:p>
            <a:pPr lvl="1" eaLnBrk="1" hangingPunct="1"/>
            <a:r>
              <a:rPr lang="en-US" altLang="zh-CN" sz="1350" b="1"/>
              <a:t>int year;</a:t>
            </a:r>
          </a:p>
          <a:p>
            <a:pPr eaLnBrk="1" hangingPunct="1"/>
            <a:r>
              <a:rPr lang="en-US" altLang="zh-CN" sz="1350" b="1"/>
              <a:t>};</a:t>
            </a:r>
          </a:p>
          <a:p>
            <a:pPr eaLnBrk="1" hangingPunct="1">
              <a:lnSpc>
                <a:spcPts val="1875"/>
              </a:lnSpc>
            </a:pPr>
            <a:endParaRPr lang="zh-CN" altLang="en-US" sz="1350" b="1"/>
          </a:p>
        </p:txBody>
      </p:sp>
      <p:sp>
        <p:nvSpPr>
          <p:cNvPr id="5" name="矩形标注 4">
            <a:extLst>
              <a:ext uri="{FF2B5EF4-FFF2-40B4-BE49-F238E27FC236}">
                <a16:creationId xmlns:a16="http://schemas.microsoft.com/office/drawing/2014/main" id="{D59F75F1-2D2A-42DE-BD4D-64067A980DDA}"/>
              </a:ext>
            </a:extLst>
          </p:cNvPr>
          <p:cNvSpPr/>
          <p:nvPr/>
        </p:nvSpPr>
        <p:spPr>
          <a:xfrm>
            <a:off x="2482453" y="2196705"/>
            <a:ext cx="2089547" cy="750094"/>
          </a:xfrm>
          <a:prstGeom prst="wedgeRectCallout">
            <a:avLst>
              <a:gd name="adj1" fmla="val -52552"/>
              <a:gd name="adj2" fmla="val 109282"/>
            </a:avLst>
          </a:prstGeom>
          <a:solidFill>
            <a:srgbClr val="FFC000"/>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ts val="1800"/>
              </a:lnSpc>
              <a:defRPr/>
            </a:pPr>
            <a:r>
              <a:rPr lang="zh-CN" altLang="en-US" sz="1350">
                <a:solidFill>
                  <a:schemeClr val="tx1"/>
                </a:solidFill>
                <a:ea typeface="黑体" pitchFamily="49" charset="-122"/>
              </a:rPr>
              <a:t>在正式声明一个类之前，先声明一个类名，表示此类将在稍后声明。</a:t>
            </a:r>
            <a:endParaRPr lang="en-US" altLang="zh-CN" sz="1350">
              <a:solidFill>
                <a:schemeClr val="tx1"/>
              </a:solidFill>
              <a:ea typeface="黑体" pitchFamily="49" charset="-122"/>
            </a:endParaRPr>
          </a:p>
        </p:txBody>
      </p:sp>
      <p:sp>
        <p:nvSpPr>
          <p:cNvPr id="8" name="矩形标注 7">
            <a:extLst>
              <a:ext uri="{FF2B5EF4-FFF2-40B4-BE49-F238E27FC236}">
                <a16:creationId xmlns:a16="http://schemas.microsoft.com/office/drawing/2014/main" id="{8E5D0183-8939-4F24-A581-34DED11B5D28}"/>
              </a:ext>
            </a:extLst>
          </p:cNvPr>
          <p:cNvSpPr/>
          <p:nvPr/>
        </p:nvSpPr>
        <p:spPr>
          <a:xfrm>
            <a:off x="5322094" y="2035969"/>
            <a:ext cx="2571750" cy="1071563"/>
          </a:xfrm>
          <a:prstGeom prst="wedgeRectCallout">
            <a:avLst>
              <a:gd name="adj1" fmla="val -9609"/>
              <a:gd name="adj2" fmla="val 95469"/>
            </a:avLst>
          </a:prstGeom>
          <a:solidFill>
            <a:srgbClr val="FFC000"/>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ts val="1800"/>
              </a:lnSpc>
              <a:defRPr/>
            </a:pPr>
            <a:r>
              <a:rPr lang="zh-CN" altLang="en-US" sz="1350">
                <a:solidFill>
                  <a:schemeClr val="tx1"/>
                </a:solidFill>
                <a:ea typeface="黑体" pitchFamily="49" charset="-122"/>
              </a:rPr>
              <a:t>由于在</a:t>
            </a:r>
            <a:r>
              <a:rPr lang="en-US" altLang="zh-CN" sz="1350">
                <a:solidFill>
                  <a:schemeClr val="tx1"/>
                </a:solidFill>
                <a:ea typeface="黑体" pitchFamily="49" charset="-122"/>
              </a:rPr>
              <a:t>Date</a:t>
            </a:r>
            <a:r>
              <a:rPr lang="zh-CN" altLang="en-US" sz="1350">
                <a:solidFill>
                  <a:schemeClr val="tx1"/>
                </a:solidFill>
                <a:ea typeface="黑体" pitchFamily="49" charset="-122"/>
              </a:rPr>
              <a:t>类中声明了</a:t>
            </a:r>
            <a:r>
              <a:rPr lang="en-US" altLang="zh-CN" sz="1350">
                <a:solidFill>
                  <a:schemeClr val="tx1"/>
                </a:solidFill>
                <a:ea typeface="黑体" pitchFamily="49" charset="-122"/>
              </a:rPr>
              <a:t>Time</a:t>
            </a:r>
            <a:r>
              <a:rPr lang="zh-CN" altLang="en-US" sz="1350">
                <a:solidFill>
                  <a:schemeClr val="tx1"/>
                </a:solidFill>
                <a:ea typeface="黑体" pitchFamily="49" charset="-122"/>
              </a:rPr>
              <a:t>类中的</a:t>
            </a:r>
            <a:r>
              <a:rPr lang="en-US" altLang="zh-CN" sz="1350">
                <a:solidFill>
                  <a:schemeClr val="tx1"/>
                </a:solidFill>
                <a:ea typeface="黑体" pitchFamily="49" charset="-122"/>
              </a:rPr>
              <a:t>display</a:t>
            </a:r>
            <a:r>
              <a:rPr lang="zh-CN" altLang="en-US" sz="1350">
                <a:solidFill>
                  <a:schemeClr val="tx1"/>
                </a:solidFill>
                <a:ea typeface="黑体" pitchFamily="49" charset="-122"/>
              </a:rPr>
              <a:t>成员函数是</a:t>
            </a:r>
            <a:r>
              <a:rPr lang="en-US" altLang="zh-CN" sz="1350">
                <a:solidFill>
                  <a:schemeClr val="tx1"/>
                </a:solidFill>
                <a:ea typeface="黑体" pitchFamily="49" charset="-122"/>
              </a:rPr>
              <a:t>Date</a:t>
            </a:r>
            <a:r>
              <a:rPr lang="zh-CN" altLang="en-US" sz="1350">
                <a:solidFill>
                  <a:schemeClr val="tx1"/>
                </a:solidFill>
                <a:ea typeface="黑体" pitchFamily="49" charset="-122"/>
              </a:rPr>
              <a:t>类的“朋友”，因此该函数可以引用</a:t>
            </a:r>
            <a:r>
              <a:rPr lang="en-US" altLang="zh-CN" sz="1350">
                <a:solidFill>
                  <a:schemeClr val="tx1"/>
                </a:solidFill>
                <a:ea typeface="黑体" pitchFamily="49" charset="-122"/>
              </a:rPr>
              <a:t>Date</a:t>
            </a:r>
            <a:r>
              <a:rPr lang="zh-CN" altLang="en-US" sz="1350">
                <a:solidFill>
                  <a:schemeClr val="tx1"/>
                </a:solidFill>
                <a:ea typeface="黑体" pitchFamily="49" charset="-122"/>
              </a:rPr>
              <a:t>类中所有的数据。</a:t>
            </a:r>
            <a:endParaRPr lang="en-US" altLang="zh-CN" sz="1350">
              <a:solidFill>
                <a:schemeClr val="tx1"/>
              </a:solidFill>
              <a:ea typeface="黑体" pitchFamily="49" charset="-122"/>
            </a:endParaRPr>
          </a:p>
        </p:txBody>
      </p:sp>
    </p:spTree>
    <p:extLst>
      <p:ext uri="{BB962C8B-B14F-4D97-AF65-F5344CB8AC3E}">
        <p14:creationId xmlns:p14="http://schemas.microsoft.com/office/powerpoint/2010/main" val="10130632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A22EB88D-B9CE-4FD4-A537-E9CB5BC1A52A}"/>
              </a:ext>
            </a:extLst>
          </p:cNvPr>
          <p:cNvSpPr>
            <a:spLocks noGrp="1" noChangeArrowheads="1"/>
          </p:cNvSpPr>
          <p:nvPr>
            <p:ph type="subTitle" idx="4294967295"/>
          </p:nvPr>
        </p:nvSpPr>
        <p:spPr bwMode="auto">
          <a:xfrm>
            <a:off x="1143000" y="1125141"/>
            <a:ext cx="6400800" cy="433268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15504" indent="-4763">
              <a:buNone/>
            </a:pPr>
            <a:r>
              <a:rPr lang="en-US" altLang="zh-CN" sz="1350"/>
              <a:t>Time∷Time(int h,int m,int s)    //</a:t>
            </a:r>
            <a:r>
              <a:rPr lang="zh-CN" altLang="en-US" sz="1350"/>
              <a:t>类</a:t>
            </a:r>
            <a:r>
              <a:rPr lang="en-US" altLang="zh-CN" sz="1350"/>
              <a:t>Time</a:t>
            </a:r>
            <a:r>
              <a:rPr lang="zh-CN" altLang="en-US" sz="1350"/>
              <a:t>的构造函数</a:t>
            </a:r>
          </a:p>
          <a:p>
            <a:pPr marL="215504" indent="-4763">
              <a:buNone/>
            </a:pPr>
            <a:r>
              <a:rPr lang="zh-CN" altLang="en-US" sz="1350"/>
              <a:t>{</a:t>
            </a:r>
            <a:r>
              <a:rPr lang="en-US" altLang="zh-CN" sz="1350"/>
              <a:t>hour=h;</a:t>
            </a:r>
          </a:p>
          <a:p>
            <a:pPr marL="215504" indent="-4763">
              <a:buNone/>
            </a:pPr>
            <a:r>
              <a:rPr lang="en-US" altLang="zh-CN" sz="1350"/>
              <a:t>minute=m;</a:t>
            </a:r>
          </a:p>
          <a:p>
            <a:pPr marL="215504" indent="-4763">
              <a:buNone/>
            </a:pPr>
            <a:r>
              <a:rPr lang="en-US" altLang="zh-CN" sz="1350"/>
              <a:t>sec=s;</a:t>
            </a:r>
          </a:p>
          <a:p>
            <a:pPr marL="215504" indent="-4763">
              <a:buNone/>
            </a:pPr>
            <a:r>
              <a:rPr lang="en-US" altLang="zh-CN" sz="1350"/>
              <a:t>}</a:t>
            </a:r>
          </a:p>
          <a:p>
            <a:pPr marL="215504" indent="-4763">
              <a:buNone/>
            </a:pPr>
            <a:r>
              <a:rPr lang="en-US" altLang="zh-CN" sz="1350">
                <a:solidFill>
                  <a:srgbClr val="FF0000"/>
                </a:solidFill>
              </a:rPr>
              <a:t>void Time∷display(Date &amp;d)     </a:t>
            </a:r>
            <a:r>
              <a:rPr lang="en-US" altLang="zh-CN" sz="1350"/>
              <a:t>//display</a:t>
            </a:r>
            <a:r>
              <a:rPr lang="zh-CN" altLang="en-US" sz="1350"/>
              <a:t>的作用是输出年、月、日和时、分、秒</a:t>
            </a:r>
          </a:p>
          <a:p>
            <a:pPr marL="215504" indent="-4763">
              <a:buNone/>
            </a:pPr>
            <a:r>
              <a:rPr lang="zh-CN" altLang="en-US" sz="1350"/>
              <a:t>{</a:t>
            </a:r>
            <a:r>
              <a:rPr lang="en-US" altLang="zh-CN" sz="1350"/>
              <a:t>cout&lt;&lt;</a:t>
            </a:r>
            <a:r>
              <a:rPr lang="en-US" altLang="zh-CN" sz="1350">
                <a:solidFill>
                  <a:srgbClr val="FF0000"/>
                </a:solidFill>
              </a:rPr>
              <a:t>d.</a:t>
            </a:r>
            <a:r>
              <a:rPr lang="en-US" altLang="zh-CN" sz="1350"/>
              <a:t>month&lt;&lt;″/″&lt;&lt;</a:t>
            </a:r>
            <a:r>
              <a:rPr lang="en-US" altLang="zh-CN" sz="1350">
                <a:solidFill>
                  <a:srgbClr val="FF0000"/>
                </a:solidFill>
              </a:rPr>
              <a:t>d.</a:t>
            </a:r>
            <a:r>
              <a:rPr lang="en-US" altLang="zh-CN" sz="1350"/>
              <a:t>day&lt;&lt;″/″&lt;&lt;</a:t>
            </a:r>
            <a:r>
              <a:rPr lang="en-US" altLang="zh-CN" sz="1350">
                <a:solidFill>
                  <a:srgbClr val="FF0000"/>
                </a:solidFill>
              </a:rPr>
              <a:t>d.</a:t>
            </a:r>
            <a:r>
              <a:rPr lang="en-US" altLang="zh-CN" sz="1350"/>
              <a:t>year&lt;&lt;endl;</a:t>
            </a:r>
            <a:endParaRPr lang="zh-CN" altLang="en-US" sz="1350"/>
          </a:p>
          <a:p>
            <a:pPr marL="215504" indent="-4763">
              <a:buNone/>
            </a:pPr>
            <a:r>
              <a:rPr lang="en-US" altLang="zh-CN" sz="1350"/>
              <a:t>cout&lt;&lt;hour&lt;&lt;″:″&lt;&lt;minute&lt;&lt;″:″&lt;&lt;sec&lt;&lt;endl;        //</a:t>
            </a:r>
            <a:r>
              <a:rPr lang="zh-CN" altLang="en-US" sz="1350"/>
              <a:t>引用本类对象中的私有数据</a:t>
            </a:r>
          </a:p>
          <a:p>
            <a:pPr marL="215504" indent="-4763">
              <a:buNone/>
            </a:pPr>
            <a:r>
              <a:rPr lang="zh-CN" altLang="en-US" sz="1350"/>
              <a:t>}</a:t>
            </a:r>
          </a:p>
          <a:p>
            <a:pPr marL="215504" indent="-4763">
              <a:buNone/>
            </a:pPr>
            <a:r>
              <a:rPr lang="en-US" altLang="zh-CN" sz="1350"/>
              <a:t>Date∷Date(int m,int d,int y)</a:t>
            </a:r>
            <a:endParaRPr lang="zh-CN" altLang="en-US" sz="1350"/>
          </a:p>
          <a:p>
            <a:pPr marL="215504" indent="-4763">
              <a:buNone/>
            </a:pPr>
            <a:r>
              <a:rPr lang="zh-CN" altLang="en-US" sz="1350"/>
              <a:t>{</a:t>
            </a:r>
            <a:r>
              <a:rPr lang="en-US" altLang="zh-CN" sz="1350"/>
              <a:t>month=m;</a:t>
            </a:r>
          </a:p>
          <a:p>
            <a:pPr marL="215504" indent="-4763">
              <a:buNone/>
            </a:pPr>
            <a:r>
              <a:rPr lang="en-US" altLang="zh-CN" sz="1350"/>
              <a:t>day=d;</a:t>
            </a:r>
          </a:p>
          <a:p>
            <a:pPr marL="215504" indent="-4763">
              <a:buNone/>
            </a:pPr>
            <a:r>
              <a:rPr lang="en-US" altLang="zh-CN" sz="1350"/>
              <a:t>year=y;</a:t>
            </a:r>
          </a:p>
          <a:p>
            <a:pPr marL="215504" indent="-4763">
              <a:buNone/>
            </a:pPr>
            <a:r>
              <a:rPr lang="en-US" altLang="zh-CN" sz="1350"/>
              <a:t>}</a:t>
            </a:r>
          </a:p>
        </p:txBody>
      </p:sp>
      <p:sp>
        <p:nvSpPr>
          <p:cNvPr id="73731" name="矩形 2">
            <a:extLst>
              <a:ext uri="{FF2B5EF4-FFF2-40B4-BE49-F238E27FC236}">
                <a16:creationId xmlns:a16="http://schemas.microsoft.com/office/drawing/2014/main" id="{B189264D-8AC3-4132-9D4E-D559EB269692}"/>
              </a:ext>
            </a:extLst>
          </p:cNvPr>
          <p:cNvSpPr>
            <a:spLocks noChangeArrowheads="1"/>
          </p:cNvSpPr>
          <p:nvPr/>
        </p:nvSpPr>
        <p:spPr bwMode="auto">
          <a:xfrm>
            <a:off x="2803924" y="4220767"/>
            <a:ext cx="4982765" cy="1533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ts val="1875"/>
              </a:lnSpc>
            </a:pPr>
            <a:r>
              <a:rPr lang="en-US" altLang="zh-CN" sz="1350" b="1"/>
              <a:t>int main( )</a:t>
            </a:r>
          </a:p>
          <a:p>
            <a:pPr eaLnBrk="1" hangingPunct="1">
              <a:lnSpc>
                <a:spcPts val="1875"/>
              </a:lnSpc>
            </a:pPr>
            <a:r>
              <a:rPr lang="en-US" altLang="zh-CN" sz="1350" b="1"/>
              <a:t>{Time t1(10,13,56);             //</a:t>
            </a:r>
            <a:r>
              <a:rPr lang="zh-CN" altLang="en-US" sz="1350" b="1"/>
              <a:t>定义</a:t>
            </a:r>
            <a:r>
              <a:rPr lang="en-US" altLang="zh-CN" sz="1350" b="1"/>
              <a:t>Time</a:t>
            </a:r>
            <a:r>
              <a:rPr lang="zh-CN" altLang="en-US" sz="1350" b="1"/>
              <a:t>类对象</a:t>
            </a:r>
            <a:r>
              <a:rPr lang="en-US" altLang="zh-CN" sz="1350" b="1"/>
              <a:t>t1</a:t>
            </a:r>
          </a:p>
          <a:p>
            <a:pPr eaLnBrk="1" hangingPunct="1">
              <a:lnSpc>
                <a:spcPts val="1875"/>
              </a:lnSpc>
            </a:pPr>
            <a:r>
              <a:rPr lang="en-US" altLang="zh-CN" sz="1350" b="1"/>
              <a:t>Date d1(12,25,2004);           //</a:t>
            </a:r>
            <a:r>
              <a:rPr lang="zh-CN" altLang="en-US" sz="1350" b="1"/>
              <a:t>定义</a:t>
            </a:r>
            <a:r>
              <a:rPr lang="en-US" altLang="zh-CN" sz="1350" b="1"/>
              <a:t>Date</a:t>
            </a:r>
            <a:r>
              <a:rPr lang="zh-CN" altLang="en-US" sz="1350" b="1"/>
              <a:t>类对象</a:t>
            </a:r>
            <a:r>
              <a:rPr lang="en-US" altLang="zh-CN" sz="1350" b="1"/>
              <a:t>d1</a:t>
            </a:r>
          </a:p>
          <a:p>
            <a:pPr eaLnBrk="1" hangingPunct="1">
              <a:lnSpc>
                <a:spcPts val="1875"/>
              </a:lnSpc>
            </a:pPr>
            <a:r>
              <a:rPr lang="en-US" altLang="zh-CN" sz="1350" b="1">
                <a:solidFill>
                  <a:srgbClr val="FF0000"/>
                </a:solidFill>
              </a:rPr>
              <a:t>t1.</a:t>
            </a:r>
            <a:r>
              <a:rPr lang="en-US" altLang="zh-CN" sz="1350" b="1"/>
              <a:t>display(d1);    //</a:t>
            </a:r>
            <a:r>
              <a:rPr lang="zh-CN" altLang="en-US" sz="1350" b="1"/>
              <a:t>调用</a:t>
            </a:r>
            <a:r>
              <a:rPr lang="en-US" altLang="zh-CN" sz="1350" b="1"/>
              <a:t>t1</a:t>
            </a:r>
            <a:r>
              <a:rPr lang="zh-CN" altLang="en-US" sz="1350" b="1"/>
              <a:t>中的</a:t>
            </a:r>
            <a:r>
              <a:rPr lang="en-US" altLang="zh-CN" sz="1350" b="1"/>
              <a:t>display</a:t>
            </a:r>
            <a:r>
              <a:rPr lang="zh-CN" altLang="en-US" sz="1350" b="1"/>
              <a:t>函数，实参是</a:t>
            </a:r>
            <a:r>
              <a:rPr lang="en-US" altLang="zh-CN" sz="1350" b="1"/>
              <a:t>Date</a:t>
            </a:r>
            <a:r>
              <a:rPr lang="zh-CN" altLang="en-US" sz="1350" b="1"/>
              <a:t>类对象</a:t>
            </a:r>
            <a:r>
              <a:rPr lang="en-US" altLang="zh-CN" sz="1350" b="1"/>
              <a:t>d1</a:t>
            </a:r>
          </a:p>
          <a:p>
            <a:pPr eaLnBrk="1" hangingPunct="1">
              <a:lnSpc>
                <a:spcPts val="1875"/>
              </a:lnSpc>
            </a:pPr>
            <a:r>
              <a:rPr lang="en-US" altLang="zh-CN" sz="1350" b="1"/>
              <a:t>return 0;</a:t>
            </a:r>
          </a:p>
          <a:p>
            <a:pPr eaLnBrk="1" hangingPunct="1">
              <a:lnSpc>
                <a:spcPts val="1875"/>
              </a:lnSpc>
            </a:pPr>
            <a:r>
              <a:rPr lang="en-US" altLang="zh-CN" sz="1350" b="1"/>
              <a:t>}</a:t>
            </a:r>
          </a:p>
        </p:txBody>
      </p:sp>
      <p:sp>
        <p:nvSpPr>
          <p:cNvPr id="5" name="矩形标注 4">
            <a:extLst>
              <a:ext uri="{FF2B5EF4-FFF2-40B4-BE49-F238E27FC236}">
                <a16:creationId xmlns:a16="http://schemas.microsoft.com/office/drawing/2014/main" id="{7FE8E45B-6428-4028-9EB0-F7687D52B563}"/>
              </a:ext>
            </a:extLst>
          </p:cNvPr>
          <p:cNvSpPr/>
          <p:nvPr/>
        </p:nvSpPr>
        <p:spPr>
          <a:xfrm>
            <a:off x="3554016" y="1393032"/>
            <a:ext cx="2357438" cy="750094"/>
          </a:xfrm>
          <a:prstGeom prst="wedgeRectCallout">
            <a:avLst>
              <a:gd name="adj1" fmla="val -64913"/>
              <a:gd name="adj2" fmla="val 96696"/>
            </a:avLst>
          </a:prstGeom>
          <a:solidFill>
            <a:srgbClr val="FFC000"/>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ts val="1800"/>
              </a:lnSpc>
              <a:defRPr/>
            </a:pPr>
            <a:r>
              <a:rPr lang="en-US" altLang="zh-CN" sz="1350">
                <a:solidFill>
                  <a:schemeClr val="tx1"/>
                </a:solidFill>
                <a:ea typeface="黑体" pitchFamily="49" charset="-122"/>
              </a:rPr>
              <a:t>display</a:t>
            </a:r>
            <a:r>
              <a:rPr lang="zh-CN" altLang="en-US" sz="1350">
                <a:solidFill>
                  <a:schemeClr val="tx1"/>
                </a:solidFill>
                <a:ea typeface="黑体" pitchFamily="49" charset="-122"/>
              </a:rPr>
              <a:t>成员函数的实参是</a:t>
            </a:r>
            <a:r>
              <a:rPr lang="en-US" altLang="zh-CN" sz="1350">
                <a:solidFill>
                  <a:schemeClr val="tx1"/>
                </a:solidFill>
                <a:ea typeface="黑体" pitchFamily="49" charset="-122"/>
              </a:rPr>
              <a:t>Date</a:t>
            </a:r>
            <a:r>
              <a:rPr lang="zh-CN" altLang="en-US" sz="1350">
                <a:solidFill>
                  <a:schemeClr val="tx1"/>
                </a:solidFill>
                <a:ea typeface="黑体" pitchFamily="49" charset="-122"/>
              </a:rPr>
              <a:t>类对象</a:t>
            </a:r>
            <a:r>
              <a:rPr lang="en-US" altLang="zh-CN" sz="1350">
                <a:solidFill>
                  <a:schemeClr val="tx1"/>
                </a:solidFill>
                <a:ea typeface="黑体" pitchFamily="49" charset="-122"/>
              </a:rPr>
              <a:t>d1</a:t>
            </a:r>
            <a:r>
              <a:rPr lang="zh-CN" altLang="en-US" sz="1350">
                <a:solidFill>
                  <a:schemeClr val="tx1"/>
                </a:solidFill>
                <a:ea typeface="黑体" pitchFamily="49" charset="-122"/>
              </a:rPr>
              <a:t>，否则就不能访问对象</a:t>
            </a:r>
            <a:r>
              <a:rPr lang="en-US" altLang="zh-CN" sz="1350">
                <a:solidFill>
                  <a:schemeClr val="tx1"/>
                </a:solidFill>
                <a:ea typeface="黑体" pitchFamily="49" charset="-122"/>
              </a:rPr>
              <a:t>d1</a:t>
            </a:r>
            <a:r>
              <a:rPr lang="zh-CN" altLang="en-US" sz="1350">
                <a:solidFill>
                  <a:schemeClr val="tx1"/>
                </a:solidFill>
                <a:ea typeface="黑体" pitchFamily="49" charset="-122"/>
              </a:rPr>
              <a:t>中的私有数据；</a:t>
            </a:r>
            <a:endParaRPr lang="en-US" altLang="zh-CN" sz="1350">
              <a:solidFill>
                <a:schemeClr val="tx1"/>
              </a:solidFill>
              <a:ea typeface="黑体" pitchFamily="49" charset="-122"/>
            </a:endParaRPr>
          </a:p>
        </p:txBody>
      </p:sp>
      <p:sp>
        <p:nvSpPr>
          <p:cNvPr id="6" name="矩形标注 5">
            <a:extLst>
              <a:ext uri="{FF2B5EF4-FFF2-40B4-BE49-F238E27FC236}">
                <a16:creationId xmlns:a16="http://schemas.microsoft.com/office/drawing/2014/main" id="{AD609CFE-202E-45C5-9B70-64D3E8AE0EEE}"/>
              </a:ext>
            </a:extLst>
          </p:cNvPr>
          <p:cNvSpPr/>
          <p:nvPr/>
        </p:nvSpPr>
        <p:spPr>
          <a:xfrm>
            <a:off x="5107781" y="3321845"/>
            <a:ext cx="2357438" cy="750094"/>
          </a:xfrm>
          <a:prstGeom prst="wedgeRectCallout">
            <a:avLst>
              <a:gd name="adj1" fmla="val -71053"/>
              <a:gd name="adj2" fmla="val -113359"/>
            </a:avLst>
          </a:prstGeom>
          <a:solidFill>
            <a:srgbClr val="FFC000"/>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ts val="1800"/>
              </a:lnSpc>
              <a:defRPr/>
            </a:pPr>
            <a:r>
              <a:rPr lang="zh-CN" altLang="en-US" sz="1350">
                <a:solidFill>
                  <a:schemeClr val="tx1"/>
                </a:solidFill>
                <a:ea typeface="黑体" pitchFamily="49" charset="-122"/>
              </a:rPr>
              <a:t>在</a:t>
            </a:r>
            <a:r>
              <a:rPr lang="en-US" altLang="zh-CN" sz="1350">
                <a:solidFill>
                  <a:schemeClr val="tx1"/>
                </a:solidFill>
                <a:ea typeface="黑体" pitchFamily="49" charset="-122"/>
              </a:rPr>
              <a:t>Time∷display</a:t>
            </a:r>
            <a:r>
              <a:rPr lang="zh-CN" altLang="en-US" sz="1350">
                <a:solidFill>
                  <a:schemeClr val="tx1"/>
                </a:solidFill>
                <a:ea typeface="黑体" pitchFamily="49" charset="-122"/>
              </a:rPr>
              <a:t>函数中引用</a:t>
            </a:r>
            <a:r>
              <a:rPr lang="en-US" altLang="zh-CN" sz="1350">
                <a:solidFill>
                  <a:schemeClr val="tx1"/>
                </a:solidFill>
                <a:ea typeface="黑体" pitchFamily="49" charset="-122"/>
              </a:rPr>
              <a:t>Date</a:t>
            </a:r>
            <a:r>
              <a:rPr lang="zh-CN" altLang="en-US" sz="1350">
                <a:solidFill>
                  <a:schemeClr val="tx1"/>
                </a:solidFill>
                <a:ea typeface="黑体" pitchFamily="49" charset="-122"/>
              </a:rPr>
              <a:t>类私有数据时必须加上对象名，如</a:t>
            </a:r>
            <a:r>
              <a:rPr lang="en-US" altLang="zh-CN" sz="1350">
                <a:solidFill>
                  <a:schemeClr val="tx1"/>
                </a:solidFill>
                <a:ea typeface="黑体" pitchFamily="49" charset="-122"/>
              </a:rPr>
              <a:t>d.month</a:t>
            </a:r>
            <a:r>
              <a:rPr lang="zh-CN" altLang="en-US" sz="1350">
                <a:solidFill>
                  <a:schemeClr val="tx1"/>
                </a:solidFill>
                <a:ea typeface="黑体" pitchFamily="49" charset="-122"/>
              </a:rPr>
              <a:t>。</a:t>
            </a:r>
            <a:endParaRPr lang="en-US" altLang="zh-CN" sz="1350">
              <a:solidFill>
                <a:schemeClr val="tx1"/>
              </a:solidFill>
              <a:ea typeface="黑体" pitchFamily="49" charset="-122"/>
            </a:endParaRPr>
          </a:p>
        </p:txBody>
      </p:sp>
    </p:spTree>
    <p:extLst>
      <p:ext uri="{BB962C8B-B14F-4D97-AF65-F5344CB8AC3E}">
        <p14:creationId xmlns:p14="http://schemas.microsoft.com/office/powerpoint/2010/main" val="32340788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4449285F-9C38-445B-B6B0-88B99CAC5984}"/>
              </a:ext>
            </a:extLst>
          </p:cNvPr>
          <p:cNvSpPr>
            <a:spLocks noGrp="1" noChangeArrowheads="1"/>
          </p:cNvSpPr>
          <p:nvPr>
            <p:ph type="subTitle" idx="4294967295"/>
          </p:nvPr>
        </p:nvSpPr>
        <p:spPr>
          <a:xfrm>
            <a:off x="1143001" y="1257301"/>
            <a:ext cx="6361510" cy="449341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buNone/>
            </a:pPr>
            <a:r>
              <a:rPr lang="zh-CN" altLang="en-US" sz="1800">
                <a:solidFill>
                  <a:srgbClr val="FF0000"/>
                </a:solidFill>
              </a:rPr>
              <a:t>对象提前引用</a:t>
            </a:r>
            <a:endParaRPr lang="en-US" altLang="zh-CN" sz="1800">
              <a:solidFill>
                <a:srgbClr val="FF0000"/>
              </a:solidFill>
            </a:endParaRPr>
          </a:p>
          <a:p>
            <a:pPr indent="-4763">
              <a:lnSpc>
                <a:spcPts val="2100"/>
              </a:lnSpc>
              <a:spcBef>
                <a:spcPts val="900"/>
              </a:spcBef>
              <a:buClr>
                <a:srgbClr val="FF0000"/>
              </a:buClr>
              <a:buSzPct val="75000"/>
              <a:buFont typeface="Wingdings" panose="05000000000000000000" pitchFamily="2" charset="2"/>
              <a:buChar char="p"/>
            </a:pPr>
            <a:r>
              <a:rPr lang="zh-CN" altLang="en-US" sz="1500" b="0">
                <a:ea typeface="黑体" panose="02010609060101010101" pitchFamily="49" charset="-122"/>
              </a:rPr>
              <a:t> 在一般情况下，对象必须先声明，然后才能使用它。但是在特殊情况下，在正式声明类之前，需要使用该类名。</a:t>
            </a:r>
            <a:endParaRPr lang="en-US" altLang="zh-CN" sz="1500" b="0">
              <a:ea typeface="黑体" panose="02010609060101010101" pitchFamily="49" charset="-122"/>
            </a:endParaRPr>
          </a:p>
          <a:p>
            <a:pPr indent="-4763">
              <a:lnSpc>
                <a:spcPts val="2100"/>
              </a:lnSpc>
              <a:buClr>
                <a:srgbClr val="FF0000"/>
              </a:buClr>
              <a:buSzPct val="75000"/>
              <a:buFont typeface="Wingdings" panose="05000000000000000000" pitchFamily="2" charset="2"/>
              <a:buChar char="p"/>
            </a:pPr>
            <a:r>
              <a:rPr lang="zh-CN" altLang="en-US" sz="1500" b="0">
                <a:ea typeface="黑体" panose="02010609060101010101" pitchFamily="49" charset="-122"/>
              </a:rPr>
              <a:t> 但是应当注意： 类的提前声明的使用范围是有限的。只有在正式声明一个类以后才能用它去定义类对象。如果</a:t>
            </a:r>
            <a:endParaRPr lang="en-US" altLang="zh-CN" sz="1500" b="0">
              <a:ea typeface="黑体" panose="02010609060101010101" pitchFamily="49" charset="-122"/>
            </a:endParaRPr>
          </a:p>
          <a:p>
            <a:pPr lvl="1" indent="-4763">
              <a:lnSpc>
                <a:spcPts val="1650"/>
              </a:lnSpc>
              <a:spcBef>
                <a:spcPts val="450"/>
              </a:spcBef>
              <a:buNone/>
            </a:pPr>
            <a:r>
              <a:rPr lang="zh-CN" altLang="en-US" sz="1500" b="0">
                <a:ea typeface="黑体" panose="02010609060101010101" pitchFamily="49" charset="-122"/>
              </a:rPr>
              <a:t>#</a:t>
            </a:r>
            <a:r>
              <a:rPr lang="en-US" altLang="zh-CN" sz="1500" b="0">
                <a:ea typeface="黑体" panose="02010609060101010101" pitchFamily="49" charset="-122"/>
              </a:rPr>
              <a:t>include &lt;iostream&gt;</a:t>
            </a:r>
          </a:p>
          <a:p>
            <a:pPr lvl="1" indent="-4763">
              <a:lnSpc>
                <a:spcPts val="1650"/>
              </a:lnSpc>
              <a:buNone/>
            </a:pPr>
            <a:r>
              <a:rPr lang="en-US" altLang="zh-CN" sz="1500" b="0">
                <a:ea typeface="黑体" panose="02010609060101010101" pitchFamily="49" charset="-122"/>
              </a:rPr>
              <a:t>using namespace std;</a:t>
            </a:r>
          </a:p>
          <a:p>
            <a:pPr lvl="1" indent="-4763">
              <a:lnSpc>
                <a:spcPts val="1650"/>
              </a:lnSpc>
              <a:buNone/>
            </a:pPr>
            <a:r>
              <a:rPr lang="en-US" altLang="zh-CN" sz="1500" b="0">
                <a:solidFill>
                  <a:srgbClr val="FF0000"/>
                </a:solidFill>
                <a:ea typeface="黑体" panose="02010609060101010101" pitchFamily="49" charset="-122"/>
              </a:rPr>
              <a:t>class Date; </a:t>
            </a:r>
          </a:p>
          <a:p>
            <a:pPr lvl="1" indent="-4763">
              <a:lnSpc>
                <a:spcPts val="1650"/>
              </a:lnSpc>
              <a:buNone/>
            </a:pPr>
            <a:r>
              <a:rPr lang="en-US" altLang="zh-CN" sz="1500" b="0">
                <a:solidFill>
                  <a:srgbClr val="FF0000"/>
                </a:solidFill>
                <a:ea typeface="黑体" panose="02010609060101010101" pitchFamily="49" charset="-122"/>
              </a:rPr>
              <a:t> </a:t>
            </a:r>
            <a:r>
              <a:rPr lang="en-US" altLang="zh-CN" sz="1500" b="0">
                <a:solidFill>
                  <a:srgbClr val="0000FF"/>
                </a:solidFill>
                <a:ea typeface="黑体" panose="02010609060101010101" pitchFamily="49" charset="-122"/>
              </a:rPr>
              <a:t>Date d1;             //</a:t>
            </a:r>
            <a:r>
              <a:rPr lang="zh-CN" altLang="en-US" sz="1500" b="0">
                <a:solidFill>
                  <a:srgbClr val="0000FF"/>
                </a:solidFill>
                <a:ea typeface="黑体" panose="02010609060101010101" pitchFamily="49" charset="-122"/>
              </a:rPr>
              <a:t>企图定义一个对象</a:t>
            </a:r>
            <a:r>
              <a:rPr lang="en-US" altLang="zh-CN" sz="1500" b="0">
                <a:solidFill>
                  <a:srgbClr val="0000FF"/>
                </a:solidFill>
                <a:ea typeface="黑体" panose="02010609060101010101" pitchFamily="49" charset="-122"/>
              </a:rPr>
              <a:t>,</a:t>
            </a:r>
            <a:r>
              <a:rPr lang="zh-CN" altLang="en-US" sz="1500" b="0">
                <a:solidFill>
                  <a:srgbClr val="0000FF"/>
                </a:solidFill>
                <a:ea typeface="黑体" panose="02010609060101010101" pitchFamily="49" charset="-122"/>
              </a:rPr>
              <a:t>错误</a:t>
            </a:r>
          </a:p>
          <a:p>
            <a:pPr lvl="1" indent="-4763">
              <a:lnSpc>
                <a:spcPts val="1650"/>
              </a:lnSpc>
              <a:buNone/>
            </a:pPr>
            <a:r>
              <a:rPr lang="en-US" altLang="zh-CN" sz="1500" b="0">
                <a:solidFill>
                  <a:srgbClr val="FF0000"/>
                </a:solidFill>
                <a:ea typeface="黑体" panose="02010609060101010101" pitchFamily="49" charset="-122"/>
              </a:rPr>
              <a:t> </a:t>
            </a:r>
            <a:r>
              <a:rPr lang="en-US" altLang="zh-CN" sz="1500" b="0">
                <a:ea typeface="黑体" panose="02010609060101010101" pitchFamily="49" charset="-122"/>
              </a:rPr>
              <a:t>class Time</a:t>
            </a:r>
          </a:p>
          <a:p>
            <a:pPr lvl="1" indent="-4763">
              <a:lnSpc>
                <a:spcPts val="1650"/>
              </a:lnSpc>
              <a:buNone/>
            </a:pPr>
            <a:r>
              <a:rPr lang="en-US" altLang="zh-CN" sz="1500" b="0">
                <a:ea typeface="黑体" panose="02010609060101010101" pitchFamily="49" charset="-122"/>
              </a:rPr>
              <a:t>……</a:t>
            </a:r>
            <a:endParaRPr lang="zh-CN" altLang="en-US" sz="1500" b="0">
              <a:ea typeface="黑体" panose="02010609060101010101" pitchFamily="49" charset="-122"/>
            </a:endParaRPr>
          </a:p>
          <a:p>
            <a:pPr indent="-4763">
              <a:lnSpc>
                <a:spcPts val="2100"/>
              </a:lnSpc>
              <a:buClr>
                <a:srgbClr val="0000FF"/>
              </a:buClr>
              <a:buSzPct val="75000"/>
              <a:buFont typeface="Wingdings" panose="05000000000000000000" pitchFamily="2" charset="2"/>
              <a:buChar char="Ø"/>
            </a:pPr>
            <a:r>
              <a:rPr lang="zh-CN" altLang="en-US" sz="1500" b="0">
                <a:ea typeface="黑体" panose="02010609060101010101" pitchFamily="49" charset="-122"/>
              </a:rPr>
              <a:t> 因为在定义对象时是要为这些对象分配存储空间的，在正式声明类之前，编译系统无法确定应</a:t>
            </a:r>
            <a:r>
              <a:rPr lang="zh-CN" altLang="en-US" sz="1500" b="0">
                <a:solidFill>
                  <a:srgbClr val="FF0000"/>
                </a:solidFill>
                <a:ea typeface="黑体" panose="02010609060101010101" pitchFamily="49" charset="-122"/>
              </a:rPr>
              <a:t>为对象分配多大的空间</a:t>
            </a:r>
            <a:r>
              <a:rPr lang="zh-CN" altLang="en-US" sz="1500" b="0">
                <a:ea typeface="黑体" panose="02010609060101010101" pitchFamily="49" charset="-122"/>
              </a:rPr>
              <a:t>。</a:t>
            </a:r>
            <a:endParaRPr lang="en-US" altLang="zh-CN" sz="1500" b="0">
              <a:ea typeface="黑体" panose="02010609060101010101" pitchFamily="49" charset="-122"/>
            </a:endParaRPr>
          </a:p>
          <a:p>
            <a:pPr indent="-4763">
              <a:lnSpc>
                <a:spcPts val="2100"/>
              </a:lnSpc>
              <a:buClr>
                <a:srgbClr val="0000FF"/>
              </a:buClr>
              <a:buSzPct val="75000"/>
              <a:buFont typeface="Wingdings" panose="05000000000000000000" pitchFamily="2" charset="2"/>
              <a:buChar char="Ø"/>
            </a:pPr>
            <a:r>
              <a:rPr lang="zh-CN" altLang="en-US" sz="1500" b="0">
                <a:ea typeface="黑体" panose="02010609060101010101" pitchFamily="49" charset="-122"/>
              </a:rPr>
              <a:t> 在对一个类作了提前引用声明后，可以用该类的名字去定义指向该类型对象的</a:t>
            </a:r>
            <a:r>
              <a:rPr lang="zh-CN" altLang="en-US" sz="1500" b="0">
                <a:solidFill>
                  <a:srgbClr val="FF0000"/>
                </a:solidFill>
                <a:ea typeface="黑体" panose="02010609060101010101" pitchFamily="49" charset="-122"/>
              </a:rPr>
              <a:t>指针变量或对象的引用变量</a:t>
            </a:r>
            <a:r>
              <a:rPr lang="zh-CN" altLang="en-US" sz="1500" b="0">
                <a:ea typeface="黑体" panose="02010609060101010101" pitchFamily="49" charset="-122"/>
              </a:rPr>
              <a:t>。这是因为指针变量和引用变量本身的大小与它所指向的类对象的大小无关。</a:t>
            </a:r>
          </a:p>
        </p:txBody>
      </p:sp>
    </p:spTree>
    <p:extLst>
      <p:ext uri="{BB962C8B-B14F-4D97-AF65-F5344CB8AC3E}">
        <p14:creationId xmlns:p14="http://schemas.microsoft.com/office/powerpoint/2010/main" val="406699167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7B59EF29-DDBB-49B3-B497-92F0BBBDF61A}"/>
              </a:ext>
            </a:extLst>
          </p:cNvPr>
          <p:cNvSpPr>
            <a:spLocks noGrp="1" noChangeArrowheads="1"/>
          </p:cNvSpPr>
          <p:nvPr>
            <p:ph type="subTitle" idx="4294967295"/>
          </p:nvPr>
        </p:nvSpPr>
        <p:spPr>
          <a:xfrm>
            <a:off x="1143000" y="1257301"/>
            <a:ext cx="6286500" cy="449341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lnSpc>
                <a:spcPts val="2475"/>
              </a:lnSpc>
              <a:buNone/>
            </a:pPr>
            <a:r>
              <a:rPr lang="zh-CN" altLang="en-US" sz="1800" dirty="0">
                <a:solidFill>
                  <a:srgbClr val="800000"/>
                </a:solidFill>
              </a:rPr>
              <a:t>3. 一个函数(包括普通函数和成员函数)可以被多个类声明为</a:t>
            </a:r>
            <a:r>
              <a:rPr lang="zh-CN" altLang="en-US" sz="1800" dirty="0">
                <a:solidFill>
                  <a:srgbClr val="800000"/>
                </a:solidFill>
                <a:latin typeface="Arial" panose="020B0604020202020204" pitchFamily="34" charset="0"/>
              </a:rPr>
              <a:t>“</a:t>
            </a:r>
            <a:r>
              <a:rPr lang="zh-CN" altLang="en-US" sz="1800" dirty="0">
                <a:solidFill>
                  <a:srgbClr val="800000"/>
                </a:solidFill>
              </a:rPr>
              <a:t>朋友</a:t>
            </a:r>
            <a:r>
              <a:rPr lang="zh-CN" altLang="en-US" sz="1800" dirty="0">
                <a:solidFill>
                  <a:srgbClr val="800000"/>
                </a:solidFill>
                <a:latin typeface="Arial" panose="020B0604020202020204" pitchFamily="34" charset="0"/>
              </a:rPr>
              <a:t>”</a:t>
            </a:r>
            <a:r>
              <a:rPr lang="zh-CN" altLang="en-US" sz="1800" dirty="0">
                <a:solidFill>
                  <a:srgbClr val="800000"/>
                </a:solidFill>
              </a:rPr>
              <a:t>，这样就可以引用多个类中的私有数据</a:t>
            </a:r>
            <a:endParaRPr lang="en-US" altLang="zh-CN" sz="1800" dirty="0">
              <a:solidFill>
                <a:srgbClr val="800000"/>
              </a:solidFill>
            </a:endParaRPr>
          </a:p>
          <a:p>
            <a:pPr indent="-4763">
              <a:lnSpc>
                <a:spcPts val="2475"/>
              </a:lnSpc>
              <a:buNone/>
            </a:pPr>
            <a:endParaRPr lang="zh-CN" altLang="en-US" sz="1800" dirty="0">
              <a:solidFill>
                <a:srgbClr val="800000"/>
              </a:solidFill>
            </a:endParaRPr>
          </a:p>
          <a:p>
            <a:pPr indent="-4763">
              <a:lnSpc>
                <a:spcPts val="2475"/>
              </a:lnSpc>
              <a:buNone/>
            </a:pPr>
            <a:r>
              <a:rPr lang="zh-CN" altLang="en-US" sz="1800" dirty="0"/>
              <a:t>例如， 可以将例9.13程序中的</a:t>
            </a:r>
            <a:r>
              <a:rPr lang="en-US" altLang="zh-CN" sz="1800" dirty="0"/>
              <a:t>display</a:t>
            </a:r>
            <a:r>
              <a:rPr lang="zh-CN" altLang="en-US" sz="1800" dirty="0"/>
              <a:t>函数不放在</a:t>
            </a:r>
            <a:r>
              <a:rPr lang="en-US" altLang="zh-CN" sz="1800" dirty="0"/>
              <a:t>Time</a:t>
            </a:r>
            <a:r>
              <a:rPr lang="zh-CN" altLang="en-US" sz="1800" dirty="0"/>
              <a:t>类中，而作为类外的普通函数，然后分别在</a:t>
            </a:r>
            <a:r>
              <a:rPr lang="en-US" altLang="zh-CN" sz="1800" dirty="0"/>
              <a:t>Time</a:t>
            </a:r>
            <a:r>
              <a:rPr lang="zh-CN" altLang="en-US" sz="1800" dirty="0"/>
              <a:t>和</a:t>
            </a:r>
            <a:r>
              <a:rPr lang="en-US" altLang="zh-CN" sz="1800" dirty="0"/>
              <a:t>Date</a:t>
            </a:r>
            <a:r>
              <a:rPr lang="zh-CN" altLang="en-US" sz="1800" dirty="0"/>
              <a:t>类中将</a:t>
            </a:r>
            <a:r>
              <a:rPr lang="en-US" altLang="zh-CN" sz="1800" dirty="0"/>
              <a:t>display</a:t>
            </a:r>
            <a:r>
              <a:rPr lang="zh-CN" altLang="en-US" sz="1800" dirty="0"/>
              <a:t>声明为朋友。在主函数中调用</a:t>
            </a:r>
            <a:r>
              <a:rPr lang="en-US" altLang="zh-CN" sz="1800" dirty="0"/>
              <a:t>display</a:t>
            </a:r>
            <a:r>
              <a:rPr lang="zh-CN" altLang="en-US" sz="1800" dirty="0"/>
              <a:t>函数，</a:t>
            </a:r>
            <a:r>
              <a:rPr lang="en-US" altLang="zh-CN" sz="1800" dirty="0"/>
              <a:t>display</a:t>
            </a:r>
            <a:r>
              <a:rPr lang="zh-CN" altLang="en-US" sz="1800" dirty="0"/>
              <a:t>函数分别引用</a:t>
            </a:r>
            <a:r>
              <a:rPr lang="en-US" altLang="zh-CN" sz="1800" dirty="0"/>
              <a:t>Time</a:t>
            </a:r>
            <a:r>
              <a:rPr lang="zh-CN" altLang="en-US" sz="1800" dirty="0"/>
              <a:t>和</a:t>
            </a:r>
            <a:r>
              <a:rPr lang="en-US" altLang="zh-CN" sz="1800" dirty="0"/>
              <a:t>Date</a:t>
            </a:r>
            <a:r>
              <a:rPr lang="zh-CN" altLang="en-US" sz="1800" dirty="0"/>
              <a:t>两个类的对象的私有数据，输出年、月、日和时、分、秒。</a:t>
            </a:r>
          </a:p>
        </p:txBody>
      </p:sp>
    </p:spTree>
    <p:extLst>
      <p:ext uri="{BB962C8B-B14F-4D97-AF65-F5344CB8AC3E}">
        <p14:creationId xmlns:p14="http://schemas.microsoft.com/office/powerpoint/2010/main" val="753723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38B36D-0893-4F97-BD31-1259D1117953}"/>
              </a:ext>
            </a:extLst>
          </p:cNvPr>
          <p:cNvSpPr>
            <a:spLocks noGrp="1"/>
          </p:cNvSpPr>
          <p:nvPr>
            <p:ph type="title"/>
          </p:nvPr>
        </p:nvSpPr>
        <p:spPr/>
        <p:txBody>
          <a:bodyPr/>
          <a:lstStyle/>
          <a:p>
            <a:r>
              <a:rPr lang="zh-CN" altLang="en-US" dirty="0">
                <a:effectLst>
                  <a:outerShdw blurRad="38100" dist="38100" dir="2700000" algn="tl">
                    <a:srgbClr val="000000"/>
                  </a:outerShdw>
                </a:effectLst>
                <a:latin typeface="Arial" charset="0"/>
                <a:ea typeface="黑体" pitchFamily="2" charset="-122"/>
              </a:rPr>
              <a:t>3.4.2 在输入流与输出流中使用控制符</a:t>
            </a:r>
            <a:endParaRPr lang="zh-CN" altLang="en-US" dirty="0"/>
          </a:p>
        </p:txBody>
      </p:sp>
      <p:sp>
        <p:nvSpPr>
          <p:cNvPr id="4" name="Rectangle 2">
            <a:extLst>
              <a:ext uri="{FF2B5EF4-FFF2-40B4-BE49-F238E27FC236}">
                <a16:creationId xmlns:a16="http://schemas.microsoft.com/office/drawing/2014/main" id="{68DDC4F9-C239-4C16-97F0-326337FF38C6}"/>
              </a:ext>
            </a:extLst>
          </p:cNvPr>
          <p:cNvSpPr txBox="1">
            <a:spLocks noChangeArrowheads="1"/>
          </p:cNvSpPr>
          <p:nvPr/>
        </p:nvSpPr>
        <p:spPr>
          <a:xfrm>
            <a:off x="304800" y="1447800"/>
            <a:ext cx="8382000" cy="5076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Ø"/>
              <a:defRPr sz="2800" b="1">
                <a:solidFill>
                  <a:schemeClr val="tx1"/>
                </a:solidFill>
                <a:latin typeface="+mn-lt"/>
                <a:ea typeface="+mn-ea"/>
              </a:defRPr>
            </a:lvl2pPr>
            <a:lvl3pPr marL="1143000" indent="-228600" algn="l" rtl="0" eaLnBrk="0" fontAlgn="base" hangingPunct="0">
              <a:spcBef>
                <a:spcPct val="20000"/>
              </a:spcBef>
              <a:spcAft>
                <a:spcPct val="0"/>
              </a:spcAft>
              <a:buFont typeface="Times New Roman" panose="02020603050405020304" pitchFamily="18" charset="0"/>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fontAlgn="base">
              <a:spcBef>
                <a:spcPct val="20000"/>
              </a:spcBef>
              <a:spcAft>
                <a:spcPct val="0"/>
              </a:spcAft>
              <a:buChar char="»"/>
              <a:defRPr sz="2800" b="1">
                <a:solidFill>
                  <a:schemeClr val="tx1"/>
                </a:solidFill>
                <a:latin typeface="+mn-lt"/>
                <a:ea typeface="+mn-ea"/>
              </a:defRPr>
            </a:lvl6pPr>
            <a:lvl7pPr marL="2971800" indent="-228600" algn="l" rtl="0" fontAlgn="base">
              <a:spcBef>
                <a:spcPct val="20000"/>
              </a:spcBef>
              <a:spcAft>
                <a:spcPct val="0"/>
              </a:spcAft>
              <a:buChar char="»"/>
              <a:defRPr sz="2800" b="1">
                <a:solidFill>
                  <a:schemeClr val="tx1"/>
                </a:solidFill>
                <a:latin typeface="+mn-lt"/>
                <a:ea typeface="+mn-ea"/>
              </a:defRPr>
            </a:lvl7pPr>
            <a:lvl8pPr marL="3429000" indent="-228600" algn="l" rtl="0" fontAlgn="base">
              <a:spcBef>
                <a:spcPct val="20000"/>
              </a:spcBef>
              <a:spcAft>
                <a:spcPct val="0"/>
              </a:spcAft>
              <a:buChar char="»"/>
              <a:defRPr sz="2800" b="1">
                <a:solidFill>
                  <a:schemeClr val="tx1"/>
                </a:solidFill>
                <a:latin typeface="+mn-lt"/>
                <a:ea typeface="+mn-ea"/>
              </a:defRPr>
            </a:lvl8pPr>
            <a:lvl9pPr marL="3886200" indent="-228600" algn="l" rtl="0" fontAlgn="base">
              <a:spcBef>
                <a:spcPct val="20000"/>
              </a:spcBef>
              <a:spcAft>
                <a:spcPct val="0"/>
              </a:spcAft>
              <a:buChar char="»"/>
              <a:defRPr sz="2800" b="1">
                <a:solidFill>
                  <a:schemeClr val="tx1"/>
                </a:solidFill>
                <a:latin typeface="+mn-lt"/>
                <a:ea typeface="+mn-ea"/>
              </a:defRPr>
            </a:lvl9pPr>
          </a:lstStyle>
          <a:p>
            <a:pPr indent="-6350" eaLnBrk="1" hangingPunct="1">
              <a:lnSpc>
                <a:spcPct val="150000"/>
              </a:lnSpc>
              <a:buClr>
                <a:srgbClr val="FF0000"/>
              </a:buClr>
              <a:buSzPct val="75000"/>
              <a:buFont typeface="Wingdings" panose="05000000000000000000" pitchFamily="2" charset="2"/>
              <a:buChar char="p"/>
            </a:pPr>
            <a:r>
              <a:rPr lang="zh-CN" altLang="en-US" sz="2400" b="0" kern="0" dirty="0">
                <a:ea typeface="黑体" panose="02010609060101010101" pitchFamily="49" charset="-122"/>
              </a:rPr>
              <a:t> 输入输出时有一些特殊的要求，如：</a:t>
            </a:r>
            <a:r>
              <a:rPr lang="zh-CN" altLang="en-US" sz="2400" b="0" kern="0" dirty="0">
                <a:solidFill>
                  <a:srgbClr val="0000FF"/>
                </a:solidFill>
                <a:ea typeface="黑体" panose="02010609060101010101" pitchFamily="49" charset="-122"/>
              </a:rPr>
              <a:t>在输出实数时规定字段宽度；只保留两位小数；数据向左或向右对齐</a:t>
            </a:r>
            <a:r>
              <a:rPr lang="zh-CN" altLang="en-US" sz="2400" b="0" kern="0" dirty="0">
                <a:ea typeface="黑体" panose="02010609060101010101" pitchFamily="49" charset="-122"/>
              </a:rPr>
              <a:t>等。</a:t>
            </a:r>
            <a:endParaRPr lang="en-US" altLang="zh-CN" sz="2400" b="0" kern="0" dirty="0">
              <a:ea typeface="黑体" panose="02010609060101010101" pitchFamily="49" charset="-122"/>
            </a:endParaRPr>
          </a:p>
          <a:p>
            <a:pPr indent="-6350" eaLnBrk="1" hangingPunct="1">
              <a:lnSpc>
                <a:spcPct val="150000"/>
              </a:lnSpc>
              <a:buClr>
                <a:srgbClr val="FF0000"/>
              </a:buClr>
              <a:buSzPct val="75000"/>
              <a:buFont typeface="Wingdings" panose="05000000000000000000" pitchFamily="2" charset="2"/>
              <a:buChar char="p"/>
            </a:pPr>
            <a:r>
              <a:rPr lang="en-US" altLang="zh-CN" sz="2400" b="0" kern="0" dirty="0">
                <a:ea typeface="黑体" panose="02010609060101010101" pitchFamily="49" charset="-122"/>
              </a:rPr>
              <a:t> C++</a:t>
            </a:r>
            <a:r>
              <a:rPr lang="zh-CN" altLang="en-US" sz="2400" b="0" kern="0" dirty="0">
                <a:ea typeface="黑体" panose="02010609060101010101" pitchFamily="49" charset="-122"/>
              </a:rPr>
              <a:t>提供了在输入输出流中使用的</a:t>
            </a:r>
            <a:r>
              <a:rPr lang="zh-CN" altLang="en-US" sz="2400" b="0" kern="0" dirty="0">
                <a:solidFill>
                  <a:srgbClr val="0000FF"/>
                </a:solidFill>
                <a:ea typeface="黑体" panose="02010609060101010101" pitchFamily="49" charset="-122"/>
              </a:rPr>
              <a:t>控制符</a:t>
            </a:r>
            <a:r>
              <a:rPr lang="zh-CN" altLang="en-US" sz="2400" b="0" kern="0" dirty="0">
                <a:ea typeface="黑体" panose="02010609060101010101" pitchFamily="49" charset="-122"/>
              </a:rPr>
              <a:t>(有的书中称为操纵符)，见书中表3.1。</a:t>
            </a:r>
          </a:p>
          <a:p>
            <a:pPr indent="-6350" eaLnBrk="1" hangingPunct="1">
              <a:lnSpc>
                <a:spcPct val="150000"/>
              </a:lnSpc>
              <a:buClr>
                <a:srgbClr val="FF0000"/>
              </a:buClr>
              <a:buSzPct val="75000"/>
              <a:buFont typeface="Wingdings" panose="05000000000000000000" pitchFamily="2" charset="2"/>
              <a:buChar char="p"/>
            </a:pPr>
            <a:r>
              <a:rPr lang="zh-CN" altLang="en-US" sz="2400" b="0" kern="0" dirty="0">
                <a:ea typeface="黑体" panose="02010609060101010101" pitchFamily="49" charset="-122"/>
              </a:rPr>
              <a:t> 注意： 如果使用了控制符，在程序单位的开头除了要加</a:t>
            </a:r>
            <a:r>
              <a:rPr lang="en-US" altLang="zh-CN" sz="2400" b="0" kern="0" dirty="0">
                <a:ea typeface="黑体" panose="02010609060101010101" pitchFamily="49" charset="-122"/>
              </a:rPr>
              <a:t>iostream</a:t>
            </a:r>
            <a:r>
              <a:rPr lang="zh-CN" altLang="en-US" sz="2400" b="0" kern="0" dirty="0">
                <a:ea typeface="黑体" panose="02010609060101010101" pitchFamily="49" charset="-122"/>
              </a:rPr>
              <a:t>头文件外，还要加</a:t>
            </a:r>
            <a:r>
              <a:rPr lang="en-US" altLang="zh-CN" sz="2400" b="0" kern="0" dirty="0" err="1">
                <a:solidFill>
                  <a:srgbClr val="FF0000"/>
                </a:solidFill>
                <a:ea typeface="黑体" panose="02010609060101010101" pitchFamily="49" charset="-122"/>
              </a:rPr>
              <a:t>iomanip</a:t>
            </a:r>
            <a:r>
              <a:rPr lang="zh-CN" altLang="en-US" sz="2400" b="0" kern="0" dirty="0">
                <a:ea typeface="黑体" panose="02010609060101010101" pitchFamily="49" charset="-122"/>
              </a:rPr>
              <a:t>头文件。</a:t>
            </a:r>
          </a:p>
        </p:txBody>
      </p:sp>
    </p:spTree>
    <p:extLst>
      <p:ext uri="{BB962C8B-B14F-4D97-AF65-F5344CB8AC3E}">
        <p14:creationId xmlns:p14="http://schemas.microsoft.com/office/powerpoint/2010/main" val="103667828"/>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3">
            <a:extLst>
              <a:ext uri="{FF2B5EF4-FFF2-40B4-BE49-F238E27FC236}">
                <a16:creationId xmlns:a16="http://schemas.microsoft.com/office/drawing/2014/main" id="{FB30546C-905A-4C93-ADF5-FC61FCA27836}"/>
              </a:ext>
            </a:extLst>
          </p:cNvPr>
          <p:cNvSpPr>
            <a:spLocks noGrp="1" noChangeArrowheads="1"/>
          </p:cNvSpPr>
          <p:nvPr>
            <p:ph type="ctrTitle" idx="4294967295"/>
          </p:nvPr>
        </p:nvSpPr>
        <p:spPr>
          <a:xfrm>
            <a:off x="1943100" y="1052513"/>
            <a:ext cx="6057900" cy="514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50000"/>
              </a:lnSpc>
              <a:spcBef>
                <a:spcPct val="50000"/>
              </a:spcBef>
            </a:pPr>
            <a:r>
              <a:rPr lang="zh-CN" altLang="en-US" sz="2250"/>
              <a:t>9.10.2 友元类</a:t>
            </a:r>
          </a:p>
        </p:txBody>
      </p:sp>
      <p:sp>
        <p:nvSpPr>
          <p:cNvPr id="76802" name="Rectangle 2">
            <a:extLst>
              <a:ext uri="{FF2B5EF4-FFF2-40B4-BE49-F238E27FC236}">
                <a16:creationId xmlns:a16="http://schemas.microsoft.com/office/drawing/2014/main" id="{2CE7B9F2-ACD2-40BF-AD00-8860654B7E00}"/>
              </a:ext>
            </a:extLst>
          </p:cNvPr>
          <p:cNvSpPr>
            <a:spLocks noGrp="1" noChangeArrowheads="1"/>
          </p:cNvSpPr>
          <p:nvPr>
            <p:ph type="subTitle" idx="4294967295"/>
          </p:nvPr>
        </p:nvSpPr>
        <p:spPr>
          <a:xfrm>
            <a:off x="1387078" y="1646636"/>
            <a:ext cx="6286500" cy="380761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None/>
            </a:pPr>
            <a:r>
              <a:rPr lang="zh-CN" altLang="en-US" sz="1500" b="0">
                <a:ea typeface="黑体" panose="02010609060101010101" pitchFamily="49" charset="-122"/>
              </a:rPr>
              <a:t>                可以将一个类(</a:t>
            </a:r>
            <a:r>
              <a:rPr lang="en-US" altLang="zh-CN" sz="1500" b="0">
                <a:ea typeface="黑体" panose="02010609060101010101" pitchFamily="49" charset="-122"/>
              </a:rPr>
              <a:t>B</a:t>
            </a:r>
            <a:r>
              <a:rPr lang="zh-CN" altLang="en-US" sz="1500" b="0">
                <a:ea typeface="黑体" panose="02010609060101010101" pitchFamily="49" charset="-122"/>
              </a:rPr>
              <a:t>类)声明为另一个类(</a:t>
            </a:r>
            <a:r>
              <a:rPr lang="en-US" altLang="zh-CN" sz="1500" b="0">
                <a:ea typeface="黑体" panose="02010609060101010101" pitchFamily="49" charset="-122"/>
              </a:rPr>
              <a:t>A</a:t>
            </a:r>
            <a:r>
              <a:rPr lang="zh-CN" altLang="en-US" sz="1500" b="0">
                <a:ea typeface="黑体" panose="02010609060101010101" pitchFamily="49" charset="-122"/>
              </a:rPr>
              <a:t>类)的“朋友”。</a:t>
            </a:r>
            <a:endParaRPr lang="en-US" altLang="zh-CN" sz="1500" b="0">
              <a:ea typeface="黑体" panose="02010609060101010101" pitchFamily="49" charset="-122"/>
            </a:endParaRPr>
          </a:p>
          <a:p>
            <a:pPr marL="0" indent="0">
              <a:buNone/>
            </a:pPr>
            <a:r>
              <a:rPr lang="zh-CN" altLang="en-US" sz="1500" b="0">
                <a:ea typeface="黑体" panose="02010609060101010101" pitchFamily="49" charset="-122"/>
              </a:rPr>
              <a:t>                        </a:t>
            </a:r>
            <a:endParaRPr lang="en-US" altLang="zh-CN" sz="1500" b="0">
              <a:ea typeface="黑体" panose="02010609060101010101" pitchFamily="49" charset="-122"/>
            </a:endParaRPr>
          </a:p>
          <a:p>
            <a:pPr marL="0" indent="0" algn="ctr">
              <a:buNone/>
            </a:pPr>
            <a:r>
              <a:rPr lang="en-US" altLang="zh-CN" sz="1500" b="0">
                <a:ea typeface="黑体" panose="02010609060101010101" pitchFamily="49" charset="-122"/>
              </a:rPr>
              <a:t> </a:t>
            </a:r>
            <a:r>
              <a:rPr lang="zh-CN" altLang="en-US" sz="1500" b="0">
                <a:ea typeface="黑体" panose="02010609060101010101" pitchFamily="49" charset="-122"/>
              </a:rPr>
              <a:t>这时</a:t>
            </a:r>
            <a:r>
              <a:rPr lang="en-US" altLang="zh-CN" sz="1500" b="0">
                <a:solidFill>
                  <a:srgbClr val="FF0000"/>
                </a:solidFill>
                <a:ea typeface="黑体" panose="02010609060101010101" pitchFamily="49" charset="-122"/>
              </a:rPr>
              <a:t>B</a:t>
            </a:r>
            <a:r>
              <a:rPr lang="zh-CN" altLang="en-US" sz="1500" b="0">
                <a:solidFill>
                  <a:srgbClr val="FF0000"/>
                </a:solidFill>
                <a:ea typeface="黑体" panose="02010609060101010101" pitchFamily="49" charset="-122"/>
              </a:rPr>
              <a:t>类就是</a:t>
            </a:r>
            <a:r>
              <a:rPr lang="en-US" altLang="zh-CN" sz="1500" b="0">
                <a:solidFill>
                  <a:srgbClr val="FF0000"/>
                </a:solidFill>
                <a:ea typeface="黑体" panose="02010609060101010101" pitchFamily="49" charset="-122"/>
              </a:rPr>
              <a:t>A</a:t>
            </a:r>
            <a:r>
              <a:rPr lang="zh-CN" altLang="en-US" sz="1500" b="0">
                <a:solidFill>
                  <a:srgbClr val="FF0000"/>
                </a:solidFill>
                <a:ea typeface="黑体" panose="02010609060101010101" pitchFamily="49" charset="-122"/>
              </a:rPr>
              <a:t>类的友元类</a:t>
            </a:r>
            <a:r>
              <a:rPr lang="zh-CN" altLang="en-US" sz="1500" b="0">
                <a:ea typeface="黑体" panose="02010609060101010101" pitchFamily="49" charset="-122"/>
              </a:rPr>
              <a:t>。</a:t>
            </a:r>
            <a:endParaRPr lang="en-US" altLang="zh-CN" sz="1500" b="0">
              <a:ea typeface="黑体" panose="02010609060101010101" pitchFamily="49" charset="-122"/>
            </a:endParaRPr>
          </a:p>
          <a:p>
            <a:pPr marL="0" indent="0">
              <a:buNone/>
            </a:pPr>
            <a:endParaRPr lang="en-US" altLang="zh-CN" sz="1500" b="0">
              <a:ea typeface="黑体" panose="02010609060101010101" pitchFamily="49" charset="-122"/>
            </a:endParaRPr>
          </a:p>
          <a:p>
            <a:pPr marL="0" indent="0">
              <a:buNone/>
            </a:pPr>
            <a:r>
              <a:rPr lang="zh-CN" altLang="en-US" sz="1500" b="0">
                <a:ea typeface="黑体" panose="02010609060101010101" pitchFamily="49" charset="-122"/>
              </a:rPr>
              <a:t>友元类</a:t>
            </a:r>
            <a:r>
              <a:rPr lang="en-US" altLang="zh-CN" sz="1500" b="0">
                <a:ea typeface="黑体" panose="02010609060101010101" pitchFamily="49" charset="-122"/>
              </a:rPr>
              <a:t>B</a:t>
            </a:r>
            <a:r>
              <a:rPr lang="zh-CN" altLang="en-US" sz="1500" b="0">
                <a:ea typeface="黑体" panose="02010609060101010101" pitchFamily="49" charset="-122"/>
              </a:rPr>
              <a:t>中的所有函数都是</a:t>
            </a:r>
            <a:r>
              <a:rPr lang="en-US" altLang="zh-CN" sz="1500" b="0">
                <a:ea typeface="黑体" panose="02010609060101010101" pitchFamily="49" charset="-122"/>
              </a:rPr>
              <a:t>A</a:t>
            </a:r>
            <a:r>
              <a:rPr lang="zh-CN" altLang="en-US" sz="1500" b="0">
                <a:ea typeface="黑体" panose="02010609060101010101" pitchFamily="49" charset="-122"/>
              </a:rPr>
              <a:t>类的友元函数，</a:t>
            </a:r>
            <a:r>
              <a:rPr lang="zh-CN" altLang="en-US" sz="1500" b="0">
                <a:solidFill>
                  <a:srgbClr val="FF0000"/>
                </a:solidFill>
                <a:ea typeface="黑体" panose="02010609060101010101" pitchFamily="49" charset="-122"/>
              </a:rPr>
              <a:t>可以访问</a:t>
            </a:r>
            <a:r>
              <a:rPr lang="en-US" altLang="zh-CN" sz="1500" b="0">
                <a:solidFill>
                  <a:srgbClr val="FF0000"/>
                </a:solidFill>
                <a:ea typeface="黑体" panose="02010609060101010101" pitchFamily="49" charset="-122"/>
              </a:rPr>
              <a:t>A</a:t>
            </a:r>
            <a:r>
              <a:rPr lang="zh-CN" altLang="en-US" sz="1500" b="0">
                <a:solidFill>
                  <a:srgbClr val="FF0000"/>
                </a:solidFill>
                <a:ea typeface="黑体" panose="02010609060101010101" pitchFamily="49" charset="-122"/>
              </a:rPr>
              <a:t>类中的所有成员</a:t>
            </a:r>
            <a:r>
              <a:rPr lang="zh-CN" altLang="en-US" sz="1500" b="0">
                <a:ea typeface="黑体" panose="02010609060101010101" pitchFamily="49" charset="-122"/>
              </a:rPr>
              <a:t>。</a:t>
            </a:r>
          </a:p>
          <a:p>
            <a:pPr marL="0" indent="0">
              <a:buNone/>
            </a:pPr>
            <a:r>
              <a:rPr lang="zh-CN" altLang="en-US" sz="1500" b="0">
                <a:solidFill>
                  <a:srgbClr val="0000FF"/>
                </a:solidFill>
                <a:ea typeface="黑体" panose="02010609060101010101" pitchFamily="49" charset="-122"/>
              </a:rPr>
              <a:t>在</a:t>
            </a:r>
            <a:r>
              <a:rPr lang="en-US" altLang="zh-CN" sz="1500" b="0">
                <a:solidFill>
                  <a:srgbClr val="0000FF"/>
                </a:solidFill>
                <a:ea typeface="黑体" panose="02010609060101010101" pitchFamily="49" charset="-122"/>
              </a:rPr>
              <a:t>A</a:t>
            </a:r>
            <a:r>
              <a:rPr lang="zh-CN" altLang="en-US" sz="1500" b="0">
                <a:solidFill>
                  <a:srgbClr val="0000FF"/>
                </a:solidFill>
                <a:ea typeface="黑体" panose="02010609060101010101" pitchFamily="49" charset="-122"/>
              </a:rPr>
              <a:t>类的定义体中用以下语句声明</a:t>
            </a:r>
            <a:r>
              <a:rPr lang="en-US" altLang="zh-CN" sz="1500" b="0">
                <a:solidFill>
                  <a:srgbClr val="0000FF"/>
                </a:solidFill>
                <a:ea typeface="黑体" panose="02010609060101010101" pitchFamily="49" charset="-122"/>
              </a:rPr>
              <a:t>B</a:t>
            </a:r>
            <a:r>
              <a:rPr lang="zh-CN" altLang="en-US" sz="1500" b="0">
                <a:solidFill>
                  <a:srgbClr val="0000FF"/>
                </a:solidFill>
                <a:ea typeface="黑体" panose="02010609060101010101" pitchFamily="49" charset="-122"/>
              </a:rPr>
              <a:t>类为其友元类： </a:t>
            </a:r>
          </a:p>
          <a:p>
            <a:pPr marL="0" indent="0">
              <a:buNone/>
            </a:pPr>
            <a:r>
              <a:rPr lang="en-US" altLang="zh-CN" sz="1500" b="0">
                <a:solidFill>
                  <a:srgbClr val="FF0000"/>
                </a:solidFill>
                <a:ea typeface="黑体" panose="02010609060101010101" pitchFamily="49" charset="-122"/>
              </a:rPr>
              <a:t>friend B;</a:t>
            </a:r>
          </a:p>
          <a:p>
            <a:pPr marL="0" indent="0">
              <a:buNone/>
            </a:pPr>
            <a:r>
              <a:rPr lang="zh-CN" altLang="en-US" sz="1500" b="0">
                <a:ea typeface="黑体" panose="02010609060101010101" pitchFamily="49" charset="-122"/>
              </a:rPr>
              <a:t>声明友元类的一般形式为：   </a:t>
            </a:r>
            <a:r>
              <a:rPr lang="en-US" altLang="zh-CN" sz="1500" b="0">
                <a:solidFill>
                  <a:srgbClr val="FF0000"/>
                </a:solidFill>
                <a:ea typeface="黑体" panose="02010609060101010101" pitchFamily="49" charset="-122"/>
              </a:rPr>
              <a:t>friend </a:t>
            </a:r>
            <a:r>
              <a:rPr lang="zh-CN" altLang="en-US" sz="1500" b="0">
                <a:solidFill>
                  <a:srgbClr val="FF0000"/>
                </a:solidFill>
                <a:ea typeface="黑体" panose="02010609060101010101" pitchFamily="49" charset="-122"/>
              </a:rPr>
              <a:t>类名；</a:t>
            </a:r>
            <a:endParaRPr lang="en-US" altLang="zh-CN" sz="1500" b="0">
              <a:solidFill>
                <a:srgbClr val="FF0000"/>
              </a:solidFill>
              <a:ea typeface="黑体" panose="02010609060101010101" pitchFamily="49" charset="-122"/>
            </a:endParaRPr>
          </a:p>
          <a:p>
            <a:pPr marL="0" indent="0">
              <a:lnSpc>
                <a:spcPts val="1950"/>
              </a:lnSpc>
              <a:spcBef>
                <a:spcPts val="900"/>
              </a:spcBef>
              <a:buNone/>
            </a:pPr>
            <a:r>
              <a:rPr lang="zh-CN" altLang="en-US" sz="1500" b="0">
                <a:solidFill>
                  <a:srgbClr val="FF0000"/>
                </a:solidFill>
                <a:ea typeface="黑体" panose="02010609060101010101" pitchFamily="49" charset="-122"/>
              </a:rPr>
              <a:t>缺点：</a:t>
            </a:r>
            <a:r>
              <a:rPr lang="zh-CN" altLang="en-US" sz="1500" b="0">
                <a:ea typeface="黑体" panose="02010609060101010101" pitchFamily="49" charset="-122"/>
              </a:rPr>
              <a:t>友元可以访问其他类中的私有成员，这是对封装原则的一个破坏。</a:t>
            </a:r>
            <a:endParaRPr lang="en-US" altLang="zh-CN" sz="1500" b="0">
              <a:ea typeface="黑体" panose="02010609060101010101" pitchFamily="49" charset="-122"/>
            </a:endParaRPr>
          </a:p>
          <a:p>
            <a:pPr marL="0" indent="0">
              <a:lnSpc>
                <a:spcPts val="1950"/>
              </a:lnSpc>
              <a:buNone/>
            </a:pPr>
            <a:r>
              <a:rPr lang="zh-CN" altLang="en-US" sz="1500" b="0">
                <a:solidFill>
                  <a:srgbClr val="FF0000"/>
                </a:solidFill>
                <a:ea typeface="黑体" panose="02010609060101010101" pitchFamily="49" charset="-122"/>
              </a:rPr>
              <a:t>优点：</a:t>
            </a:r>
            <a:r>
              <a:rPr lang="zh-CN" altLang="en-US" sz="1500" b="0">
                <a:ea typeface="黑体" panose="02010609060101010101" pitchFamily="49" charset="-122"/>
              </a:rPr>
              <a:t>有助于数据共享，能提高程序的效率，</a:t>
            </a:r>
            <a:endParaRPr lang="en-US" altLang="zh-CN" sz="1500" b="0">
              <a:ea typeface="黑体" panose="02010609060101010101" pitchFamily="49" charset="-122"/>
            </a:endParaRPr>
          </a:p>
          <a:p>
            <a:pPr marL="0" indent="0">
              <a:lnSpc>
                <a:spcPts val="1950"/>
              </a:lnSpc>
              <a:spcBef>
                <a:spcPts val="900"/>
              </a:spcBef>
              <a:buNone/>
            </a:pPr>
            <a:r>
              <a:rPr lang="zh-CN" altLang="en-US" sz="1500" b="0">
                <a:solidFill>
                  <a:srgbClr val="FF0000"/>
                </a:solidFill>
                <a:ea typeface="黑体" panose="02010609060101010101" pitchFamily="49" charset="-122"/>
              </a:rPr>
              <a:t>注意：</a:t>
            </a:r>
            <a:r>
              <a:rPr lang="en-US" altLang="zh-CN" sz="1500" b="0">
                <a:ea typeface="黑体" panose="02010609060101010101" pitchFamily="49" charset="-122"/>
              </a:rPr>
              <a:t>(1) </a:t>
            </a:r>
            <a:r>
              <a:rPr lang="zh-CN" altLang="en-US" sz="1500" b="0">
                <a:ea typeface="黑体" panose="02010609060101010101" pitchFamily="49" charset="-122"/>
              </a:rPr>
              <a:t>在实际工作中，除非确有必要，一般并不把整个类声明为友元类，而只将确实有需要的成员函数声明为友元函数，这样更安全一些。</a:t>
            </a:r>
            <a:endParaRPr lang="en-US" altLang="zh-CN" sz="1500" b="0">
              <a:ea typeface="黑体" panose="02010609060101010101" pitchFamily="49" charset="-122"/>
            </a:endParaRPr>
          </a:p>
          <a:p>
            <a:pPr marL="0" indent="0">
              <a:lnSpc>
                <a:spcPts val="1950"/>
              </a:lnSpc>
              <a:spcBef>
                <a:spcPts val="450"/>
              </a:spcBef>
              <a:buNone/>
            </a:pPr>
            <a:r>
              <a:rPr lang="en-US" altLang="zh-CN" sz="1500" b="0">
                <a:ea typeface="黑体" panose="02010609060101010101" pitchFamily="49" charset="-122"/>
              </a:rPr>
              <a:t>(2) </a:t>
            </a:r>
            <a:r>
              <a:rPr lang="zh-CN" altLang="en-US" sz="1500" b="0">
                <a:ea typeface="黑体" panose="02010609060101010101" pitchFamily="49" charset="-122"/>
              </a:rPr>
              <a:t>在使用友元时，要注意到它的副作用，不要过多地使用友元，只有在使用它能使程序精炼，并能大大提高程序的效率时才用友元。</a:t>
            </a:r>
          </a:p>
          <a:p>
            <a:pPr marL="0" indent="0">
              <a:buNone/>
            </a:pPr>
            <a:endParaRPr lang="zh-CN" altLang="en-US" sz="1500" b="0">
              <a:solidFill>
                <a:srgbClr val="FF0000"/>
              </a:solidFill>
              <a:ea typeface="黑体" panose="02010609060101010101" pitchFamily="49" charset="-122"/>
            </a:endParaRPr>
          </a:p>
        </p:txBody>
      </p:sp>
      <p:sp>
        <p:nvSpPr>
          <p:cNvPr id="4" name="下箭头 3">
            <a:extLst>
              <a:ext uri="{FF2B5EF4-FFF2-40B4-BE49-F238E27FC236}">
                <a16:creationId xmlns:a16="http://schemas.microsoft.com/office/drawing/2014/main" id="{AA0FFF05-609F-4F69-8F07-F221B66C0D4D}"/>
              </a:ext>
            </a:extLst>
          </p:cNvPr>
          <p:cNvSpPr/>
          <p:nvPr/>
        </p:nvSpPr>
        <p:spPr>
          <a:xfrm>
            <a:off x="4654153" y="1944291"/>
            <a:ext cx="161925" cy="270272"/>
          </a:xfrm>
          <a:prstGeom prst="down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sp>
        <p:nvSpPr>
          <p:cNvPr id="5" name="下箭头 4">
            <a:extLst>
              <a:ext uri="{FF2B5EF4-FFF2-40B4-BE49-F238E27FC236}">
                <a16:creationId xmlns:a16="http://schemas.microsoft.com/office/drawing/2014/main" id="{52B7EED1-186C-4CC4-9CFC-2F0A1CFDB266}"/>
              </a:ext>
            </a:extLst>
          </p:cNvPr>
          <p:cNvSpPr/>
          <p:nvPr/>
        </p:nvSpPr>
        <p:spPr>
          <a:xfrm>
            <a:off x="4654153" y="2484835"/>
            <a:ext cx="161925" cy="270272"/>
          </a:xfrm>
          <a:prstGeom prst="down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sp>
        <p:nvSpPr>
          <p:cNvPr id="7" name="矩形 6">
            <a:extLst>
              <a:ext uri="{FF2B5EF4-FFF2-40B4-BE49-F238E27FC236}">
                <a16:creationId xmlns:a16="http://schemas.microsoft.com/office/drawing/2014/main" id="{88932534-DFD9-44A1-97E2-5CBA96BBCE3E}"/>
              </a:ext>
            </a:extLst>
          </p:cNvPr>
          <p:cNvSpPr/>
          <p:nvPr/>
        </p:nvSpPr>
        <p:spPr>
          <a:xfrm>
            <a:off x="5463779" y="2619376"/>
            <a:ext cx="2564606" cy="1297791"/>
          </a:xfrm>
          <a:prstGeom prst="rect">
            <a:avLst/>
          </a:prstGeom>
          <a:solidFill>
            <a:srgbClr val="FFC000"/>
          </a:solidFill>
          <a:ln w="25400">
            <a:solidFill>
              <a:srgbClr val="0000FF"/>
            </a:solidFill>
          </a:ln>
        </p:spPr>
        <p:txBody>
          <a:bodyPr>
            <a:spAutoFit/>
          </a:bodyPr>
          <a:lstStyle/>
          <a:p>
            <a:pPr>
              <a:lnSpc>
                <a:spcPts val="2025"/>
              </a:lnSpc>
              <a:spcBef>
                <a:spcPct val="20000"/>
              </a:spcBef>
              <a:buClr>
                <a:srgbClr val="FF0000"/>
              </a:buClr>
              <a:buSzPct val="75000"/>
              <a:defRPr/>
            </a:pPr>
            <a:r>
              <a:rPr lang="zh-CN" altLang="en-US" sz="1500" dirty="0">
                <a:latin typeface="+mj-lt"/>
                <a:ea typeface="黑体" pitchFamily="49" charset="-122"/>
              </a:rPr>
              <a:t>关于友元，有两点需要说明：</a:t>
            </a:r>
            <a:endParaRPr lang="en-US" altLang="zh-CN" sz="1500" dirty="0">
              <a:latin typeface="+mj-lt"/>
              <a:ea typeface="黑体" pitchFamily="49" charset="-122"/>
            </a:endParaRPr>
          </a:p>
          <a:p>
            <a:pPr indent="-4763">
              <a:defRPr/>
            </a:pPr>
            <a:r>
              <a:rPr lang="zh-CN" altLang="en-US" sz="1500" dirty="0">
                <a:latin typeface="+mj-lt"/>
                <a:ea typeface="黑体" pitchFamily="49" charset="-122"/>
              </a:rPr>
              <a:t>(1) 友元的关系是单向的而不是双向的。</a:t>
            </a:r>
          </a:p>
          <a:p>
            <a:pPr indent="-4763">
              <a:defRPr/>
            </a:pPr>
            <a:r>
              <a:rPr lang="zh-CN" altLang="en-US" sz="1500" dirty="0">
                <a:latin typeface="+mj-lt"/>
                <a:ea typeface="黑体" pitchFamily="49" charset="-122"/>
              </a:rPr>
              <a:t>(2) 友元的关系不能传递。</a:t>
            </a:r>
          </a:p>
        </p:txBody>
      </p:sp>
    </p:spTree>
    <p:extLst>
      <p:ext uri="{BB962C8B-B14F-4D97-AF65-F5344CB8AC3E}">
        <p14:creationId xmlns:p14="http://schemas.microsoft.com/office/powerpoint/2010/main" val="838016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3">
            <a:extLst>
              <a:ext uri="{FF2B5EF4-FFF2-40B4-BE49-F238E27FC236}">
                <a16:creationId xmlns:a16="http://schemas.microsoft.com/office/drawing/2014/main" id="{C7DBB0EF-67DC-478D-9248-D5D6DC7CA551}"/>
              </a:ext>
            </a:extLst>
          </p:cNvPr>
          <p:cNvSpPr>
            <a:spLocks noGrp="1" noChangeArrowheads="1"/>
          </p:cNvSpPr>
          <p:nvPr>
            <p:ph type="ctrTitle" idx="4294967295"/>
          </p:nvPr>
        </p:nvSpPr>
        <p:spPr>
          <a:xfrm>
            <a:off x="1885950" y="1107281"/>
            <a:ext cx="6115050" cy="514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lnSpc>
                <a:spcPct val="150000"/>
              </a:lnSpc>
              <a:spcBef>
                <a:spcPct val="50000"/>
              </a:spcBef>
            </a:pPr>
            <a:r>
              <a:rPr lang="zh-CN" altLang="en-US" sz="2550"/>
              <a:t>9.11 类模板</a:t>
            </a:r>
          </a:p>
        </p:txBody>
      </p:sp>
      <p:sp>
        <p:nvSpPr>
          <p:cNvPr id="77826" name="Rectangle 2">
            <a:extLst>
              <a:ext uri="{FF2B5EF4-FFF2-40B4-BE49-F238E27FC236}">
                <a16:creationId xmlns:a16="http://schemas.microsoft.com/office/drawing/2014/main" id="{97D7596F-155D-471E-BA95-B29D73C3B1F3}"/>
              </a:ext>
            </a:extLst>
          </p:cNvPr>
          <p:cNvSpPr>
            <a:spLocks noGrp="1" noChangeArrowheads="1"/>
          </p:cNvSpPr>
          <p:nvPr>
            <p:ph type="subTitle" idx="4294967295"/>
          </p:nvPr>
        </p:nvSpPr>
        <p:spPr>
          <a:xfrm>
            <a:off x="1143000" y="1701405"/>
            <a:ext cx="6286500" cy="37742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buNone/>
            </a:pPr>
            <a:r>
              <a:rPr lang="zh-CN" altLang="en-US" sz="1800"/>
              <a:t>有时两个或多个类，功能相同，仅仅是数据类型不同</a:t>
            </a:r>
            <a:r>
              <a:rPr lang="en-US" altLang="zh-CN" sz="1800"/>
              <a:t>.</a:t>
            </a:r>
            <a:endParaRPr lang="zh-CN" altLang="en-US" sz="1800"/>
          </a:p>
        </p:txBody>
      </p:sp>
      <p:sp>
        <p:nvSpPr>
          <p:cNvPr id="77828" name="矩形 3">
            <a:extLst>
              <a:ext uri="{FF2B5EF4-FFF2-40B4-BE49-F238E27FC236}">
                <a16:creationId xmlns:a16="http://schemas.microsoft.com/office/drawing/2014/main" id="{11401A69-0EEA-4EC6-A86F-B23FC6C3B7F5}"/>
              </a:ext>
            </a:extLst>
          </p:cNvPr>
          <p:cNvSpPr>
            <a:spLocks noChangeArrowheads="1"/>
          </p:cNvSpPr>
          <p:nvPr/>
        </p:nvSpPr>
        <p:spPr bwMode="auto">
          <a:xfrm>
            <a:off x="4572001" y="2619375"/>
            <a:ext cx="3050381" cy="2614370"/>
          </a:xfrm>
          <a:prstGeom prst="rect">
            <a:avLst/>
          </a:prstGeom>
          <a:noFill/>
          <a:ln w="1270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indent="-63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ts val="1800"/>
              </a:lnSpc>
            </a:pPr>
            <a:r>
              <a:rPr lang="en-US" altLang="zh-CN" sz="1350" b="1"/>
              <a:t>class Compare_float</a:t>
            </a:r>
          </a:p>
          <a:p>
            <a:pPr eaLnBrk="1" hangingPunct="1">
              <a:lnSpc>
                <a:spcPts val="1800"/>
              </a:lnSpc>
            </a:pPr>
            <a:r>
              <a:rPr lang="en-US" altLang="zh-CN" sz="1350" b="1"/>
              <a:t>{public:</a:t>
            </a:r>
          </a:p>
          <a:p>
            <a:pPr lvl="1" eaLnBrk="1" hangingPunct="1">
              <a:lnSpc>
                <a:spcPts val="1800"/>
              </a:lnSpc>
            </a:pPr>
            <a:r>
              <a:rPr lang="en-US" altLang="zh-CN" sz="1350" b="1"/>
              <a:t>Compare(float a,float b)</a:t>
            </a:r>
          </a:p>
          <a:p>
            <a:pPr lvl="1" eaLnBrk="1" hangingPunct="1">
              <a:lnSpc>
                <a:spcPts val="1800"/>
              </a:lnSpc>
            </a:pPr>
            <a:r>
              <a:rPr lang="en-US" altLang="zh-CN" sz="1350" b="1"/>
              <a:t>{x=a;y=b;}</a:t>
            </a:r>
          </a:p>
          <a:p>
            <a:pPr lvl="1" eaLnBrk="1" hangingPunct="1">
              <a:lnSpc>
                <a:spcPts val="1800"/>
              </a:lnSpc>
            </a:pPr>
            <a:r>
              <a:rPr lang="en-US" altLang="zh-CN" sz="1350" b="1"/>
              <a:t>float max( )</a:t>
            </a:r>
          </a:p>
          <a:p>
            <a:pPr lvl="1" eaLnBrk="1" hangingPunct="1">
              <a:lnSpc>
                <a:spcPts val="1800"/>
              </a:lnSpc>
            </a:pPr>
            <a:r>
              <a:rPr lang="en-US" altLang="zh-CN" sz="1350" b="1"/>
              <a:t>{return(x&gt;y)?x:y;}</a:t>
            </a:r>
          </a:p>
          <a:p>
            <a:pPr lvl="1" eaLnBrk="1" hangingPunct="1">
              <a:lnSpc>
                <a:spcPts val="1800"/>
              </a:lnSpc>
            </a:pPr>
            <a:r>
              <a:rPr lang="en-US" altLang="zh-CN" sz="1350" b="1"/>
              <a:t>float min( )</a:t>
            </a:r>
          </a:p>
          <a:p>
            <a:pPr lvl="1" eaLnBrk="1" hangingPunct="1">
              <a:lnSpc>
                <a:spcPts val="1800"/>
              </a:lnSpc>
            </a:pPr>
            <a:r>
              <a:rPr lang="en-US" altLang="zh-CN" sz="1350" b="1"/>
              <a:t>{return(x&lt;y)?x:y;}</a:t>
            </a:r>
          </a:p>
          <a:p>
            <a:pPr eaLnBrk="1" hangingPunct="1">
              <a:lnSpc>
                <a:spcPts val="1800"/>
              </a:lnSpc>
            </a:pPr>
            <a:r>
              <a:rPr lang="en-US" altLang="zh-CN" sz="1350" b="1"/>
              <a:t>private:</a:t>
            </a:r>
          </a:p>
          <a:p>
            <a:pPr eaLnBrk="1" hangingPunct="1">
              <a:lnSpc>
                <a:spcPts val="1800"/>
              </a:lnSpc>
            </a:pPr>
            <a:r>
              <a:rPr lang="en-US" altLang="zh-CN" sz="1350" b="1"/>
              <a:t>        float x,y;</a:t>
            </a:r>
          </a:p>
          <a:p>
            <a:pPr eaLnBrk="1" hangingPunct="1">
              <a:lnSpc>
                <a:spcPts val="1800"/>
              </a:lnSpc>
            </a:pPr>
            <a:r>
              <a:rPr lang="en-US" altLang="zh-CN" sz="1350" b="1"/>
              <a:t>}</a:t>
            </a:r>
          </a:p>
        </p:txBody>
      </p:sp>
      <p:sp>
        <p:nvSpPr>
          <p:cNvPr id="77829" name="矩形 4">
            <a:extLst>
              <a:ext uri="{FF2B5EF4-FFF2-40B4-BE49-F238E27FC236}">
                <a16:creationId xmlns:a16="http://schemas.microsoft.com/office/drawing/2014/main" id="{EDF8B165-EB9E-4145-8B44-35C386B8C321}"/>
              </a:ext>
            </a:extLst>
          </p:cNvPr>
          <p:cNvSpPr>
            <a:spLocks noChangeArrowheads="1"/>
          </p:cNvSpPr>
          <p:nvPr/>
        </p:nvSpPr>
        <p:spPr bwMode="auto">
          <a:xfrm>
            <a:off x="1601391" y="2619375"/>
            <a:ext cx="2646759" cy="2614370"/>
          </a:xfrm>
          <a:prstGeom prst="rect">
            <a:avLst/>
          </a:prstGeom>
          <a:noFill/>
          <a:ln w="1270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indent="-63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ts val="1800"/>
              </a:lnSpc>
            </a:pPr>
            <a:r>
              <a:rPr lang="en-US" altLang="zh-CN" sz="1350" b="1"/>
              <a:t>class Compare_int</a:t>
            </a:r>
          </a:p>
          <a:p>
            <a:pPr eaLnBrk="1" hangingPunct="1">
              <a:lnSpc>
                <a:spcPts val="1800"/>
              </a:lnSpc>
            </a:pPr>
            <a:r>
              <a:rPr lang="en-US" altLang="zh-CN" sz="1350" b="1"/>
              <a:t>{public:</a:t>
            </a:r>
          </a:p>
          <a:p>
            <a:pPr lvl="1" eaLnBrk="1" hangingPunct="1">
              <a:lnSpc>
                <a:spcPts val="1800"/>
              </a:lnSpc>
            </a:pPr>
            <a:r>
              <a:rPr lang="en-US" altLang="zh-CN" sz="1350" b="1"/>
              <a:t>Compare(int a,int b)</a:t>
            </a:r>
          </a:p>
          <a:p>
            <a:pPr lvl="1" eaLnBrk="1" hangingPunct="1">
              <a:lnSpc>
                <a:spcPts val="1800"/>
              </a:lnSpc>
            </a:pPr>
            <a:r>
              <a:rPr lang="en-US" altLang="zh-CN" sz="1350" b="1"/>
              <a:t>{x=a;y=b;}</a:t>
            </a:r>
          </a:p>
          <a:p>
            <a:pPr lvl="1" eaLnBrk="1" hangingPunct="1">
              <a:lnSpc>
                <a:spcPts val="1800"/>
              </a:lnSpc>
            </a:pPr>
            <a:r>
              <a:rPr lang="en-US" altLang="zh-CN" sz="1350" b="1"/>
              <a:t>int max( )</a:t>
            </a:r>
          </a:p>
          <a:p>
            <a:pPr lvl="1" eaLnBrk="1" hangingPunct="1">
              <a:lnSpc>
                <a:spcPts val="1800"/>
              </a:lnSpc>
            </a:pPr>
            <a:r>
              <a:rPr lang="en-US" altLang="zh-CN" sz="1350" b="1"/>
              <a:t>{return(x&gt;y)?x:y;}</a:t>
            </a:r>
          </a:p>
          <a:p>
            <a:pPr lvl="1" eaLnBrk="1" hangingPunct="1">
              <a:lnSpc>
                <a:spcPts val="1800"/>
              </a:lnSpc>
            </a:pPr>
            <a:r>
              <a:rPr lang="en-US" altLang="zh-CN" sz="1350" b="1"/>
              <a:t>int min( )</a:t>
            </a:r>
          </a:p>
          <a:p>
            <a:pPr lvl="1" eaLnBrk="1" hangingPunct="1">
              <a:lnSpc>
                <a:spcPts val="1800"/>
              </a:lnSpc>
            </a:pPr>
            <a:r>
              <a:rPr lang="en-US" altLang="zh-CN" sz="1350" b="1"/>
              <a:t>{return(x&lt;y)?x:y;}</a:t>
            </a:r>
          </a:p>
          <a:p>
            <a:pPr eaLnBrk="1" hangingPunct="1">
              <a:lnSpc>
                <a:spcPts val="1800"/>
              </a:lnSpc>
            </a:pPr>
            <a:r>
              <a:rPr lang="en-US" altLang="zh-CN" sz="1350" b="1"/>
              <a:t>private:</a:t>
            </a:r>
          </a:p>
          <a:p>
            <a:pPr eaLnBrk="1" hangingPunct="1">
              <a:lnSpc>
                <a:spcPts val="1800"/>
              </a:lnSpc>
            </a:pPr>
            <a:r>
              <a:rPr lang="en-US" altLang="zh-CN" sz="1350" b="1"/>
              <a:t>        int x,y;</a:t>
            </a:r>
          </a:p>
          <a:p>
            <a:pPr eaLnBrk="1" hangingPunct="1">
              <a:lnSpc>
                <a:spcPts val="1800"/>
              </a:lnSpc>
            </a:pPr>
            <a:r>
              <a:rPr lang="en-US" altLang="zh-CN" sz="1350" b="1"/>
              <a:t>};</a:t>
            </a:r>
          </a:p>
        </p:txBody>
      </p:sp>
      <p:sp>
        <p:nvSpPr>
          <p:cNvPr id="77830" name="矩形 5">
            <a:extLst>
              <a:ext uri="{FF2B5EF4-FFF2-40B4-BE49-F238E27FC236}">
                <a16:creationId xmlns:a16="http://schemas.microsoft.com/office/drawing/2014/main" id="{DCB74755-7862-41AC-B1AA-0DE6395DA914}"/>
              </a:ext>
            </a:extLst>
          </p:cNvPr>
          <p:cNvSpPr>
            <a:spLocks noChangeArrowheads="1"/>
          </p:cNvSpPr>
          <p:nvPr/>
        </p:nvSpPr>
        <p:spPr bwMode="auto">
          <a:xfrm>
            <a:off x="1601392" y="2187179"/>
            <a:ext cx="1890261"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50" b="1">
                <a:solidFill>
                  <a:srgbClr val="0000FF"/>
                </a:solidFill>
              </a:rPr>
              <a:t>对两个整数作比较</a:t>
            </a:r>
          </a:p>
        </p:txBody>
      </p:sp>
      <p:sp>
        <p:nvSpPr>
          <p:cNvPr id="77831" name="矩形 6">
            <a:extLst>
              <a:ext uri="{FF2B5EF4-FFF2-40B4-BE49-F238E27FC236}">
                <a16:creationId xmlns:a16="http://schemas.microsoft.com/office/drawing/2014/main" id="{76FD0B48-BE46-46AB-A0FD-0F5F3B9AC3D6}"/>
              </a:ext>
            </a:extLst>
          </p:cNvPr>
          <p:cNvSpPr>
            <a:spLocks noChangeArrowheads="1"/>
          </p:cNvSpPr>
          <p:nvPr/>
        </p:nvSpPr>
        <p:spPr bwMode="auto">
          <a:xfrm>
            <a:off x="4625579" y="2187179"/>
            <a:ext cx="2103461"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50" b="1">
                <a:solidFill>
                  <a:srgbClr val="0000FF"/>
                </a:solidFill>
              </a:rPr>
              <a:t>对两个浮点数作比较</a:t>
            </a:r>
          </a:p>
        </p:txBody>
      </p:sp>
      <p:sp>
        <p:nvSpPr>
          <p:cNvPr id="77832" name="矩形 7">
            <a:extLst>
              <a:ext uri="{FF2B5EF4-FFF2-40B4-BE49-F238E27FC236}">
                <a16:creationId xmlns:a16="http://schemas.microsoft.com/office/drawing/2014/main" id="{DE36307E-2D45-47B9-B61A-93638F5B5248}"/>
              </a:ext>
            </a:extLst>
          </p:cNvPr>
          <p:cNvSpPr>
            <a:spLocks noChangeArrowheads="1"/>
          </p:cNvSpPr>
          <p:nvPr/>
        </p:nvSpPr>
        <p:spPr bwMode="auto">
          <a:xfrm>
            <a:off x="1331119" y="5373291"/>
            <a:ext cx="19442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a:solidFill>
                  <a:srgbClr val="0000FF"/>
                </a:solidFill>
                <a:sym typeface="Wingdings" panose="05000000000000000000" pitchFamily="2" charset="2"/>
              </a:rPr>
              <a:t></a:t>
            </a:r>
            <a:r>
              <a:rPr lang="zh-CN" altLang="en-US" sz="1800" b="1">
                <a:solidFill>
                  <a:srgbClr val="0000FF"/>
                </a:solidFill>
              </a:rPr>
              <a:t>重复性的工作？</a:t>
            </a:r>
          </a:p>
        </p:txBody>
      </p:sp>
      <p:sp>
        <p:nvSpPr>
          <p:cNvPr id="77833" name="矩形 8">
            <a:extLst>
              <a:ext uri="{FF2B5EF4-FFF2-40B4-BE49-F238E27FC236}">
                <a16:creationId xmlns:a16="http://schemas.microsoft.com/office/drawing/2014/main" id="{C9609F75-4391-4E28-9CB8-95BB88260DB0}"/>
              </a:ext>
            </a:extLst>
          </p:cNvPr>
          <p:cNvSpPr>
            <a:spLocks noChangeArrowheads="1"/>
          </p:cNvSpPr>
          <p:nvPr/>
        </p:nvSpPr>
        <p:spPr bwMode="auto">
          <a:xfrm>
            <a:off x="3654028" y="5373291"/>
            <a:ext cx="43469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a:solidFill>
                  <a:srgbClr val="C00000"/>
                </a:solidFill>
              </a:rPr>
              <a:t>模板(</a:t>
            </a:r>
            <a:r>
              <a:rPr lang="en-US" altLang="zh-CN" sz="1800" b="1">
                <a:solidFill>
                  <a:srgbClr val="C00000"/>
                </a:solidFill>
              </a:rPr>
              <a:t>template)</a:t>
            </a:r>
            <a:r>
              <a:rPr lang="zh-CN" altLang="en-US" sz="1800" b="1">
                <a:solidFill>
                  <a:srgbClr val="C00000"/>
                </a:solidFill>
              </a:rPr>
              <a:t>的功能，减少重复的工作。</a:t>
            </a:r>
          </a:p>
        </p:txBody>
      </p:sp>
      <p:sp>
        <p:nvSpPr>
          <p:cNvPr id="10" name="右箭头 9">
            <a:extLst>
              <a:ext uri="{FF2B5EF4-FFF2-40B4-BE49-F238E27FC236}">
                <a16:creationId xmlns:a16="http://schemas.microsoft.com/office/drawing/2014/main" id="{FDE2D72D-915E-45B2-9D73-A7D1467031C1}"/>
              </a:ext>
            </a:extLst>
          </p:cNvPr>
          <p:cNvSpPr/>
          <p:nvPr/>
        </p:nvSpPr>
        <p:spPr>
          <a:xfrm>
            <a:off x="3221833" y="5481638"/>
            <a:ext cx="432197" cy="161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spTree>
    <p:extLst>
      <p:ext uri="{BB962C8B-B14F-4D97-AF65-F5344CB8AC3E}">
        <p14:creationId xmlns:p14="http://schemas.microsoft.com/office/powerpoint/2010/main" val="371222817"/>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AABD18D7-772A-46D4-9E8A-D06E3AB170A7}"/>
              </a:ext>
            </a:extLst>
          </p:cNvPr>
          <p:cNvSpPr>
            <a:spLocks noGrp="1" noChangeArrowheads="1"/>
          </p:cNvSpPr>
          <p:nvPr>
            <p:ph type="subTitle" idx="4294967295"/>
          </p:nvPr>
        </p:nvSpPr>
        <p:spPr>
          <a:xfrm>
            <a:off x="1143000" y="1107282"/>
            <a:ext cx="6286500" cy="449341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buNone/>
            </a:pPr>
            <a:r>
              <a:rPr lang="zh-CN" altLang="en-US" sz="1800" dirty="0"/>
              <a:t>可以声明一个通用的类模板，它可以有一个或多个虚拟的类型参数，如对以上两个类可以综合写出以下的类模板： </a:t>
            </a:r>
          </a:p>
          <a:p>
            <a:pPr indent="-4763">
              <a:spcBef>
                <a:spcPct val="10000"/>
              </a:spcBef>
              <a:buNone/>
            </a:pPr>
            <a:r>
              <a:rPr lang="en-US" altLang="zh-CN" sz="1350" dirty="0">
                <a:solidFill>
                  <a:srgbClr val="FF0000"/>
                </a:solidFill>
              </a:rPr>
              <a:t>template&lt;class </a:t>
            </a:r>
            <a:r>
              <a:rPr lang="en-US" altLang="zh-CN" sz="1350" dirty="0" err="1">
                <a:solidFill>
                  <a:srgbClr val="FF0000"/>
                </a:solidFill>
              </a:rPr>
              <a:t>numtype</a:t>
            </a:r>
            <a:r>
              <a:rPr lang="en-US" altLang="zh-CN" sz="1350" dirty="0">
                <a:solidFill>
                  <a:srgbClr val="FF0000"/>
                </a:solidFill>
              </a:rPr>
              <a:t>&gt;  </a:t>
            </a:r>
            <a:r>
              <a:rPr lang="en-US" altLang="zh-CN" sz="1350" dirty="0"/>
              <a:t>       //</a:t>
            </a:r>
            <a:r>
              <a:rPr lang="zh-CN" altLang="en-US" sz="1350" dirty="0"/>
              <a:t>声明一个模板，虚拟类型名为</a:t>
            </a:r>
            <a:r>
              <a:rPr lang="en-US" altLang="zh-CN" sz="1350" dirty="0" err="1"/>
              <a:t>numtype</a:t>
            </a:r>
            <a:endParaRPr lang="en-US" altLang="zh-CN" sz="1350" dirty="0"/>
          </a:p>
          <a:p>
            <a:pPr indent="-4763">
              <a:spcBef>
                <a:spcPct val="10000"/>
              </a:spcBef>
              <a:buNone/>
            </a:pPr>
            <a:r>
              <a:rPr lang="en-US" altLang="zh-CN" sz="1350" dirty="0"/>
              <a:t>class Compare                           //</a:t>
            </a:r>
            <a:r>
              <a:rPr lang="zh-CN" altLang="en-US" sz="1350" dirty="0"/>
              <a:t>类模板名为</a:t>
            </a:r>
            <a:r>
              <a:rPr lang="en-US" altLang="zh-CN" sz="1350" dirty="0"/>
              <a:t>Compare</a:t>
            </a:r>
          </a:p>
          <a:p>
            <a:pPr indent="-4763">
              <a:spcBef>
                <a:spcPct val="10000"/>
              </a:spcBef>
              <a:buNone/>
            </a:pPr>
            <a:r>
              <a:rPr lang="en-US" altLang="zh-CN" sz="1350" dirty="0"/>
              <a:t>{public:</a:t>
            </a:r>
          </a:p>
          <a:p>
            <a:pPr indent="-4763">
              <a:spcBef>
                <a:spcPct val="10000"/>
              </a:spcBef>
              <a:buNone/>
            </a:pPr>
            <a:r>
              <a:rPr lang="en-US" altLang="zh-CN" sz="1350" dirty="0"/>
              <a:t>Compare(</a:t>
            </a:r>
            <a:r>
              <a:rPr lang="en-US" altLang="zh-CN" sz="1350" dirty="0" err="1"/>
              <a:t>numtype</a:t>
            </a:r>
            <a:r>
              <a:rPr lang="en-US" altLang="zh-CN" sz="1350" dirty="0"/>
              <a:t> </a:t>
            </a:r>
            <a:r>
              <a:rPr lang="en-US" altLang="zh-CN" sz="1350" dirty="0" err="1"/>
              <a:t>a,numtype</a:t>
            </a:r>
            <a:r>
              <a:rPr lang="en-US" altLang="zh-CN" sz="1350" dirty="0"/>
              <a:t> b)</a:t>
            </a:r>
          </a:p>
          <a:p>
            <a:pPr indent="-4763">
              <a:spcBef>
                <a:spcPct val="10000"/>
              </a:spcBef>
              <a:buNone/>
            </a:pPr>
            <a:r>
              <a:rPr lang="en-US" altLang="zh-CN" sz="1350" dirty="0"/>
              <a:t>{x=</a:t>
            </a:r>
            <a:r>
              <a:rPr lang="en-US" altLang="zh-CN" sz="1350" dirty="0" err="1"/>
              <a:t>a;y</a:t>
            </a:r>
            <a:r>
              <a:rPr lang="en-US" altLang="zh-CN" sz="1350" dirty="0"/>
              <a:t>=b;}</a:t>
            </a:r>
          </a:p>
          <a:p>
            <a:pPr indent="-4763">
              <a:spcBef>
                <a:spcPct val="10000"/>
              </a:spcBef>
              <a:buNone/>
            </a:pPr>
            <a:r>
              <a:rPr lang="en-US" altLang="zh-CN" sz="1350" dirty="0" err="1"/>
              <a:t>numtype</a:t>
            </a:r>
            <a:r>
              <a:rPr lang="en-US" altLang="zh-CN" sz="1350" dirty="0"/>
              <a:t> max( )</a:t>
            </a:r>
          </a:p>
          <a:p>
            <a:pPr indent="-4763">
              <a:spcBef>
                <a:spcPct val="10000"/>
              </a:spcBef>
              <a:buNone/>
            </a:pPr>
            <a:r>
              <a:rPr lang="en-US" altLang="zh-CN" sz="1350" dirty="0"/>
              <a:t>{return (x&gt;y)?</a:t>
            </a:r>
            <a:r>
              <a:rPr lang="en-US" altLang="zh-CN" sz="1350" dirty="0" err="1"/>
              <a:t>x:y</a:t>
            </a:r>
            <a:r>
              <a:rPr lang="en-US" altLang="zh-CN" sz="1350" dirty="0"/>
              <a:t>;}</a:t>
            </a:r>
          </a:p>
          <a:p>
            <a:pPr indent="-4763">
              <a:spcBef>
                <a:spcPct val="10000"/>
              </a:spcBef>
              <a:buNone/>
            </a:pPr>
            <a:r>
              <a:rPr lang="en-US" altLang="zh-CN" sz="1350" dirty="0" err="1"/>
              <a:t>numtype</a:t>
            </a:r>
            <a:r>
              <a:rPr lang="en-US" altLang="zh-CN" sz="1350" dirty="0"/>
              <a:t> min( )</a:t>
            </a:r>
          </a:p>
          <a:p>
            <a:pPr indent="-4763">
              <a:spcBef>
                <a:spcPct val="10000"/>
              </a:spcBef>
              <a:buNone/>
            </a:pPr>
            <a:r>
              <a:rPr lang="en-US" altLang="zh-CN" sz="1350" dirty="0"/>
              <a:t>{return (x&lt;y)?</a:t>
            </a:r>
            <a:r>
              <a:rPr lang="en-US" altLang="zh-CN" sz="1350" dirty="0" err="1"/>
              <a:t>x:y</a:t>
            </a:r>
            <a:r>
              <a:rPr lang="en-US" altLang="zh-CN" sz="1350" dirty="0"/>
              <a:t>;}</a:t>
            </a:r>
          </a:p>
          <a:p>
            <a:pPr indent="-4763">
              <a:spcBef>
                <a:spcPct val="10000"/>
              </a:spcBef>
              <a:buNone/>
            </a:pPr>
            <a:r>
              <a:rPr lang="en-US" altLang="zh-CN" sz="1350" dirty="0"/>
              <a:t> private:</a:t>
            </a:r>
          </a:p>
          <a:p>
            <a:pPr indent="-4763">
              <a:spcBef>
                <a:spcPct val="10000"/>
              </a:spcBef>
              <a:buNone/>
            </a:pPr>
            <a:r>
              <a:rPr lang="en-US" altLang="zh-CN" sz="1350" dirty="0" err="1"/>
              <a:t>numtype</a:t>
            </a:r>
            <a:r>
              <a:rPr lang="en-US" altLang="zh-CN" sz="1350" dirty="0"/>
              <a:t> </a:t>
            </a:r>
            <a:r>
              <a:rPr lang="en-US" altLang="zh-CN" sz="1350" dirty="0" err="1"/>
              <a:t>x,y</a:t>
            </a:r>
            <a:r>
              <a:rPr lang="en-US" altLang="zh-CN" sz="1350" dirty="0"/>
              <a:t>;</a:t>
            </a:r>
          </a:p>
          <a:p>
            <a:pPr indent="-4763">
              <a:spcBef>
                <a:spcPct val="10000"/>
              </a:spcBef>
              <a:buNone/>
            </a:pPr>
            <a:r>
              <a:rPr lang="en-US" altLang="zh-CN" sz="1350" dirty="0"/>
              <a:t>};</a:t>
            </a:r>
          </a:p>
        </p:txBody>
      </p:sp>
      <p:sp>
        <p:nvSpPr>
          <p:cNvPr id="4" name="矩形 3">
            <a:extLst>
              <a:ext uri="{FF2B5EF4-FFF2-40B4-BE49-F238E27FC236}">
                <a16:creationId xmlns:a16="http://schemas.microsoft.com/office/drawing/2014/main" id="{49656060-612E-44B1-B465-252351F9D43D}"/>
              </a:ext>
            </a:extLst>
          </p:cNvPr>
          <p:cNvSpPr>
            <a:spLocks noChangeArrowheads="1"/>
          </p:cNvSpPr>
          <p:nvPr/>
        </p:nvSpPr>
        <p:spPr bwMode="auto">
          <a:xfrm>
            <a:off x="3654029" y="2781301"/>
            <a:ext cx="4104084" cy="1952907"/>
          </a:xfrm>
          <a:prstGeom prst="rect">
            <a:avLst/>
          </a:prstGeom>
          <a:solidFill>
            <a:srgbClr val="99CCFF"/>
          </a:solidFill>
          <a:ln w="15875">
            <a:solidFill>
              <a:srgbClr val="C00000"/>
            </a:solidFill>
            <a:miter lim="800000"/>
            <a:headEnd/>
            <a:tailEnd/>
          </a:ln>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ts val="2100"/>
              </a:lnSpc>
            </a:pPr>
            <a:r>
              <a:rPr lang="zh-CN" altLang="en-US" sz="1500">
                <a:ea typeface="黑体" panose="02010609060101010101" pitchFamily="49" charset="-122"/>
              </a:rPr>
              <a:t>声明类模板时要增加一行</a:t>
            </a:r>
          </a:p>
          <a:p>
            <a:pPr eaLnBrk="1" hangingPunct="1">
              <a:lnSpc>
                <a:spcPts val="2100"/>
              </a:lnSpc>
            </a:pPr>
            <a:r>
              <a:rPr lang="en-US" altLang="zh-CN" sz="1500">
                <a:solidFill>
                  <a:srgbClr val="FF0000"/>
                </a:solidFill>
                <a:ea typeface="黑体" panose="02010609060101010101" pitchFamily="49" charset="-122"/>
              </a:rPr>
              <a:t>template &lt;class </a:t>
            </a:r>
            <a:r>
              <a:rPr lang="zh-CN" altLang="en-US" sz="1500">
                <a:solidFill>
                  <a:srgbClr val="FF0000"/>
                </a:solidFill>
                <a:ea typeface="黑体" panose="02010609060101010101" pitchFamily="49" charset="-122"/>
              </a:rPr>
              <a:t>类型参数名</a:t>
            </a:r>
            <a:r>
              <a:rPr lang="en-US" altLang="zh-CN" sz="1500">
                <a:solidFill>
                  <a:srgbClr val="FF0000"/>
                </a:solidFill>
                <a:ea typeface="黑体" panose="02010609060101010101" pitchFamily="49" charset="-122"/>
              </a:rPr>
              <a:t>&gt;</a:t>
            </a:r>
          </a:p>
          <a:p>
            <a:pPr eaLnBrk="1" hangingPunct="1">
              <a:lnSpc>
                <a:spcPts val="2100"/>
              </a:lnSpc>
            </a:pPr>
            <a:r>
              <a:rPr lang="zh-CN" altLang="en-US" sz="1500">
                <a:ea typeface="黑体" panose="02010609060101010101" pitchFamily="49" charset="-122"/>
              </a:rPr>
              <a:t>原有的类型名</a:t>
            </a:r>
            <a:r>
              <a:rPr lang="en-US" altLang="zh-CN" sz="1500">
                <a:ea typeface="黑体" panose="02010609060101010101" pitchFamily="49" charset="-122"/>
              </a:rPr>
              <a:t>int</a:t>
            </a:r>
            <a:r>
              <a:rPr lang="zh-CN" altLang="en-US" sz="1500">
                <a:ea typeface="黑体" panose="02010609060101010101" pitchFamily="49" charset="-122"/>
              </a:rPr>
              <a:t>换成虚拟类型参数名</a:t>
            </a:r>
            <a:r>
              <a:rPr lang="en-US" altLang="zh-CN" sz="1500">
                <a:solidFill>
                  <a:srgbClr val="FF0000"/>
                </a:solidFill>
                <a:ea typeface="黑体" panose="02010609060101010101" pitchFamily="49" charset="-122"/>
              </a:rPr>
              <a:t>numtype</a:t>
            </a:r>
          </a:p>
          <a:p>
            <a:pPr eaLnBrk="1" hangingPunct="1">
              <a:lnSpc>
                <a:spcPts val="2100"/>
              </a:lnSpc>
            </a:pPr>
            <a:r>
              <a:rPr lang="zh-CN" altLang="en-US" sz="1500">
                <a:ea typeface="黑体" panose="02010609060101010101" pitchFamily="49" charset="-122"/>
              </a:rPr>
              <a:t>在建立类对象时，如果将实际类型指定为</a:t>
            </a:r>
            <a:r>
              <a:rPr lang="en-US" altLang="zh-CN" sz="1500">
                <a:ea typeface="黑体" panose="02010609060101010101" pitchFamily="49" charset="-122"/>
              </a:rPr>
              <a:t>int</a:t>
            </a:r>
            <a:r>
              <a:rPr lang="zh-CN" altLang="en-US" sz="1500">
                <a:ea typeface="黑体" panose="02010609060101010101" pitchFamily="49" charset="-122"/>
              </a:rPr>
              <a:t>型，编译系统就会用</a:t>
            </a:r>
            <a:r>
              <a:rPr lang="en-US" altLang="zh-CN" sz="1500">
                <a:ea typeface="黑体" panose="02010609060101010101" pitchFamily="49" charset="-122"/>
              </a:rPr>
              <a:t>int</a:t>
            </a:r>
            <a:r>
              <a:rPr lang="zh-CN" altLang="en-US" sz="1500">
                <a:ea typeface="黑体" panose="02010609060101010101" pitchFamily="49" charset="-122"/>
              </a:rPr>
              <a:t>取代所有的</a:t>
            </a:r>
            <a:r>
              <a:rPr lang="en-US" altLang="zh-CN" sz="1500">
                <a:ea typeface="黑体" panose="02010609060101010101" pitchFamily="49" charset="-122"/>
              </a:rPr>
              <a:t>numtype</a:t>
            </a:r>
            <a:r>
              <a:rPr lang="zh-CN" altLang="en-US" sz="1500">
                <a:ea typeface="黑体" panose="02010609060101010101" pitchFamily="49" charset="-122"/>
              </a:rPr>
              <a:t>，。如果指定为</a:t>
            </a:r>
            <a:r>
              <a:rPr lang="en-US" altLang="zh-CN" sz="1500">
                <a:ea typeface="黑体" panose="02010609060101010101" pitchFamily="49" charset="-122"/>
              </a:rPr>
              <a:t>float</a:t>
            </a:r>
            <a:r>
              <a:rPr lang="zh-CN" altLang="en-US" sz="1500">
                <a:ea typeface="黑体" panose="02010609060101010101" pitchFamily="49" charset="-122"/>
              </a:rPr>
              <a:t>型，就用</a:t>
            </a:r>
            <a:r>
              <a:rPr lang="en-US" altLang="zh-CN" sz="1500">
                <a:ea typeface="黑体" panose="02010609060101010101" pitchFamily="49" charset="-122"/>
              </a:rPr>
              <a:t>float</a:t>
            </a:r>
            <a:r>
              <a:rPr lang="zh-CN" altLang="en-US" sz="1500">
                <a:ea typeface="黑体" panose="02010609060101010101" pitchFamily="49" charset="-122"/>
              </a:rPr>
              <a:t>取代所有的</a:t>
            </a:r>
            <a:r>
              <a:rPr lang="en-US" altLang="zh-CN" sz="1500">
                <a:ea typeface="黑体" panose="02010609060101010101" pitchFamily="49" charset="-122"/>
              </a:rPr>
              <a:t>numtype</a:t>
            </a:r>
          </a:p>
          <a:p>
            <a:pPr eaLnBrk="1" hangingPunct="1">
              <a:lnSpc>
                <a:spcPts val="2100"/>
              </a:lnSpc>
            </a:pPr>
            <a:r>
              <a:rPr lang="zh-CN" altLang="en-US" sz="1500">
                <a:ea typeface="黑体" panose="02010609060101010101" pitchFamily="49" charset="-122"/>
              </a:rPr>
              <a:t>这样就能实现“一类多用”。</a:t>
            </a:r>
            <a:endParaRPr lang="en-US" altLang="zh-CN" sz="1500">
              <a:ea typeface="黑体" panose="02010609060101010101" pitchFamily="49" charset="-122"/>
            </a:endParaRPr>
          </a:p>
        </p:txBody>
      </p:sp>
      <p:sp>
        <p:nvSpPr>
          <p:cNvPr id="78852" name="矩形 4">
            <a:extLst>
              <a:ext uri="{FF2B5EF4-FFF2-40B4-BE49-F238E27FC236}">
                <a16:creationId xmlns:a16="http://schemas.microsoft.com/office/drawing/2014/main" id="{A6AD5C02-8257-48B3-AB78-EC74741D7D94}"/>
              </a:ext>
            </a:extLst>
          </p:cNvPr>
          <p:cNvSpPr>
            <a:spLocks noChangeArrowheads="1"/>
          </p:cNvSpPr>
          <p:nvPr/>
        </p:nvSpPr>
        <p:spPr bwMode="auto">
          <a:xfrm>
            <a:off x="1547814" y="4898231"/>
            <a:ext cx="6265069" cy="875689"/>
          </a:xfrm>
          <a:prstGeom prst="rect">
            <a:avLst/>
          </a:prstGeom>
          <a:solidFill>
            <a:srgbClr val="99CCFF"/>
          </a:solidFill>
          <a:ln w="15875">
            <a:solidFill>
              <a:srgbClr val="C00000"/>
            </a:solidFill>
            <a:miter lim="800000"/>
            <a:headEnd/>
            <a:tailEnd/>
          </a:ln>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ts val="2100"/>
              </a:lnSpc>
            </a:pPr>
            <a:r>
              <a:rPr lang="zh-CN" altLang="en-US" sz="1500">
                <a:ea typeface="黑体" panose="02010609060101010101" pitchFamily="49" charset="-122"/>
              </a:rPr>
              <a:t>由于类模板包含类型参数，因此又称为参数化的类。如果说类是对象的抽象，对象是类的实例，则类模板是类的抽象，类是类模板的实例。利用类模板可以建立含各种数据类型的类。</a:t>
            </a:r>
          </a:p>
        </p:txBody>
      </p:sp>
    </p:spTree>
    <p:extLst>
      <p:ext uri="{BB962C8B-B14F-4D97-AF65-F5344CB8AC3E}">
        <p14:creationId xmlns:p14="http://schemas.microsoft.com/office/powerpoint/2010/main" val="41882422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8852"/>
                                        </p:tgtEl>
                                        <p:attrNameLst>
                                          <p:attrName>style.visibility</p:attrName>
                                        </p:attrNameLst>
                                      </p:cBhvr>
                                      <p:to>
                                        <p:strVal val="visible"/>
                                      </p:to>
                                    </p:set>
                                    <p:animEffect transition="in" filter="blinds(horizontal)">
                                      <p:cBhvr>
                                        <p:cTn id="12" dur="500"/>
                                        <p:tgtEl>
                                          <p:spTgt spid="788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8852" grpId="0" animBg="1"/>
    </p:bld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C8B8A4FE-7067-4BAE-9768-3CDA1D28F91B}"/>
              </a:ext>
            </a:extLst>
          </p:cNvPr>
          <p:cNvSpPr>
            <a:spLocks noGrp="1" noChangeArrowheads="1"/>
          </p:cNvSpPr>
          <p:nvPr>
            <p:ph type="subTitle" idx="4294967295"/>
          </p:nvPr>
        </p:nvSpPr>
        <p:spPr>
          <a:xfrm>
            <a:off x="1143000" y="1257301"/>
            <a:ext cx="6286500" cy="449341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buNone/>
            </a:pPr>
            <a:r>
              <a:rPr lang="zh-CN" altLang="en-US" sz="1800" dirty="0"/>
              <a:t>在声明了一个类模板后，怎样使用它？怎样使它变成一个实际的类？ </a:t>
            </a:r>
          </a:p>
          <a:p>
            <a:pPr indent="-4763">
              <a:buNone/>
            </a:pPr>
            <a:endParaRPr lang="en-US" altLang="zh-CN" dirty="0"/>
          </a:p>
          <a:p>
            <a:pPr indent="-4763">
              <a:buNone/>
            </a:pPr>
            <a:endParaRPr lang="en-US" altLang="zh-CN" dirty="0"/>
          </a:p>
          <a:p>
            <a:pPr indent="-4763">
              <a:buNone/>
            </a:pPr>
            <a:endParaRPr lang="en-US" altLang="zh-CN" dirty="0"/>
          </a:p>
          <a:p>
            <a:pPr indent="-4763">
              <a:buNone/>
            </a:pPr>
            <a:endParaRPr lang="en-US" altLang="zh-CN" dirty="0"/>
          </a:p>
          <a:p>
            <a:pPr indent="-4763">
              <a:buNone/>
            </a:pPr>
            <a:endParaRPr lang="en-US" altLang="zh-CN" dirty="0"/>
          </a:p>
          <a:p>
            <a:pPr indent="-4763">
              <a:buNone/>
            </a:pPr>
            <a:endParaRPr lang="en-US" altLang="zh-CN" dirty="0"/>
          </a:p>
          <a:p>
            <a:pPr indent="-4763">
              <a:buNone/>
            </a:pPr>
            <a:endParaRPr lang="en-US" altLang="zh-CN" dirty="0"/>
          </a:p>
          <a:p>
            <a:pPr indent="-4763">
              <a:buNone/>
            </a:pPr>
            <a:r>
              <a:rPr lang="zh-CN" altLang="en-US" dirty="0"/>
              <a:t> </a:t>
            </a:r>
          </a:p>
          <a:p>
            <a:pPr indent="-4763">
              <a:buNone/>
            </a:pPr>
            <a:r>
              <a:rPr lang="en-US" altLang="zh-CN" sz="1500" dirty="0" err="1"/>
              <a:t>Compare_int</a:t>
            </a:r>
            <a:r>
              <a:rPr lang="en-US" altLang="zh-CN" sz="1500" dirty="0"/>
              <a:t> cmp1(4,7);                 Compare </a:t>
            </a:r>
            <a:r>
              <a:rPr lang="en-US" altLang="zh-CN" sz="1500" dirty="0" err="1"/>
              <a:t>cmp</a:t>
            </a:r>
            <a:r>
              <a:rPr lang="en-US" altLang="zh-CN" sz="1500" dirty="0"/>
              <a:t>(4,7); </a:t>
            </a:r>
            <a:r>
              <a:rPr lang="en-US" altLang="zh-CN" sz="1500" dirty="0">
                <a:solidFill>
                  <a:srgbClr val="FF0000"/>
                </a:solidFill>
              </a:rPr>
              <a:t>??</a:t>
            </a:r>
            <a:endParaRPr lang="zh-CN" altLang="en-US" sz="1500" dirty="0">
              <a:solidFill>
                <a:srgbClr val="FF0000"/>
              </a:solidFill>
            </a:endParaRPr>
          </a:p>
          <a:p>
            <a:pPr indent="-4763">
              <a:buNone/>
            </a:pPr>
            <a:r>
              <a:rPr lang="zh-CN" altLang="en-US" dirty="0"/>
              <a:t>                  </a:t>
            </a:r>
            <a:endParaRPr lang="en-US" altLang="zh-CN" sz="1500" dirty="0"/>
          </a:p>
        </p:txBody>
      </p:sp>
      <p:sp>
        <p:nvSpPr>
          <p:cNvPr id="79875" name="矩形 4">
            <a:extLst>
              <a:ext uri="{FF2B5EF4-FFF2-40B4-BE49-F238E27FC236}">
                <a16:creationId xmlns:a16="http://schemas.microsoft.com/office/drawing/2014/main" id="{3F9DBB86-9997-4690-A12F-AD25ACBADE3A}"/>
              </a:ext>
            </a:extLst>
          </p:cNvPr>
          <p:cNvSpPr>
            <a:spLocks noChangeArrowheads="1"/>
          </p:cNvSpPr>
          <p:nvPr/>
        </p:nvSpPr>
        <p:spPr bwMode="auto">
          <a:xfrm>
            <a:off x="1601391" y="2295525"/>
            <a:ext cx="2646759" cy="2614370"/>
          </a:xfrm>
          <a:prstGeom prst="rect">
            <a:avLst/>
          </a:prstGeom>
          <a:noFill/>
          <a:ln w="1270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indent="-63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ts val="1800"/>
              </a:lnSpc>
            </a:pPr>
            <a:r>
              <a:rPr lang="en-US" altLang="zh-CN" sz="1350" b="1"/>
              <a:t>class Compare_int</a:t>
            </a:r>
          </a:p>
          <a:p>
            <a:pPr eaLnBrk="1" hangingPunct="1">
              <a:lnSpc>
                <a:spcPts val="1800"/>
              </a:lnSpc>
            </a:pPr>
            <a:r>
              <a:rPr lang="en-US" altLang="zh-CN" sz="1350" b="1"/>
              <a:t>{public:</a:t>
            </a:r>
          </a:p>
          <a:p>
            <a:pPr lvl="1" eaLnBrk="1" hangingPunct="1">
              <a:lnSpc>
                <a:spcPts val="1800"/>
              </a:lnSpc>
            </a:pPr>
            <a:r>
              <a:rPr lang="en-US" altLang="zh-CN" sz="1350" b="1"/>
              <a:t>Compare(int a,int b)</a:t>
            </a:r>
          </a:p>
          <a:p>
            <a:pPr lvl="1" eaLnBrk="1" hangingPunct="1">
              <a:lnSpc>
                <a:spcPts val="1800"/>
              </a:lnSpc>
            </a:pPr>
            <a:r>
              <a:rPr lang="en-US" altLang="zh-CN" sz="1350" b="1"/>
              <a:t>{x=a;y=b;}</a:t>
            </a:r>
          </a:p>
          <a:p>
            <a:pPr lvl="1" eaLnBrk="1" hangingPunct="1">
              <a:lnSpc>
                <a:spcPts val="1800"/>
              </a:lnSpc>
            </a:pPr>
            <a:r>
              <a:rPr lang="en-US" altLang="zh-CN" sz="1350" b="1"/>
              <a:t>int max( )</a:t>
            </a:r>
          </a:p>
          <a:p>
            <a:pPr lvl="1" eaLnBrk="1" hangingPunct="1">
              <a:lnSpc>
                <a:spcPts val="1800"/>
              </a:lnSpc>
            </a:pPr>
            <a:r>
              <a:rPr lang="en-US" altLang="zh-CN" sz="1350" b="1"/>
              <a:t>{return(x&gt;y)?x:y;}</a:t>
            </a:r>
          </a:p>
          <a:p>
            <a:pPr lvl="1" eaLnBrk="1" hangingPunct="1">
              <a:lnSpc>
                <a:spcPts val="1800"/>
              </a:lnSpc>
            </a:pPr>
            <a:r>
              <a:rPr lang="en-US" altLang="zh-CN" sz="1350" b="1"/>
              <a:t>int min( )</a:t>
            </a:r>
          </a:p>
          <a:p>
            <a:pPr lvl="1" eaLnBrk="1" hangingPunct="1">
              <a:lnSpc>
                <a:spcPts val="1800"/>
              </a:lnSpc>
            </a:pPr>
            <a:r>
              <a:rPr lang="en-US" altLang="zh-CN" sz="1350" b="1"/>
              <a:t>{return(x&lt;y)?x:y;}</a:t>
            </a:r>
          </a:p>
          <a:p>
            <a:pPr eaLnBrk="1" hangingPunct="1">
              <a:lnSpc>
                <a:spcPts val="1800"/>
              </a:lnSpc>
            </a:pPr>
            <a:r>
              <a:rPr lang="en-US" altLang="zh-CN" sz="1350" b="1"/>
              <a:t>private:</a:t>
            </a:r>
          </a:p>
          <a:p>
            <a:pPr eaLnBrk="1" hangingPunct="1">
              <a:lnSpc>
                <a:spcPts val="1800"/>
              </a:lnSpc>
            </a:pPr>
            <a:r>
              <a:rPr lang="en-US" altLang="zh-CN" sz="1350" b="1"/>
              <a:t>        int x,y;</a:t>
            </a:r>
          </a:p>
          <a:p>
            <a:pPr eaLnBrk="1" hangingPunct="1">
              <a:lnSpc>
                <a:spcPts val="1800"/>
              </a:lnSpc>
            </a:pPr>
            <a:r>
              <a:rPr lang="en-US" altLang="zh-CN" sz="1350" b="1"/>
              <a:t>};</a:t>
            </a:r>
          </a:p>
        </p:txBody>
      </p:sp>
      <p:sp>
        <p:nvSpPr>
          <p:cNvPr id="79876" name="矩形 5">
            <a:extLst>
              <a:ext uri="{FF2B5EF4-FFF2-40B4-BE49-F238E27FC236}">
                <a16:creationId xmlns:a16="http://schemas.microsoft.com/office/drawing/2014/main" id="{F875D3C7-A26F-4F34-9B4F-6431369DCAF8}"/>
              </a:ext>
            </a:extLst>
          </p:cNvPr>
          <p:cNvSpPr>
            <a:spLocks noChangeArrowheads="1"/>
          </p:cNvSpPr>
          <p:nvPr/>
        </p:nvSpPr>
        <p:spPr bwMode="auto">
          <a:xfrm>
            <a:off x="1601392" y="1863329"/>
            <a:ext cx="4698206"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50" b="1">
                <a:solidFill>
                  <a:srgbClr val="0000FF"/>
                </a:solidFill>
              </a:rPr>
              <a:t>对两个整数作比较</a:t>
            </a:r>
          </a:p>
        </p:txBody>
      </p:sp>
      <p:sp>
        <p:nvSpPr>
          <p:cNvPr id="79877" name="矩形 6">
            <a:extLst>
              <a:ext uri="{FF2B5EF4-FFF2-40B4-BE49-F238E27FC236}">
                <a16:creationId xmlns:a16="http://schemas.microsoft.com/office/drawing/2014/main" id="{03904C3A-51DC-41BA-BF86-37911B556B87}"/>
              </a:ext>
            </a:extLst>
          </p:cNvPr>
          <p:cNvSpPr>
            <a:spLocks noChangeArrowheads="1"/>
          </p:cNvSpPr>
          <p:nvPr/>
        </p:nvSpPr>
        <p:spPr bwMode="auto">
          <a:xfrm>
            <a:off x="4410076" y="2078832"/>
            <a:ext cx="2970610" cy="3021596"/>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indent="-63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10000"/>
              </a:spcBef>
            </a:pPr>
            <a:r>
              <a:rPr lang="en-US" altLang="zh-CN" sz="1350" b="1">
                <a:solidFill>
                  <a:srgbClr val="FF0000"/>
                </a:solidFill>
              </a:rPr>
              <a:t>template&lt;class numtype&gt;</a:t>
            </a:r>
            <a:endParaRPr lang="en-US" altLang="zh-CN" sz="1350" b="1"/>
          </a:p>
          <a:p>
            <a:pPr eaLnBrk="1" hangingPunct="1">
              <a:spcBef>
                <a:spcPct val="10000"/>
              </a:spcBef>
            </a:pPr>
            <a:r>
              <a:rPr lang="en-US" altLang="zh-CN" sz="1350" b="1"/>
              <a:t>class Compare</a:t>
            </a:r>
          </a:p>
          <a:p>
            <a:pPr eaLnBrk="1" hangingPunct="1">
              <a:spcBef>
                <a:spcPct val="10000"/>
              </a:spcBef>
            </a:pPr>
            <a:r>
              <a:rPr lang="en-US" altLang="zh-CN" sz="1350" b="1"/>
              <a:t>{public:</a:t>
            </a:r>
          </a:p>
          <a:p>
            <a:pPr lvl="1" eaLnBrk="1" hangingPunct="1">
              <a:spcBef>
                <a:spcPct val="10000"/>
              </a:spcBef>
            </a:pPr>
            <a:r>
              <a:rPr lang="en-US" altLang="zh-CN" sz="1350" b="1"/>
              <a:t>Compare(numtype a,numtype b)</a:t>
            </a:r>
          </a:p>
          <a:p>
            <a:pPr lvl="1" eaLnBrk="1" hangingPunct="1">
              <a:spcBef>
                <a:spcPct val="10000"/>
              </a:spcBef>
            </a:pPr>
            <a:r>
              <a:rPr lang="en-US" altLang="zh-CN" sz="1350" b="1"/>
              <a:t>{x=a;y=b;}</a:t>
            </a:r>
          </a:p>
          <a:p>
            <a:pPr lvl="1" eaLnBrk="1" hangingPunct="1">
              <a:spcBef>
                <a:spcPct val="10000"/>
              </a:spcBef>
            </a:pPr>
            <a:r>
              <a:rPr lang="en-US" altLang="zh-CN" sz="1350" b="1"/>
              <a:t>numtype max( )</a:t>
            </a:r>
          </a:p>
          <a:p>
            <a:pPr lvl="1" eaLnBrk="1" hangingPunct="1">
              <a:spcBef>
                <a:spcPct val="10000"/>
              </a:spcBef>
            </a:pPr>
            <a:r>
              <a:rPr lang="en-US" altLang="zh-CN" sz="1350" b="1"/>
              <a:t>{return (x&gt;y)?x:y;}</a:t>
            </a:r>
          </a:p>
          <a:p>
            <a:pPr lvl="1" eaLnBrk="1" hangingPunct="1">
              <a:spcBef>
                <a:spcPct val="10000"/>
              </a:spcBef>
            </a:pPr>
            <a:r>
              <a:rPr lang="en-US" altLang="zh-CN" sz="1350" b="1"/>
              <a:t>numtype min( )</a:t>
            </a:r>
          </a:p>
          <a:p>
            <a:pPr lvl="1" eaLnBrk="1" hangingPunct="1">
              <a:spcBef>
                <a:spcPct val="10000"/>
              </a:spcBef>
            </a:pPr>
            <a:r>
              <a:rPr lang="en-US" altLang="zh-CN" sz="1350" b="1"/>
              <a:t>{return (x&lt;y)?x:y;}</a:t>
            </a:r>
          </a:p>
          <a:p>
            <a:pPr eaLnBrk="1" hangingPunct="1">
              <a:spcBef>
                <a:spcPct val="10000"/>
              </a:spcBef>
            </a:pPr>
            <a:r>
              <a:rPr lang="en-US" altLang="zh-CN" sz="1350" b="1"/>
              <a:t> private:</a:t>
            </a:r>
          </a:p>
          <a:p>
            <a:pPr eaLnBrk="1" hangingPunct="1">
              <a:spcBef>
                <a:spcPct val="10000"/>
              </a:spcBef>
            </a:pPr>
            <a:r>
              <a:rPr lang="en-US" altLang="zh-CN" sz="1350" b="1"/>
              <a:t>        numtype x,y;</a:t>
            </a:r>
          </a:p>
          <a:p>
            <a:pPr eaLnBrk="1" hangingPunct="1">
              <a:spcBef>
                <a:spcPct val="10000"/>
              </a:spcBef>
            </a:pPr>
            <a:r>
              <a:rPr lang="en-US" altLang="zh-CN" sz="1350" b="1"/>
              <a:t>};</a:t>
            </a:r>
          </a:p>
        </p:txBody>
      </p:sp>
      <p:sp>
        <p:nvSpPr>
          <p:cNvPr id="79878" name="矩形 7">
            <a:extLst>
              <a:ext uri="{FF2B5EF4-FFF2-40B4-BE49-F238E27FC236}">
                <a16:creationId xmlns:a16="http://schemas.microsoft.com/office/drawing/2014/main" id="{219F9F60-BEE0-4E7B-88E1-7D23B889E8A3}"/>
              </a:ext>
            </a:extLst>
          </p:cNvPr>
          <p:cNvSpPr>
            <a:spLocks noChangeArrowheads="1"/>
          </p:cNvSpPr>
          <p:nvPr/>
        </p:nvSpPr>
        <p:spPr bwMode="auto">
          <a:xfrm>
            <a:off x="4518423" y="1646635"/>
            <a:ext cx="824265"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50" b="1">
                <a:solidFill>
                  <a:srgbClr val="0000FF"/>
                </a:solidFill>
              </a:rPr>
              <a:t>类模板</a:t>
            </a:r>
          </a:p>
        </p:txBody>
      </p:sp>
      <p:sp>
        <p:nvSpPr>
          <p:cNvPr id="9" name="矩形标注 8">
            <a:extLst>
              <a:ext uri="{FF2B5EF4-FFF2-40B4-BE49-F238E27FC236}">
                <a16:creationId xmlns:a16="http://schemas.microsoft.com/office/drawing/2014/main" id="{A1F89651-0FC8-4D1D-B4E3-7F3A09D2E264}"/>
              </a:ext>
            </a:extLst>
          </p:cNvPr>
          <p:cNvSpPr/>
          <p:nvPr/>
        </p:nvSpPr>
        <p:spPr>
          <a:xfrm>
            <a:off x="2574131" y="3752851"/>
            <a:ext cx="2538413" cy="1188244"/>
          </a:xfrm>
          <a:prstGeom prst="wedgeRectCallout">
            <a:avLst>
              <a:gd name="adj1" fmla="val 64475"/>
              <a:gd name="adj2" fmla="val 61450"/>
            </a:avLst>
          </a:prstGeom>
          <a:solidFill>
            <a:srgbClr val="FFC000"/>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ts val="1800"/>
              </a:lnSpc>
              <a:defRPr/>
            </a:pPr>
            <a:r>
              <a:rPr lang="en-US" altLang="zh-CN" sz="1350" dirty="0">
                <a:solidFill>
                  <a:schemeClr val="tx1"/>
                </a:solidFill>
                <a:ea typeface="黑体" pitchFamily="49" charset="-122"/>
              </a:rPr>
              <a:t>Compare</a:t>
            </a:r>
            <a:r>
              <a:rPr lang="zh-CN" altLang="en-US" sz="1350" dirty="0">
                <a:solidFill>
                  <a:schemeClr val="tx1"/>
                </a:solidFill>
                <a:ea typeface="黑体" pitchFamily="49" charset="-122"/>
              </a:rPr>
              <a:t>是类模板名，而不是一个具体的类，类模板体中的类型</a:t>
            </a:r>
            <a:r>
              <a:rPr lang="en-US" altLang="zh-CN" sz="1350" dirty="0" err="1">
                <a:solidFill>
                  <a:schemeClr val="tx1"/>
                </a:solidFill>
                <a:ea typeface="黑体" pitchFamily="49" charset="-122"/>
              </a:rPr>
              <a:t>numtype</a:t>
            </a:r>
            <a:r>
              <a:rPr lang="zh-CN" altLang="en-US" sz="1350" dirty="0">
                <a:solidFill>
                  <a:schemeClr val="tx1"/>
                </a:solidFill>
                <a:ea typeface="黑体" pitchFamily="49" charset="-122"/>
              </a:rPr>
              <a:t>并不是一个实际的类型，只是一个虚拟的类型，无法用它去定义对象。</a:t>
            </a:r>
            <a:endParaRPr lang="en-US" altLang="zh-CN" sz="1350" dirty="0">
              <a:solidFill>
                <a:schemeClr val="tx1"/>
              </a:solidFill>
              <a:ea typeface="黑体" pitchFamily="49" charset="-122"/>
            </a:endParaRPr>
          </a:p>
        </p:txBody>
      </p:sp>
      <p:sp>
        <p:nvSpPr>
          <p:cNvPr id="10" name="矩形 9">
            <a:extLst>
              <a:ext uri="{FF2B5EF4-FFF2-40B4-BE49-F238E27FC236}">
                <a16:creationId xmlns:a16="http://schemas.microsoft.com/office/drawing/2014/main" id="{AE5D2655-C2D3-431C-98CD-B61D24A24163}"/>
              </a:ext>
            </a:extLst>
          </p:cNvPr>
          <p:cNvSpPr/>
          <p:nvPr/>
        </p:nvSpPr>
        <p:spPr>
          <a:xfrm>
            <a:off x="4356498" y="5212557"/>
            <a:ext cx="3482578" cy="559320"/>
          </a:xfrm>
          <a:prstGeom prst="rect">
            <a:avLst/>
          </a:prstGeom>
        </p:spPr>
        <p:txBody>
          <a:bodyPr>
            <a:spAutoFit/>
          </a:bodyPr>
          <a:lstStyle/>
          <a:p>
            <a:pPr indent="-4763">
              <a:lnSpc>
                <a:spcPts val="1875"/>
              </a:lnSpc>
              <a:defRPr/>
            </a:pPr>
            <a:r>
              <a:rPr lang="zh-CN" altLang="en-US" sz="1350" dirty="0">
                <a:latin typeface="+mn-lt"/>
                <a:ea typeface="黑体" pitchFamily="49" charset="-122"/>
              </a:rPr>
              <a:t>必须用实际类型名去取代虚拟的类型： </a:t>
            </a:r>
          </a:p>
          <a:p>
            <a:pPr indent="-4763">
              <a:lnSpc>
                <a:spcPts val="1875"/>
              </a:lnSpc>
              <a:defRPr/>
            </a:pPr>
            <a:r>
              <a:rPr lang="en-US" altLang="zh-CN" sz="1350" b="1" dirty="0">
                <a:solidFill>
                  <a:srgbClr val="0000FF"/>
                </a:solidFill>
                <a:effectLst>
                  <a:outerShdw blurRad="38100" dist="38100" dir="2700000" algn="tl">
                    <a:srgbClr val="000000">
                      <a:alpha val="43137"/>
                    </a:srgbClr>
                  </a:outerShdw>
                </a:effectLst>
                <a:latin typeface="+mn-lt"/>
                <a:ea typeface="黑体" pitchFamily="49" charset="-122"/>
              </a:rPr>
              <a:t>Compare &lt;</a:t>
            </a:r>
            <a:r>
              <a:rPr lang="en-US" altLang="zh-CN" sz="1350" b="1" dirty="0" err="1">
                <a:solidFill>
                  <a:srgbClr val="0000FF"/>
                </a:solidFill>
                <a:effectLst>
                  <a:outerShdw blurRad="38100" dist="38100" dir="2700000" algn="tl">
                    <a:srgbClr val="000000">
                      <a:alpha val="43137"/>
                    </a:srgbClr>
                  </a:outerShdw>
                </a:effectLst>
                <a:latin typeface="+mn-lt"/>
                <a:ea typeface="黑体" pitchFamily="49" charset="-122"/>
              </a:rPr>
              <a:t>int</a:t>
            </a:r>
            <a:r>
              <a:rPr lang="en-US" altLang="zh-CN" sz="1350" b="1" dirty="0">
                <a:solidFill>
                  <a:srgbClr val="0000FF"/>
                </a:solidFill>
                <a:effectLst>
                  <a:outerShdw blurRad="38100" dist="38100" dir="2700000" algn="tl">
                    <a:srgbClr val="000000">
                      <a:alpha val="43137"/>
                    </a:srgbClr>
                  </a:outerShdw>
                </a:effectLst>
                <a:latin typeface="+mn-lt"/>
                <a:ea typeface="黑体" pitchFamily="49" charset="-122"/>
              </a:rPr>
              <a:t>&gt; </a:t>
            </a:r>
            <a:r>
              <a:rPr lang="en-US" altLang="zh-CN" sz="1350" b="1" dirty="0" err="1">
                <a:solidFill>
                  <a:srgbClr val="0000FF"/>
                </a:solidFill>
                <a:effectLst>
                  <a:outerShdw blurRad="38100" dist="38100" dir="2700000" algn="tl">
                    <a:srgbClr val="000000">
                      <a:alpha val="43137"/>
                    </a:srgbClr>
                  </a:outerShdw>
                </a:effectLst>
                <a:latin typeface="+mn-lt"/>
                <a:ea typeface="黑体" pitchFamily="49" charset="-122"/>
              </a:rPr>
              <a:t>cmp</a:t>
            </a:r>
            <a:r>
              <a:rPr lang="en-US" altLang="zh-CN" sz="1350" b="1" dirty="0">
                <a:solidFill>
                  <a:srgbClr val="0000FF"/>
                </a:solidFill>
                <a:effectLst>
                  <a:outerShdw blurRad="38100" dist="38100" dir="2700000" algn="tl">
                    <a:srgbClr val="000000">
                      <a:alpha val="43137"/>
                    </a:srgbClr>
                  </a:outerShdw>
                </a:effectLst>
                <a:latin typeface="+mn-lt"/>
                <a:ea typeface="黑体" pitchFamily="49" charset="-122"/>
              </a:rPr>
              <a:t>(4,7);</a:t>
            </a:r>
            <a:endParaRPr lang="zh-CN" altLang="en-US" sz="1350" b="1" dirty="0">
              <a:solidFill>
                <a:srgbClr val="0000FF"/>
              </a:solidFill>
              <a:effectLst>
                <a:outerShdw blurRad="38100" dist="38100" dir="2700000" algn="tl">
                  <a:srgbClr val="000000">
                    <a:alpha val="43137"/>
                  </a:srgbClr>
                </a:outerShdw>
              </a:effectLst>
              <a:latin typeface="+mn-lt"/>
              <a:ea typeface="黑体" pitchFamily="49" charset="-122"/>
            </a:endParaRPr>
          </a:p>
        </p:txBody>
      </p:sp>
      <p:sp>
        <p:nvSpPr>
          <p:cNvPr id="11" name="矩形标注 10">
            <a:extLst>
              <a:ext uri="{FF2B5EF4-FFF2-40B4-BE49-F238E27FC236}">
                <a16:creationId xmlns:a16="http://schemas.microsoft.com/office/drawing/2014/main" id="{03429D4C-DCDB-4EDA-A779-958F307AB09F}"/>
              </a:ext>
            </a:extLst>
          </p:cNvPr>
          <p:cNvSpPr/>
          <p:nvPr/>
        </p:nvSpPr>
        <p:spPr>
          <a:xfrm>
            <a:off x="5381625" y="2834878"/>
            <a:ext cx="2376488" cy="1079897"/>
          </a:xfrm>
          <a:prstGeom prst="wedgeRectCallout">
            <a:avLst>
              <a:gd name="adj1" fmla="val -43746"/>
              <a:gd name="adj2" fmla="val 203480"/>
            </a:avLst>
          </a:prstGeom>
          <a:solidFill>
            <a:srgbClr val="FFC000"/>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ts val="1800"/>
              </a:lnSpc>
              <a:defRPr/>
            </a:pPr>
            <a:r>
              <a:rPr lang="zh-CN" altLang="en-US" sz="1350" dirty="0">
                <a:solidFill>
                  <a:schemeClr val="tx1"/>
                </a:solidFill>
                <a:ea typeface="黑体" pitchFamily="49" charset="-122"/>
              </a:rPr>
              <a:t>在进行编译时，编译系统就用</a:t>
            </a:r>
            <a:r>
              <a:rPr lang="en-US" altLang="zh-CN" sz="1350" dirty="0" err="1">
                <a:solidFill>
                  <a:schemeClr val="tx1"/>
                </a:solidFill>
                <a:ea typeface="黑体" pitchFamily="49" charset="-122"/>
              </a:rPr>
              <a:t>int</a:t>
            </a:r>
            <a:r>
              <a:rPr lang="zh-CN" altLang="en-US" sz="1350" dirty="0">
                <a:solidFill>
                  <a:schemeClr val="tx1"/>
                </a:solidFill>
                <a:ea typeface="黑体" pitchFamily="49" charset="-122"/>
              </a:rPr>
              <a:t>取代类模板中的类型参数</a:t>
            </a:r>
            <a:r>
              <a:rPr lang="en-US" altLang="zh-CN" sz="1350" dirty="0" err="1">
                <a:solidFill>
                  <a:schemeClr val="tx1"/>
                </a:solidFill>
                <a:ea typeface="黑体" pitchFamily="49" charset="-122"/>
              </a:rPr>
              <a:t>numtype</a:t>
            </a:r>
            <a:r>
              <a:rPr lang="zh-CN" altLang="en-US" sz="1350" dirty="0">
                <a:solidFill>
                  <a:schemeClr val="tx1"/>
                </a:solidFill>
                <a:ea typeface="黑体" pitchFamily="49" charset="-122"/>
              </a:rPr>
              <a:t>，这样就把类模板具体化了，或者说实例化了。</a:t>
            </a:r>
            <a:endParaRPr lang="en-US" altLang="zh-CN" sz="1350" dirty="0">
              <a:solidFill>
                <a:schemeClr val="tx1"/>
              </a:solidFill>
              <a:ea typeface="黑体" pitchFamily="49" charset="-122"/>
            </a:endParaRPr>
          </a:p>
        </p:txBody>
      </p:sp>
    </p:spTree>
    <p:extLst>
      <p:ext uri="{BB962C8B-B14F-4D97-AF65-F5344CB8AC3E}">
        <p14:creationId xmlns:p14="http://schemas.microsoft.com/office/powerpoint/2010/main" val="9106525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6EA52521-7515-45F5-8260-0A20179AB265}"/>
              </a:ext>
            </a:extLst>
          </p:cNvPr>
          <p:cNvSpPr>
            <a:spLocks noGrp="1" noChangeArrowheads="1"/>
          </p:cNvSpPr>
          <p:nvPr>
            <p:ph type="subTitle" idx="4294967295"/>
          </p:nvPr>
        </p:nvSpPr>
        <p:spPr>
          <a:xfrm>
            <a:off x="1143000" y="1257301"/>
            <a:ext cx="6286500" cy="449341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buNone/>
            </a:pPr>
            <a:r>
              <a:rPr lang="zh-CN" altLang="en-US"/>
              <a:t>例9.14 声明一个类模板，利用它分别实现两个整数、浮点数和字符的比较，求出大数和小数。</a:t>
            </a:r>
          </a:p>
          <a:p>
            <a:pPr indent="-4763">
              <a:buNone/>
            </a:pPr>
            <a:r>
              <a:rPr lang="zh-CN" altLang="en-US" sz="1350"/>
              <a:t>#</a:t>
            </a:r>
            <a:r>
              <a:rPr lang="en-US" altLang="zh-CN" sz="1350"/>
              <a:t>include &lt;iostream&gt;</a:t>
            </a:r>
          </a:p>
          <a:p>
            <a:pPr indent="-4763">
              <a:buNone/>
            </a:pPr>
            <a:r>
              <a:rPr lang="en-US" altLang="zh-CN" sz="1350"/>
              <a:t>using namespace std;</a:t>
            </a:r>
          </a:p>
          <a:p>
            <a:pPr indent="-4763">
              <a:buNone/>
            </a:pPr>
            <a:r>
              <a:rPr lang="en-US" altLang="zh-CN" sz="1350">
                <a:solidFill>
                  <a:srgbClr val="FF0000"/>
                </a:solidFill>
              </a:rPr>
              <a:t>template&lt;class numtype&gt;                //</a:t>
            </a:r>
            <a:r>
              <a:rPr lang="zh-CN" altLang="en-US" sz="1350">
                <a:solidFill>
                  <a:srgbClr val="FF0000"/>
                </a:solidFill>
              </a:rPr>
              <a:t>定义类模板</a:t>
            </a:r>
          </a:p>
          <a:p>
            <a:pPr indent="-4763">
              <a:buNone/>
            </a:pPr>
            <a:r>
              <a:rPr lang="en-US" altLang="zh-CN" sz="1350"/>
              <a:t>class Compare</a:t>
            </a:r>
          </a:p>
          <a:p>
            <a:pPr indent="-4763">
              <a:buNone/>
            </a:pPr>
            <a:r>
              <a:rPr lang="en-US" altLang="zh-CN" sz="1350"/>
              <a:t>{public:</a:t>
            </a:r>
          </a:p>
          <a:p>
            <a:pPr lvl="1" indent="-4763">
              <a:buNone/>
            </a:pPr>
            <a:r>
              <a:rPr lang="en-US" altLang="zh-CN" sz="1350"/>
              <a:t>Compare(numtype a,numtype b)</a:t>
            </a:r>
          </a:p>
          <a:p>
            <a:pPr lvl="1" indent="-4763">
              <a:buNone/>
            </a:pPr>
            <a:r>
              <a:rPr lang="en-US" altLang="zh-CN" sz="1350"/>
              <a:t>{x=a;y=b;}</a:t>
            </a:r>
          </a:p>
          <a:p>
            <a:pPr lvl="1" indent="-4763">
              <a:buNone/>
            </a:pPr>
            <a:r>
              <a:rPr lang="en-US" altLang="zh-CN" sz="1350"/>
              <a:t>numtype max( )</a:t>
            </a:r>
          </a:p>
          <a:p>
            <a:pPr lvl="1" indent="-4763">
              <a:buNone/>
            </a:pPr>
            <a:r>
              <a:rPr lang="en-US" altLang="zh-CN" sz="1350"/>
              <a:t>{return (x&gt;y)?x:y;}</a:t>
            </a:r>
          </a:p>
          <a:p>
            <a:pPr lvl="1" indent="-4763">
              <a:buNone/>
            </a:pPr>
            <a:r>
              <a:rPr lang="en-US" altLang="zh-CN" sz="1350"/>
              <a:t>numtype min( )</a:t>
            </a:r>
          </a:p>
          <a:p>
            <a:pPr lvl="1" indent="-4763">
              <a:buNone/>
            </a:pPr>
            <a:r>
              <a:rPr lang="en-US" altLang="zh-CN" sz="1350"/>
              <a:t>{return (x&lt;y)?x:y;}</a:t>
            </a:r>
          </a:p>
          <a:p>
            <a:pPr indent="-4763">
              <a:buNone/>
            </a:pPr>
            <a:r>
              <a:rPr lang="en-US" altLang="zh-CN" sz="1350"/>
              <a:t>private:</a:t>
            </a:r>
          </a:p>
          <a:p>
            <a:pPr indent="-4763">
              <a:buNone/>
            </a:pPr>
            <a:r>
              <a:rPr lang="en-US" altLang="zh-CN" sz="1350"/>
              <a:t>         numtype x,y;</a:t>
            </a:r>
          </a:p>
          <a:p>
            <a:pPr indent="-4763">
              <a:buNone/>
            </a:pPr>
            <a:r>
              <a:rPr lang="en-US" altLang="zh-CN" sz="1350"/>
              <a:t>};</a:t>
            </a:r>
          </a:p>
          <a:p>
            <a:pPr indent="-4763">
              <a:buNone/>
            </a:pPr>
            <a:endParaRPr lang="en-US" altLang="zh-CN" sz="1350"/>
          </a:p>
        </p:txBody>
      </p:sp>
      <p:sp>
        <p:nvSpPr>
          <p:cNvPr id="4" name="矩形 3">
            <a:extLst>
              <a:ext uri="{FF2B5EF4-FFF2-40B4-BE49-F238E27FC236}">
                <a16:creationId xmlns:a16="http://schemas.microsoft.com/office/drawing/2014/main" id="{16DE7A5E-47AE-43C1-8CC6-3FEB602A2E58}"/>
              </a:ext>
            </a:extLst>
          </p:cNvPr>
          <p:cNvSpPr/>
          <p:nvPr/>
        </p:nvSpPr>
        <p:spPr>
          <a:xfrm>
            <a:off x="3924300" y="3807619"/>
            <a:ext cx="3644504" cy="1864165"/>
          </a:xfrm>
          <a:prstGeom prst="rect">
            <a:avLst/>
          </a:prstGeom>
          <a:solidFill>
            <a:srgbClr val="99CCFF"/>
          </a:solidFill>
          <a:ln>
            <a:solidFill>
              <a:srgbClr val="C00000"/>
            </a:solidFill>
          </a:ln>
        </p:spPr>
        <p:txBody>
          <a:bodyPr>
            <a:spAutoFit/>
          </a:bodyPr>
          <a:lstStyle/>
          <a:p>
            <a:pPr indent="-4763">
              <a:lnSpc>
                <a:spcPts val="1950"/>
              </a:lnSpc>
              <a:defRPr/>
            </a:pPr>
            <a:r>
              <a:rPr lang="zh-CN" altLang="en-US" sz="1350" dirty="0">
                <a:latin typeface="+mn-lt"/>
                <a:ea typeface="黑体" pitchFamily="49" charset="-122"/>
              </a:rPr>
              <a:t>如果改为在类模板外定义，不能用一般定义类成员函数的形式：</a:t>
            </a:r>
          </a:p>
          <a:p>
            <a:pPr indent="-4763">
              <a:lnSpc>
                <a:spcPts val="1950"/>
              </a:lnSpc>
              <a:defRPr/>
            </a:pPr>
            <a:r>
              <a:rPr lang="en-US" altLang="zh-CN" sz="1350" dirty="0" err="1">
                <a:latin typeface="+mn-lt"/>
                <a:ea typeface="黑体" pitchFamily="49" charset="-122"/>
              </a:rPr>
              <a:t>numtype</a:t>
            </a:r>
            <a:r>
              <a:rPr lang="en-US" altLang="zh-CN" sz="1350" dirty="0">
                <a:latin typeface="+mn-lt"/>
                <a:ea typeface="黑体" pitchFamily="49" charset="-122"/>
              </a:rPr>
              <a:t> </a:t>
            </a:r>
            <a:r>
              <a:rPr lang="en-US" altLang="zh-CN" sz="1350" dirty="0" err="1">
                <a:latin typeface="+mn-lt"/>
                <a:ea typeface="黑体" pitchFamily="49" charset="-122"/>
              </a:rPr>
              <a:t>Compare∷max</a:t>
            </a:r>
            <a:r>
              <a:rPr lang="en-US" altLang="zh-CN" sz="1350" dirty="0">
                <a:latin typeface="+mn-lt"/>
                <a:ea typeface="黑体" pitchFamily="49" charset="-122"/>
              </a:rPr>
              <a:t>( ) {…}   </a:t>
            </a:r>
            <a:r>
              <a:rPr lang="en-US" altLang="zh-CN" sz="1350" dirty="0">
                <a:solidFill>
                  <a:srgbClr val="FF0000"/>
                </a:solidFill>
                <a:latin typeface="+mn-lt"/>
                <a:ea typeface="黑体" pitchFamily="49" charset="-122"/>
              </a:rPr>
              <a:t>//</a:t>
            </a:r>
            <a:r>
              <a:rPr lang="zh-CN" altLang="en-US" sz="1350" dirty="0">
                <a:solidFill>
                  <a:srgbClr val="FF0000"/>
                </a:solidFill>
                <a:latin typeface="+mn-lt"/>
                <a:ea typeface="黑体" pitchFamily="49" charset="-122"/>
              </a:rPr>
              <a:t>错误</a:t>
            </a:r>
            <a:r>
              <a:rPr lang="en-US" altLang="zh-CN" sz="1350" dirty="0">
                <a:latin typeface="+mn-lt"/>
                <a:ea typeface="黑体" pitchFamily="49" charset="-122"/>
              </a:rPr>
              <a:t>  </a:t>
            </a:r>
            <a:endParaRPr lang="zh-CN" altLang="en-US" sz="1350" dirty="0">
              <a:latin typeface="+mn-lt"/>
              <a:ea typeface="黑体" pitchFamily="49" charset="-122"/>
            </a:endParaRPr>
          </a:p>
          <a:p>
            <a:pPr indent="-4763">
              <a:lnSpc>
                <a:spcPts val="1950"/>
              </a:lnSpc>
              <a:defRPr/>
            </a:pPr>
            <a:r>
              <a:rPr lang="zh-CN" altLang="en-US" sz="1350" dirty="0">
                <a:latin typeface="+mn-lt"/>
                <a:ea typeface="黑体" pitchFamily="49" charset="-122"/>
              </a:rPr>
              <a:t>应当写成类模板的形式： </a:t>
            </a:r>
          </a:p>
          <a:p>
            <a:pPr indent="-4763">
              <a:lnSpc>
                <a:spcPts val="1950"/>
              </a:lnSpc>
              <a:defRPr/>
            </a:pPr>
            <a:r>
              <a:rPr lang="en-US" altLang="zh-CN" sz="1350" dirty="0">
                <a:solidFill>
                  <a:srgbClr val="0000FF"/>
                </a:solidFill>
                <a:latin typeface="+mn-lt"/>
                <a:ea typeface="黑体" pitchFamily="49" charset="-122"/>
              </a:rPr>
              <a:t>template&lt;class </a:t>
            </a:r>
            <a:r>
              <a:rPr lang="en-US" altLang="zh-CN" sz="1350" dirty="0" err="1">
                <a:solidFill>
                  <a:srgbClr val="0000FF"/>
                </a:solidFill>
                <a:latin typeface="+mn-lt"/>
                <a:ea typeface="黑体" pitchFamily="49" charset="-122"/>
              </a:rPr>
              <a:t>numtype</a:t>
            </a:r>
            <a:r>
              <a:rPr lang="en-US" altLang="zh-CN" sz="1350" dirty="0">
                <a:solidFill>
                  <a:srgbClr val="0000FF"/>
                </a:solidFill>
                <a:latin typeface="+mn-lt"/>
                <a:ea typeface="黑体" pitchFamily="49" charset="-122"/>
              </a:rPr>
              <a:t>&gt;</a:t>
            </a:r>
          </a:p>
          <a:p>
            <a:pPr indent="-4763">
              <a:lnSpc>
                <a:spcPts val="1950"/>
              </a:lnSpc>
              <a:defRPr/>
            </a:pPr>
            <a:r>
              <a:rPr lang="en-US" altLang="zh-CN" sz="1350" dirty="0" err="1">
                <a:solidFill>
                  <a:srgbClr val="0000FF"/>
                </a:solidFill>
                <a:latin typeface="+mn-lt"/>
                <a:ea typeface="黑体" pitchFamily="49" charset="-122"/>
              </a:rPr>
              <a:t>numtype</a:t>
            </a:r>
            <a:r>
              <a:rPr lang="en-US" altLang="zh-CN" sz="1350" dirty="0">
                <a:solidFill>
                  <a:srgbClr val="0000FF"/>
                </a:solidFill>
                <a:latin typeface="+mn-lt"/>
                <a:ea typeface="黑体" pitchFamily="49" charset="-122"/>
              </a:rPr>
              <a:t> Compare&lt;</a:t>
            </a:r>
            <a:r>
              <a:rPr lang="en-US" altLang="zh-CN" sz="1350" dirty="0" err="1">
                <a:solidFill>
                  <a:srgbClr val="0000FF"/>
                </a:solidFill>
                <a:latin typeface="+mn-lt"/>
                <a:ea typeface="黑体" pitchFamily="49" charset="-122"/>
              </a:rPr>
              <a:t>numtype</a:t>
            </a:r>
            <a:r>
              <a:rPr lang="en-US" altLang="zh-CN" sz="1350" dirty="0">
                <a:solidFill>
                  <a:srgbClr val="0000FF"/>
                </a:solidFill>
                <a:latin typeface="+mn-lt"/>
                <a:ea typeface="黑体" pitchFamily="49" charset="-122"/>
              </a:rPr>
              <a:t>&gt;∷max( )</a:t>
            </a:r>
          </a:p>
          <a:p>
            <a:pPr indent="-4763">
              <a:lnSpc>
                <a:spcPts val="1950"/>
              </a:lnSpc>
              <a:defRPr/>
            </a:pPr>
            <a:r>
              <a:rPr lang="en-US" altLang="zh-CN" sz="1350" dirty="0">
                <a:solidFill>
                  <a:srgbClr val="0000FF"/>
                </a:solidFill>
                <a:latin typeface="+mn-lt"/>
                <a:ea typeface="黑体" pitchFamily="49" charset="-122"/>
              </a:rPr>
              <a:t>{{return (x&gt;y)?x:y;}</a:t>
            </a:r>
          </a:p>
        </p:txBody>
      </p:sp>
    </p:spTree>
    <p:extLst>
      <p:ext uri="{BB962C8B-B14F-4D97-AF65-F5344CB8AC3E}">
        <p14:creationId xmlns:p14="http://schemas.microsoft.com/office/powerpoint/2010/main" val="21992758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1C2036A9-97B1-4DF0-BD28-F8AB3055612A}"/>
              </a:ext>
            </a:extLst>
          </p:cNvPr>
          <p:cNvSpPr>
            <a:spLocks noGrp="1" noChangeArrowheads="1"/>
          </p:cNvSpPr>
          <p:nvPr>
            <p:ph type="subTitle" idx="4294967295"/>
          </p:nvPr>
        </p:nvSpPr>
        <p:spPr>
          <a:xfrm>
            <a:off x="1143000" y="1052514"/>
            <a:ext cx="6457950" cy="449341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buNone/>
            </a:pPr>
            <a:r>
              <a:rPr lang="en-US" altLang="zh-CN" sz="1350"/>
              <a:t>int main( )</a:t>
            </a:r>
          </a:p>
          <a:p>
            <a:pPr indent="-4763">
              <a:buNone/>
            </a:pPr>
            <a:r>
              <a:rPr lang="en-US" altLang="zh-CN" sz="1350"/>
              <a:t>{      </a:t>
            </a:r>
          </a:p>
          <a:p>
            <a:pPr lvl="1" indent="-4763">
              <a:buNone/>
            </a:pPr>
            <a:r>
              <a:rPr lang="en-US" altLang="zh-CN" sz="1350"/>
              <a:t>Compare&lt;int&gt; cmp1(3,7);            //</a:t>
            </a:r>
            <a:r>
              <a:rPr lang="zh-CN" altLang="en-US" sz="1350"/>
              <a:t>定义对象</a:t>
            </a:r>
            <a:r>
              <a:rPr lang="en-US" altLang="zh-CN" sz="1350"/>
              <a:t>cmp1，</a:t>
            </a:r>
            <a:r>
              <a:rPr lang="zh-CN" altLang="en-US" sz="1350"/>
              <a:t>用于两个整数的比较</a:t>
            </a:r>
          </a:p>
          <a:p>
            <a:pPr lvl="1" indent="-4763">
              <a:buNone/>
            </a:pPr>
            <a:r>
              <a:rPr lang="en-US" altLang="zh-CN" sz="1350"/>
              <a:t>cout&lt;&lt;cmp1.max( )&lt;&lt;″ is the Maximum of two integer numbers.″&lt;&lt;endl;</a:t>
            </a:r>
          </a:p>
          <a:p>
            <a:pPr lvl="1" indent="-4763">
              <a:buNone/>
            </a:pPr>
            <a:r>
              <a:rPr lang="en-US" altLang="zh-CN" sz="1350"/>
              <a:t>cout&lt;&lt;cmp1.min( )&lt;&lt;″ is the Minimum of two integer numbers.″&lt;&lt;endl&lt;&lt;endl;</a:t>
            </a:r>
          </a:p>
          <a:p>
            <a:pPr lvl="1" indent="-4763">
              <a:buNone/>
            </a:pPr>
            <a:r>
              <a:rPr lang="en-US" altLang="zh-CN" sz="1350"/>
              <a:t>Compare&lt;float&gt; cmp2(45.78,93.6);  //</a:t>
            </a:r>
            <a:r>
              <a:rPr lang="zh-CN" altLang="en-US" sz="1350"/>
              <a:t>定义对象</a:t>
            </a:r>
            <a:r>
              <a:rPr lang="en-US" altLang="zh-CN" sz="1350"/>
              <a:t>cmp2，</a:t>
            </a:r>
            <a:r>
              <a:rPr lang="zh-CN" altLang="en-US" sz="1350"/>
              <a:t>用于两个浮点数的比较</a:t>
            </a:r>
          </a:p>
          <a:p>
            <a:pPr lvl="1" indent="-4763">
              <a:buNone/>
            </a:pPr>
            <a:r>
              <a:rPr lang="en-US" altLang="zh-CN" sz="1350"/>
              <a:t>cout&lt;&lt;cmp2.max( )&lt;&lt;″ is the Maximum of two float numbers.″&lt;&lt;endl;</a:t>
            </a:r>
          </a:p>
          <a:p>
            <a:pPr lvl="1" indent="-4763">
              <a:buNone/>
            </a:pPr>
            <a:r>
              <a:rPr lang="en-US" altLang="zh-CN" sz="1350"/>
              <a:t>cout&lt;&lt;cmp2.min( )&lt;&lt;″ is the Minimum of two float numbers.″&lt;&lt;endl&lt;&lt;endl;</a:t>
            </a:r>
          </a:p>
          <a:p>
            <a:pPr lvl="1" indent="-4763">
              <a:buNone/>
            </a:pPr>
            <a:r>
              <a:rPr lang="en-US" altLang="zh-CN" sz="1350"/>
              <a:t>Compare&lt;char&gt; cmp3(′a′,′A′);       //</a:t>
            </a:r>
            <a:r>
              <a:rPr lang="zh-CN" altLang="en-US" sz="1350"/>
              <a:t>定义对象</a:t>
            </a:r>
            <a:r>
              <a:rPr lang="en-US" altLang="zh-CN" sz="1350"/>
              <a:t>cmp3，</a:t>
            </a:r>
            <a:r>
              <a:rPr lang="zh-CN" altLang="en-US" sz="1350"/>
              <a:t>用于两个字符的比较</a:t>
            </a:r>
          </a:p>
          <a:p>
            <a:pPr lvl="1" indent="-4763">
              <a:buNone/>
            </a:pPr>
            <a:r>
              <a:rPr lang="en-US" altLang="zh-CN" sz="1350"/>
              <a:t>cout&lt;&lt;cmp3.max( )&lt;&lt;″ is the Maximum of two characters.″&lt;&lt;endl;</a:t>
            </a:r>
          </a:p>
          <a:p>
            <a:pPr lvl="1" indent="-4763">
              <a:buNone/>
            </a:pPr>
            <a:r>
              <a:rPr lang="en-US" altLang="zh-CN" sz="1350"/>
              <a:t>cout&lt;&lt;cmp3.min( )&lt;&lt;″ is the Minimum of two characters.″&lt;&lt;endl;</a:t>
            </a:r>
          </a:p>
          <a:p>
            <a:pPr lvl="1" indent="-4763">
              <a:buNone/>
            </a:pPr>
            <a:r>
              <a:rPr lang="en-US" altLang="zh-CN" sz="1350"/>
              <a:t>return 0;</a:t>
            </a:r>
          </a:p>
          <a:p>
            <a:pPr indent="-4763">
              <a:buNone/>
            </a:pPr>
            <a:r>
              <a:rPr lang="en-US" altLang="zh-CN" sz="1350"/>
              <a:t>}</a:t>
            </a:r>
            <a:endParaRPr lang="zh-CN" altLang="en-US" sz="1350"/>
          </a:p>
        </p:txBody>
      </p:sp>
      <p:sp>
        <p:nvSpPr>
          <p:cNvPr id="81923" name="矩形 2">
            <a:extLst>
              <a:ext uri="{FF2B5EF4-FFF2-40B4-BE49-F238E27FC236}">
                <a16:creationId xmlns:a16="http://schemas.microsoft.com/office/drawing/2014/main" id="{2A4BB741-1BF1-4A38-BD89-2B54555935D2}"/>
              </a:ext>
            </a:extLst>
          </p:cNvPr>
          <p:cNvSpPr>
            <a:spLocks noChangeArrowheads="1"/>
          </p:cNvSpPr>
          <p:nvPr/>
        </p:nvSpPr>
        <p:spPr bwMode="auto">
          <a:xfrm>
            <a:off x="3977879" y="4131469"/>
            <a:ext cx="3429000" cy="1754326"/>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350"/>
              <a:t>7 </a:t>
            </a:r>
            <a:r>
              <a:rPr lang="en-US" altLang="zh-CN" sz="1350"/>
              <a:t>is the Maximum of two integers.</a:t>
            </a:r>
          </a:p>
          <a:p>
            <a:pPr eaLnBrk="1" hangingPunct="1"/>
            <a:r>
              <a:rPr lang="en-US" altLang="zh-CN" sz="1350"/>
              <a:t>3 is the Minimum of two integers.</a:t>
            </a:r>
          </a:p>
          <a:p>
            <a:pPr eaLnBrk="1" hangingPunct="1"/>
            <a:endParaRPr lang="en-US" altLang="zh-CN" sz="1350"/>
          </a:p>
          <a:p>
            <a:pPr eaLnBrk="1" hangingPunct="1"/>
            <a:r>
              <a:rPr lang="en-US" altLang="zh-CN" sz="1350"/>
              <a:t>93.6 is the Maximum of two float numbers.</a:t>
            </a:r>
          </a:p>
          <a:p>
            <a:pPr eaLnBrk="1" hangingPunct="1"/>
            <a:r>
              <a:rPr lang="en-US" altLang="zh-CN" sz="1350"/>
              <a:t>45.78 is the Minimum of two float numbers.</a:t>
            </a:r>
          </a:p>
          <a:p>
            <a:pPr eaLnBrk="1" hangingPunct="1"/>
            <a:endParaRPr lang="en-US" altLang="zh-CN" sz="1350"/>
          </a:p>
          <a:p>
            <a:pPr eaLnBrk="1" hangingPunct="1"/>
            <a:r>
              <a:rPr lang="en-US" altLang="zh-CN" sz="1350"/>
              <a:t>a is the Maximum of two characters.</a:t>
            </a:r>
          </a:p>
          <a:p>
            <a:pPr eaLnBrk="1" hangingPunct="1"/>
            <a:r>
              <a:rPr lang="en-US" altLang="zh-CN" sz="1350"/>
              <a:t>A is the Minimum of two characters.</a:t>
            </a:r>
          </a:p>
        </p:txBody>
      </p:sp>
    </p:spTree>
    <p:extLst>
      <p:ext uri="{BB962C8B-B14F-4D97-AF65-F5344CB8AC3E}">
        <p14:creationId xmlns:p14="http://schemas.microsoft.com/office/powerpoint/2010/main" val="8745686"/>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0638178D-AA44-419F-AABF-B8AACF876469}"/>
              </a:ext>
            </a:extLst>
          </p:cNvPr>
          <p:cNvSpPr>
            <a:spLocks noGrp="1" noChangeArrowheads="1"/>
          </p:cNvSpPr>
          <p:nvPr>
            <p:ph type="subTitle" idx="4294967295"/>
          </p:nvPr>
        </p:nvSpPr>
        <p:spPr>
          <a:xfrm>
            <a:off x="1143000" y="1107282"/>
            <a:ext cx="6286500" cy="449341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lnSpc>
                <a:spcPts val="1950"/>
              </a:lnSpc>
              <a:buNone/>
            </a:pPr>
            <a:r>
              <a:rPr lang="zh-CN" altLang="en-US" sz="1500" b="0" dirty="0">
                <a:ea typeface="黑体" panose="02010609060101010101" pitchFamily="49" charset="-122"/>
              </a:rPr>
              <a:t>可以这样</a:t>
            </a:r>
            <a:r>
              <a:rPr lang="zh-CN" altLang="en-US" sz="1500" b="0" dirty="0">
                <a:solidFill>
                  <a:srgbClr val="C00000"/>
                </a:solidFill>
                <a:ea typeface="黑体" panose="02010609060101010101" pitchFamily="49" charset="-122"/>
              </a:rPr>
              <a:t>声明和使用类模板： </a:t>
            </a:r>
          </a:p>
          <a:p>
            <a:pPr indent="-4763">
              <a:lnSpc>
                <a:spcPts val="1950"/>
              </a:lnSpc>
              <a:buNone/>
            </a:pPr>
            <a:r>
              <a:rPr lang="zh-CN" altLang="en-US" sz="1500" b="0" dirty="0">
                <a:ea typeface="黑体" panose="02010609060101010101" pitchFamily="49" charset="-122"/>
              </a:rPr>
              <a:t>(1) </a:t>
            </a:r>
            <a:r>
              <a:rPr lang="zh-CN" altLang="en-US" sz="1500" b="0" dirty="0">
                <a:solidFill>
                  <a:srgbClr val="FF0000"/>
                </a:solidFill>
                <a:ea typeface="黑体" panose="02010609060101010101" pitchFamily="49" charset="-122"/>
              </a:rPr>
              <a:t>先写出一个实际的类</a:t>
            </a:r>
            <a:r>
              <a:rPr lang="en-US" altLang="zh-CN" sz="1500" b="0" dirty="0">
                <a:ea typeface="黑体" panose="02010609060101010101" pitchFamily="49" charset="-122"/>
              </a:rPr>
              <a:t>。</a:t>
            </a:r>
            <a:r>
              <a:rPr lang="zh-CN" altLang="en-US" sz="1500" b="0" dirty="0">
                <a:ea typeface="黑体" panose="02010609060101010101" pitchFamily="49" charset="-122"/>
              </a:rPr>
              <a:t>由于其语义明确，含义清楚，一般不会出错。</a:t>
            </a:r>
          </a:p>
          <a:p>
            <a:pPr indent="-4763">
              <a:lnSpc>
                <a:spcPts val="1950"/>
              </a:lnSpc>
              <a:buNone/>
            </a:pPr>
            <a:r>
              <a:rPr lang="zh-CN" altLang="en-US" sz="1500" b="0" dirty="0">
                <a:ea typeface="黑体" panose="02010609060101010101" pitchFamily="49" charset="-122"/>
              </a:rPr>
              <a:t>(2) 将此类中准备改变的类型名(如</a:t>
            </a:r>
            <a:r>
              <a:rPr lang="en-US" altLang="zh-CN" sz="1500" b="0" dirty="0">
                <a:ea typeface="黑体" panose="02010609060101010101" pitchFamily="49" charset="-122"/>
              </a:rPr>
              <a:t>int</a:t>
            </a:r>
            <a:r>
              <a:rPr lang="zh-CN" altLang="en-US" sz="1500" b="0" dirty="0">
                <a:ea typeface="黑体" panose="02010609060101010101" pitchFamily="49" charset="-122"/>
              </a:rPr>
              <a:t>要改变为</a:t>
            </a:r>
            <a:r>
              <a:rPr lang="en-US" altLang="zh-CN" sz="1500" b="0" dirty="0">
                <a:ea typeface="黑体" panose="02010609060101010101" pitchFamily="49" charset="-122"/>
              </a:rPr>
              <a:t>float</a:t>
            </a:r>
            <a:r>
              <a:rPr lang="zh-CN" altLang="en-US" sz="1500" b="0" dirty="0">
                <a:ea typeface="黑体" panose="02010609060101010101" pitchFamily="49" charset="-122"/>
              </a:rPr>
              <a:t>或</a:t>
            </a:r>
            <a:r>
              <a:rPr lang="en-US" altLang="zh-CN" sz="1500" b="0" dirty="0">
                <a:ea typeface="黑体" panose="02010609060101010101" pitchFamily="49" charset="-122"/>
              </a:rPr>
              <a:t>char)</a:t>
            </a:r>
            <a:r>
              <a:rPr lang="zh-CN" altLang="en-US" sz="1500" b="0" dirty="0">
                <a:ea typeface="黑体" panose="02010609060101010101" pitchFamily="49" charset="-122"/>
              </a:rPr>
              <a:t>改用一个自己指定的</a:t>
            </a:r>
            <a:r>
              <a:rPr lang="zh-CN" altLang="en-US" sz="1500" b="0" dirty="0">
                <a:solidFill>
                  <a:srgbClr val="FF0000"/>
                </a:solidFill>
                <a:ea typeface="黑体" panose="02010609060101010101" pitchFamily="49" charset="-122"/>
              </a:rPr>
              <a:t>虚拟类型名</a:t>
            </a:r>
            <a:r>
              <a:rPr lang="zh-CN" altLang="en-US" sz="1500" b="0" dirty="0">
                <a:ea typeface="黑体" panose="02010609060101010101" pitchFamily="49" charset="-122"/>
              </a:rPr>
              <a:t>(如上例中的</a:t>
            </a:r>
            <a:r>
              <a:rPr lang="en-US" altLang="zh-CN" sz="1500" b="0" dirty="0" err="1">
                <a:ea typeface="黑体" panose="02010609060101010101" pitchFamily="49" charset="-122"/>
              </a:rPr>
              <a:t>numtype</a:t>
            </a:r>
            <a:r>
              <a:rPr lang="en-US" altLang="zh-CN" sz="1500" b="0" dirty="0">
                <a:ea typeface="黑体" panose="02010609060101010101" pitchFamily="49" charset="-122"/>
              </a:rPr>
              <a:t>)。</a:t>
            </a:r>
          </a:p>
          <a:p>
            <a:pPr indent="-4763">
              <a:lnSpc>
                <a:spcPts val="1950"/>
              </a:lnSpc>
              <a:buNone/>
            </a:pPr>
            <a:r>
              <a:rPr lang="en-US" altLang="zh-CN" sz="1500" b="0" dirty="0">
                <a:ea typeface="黑体" panose="02010609060101010101" pitchFamily="49" charset="-122"/>
              </a:rPr>
              <a:t>(3) </a:t>
            </a:r>
            <a:r>
              <a:rPr lang="zh-CN" altLang="en-US" sz="1500" b="0" dirty="0">
                <a:ea typeface="黑体" panose="02010609060101010101" pitchFamily="49" charset="-122"/>
              </a:rPr>
              <a:t>在类声明前面加入一行，格式为 </a:t>
            </a:r>
          </a:p>
          <a:p>
            <a:pPr indent="-4763">
              <a:lnSpc>
                <a:spcPts val="1950"/>
              </a:lnSpc>
              <a:buNone/>
            </a:pPr>
            <a:r>
              <a:rPr lang="en-US" altLang="zh-CN" sz="1500" b="0" dirty="0">
                <a:solidFill>
                  <a:srgbClr val="FF0000"/>
                </a:solidFill>
                <a:ea typeface="黑体" panose="02010609060101010101" pitchFamily="49" charset="-122"/>
              </a:rPr>
              <a:t>template&lt;class </a:t>
            </a:r>
            <a:r>
              <a:rPr lang="zh-CN" altLang="en-US" sz="1500" b="0" dirty="0">
                <a:solidFill>
                  <a:srgbClr val="FF0000"/>
                </a:solidFill>
                <a:ea typeface="黑体" panose="02010609060101010101" pitchFamily="49" charset="-122"/>
              </a:rPr>
              <a:t>虚拟类型参数&gt;</a:t>
            </a:r>
            <a:r>
              <a:rPr lang="zh-CN" altLang="en-US" sz="1500" b="0" dirty="0">
                <a:ea typeface="黑体" panose="02010609060101010101" pitchFamily="49" charset="-122"/>
              </a:rPr>
              <a:t>，如</a:t>
            </a:r>
          </a:p>
          <a:p>
            <a:pPr indent="-4763">
              <a:lnSpc>
                <a:spcPts val="1950"/>
              </a:lnSpc>
              <a:buNone/>
            </a:pPr>
            <a:r>
              <a:rPr lang="en-US" altLang="zh-CN" sz="1500" b="0" dirty="0">
                <a:solidFill>
                  <a:srgbClr val="0000FF"/>
                </a:solidFill>
                <a:ea typeface="黑体" panose="02010609060101010101" pitchFamily="49" charset="-122"/>
              </a:rPr>
              <a:t>template&lt;class </a:t>
            </a:r>
            <a:r>
              <a:rPr lang="en-US" altLang="zh-CN" sz="1500" b="0" dirty="0" err="1">
                <a:solidFill>
                  <a:srgbClr val="0000FF"/>
                </a:solidFill>
                <a:ea typeface="黑体" panose="02010609060101010101" pitchFamily="49" charset="-122"/>
              </a:rPr>
              <a:t>numtype</a:t>
            </a:r>
            <a:r>
              <a:rPr lang="en-US" altLang="zh-CN" sz="1500" b="0" dirty="0">
                <a:solidFill>
                  <a:srgbClr val="0000FF"/>
                </a:solidFill>
                <a:ea typeface="黑体" panose="02010609060101010101" pitchFamily="49" charset="-122"/>
              </a:rPr>
              <a:t>&gt;                </a:t>
            </a:r>
            <a:r>
              <a:rPr lang="en-US" altLang="zh-CN" sz="1500" b="0" dirty="0">
                <a:ea typeface="黑体" panose="02010609060101010101" pitchFamily="49" charset="-122"/>
              </a:rPr>
              <a:t>//</a:t>
            </a:r>
            <a:r>
              <a:rPr lang="zh-CN" altLang="en-US" sz="1500" b="0" dirty="0">
                <a:ea typeface="黑体" panose="02010609060101010101" pitchFamily="49" charset="-122"/>
              </a:rPr>
              <a:t>注意本行末尾无分号</a:t>
            </a:r>
          </a:p>
          <a:p>
            <a:pPr indent="-4763">
              <a:lnSpc>
                <a:spcPts val="1950"/>
              </a:lnSpc>
              <a:buNone/>
            </a:pPr>
            <a:r>
              <a:rPr lang="en-US" altLang="zh-CN" sz="1500" b="0" dirty="0">
                <a:ea typeface="黑体" panose="02010609060101010101" pitchFamily="49" charset="-122"/>
              </a:rPr>
              <a:t>class Compare                          </a:t>
            </a:r>
          </a:p>
          <a:p>
            <a:pPr indent="-4763">
              <a:lnSpc>
                <a:spcPts val="1950"/>
              </a:lnSpc>
              <a:buNone/>
            </a:pPr>
            <a:r>
              <a:rPr lang="en-US" altLang="zh-CN" sz="1500" b="0" dirty="0">
                <a:ea typeface="黑体" panose="02010609060101010101" pitchFamily="49" charset="-122"/>
              </a:rPr>
              <a:t>{…};                                   //</a:t>
            </a:r>
            <a:r>
              <a:rPr lang="zh-CN" altLang="en-US" sz="1500" b="0" dirty="0">
                <a:ea typeface="黑体" panose="02010609060101010101" pitchFamily="49" charset="-122"/>
              </a:rPr>
              <a:t>类体</a:t>
            </a:r>
            <a:endParaRPr lang="en-US" altLang="zh-CN" sz="1500" b="0" dirty="0">
              <a:ea typeface="黑体" panose="02010609060101010101" pitchFamily="49" charset="-122"/>
            </a:endParaRPr>
          </a:p>
          <a:p>
            <a:pPr indent="-4763">
              <a:lnSpc>
                <a:spcPts val="1950"/>
              </a:lnSpc>
              <a:buNone/>
            </a:pPr>
            <a:r>
              <a:rPr lang="en-US" altLang="zh-CN" sz="1500" b="0" dirty="0">
                <a:ea typeface="黑体" panose="02010609060101010101" pitchFamily="49" charset="-122"/>
              </a:rPr>
              <a:t>(4) </a:t>
            </a:r>
            <a:r>
              <a:rPr lang="zh-CN" altLang="en-US" sz="1500" b="0" dirty="0">
                <a:ea typeface="黑体" panose="02010609060101010101" pitchFamily="49" charset="-122"/>
              </a:rPr>
              <a:t>用类模板</a:t>
            </a:r>
            <a:r>
              <a:rPr lang="zh-CN" altLang="en-US" sz="1500" b="0" dirty="0">
                <a:solidFill>
                  <a:srgbClr val="FF0000"/>
                </a:solidFill>
                <a:ea typeface="黑体" panose="02010609060101010101" pitchFamily="49" charset="-122"/>
              </a:rPr>
              <a:t>定义对象</a:t>
            </a:r>
            <a:r>
              <a:rPr lang="zh-CN" altLang="en-US" sz="1500" b="0" dirty="0">
                <a:ea typeface="黑体" panose="02010609060101010101" pitchFamily="49" charset="-122"/>
              </a:rPr>
              <a:t>时用以下形式：</a:t>
            </a:r>
          </a:p>
          <a:p>
            <a:pPr indent="-4763">
              <a:lnSpc>
                <a:spcPts val="1950"/>
              </a:lnSpc>
              <a:buNone/>
            </a:pPr>
            <a:r>
              <a:rPr lang="zh-CN" altLang="en-US" sz="1500" b="0" dirty="0">
                <a:solidFill>
                  <a:srgbClr val="0000FF"/>
                </a:solidFill>
                <a:ea typeface="黑体" panose="02010609060101010101" pitchFamily="49" charset="-122"/>
              </a:rPr>
              <a:t>类模板名</a:t>
            </a:r>
            <a:r>
              <a:rPr lang="en-US" altLang="zh-CN" sz="1500" b="0" dirty="0">
                <a:solidFill>
                  <a:srgbClr val="0000FF"/>
                </a:solidFill>
                <a:ea typeface="黑体" panose="02010609060101010101" pitchFamily="49" charset="-122"/>
              </a:rPr>
              <a:t>&lt;</a:t>
            </a:r>
            <a:r>
              <a:rPr lang="zh-CN" altLang="en-US" sz="1500" b="0" dirty="0">
                <a:solidFill>
                  <a:srgbClr val="0000FF"/>
                </a:solidFill>
                <a:ea typeface="黑体" panose="02010609060101010101" pitchFamily="49" charset="-122"/>
              </a:rPr>
              <a:t>实际类型名</a:t>
            </a:r>
            <a:r>
              <a:rPr lang="en-US" altLang="zh-CN" sz="1500" b="0" dirty="0">
                <a:solidFill>
                  <a:srgbClr val="0000FF"/>
                </a:solidFill>
                <a:ea typeface="黑体" panose="02010609060101010101" pitchFamily="49" charset="-122"/>
              </a:rPr>
              <a:t>&gt;  </a:t>
            </a:r>
            <a:r>
              <a:rPr lang="zh-CN" altLang="en-US" sz="1500" b="0" dirty="0">
                <a:solidFill>
                  <a:srgbClr val="0000FF"/>
                </a:solidFill>
                <a:ea typeface="黑体" panose="02010609060101010101" pitchFamily="49" charset="-122"/>
              </a:rPr>
              <a:t>对象名</a:t>
            </a:r>
            <a:r>
              <a:rPr lang="en-US" altLang="zh-CN" sz="1500" b="0" dirty="0">
                <a:solidFill>
                  <a:srgbClr val="0000FF"/>
                </a:solidFill>
                <a:ea typeface="黑体" panose="02010609060101010101" pitchFamily="49" charset="-122"/>
              </a:rPr>
              <a:t>;</a:t>
            </a:r>
          </a:p>
          <a:p>
            <a:pPr indent="-4763">
              <a:lnSpc>
                <a:spcPts val="1950"/>
              </a:lnSpc>
              <a:buNone/>
            </a:pPr>
            <a:r>
              <a:rPr lang="zh-CN" altLang="en-US" sz="1500" b="0" dirty="0">
                <a:solidFill>
                  <a:srgbClr val="0000FF"/>
                </a:solidFill>
                <a:ea typeface="黑体" panose="02010609060101010101" pitchFamily="49" charset="-122"/>
              </a:rPr>
              <a:t>类模板名</a:t>
            </a:r>
            <a:r>
              <a:rPr lang="en-US" altLang="zh-CN" sz="1500" b="0" dirty="0">
                <a:solidFill>
                  <a:srgbClr val="0000FF"/>
                </a:solidFill>
                <a:ea typeface="黑体" panose="02010609060101010101" pitchFamily="49" charset="-122"/>
              </a:rPr>
              <a:t>&lt;</a:t>
            </a:r>
            <a:r>
              <a:rPr lang="zh-CN" altLang="en-US" sz="1500" b="0" dirty="0">
                <a:solidFill>
                  <a:srgbClr val="0000FF"/>
                </a:solidFill>
                <a:ea typeface="黑体" panose="02010609060101010101" pitchFamily="49" charset="-122"/>
              </a:rPr>
              <a:t>实际类型名</a:t>
            </a:r>
            <a:r>
              <a:rPr lang="en-US" altLang="zh-CN" sz="1500" b="0" dirty="0">
                <a:solidFill>
                  <a:srgbClr val="0000FF"/>
                </a:solidFill>
                <a:ea typeface="黑体" panose="02010609060101010101" pitchFamily="49" charset="-122"/>
              </a:rPr>
              <a:t>&gt;  </a:t>
            </a:r>
            <a:r>
              <a:rPr lang="zh-CN" altLang="en-US" sz="1500" b="0" dirty="0">
                <a:solidFill>
                  <a:srgbClr val="0000FF"/>
                </a:solidFill>
                <a:ea typeface="黑体" panose="02010609060101010101" pitchFamily="49" charset="-122"/>
              </a:rPr>
              <a:t>对象名</a:t>
            </a:r>
            <a:r>
              <a:rPr lang="en-US" altLang="zh-CN" sz="1500" b="0" dirty="0">
                <a:solidFill>
                  <a:srgbClr val="0000FF"/>
                </a:solidFill>
                <a:ea typeface="黑体" panose="02010609060101010101" pitchFamily="49" charset="-122"/>
              </a:rPr>
              <a:t>(</a:t>
            </a:r>
            <a:r>
              <a:rPr lang="zh-CN" altLang="en-US" sz="1500" b="0" dirty="0">
                <a:solidFill>
                  <a:srgbClr val="0000FF"/>
                </a:solidFill>
                <a:ea typeface="黑体" panose="02010609060101010101" pitchFamily="49" charset="-122"/>
              </a:rPr>
              <a:t>实参表列</a:t>
            </a:r>
            <a:r>
              <a:rPr lang="en-US" altLang="zh-CN" sz="1500" b="0" dirty="0">
                <a:solidFill>
                  <a:srgbClr val="0000FF"/>
                </a:solidFill>
                <a:ea typeface="黑体" panose="02010609060101010101" pitchFamily="49" charset="-122"/>
              </a:rPr>
              <a:t>);</a:t>
            </a:r>
          </a:p>
          <a:p>
            <a:pPr indent="-4763">
              <a:lnSpc>
                <a:spcPts val="1950"/>
              </a:lnSpc>
              <a:buNone/>
            </a:pPr>
            <a:r>
              <a:rPr lang="zh-CN" altLang="en-US" sz="1500" b="0" dirty="0">
                <a:ea typeface="黑体" panose="02010609060101010101" pitchFamily="49" charset="-122"/>
              </a:rPr>
              <a:t>如  </a:t>
            </a:r>
            <a:r>
              <a:rPr lang="en-US" altLang="zh-CN" sz="1500" b="0" dirty="0">
                <a:ea typeface="黑体" panose="02010609060101010101" pitchFamily="49" charset="-122"/>
              </a:rPr>
              <a:t>Compare&lt;int&gt; </a:t>
            </a:r>
            <a:r>
              <a:rPr lang="en-US" altLang="zh-CN" sz="1500" b="0" dirty="0" err="1">
                <a:ea typeface="黑体" panose="02010609060101010101" pitchFamily="49" charset="-122"/>
              </a:rPr>
              <a:t>cmp</a:t>
            </a:r>
            <a:r>
              <a:rPr lang="en-US" altLang="zh-CN" sz="1500" b="0" dirty="0">
                <a:ea typeface="黑体" panose="02010609060101010101" pitchFamily="49" charset="-122"/>
              </a:rPr>
              <a:t>;    </a:t>
            </a:r>
            <a:r>
              <a:rPr lang="zh-CN" altLang="en-US" sz="1500" b="0" dirty="0">
                <a:ea typeface="黑体" panose="02010609060101010101" pitchFamily="49" charset="-122"/>
              </a:rPr>
              <a:t>或    </a:t>
            </a:r>
            <a:r>
              <a:rPr lang="en-US" altLang="zh-CN" sz="1500" b="0" dirty="0">
                <a:ea typeface="黑体" panose="02010609060101010101" pitchFamily="49" charset="-122"/>
              </a:rPr>
              <a:t>compare&lt;int&gt; </a:t>
            </a:r>
            <a:r>
              <a:rPr lang="en-US" altLang="zh-CN" sz="1500" b="0" dirty="0" err="1">
                <a:ea typeface="黑体" panose="02010609060101010101" pitchFamily="49" charset="-122"/>
              </a:rPr>
              <a:t>cmp</a:t>
            </a:r>
            <a:r>
              <a:rPr lang="en-US" altLang="zh-CN" sz="1500" b="0" dirty="0">
                <a:ea typeface="黑体" panose="02010609060101010101" pitchFamily="49" charset="-122"/>
              </a:rPr>
              <a:t>(3,7);</a:t>
            </a:r>
          </a:p>
          <a:p>
            <a:pPr indent="-4763">
              <a:lnSpc>
                <a:spcPts val="1950"/>
              </a:lnSpc>
              <a:buNone/>
            </a:pPr>
            <a:r>
              <a:rPr lang="en-US" altLang="zh-CN" sz="1500" b="0" dirty="0">
                <a:ea typeface="黑体" panose="02010609060101010101" pitchFamily="49" charset="-122"/>
              </a:rPr>
              <a:t>(5) </a:t>
            </a:r>
            <a:r>
              <a:rPr lang="zh-CN" altLang="en-US" sz="1500" b="0" dirty="0">
                <a:ea typeface="黑体" panose="02010609060101010101" pitchFamily="49" charset="-122"/>
              </a:rPr>
              <a:t>如果在</a:t>
            </a:r>
            <a:r>
              <a:rPr lang="zh-CN" altLang="en-US" sz="1500" b="0" dirty="0">
                <a:solidFill>
                  <a:srgbClr val="FF0000"/>
                </a:solidFill>
                <a:ea typeface="黑体" panose="02010609060101010101" pitchFamily="49" charset="-122"/>
              </a:rPr>
              <a:t>类模板外定义成员函数</a:t>
            </a:r>
            <a:r>
              <a:rPr lang="zh-CN" altLang="en-US" sz="1500" b="0" dirty="0">
                <a:ea typeface="黑体" panose="02010609060101010101" pitchFamily="49" charset="-122"/>
              </a:rPr>
              <a:t>，应写成类模板形式： </a:t>
            </a:r>
          </a:p>
          <a:p>
            <a:pPr indent="-4763">
              <a:lnSpc>
                <a:spcPts val="1950"/>
              </a:lnSpc>
              <a:buNone/>
            </a:pPr>
            <a:r>
              <a:rPr lang="en-US" altLang="zh-CN" sz="1500" b="0" dirty="0">
                <a:ea typeface="黑体" panose="02010609060101010101" pitchFamily="49" charset="-122"/>
              </a:rPr>
              <a:t>template&lt;class </a:t>
            </a:r>
            <a:r>
              <a:rPr lang="zh-CN" altLang="en-US" sz="1500" b="0" dirty="0">
                <a:ea typeface="黑体" panose="02010609060101010101" pitchFamily="49" charset="-122"/>
              </a:rPr>
              <a:t>虚拟类型参数</a:t>
            </a:r>
            <a:r>
              <a:rPr lang="en-US" altLang="zh-CN" sz="1500" b="0" dirty="0">
                <a:ea typeface="黑体" panose="02010609060101010101" pitchFamily="49" charset="-122"/>
              </a:rPr>
              <a:t>&gt;</a:t>
            </a:r>
          </a:p>
          <a:p>
            <a:pPr indent="-4763">
              <a:lnSpc>
                <a:spcPts val="1950"/>
              </a:lnSpc>
              <a:buNone/>
            </a:pPr>
            <a:r>
              <a:rPr lang="zh-CN" altLang="en-US" sz="1500" b="0" dirty="0">
                <a:ea typeface="黑体" panose="02010609060101010101" pitchFamily="49" charset="-122"/>
              </a:rPr>
              <a:t>函数类型 类模板名</a:t>
            </a:r>
            <a:r>
              <a:rPr lang="en-US" altLang="zh-CN" sz="1500" b="0" dirty="0">
                <a:ea typeface="黑体" panose="02010609060101010101" pitchFamily="49" charset="-122"/>
              </a:rPr>
              <a:t>&lt;</a:t>
            </a:r>
            <a:r>
              <a:rPr lang="zh-CN" altLang="en-US" sz="1500" b="0" dirty="0">
                <a:ea typeface="黑体" panose="02010609060101010101" pitchFamily="49" charset="-122"/>
              </a:rPr>
              <a:t>虚拟类型参数</a:t>
            </a:r>
            <a:r>
              <a:rPr lang="en-US" altLang="zh-CN" sz="1500" b="0" dirty="0">
                <a:ea typeface="黑体" panose="02010609060101010101" pitchFamily="49" charset="-122"/>
              </a:rPr>
              <a:t>&gt;∷</a:t>
            </a:r>
            <a:r>
              <a:rPr lang="zh-CN" altLang="en-US" sz="1500" b="0" dirty="0">
                <a:ea typeface="黑体" panose="02010609060101010101" pitchFamily="49" charset="-122"/>
              </a:rPr>
              <a:t>成员函数名</a:t>
            </a:r>
            <a:r>
              <a:rPr lang="en-US" altLang="zh-CN" sz="1500" b="0" dirty="0">
                <a:ea typeface="黑体" panose="02010609060101010101" pitchFamily="49" charset="-122"/>
              </a:rPr>
              <a:t>(</a:t>
            </a:r>
            <a:r>
              <a:rPr lang="zh-CN" altLang="en-US" sz="1500" b="0" dirty="0">
                <a:ea typeface="黑体" panose="02010609060101010101" pitchFamily="49" charset="-122"/>
              </a:rPr>
              <a:t>函数形参表列</a:t>
            </a:r>
            <a:r>
              <a:rPr lang="en-US" altLang="zh-CN" sz="1500" b="0" dirty="0">
                <a:ea typeface="黑体" panose="02010609060101010101" pitchFamily="49" charset="-122"/>
              </a:rPr>
              <a:t>) {…}</a:t>
            </a:r>
          </a:p>
          <a:p>
            <a:pPr indent="-4763">
              <a:buNone/>
            </a:pPr>
            <a:endParaRPr lang="zh-CN" altLang="en-US" sz="1500" b="0" dirty="0">
              <a:ea typeface="黑体" panose="02010609060101010101" pitchFamily="49" charset="-122"/>
            </a:endParaRPr>
          </a:p>
        </p:txBody>
      </p:sp>
    </p:spTree>
    <p:extLst>
      <p:ext uri="{BB962C8B-B14F-4D97-AF65-F5344CB8AC3E}">
        <p14:creationId xmlns:p14="http://schemas.microsoft.com/office/powerpoint/2010/main" val="3338299422"/>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515F6171-E817-4680-93DA-D582BD89E652}"/>
              </a:ext>
            </a:extLst>
          </p:cNvPr>
          <p:cNvSpPr>
            <a:spLocks noGrp="1" noChangeArrowheads="1"/>
          </p:cNvSpPr>
          <p:nvPr>
            <p:ph type="subTitle" idx="4294967295"/>
          </p:nvPr>
        </p:nvSpPr>
        <p:spPr>
          <a:xfrm>
            <a:off x="1143000" y="1257301"/>
            <a:ext cx="6286500" cy="449341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buNone/>
            </a:pPr>
            <a:r>
              <a:rPr lang="zh-CN" altLang="en-US">
                <a:solidFill>
                  <a:srgbClr val="FF0000"/>
                </a:solidFill>
              </a:rPr>
              <a:t>说明： </a:t>
            </a:r>
          </a:p>
          <a:p>
            <a:pPr indent="-4763">
              <a:buNone/>
            </a:pPr>
            <a:r>
              <a:rPr lang="en-US" altLang="zh-CN" sz="1800"/>
              <a:t>(1) </a:t>
            </a:r>
            <a:r>
              <a:rPr lang="zh-CN" altLang="en-US" sz="1800"/>
              <a:t>类模板的类型参数可以有一个或多个，每个类型前面都必须加</a:t>
            </a:r>
            <a:r>
              <a:rPr lang="en-US" altLang="zh-CN" sz="1800"/>
              <a:t>class，</a:t>
            </a:r>
            <a:r>
              <a:rPr lang="zh-CN" altLang="en-US" sz="1800"/>
              <a:t>如</a:t>
            </a:r>
          </a:p>
          <a:p>
            <a:pPr lvl="1" indent="-4763">
              <a:buNone/>
            </a:pPr>
            <a:r>
              <a:rPr lang="en-US" altLang="zh-CN" sz="1800"/>
              <a:t>template&lt;class T1,class T2&gt;</a:t>
            </a:r>
          </a:p>
          <a:p>
            <a:pPr lvl="1" indent="-4763">
              <a:buNone/>
            </a:pPr>
            <a:r>
              <a:rPr lang="en-US" altLang="zh-CN" sz="1800"/>
              <a:t>class someclass</a:t>
            </a:r>
          </a:p>
          <a:p>
            <a:pPr lvl="1" indent="-4763">
              <a:buNone/>
            </a:pPr>
            <a:r>
              <a:rPr lang="en-US" altLang="zh-CN" sz="1800"/>
              <a:t>{</a:t>
            </a:r>
            <a:r>
              <a:rPr lang="en-US" altLang="zh-CN" sz="1800">
                <a:latin typeface="Arial" panose="020B0604020202020204" pitchFamily="34" charset="0"/>
              </a:rPr>
              <a:t>…</a:t>
            </a:r>
            <a:r>
              <a:rPr lang="en-US" altLang="zh-CN" sz="1800"/>
              <a:t>};</a:t>
            </a:r>
          </a:p>
          <a:p>
            <a:pPr indent="-4763">
              <a:buNone/>
            </a:pPr>
            <a:r>
              <a:rPr lang="zh-CN" altLang="en-US" sz="1800"/>
              <a:t>在定义对象时分别代入实际的类型名，如</a:t>
            </a:r>
          </a:p>
          <a:p>
            <a:pPr indent="-4763">
              <a:buNone/>
            </a:pPr>
            <a:r>
              <a:rPr lang="en-US" altLang="zh-CN" sz="1800"/>
              <a:t>someclass&lt;int,double&gt; obj;</a:t>
            </a:r>
          </a:p>
          <a:p>
            <a:pPr indent="-4763">
              <a:buNone/>
            </a:pPr>
            <a:r>
              <a:rPr lang="en-US" altLang="zh-CN" sz="1800"/>
              <a:t>(2) </a:t>
            </a:r>
            <a:r>
              <a:rPr lang="zh-CN" altLang="en-US" sz="1800"/>
              <a:t>和使用类一样，使用类模板时要注意其作用域，只能在其有效作用域内用它定义对象。</a:t>
            </a:r>
          </a:p>
          <a:p>
            <a:pPr indent="-4763">
              <a:buNone/>
            </a:pPr>
            <a:r>
              <a:rPr lang="zh-CN" altLang="en-US" sz="1800"/>
              <a:t>(3) 模板可以有层次，一个类模板可以作为基类，派生出派生模板类。</a:t>
            </a:r>
          </a:p>
        </p:txBody>
      </p:sp>
    </p:spTree>
    <p:extLst>
      <p:ext uri="{BB962C8B-B14F-4D97-AF65-F5344CB8AC3E}">
        <p14:creationId xmlns:p14="http://schemas.microsoft.com/office/powerpoint/2010/main" val="3804641708"/>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F92953F-360A-4A3C-9F0A-79775BBA0B30}"/>
              </a:ext>
            </a:extLst>
          </p:cNvPr>
          <p:cNvSpPr>
            <a:spLocks noGrp="1" noChangeArrowheads="1"/>
          </p:cNvSpPr>
          <p:nvPr>
            <p:ph type="ctrTitle" idx="4294967295"/>
          </p:nvPr>
        </p:nvSpPr>
        <p:spPr>
          <a:xfrm>
            <a:off x="1434107" y="1206829"/>
            <a:ext cx="6115050" cy="548376"/>
          </a:xfrm>
          <a:prstGeom prst="rect">
            <a:avLst/>
          </a:prstGeom>
          <a:noFill/>
          <a:ln>
            <a:solidFill>
              <a:srgbClr val="800000"/>
            </a:solidFill>
          </a:ln>
          <a:extLst>
            <a:ext uri="{909E8E84-426E-40DD-AFC4-6F175D3DCCD1}">
              <a14:hiddenFill xmlns:a14="http://schemas.microsoft.com/office/drawing/2010/main">
                <a:solidFill>
                  <a:srgbClr val="FFFFFF"/>
                </a:solidFill>
              </a14:hiddenFill>
            </a:ext>
          </a:extLst>
        </p:spPr>
        <p:txBody>
          <a:bodyPr/>
          <a:lstStyle/>
          <a:p>
            <a:pPr algn="ctr" eaLnBrk="1" hangingPunct="1">
              <a:lnSpc>
                <a:spcPct val="150000"/>
              </a:lnSpc>
              <a:spcBef>
                <a:spcPct val="50000"/>
              </a:spcBef>
            </a:pPr>
            <a:r>
              <a:rPr lang="zh-CN" altLang="en-US" sz="2250" dirty="0">
                <a:latin typeface="Arial" panose="020B0604020202020204" pitchFamily="34" charset="0"/>
                <a:ea typeface="黑体" panose="02010609060101010101" pitchFamily="49" charset="-122"/>
              </a:rPr>
              <a:t>第10章  运算符重载</a:t>
            </a:r>
          </a:p>
        </p:txBody>
      </p:sp>
      <p:sp>
        <p:nvSpPr>
          <p:cNvPr id="2051" name="Rectangle 3">
            <a:extLst>
              <a:ext uri="{FF2B5EF4-FFF2-40B4-BE49-F238E27FC236}">
                <a16:creationId xmlns:a16="http://schemas.microsoft.com/office/drawing/2014/main" id="{B8D02608-921C-45D4-8A9E-DF5DDE639D60}"/>
              </a:ext>
            </a:extLst>
          </p:cNvPr>
          <p:cNvSpPr>
            <a:spLocks noGrp="1" noChangeArrowheads="1"/>
          </p:cNvSpPr>
          <p:nvPr>
            <p:ph type="subTitle" idx="4294967295"/>
          </p:nvPr>
        </p:nvSpPr>
        <p:spPr>
          <a:xfrm>
            <a:off x="1605322" y="2056805"/>
            <a:ext cx="5954315" cy="274439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en-US" altLang="zh-CN" dirty="0">
                <a:latin typeface="Arial" panose="020B0604020202020204" pitchFamily="34" charset="0"/>
                <a:ea typeface="楷体_GB2312" pitchFamily="49" charset="-122"/>
                <a:hlinkClick r:id="rId2" action="ppaction://hlinksldjump">
                  <a:extLst>
                    <a:ext uri="{A12FA001-AC4F-418D-AE19-62706E023703}">
                      <ahyp:hlinkClr xmlns:ahyp="http://schemas.microsoft.com/office/drawing/2018/hyperlinkcolor" val="tx"/>
                    </a:ext>
                  </a:extLst>
                </a:hlinkClick>
              </a:rPr>
              <a:t>10.1  </a:t>
            </a:r>
            <a:r>
              <a:rPr lang="zh-CN" altLang="en-US" dirty="0">
                <a:latin typeface="Arial" panose="020B0604020202020204" pitchFamily="34" charset="0"/>
                <a:ea typeface="楷体_GB2312" pitchFamily="49" charset="-122"/>
                <a:hlinkClick r:id="rId2" action="ppaction://hlinksldjump">
                  <a:extLst>
                    <a:ext uri="{A12FA001-AC4F-418D-AE19-62706E023703}">
                      <ahyp:hlinkClr xmlns:ahyp="http://schemas.microsoft.com/office/drawing/2018/hyperlinkcolor" val="tx"/>
                    </a:ext>
                  </a:extLst>
                </a:hlinkClick>
              </a:rPr>
              <a:t>什么是运算符重载</a:t>
            </a:r>
            <a:endParaRPr lang="zh-CN" altLang="en-US" dirty="0">
              <a:latin typeface="Arial" panose="020B0604020202020204" pitchFamily="34" charset="0"/>
              <a:ea typeface="楷体_GB2312" pitchFamily="49" charset="-122"/>
            </a:endParaRPr>
          </a:p>
          <a:p>
            <a:pPr eaLnBrk="1" hangingPunct="1">
              <a:buFontTx/>
              <a:buNone/>
            </a:pPr>
            <a:r>
              <a:rPr lang="zh-CN" altLang="en-US" dirty="0">
                <a:latin typeface="Arial" panose="020B0604020202020204" pitchFamily="34" charset="0"/>
                <a:ea typeface="楷体_GB2312" pitchFamily="49" charset="-122"/>
                <a:hlinkClick r:id="rId3" action="ppaction://hlinksldjump">
                  <a:extLst>
                    <a:ext uri="{A12FA001-AC4F-418D-AE19-62706E023703}">
                      <ahyp:hlinkClr xmlns:ahyp="http://schemas.microsoft.com/office/drawing/2018/hyperlinkcolor" val="tx"/>
                    </a:ext>
                  </a:extLst>
                </a:hlinkClick>
              </a:rPr>
              <a:t>10.2  运算符重载的方法</a:t>
            </a:r>
            <a:endParaRPr lang="zh-CN" altLang="en-US" dirty="0">
              <a:latin typeface="Arial" panose="020B0604020202020204" pitchFamily="34" charset="0"/>
              <a:ea typeface="楷体_GB2312" pitchFamily="49" charset="-122"/>
            </a:endParaRPr>
          </a:p>
          <a:p>
            <a:pPr eaLnBrk="1" hangingPunct="1">
              <a:buFontTx/>
              <a:buNone/>
            </a:pPr>
            <a:r>
              <a:rPr lang="zh-CN" altLang="en-US" dirty="0">
                <a:latin typeface="Arial" panose="020B0604020202020204" pitchFamily="34" charset="0"/>
                <a:ea typeface="楷体_GB2312" pitchFamily="49" charset="-122"/>
                <a:hlinkClick r:id="rId4" action="ppaction://hlinksldjump">
                  <a:extLst>
                    <a:ext uri="{A12FA001-AC4F-418D-AE19-62706E023703}">
                      <ahyp:hlinkClr xmlns:ahyp="http://schemas.microsoft.com/office/drawing/2018/hyperlinkcolor" val="tx"/>
                    </a:ext>
                  </a:extLst>
                </a:hlinkClick>
              </a:rPr>
              <a:t>10.3  重载运算符的规则</a:t>
            </a:r>
            <a:endParaRPr lang="zh-CN" altLang="en-US" dirty="0">
              <a:latin typeface="Arial" panose="020B0604020202020204" pitchFamily="34" charset="0"/>
              <a:ea typeface="楷体_GB2312" pitchFamily="49" charset="-122"/>
            </a:endParaRPr>
          </a:p>
          <a:p>
            <a:pPr eaLnBrk="1" hangingPunct="1">
              <a:buFontTx/>
              <a:buNone/>
            </a:pPr>
            <a:r>
              <a:rPr lang="zh-CN" altLang="en-US" dirty="0">
                <a:latin typeface="Arial" panose="020B0604020202020204" pitchFamily="34" charset="0"/>
                <a:ea typeface="楷体_GB2312" pitchFamily="49" charset="-122"/>
                <a:hlinkClick r:id="rId5" action="ppaction://hlinksldjump">
                  <a:extLst>
                    <a:ext uri="{A12FA001-AC4F-418D-AE19-62706E023703}">
                      <ahyp:hlinkClr xmlns:ahyp="http://schemas.microsoft.com/office/drawing/2018/hyperlinkcolor" val="tx"/>
                    </a:ext>
                  </a:extLst>
                </a:hlinkClick>
              </a:rPr>
              <a:t>10.4  运算符重载函数作为类成员函数和友元函数</a:t>
            </a:r>
            <a:endParaRPr lang="zh-CN" altLang="en-US" dirty="0">
              <a:latin typeface="Arial" panose="020B0604020202020204" pitchFamily="34" charset="0"/>
              <a:ea typeface="楷体_GB2312" pitchFamily="49" charset="-122"/>
            </a:endParaRPr>
          </a:p>
          <a:p>
            <a:pPr eaLnBrk="1" hangingPunct="1">
              <a:buFontTx/>
              <a:buNone/>
            </a:pPr>
            <a:r>
              <a:rPr lang="zh-CN" altLang="en-US" dirty="0">
                <a:latin typeface="Arial" panose="020B0604020202020204" pitchFamily="34" charset="0"/>
                <a:ea typeface="楷体_GB2312" pitchFamily="49" charset="-122"/>
                <a:hlinkClick r:id="rId6" action="ppaction://hlinksldjump">
                  <a:extLst>
                    <a:ext uri="{A12FA001-AC4F-418D-AE19-62706E023703}">
                      <ahyp:hlinkClr xmlns:ahyp="http://schemas.microsoft.com/office/drawing/2018/hyperlinkcolor" val="tx"/>
                    </a:ext>
                  </a:extLst>
                </a:hlinkClick>
              </a:rPr>
              <a:t>10.5  重载双目运算符</a:t>
            </a:r>
            <a:endParaRPr lang="zh-CN" altLang="en-US" dirty="0">
              <a:latin typeface="Arial" panose="020B0604020202020204" pitchFamily="34" charset="0"/>
              <a:ea typeface="楷体_GB2312" pitchFamily="49" charset="-122"/>
            </a:endParaRPr>
          </a:p>
          <a:p>
            <a:pPr eaLnBrk="1" hangingPunct="1">
              <a:buFontTx/>
              <a:buNone/>
            </a:pPr>
            <a:r>
              <a:rPr lang="zh-CN" altLang="en-US" dirty="0">
                <a:latin typeface="Arial" panose="020B0604020202020204" pitchFamily="34" charset="0"/>
                <a:ea typeface="楷体_GB2312" pitchFamily="49" charset="-122"/>
                <a:hlinkClick r:id="rId7" action="ppaction://hlinksldjump">
                  <a:extLst>
                    <a:ext uri="{A12FA001-AC4F-418D-AE19-62706E023703}">
                      <ahyp:hlinkClr xmlns:ahyp="http://schemas.microsoft.com/office/drawing/2018/hyperlinkcolor" val="tx"/>
                    </a:ext>
                  </a:extLst>
                </a:hlinkClick>
              </a:rPr>
              <a:t>10.6  重载单目运算符</a:t>
            </a:r>
            <a:endParaRPr lang="zh-CN" altLang="en-US" dirty="0">
              <a:latin typeface="Arial" panose="020B0604020202020204" pitchFamily="34" charset="0"/>
              <a:ea typeface="楷体_GB2312" pitchFamily="49" charset="-122"/>
            </a:endParaRPr>
          </a:p>
          <a:p>
            <a:pPr eaLnBrk="1" hangingPunct="1">
              <a:buFontTx/>
              <a:buNone/>
            </a:pPr>
            <a:r>
              <a:rPr lang="zh-CN" altLang="en-US" dirty="0">
                <a:latin typeface="Arial" panose="020B0604020202020204" pitchFamily="34" charset="0"/>
                <a:ea typeface="楷体_GB2312" pitchFamily="49" charset="-122"/>
                <a:hlinkClick r:id="rId6" action="ppaction://hlinksldjump">
                  <a:extLst>
                    <a:ext uri="{A12FA001-AC4F-418D-AE19-62706E023703}">
                      <ahyp:hlinkClr xmlns:ahyp="http://schemas.microsoft.com/office/drawing/2018/hyperlinkcolor" val="tx"/>
                    </a:ext>
                  </a:extLst>
                </a:hlinkClick>
              </a:rPr>
              <a:t>10.7  重载流插入运算符和流提取运算符</a:t>
            </a:r>
            <a:endParaRPr lang="zh-CN" altLang="en-US" dirty="0">
              <a:latin typeface="Arial" panose="020B0604020202020204" pitchFamily="34" charset="0"/>
              <a:ea typeface="楷体_GB2312" pitchFamily="49" charset="-122"/>
            </a:endParaRPr>
          </a:p>
          <a:p>
            <a:pPr eaLnBrk="1" hangingPunct="1">
              <a:buFontTx/>
              <a:buNone/>
            </a:pPr>
            <a:r>
              <a:rPr lang="zh-CN" altLang="en-US" dirty="0">
                <a:latin typeface="Arial" panose="020B0604020202020204" pitchFamily="34" charset="0"/>
                <a:ea typeface="楷体_GB2312" pitchFamily="49" charset="-122"/>
                <a:hlinkClick r:id="" action="ppaction://noaction">
                  <a:extLst>
                    <a:ext uri="{A12FA001-AC4F-418D-AE19-62706E023703}">
                      <ahyp:hlinkClr xmlns:ahyp="http://schemas.microsoft.com/office/drawing/2018/hyperlinkcolor" val="tx"/>
                    </a:ext>
                  </a:extLst>
                </a:hlinkClick>
              </a:rPr>
              <a:t>10.8  不同类型数据间的转换</a:t>
            </a:r>
            <a:endParaRPr lang="zh-CN" altLang="en-US" dirty="0">
              <a:latin typeface="Arial" panose="020B0604020202020204" pitchFamily="34" charset="0"/>
              <a:ea typeface="楷体_GB2312" pitchFamily="49" charset="-122"/>
            </a:endParaRPr>
          </a:p>
        </p:txBody>
      </p:sp>
    </p:spTree>
    <p:extLst>
      <p:ext uri="{BB962C8B-B14F-4D97-AF65-F5344CB8AC3E}">
        <p14:creationId xmlns:p14="http://schemas.microsoft.com/office/powerpoint/2010/main" val="4046683533"/>
      </p:ext>
    </p:extLst>
  </p:cSld>
  <p:clrMapOvr>
    <a:overrideClrMapping bg1="lt1" tx1="dk1" bg2="lt2" tx2="dk2" accent1="accent1" accent2="accent2" accent3="accent3" accent4="accent4" accent5="accent5" accent6="accent6" hlink="hlink" folHlink="folHlink"/>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067943CE-B1A5-4AEC-AB0C-6812D74EB358}"/>
              </a:ext>
            </a:extLst>
          </p:cNvPr>
          <p:cNvSpPr>
            <a:spLocks noGrp="1" noChangeArrowheads="1"/>
          </p:cNvSpPr>
          <p:nvPr>
            <p:ph type="ctrTitle" idx="4294967295"/>
          </p:nvPr>
        </p:nvSpPr>
        <p:spPr>
          <a:xfrm>
            <a:off x="1885950" y="1314450"/>
            <a:ext cx="6115050" cy="514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lnSpc>
                <a:spcPct val="150000"/>
              </a:lnSpc>
              <a:spcBef>
                <a:spcPct val="50000"/>
              </a:spcBef>
            </a:pPr>
            <a:r>
              <a:rPr lang="zh-CN" altLang="en-US" sz="2550"/>
              <a:t>10.1 什么是运算符重载</a:t>
            </a:r>
          </a:p>
        </p:txBody>
      </p:sp>
      <p:sp>
        <p:nvSpPr>
          <p:cNvPr id="3074" name="Rectangle 2">
            <a:extLst>
              <a:ext uri="{FF2B5EF4-FFF2-40B4-BE49-F238E27FC236}">
                <a16:creationId xmlns:a16="http://schemas.microsoft.com/office/drawing/2014/main" id="{0F0C6FF6-7B2A-4741-9761-827FDE2E86B5}"/>
              </a:ext>
            </a:extLst>
          </p:cNvPr>
          <p:cNvSpPr>
            <a:spLocks noGrp="1" noChangeArrowheads="1"/>
          </p:cNvSpPr>
          <p:nvPr>
            <p:ph type="subTitle" idx="4294967295"/>
          </p:nvPr>
        </p:nvSpPr>
        <p:spPr>
          <a:xfrm>
            <a:off x="1143000" y="1982391"/>
            <a:ext cx="6286500" cy="344685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buClr>
                <a:srgbClr val="FF0000"/>
              </a:buClr>
              <a:buSzPct val="75000"/>
              <a:buFont typeface="Wingdings" panose="05000000000000000000" pitchFamily="2" charset="2"/>
              <a:buChar char="p"/>
            </a:pPr>
            <a:r>
              <a:rPr lang="zh-CN" altLang="en-US" sz="1800"/>
              <a:t> 所谓重载，就是重新赋予新的含义。函数重载就是对一个已有的函数赋予新的含义，使之实现新功能。</a:t>
            </a:r>
          </a:p>
          <a:p>
            <a:pPr indent="-4763">
              <a:buClr>
                <a:srgbClr val="FF0000"/>
              </a:buClr>
              <a:buSzPct val="75000"/>
              <a:buFont typeface="Wingdings" panose="05000000000000000000" pitchFamily="2" charset="2"/>
              <a:buChar char="p"/>
            </a:pPr>
            <a:r>
              <a:rPr lang="zh-CN" altLang="en-US" sz="1800"/>
              <a:t> 运算符也可以重载。实际上，我们已经在不知不觉之中使用了运算符重载。</a:t>
            </a:r>
          </a:p>
        </p:txBody>
      </p:sp>
      <p:sp>
        <p:nvSpPr>
          <p:cNvPr id="3076" name="Text Box 2">
            <a:extLst>
              <a:ext uri="{FF2B5EF4-FFF2-40B4-BE49-F238E27FC236}">
                <a16:creationId xmlns:a16="http://schemas.microsoft.com/office/drawing/2014/main" id="{3E3CE7FA-99CE-4DB5-8B01-D8F5E59F50EA}"/>
              </a:ext>
            </a:extLst>
          </p:cNvPr>
          <p:cNvSpPr txBox="1">
            <a:spLocks noChangeArrowheads="1"/>
          </p:cNvSpPr>
          <p:nvPr/>
        </p:nvSpPr>
        <p:spPr bwMode="auto">
          <a:xfrm>
            <a:off x="1935957" y="3214688"/>
            <a:ext cx="1703785"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500">
                <a:solidFill>
                  <a:srgbClr val="FF0000"/>
                </a:solidFill>
              </a:rPr>
              <a:t>int   sum,a=3,b=2;</a:t>
            </a:r>
          </a:p>
        </p:txBody>
      </p:sp>
      <p:sp>
        <p:nvSpPr>
          <p:cNvPr id="5" name="Text Box 3">
            <a:extLst>
              <a:ext uri="{FF2B5EF4-FFF2-40B4-BE49-F238E27FC236}">
                <a16:creationId xmlns:a16="http://schemas.microsoft.com/office/drawing/2014/main" id="{00E7EF54-972B-4828-AF6A-81392AF3CE5D}"/>
              </a:ext>
            </a:extLst>
          </p:cNvPr>
          <p:cNvSpPr txBox="1">
            <a:spLocks noChangeArrowheads="1"/>
          </p:cNvSpPr>
          <p:nvPr/>
        </p:nvSpPr>
        <p:spPr bwMode="auto">
          <a:xfrm>
            <a:off x="3693319" y="3396854"/>
            <a:ext cx="171450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500">
                <a:solidFill>
                  <a:srgbClr val="000099"/>
                </a:solidFill>
              </a:rPr>
              <a:t>(int)=(int) </a:t>
            </a:r>
            <a:r>
              <a:rPr lang="en-US" altLang="zh-CN" sz="1500">
                <a:solidFill>
                  <a:srgbClr val="FF0000"/>
                </a:solidFill>
              </a:rPr>
              <a:t>+</a:t>
            </a:r>
            <a:r>
              <a:rPr lang="en-US" altLang="zh-CN" sz="1500">
                <a:solidFill>
                  <a:srgbClr val="000099"/>
                </a:solidFill>
              </a:rPr>
              <a:t> (int)</a:t>
            </a:r>
          </a:p>
        </p:txBody>
      </p:sp>
      <p:sp>
        <p:nvSpPr>
          <p:cNvPr id="6" name="Text Box 4">
            <a:extLst>
              <a:ext uri="{FF2B5EF4-FFF2-40B4-BE49-F238E27FC236}">
                <a16:creationId xmlns:a16="http://schemas.microsoft.com/office/drawing/2014/main" id="{F94E99A7-EB34-4CA5-97C0-BD8E28310F44}"/>
              </a:ext>
            </a:extLst>
          </p:cNvPr>
          <p:cNvSpPr txBox="1">
            <a:spLocks noChangeArrowheads="1"/>
          </p:cNvSpPr>
          <p:nvPr/>
        </p:nvSpPr>
        <p:spPr bwMode="auto">
          <a:xfrm>
            <a:off x="1925241" y="3504010"/>
            <a:ext cx="154305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500">
                <a:solidFill>
                  <a:srgbClr val="FF0000"/>
                </a:solidFill>
              </a:rPr>
              <a:t>sum=a+b; </a:t>
            </a:r>
          </a:p>
        </p:txBody>
      </p:sp>
      <p:sp>
        <p:nvSpPr>
          <p:cNvPr id="7" name="Text Box 5">
            <a:extLst>
              <a:ext uri="{FF2B5EF4-FFF2-40B4-BE49-F238E27FC236}">
                <a16:creationId xmlns:a16="http://schemas.microsoft.com/office/drawing/2014/main" id="{84F42D93-5E3C-42A9-96DD-24211F6CC381}"/>
              </a:ext>
            </a:extLst>
          </p:cNvPr>
          <p:cNvSpPr txBox="1">
            <a:spLocks noChangeArrowheads="1"/>
          </p:cNvSpPr>
          <p:nvPr/>
        </p:nvSpPr>
        <p:spPr bwMode="auto">
          <a:xfrm>
            <a:off x="1925241" y="3986213"/>
            <a:ext cx="325755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500">
                <a:solidFill>
                  <a:srgbClr val="FF0000"/>
                </a:solidFill>
              </a:rPr>
              <a:t>float   add, x=3.2, y=2.5;</a:t>
            </a:r>
          </a:p>
        </p:txBody>
      </p:sp>
      <p:sp>
        <p:nvSpPr>
          <p:cNvPr id="8" name="Text Box 6">
            <a:extLst>
              <a:ext uri="{FF2B5EF4-FFF2-40B4-BE49-F238E27FC236}">
                <a16:creationId xmlns:a16="http://schemas.microsoft.com/office/drawing/2014/main" id="{66934BAB-0559-4480-8292-42797E913205}"/>
              </a:ext>
            </a:extLst>
          </p:cNvPr>
          <p:cNvSpPr txBox="1">
            <a:spLocks noChangeArrowheads="1"/>
          </p:cNvSpPr>
          <p:nvPr/>
        </p:nvSpPr>
        <p:spPr bwMode="auto">
          <a:xfrm>
            <a:off x="3707606" y="4307682"/>
            <a:ext cx="1914525"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500">
                <a:solidFill>
                  <a:srgbClr val="000099"/>
                </a:solidFill>
              </a:rPr>
              <a:t>(float)=(float) </a:t>
            </a:r>
            <a:r>
              <a:rPr lang="en-US" altLang="zh-CN" sz="1500">
                <a:solidFill>
                  <a:srgbClr val="FF0000"/>
                </a:solidFill>
              </a:rPr>
              <a:t>+ </a:t>
            </a:r>
            <a:r>
              <a:rPr lang="en-US" altLang="zh-CN" sz="1500">
                <a:solidFill>
                  <a:srgbClr val="000099"/>
                </a:solidFill>
              </a:rPr>
              <a:t>(float)</a:t>
            </a:r>
          </a:p>
        </p:txBody>
      </p:sp>
      <p:sp>
        <p:nvSpPr>
          <p:cNvPr id="9" name="Text Box 7">
            <a:extLst>
              <a:ext uri="{FF2B5EF4-FFF2-40B4-BE49-F238E27FC236}">
                <a16:creationId xmlns:a16="http://schemas.microsoft.com/office/drawing/2014/main" id="{FD7D9EC6-03B4-4B4B-9B62-5C01A9344599}"/>
              </a:ext>
            </a:extLst>
          </p:cNvPr>
          <p:cNvSpPr txBox="1">
            <a:spLocks noChangeArrowheads="1"/>
          </p:cNvSpPr>
          <p:nvPr/>
        </p:nvSpPr>
        <p:spPr bwMode="auto">
          <a:xfrm>
            <a:off x="1978819" y="4361260"/>
            <a:ext cx="154305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500">
                <a:solidFill>
                  <a:srgbClr val="FF0000"/>
                </a:solidFill>
              </a:rPr>
              <a:t>add=x+y; </a:t>
            </a:r>
          </a:p>
        </p:txBody>
      </p:sp>
      <p:sp>
        <p:nvSpPr>
          <p:cNvPr id="3082" name="AutoShape 12">
            <a:extLst>
              <a:ext uri="{FF2B5EF4-FFF2-40B4-BE49-F238E27FC236}">
                <a16:creationId xmlns:a16="http://schemas.microsoft.com/office/drawing/2014/main" id="{2634F62D-615F-4CF6-9136-1EE2D866820F}"/>
              </a:ext>
            </a:extLst>
          </p:cNvPr>
          <p:cNvSpPr>
            <a:spLocks/>
          </p:cNvSpPr>
          <p:nvPr/>
        </p:nvSpPr>
        <p:spPr bwMode="auto">
          <a:xfrm>
            <a:off x="5622131" y="3557589"/>
            <a:ext cx="214313" cy="964406"/>
          </a:xfrm>
          <a:prstGeom prst="rightBrace">
            <a:avLst>
              <a:gd name="adj1" fmla="val 38333"/>
              <a:gd name="adj2" fmla="val 50000"/>
            </a:avLst>
          </a:prstGeom>
          <a:noFill/>
          <a:ln w="57150">
            <a:solidFill>
              <a:srgbClr val="000099"/>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500"/>
          </a:p>
        </p:txBody>
      </p:sp>
      <p:sp>
        <p:nvSpPr>
          <p:cNvPr id="3083" name="Text Box 13">
            <a:extLst>
              <a:ext uri="{FF2B5EF4-FFF2-40B4-BE49-F238E27FC236}">
                <a16:creationId xmlns:a16="http://schemas.microsoft.com/office/drawing/2014/main" id="{CBF15C37-DDB8-4879-AC03-D1B5C15A0FB4}"/>
              </a:ext>
            </a:extLst>
          </p:cNvPr>
          <p:cNvSpPr txBox="1">
            <a:spLocks noChangeArrowheads="1"/>
          </p:cNvSpPr>
          <p:nvPr/>
        </p:nvSpPr>
        <p:spPr bwMode="auto">
          <a:xfrm>
            <a:off x="5997179" y="3718322"/>
            <a:ext cx="1200150" cy="649858"/>
          </a:xfrm>
          <a:prstGeom prst="rect">
            <a:avLst/>
          </a:prstGeom>
          <a:solidFill>
            <a:srgbClr val="FFC000"/>
          </a:solidFill>
          <a:ln w="38100">
            <a:solidFill>
              <a:srgbClr val="FF0000"/>
            </a:solidFill>
            <a:miter lim="800000"/>
            <a:headEnd/>
            <a:tailEnd/>
          </a:ln>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130000"/>
              </a:lnSpc>
            </a:pPr>
            <a:r>
              <a:rPr lang="zh-CN" altLang="en-US" sz="1500">
                <a:latin typeface="黑体" panose="02010609060101010101" pitchFamily="49" charset="-122"/>
                <a:ea typeface="黑体" panose="02010609060101010101" pitchFamily="49" charset="-122"/>
              </a:rPr>
              <a:t>系统自动识别数据类型</a:t>
            </a:r>
          </a:p>
        </p:txBody>
      </p:sp>
      <p:sp>
        <p:nvSpPr>
          <p:cNvPr id="13" name="矩形 12">
            <a:extLst>
              <a:ext uri="{FF2B5EF4-FFF2-40B4-BE49-F238E27FC236}">
                <a16:creationId xmlns:a16="http://schemas.microsoft.com/office/drawing/2014/main" id="{85DF2146-7B52-4CEE-8E91-220567812B26}"/>
              </a:ext>
            </a:extLst>
          </p:cNvPr>
          <p:cNvSpPr/>
          <p:nvPr/>
        </p:nvSpPr>
        <p:spPr>
          <a:xfrm>
            <a:off x="1732360" y="5143501"/>
            <a:ext cx="6000750" cy="875624"/>
          </a:xfrm>
          <a:prstGeom prst="rect">
            <a:avLst/>
          </a:prstGeom>
          <a:solidFill>
            <a:srgbClr val="FF99FF"/>
          </a:solidFill>
          <a:ln w="22225">
            <a:solidFill>
              <a:schemeClr val="accent2"/>
            </a:solidFill>
          </a:ln>
        </p:spPr>
        <p:txBody>
          <a:bodyPr>
            <a:spAutoFit/>
          </a:bodyPr>
          <a:lstStyle/>
          <a:p>
            <a:pPr>
              <a:lnSpc>
                <a:spcPts val="2100"/>
              </a:lnSpc>
              <a:defRPr/>
            </a:pPr>
            <a:r>
              <a:rPr lang="zh-CN" altLang="en-US" sz="1500">
                <a:latin typeface="+mj-lt"/>
                <a:ea typeface="黑体" pitchFamily="49" charset="-122"/>
              </a:rPr>
              <a:t>用户能否根据自己的需要对</a:t>
            </a:r>
            <a:r>
              <a:rPr lang="en-US" altLang="zh-CN" sz="1500">
                <a:latin typeface="+mj-lt"/>
                <a:ea typeface="黑体" pitchFamily="49" charset="-122"/>
              </a:rPr>
              <a:t>C++</a:t>
            </a:r>
            <a:r>
              <a:rPr lang="zh-CN" altLang="en-US" sz="1500">
                <a:latin typeface="+mj-lt"/>
                <a:ea typeface="黑体" pitchFamily="49" charset="-122"/>
              </a:rPr>
              <a:t>已提供的运算符进行重载，赋予它们新的含义，使之一名多用。譬如，能否用“+”号进行两个复数的相加。</a:t>
            </a:r>
          </a:p>
        </p:txBody>
      </p:sp>
      <p:sp>
        <p:nvSpPr>
          <p:cNvPr id="14" name="下箭头 13">
            <a:extLst>
              <a:ext uri="{FF2B5EF4-FFF2-40B4-BE49-F238E27FC236}">
                <a16:creationId xmlns:a16="http://schemas.microsoft.com/office/drawing/2014/main" id="{84B05ABC-B780-4F78-85CE-5FD7A6B7421F}"/>
              </a:ext>
            </a:extLst>
          </p:cNvPr>
          <p:cNvSpPr/>
          <p:nvPr/>
        </p:nvSpPr>
        <p:spPr>
          <a:xfrm>
            <a:off x="4464844" y="4714876"/>
            <a:ext cx="267891" cy="3214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spTree>
    <p:extLst>
      <p:ext uri="{BB962C8B-B14F-4D97-AF65-F5344CB8AC3E}">
        <p14:creationId xmlns:p14="http://schemas.microsoft.com/office/powerpoint/2010/main" val="19533724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blinds(horizontal)">
                                      <p:cBhvr>
                                        <p:cTn id="7" dur="500"/>
                                        <p:tgtEl>
                                          <p:spTgt spid="30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082"/>
                                        </p:tgtEl>
                                        <p:attrNameLst>
                                          <p:attrName>style.visibility</p:attrName>
                                        </p:attrNameLst>
                                      </p:cBhvr>
                                      <p:to>
                                        <p:strVal val="visible"/>
                                      </p:to>
                                    </p:set>
                                    <p:animEffect transition="in" filter="blinds(horizontal)">
                                      <p:cBhvr>
                                        <p:cTn id="37" dur="500"/>
                                        <p:tgtEl>
                                          <p:spTgt spid="3082"/>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3083"/>
                                        </p:tgtEl>
                                        <p:attrNameLst>
                                          <p:attrName>style.visibility</p:attrName>
                                        </p:attrNameLst>
                                      </p:cBhvr>
                                      <p:to>
                                        <p:strVal val="visible"/>
                                      </p:to>
                                    </p:set>
                                    <p:animEffect transition="in" filter="blinds(horizontal)">
                                      <p:cBhvr>
                                        <p:cTn id="40" dur="500"/>
                                        <p:tgtEl>
                                          <p:spTgt spid="3083"/>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blinds(horizontal)">
                                      <p:cBhvr>
                                        <p:cTn id="45" dur="500"/>
                                        <p:tgtEl>
                                          <p:spTgt spid="14"/>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blinds(horizontal)">
                                      <p:cBhvr>
                                        <p:cTn id="4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p:bldP spid="5" grpId="0" autoUpdateAnimBg="0"/>
      <p:bldP spid="6" grpId="0" autoUpdateAnimBg="0"/>
      <p:bldP spid="7" grpId="0" autoUpdateAnimBg="0"/>
      <p:bldP spid="8" grpId="0" autoUpdateAnimBg="0"/>
      <p:bldP spid="9" grpId="0" autoUpdateAnimBg="0"/>
      <p:bldP spid="3082" grpId="0" animBg="1"/>
      <p:bldP spid="3083" grpId="0" animBg="1"/>
      <p:bldP spid="13" grpId="0" animBg="1"/>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93DA1A4E-10BD-4F2B-8208-0A2741BADAB6}"/>
              </a:ext>
            </a:extLst>
          </p:cNvPr>
          <p:cNvSpPr>
            <a:spLocks noGrp="1" noChangeArrowheads="1"/>
          </p:cNvSpPr>
          <p:nvPr>
            <p:ph type="subTitle" idx="1"/>
          </p:nvPr>
        </p:nvSpPr>
        <p:spPr>
          <a:xfrm>
            <a:off x="152400" y="1357313"/>
            <a:ext cx="8839200" cy="5167312"/>
          </a:xfrm>
        </p:spPr>
        <p:txBody>
          <a:bodyPr/>
          <a:lstStyle/>
          <a:p>
            <a:pPr indent="-6350" eaLnBrk="1" hangingPunct="1">
              <a:buFontTx/>
              <a:buNone/>
              <a:defRPr/>
            </a:pPr>
            <a:r>
              <a:rPr lang="zh-CN" altLang="en-US" sz="2000" b="0">
                <a:latin typeface="+mj-lt"/>
                <a:ea typeface="黑体" pitchFamily="49" charset="-122"/>
              </a:rPr>
              <a:t>例：</a:t>
            </a:r>
            <a:r>
              <a:rPr lang="en-US" altLang="zh-CN" sz="2000" b="0">
                <a:latin typeface="+mj-lt"/>
                <a:ea typeface="黑体" pitchFamily="49" charset="-122"/>
              </a:rPr>
              <a:t>double a=123.456789012345;              </a:t>
            </a:r>
            <a:r>
              <a:rPr lang="zh-CN" altLang="en-US" sz="2000" b="0">
                <a:latin typeface="+mj-lt"/>
                <a:ea typeface="黑体" pitchFamily="49" charset="-122"/>
              </a:rPr>
              <a:t>对</a:t>
            </a:r>
            <a:r>
              <a:rPr lang="en-US" altLang="zh-CN" sz="2000" b="0">
                <a:latin typeface="+mj-lt"/>
                <a:ea typeface="黑体" pitchFamily="49" charset="-122"/>
              </a:rPr>
              <a:t>a</a:t>
            </a:r>
            <a:r>
              <a:rPr lang="zh-CN" altLang="en-US" sz="2000" b="0">
                <a:latin typeface="+mj-lt"/>
                <a:ea typeface="黑体" pitchFamily="49" charset="-122"/>
              </a:rPr>
              <a:t>赋初值</a:t>
            </a:r>
          </a:p>
          <a:p>
            <a:pPr indent="-6350" eaLnBrk="1" hangingPunct="1">
              <a:lnSpc>
                <a:spcPct val="120000"/>
              </a:lnSpc>
              <a:buFontTx/>
              <a:buNone/>
              <a:defRPr/>
            </a:pPr>
            <a:r>
              <a:rPr lang="zh-CN" altLang="en-US" sz="2000"/>
              <a:t>(1) </a:t>
            </a:r>
            <a:r>
              <a:rPr lang="en-US" altLang="zh-CN" sz="2000"/>
              <a:t>cout&lt;&lt;a;                                                 </a:t>
            </a:r>
            <a:r>
              <a:rPr lang="zh-CN" altLang="en-US" sz="2000">
                <a:solidFill>
                  <a:srgbClr val="0000FF"/>
                </a:solidFill>
              </a:rPr>
              <a:t>输出： 123.456  </a:t>
            </a:r>
          </a:p>
          <a:p>
            <a:pPr indent="-6350" eaLnBrk="1" hangingPunct="1">
              <a:lnSpc>
                <a:spcPct val="120000"/>
              </a:lnSpc>
              <a:buFontTx/>
              <a:buNone/>
              <a:defRPr/>
            </a:pPr>
            <a:r>
              <a:rPr lang="zh-CN" altLang="en-US" sz="2000"/>
              <a:t>(2) </a:t>
            </a:r>
            <a:r>
              <a:rPr lang="en-US" altLang="zh-CN" sz="2000"/>
              <a:t>cout&lt;&lt;setprecision(9)&lt;&lt;a;                    </a:t>
            </a:r>
            <a:r>
              <a:rPr lang="zh-CN" altLang="en-US" sz="2000">
                <a:solidFill>
                  <a:srgbClr val="0000FF"/>
                </a:solidFill>
              </a:rPr>
              <a:t>输出： 123.456789  </a:t>
            </a:r>
          </a:p>
          <a:p>
            <a:pPr indent="-6350" eaLnBrk="1" hangingPunct="1">
              <a:lnSpc>
                <a:spcPct val="120000"/>
              </a:lnSpc>
              <a:buFontTx/>
              <a:buNone/>
              <a:defRPr/>
            </a:pPr>
            <a:r>
              <a:rPr lang="zh-CN" altLang="en-US" sz="2000"/>
              <a:t>(3) </a:t>
            </a:r>
            <a:r>
              <a:rPr lang="en-US" altLang="zh-CN" sz="2000"/>
              <a:t>cout&lt;&lt;setprecision(6);                          </a:t>
            </a:r>
            <a:r>
              <a:rPr lang="zh-CN" altLang="en-US" sz="2000">
                <a:solidFill>
                  <a:srgbClr val="0000FF"/>
                </a:solidFill>
              </a:rPr>
              <a:t>恢复默认格式(精度为6)</a:t>
            </a:r>
          </a:p>
          <a:p>
            <a:pPr indent="-6350" eaLnBrk="1" hangingPunct="1">
              <a:lnSpc>
                <a:spcPct val="120000"/>
              </a:lnSpc>
              <a:buFontTx/>
              <a:buNone/>
              <a:defRPr/>
            </a:pPr>
            <a:r>
              <a:rPr lang="zh-CN" altLang="en-US" sz="2000"/>
              <a:t>(4) </a:t>
            </a:r>
            <a:r>
              <a:rPr lang="en-US" altLang="zh-CN" sz="2000"/>
              <a:t>cout&lt;&lt; setiosflags(ios∷fixed);             </a:t>
            </a:r>
            <a:r>
              <a:rPr lang="zh-CN" altLang="en-US" sz="2000">
                <a:solidFill>
                  <a:srgbClr val="0000FF"/>
                </a:solidFill>
              </a:rPr>
              <a:t>输出： 123.456789</a:t>
            </a:r>
          </a:p>
          <a:p>
            <a:pPr indent="-6350" eaLnBrk="1" hangingPunct="1">
              <a:lnSpc>
                <a:spcPct val="120000"/>
              </a:lnSpc>
              <a:buFontTx/>
              <a:buNone/>
              <a:defRPr/>
            </a:pPr>
            <a:r>
              <a:rPr lang="zh-CN" altLang="en-US" sz="2000"/>
              <a:t>(5) </a:t>
            </a:r>
            <a:r>
              <a:rPr lang="en-US" altLang="zh-CN" sz="2000"/>
              <a:t>cout&lt;&lt;setiosflags(ios∷fixed)&lt;&lt;setprecision(8)&lt;&lt;a;</a:t>
            </a:r>
          </a:p>
          <a:p>
            <a:pPr indent="-6350" eaLnBrk="1" hangingPunct="1">
              <a:lnSpc>
                <a:spcPct val="120000"/>
              </a:lnSpc>
              <a:buFontTx/>
              <a:buNone/>
              <a:defRPr/>
            </a:pPr>
            <a:r>
              <a:rPr lang="en-US" altLang="zh-CN" sz="2000"/>
              <a:t>                                                                       </a:t>
            </a:r>
            <a:r>
              <a:rPr lang="zh-CN" altLang="en-US" sz="2000">
                <a:solidFill>
                  <a:srgbClr val="0000FF"/>
                </a:solidFill>
              </a:rPr>
              <a:t>输出： 123.45678901</a:t>
            </a:r>
          </a:p>
          <a:p>
            <a:pPr indent="-6350" eaLnBrk="1" hangingPunct="1">
              <a:lnSpc>
                <a:spcPct val="120000"/>
              </a:lnSpc>
              <a:buFontTx/>
              <a:buNone/>
              <a:defRPr/>
            </a:pPr>
            <a:r>
              <a:rPr lang="zh-CN" altLang="en-US" sz="2000"/>
              <a:t>(6) </a:t>
            </a:r>
            <a:r>
              <a:rPr lang="en-US" altLang="zh-CN" sz="2000"/>
              <a:t>cout&lt;&lt;setiosflags(ios∷scientific)&lt;&lt;a;  </a:t>
            </a:r>
            <a:r>
              <a:rPr lang="zh-CN" altLang="en-US" sz="2000">
                <a:solidFill>
                  <a:srgbClr val="0000FF"/>
                </a:solidFill>
              </a:rPr>
              <a:t>输出： 1.234568</a:t>
            </a:r>
            <a:r>
              <a:rPr lang="en-US" altLang="zh-CN" sz="2000">
                <a:solidFill>
                  <a:srgbClr val="0000FF"/>
                </a:solidFill>
              </a:rPr>
              <a:t>e+02</a:t>
            </a:r>
          </a:p>
          <a:p>
            <a:pPr indent="-6350" eaLnBrk="1" hangingPunct="1">
              <a:lnSpc>
                <a:spcPct val="120000"/>
              </a:lnSpc>
              <a:buFontTx/>
              <a:buNone/>
              <a:defRPr/>
            </a:pPr>
            <a:r>
              <a:rPr lang="en-US" altLang="zh-CN" sz="2000"/>
              <a:t>(7) cout&lt;&lt;setiosflags(ios∷scientific)&lt;&lt;setprecision(4)&lt;&lt;a; </a:t>
            </a:r>
          </a:p>
          <a:p>
            <a:pPr indent="-6350" eaLnBrk="1" hangingPunct="1">
              <a:lnSpc>
                <a:spcPct val="120000"/>
              </a:lnSpc>
              <a:buFontTx/>
              <a:buNone/>
              <a:defRPr/>
            </a:pPr>
            <a:r>
              <a:rPr lang="en-US" altLang="zh-CN" sz="2000"/>
              <a:t>                                                                        </a:t>
            </a:r>
            <a:r>
              <a:rPr lang="zh-CN" altLang="en-US" sz="2000">
                <a:solidFill>
                  <a:srgbClr val="0000FF"/>
                </a:solidFill>
              </a:rPr>
              <a:t>输出： 1.2346</a:t>
            </a:r>
            <a:r>
              <a:rPr lang="en-US" altLang="zh-CN" sz="2000">
                <a:solidFill>
                  <a:srgbClr val="0000FF"/>
                </a:solidFill>
              </a:rPr>
              <a:t>e02</a:t>
            </a:r>
          </a:p>
        </p:txBody>
      </p:sp>
      <p:sp>
        <p:nvSpPr>
          <p:cNvPr id="18435" name="Rectangle 3">
            <a:extLst>
              <a:ext uri="{FF2B5EF4-FFF2-40B4-BE49-F238E27FC236}">
                <a16:creationId xmlns:a16="http://schemas.microsoft.com/office/drawing/2014/main" id="{7C82F3B2-60BD-4B2B-B6EA-3DE839B49CEC}"/>
              </a:ext>
            </a:extLst>
          </p:cNvPr>
          <p:cNvSpPr>
            <a:spLocks noGrp="1" noChangeArrowheads="1"/>
          </p:cNvSpPr>
          <p:nvPr>
            <p:ph type="ctrTitle"/>
          </p:nvPr>
        </p:nvSpPr>
        <p:spPr>
          <a:xfrm>
            <a:off x="461962" y="-50389"/>
            <a:ext cx="8077200" cy="685800"/>
          </a:xfrm>
        </p:spPr>
        <p:txBody>
          <a:bodyPr/>
          <a:lstStyle/>
          <a:p>
            <a:pPr eaLnBrk="1" hangingPunct="1">
              <a:lnSpc>
                <a:spcPct val="150000"/>
              </a:lnSpc>
              <a:defRPr/>
            </a:pPr>
            <a:r>
              <a:rPr lang="zh-CN" altLang="en-US" dirty="0">
                <a:effectLst>
                  <a:outerShdw blurRad="38100" dist="38100" dir="2700000" algn="tl">
                    <a:srgbClr val="000000"/>
                  </a:outerShdw>
                </a:effectLst>
                <a:latin typeface="Arial" charset="0"/>
                <a:ea typeface="黑体" pitchFamily="2" charset="-122"/>
              </a:rPr>
              <a:t>3.4.2 在输入流与输出流中使用控制符</a:t>
            </a:r>
          </a:p>
        </p:txBody>
      </p:sp>
      <p:sp>
        <p:nvSpPr>
          <p:cNvPr id="7" name="矩形标注 6">
            <a:extLst>
              <a:ext uri="{FF2B5EF4-FFF2-40B4-BE49-F238E27FC236}">
                <a16:creationId xmlns:a16="http://schemas.microsoft.com/office/drawing/2014/main" id="{004BF96F-96AA-46EC-B692-55DBDEAA45E2}"/>
              </a:ext>
            </a:extLst>
          </p:cNvPr>
          <p:cNvSpPr/>
          <p:nvPr/>
        </p:nvSpPr>
        <p:spPr>
          <a:xfrm>
            <a:off x="3000375" y="1000125"/>
            <a:ext cx="3000375" cy="1000125"/>
          </a:xfrm>
          <a:prstGeom prst="wedgeRectCallout">
            <a:avLst>
              <a:gd name="adj1" fmla="val -63430"/>
              <a:gd name="adj2" fmla="val 78145"/>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defRPr/>
            </a:pPr>
            <a:r>
              <a:rPr lang="en-US" altLang="zh-CN" sz="2000">
                <a:solidFill>
                  <a:srgbClr val="C00000"/>
                </a:solidFill>
                <a:ea typeface="黑体" pitchFamily="49" charset="-122"/>
              </a:rPr>
              <a:t>setprecision(n)</a:t>
            </a:r>
            <a:r>
              <a:rPr lang="zh-CN" altLang="en-US" sz="2000">
                <a:solidFill>
                  <a:srgbClr val="C00000"/>
                </a:solidFill>
                <a:ea typeface="黑体" pitchFamily="49" charset="-122"/>
              </a:rPr>
              <a:t>：</a:t>
            </a:r>
            <a:endParaRPr lang="en-US" altLang="zh-CN" sz="2000">
              <a:solidFill>
                <a:srgbClr val="C00000"/>
              </a:solidFill>
              <a:ea typeface="黑体" pitchFamily="49" charset="-122"/>
            </a:endParaRPr>
          </a:p>
          <a:p>
            <a:pPr>
              <a:lnSpc>
                <a:spcPct val="150000"/>
              </a:lnSpc>
              <a:defRPr/>
            </a:pPr>
            <a:r>
              <a:rPr lang="zh-CN" altLang="en-US" sz="2000">
                <a:solidFill>
                  <a:srgbClr val="0000FF"/>
                </a:solidFill>
                <a:ea typeface="黑体" pitchFamily="49" charset="-122"/>
              </a:rPr>
              <a:t>设置浮点数的精度为</a:t>
            </a:r>
            <a:r>
              <a:rPr lang="en-US" altLang="zh-CN" sz="2000">
                <a:solidFill>
                  <a:srgbClr val="0000FF"/>
                </a:solidFill>
                <a:ea typeface="黑体" pitchFamily="49" charset="-122"/>
              </a:rPr>
              <a:t>n</a:t>
            </a:r>
            <a:r>
              <a:rPr lang="zh-CN" altLang="en-US" sz="2000">
                <a:solidFill>
                  <a:srgbClr val="0000FF"/>
                </a:solidFill>
                <a:ea typeface="黑体" pitchFamily="49" charset="-122"/>
              </a:rPr>
              <a:t>位</a:t>
            </a:r>
          </a:p>
        </p:txBody>
      </p:sp>
      <p:sp>
        <p:nvSpPr>
          <p:cNvPr id="8" name="矩形标注 7">
            <a:extLst>
              <a:ext uri="{FF2B5EF4-FFF2-40B4-BE49-F238E27FC236}">
                <a16:creationId xmlns:a16="http://schemas.microsoft.com/office/drawing/2014/main" id="{BD97FBB3-1980-4C94-82F1-C1F7EB3A39F7}"/>
              </a:ext>
            </a:extLst>
          </p:cNvPr>
          <p:cNvSpPr/>
          <p:nvPr/>
        </p:nvSpPr>
        <p:spPr>
          <a:xfrm>
            <a:off x="2857500" y="1785938"/>
            <a:ext cx="3000375" cy="1071562"/>
          </a:xfrm>
          <a:prstGeom prst="wedgeRectCallout">
            <a:avLst>
              <a:gd name="adj1" fmla="val -63430"/>
              <a:gd name="adj2" fmla="val 78145"/>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defRPr/>
            </a:pPr>
            <a:r>
              <a:rPr lang="en-US" altLang="zh-CN" sz="2000">
                <a:solidFill>
                  <a:srgbClr val="C00000"/>
                </a:solidFill>
                <a:ea typeface="黑体" pitchFamily="49" charset="-122"/>
              </a:rPr>
              <a:t>setiosflags(</a:t>
            </a:r>
            <a:r>
              <a:rPr lang="en-US" altLang="zh-CN" sz="2000">
                <a:solidFill>
                  <a:srgbClr val="C00000"/>
                </a:solidFill>
              </a:rPr>
              <a:t>ios∷fixed</a:t>
            </a:r>
            <a:r>
              <a:rPr lang="en-US" altLang="zh-CN" sz="2000">
                <a:solidFill>
                  <a:srgbClr val="C00000"/>
                </a:solidFill>
                <a:ea typeface="黑体" pitchFamily="49" charset="-122"/>
              </a:rPr>
              <a:t>)</a:t>
            </a:r>
            <a:r>
              <a:rPr lang="zh-CN" altLang="en-US" sz="2000">
                <a:solidFill>
                  <a:srgbClr val="C00000"/>
                </a:solidFill>
                <a:ea typeface="黑体" pitchFamily="49" charset="-122"/>
              </a:rPr>
              <a:t>：</a:t>
            </a:r>
            <a:endParaRPr lang="en-US" altLang="zh-CN" sz="2000">
              <a:solidFill>
                <a:srgbClr val="C00000"/>
              </a:solidFill>
              <a:ea typeface="黑体" pitchFamily="49" charset="-122"/>
            </a:endParaRPr>
          </a:p>
          <a:p>
            <a:pPr>
              <a:defRPr/>
            </a:pPr>
            <a:r>
              <a:rPr lang="zh-CN" altLang="en-US" sz="2000">
                <a:solidFill>
                  <a:srgbClr val="0000FF"/>
                </a:solidFill>
                <a:ea typeface="黑体" pitchFamily="49" charset="-122"/>
              </a:rPr>
              <a:t>设置浮点数以固定的小数位数显示</a:t>
            </a:r>
          </a:p>
        </p:txBody>
      </p:sp>
      <p:sp>
        <p:nvSpPr>
          <p:cNvPr id="10" name="矩形标注 9">
            <a:extLst>
              <a:ext uri="{FF2B5EF4-FFF2-40B4-BE49-F238E27FC236}">
                <a16:creationId xmlns:a16="http://schemas.microsoft.com/office/drawing/2014/main" id="{FF4F2D79-F53C-43E0-8A8D-4EC5ABAF3515}"/>
              </a:ext>
            </a:extLst>
          </p:cNvPr>
          <p:cNvSpPr/>
          <p:nvPr/>
        </p:nvSpPr>
        <p:spPr>
          <a:xfrm>
            <a:off x="2143125" y="642938"/>
            <a:ext cx="3000375" cy="1000125"/>
          </a:xfrm>
          <a:prstGeom prst="wedgeRectCallout">
            <a:avLst>
              <a:gd name="adj1" fmla="val -63430"/>
              <a:gd name="adj2" fmla="val 78145"/>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defRPr/>
            </a:pPr>
            <a:r>
              <a:rPr lang="zh-CN" altLang="en-US" sz="2000">
                <a:solidFill>
                  <a:srgbClr val="0000FF"/>
                </a:solidFill>
                <a:ea typeface="黑体" pitchFamily="49" charset="-122"/>
              </a:rPr>
              <a:t>以十进制小数形式输出，全部有效数字为</a:t>
            </a:r>
            <a:r>
              <a:rPr lang="en-US" altLang="zh-CN" sz="2000">
                <a:solidFill>
                  <a:srgbClr val="0000FF"/>
                </a:solidFill>
                <a:ea typeface="黑体" pitchFamily="49" charset="-122"/>
              </a:rPr>
              <a:t>6</a:t>
            </a:r>
            <a:endParaRPr lang="zh-CN" altLang="en-US" sz="2000">
              <a:solidFill>
                <a:srgbClr val="0000FF"/>
              </a:solidFill>
              <a:ea typeface="黑体" pitchFamily="49" charset="-122"/>
            </a:endParaRPr>
          </a:p>
        </p:txBody>
      </p:sp>
      <p:sp>
        <p:nvSpPr>
          <p:cNvPr id="11" name="矩形标注 10">
            <a:extLst>
              <a:ext uri="{FF2B5EF4-FFF2-40B4-BE49-F238E27FC236}">
                <a16:creationId xmlns:a16="http://schemas.microsoft.com/office/drawing/2014/main" id="{20FEE36F-82DF-412A-A77D-A18F5D538BD1}"/>
              </a:ext>
            </a:extLst>
          </p:cNvPr>
          <p:cNvSpPr/>
          <p:nvPr/>
        </p:nvSpPr>
        <p:spPr>
          <a:xfrm>
            <a:off x="5000625" y="2286000"/>
            <a:ext cx="3286125" cy="928688"/>
          </a:xfrm>
          <a:prstGeom prst="wedgeRectCallout">
            <a:avLst>
              <a:gd name="adj1" fmla="val -50782"/>
              <a:gd name="adj2" fmla="val 90932"/>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ts val="3000"/>
              </a:lnSpc>
              <a:defRPr/>
            </a:pPr>
            <a:r>
              <a:rPr lang="zh-CN" altLang="en-US" sz="2000">
                <a:solidFill>
                  <a:srgbClr val="0000FF"/>
                </a:solidFill>
                <a:ea typeface="黑体" pitchFamily="49" charset="-122"/>
              </a:rPr>
              <a:t>在以</a:t>
            </a:r>
            <a:r>
              <a:rPr lang="en-US" altLang="zh-CN" sz="2000">
                <a:solidFill>
                  <a:srgbClr val="0000FF"/>
                </a:solidFill>
                <a:ea typeface="黑体" pitchFamily="49" charset="-122"/>
              </a:rPr>
              <a:t>fixed</a:t>
            </a:r>
            <a:r>
              <a:rPr lang="zh-CN" altLang="en-US" sz="2000">
                <a:solidFill>
                  <a:srgbClr val="0000FF"/>
                </a:solidFill>
                <a:ea typeface="黑体" pitchFamily="49" charset="-122"/>
              </a:rPr>
              <a:t>和</a:t>
            </a:r>
            <a:r>
              <a:rPr lang="en-US" altLang="zh-CN" sz="2000">
                <a:solidFill>
                  <a:srgbClr val="0000FF"/>
                </a:solidFill>
                <a:ea typeface="黑体" pitchFamily="49" charset="-122"/>
              </a:rPr>
              <a:t>scientific</a:t>
            </a:r>
            <a:r>
              <a:rPr lang="zh-CN" altLang="en-US" sz="2000">
                <a:solidFill>
                  <a:srgbClr val="0000FF"/>
                </a:solidFill>
                <a:ea typeface="黑体" pitchFamily="49" charset="-122"/>
              </a:rPr>
              <a:t>形式输出时，</a:t>
            </a:r>
            <a:r>
              <a:rPr lang="en-US" altLang="zh-CN" sz="2000">
                <a:solidFill>
                  <a:srgbClr val="0000FF"/>
                </a:solidFill>
                <a:ea typeface="黑体" pitchFamily="49" charset="-122"/>
              </a:rPr>
              <a:t>n</a:t>
            </a:r>
            <a:r>
              <a:rPr lang="zh-CN" altLang="en-US" sz="2000">
                <a:solidFill>
                  <a:srgbClr val="0000FF"/>
                </a:solidFill>
                <a:ea typeface="黑体" pitchFamily="49" charset="-122"/>
              </a:rPr>
              <a:t>为小数位数</a:t>
            </a:r>
          </a:p>
        </p:txBody>
      </p:sp>
      <p:sp>
        <p:nvSpPr>
          <p:cNvPr id="12" name="矩形标注 11">
            <a:extLst>
              <a:ext uri="{FF2B5EF4-FFF2-40B4-BE49-F238E27FC236}">
                <a16:creationId xmlns:a16="http://schemas.microsoft.com/office/drawing/2014/main" id="{0FBF1C6B-2A13-4365-A738-EBCDB3E7E220}"/>
              </a:ext>
            </a:extLst>
          </p:cNvPr>
          <p:cNvSpPr/>
          <p:nvPr/>
        </p:nvSpPr>
        <p:spPr>
          <a:xfrm>
            <a:off x="2643188" y="3143250"/>
            <a:ext cx="3286125" cy="928688"/>
          </a:xfrm>
          <a:prstGeom prst="wedgeRectCallout">
            <a:avLst>
              <a:gd name="adj1" fmla="val -62707"/>
              <a:gd name="adj2" fmla="val 92211"/>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defRPr/>
            </a:pPr>
            <a:r>
              <a:rPr lang="en-US" altLang="zh-CN" sz="2000">
                <a:solidFill>
                  <a:srgbClr val="C00000"/>
                </a:solidFill>
                <a:ea typeface="黑体" pitchFamily="49" charset="-122"/>
              </a:rPr>
              <a:t>setiosflags(</a:t>
            </a:r>
            <a:r>
              <a:rPr lang="en-US" altLang="zh-CN" sz="2000">
                <a:solidFill>
                  <a:srgbClr val="C00000"/>
                </a:solidFill>
              </a:rPr>
              <a:t>ios∷ scientific</a:t>
            </a:r>
            <a:r>
              <a:rPr lang="en-US" altLang="zh-CN" sz="2000">
                <a:solidFill>
                  <a:srgbClr val="C00000"/>
                </a:solidFill>
                <a:ea typeface="黑体" pitchFamily="49" charset="-122"/>
              </a:rPr>
              <a:t>)</a:t>
            </a:r>
            <a:r>
              <a:rPr lang="zh-CN" altLang="en-US" sz="2000">
                <a:solidFill>
                  <a:srgbClr val="C00000"/>
                </a:solidFill>
                <a:ea typeface="黑体" pitchFamily="49" charset="-122"/>
              </a:rPr>
              <a:t>：</a:t>
            </a:r>
            <a:endParaRPr lang="en-US" altLang="zh-CN" sz="2000">
              <a:solidFill>
                <a:srgbClr val="C00000"/>
              </a:solidFill>
              <a:ea typeface="黑体" pitchFamily="49" charset="-122"/>
            </a:endParaRPr>
          </a:p>
          <a:p>
            <a:pPr>
              <a:defRPr/>
            </a:pPr>
            <a:r>
              <a:rPr lang="zh-CN" altLang="en-US" sz="2000">
                <a:solidFill>
                  <a:srgbClr val="0000FF"/>
                </a:solidFill>
                <a:ea typeface="黑体" pitchFamily="49" charset="-122"/>
              </a:rPr>
              <a:t>设置浮点数以指数形式显示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4" fill="hold" grpId="1" nodeType="clickEffect">
                                  <p:stCondLst>
                                    <p:cond delay="0"/>
                                  </p:stCondLst>
                                  <p:childTnLst>
                                    <p:anim calcmode="lin" valueType="num">
                                      <p:cBhvr additive="base">
                                        <p:cTn id="12" dur="500"/>
                                        <p:tgtEl>
                                          <p:spTgt spid="10"/>
                                        </p:tgtEl>
                                        <p:attrNameLst>
                                          <p:attrName>ppt_x</p:attrName>
                                        </p:attrNameLst>
                                      </p:cBhvr>
                                      <p:tavLst>
                                        <p:tav tm="0">
                                          <p:val>
                                            <p:strVal val="ppt_x"/>
                                          </p:val>
                                        </p:tav>
                                        <p:tav tm="100000">
                                          <p:val>
                                            <p:strVal val="ppt_x"/>
                                          </p:val>
                                        </p:tav>
                                      </p:tavLst>
                                    </p:anim>
                                    <p:anim calcmode="lin" valueType="num">
                                      <p:cBhvr additive="base">
                                        <p:cTn id="13" dur="500"/>
                                        <p:tgtEl>
                                          <p:spTgt spid="10"/>
                                        </p:tgtEl>
                                        <p:attrNameLst>
                                          <p:attrName>ppt_y</p:attrName>
                                        </p:attrNameLst>
                                      </p:cBhvr>
                                      <p:tavLst>
                                        <p:tav tm="0">
                                          <p:val>
                                            <p:strVal val="ppt_y"/>
                                          </p:val>
                                        </p:tav>
                                        <p:tav tm="100000">
                                          <p:val>
                                            <p:strVal val="1+ppt_h/2"/>
                                          </p:val>
                                        </p:tav>
                                      </p:tavLst>
                                    </p:anim>
                                    <p:set>
                                      <p:cBhvr>
                                        <p:cTn id="14" dur="1" fill="hold">
                                          <p:stCondLst>
                                            <p:cond delay="499"/>
                                          </p:stCondLst>
                                        </p:cTn>
                                        <p:tgtEl>
                                          <p:spTgt spid="10"/>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xit" presetSubtype="4" fill="hold" grpId="1" nodeType="clickEffect">
                                  <p:stCondLst>
                                    <p:cond delay="0"/>
                                  </p:stCondLst>
                                  <p:childTnLst>
                                    <p:anim calcmode="lin" valueType="num">
                                      <p:cBhvr additive="base">
                                        <p:cTn id="24" dur="500"/>
                                        <p:tgtEl>
                                          <p:spTgt spid="7"/>
                                        </p:tgtEl>
                                        <p:attrNameLst>
                                          <p:attrName>ppt_x</p:attrName>
                                        </p:attrNameLst>
                                      </p:cBhvr>
                                      <p:tavLst>
                                        <p:tav tm="0">
                                          <p:val>
                                            <p:strVal val="ppt_x"/>
                                          </p:val>
                                        </p:tav>
                                        <p:tav tm="100000">
                                          <p:val>
                                            <p:strVal val="ppt_x"/>
                                          </p:val>
                                        </p:tav>
                                      </p:tavLst>
                                    </p:anim>
                                    <p:anim calcmode="lin" valueType="num">
                                      <p:cBhvr additive="base">
                                        <p:cTn id="25" dur="500"/>
                                        <p:tgtEl>
                                          <p:spTgt spid="7"/>
                                        </p:tgtEl>
                                        <p:attrNameLst>
                                          <p:attrName>ppt_y</p:attrName>
                                        </p:attrNameLst>
                                      </p:cBhvr>
                                      <p:tavLst>
                                        <p:tav tm="0">
                                          <p:val>
                                            <p:strVal val="ppt_y"/>
                                          </p:val>
                                        </p:tav>
                                        <p:tav tm="100000">
                                          <p:val>
                                            <p:strVal val="1+ppt_h/2"/>
                                          </p:val>
                                        </p:tav>
                                      </p:tavLst>
                                    </p:anim>
                                    <p:set>
                                      <p:cBhvr>
                                        <p:cTn id="26" dur="1" fill="hold">
                                          <p:stCondLst>
                                            <p:cond delay="499"/>
                                          </p:stCondLst>
                                        </p:cTn>
                                        <p:tgtEl>
                                          <p:spTgt spid="7"/>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blinds(horizontal)">
                                      <p:cBhvr>
                                        <p:cTn id="31" dur="500"/>
                                        <p:tgtEl>
                                          <p:spTgt spid="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xit" presetSubtype="10" fill="hold" grpId="1" nodeType="clickEffect">
                                  <p:stCondLst>
                                    <p:cond delay="0"/>
                                  </p:stCondLst>
                                  <p:childTnLst>
                                    <p:animEffect transition="out" filter="blinds(horizontal)">
                                      <p:cBhvr>
                                        <p:cTn id="35" dur="500"/>
                                        <p:tgtEl>
                                          <p:spTgt spid="8"/>
                                        </p:tgtEl>
                                      </p:cBhvr>
                                    </p:animEffect>
                                    <p:set>
                                      <p:cBhvr>
                                        <p:cTn id="36" dur="1" fill="hold">
                                          <p:stCondLst>
                                            <p:cond delay="499"/>
                                          </p:stCondLst>
                                        </p:cTn>
                                        <p:tgtEl>
                                          <p:spTgt spid="8"/>
                                        </p:tgtEl>
                                        <p:attrNameLst>
                                          <p:attrName>style.visibility</p:attrName>
                                        </p:attrNameLst>
                                      </p:cBhvr>
                                      <p:to>
                                        <p:strVal val="hidden"/>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grpId="1"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blinds(horizontal)">
                                      <p:cBhvr>
                                        <p:cTn id="41" dur="500"/>
                                        <p:tgtEl>
                                          <p:spTgt spid="11"/>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xit" presetSubtype="10" fill="hold" grpId="0" nodeType="clickEffect">
                                  <p:stCondLst>
                                    <p:cond delay="0"/>
                                  </p:stCondLst>
                                  <p:childTnLst>
                                    <p:animEffect transition="out" filter="blinds(horizontal)">
                                      <p:cBhvr>
                                        <p:cTn id="45" dur="500"/>
                                        <p:tgtEl>
                                          <p:spTgt spid="11"/>
                                        </p:tgtEl>
                                      </p:cBhvr>
                                    </p:animEffect>
                                    <p:set>
                                      <p:cBhvr>
                                        <p:cTn id="46" dur="1" fill="hold">
                                          <p:stCondLst>
                                            <p:cond delay="499"/>
                                          </p:stCondLst>
                                        </p:cTn>
                                        <p:tgtEl>
                                          <p:spTgt spid="11"/>
                                        </p:tgtEl>
                                        <p:attrNameLst>
                                          <p:attrName>style.visibility</p:attrName>
                                        </p:attrNameLst>
                                      </p:cBhvr>
                                      <p:to>
                                        <p:strVal val="hidden"/>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blinds(horizontal)">
                                      <p:cBhvr>
                                        <p:cTn id="51" dur="500"/>
                                        <p:tgtEl>
                                          <p:spTgt spid="12"/>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xit" presetSubtype="10" fill="hold" grpId="1" nodeType="clickEffect">
                                  <p:stCondLst>
                                    <p:cond delay="0"/>
                                  </p:stCondLst>
                                  <p:childTnLst>
                                    <p:animEffect transition="out" filter="blinds(horizontal)">
                                      <p:cBhvr>
                                        <p:cTn id="55" dur="500"/>
                                        <p:tgtEl>
                                          <p:spTgt spid="12"/>
                                        </p:tgtEl>
                                      </p:cBhvr>
                                    </p:animEffect>
                                    <p:set>
                                      <p:cBhvr>
                                        <p:cTn id="56"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10" grpId="0" animBg="1"/>
      <p:bldP spid="10" grpId="1" animBg="1"/>
      <p:bldP spid="11" grpId="0" animBg="1"/>
      <p:bldP spid="11" grpId="1" animBg="1"/>
      <p:bldP spid="12" grpId="0" animBg="1"/>
      <p:bldP spid="12" grpId="1" animBg="1"/>
    </p:bld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31A755B-7261-41FE-BC5A-B24980617D40}"/>
              </a:ext>
            </a:extLst>
          </p:cNvPr>
          <p:cNvSpPr>
            <a:spLocks noGrp="1" noChangeArrowheads="1"/>
          </p:cNvSpPr>
          <p:nvPr>
            <p:ph type="subTitle" idx="4294967295"/>
          </p:nvPr>
        </p:nvSpPr>
        <p:spPr>
          <a:xfrm>
            <a:off x="1143000" y="1257301"/>
            <a:ext cx="6286500" cy="449341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buNone/>
            </a:pPr>
            <a:r>
              <a:rPr lang="zh-CN" altLang="en-US" sz="1800"/>
              <a:t>例10.1 通过函数来实现复数相加。</a:t>
            </a:r>
          </a:p>
          <a:p>
            <a:pPr indent="-4763">
              <a:buNone/>
            </a:pPr>
            <a:r>
              <a:rPr lang="zh-CN" altLang="en-US" sz="1350"/>
              <a:t>#</a:t>
            </a:r>
            <a:r>
              <a:rPr lang="en-US" altLang="zh-CN" sz="1350"/>
              <a:t>include &lt;iostream&gt;</a:t>
            </a:r>
          </a:p>
          <a:p>
            <a:pPr indent="-4763">
              <a:buNone/>
            </a:pPr>
            <a:r>
              <a:rPr lang="en-US" altLang="zh-CN" sz="1350"/>
              <a:t>using namespace std;</a:t>
            </a:r>
          </a:p>
          <a:p>
            <a:pPr indent="-4763">
              <a:buNone/>
            </a:pPr>
            <a:r>
              <a:rPr lang="en-US" altLang="zh-CN" sz="1350"/>
              <a:t>class Complex                                     //</a:t>
            </a:r>
            <a:r>
              <a:rPr lang="zh-CN" altLang="en-US" sz="1350"/>
              <a:t>定义</a:t>
            </a:r>
            <a:r>
              <a:rPr lang="en-US" altLang="zh-CN" sz="1350"/>
              <a:t>Complex</a:t>
            </a:r>
            <a:r>
              <a:rPr lang="zh-CN" altLang="en-US" sz="1350"/>
              <a:t>类</a:t>
            </a:r>
          </a:p>
          <a:p>
            <a:pPr indent="-4763">
              <a:buNone/>
            </a:pPr>
            <a:r>
              <a:rPr lang="zh-CN" altLang="en-US" sz="1350"/>
              <a:t>{</a:t>
            </a:r>
            <a:r>
              <a:rPr lang="en-US" altLang="zh-CN" sz="1350"/>
              <a:t>public:</a:t>
            </a:r>
          </a:p>
          <a:p>
            <a:pPr lvl="1" indent="-4763">
              <a:buNone/>
            </a:pPr>
            <a:r>
              <a:rPr lang="en-US" altLang="zh-CN" sz="1350"/>
              <a:t>Complex( ){real=0;imag=0;}                      //</a:t>
            </a:r>
            <a:r>
              <a:rPr lang="zh-CN" altLang="en-US" sz="1350"/>
              <a:t>定义构造函数</a:t>
            </a:r>
          </a:p>
          <a:p>
            <a:pPr lvl="1" indent="-4763">
              <a:buNone/>
            </a:pPr>
            <a:r>
              <a:rPr lang="en-US" altLang="zh-CN" sz="1350"/>
              <a:t>Complex(double r,double i){real=r;imag=i;}     //</a:t>
            </a:r>
            <a:r>
              <a:rPr lang="zh-CN" altLang="en-US" sz="1350"/>
              <a:t>构造函数重载</a:t>
            </a:r>
          </a:p>
          <a:p>
            <a:pPr lvl="1" indent="-4763">
              <a:buNone/>
            </a:pPr>
            <a:r>
              <a:rPr lang="en-US" altLang="zh-CN" sz="1350"/>
              <a:t>Complex complex_add(Complex &amp;c2);              //</a:t>
            </a:r>
            <a:r>
              <a:rPr lang="zh-CN" altLang="en-US" sz="1350"/>
              <a:t>声明复数相加函数</a:t>
            </a:r>
          </a:p>
          <a:p>
            <a:pPr lvl="1" indent="-4763">
              <a:buNone/>
            </a:pPr>
            <a:r>
              <a:rPr lang="en-US" altLang="zh-CN" sz="1350"/>
              <a:t>void display( );                                //</a:t>
            </a:r>
            <a:r>
              <a:rPr lang="zh-CN" altLang="en-US" sz="1350"/>
              <a:t>声明输出函数</a:t>
            </a:r>
          </a:p>
          <a:p>
            <a:pPr indent="-4763">
              <a:buNone/>
            </a:pPr>
            <a:r>
              <a:rPr lang="zh-CN" altLang="en-US" sz="1350"/>
              <a:t> </a:t>
            </a:r>
            <a:r>
              <a:rPr lang="en-US" altLang="zh-CN" sz="1350"/>
              <a:t>private:</a:t>
            </a:r>
          </a:p>
          <a:p>
            <a:pPr lvl="1" indent="-4763">
              <a:buNone/>
            </a:pPr>
            <a:r>
              <a:rPr lang="en-US" altLang="zh-CN" sz="1350"/>
              <a:t>double real;                                   //</a:t>
            </a:r>
            <a:r>
              <a:rPr lang="zh-CN" altLang="en-US" sz="1350"/>
              <a:t>实部</a:t>
            </a:r>
          </a:p>
          <a:p>
            <a:pPr lvl="1" indent="-4763">
              <a:buNone/>
            </a:pPr>
            <a:r>
              <a:rPr lang="en-US" altLang="zh-CN" sz="1350"/>
              <a:t>double imag;                                   //</a:t>
            </a:r>
            <a:r>
              <a:rPr lang="zh-CN" altLang="en-US" sz="1350"/>
              <a:t>虚部</a:t>
            </a:r>
          </a:p>
          <a:p>
            <a:pPr indent="-4763">
              <a:buNone/>
            </a:pPr>
            <a:r>
              <a:rPr lang="zh-CN" altLang="en-US" sz="1350"/>
              <a:t>};</a:t>
            </a:r>
          </a:p>
          <a:p>
            <a:pPr indent="-4763">
              <a:buNone/>
            </a:pPr>
            <a:r>
              <a:rPr lang="en-US" altLang="zh-CN" sz="1350"/>
              <a:t>Complex Complex∷complex_add(Complex &amp;c2)</a:t>
            </a:r>
          </a:p>
          <a:p>
            <a:pPr indent="-4763">
              <a:buNone/>
            </a:pPr>
            <a:r>
              <a:rPr lang="en-US" altLang="zh-CN" sz="1350"/>
              <a:t>{	Complex c;</a:t>
            </a:r>
          </a:p>
          <a:p>
            <a:pPr indent="-4763">
              <a:buNone/>
            </a:pPr>
            <a:r>
              <a:rPr lang="en-US" altLang="zh-CN" sz="1350"/>
              <a:t>		c.real=real+c2.real;</a:t>
            </a:r>
          </a:p>
          <a:p>
            <a:pPr indent="-4763">
              <a:buNone/>
            </a:pPr>
            <a:r>
              <a:rPr lang="en-US" altLang="zh-CN" sz="1350"/>
              <a:t>		c.imag=imag+c2.imag;</a:t>
            </a:r>
          </a:p>
          <a:p>
            <a:pPr indent="-4763">
              <a:buNone/>
            </a:pPr>
            <a:r>
              <a:rPr lang="en-US" altLang="zh-CN" sz="1350"/>
              <a:t>		return c;</a:t>
            </a:r>
          </a:p>
          <a:p>
            <a:pPr indent="-4763">
              <a:buNone/>
            </a:pPr>
            <a:r>
              <a:rPr lang="en-US" altLang="zh-CN" sz="1350"/>
              <a:t>}   </a:t>
            </a:r>
          </a:p>
          <a:p>
            <a:pPr indent="-4763">
              <a:buNone/>
            </a:pPr>
            <a:endParaRPr lang="en-US" altLang="zh-CN" sz="1350"/>
          </a:p>
          <a:p>
            <a:pPr indent="-4763">
              <a:buNone/>
            </a:pPr>
            <a:endParaRPr lang="en-US" altLang="zh-CN" sz="1350"/>
          </a:p>
        </p:txBody>
      </p:sp>
      <p:sp>
        <p:nvSpPr>
          <p:cNvPr id="4" name="矩形 3">
            <a:extLst>
              <a:ext uri="{FF2B5EF4-FFF2-40B4-BE49-F238E27FC236}">
                <a16:creationId xmlns:a16="http://schemas.microsoft.com/office/drawing/2014/main" id="{280E22AC-4342-44A6-896C-7531DFB9CF80}"/>
              </a:ext>
            </a:extLst>
          </p:cNvPr>
          <p:cNvSpPr/>
          <p:nvPr/>
        </p:nvSpPr>
        <p:spPr>
          <a:xfrm>
            <a:off x="4410076" y="4994672"/>
            <a:ext cx="2159794" cy="59412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indent="-4763">
              <a:defRPr/>
            </a:pPr>
            <a:r>
              <a:rPr lang="en-US" altLang="zh-CN" sz="1350" dirty="0" err="1">
                <a:solidFill>
                  <a:srgbClr val="C00000"/>
                </a:solidFill>
              </a:rPr>
              <a:t>c.real</a:t>
            </a:r>
            <a:r>
              <a:rPr lang="en-US" altLang="zh-CN" sz="1350" dirty="0">
                <a:solidFill>
                  <a:srgbClr val="C00000"/>
                </a:solidFill>
              </a:rPr>
              <a:t>=this-&gt;real+c2.real;</a:t>
            </a:r>
          </a:p>
          <a:p>
            <a:pPr indent="-4763">
              <a:defRPr/>
            </a:pPr>
            <a:r>
              <a:rPr lang="en-US" altLang="zh-CN" sz="1350" dirty="0" err="1">
                <a:solidFill>
                  <a:srgbClr val="C00000"/>
                </a:solidFill>
              </a:rPr>
              <a:t>c.imag</a:t>
            </a:r>
            <a:r>
              <a:rPr lang="en-US" altLang="zh-CN" sz="1350" dirty="0">
                <a:solidFill>
                  <a:srgbClr val="C00000"/>
                </a:solidFill>
              </a:rPr>
              <a:t>=this-&gt;imag+c2.imag;</a:t>
            </a:r>
            <a:endParaRPr lang="zh-CN" altLang="en-US" sz="1350" dirty="0">
              <a:solidFill>
                <a:srgbClr val="C00000"/>
              </a:solidFill>
              <a:latin typeface="+mj-lt"/>
            </a:endParaRPr>
          </a:p>
        </p:txBody>
      </p:sp>
      <p:sp>
        <p:nvSpPr>
          <p:cNvPr id="6" name="矩形 5">
            <a:extLst>
              <a:ext uri="{FF2B5EF4-FFF2-40B4-BE49-F238E27FC236}">
                <a16:creationId xmlns:a16="http://schemas.microsoft.com/office/drawing/2014/main" id="{A177F4DA-E16E-4894-BB32-5C05B39BA7EC}"/>
              </a:ext>
            </a:extLst>
          </p:cNvPr>
          <p:cNvSpPr/>
          <p:nvPr/>
        </p:nvSpPr>
        <p:spPr>
          <a:xfrm>
            <a:off x="4410076" y="4994672"/>
            <a:ext cx="2159794" cy="594122"/>
          </a:xfrm>
          <a:prstGeom prst="rect">
            <a:avLst/>
          </a:prstGeom>
          <a:solidFill>
            <a:srgbClr val="FFC0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indent="-4763">
              <a:defRPr/>
            </a:pPr>
            <a:r>
              <a:rPr lang="en-US" altLang="zh-CN" sz="1350" dirty="0" err="1">
                <a:solidFill>
                  <a:srgbClr val="C00000"/>
                </a:solidFill>
              </a:rPr>
              <a:t>c.real</a:t>
            </a:r>
            <a:r>
              <a:rPr lang="en-US" altLang="zh-CN" sz="1350" dirty="0">
                <a:solidFill>
                  <a:srgbClr val="C00000"/>
                </a:solidFill>
              </a:rPr>
              <a:t>=c1-&gt;real+c2.real;</a:t>
            </a:r>
          </a:p>
          <a:p>
            <a:pPr indent="-4763">
              <a:defRPr/>
            </a:pPr>
            <a:r>
              <a:rPr lang="en-US" altLang="zh-CN" sz="1350">
                <a:solidFill>
                  <a:srgbClr val="C00000"/>
                </a:solidFill>
              </a:rPr>
              <a:t>c.imag=c1-</a:t>
            </a:r>
            <a:r>
              <a:rPr lang="en-US" altLang="zh-CN" sz="1350" dirty="0">
                <a:solidFill>
                  <a:srgbClr val="C00000"/>
                </a:solidFill>
              </a:rPr>
              <a:t>&gt;imag+c2.imag;</a:t>
            </a:r>
            <a:endParaRPr lang="zh-CN" altLang="en-US" sz="1350" dirty="0">
              <a:solidFill>
                <a:srgbClr val="C00000"/>
              </a:solidFill>
              <a:latin typeface="+mj-lt"/>
            </a:endParaRPr>
          </a:p>
        </p:txBody>
      </p:sp>
      <p:sp>
        <p:nvSpPr>
          <p:cNvPr id="7" name="左右箭头 6">
            <a:extLst>
              <a:ext uri="{FF2B5EF4-FFF2-40B4-BE49-F238E27FC236}">
                <a16:creationId xmlns:a16="http://schemas.microsoft.com/office/drawing/2014/main" id="{33BFD9A8-9BCD-4474-B9E7-867E787898AF}"/>
              </a:ext>
            </a:extLst>
          </p:cNvPr>
          <p:cNvSpPr/>
          <p:nvPr/>
        </p:nvSpPr>
        <p:spPr>
          <a:xfrm>
            <a:off x="3977879" y="5211366"/>
            <a:ext cx="323850" cy="161925"/>
          </a:xfrm>
          <a:prstGeom prst="leftRight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sp>
        <p:nvSpPr>
          <p:cNvPr id="8" name="矩形 7">
            <a:extLst>
              <a:ext uri="{FF2B5EF4-FFF2-40B4-BE49-F238E27FC236}">
                <a16:creationId xmlns:a16="http://schemas.microsoft.com/office/drawing/2014/main" id="{14F5C3D8-A827-468D-AB76-7B5CDD921DCB}"/>
              </a:ext>
            </a:extLst>
          </p:cNvPr>
          <p:cNvSpPr/>
          <p:nvPr/>
        </p:nvSpPr>
        <p:spPr>
          <a:xfrm>
            <a:off x="1980010" y="5049441"/>
            <a:ext cx="1889522" cy="485775"/>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indent="-4763">
              <a:defRPr/>
            </a:pPr>
            <a:endParaRPr lang="zh-CN" altLang="en-US" sz="1350" dirty="0">
              <a:solidFill>
                <a:srgbClr val="C00000"/>
              </a:solidFill>
              <a:latin typeface="+mj-lt"/>
            </a:endParaRPr>
          </a:p>
        </p:txBody>
      </p:sp>
    </p:spTree>
    <p:extLst>
      <p:ext uri="{BB962C8B-B14F-4D97-AF65-F5344CB8AC3E}">
        <p14:creationId xmlns:p14="http://schemas.microsoft.com/office/powerpoint/2010/main" val="35606968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F16046A4-5189-450C-AC7C-0432C4C7BAEA}"/>
              </a:ext>
            </a:extLst>
          </p:cNvPr>
          <p:cNvSpPr>
            <a:spLocks noGrp="1" noChangeArrowheads="1"/>
          </p:cNvSpPr>
          <p:nvPr>
            <p:ph type="subTitle" idx="4294967295"/>
          </p:nvPr>
        </p:nvSpPr>
        <p:spPr>
          <a:xfrm>
            <a:off x="1143000" y="1257301"/>
            <a:ext cx="6286500" cy="449341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buNone/>
            </a:pPr>
            <a:r>
              <a:rPr lang="en-US" altLang="zh-CN" sz="1350" dirty="0"/>
              <a:t>void </a:t>
            </a:r>
            <a:r>
              <a:rPr lang="en-US" altLang="zh-CN" sz="1350" dirty="0" err="1"/>
              <a:t>Complex∷display</a:t>
            </a:r>
            <a:r>
              <a:rPr lang="en-US" altLang="zh-CN" sz="1350" dirty="0"/>
              <a:t>( )                            //</a:t>
            </a:r>
            <a:r>
              <a:rPr lang="zh-CN" altLang="en-US" sz="1350" dirty="0"/>
              <a:t>定义输出函数</a:t>
            </a:r>
          </a:p>
          <a:p>
            <a:pPr indent="-4763">
              <a:buNone/>
            </a:pPr>
            <a:r>
              <a:rPr lang="zh-CN" altLang="en-US" sz="1350" dirty="0"/>
              <a:t>{</a:t>
            </a:r>
            <a:r>
              <a:rPr lang="en-US" altLang="zh-CN" sz="1350" dirty="0" err="1"/>
              <a:t>cout</a:t>
            </a:r>
            <a:r>
              <a:rPr lang="en-US" altLang="zh-CN" sz="1350" dirty="0"/>
              <a:t>&lt;&lt;″(″&lt;&lt;real&lt;&lt;″,″&lt;&lt;</a:t>
            </a:r>
            <a:r>
              <a:rPr lang="en-US" altLang="zh-CN" sz="1350" dirty="0" err="1"/>
              <a:t>imag</a:t>
            </a:r>
            <a:r>
              <a:rPr lang="en-US" altLang="zh-CN" sz="1350" dirty="0"/>
              <a:t>&lt;&lt;″</a:t>
            </a:r>
            <a:r>
              <a:rPr lang="en-US" altLang="zh-CN" sz="1350" dirty="0" err="1"/>
              <a:t>i</a:t>
            </a:r>
            <a:r>
              <a:rPr lang="en-US" altLang="zh-CN" sz="1350" dirty="0"/>
              <a:t>)″&lt;&lt;</a:t>
            </a:r>
            <a:r>
              <a:rPr lang="en-US" altLang="zh-CN" sz="1350" dirty="0" err="1"/>
              <a:t>endl</a:t>
            </a:r>
            <a:r>
              <a:rPr lang="en-US" altLang="zh-CN" sz="1350" dirty="0"/>
              <a:t>;}</a:t>
            </a:r>
          </a:p>
          <a:p>
            <a:pPr indent="-4763">
              <a:buNone/>
            </a:pPr>
            <a:endParaRPr lang="en-US" altLang="zh-CN" sz="1350" dirty="0"/>
          </a:p>
          <a:p>
            <a:pPr indent="-4763">
              <a:buNone/>
            </a:pPr>
            <a:r>
              <a:rPr lang="en-US" altLang="zh-CN" sz="1350" dirty="0"/>
              <a:t>int main( )</a:t>
            </a:r>
          </a:p>
          <a:p>
            <a:pPr indent="-4763">
              <a:buNone/>
            </a:pPr>
            <a:r>
              <a:rPr lang="en-US" altLang="zh-CN" sz="1350" dirty="0"/>
              <a:t>{</a:t>
            </a:r>
          </a:p>
          <a:p>
            <a:pPr lvl="1" indent="-4763">
              <a:buNone/>
            </a:pPr>
            <a:r>
              <a:rPr lang="en-US" altLang="zh-CN" sz="1350" dirty="0"/>
              <a:t>Complex c1(3,4),c2(5,-10),c3;                     //</a:t>
            </a:r>
            <a:r>
              <a:rPr lang="zh-CN" altLang="en-US" sz="1350" dirty="0"/>
              <a:t>定义3个复数对象</a:t>
            </a:r>
          </a:p>
          <a:p>
            <a:pPr lvl="1" indent="-4763">
              <a:buNone/>
            </a:pPr>
            <a:r>
              <a:rPr lang="en-US" altLang="zh-CN" sz="1350" dirty="0"/>
              <a:t>c3=c1.complex_add(c2);                            //</a:t>
            </a:r>
            <a:r>
              <a:rPr lang="zh-CN" altLang="en-US" sz="1350" dirty="0"/>
              <a:t>调用复数相加函数</a:t>
            </a:r>
          </a:p>
          <a:p>
            <a:pPr lvl="1" indent="-4763">
              <a:buNone/>
            </a:pPr>
            <a:r>
              <a:rPr lang="en-US" altLang="zh-CN" sz="1350" dirty="0" err="1"/>
              <a:t>cout</a:t>
            </a:r>
            <a:r>
              <a:rPr lang="en-US" altLang="zh-CN" sz="1350" dirty="0"/>
              <a:t>&lt;&lt;″c1=″; c1.display( );                        //</a:t>
            </a:r>
            <a:r>
              <a:rPr lang="zh-CN" altLang="en-US" sz="1350" dirty="0"/>
              <a:t>输出</a:t>
            </a:r>
            <a:r>
              <a:rPr lang="en-US" altLang="zh-CN" sz="1350" dirty="0"/>
              <a:t>c1</a:t>
            </a:r>
            <a:r>
              <a:rPr lang="zh-CN" altLang="en-US" sz="1350" dirty="0"/>
              <a:t>的值</a:t>
            </a:r>
          </a:p>
          <a:p>
            <a:pPr lvl="1" indent="-4763">
              <a:buNone/>
            </a:pPr>
            <a:r>
              <a:rPr lang="en-US" altLang="zh-CN" sz="1350" dirty="0" err="1"/>
              <a:t>cout</a:t>
            </a:r>
            <a:r>
              <a:rPr lang="en-US" altLang="zh-CN" sz="1350" dirty="0"/>
              <a:t>&lt;&lt;″c2=″; c2.display( );                        //</a:t>
            </a:r>
            <a:r>
              <a:rPr lang="zh-CN" altLang="en-US" sz="1350" dirty="0"/>
              <a:t>输出</a:t>
            </a:r>
            <a:r>
              <a:rPr lang="en-US" altLang="zh-CN" sz="1350" dirty="0"/>
              <a:t>c2</a:t>
            </a:r>
            <a:r>
              <a:rPr lang="zh-CN" altLang="en-US" sz="1350" dirty="0"/>
              <a:t>的值</a:t>
            </a:r>
          </a:p>
          <a:p>
            <a:pPr lvl="1" indent="-4763">
              <a:buNone/>
            </a:pPr>
            <a:r>
              <a:rPr lang="en-US" altLang="zh-CN" sz="1350" dirty="0" err="1"/>
              <a:t>cout</a:t>
            </a:r>
            <a:r>
              <a:rPr lang="en-US" altLang="zh-CN" sz="1350" dirty="0"/>
              <a:t>&lt;&lt;″c1+c2=″; c3.display( );                     //</a:t>
            </a:r>
            <a:r>
              <a:rPr lang="zh-CN" altLang="en-US" sz="1350" dirty="0"/>
              <a:t>输出</a:t>
            </a:r>
            <a:r>
              <a:rPr lang="en-US" altLang="zh-CN" sz="1350" dirty="0"/>
              <a:t>c3</a:t>
            </a:r>
            <a:r>
              <a:rPr lang="zh-CN" altLang="en-US" sz="1350" dirty="0"/>
              <a:t>的值</a:t>
            </a:r>
          </a:p>
          <a:p>
            <a:pPr lvl="1" indent="-4763">
              <a:buNone/>
            </a:pPr>
            <a:r>
              <a:rPr lang="en-US" altLang="zh-CN" sz="1350" dirty="0"/>
              <a:t>return 0;</a:t>
            </a:r>
          </a:p>
          <a:p>
            <a:pPr indent="-4763">
              <a:buNone/>
            </a:pPr>
            <a:r>
              <a:rPr lang="en-US" altLang="zh-CN" sz="1350" dirty="0"/>
              <a:t>}</a:t>
            </a:r>
          </a:p>
          <a:p>
            <a:pPr indent="-4763">
              <a:buNone/>
            </a:pPr>
            <a:endParaRPr lang="zh-CN" altLang="en-US" sz="1350" dirty="0"/>
          </a:p>
          <a:p>
            <a:pPr indent="-4763">
              <a:buNone/>
            </a:pPr>
            <a:r>
              <a:rPr lang="en-US" altLang="zh-CN" sz="1350" dirty="0"/>
              <a:t>c1=(3,4i)</a:t>
            </a:r>
          </a:p>
          <a:p>
            <a:pPr indent="-4763">
              <a:buNone/>
            </a:pPr>
            <a:r>
              <a:rPr lang="en-US" altLang="zh-CN" sz="1350" dirty="0"/>
              <a:t>c2=(5,-10i)</a:t>
            </a:r>
          </a:p>
          <a:p>
            <a:pPr indent="-4763">
              <a:buNone/>
            </a:pPr>
            <a:r>
              <a:rPr lang="en-US" altLang="zh-CN" sz="1350" dirty="0"/>
              <a:t>c1+c2=(8,-6i)</a:t>
            </a:r>
            <a:endParaRPr lang="zh-CN" altLang="en-US" sz="1350" dirty="0"/>
          </a:p>
        </p:txBody>
      </p:sp>
      <p:sp>
        <p:nvSpPr>
          <p:cNvPr id="3" name="Rectangle 2">
            <a:extLst>
              <a:ext uri="{FF2B5EF4-FFF2-40B4-BE49-F238E27FC236}">
                <a16:creationId xmlns:a16="http://schemas.microsoft.com/office/drawing/2014/main" id="{F0E14255-63C9-4092-A410-90FB9B3C27E1}"/>
              </a:ext>
            </a:extLst>
          </p:cNvPr>
          <p:cNvSpPr txBox="1">
            <a:spLocks noChangeArrowheads="1"/>
          </p:cNvSpPr>
          <p:nvPr/>
        </p:nvSpPr>
        <p:spPr bwMode="auto">
          <a:xfrm>
            <a:off x="3545681" y="4023122"/>
            <a:ext cx="4267200" cy="1565672"/>
          </a:xfrm>
          <a:prstGeom prst="rect">
            <a:avLst/>
          </a:prstGeom>
          <a:solidFill>
            <a:srgbClr val="FF99FF"/>
          </a:solidFill>
          <a:ln>
            <a:solidFill>
              <a:schemeClr val="accent2"/>
            </a:solidFill>
            <a:miter lim="800000"/>
            <a:headEnd/>
            <a:tailEnd/>
          </a:ln>
        </p:spPr>
        <p:txBody>
          <a:bodyPr/>
          <a:lstStyle/>
          <a:p>
            <a:pPr>
              <a:lnSpc>
                <a:spcPts val="2250"/>
              </a:lnSpc>
              <a:spcBef>
                <a:spcPct val="20000"/>
              </a:spcBef>
              <a:defRPr/>
            </a:pPr>
            <a:r>
              <a:rPr lang="zh-CN" altLang="en-US" sz="1500" kern="0" dirty="0">
                <a:solidFill>
                  <a:srgbClr val="0000FF"/>
                </a:solidFill>
                <a:latin typeface="+mn-lt"/>
                <a:ea typeface="黑体" pitchFamily="49" charset="-122"/>
              </a:rPr>
              <a:t>结果正确，但调用方式不直观、太烦琐，不方便。</a:t>
            </a:r>
            <a:endParaRPr lang="en-US" altLang="zh-CN" sz="1500" kern="0" dirty="0">
              <a:solidFill>
                <a:srgbClr val="0000FF"/>
              </a:solidFill>
              <a:latin typeface="+mn-lt"/>
              <a:ea typeface="黑体" pitchFamily="49" charset="-122"/>
            </a:endParaRPr>
          </a:p>
          <a:p>
            <a:pPr>
              <a:lnSpc>
                <a:spcPts val="2250"/>
              </a:lnSpc>
              <a:spcBef>
                <a:spcPct val="20000"/>
              </a:spcBef>
              <a:defRPr/>
            </a:pPr>
            <a:r>
              <a:rPr lang="zh-CN" altLang="en-US" sz="1500" kern="0" dirty="0">
                <a:latin typeface="+mn-lt"/>
                <a:ea typeface="黑体" pitchFamily="49" charset="-122"/>
              </a:rPr>
              <a:t>能否也和整数的加法运算一样，直接用加号“+”来实现复数运算呢？如</a:t>
            </a:r>
            <a:r>
              <a:rPr lang="en-US" altLang="zh-CN" sz="1500" kern="0" dirty="0">
                <a:latin typeface="+mn-lt"/>
                <a:ea typeface="黑体" pitchFamily="49" charset="-122"/>
              </a:rPr>
              <a:t>c3=c1+c2;</a:t>
            </a:r>
          </a:p>
          <a:p>
            <a:pPr>
              <a:lnSpc>
                <a:spcPts val="2250"/>
              </a:lnSpc>
              <a:spcBef>
                <a:spcPct val="20000"/>
              </a:spcBef>
              <a:defRPr/>
            </a:pPr>
            <a:endParaRPr lang="en-US" altLang="zh-CN" sz="1500" kern="0" dirty="0">
              <a:latin typeface="+mn-lt"/>
              <a:ea typeface="黑体" pitchFamily="49" charset="-122"/>
            </a:endParaRPr>
          </a:p>
          <a:p>
            <a:pPr>
              <a:lnSpc>
                <a:spcPts val="2250"/>
              </a:lnSpc>
              <a:spcBef>
                <a:spcPct val="20000"/>
              </a:spcBef>
              <a:defRPr/>
            </a:pPr>
            <a:r>
              <a:rPr lang="zh-CN" altLang="en-US" sz="1500" kern="0" dirty="0">
                <a:latin typeface="+mn-lt"/>
                <a:ea typeface="黑体" pitchFamily="49" charset="-122"/>
              </a:rPr>
              <a:t>                     </a:t>
            </a:r>
            <a:r>
              <a:rPr lang="zh-CN" altLang="en-US" sz="1500" kern="0" dirty="0">
                <a:solidFill>
                  <a:srgbClr val="FF0000"/>
                </a:solidFill>
                <a:latin typeface="+mn-lt"/>
                <a:ea typeface="黑体" pitchFamily="49" charset="-122"/>
              </a:rPr>
              <a:t>对运算符“+”进行重载。</a:t>
            </a:r>
          </a:p>
        </p:txBody>
      </p:sp>
      <p:sp>
        <p:nvSpPr>
          <p:cNvPr id="4" name="矩形 3">
            <a:extLst>
              <a:ext uri="{FF2B5EF4-FFF2-40B4-BE49-F238E27FC236}">
                <a16:creationId xmlns:a16="http://schemas.microsoft.com/office/drawing/2014/main" id="{735D1504-D7D6-4A8F-B3A7-6EFB3330593C}"/>
              </a:ext>
            </a:extLst>
          </p:cNvPr>
          <p:cNvSpPr/>
          <p:nvPr/>
        </p:nvSpPr>
        <p:spPr>
          <a:xfrm>
            <a:off x="1312176" y="4455114"/>
            <a:ext cx="1566863" cy="809625"/>
          </a:xfrm>
          <a:prstGeom prst="rect">
            <a:avLst/>
          </a:prstGeom>
          <a:noFill/>
          <a:ln>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indent="-4763">
              <a:defRPr/>
            </a:pPr>
            <a:endParaRPr lang="zh-CN" altLang="en-US" sz="1350" dirty="0">
              <a:solidFill>
                <a:srgbClr val="C00000"/>
              </a:solidFill>
              <a:latin typeface="+mj-lt"/>
            </a:endParaRPr>
          </a:p>
        </p:txBody>
      </p:sp>
      <p:sp>
        <p:nvSpPr>
          <p:cNvPr id="5" name="下箭头 4">
            <a:extLst>
              <a:ext uri="{FF2B5EF4-FFF2-40B4-BE49-F238E27FC236}">
                <a16:creationId xmlns:a16="http://schemas.microsoft.com/office/drawing/2014/main" id="{E2965EDA-84C2-4849-920E-886D07CEAC8D}"/>
              </a:ext>
            </a:extLst>
          </p:cNvPr>
          <p:cNvSpPr/>
          <p:nvPr/>
        </p:nvSpPr>
        <p:spPr>
          <a:xfrm>
            <a:off x="5384006" y="4994673"/>
            <a:ext cx="267891" cy="3214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800" dirty="0"/>
              <a:t>  </a:t>
            </a:r>
            <a:endParaRPr lang="zh-CN" altLang="en-US" sz="1800" dirty="0"/>
          </a:p>
        </p:txBody>
      </p:sp>
    </p:spTree>
    <p:extLst>
      <p:ext uri="{BB962C8B-B14F-4D97-AF65-F5344CB8AC3E}">
        <p14:creationId xmlns:p14="http://schemas.microsoft.com/office/powerpoint/2010/main" val="3315229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linds(horizontal)">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59633C2E-6A8B-48DB-9157-75D36FD0CD3C}"/>
              </a:ext>
            </a:extLst>
          </p:cNvPr>
          <p:cNvSpPr/>
          <p:nvPr/>
        </p:nvSpPr>
        <p:spPr>
          <a:xfrm>
            <a:off x="2465785" y="3537347"/>
            <a:ext cx="1727597" cy="27027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sp>
        <p:nvSpPr>
          <p:cNvPr id="6148" name="Rectangle 3">
            <a:extLst>
              <a:ext uri="{FF2B5EF4-FFF2-40B4-BE49-F238E27FC236}">
                <a16:creationId xmlns:a16="http://schemas.microsoft.com/office/drawing/2014/main" id="{A16CE8F2-78CC-4195-9136-BB7532C5EF23}"/>
              </a:ext>
            </a:extLst>
          </p:cNvPr>
          <p:cNvSpPr>
            <a:spLocks noGrp="1" noChangeArrowheads="1"/>
          </p:cNvSpPr>
          <p:nvPr>
            <p:ph type="ctrTitle" idx="4294967295"/>
          </p:nvPr>
        </p:nvSpPr>
        <p:spPr>
          <a:xfrm>
            <a:off x="1885950" y="1314450"/>
            <a:ext cx="6115050" cy="514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lnSpc>
                <a:spcPct val="150000"/>
              </a:lnSpc>
              <a:spcBef>
                <a:spcPct val="50000"/>
              </a:spcBef>
            </a:pPr>
            <a:r>
              <a:rPr lang="zh-CN" altLang="en-US" sz="2550"/>
              <a:t>10.2 运算符重载的方法</a:t>
            </a:r>
          </a:p>
        </p:txBody>
      </p:sp>
      <p:sp>
        <p:nvSpPr>
          <p:cNvPr id="7170" name="Rectangle 2">
            <a:extLst>
              <a:ext uri="{FF2B5EF4-FFF2-40B4-BE49-F238E27FC236}">
                <a16:creationId xmlns:a16="http://schemas.microsoft.com/office/drawing/2014/main" id="{A6D77723-D11E-43DE-BEFB-00F4BC545503}"/>
              </a:ext>
            </a:extLst>
          </p:cNvPr>
          <p:cNvSpPr>
            <a:spLocks noGrp="1" noChangeArrowheads="1"/>
          </p:cNvSpPr>
          <p:nvPr>
            <p:ph type="subTitle" idx="4294967295"/>
          </p:nvPr>
        </p:nvSpPr>
        <p:spPr>
          <a:xfrm>
            <a:off x="1143000" y="2000250"/>
            <a:ext cx="6286500" cy="3543300"/>
          </a:xfrm>
          <a:prstGeom prst="rect">
            <a:avLst/>
          </a:prstGeom>
        </p:spPr>
        <p:txBody>
          <a:bodyPr/>
          <a:lstStyle/>
          <a:p>
            <a:pPr indent="-4763">
              <a:lnSpc>
                <a:spcPts val="2700"/>
              </a:lnSpc>
              <a:buClr>
                <a:srgbClr val="FF0000"/>
              </a:buClr>
              <a:buSzPct val="75000"/>
              <a:buFont typeface="Wingdings" pitchFamily="2" charset="2"/>
              <a:buChar char="p"/>
              <a:defRPr/>
            </a:pPr>
            <a:r>
              <a:rPr lang="zh-CN" altLang="en-US" sz="1800" dirty="0"/>
              <a:t> 运算符重载的方法是定义一个重载运算符的函数，使指定的运算符不仅能实现原有的功能，而且能实现在函数中指定的新的功能。运算符重载实质上是函数的重载。</a:t>
            </a:r>
          </a:p>
          <a:p>
            <a:pPr indent="-4763">
              <a:lnSpc>
                <a:spcPts val="2700"/>
              </a:lnSpc>
              <a:buNone/>
              <a:defRPr/>
            </a:pPr>
            <a:r>
              <a:rPr lang="zh-CN" altLang="en-US" sz="1650" b="0" dirty="0">
                <a:ea typeface="黑体" pitchFamily="49" charset="-122"/>
              </a:rPr>
              <a:t>重载运算符的函数一般格式如下： </a:t>
            </a:r>
          </a:p>
          <a:p>
            <a:pPr indent="-4763">
              <a:lnSpc>
                <a:spcPts val="2700"/>
              </a:lnSpc>
              <a:buNone/>
              <a:defRPr/>
            </a:pPr>
            <a:r>
              <a:rPr lang="zh-CN" altLang="en-US" sz="1500" b="0" dirty="0">
                <a:solidFill>
                  <a:srgbClr val="0000FF"/>
                </a:solidFill>
                <a:ea typeface="黑体" pitchFamily="49" charset="-122"/>
              </a:rPr>
              <a:t>函数类型  </a:t>
            </a:r>
            <a:r>
              <a:rPr lang="en-US" altLang="zh-CN" sz="1500" b="0" dirty="0">
                <a:solidFill>
                  <a:srgbClr val="FF0000"/>
                </a:solidFill>
                <a:ea typeface="黑体" pitchFamily="49" charset="-122"/>
              </a:rPr>
              <a:t>operator </a:t>
            </a:r>
            <a:r>
              <a:rPr lang="zh-CN" altLang="en-US" sz="1500" b="0" dirty="0">
                <a:solidFill>
                  <a:schemeClr val="accent1">
                    <a:lumMod val="50000"/>
                  </a:schemeClr>
                </a:solidFill>
                <a:ea typeface="黑体" pitchFamily="49" charset="-122"/>
              </a:rPr>
              <a:t>运算符名称 </a:t>
            </a:r>
            <a:r>
              <a:rPr lang="zh-CN" altLang="en-US" sz="1500" b="0" dirty="0">
                <a:ea typeface="黑体" pitchFamily="49" charset="-122"/>
              </a:rPr>
              <a:t>(形参表列)</a:t>
            </a:r>
          </a:p>
          <a:p>
            <a:pPr indent="-4763">
              <a:lnSpc>
                <a:spcPts val="2700"/>
              </a:lnSpc>
              <a:buNone/>
              <a:defRPr/>
            </a:pPr>
            <a:r>
              <a:rPr lang="zh-CN" altLang="en-US" sz="1500" b="0" dirty="0">
                <a:solidFill>
                  <a:srgbClr val="C00000"/>
                </a:solidFill>
                <a:ea typeface="黑体" pitchFamily="49" charset="-122"/>
              </a:rPr>
              <a:t>{ 对运算符的重载处理 }</a:t>
            </a:r>
          </a:p>
          <a:p>
            <a:pPr indent="-4763">
              <a:lnSpc>
                <a:spcPts val="2700"/>
              </a:lnSpc>
              <a:buNone/>
              <a:defRPr/>
            </a:pPr>
            <a:r>
              <a:rPr lang="zh-CN" altLang="en-US" sz="1650" b="0">
                <a:solidFill>
                  <a:srgbClr val="0000FF"/>
                </a:solidFill>
                <a:ea typeface="黑体" pitchFamily="49" charset="-122"/>
              </a:rPr>
              <a:t>函数“</a:t>
            </a:r>
            <a:r>
              <a:rPr lang="en-US" altLang="zh-CN" sz="1650" b="0">
                <a:solidFill>
                  <a:srgbClr val="0000FF"/>
                </a:solidFill>
                <a:ea typeface="黑体" pitchFamily="49" charset="-122"/>
              </a:rPr>
              <a:t>operator  +</a:t>
            </a:r>
            <a:r>
              <a:rPr lang="zh-CN" altLang="en-US" sz="1650" b="0">
                <a:solidFill>
                  <a:srgbClr val="0000FF"/>
                </a:solidFill>
                <a:ea typeface="黑体" pitchFamily="49" charset="-122"/>
              </a:rPr>
              <a:t>”重载</a:t>
            </a:r>
            <a:r>
              <a:rPr lang="zh-CN" altLang="en-US" sz="1650" b="0" dirty="0">
                <a:solidFill>
                  <a:srgbClr val="0000FF"/>
                </a:solidFill>
                <a:ea typeface="黑体" pitchFamily="49" charset="-122"/>
              </a:rPr>
              <a:t>了运算符</a:t>
            </a:r>
            <a:r>
              <a:rPr lang="en-US" altLang="zh-CN" sz="1650" b="0" dirty="0">
                <a:solidFill>
                  <a:srgbClr val="0000FF"/>
                </a:solidFill>
                <a:ea typeface="黑体" pitchFamily="49" charset="-122"/>
              </a:rPr>
              <a:t>+</a:t>
            </a:r>
          </a:p>
          <a:p>
            <a:pPr indent="-4763">
              <a:lnSpc>
                <a:spcPts val="2700"/>
              </a:lnSpc>
              <a:buNone/>
              <a:defRPr/>
            </a:pPr>
            <a:r>
              <a:rPr lang="zh-CN" altLang="en-US" sz="1500" dirty="0"/>
              <a:t>想将</a:t>
            </a:r>
            <a:r>
              <a:rPr lang="zh-CN" altLang="en-US" sz="1500" dirty="0">
                <a:latin typeface="Arial" charset="0"/>
              </a:rPr>
              <a:t>“</a:t>
            </a:r>
            <a:r>
              <a:rPr lang="zh-CN" altLang="en-US" sz="1500" dirty="0"/>
              <a:t>+</a:t>
            </a:r>
            <a:r>
              <a:rPr lang="zh-CN" altLang="en-US" sz="1500" dirty="0">
                <a:latin typeface="Arial" charset="0"/>
              </a:rPr>
              <a:t>”</a:t>
            </a:r>
            <a:r>
              <a:rPr lang="zh-CN" altLang="en-US" sz="1500" dirty="0"/>
              <a:t>用于</a:t>
            </a:r>
            <a:r>
              <a:rPr lang="en-US" altLang="zh-CN" sz="1500" dirty="0"/>
              <a:t>Complex</a:t>
            </a:r>
            <a:r>
              <a:rPr lang="zh-CN" altLang="en-US" sz="1500" dirty="0"/>
              <a:t>类(复数)的加法运算，函数的原型</a:t>
            </a:r>
          </a:p>
          <a:p>
            <a:pPr indent="-4763">
              <a:lnSpc>
                <a:spcPts val="2700"/>
              </a:lnSpc>
              <a:buNone/>
              <a:defRPr/>
            </a:pPr>
            <a:r>
              <a:rPr lang="en-US" altLang="zh-CN" sz="1500" dirty="0">
                <a:solidFill>
                  <a:srgbClr val="0000FF"/>
                </a:solidFill>
              </a:rPr>
              <a:t>Complex</a:t>
            </a:r>
            <a:r>
              <a:rPr lang="en-US" altLang="zh-CN" sz="1500" dirty="0"/>
              <a:t> </a:t>
            </a:r>
            <a:r>
              <a:rPr lang="en-US" altLang="zh-CN" sz="1500" dirty="0">
                <a:solidFill>
                  <a:srgbClr val="FF0000"/>
                </a:solidFill>
              </a:rPr>
              <a:t>operator +</a:t>
            </a:r>
            <a:r>
              <a:rPr lang="en-US" altLang="zh-CN" sz="1500" dirty="0"/>
              <a:t> (Complex&amp; c1,Complex&amp; c2);</a:t>
            </a:r>
          </a:p>
        </p:txBody>
      </p:sp>
      <p:sp>
        <p:nvSpPr>
          <p:cNvPr id="5" name="AutoShape 10">
            <a:extLst>
              <a:ext uri="{FF2B5EF4-FFF2-40B4-BE49-F238E27FC236}">
                <a16:creationId xmlns:a16="http://schemas.microsoft.com/office/drawing/2014/main" id="{F2B60345-83E7-438D-BE8F-B304ADB46B3E}"/>
              </a:ext>
            </a:extLst>
          </p:cNvPr>
          <p:cNvSpPr>
            <a:spLocks noChangeArrowheads="1"/>
          </p:cNvSpPr>
          <p:nvPr/>
        </p:nvSpPr>
        <p:spPr bwMode="auto">
          <a:xfrm>
            <a:off x="2519363" y="3158728"/>
            <a:ext cx="971550" cy="246522"/>
          </a:xfrm>
          <a:prstGeom prst="wedgeRoundRectCallout">
            <a:avLst>
              <a:gd name="adj1" fmla="val -31301"/>
              <a:gd name="adj2" fmla="val 105995"/>
              <a:gd name="adj3" fmla="val 16667"/>
            </a:avLst>
          </a:prstGeom>
          <a:solidFill>
            <a:srgbClr val="FFC000"/>
          </a:solidFill>
          <a:ln w="25400">
            <a:solidFill>
              <a:srgbClr val="0000FF"/>
            </a:solidFill>
            <a:miter lim="800000"/>
            <a:headEnd/>
            <a:tailEnd/>
          </a:ln>
        </p:spPr>
        <p:txBody>
          <a:bodyPr lIns="13500" tIns="0" rIns="13500" bIns="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110000"/>
              </a:lnSpc>
            </a:pPr>
            <a:r>
              <a:rPr lang="zh-CN" altLang="en-US" sz="1500">
                <a:solidFill>
                  <a:srgbClr val="C00000"/>
                </a:solidFill>
                <a:latin typeface="黑体" panose="02010609060101010101" pitchFamily="49" charset="-122"/>
                <a:ea typeface="黑体" panose="02010609060101010101" pitchFamily="49" charset="-122"/>
              </a:rPr>
              <a:t>关键字</a:t>
            </a:r>
          </a:p>
        </p:txBody>
      </p:sp>
      <p:sp>
        <p:nvSpPr>
          <p:cNvPr id="6" name="AutoShape 10">
            <a:extLst>
              <a:ext uri="{FF2B5EF4-FFF2-40B4-BE49-F238E27FC236}">
                <a16:creationId xmlns:a16="http://schemas.microsoft.com/office/drawing/2014/main" id="{982ED023-BB9F-46EE-9F59-04B4A1454D18}"/>
              </a:ext>
            </a:extLst>
          </p:cNvPr>
          <p:cNvSpPr>
            <a:spLocks noChangeArrowheads="1"/>
          </p:cNvSpPr>
          <p:nvPr/>
        </p:nvSpPr>
        <p:spPr bwMode="auto">
          <a:xfrm>
            <a:off x="3654029" y="2888457"/>
            <a:ext cx="971550" cy="538871"/>
          </a:xfrm>
          <a:prstGeom prst="wedgeRoundRectCallout">
            <a:avLst>
              <a:gd name="adj1" fmla="val -37352"/>
              <a:gd name="adj2" fmla="val 72703"/>
              <a:gd name="adj3" fmla="val 16667"/>
            </a:avLst>
          </a:prstGeom>
          <a:solidFill>
            <a:srgbClr val="FFC000"/>
          </a:solidFill>
          <a:ln w="25400">
            <a:solidFill>
              <a:srgbClr val="0000FF"/>
            </a:solidFill>
            <a:miter lim="800000"/>
            <a:headEnd/>
            <a:tailEnd/>
          </a:ln>
          <a:effectLst/>
        </p:spPr>
        <p:txBody>
          <a:bodyPr lIns="13500" tIns="0" rIns="13500" bIns="0">
            <a:spAutoFit/>
          </a:bodyPr>
          <a:lstStyle/>
          <a:p>
            <a:pPr algn="ctr">
              <a:lnSpc>
                <a:spcPct val="110000"/>
              </a:lnSpc>
              <a:defRPr/>
            </a:pPr>
            <a:r>
              <a:rPr lang="en-US" altLang="zh-CN" sz="1500" dirty="0">
                <a:solidFill>
                  <a:srgbClr val="C00000"/>
                </a:solidFill>
                <a:latin typeface="+mn-lt"/>
                <a:ea typeface="黑体" pitchFamily="49" charset="-122"/>
              </a:rPr>
              <a:t>C++</a:t>
            </a:r>
            <a:r>
              <a:rPr lang="zh-CN" altLang="en-US" sz="1500" dirty="0">
                <a:solidFill>
                  <a:srgbClr val="C00000"/>
                </a:solidFill>
                <a:latin typeface="+mn-lt"/>
                <a:ea typeface="黑体" pitchFamily="49" charset="-122"/>
              </a:rPr>
              <a:t>已有的运算符</a:t>
            </a:r>
          </a:p>
        </p:txBody>
      </p:sp>
      <p:sp>
        <p:nvSpPr>
          <p:cNvPr id="8" name="AutoShape 10">
            <a:extLst>
              <a:ext uri="{FF2B5EF4-FFF2-40B4-BE49-F238E27FC236}">
                <a16:creationId xmlns:a16="http://schemas.microsoft.com/office/drawing/2014/main" id="{A19ECA50-8B52-45F3-A784-773E07FA0494}"/>
              </a:ext>
            </a:extLst>
          </p:cNvPr>
          <p:cNvSpPr>
            <a:spLocks noChangeArrowheads="1"/>
          </p:cNvSpPr>
          <p:nvPr/>
        </p:nvSpPr>
        <p:spPr bwMode="auto">
          <a:xfrm>
            <a:off x="2951560" y="3158728"/>
            <a:ext cx="971550" cy="246522"/>
          </a:xfrm>
          <a:prstGeom prst="wedgeRoundRectCallout">
            <a:avLst>
              <a:gd name="adj1" fmla="val -31301"/>
              <a:gd name="adj2" fmla="val 105995"/>
              <a:gd name="adj3" fmla="val 16667"/>
            </a:avLst>
          </a:prstGeom>
          <a:solidFill>
            <a:srgbClr val="FFC000"/>
          </a:solidFill>
          <a:ln w="25400">
            <a:solidFill>
              <a:srgbClr val="0000FF"/>
            </a:solidFill>
            <a:miter lim="800000"/>
            <a:headEnd/>
            <a:tailEnd/>
          </a:ln>
        </p:spPr>
        <p:txBody>
          <a:bodyPr lIns="13500" tIns="0" rIns="13500" bIns="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110000"/>
              </a:lnSpc>
            </a:pPr>
            <a:r>
              <a:rPr lang="zh-CN" altLang="en-US" sz="1500">
                <a:solidFill>
                  <a:srgbClr val="C00000"/>
                </a:solidFill>
                <a:latin typeface="黑体" panose="02010609060101010101" pitchFamily="49" charset="-122"/>
                <a:ea typeface="黑体" panose="02010609060101010101" pitchFamily="49" charset="-122"/>
              </a:rPr>
              <a:t>函数名</a:t>
            </a:r>
          </a:p>
        </p:txBody>
      </p:sp>
    </p:spTree>
    <p:extLst>
      <p:ext uri="{BB962C8B-B14F-4D97-AF65-F5344CB8AC3E}">
        <p14:creationId xmlns:p14="http://schemas.microsoft.com/office/powerpoint/2010/main" val="35684538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xit" presetSubtype="4" fill="hold" grpId="1" nodeType="clickEffect">
                                  <p:stCondLst>
                                    <p:cond delay="0"/>
                                  </p:stCondLst>
                                  <p:childTnLst>
                                    <p:animEffect transition="out" filter="wipe(down)">
                                      <p:cBhvr>
                                        <p:cTn id="21" dur="500"/>
                                        <p:tgtEl>
                                          <p:spTgt spid="5"/>
                                        </p:tgtEl>
                                      </p:cBhvr>
                                    </p:animEffect>
                                    <p:set>
                                      <p:cBhvr>
                                        <p:cTn id="22" dur="1" fill="hold">
                                          <p:stCondLst>
                                            <p:cond delay="499"/>
                                          </p:stCondLst>
                                        </p:cTn>
                                        <p:tgtEl>
                                          <p:spTgt spid="5"/>
                                        </p:tgtEl>
                                        <p:attrNameLst>
                                          <p:attrName>style.visibility</p:attrName>
                                        </p:attrNameLst>
                                      </p:cBhvr>
                                      <p:to>
                                        <p:strVal val="hidden"/>
                                      </p:to>
                                    </p:set>
                                  </p:childTnLst>
                                </p:cTn>
                              </p:par>
                              <p:par>
                                <p:cTn id="23" presetID="22" presetClass="exit" presetSubtype="4" fill="hold" grpId="1" nodeType="withEffect">
                                  <p:stCondLst>
                                    <p:cond delay="0"/>
                                  </p:stCondLst>
                                  <p:childTnLst>
                                    <p:animEffect transition="out" filter="wipe(down)">
                                      <p:cBhvr>
                                        <p:cTn id="24" dur="500"/>
                                        <p:tgtEl>
                                          <p:spTgt spid="6"/>
                                        </p:tgtEl>
                                      </p:cBhvr>
                                    </p:animEffect>
                                    <p:set>
                                      <p:cBhvr>
                                        <p:cTn id="25" dur="1" fill="hold">
                                          <p:stCondLst>
                                            <p:cond delay="499"/>
                                          </p:stCondLst>
                                        </p:cTn>
                                        <p:tgtEl>
                                          <p:spTgt spid="6"/>
                                        </p:tgtEl>
                                        <p:attrNameLst>
                                          <p:attrName>style.visibility</p:attrName>
                                        </p:attrNameLst>
                                      </p:cBhvr>
                                      <p:to>
                                        <p:strVal val="hidden"/>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up)">
                                      <p:cBhvr>
                                        <p:cTn id="30" dur="500"/>
                                        <p:tgtEl>
                                          <p:spTgt spid="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7170">
                                            <p:txEl>
                                              <p:pRg st="4" end="4"/>
                                            </p:txEl>
                                          </p:spTgt>
                                        </p:tgtEl>
                                        <p:attrNameLst>
                                          <p:attrName>style.visibility</p:attrName>
                                        </p:attrNameLst>
                                      </p:cBhvr>
                                      <p:to>
                                        <p:strVal val="visible"/>
                                      </p:to>
                                    </p:set>
                                    <p:anim calcmode="lin" valueType="num">
                                      <p:cBhvr additive="base">
                                        <p:cTn id="35" dur="500" fill="hold"/>
                                        <p:tgtEl>
                                          <p:spTgt spid="7170">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17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7170">
                                            <p:txEl>
                                              <p:pRg st="5" end="5"/>
                                            </p:txEl>
                                          </p:spTgt>
                                        </p:tgtEl>
                                        <p:attrNameLst>
                                          <p:attrName>style.visibility</p:attrName>
                                        </p:attrNameLst>
                                      </p:cBhvr>
                                      <p:to>
                                        <p:strVal val="visible"/>
                                      </p:to>
                                    </p:set>
                                    <p:animEffect transition="in" filter="blinds(horizontal)">
                                      <p:cBhvr>
                                        <p:cTn id="41" dur="500"/>
                                        <p:tgtEl>
                                          <p:spTgt spid="7170">
                                            <p:txEl>
                                              <p:pRg st="5" end="5"/>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7170">
                                            <p:txEl>
                                              <p:pRg st="6" end="6"/>
                                            </p:txEl>
                                          </p:spTgt>
                                        </p:tgtEl>
                                        <p:attrNameLst>
                                          <p:attrName>style.visibility</p:attrName>
                                        </p:attrNameLst>
                                      </p:cBhvr>
                                      <p:to>
                                        <p:strVal val="visible"/>
                                      </p:to>
                                    </p:set>
                                    <p:animEffect transition="in" filter="blinds(horizontal)">
                                      <p:cBhvr>
                                        <p:cTn id="44" dur="500"/>
                                        <p:tgtEl>
                                          <p:spTgt spid="717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autoUpdateAnimBg="0"/>
      <p:bldP spid="5" grpId="1" animBg="1"/>
      <p:bldP spid="6" grpId="0" animBg="1" autoUpdateAnimBg="0"/>
      <p:bldP spid="6" grpId="1" animBg="1"/>
      <p:bldP spid="8" grpId="0" animBg="1" autoUpdateAnimBg="0"/>
    </p:bld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C91AEFB1-1DEE-487D-B3E0-5B4E2F679ACA}"/>
              </a:ext>
            </a:extLst>
          </p:cNvPr>
          <p:cNvSpPr>
            <a:spLocks noGrp="1" noChangeArrowheads="1"/>
          </p:cNvSpPr>
          <p:nvPr>
            <p:ph type="subTitle" idx="4294967295"/>
          </p:nvPr>
        </p:nvSpPr>
        <p:spPr>
          <a:xfrm>
            <a:off x="1143000" y="1257300"/>
            <a:ext cx="6286500" cy="460176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buNone/>
            </a:pPr>
            <a:r>
              <a:rPr lang="zh-CN" altLang="en-US" sz="1800"/>
              <a:t>例10.2 重载运算符</a:t>
            </a:r>
            <a:r>
              <a:rPr lang="zh-CN" altLang="en-US" sz="1800">
                <a:latin typeface="Arial" panose="020B0604020202020204" pitchFamily="34" charset="0"/>
              </a:rPr>
              <a:t>“</a:t>
            </a:r>
            <a:r>
              <a:rPr lang="zh-CN" altLang="en-US" sz="1800"/>
              <a:t>+</a:t>
            </a:r>
            <a:r>
              <a:rPr lang="zh-CN" altLang="en-US" sz="1800">
                <a:latin typeface="Arial" panose="020B0604020202020204" pitchFamily="34" charset="0"/>
              </a:rPr>
              <a:t>”</a:t>
            </a:r>
            <a:r>
              <a:rPr lang="zh-CN" altLang="en-US" sz="1800"/>
              <a:t>，使之能用于两个复数相加。</a:t>
            </a:r>
          </a:p>
          <a:p>
            <a:pPr indent="-4763">
              <a:buNone/>
            </a:pPr>
            <a:r>
              <a:rPr lang="zh-CN" altLang="en-US" sz="1350"/>
              <a:t>#</a:t>
            </a:r>
            <a:r>
              <a:rPr lang="en-US" altLang="zh-CN" sz="1350"/>
              <a:t>include &lt;iostream&gt;</a:t>
            </a:r>
          </a:p>
          <a:p>
            <a:pPr indent="-4763">
              <a:buNone/>
            </a:pPr>
            <a:r>
              <a:rPr lang="en-US" altLang="zh-CN" sz="1350"/>
              <a:t>using namespace std;</a:t>
            </a:r>
          </a:p>
          <a:p>
            <a:pPr indent="-4763">
              <a:buNone/>
            </a:pPr>
            <a:r>
              <a:rPr lang="en-US" altLang="zh-CN" sz="1350"/>
              <a:t>class Complex</a:t>
            </a:r>
          </a:p>
          <a:p>
            <a:pPr indent="-4763">
              <a:buNone/>
            </a:pPr>
            <a:r>
              <a:rPr lang="en-US" altLang="zh-CN" sz="1350"/>
              <a:t>{public:</a:t>
            </a:r>
          </a:p>
          <a:p>
            <a:pPr lvl="1" indent="-4763">
              <a:buNone/>
            </a:pPr>
            <a:r>
              <a:rPr lang="en-US" altLang="zh-CN" sz="1350"/>
              <a:t>Complex( ){real=0;imag=0;}</a:t>
            </a:r>
          </a:p>
          <a:p>
            <a:pPr lvl="1" indent="-4763">
              <a:buNone/>
            </a:pPr>
            <a:r>
              <a:rPr lang="en-US" altLang="zh-CN" sz="1350"/>
              <a:t>Complex(double r,double i){real=r;imag=i;}</a:t>
            </a:r>
          </a:p>
          <a:p>
            <a:pPr lvl="1" indent="-4763">
              <a:buNone/>
            </a:pPr>
            <a:r>
              <a:rPr lang="en-US" altLang="zh-CN" sz="1350"/>
              <a:t>Complex </a:t>
            </a:r>
            <a:r>
              <a:rPr lang="en-US" altLang="zh-CN" sz="1350">
                <a:solidFill>
                  <a:srgbClr val="FF0000"/>
                </a:solidFill>
              </a:rPr>
              <a:t>operator+</a:t>
            </a:r>
            <a:r>
              <a:rPr lang="en-US" altLang="zh-CN" sz="1350"/>
              <a:t>(Complex &amp;c2);               </a:t>
            </a:r>
            <a:r>
              <a:rPr lang="en-US" altLang="zh-CN" sz="1350">
                <a:solidFill>
                  <a:srgbClr val="0000FF"/>
                </a:solidFill>
              </a:rPr>
              <a:t>//</a:t>
            </a:r>
            <a:r>
              <a:rPr lang="zh-CN" altLang="en-US" sz="1350">
                <a:solidFill>
                  <a:srgbClr val="0000FF"/>
                </a:solidFill>
              </a:rPr>
              <a:t>声明重载运算符的函数</a:t>
            </a:r>
          </a:p>
          <a:p>
            <a:pPr lvl="1" indent="-4763">
              <a:buNone/>
            </a:pPr>
            <a:r>
              <a:rPr lang="en-US" altLang="zh-CN" sz="1350"/>
              <a:t>void display( );</a:t>
            </a:r>
          </a:p>
          <a:p>
            <a:pPr indent="-4763">
              <a:buNone/>
            </a:pPr>
            <a:r>
              <a:rPr lang="en-US" altLang="zh-CN" sz="1350"/>
              <a:t> private:</a:t>
            </a:r>
          </a:p>
          <a:p>
            <a:pPr lvl="1" indent="-4763">
              <a:buNone/>
            </a:pPr>
            <a:r>
              <a:rPr lang="en-US" altLang="zh-CN" sz="1350"/>
              <a:t>double real;</a:t>
            </a:r>
          </a:p>
          <a:p>
            <a:pPr lvl="1" indent="-4763">
              <a:buNone/>
            </a:pPr>
            <a:r>
              <a:rPr lang="en-US" altLang="zh-CN" sz="1350"/>
              <a:t>double imag;};</a:t>
            </a:r>
          </a:p>
          <a:p>
            <a:pPr indent="-4763">
              <a:buNone/>
            </a:pPr>
            <a:r>
              <a:rPr lang="en-US" altLang="zh-CN" sz="1350"/>
              <a:t>Complex Complex∷operator+(Complex &amp;c2)          </a:t>
            </a:r>
            <a:r>
              <a:rPr lang="en-US" altLang="zh-CN" sz="1350">
                <a:solidFill>
                  <a:srgbClr val="0000FF"/>
                </a:solidFill>
              </a:rPr>
              <a:t>//</a:t>
            </a:r>
            <a:r>
              <a:rPr lang="zh-CN" altLang="en-US" sz="1350">
                <a:solidFill>
                  <a:srgbClr val="0000FF"/>
                </a:solidFill>
              </a:rPr>
              <a:t>定义重载运算符的函数</a:t>
            </a:r>
          </a:p>
          <a:p>
            <a:pPr indent="-4763">
              <a:buNone/>
            </a:pPr>
            <a:r>
              <a:rPr lang="zh-CN" altLang="en-US" sz="1350"/>
              <a:t>{</a:t>
            </a:r>
            <a:endParaRPr lang="en-US" altLang="zh-CN" sz="1350"/>
          </a:p>
          <a:p>
            <a:pPr lvl="1" indent="-4763">
              <a:buNone/>
            </a:pPr>
            <a:r>
              <a:rPr lang="zh-CN" altLang="en-US" sz="1350"/>
              <a:t> </a:t>
            </a:r>
            <a:r>
              <a:rPr lang="en-US" altLang="zh-CN" sz="1350"/>
              <a:t>Complex c;</a:t>
            </a:r>
          </a:p>
          <a:p>
            <a:pPr lvl="1" indent="-4763">
              <a:buNone/>
            </a:pPr>
            <a:r>
              <a:rPr lang="en-US" altLang="zh-CN" sz="1350"/>
              <a:t>c.real=real+c2.real;</a:t>
            </a:r>
          </a:p>
          <a:p>
            <a:pPr lvl="1" indent="-4763">
              <a:buNone/>
            </a:pPr>
            <a:r>
              <a:rPr lang="en-US" altLang="zh-CN" sz="1350"/>
              <a:t>c.imag=imag+c2.imag;</a:t>
            </a:r>
          </a:p>
          <a:p>
            <a:pPr lvl="1" indent="-4763">
              <a:buNone/>
            </a:pPr>
            <a:r>
              <a:rPr lang="en-US" altLang="zh-CN" sz="1350"/>
              <a:t>return c;}</a:t>
            </a:r>
          </a:p>
          <a:p>
            <a:pPr indent="-4763">
              <a:buNone/>
            </a:pPr>
            <a:endParaRPr lang="en-US" altLang="zh-CN" sz="1350"/>
          </a:p>
        </p:txBody>
      </p:sp>
      <p:sp>
        <p:nvSpPr>
          <p:cNvPr id="3" name="线形标注 2 2">
            <a:extLst>
              <a:ext uri="{FF2B5EF4-FFF2-40B4-BE49-F238E27FC236}">
                <a16:creationId xmlns:a16="http://schemas.microsoft.com/office/drawing/2014/main" id="{2DDEAB44-602D-4DC3-83F8-8F6485CB25EA}"/>
              </a:ext>
            </a:extLst>
          </p:cNvPr>
          <p:cNvSpPr/>
          <p:nvPr/>
        </p:nvSpPr>
        <p:spPr>
          <a:xfrm>
            <a:off x="3875485" y="1928814"/>
            <a:ext cx="1565672" cy="540544"/>
          </a:xfrm>
          <a:prstGeom prst="borderCallout2">
            <a:avLst>
              <a:gd name="adj1" fmla="val 18750"/>
              <a:gd name="adj2" fmla="val -8333"/>
              <a:gd name="adj3" fmla="val 18750"/>
              <a:gd name="adj4" fmla="val -16667"/>
              <a:gd name="adj5" fmla="val 235858"/>
              <a:gd name="adj6" fmla="val -50574"/>
            </a:avLst>
          </a:prstGeom>
          <a:solidFill>
            <a:srgbClr val="FFC000"/>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500" dirty="0">
                <a:solidFill>
                  <a:schemeClr val="tx1"/>
                </a:solidFill>
                <a:latin typeface="+mj-lt"/>
                <a:ea typeface="黑体" pitchFamily="49" charset="-122"/>
              </a:rPr>
              <a:t>取代</a:t>
            </a:r>
            <a:r>
              <a:rPr lang="en-US" altLang="zh-CN" sz="1500" dirty="0" err="1">
                <a:solidFill>
                  <a:schemeClr val="tx1"/>
                </a:solidFill>
                <a:latin typeface="+mj-lt"/>
                <a:ea typeface="黑体" pitchFamily="49" charset="-122"/>
              </a:rPr>
              <a:t>complex_add</a:t>
            </a:r>
            <a:r>
              <a:rPr lang="zh-CN" altLang="en-US" sz="1500" dirty="0">
                <a:solidFill>
                  <a:schemeClr val="tx1"/>
                </a:solidFill>
                <a:latin typeface="+mj-lt"/>
                <a:ea typeface="黑体" pitchFamily="49" charset="-122"/>
              </a:rPr>
              <a:t>函数</a:t>
            </a:r>
          </a:p>
        </p:txBody>
      </p:sp>
    </p:spTree>
    <p:extLst>
      <p:ext uri="{BB962C8B-B14F-4D97-AF65-F5344CB8AC3E}">
        <p14:creationId xmlns:p14="http://schemas.microsoft.com/office/powerpoint/2010/main" val="41841539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3B963E56-1EE8-4ED6-AEE2-8EFF03D92CAE}"/>
              </a:ext>
            </a:extLst>
          </p:cNvPr>
          <p:cNvSpPr>
            <a:spLocks noGrp="1" noChangeArrowheads="1"/>
          </p:cNvSpPr>
          <p:nvPr>
            <p:ph type="subTitle" idx="4294967295"/>
          </p:nvPr>
        </p:nvSpPr>
        <p:spPr>
          <a:xfrm>
            <a:off x="1143000" y="1257301"/>
            <a:ext cx="6286500" cy="449341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buNone/>
            </a:pPr>
            <a:endParaRPr lang="en-US" altLang="zh-CN" sz="1350"/>
          </a:p>
          <a:p>
            <a:pPr indent="-4763">
              <a:buNone/>
            </a:pPr>
            <a:r>
              <a:rPr lang="en-US" altLang="zh-CN" sz="1350"/>
              <a:t>void Complex∷display( )</a:t>
            </a:r>
          </a:p>
          <a:p>
            <a:pPr indent="-4763">
              <a:buNone/>
            </a:pPr>
            <a:r>
              <a:rPr lang="en-US" altLang="zh-CN" sz="1350"/>
              <a:t>{ cout&lt;&lt;″(″&lt;&lt;real&lt;&lt;″,″&lt;&lt;imag&lt;&lt;″i)″&lt;&lt;endl;}</a:t>
            </a:r>
          </a:p>
          <a:p>
            <a:pPr indent="-4763">
              <a:buNone/>
            </a:pPr>
            <a:endParaRPr lang="en-US" altLang="zh-CN" sz="1350"/>
          </a:p>
          <a:p>
            <a:pPr indent="-4763">
              <a:buNone/>
            </a:pPr>
            <a:r>
              <a:rPr lang="en-US" altLang="zh-CN" sz="1350"/>
              <a:t>int main( )</a:t>
            </a:r>
          </a:p>
          <a:p>
            <a:pPr indent="-4763">
              <a:buNone/>
            </a:pPr>
            <a:r>
              <a:rPr lang="en-US" altLang="zh-CN" sz="1350"/>
              <a:t>{</a:t>
            </a:r>
          </a:p>
          <a:p>
            <a:pPr lvl="1" indent="-4763">
              <a:buNone/>
            </a:pPr>
            <a:r>
              <a:rPr lang="en-US" altLang="zh-CN" sz="1350"/>
              <a:t> Complex c1(3,4),c2(5,-10),c3;</a:t>
            </a:r>
          </a:p>
          <a:p>
            <a:pPr lvl="1" indent="-4763">
              <a:buNone/>
            </a:pPr>
            <a:r>
              <a:rPr lang="en-US" altLang="zh-CN" sz="1350">
                <a:solidFill>
                  <a:srgbClr val="FF0000"/>
                </a:solidFill>
              </a:rPr>
              <a:t>c3=c1+c2;  </a:t>
            </a:r>
            <a:r>
              <a:rPr lang="en-US" altLang="zh-CN" sz="1350"/>
              <a:t>                                   </a:t>
            </a:r>
            <a:r>
              <a:rPr lang="en-US" altLang="zh-CN" sz="1350">
                <a:solidFill>
                  <a:srgbClr val="0000FF"/>
                </a:solidFill>
              </a:rPr>
              <a:t>//</a:t>
            </a:r>
            <a:r>
              <a:rPr lang="zh-CN" altLang="en-US" sz="1350">
                <a:solidFill>
                  <a:srgbClr val="0000FF"/>
                </a:solidFill>
              </a:rPr>
              <a:t>运算符+用于复数运算</a:t>
            </a:r>
          </a:p>
          <a:p>
            <a:pPr lvl="1" indent="-4763">
              <a:buNone/>
            </a:pPr>
            <a:r>
              <a:rPr lang="en-US" altLang="zh-CN" sz="1350"/>
              <a:t>cout&lt;&lt;″c1=″;c1.display( );</a:t>
            </a:r>
          </a:p>
          <a:p>
            <a:pPr lvl="1" indent="-4763">
              <a:buNone/>
            </a:pPr>
            <a:r>
              <a:rPr lang="en-US" altLang="zh-CN" sz="1350"/>
              <a:t>cout&lt;&lt;″c2=″;c2.display( );</a:t>
            </a:r>
          </a:p>
          <a:p>
            <a:pPr lvl="1" indent="-4763">
              <a:buNone/>
            </a:pPr>
            <a:r>
              <a:rPr lang="en-US" altLang="zh-CN" sz="1350"/>
              <a:t>cout&lt;&lt;″c1+c2=″;c3.display( );</a:t>
            </a:r>
          </a:p>
          <a:p>
            <a:pPr lvl="1" indent="-4763">
              <a:buNone/>
            </a:pPr>
            <a:r>
              <a:rPr lang="en-US" altLang="zh-CN" sz="1350"/>
              <a:t>return 0;</a:t>
            </a:r>
          </a:p>
          <a:p>
            <a:pPr indent="-4763">
              <a:buNone/>
            </a:pPr>
            <a:r>
              <a:rPr lang="en-US" altLang="zh-CN" sz="1350"/>
              <a:t>}</a:t>
            </a:r>
          </a:p>
          <a:p>
            <a:pPr indent="-4763">
              <a:buNone/>
            </a:pPr>
            <a:r>
              <a:rPr lang="zh-CN" altLang="en-US" sz="1350"/>
              <a:t>思考：</a:t>
            </a:r>
            <a:endParaRPr lang="en-US" altLang="zh-CN" sz="1350"/>
          </a:p>
          <a:p>
            <a:pPr indent="-4763">
              <a:buNone/>
            </a:pPr>
            <a:r>
              <a:rPr lang="en-US" altLang="zh-CN" sz="1350"/>
              <a:t>c3=3+c2;        //</a:t>
            </a:r>
            <a:r>
              <a:rPr lang="zh-CN" altLang="en-US" sz="1350">
                <a:solidFill>
                  <a:srgbClr val="FF0000"/>
                </a:solidFill>
              </a:rPr>
              <a:t>错误，与形参类型不匹配</a:t>
            </a:r>
            <a:endParaRPr lang="en-US" altLang="zh-CN" sz="1350">
              <a:solidFill>
                <a:srgbClr val="FF0000"/>
              </a:solidFill>
            </a:endParaRPr>
          </a:p>
          <a:p>
            <a:pPr indent="-4763">
              <a:buNone/>
            </a:pPr>
            <a:r>
              <a:rPr lang="zh-CN" altLang="en-US" sz="1350">
                <a:solidFill>
                  <a:srgbClr val="0000FF"/>
                </a:solidFill>
              </a:rPr>
              <a:t>写成对象形式：</a:t>
            </a:r>
            <a:endParaRPr lang="en-US" altLang="zh-CN" sz="1350">
              <a:solidFill>
                <a:srgbClr val="0000FF"/>
              </a:solidFill>
            </a:endParaRPr>
          </a:p>
          <a:p>
            <a:pPr indent="-4763">
              <a:buNone/>
            </a:pPr>
            <a:r>
              <a:rPr lang="en-US" altLang="zh-CN" sz="1350">
                <a:solidFill>
                  <a:srgbClr val="002060"/>
                </a:solidFill>
              </a:rPr>
              <a:t>Complex c4(3,0); c3=c4+c2;</a:t>
            </a:r>
          </a:p>
          <a:p>
            <a:pPr indent="-4763">
              <a:buNone/>
            </a:pPr>
            <a:endParaRPr lang="en-US" altLang="zh-CN" sz="1350">
              <a:solidFill>
                <a:srgbClr val="FF0000"/>
              </a:solidFill>
            </a:endParaRPr>
          </a:p>
        </p:txBody>
      </p:sp>
      <p:sp>
        <p:nvSpPr>
          <p:cNvPr id="3" name="矩形 2">
            <a:extLst>
              <a:ext uri="{FF2B5EF4-FFF2-40B4-BE49-F238E27FC236}">
                <a16:creationId xmlns:a16="http://schemas.microsoft.com/office/drawing/2014/main" id="{B774A985-2C56-4280-8273-855EFCEB0C47}"/>
              </a:ext>
            </a:extLst>
          </p:cNvPr>
          <p:cNvSpPr/>
          <p:nvPr/>
        </p:nvSpPr>
        <p:spPr>
          <a:xfrm>
            <a:off x="5112545" y="3375422"/>
            <a:ext cx="1403747" cy="809625"/>
          </a:xfrm>
          <a:prstGeom prst="rect">
            <a:avLst/>
          </a:prstGeom>
          <a:noFill/>
          <a:ln>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indent="-4763">
              <a:defRPr/>
            </a:pPr>
            <a:r>
              <a:rPr lang="en-US" altLang="zh-CN" sz="1350" dirty="0">
                <a:solidFill>
                  <a:schemeClr val="tx1"/>
                </a:solidFill>
              </a:rPr>
              <a:t>c1</a:t>
            </a:r>
            <a:r>
              <a:rPr lang="en-US" altLang="zh-CN" sz="1350">
                <a:solidFill>
                  <a:schemeClr val="tx1"/>
                </a:solidFill>
              </a:rPr>
              <a:t>=(3,4i</a:t>
            </a:r>
            <a:r>
              <a:rPr lang="en-US" altLang="zh-CN" sz="1350" dirty="0">
                <a:solidFill>
                  <a:schemeClr val="tx1"/>
                </a:solidFill>
              </a:rPr>
              <a:t>)</a:t>
            </a:r>
          </a:p>
          <a:p>
            <a:pPr indent="-4763">
              <a:defRPr/>
            </a:pPr>
            <a:r>
              <a:rPr lang="en-US" altLang="zh-CN" sz="1350" dirty="0">
                <a:solidFill>
                  <a:schemeClr val="tx1"/>
                </a:solidFill>
              </a:rPr>
              <a:t>c2</a:t>
            </a:r>
            <a:r>
              <a:rPr lang="en-US" altLang="zh-CN" sz="1350">
                <a:solidFill>
                  <a:schemeClr val="tx1"/>
                </a:solidFill>
              </a:rPr>
              <a:t>=(5,10i</a:t>
            </a:r>
            <a:r>
              <a:rPr lang="en-US" altLang="zh-CN" sz="1350" dirty="0">
                <a:solidFill>
                  <a:schemeClr val="tx1"/>
                </a:solidFill>
              </a:rPr>
              <a:t>)</a:t>
            </a:r>
          </a:p>
          <a:p>
            <a:pPr indent="-4763">
              <a:defRPr/>
            </a:pPr>
            <a:r>
              <a:rPr lang="en-US" altLang="zh-CN" sz="1350" dirty="0">
                <a:solidFill>
                  <a:schemeClr val="tx1"/>
                </a:solidFill>
              </a:rPr>
              <a:t>c1+c2=(8,-6i)</a:t>
            </a:r>
            <a:endParaRPr lang="zh-CN" altLang="en-US" sz="1350" dirty="0">
              <a:solidFill>
                <a:schemeClr val="tx1"/>
              </a:solidFill>
              <a:latin typeface="+mj-lt"/>
            </a:endParaRPr>
          </a:p>
        </p:txBody>
      </p:sp>
      <p:sp>
        <p:nvSpPr>
          <p:cNvPr id="4" name="线形标注 2 3">
            <a:extLst>
              <a:ext uri="{FF2B5EF4-FFF2-40B4-BE49-F238E27FC236}">
                <a16:creationId xmlns:a16="http://schemas.microsoft.com/office/drawing/2014/main" id="{E5FD39DE-0962-4918-83DD-192F6ED576B8}"/>
              </a:ext>
            </a:extLst>
          </p:cNvPr>
          <p:cNvSpPr/>
          <p:nvPr/>
        </p:nvSpPr>
        <p:spPr>
          <a:xfrm>
            <a:off x="3762375" y="1970485"/>
            <a:ext cx="3595688" cy="922734"/>
          </a:xfrm>
          <a:prstGeom prst="borderCallout2">
            <a:avLst>
              <a:gd name="adj1" fmla="val 18750"/>
              <a:gd name="adj2" fmla="val -8333"/>
              <a:gd name="adj3" fmla="val 18750"/>
              <a:gd name="adj4" fmla="val -16667"/>
              <a:gd name="adj5" fmla="val 126282"/>
              <a:gd name="adj6" fmla="val -42692"/>
            </a:avLst>
          </a:prstGeom>
          <a:solidFill>
            <a:srgbClr val="FFC000"/>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500" dirty="0">
                <a:solidFill>
                  <a:schemeClr val="tx1"/>
                </a:solidFill>
                <a:latin typeface="+mj-lt"/>
                <a:ea typeface="黑体" pitchFamily="49" charset="-122"/>
              </a:rPr>
              <a:t>取代</a:t>
            </a:r>
            <a:r>
              <a:rPr lang="en-US" altLang="zh-CN" sz="1500" dirty="0">
                <a:solidFill>
                  <a:schemeClr val="tx1"/>
                </a:solidFill>
                <a:latin typeface="+mj-lt"/>
                <a:ea typeface="黑体" pitchFamily="49" charset="-122"/>
              </a:rPr>
              <a:t>c3=c1.complex_add(c2)</a:t>
            </a:r>
            <a:r>
              <a:rPr lang="zh-CN" altLang="en-US" sz="1500" dirty="0">
                <a:solidFill>
                  <a:schemeClr val="tx1"/>
                </a:solidFill>
                <a:latin typeface="+mj-lt"/>
                <a:ea typeface="黑体" pitchFamily="49" charset="-122"/>
              </a:rPr>
              <a:t>，编译系统解释为</a:t>
            </a:r>
            <a:r>
              <a:rPr lang="en-US" altLang="zh-CN" sz="1500" dirty="0">
                <a:solidFill>
                  <a:schemeClr val="tx1"/>
                </a:solidFill>
                <a:latin typeface="+mj-lt"/>
                <a:ea typeface="黑体" pitchFamily="49" charset="-122"/>
              </a:rPr>
              <a:t>c1.</a:t>
            </a:r>
            <a:r>
              <a:rPr lang="en-US" altLang="zh-CN" sz="1500" dirty="0">
                <a:solidFill>
                  <a:srgbClr val="FF0000"/>
                </a:solidFill>
                <a:latin typeface="+mj-lt"/>
                <a:ea typeface="黑体" pitchFamily="49" charset="-122"/>
              </a:rPr>
              <a:t>operator+</a:t>
            </a:r>
            <a:r>
              <a:rPr lang="en-US" altLang="zh-CN" sz="1500" dirty="0">
                <a:solidFill>
                  <a:schemeClr val="tx1"/>
                </a:solidFill>
                <a:latin typeface="+mj-lt"/>
                <a:ea typeface="黑体" pitchFamily="49" charset="-122"/>
              </a:rPr>
              <a:t>(</a:t>
            </a:r>
            <a:r>
              <a:rPr lang="en-US" altLang="zh-CN" sz="1500">
                <a:solidFill>
                  <a:schemeClr val="tx1"/>
                </a:solidFill>
                <a:latin typeface="+mj-lt"/>
                <a:ea typeface="黑体" pitchFamily="49" charset="-122"/>
              </a:rPr>
              <a:t>c2)</a:t>
            </a:r>
            <a:r>
              <a:rPr lang="zh-CN" altLang="en-US" sz="1500">
                <a:solidFill>
                  <a:schemeClr val="tx1"/>
                </a:solidFill>
                <a:latin typeface="+mj-lt"/>
                <a:ea typeface="黑体" pitchFamily="49" charset="-122"/>
              </a:rPr>
              <a:t>，</a:t>
            </a:r>
            <a:r>
              <a:rPr lang="en-US" altLang="zh-CN" sz="1500">
                <a:solidFill>
                  <a:srgbClr val="FF0000"/>
                </a:solidFill>
                <a:ea typeface="黑体" pitchFamily="49" charset="-122"/>
              </a:rPr>
              <a:t>operator+</a:t>
            </a:r>
            <a:r>
              <a:rPr lang="zh-CN" altLang="en-US" sz="1500">
                <a:solidFill>
                  <a:schemeClr val="tx1"/>
                </a:solidFill>
                <a:ea typeface="黑体" pitchFamily="49" charset="-122"/>
              </a:rPr>
              <a:t>是一个函数名，</a:t>
            </a:r>
            <a:r>
              <a:rPr lang="en-US" altLang="zh-CN" sz="1500">
                <a:solidFill>
                  <a:schemeClr val="tx1"/>
                </a:solidFill>
                <a:ea typeface="黑体" pitchFamily="49" charset="-122"/>
              </a:rPr>
              <a:t> c1.</a:t>
            </a:r>
            <a:r>
              <a:rPr lang="en-US" altLang="zh-CN" sz="1500">
                <a:solidFill>
                  <a:srgbClr val="FF0000"/>
                </a:solidFill>
                <a:ea typeface="黑体" pitchFamily="49" charset="-122"/>
              </a:rPr>
              <a:t>operator+</a:t>
            </a:r>
            <a:r>
              <a:rPr lang="en-US" altLang="zh-CN" sz="1500">
                <a:solidFill>
                  <a:schemeClr val="tx1"/>
                </a:solidFill>
                <a:ea typeface="黑体" pitchFamily="49" charset="-122"/>
              </a:rPr>
              <a:t>(c2)</a:t>
            </a:r>
            <a:r>
              <a:rPr lang="zh-CN" altLang="en-US" sz="1500">
                <a:solidFill>
                  <a:schemeClr val="tx1"/>
                </a:solidFill>
                <a:ea typeface="黑体" pitchFamily="49" charset="-122"/>
              </a:rPr>
              <a:t>可以看做调用</a:t>
            </a:r>
            <a:r>
              <a:rPr lang="en-US" altLang="zh-CN" sz="1500">
                <a:solidFill>
                  <a:schemeClr val="tx1"/>
                </a:solidFill>
                <a:ea typeface="黑体" pitchFamily="49" charset="-122"/>
              </a:rPr>
              <a:t>c1</a:t>
            </a:r>
            <a:r>
              <a:rPr lang="zh-CN" altLang="en-US" sz="1500">
                <a:solidFill>
                  <a:schemeClr val="tx1"/>
                </a:solidFill>
                <a:ea typeface="黑体" pitchFamily="49" charset="-122"/>
              </a:rPr>
              <a:t>的运算符重载函数</a:t>
            </a:r>
            <a:r>
              <a:rPr lang="en-US" altLang="zh-CN" sz="1500">
                <a:solidFill>
                  <a:srgbClr val="FF0000"/>
                </a:solidFill>
                <a:ea typeface="黑体" pitchFamily="49" charset="-122"/>
              </a:rPr>
              <a:t>operator+</a:t>
            </a:r>
            <a:endParaRPr lang="zh-CN" altLang="en-US" sz="1500" dirty="0">
              <a:solidFill>
                <a:schemeClr val="tx1"/>
              </a:solidFill>
              <a:latin typeface="+mj-lt"/>
              <a:ea typeface="黑体" pitchFamily="49" charset="-122"/>
            </a:endParaRPr>
          </a:p>
        </p:txBody>
      </p:sp>
      <p:sp>
        <p:nvSpPr>
          <p:cNvPr id="5" name="矩形 4">
            <a:extLst>
              <a:ext uri="{FF2B5EF4-FFF2-40B4-BE49-F238E27FC236}">
                <a16:creationId xmlns:a16="http://schemas.microsoft.com/office/drawing/2014/main" id="{F3E14680-0161-4CE5-8CEB-C906C0DA0ECD}"/>
              </a:ext>
            </a:extLst>
          </p:cNvPr>
          <p:cNvSpPr/>
          <p:nvPr/>
        </p:nvSpPr>
        <p:spPr>
          <a:xfrm>
            <a:off x="1625205" y="4500564"/>
            <a:ext cx="5616178" cy="1144929"/>
          </a:xfrm>
          <a:prstGeom prst="rect">
            <a:avLst/>
          </a:prstGeom>
          <a:solidFill>
            <a:srgbClr val="FF99FF"/>
          </a:solidFill>
          <a:ln>
            <a:solidFill>
              <a:srgbClr val="0000FF"/>
            </a:solidFill>
          </a:ln>
        </p:spPr>
        <p:txBody>
          <a:bodyPr>
            <a:spAutoFit/>
          </a:bodyPr>
          <a:lstStyle/>
          <a:p>
            <a:pPr indent="-4763">
              <a:lnSpc>
                <a:spcPts val="2100"/>
              </a:lnSpc>
              <a:defRPr/>
            </a:pPr>
            <a:r>
              <a:rPr lang="zh-CN" altLang="en-US" sz="1500" dirty="0">
                <a:latin typeface="+mj-lt"/>
                <a:ea typeface="黑体" pitchFamily="49" charset="-122"/>
              </a:rPr>
              <a:t>虽然重载运算符所实现的功能完全可以用函数实现，但是使用运算符重载能使用户程序易于编写、阅读和维护。</a:t>
            </a:r>
            <a:endParaRPr lang="en-US" altLang="zh-CN" sz="1500" dirty="0">
              <a:latin typeface="+mj-lt"/>
              <a:ea typeface="黑体" pitchFamily="49" charset="-122"/>
            </a:endParaRPr>
          </a:p>
          <a:p>
            <a:pPr indent="-4763">
              <a:lnSpc>
                <a:spcPts val="2100"/>
              </a:lnSpc>
              <a:defRPr/>
            </a:pPr>
            <a:r>
              <a:rPr lang="zh-CN" altLang="en-US" sz="1500" dirty="0">
                <a:latin typeface="+mj-lt"/>
                <a:ea typeface="黑体" pitchFamily="49" charset="-122"/>
              </a:rPr>
              <a:t>运算符重载后，保留原来功能，通过运算符重载，扩大了</a:t>
            </a:r>
            <a:r>
              <a:rPr lang="en-US" altLang="zh-CN" sz="1500" dirty="0">
                <a:latin typeface="+mj-lt"/>
                <a:ea typeface="黑体" pitchFamily="49" charset="-122"/>
              </a:rPr>
              <a:t>C++</a:t>
            </a:r>
            <a:r>
              <a:rPr lang="zh-CN" altLang="en-US" sz="1500" dirty="0">
                <a:latin typeface="+mj-lt"/>
                <a:ea typeface="黑体" pitchFamily="49" charset="-122"/>
              </a:rPr>
              <a:t>已有运算符的作用范围，使之能用于类对象。</a:t>
            </a:r>
          </a:p>
        </p:txBody>
      </p:sp>
    </p:spTree>
    <p:extLst>
      <p:ext uri="{BB962C8B-B14F-4D97-AF65-F5344CB8AC3E}">
        <p14:creationId xmlns:p14="http://schemas.microsoft.com/office/powerpoint/2010/main" val="39018990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linds(horizontal)">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a:extLst>
              <a:ext uri="{FF2B5EF4-FFF2-40B4-BE49-F238E27FC236}">
                <a16:creationId xmlns:a16="http://schemas.microsoft.com/office/drawing/2014/main" id="{C9C0EF07-165C-46DD-95C1-BF978C56FACD}"/>
              </a:ext>
            </a:extLst>
          </p:cNvPr>
          <p:cNvSpPr>
            <a:spLocks noGrp="1" noChangeArrowheads="1"/>
          </p:cNvSpPr>
          <p:nvPr>
            <p:ph type="ctrTitle" idx="4294967295"/>
          </p:nvPr>
        </p:nvSpPr>
        <p:spPr>
          <a:xfrm>
            <a:off x="1885950" y="1314450"/>
            <a:ext cx="6115050" cy="514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lnSpc>
                <a:spcPct val="150000"/>
              </a:lnSpc>
              <a:spcBef>
                <a:spcPct val="50000"/>
              </a:spcBef>
            </a:pPr>
            <a:r>
              <a:rPr lang="zh-CN" altLang="en-US" sz="2550"/>
              <a:t>10.3 重载运算符的规则</a:t>
            </a:r>
          </a:p>
        </p:txBody>
      </p:sp>
      <p:sp>
        <p:nvSpPr>
          <p:cNvPr id="9218" name="Rectangle 2">
            <a:extLst>
              <a:ext uri="{FF2B5EF4-FFF2-40B4-BE49-F238E27FC236}">
                <a16:creationId xmlns:a16="http://schemas.microsoft.com/office/drawing/2014/main" id="{6E49E7DE-F759-4AB0-BFCD-206724280119}"/>
              </a:ext>
            </a:extLst>
          </p:cNvPr>
          <p:cNvSpPr>
            <a:spLocks noGrp="1" noChangeArrowheads="1"/>
          </p:cNvSpPr>
          <p:nvPr>
            <p:ph type="subTitle" idx="4294967295"/>
          </p:nvPr>
        </p:nvSpPr>
        <p:spPr>
          <a:xfrm>
            <a:off x="1143000" y="2000250"/>
            <a:ext cx="6286500" cy="3543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lnSpc>
                <a:spcPts val="2250"/>
              </a:lnSpc>
              <a:buClr>
                <a:srgbClr val="FF0000"/>
              </a:buClr>
              <a:buSzPct val="75000"/>
              <a:buFont typeface="Wingdings" panose="05000000000000000000" pitchFamily="2" charset="2"/>
              <a:buChar char="p"/>
            </a:pPr>
            <a:r>
              <a:rPr lang="en-US" altLang="zh-CN" sz="1500" b="0" dirty="0">
                <a:ea typeface="黑体" panose="02010609060101010101" pitchFamily="49" charset="-122"/>
              </a:rPr>
              <a:t>C++</a:t>
            </a:r>
            <a:r>
              <a:rPr lang="zh-CN" altLang="en-US" sz="1500" b="0" dirty="0">
                <a:ea typeface="黑体" panose="02010609060101010101" pitchFamily="49" charset="-122"/>
              </a:rPr>
              <a:t>不允许用户自己定义新的运算符，只能对已有的运算符进行重载。</a:t>
            </a:r>
          </a:p>
          <a:p>
            <a:pPr indent="-4763">
              <a:lnSpc>
                <a:spcPts val="2250"/>
              </a:lnSpc>
              <a:buClr>
                <a:srgbClr val="FF0000"/>
              </a:buClr>
              <a:buSzPct val="75000"/>
              <a:buFont typeface="Wingdings" panose="05000000000000000000" pitchFamily="2" charset="2"/>
              <a:buChar char="p"/>
            </a:pPr>
            <a:r>
              <a:rPr lang="en-US" altLang="zh-CN" sz="1500" b="0" dirty="0">
                <a:ea typeface="黑体" panose="02010609060101010101" pitchFamily="49" charset="-122"/>
              </a:rPr>
              <a:t> C++</a:t>
            </a:r>
            <a:r>
              <a:rPr lang="zh-CN" altLang="en-US" sz="1500" b="0" dirty="0">
                <a:ea typeface="黑体" panose="02010609060101010101" pitchFamily="49" charset="-122"/>
              </a:rPr>
              <a:t>中绝大部分的运算符允许重载。具体规定见书中表10.1。不能重载的运算符只有5个： </a:t>
            </a:r>
          </a:p>
          <a:p>
            <a:pPr indent="-4763">
              <a:lnSpc>
                <a:spcPts val="2250"/>
              </a:lnSpc>
              <a:buNone/>
            </a:pPr>
            <a:r>
              <a:rPr lang="zh-CN" altLang="en-US" sz="1500" b="0" dirty="0">
                <a:ea typeface="黑体" panose="02010609060101010101" pitchFamily="49" charset="-122"/>
              </a:rPr>
              <a:t>.        (成员访问运算符) </a:t>
            </a:r>
          </a:p>
          <a:p>
            <a:pPr indent="-4763">
              <a:lnSpc>
                <a:spcPts val="2250"/>
              </a:lnSpc>
              <a:buNone/>
            </a:pPr>
            <a:r>
              <a:rPr lang="zh-CN" altLang="en-US" sz="1500" b="0" dirty="0">
                <a:ea typeface="黑体" panose="02010609060101010101" pitchFamily="49" charset="-122"/>
              </a:rPr>
              <a:t>*       (成员指针访问运算符)</a:t>
            </a:r>
          </a:p>
          <a:p>
            <a:pPr indent="-4763">
              <a:lnSpc>
                <a:spcPts val="2250"/>
              </a:lnSpc>
              <a:buNone/>
            </a:pPr>
            <a:r>
              <a:rPr lang="zh-CN" altLang="en-US" sz="1500" b="0" dirty="0">
                <a:ea typeface="黑体" panose="02010609060101010101" pitchFamily="49" charset="-122"/>
              </a:rPr>
              <a:t>∷     (域运算符)</a:t>
            </a:r>
          </a:p>
          <a:p>
            <a:pPr indent="-4763">
              <a:lnSpc>
                <a:spcPts val="2250"/>
              </a:lnSpc>
              <a:buNone/>
            </a:pPr>
            <a:r>
              <a:rPr lang="en-US" altLang="zh-CN" sz="1500" b="0" dirty="0" err="1">
                <a:ea typeface="黑体" panose="02010609060101010101" pitchFamily="49" charset="-122"/>
              </a:rPr>
              <a:t>sizeof</a:t>
            </a:r>
            <a:r>
              <a:rPr lang="en-US" altLang="zh-CN" sz="1500" b="0" dirty="0">
                <a:ea typeface="黑体" panose="02010609060101010101" pitchFamily="49" charset="-122"/>
              </a:rPr>
              <a:t>   (</a:t>
            </a:r>
            <a:r>
              <a:rPr lang="zh-CN" altLang="en-US" sz="1500" b="0" dirty="0">
                <a:ea typeface="黑体" panose="02010609060101010101" pitchFamily="49" charset="-122"/>
              </a:rPr>
              <a:t>长度运算符)</a:t>
            </a:r>
          </a:p>
          <a:p>
            <a:pPr indent="-4763">
              <a:lnSpc>
                <a:spcPts val="2250"/>
              </a:lnSpc>
              <a:buNone/>
            </a:pPr>
            <a:r>
              <a:rPr lang="zh-CN" altLang="en-US" sz="1500" b="0" dirty="0">
                <a:ea typeface="黑体" panose="02010609060101010101" pitchFamily="49" charset="-122"/>
              </a:rPr>
              <a:t>?:       (条件运算符)</a:t>
            </a:r>
            <a:endParaRPr lang="en-US" altLang="zh-CN" sz="1500" b="0" dirty="0">
              <a:ea typeface="黑体" panose="02010609060101010101" pitchFamily="49" charset="-122"/>
            </a:endParaRPr>
          </a:p>
          <a:p>
            <a:pPr indent="-4763">
              <a:lnSpc>
                <a:spcPts val="2250"/>
              </a:lnSpc>
              <a:buClr>
                <a:srgbClr val="FF0000"/>
              </a:buClr>
              <a:buSzPct val="75000"/>
              <a:buFont typeface="Wingdings" panose="05000000000000000000" pitchFamily="2" charset="2"/>
              <a:buChar char="p"/>
            </a:pPr>
            <a:r>
              <a:rPr lang="zh-CN" altLang="en-US" sz="1500" b="0" dirty="0">
                <a:ea typeface="黑体" panose="02010609060101010101" pitchFamily="49" charset="-122"/>
              </a:rPr>
              <a:t> 重载不能改变运算符运算对象(即操作数)的个数。</a:t>
            </a:r>
          </a:p>
          <a:p>
            <a:pPr indent="-4763">
              <a:lnSpc>
                <a:spcPts val="2250"/>
              </a:lnSpc>
              <a:buClr>
                <a:srgbClr val="FF0000"/>
              </a:buClr>
              <a:buSzPct val="75000"/>
              <a:buFont typeface="Wingdings" panose="05000000000000000000" pitchFamily="2" charset="2"/>
              <a:buChar char="p"/>
            </a:pPr>
            <a:r>
              <a:rPr lang="zh-CN" altLang="en-US" sz="1500" b="0" dirty="0">
                <a:ea typeface="黑体" panose="02010609060101010101" pitchFamily="49" charset="-122"/>
              </a:rPr>
              <a:t> 重载不能改变运算符的优先级别。</a:t>
            </a:r>
            <a:endParaRPr lang="en-US" altLang="zh-CN" sz="1500" b="0" dirty="0">
              <a:ea typeface="黑体" panose="02010609060101010101" pitchFamily="49" charset="-122"/>
            </a:endParaRPr>
          </a:p>
          <a:p>
            <a:pPr indent="-4763">
              <a:lnSpc>
                <a:spcPts val="2250"/>
              </a:lnSpc>
              <a:buClr>
                <a:srgbClr val="FF0000"/>
              </a:buClr>
              <a:buSzPct val="75000"/>
              <a:buFont typeface="Wingdings" panose="05000000000000000000" pitchFamily="2" charset="2"/>
              <a:buChar char="p"/>
            </a:pPr>
            <a:r>
              <a:rPr lang="zh-CN" altLang="en-US" sz="1500" dirty="0"/>
              <a:t> </a:t>
            </a:r>
            <a:r>
              <a:rPr lang="zh-CN" altLang="en-US" sz="1500" b="0" dirty="0">
                <a:ea typeface="黑体" panose="02010609060101010101" pitchFamily="49" charset="-122"/>
              </a:rPr>
              <a:t>重载不能改变运算符的结合性。</a:t>
            </a:r>
          </a:p>
          <a:p>
            <a:pPr indent="-4763">
              <a:lnSpc>
                <a:spcPts val="2250"/>
              </a:lnSpc>
              <a:buNone/>
            </a:pPr>
            <a:endParaRPr lang="zh-CN" altLang="en-US" sz="1800" dirty="0"/>
          </a:p>
        </p:txBody>
      </p:sp>
      <p:sp>
        <p:nvSpPr>
          <p:cNvPr id="9220" name="矩形 3">
            <a:extLst>
              <a:ext uri="{FF2B5EF4-FFF2-40B4-BE49-F238E27FC236}">
                <a16:creationId xmlns:a16="http://schemas.microsoft.com/office/drawing/2014/main" id="{1CE5EE00-F223-41DC-9909-B6E52FDB8E93}"/>
              </a:ext>
            </a:extLst>
          </p:cNvPr>
          <p:cNvSpPr>
            <a:spLocks noChangeArrowheads="1"/>
          </p:cNvSpPr>
          <p:nvPr/>
        </p:nvSpPr>
        <p:spPr bwMode="auto">
          <a:xfrm>
            <a:off x="4410075" y="3213498"/>
            <a:ext cx="342900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500">
                <a:solidFill>
                  <a:srgbClr val="0000FF"/>
                </a:solidFill>
                <a:latin typeface="黑体" panose="02010609060101010101" pitchFamily="49" charset="-122"/>
                <a:ea typeface="黑体" panose="02010609060101010101" pitchFamily="49" charset="-122"/>
              </a:rPr>
              <a:t>为了保证访问成员的功能不能被改变</a:t>
            </a:r>
          </a:p>
        </p:txBody>
      </p:sp>
      <p:sp>
        <p:nvSpPr>
          <p:cNvPr id="9221" name="矩形 4">
            <a:extLst>
              <a:ext uri="{FF2B5EF4-FFF2-40B4-BE49-F238E27FC236}">
                <a16:creationId xmlns:a16="http://schemas.microsoft.com/office/drawing/2014/main" id="{AA4DBEF4-6ED3-42FB-93E7-556CE0FCAB3E}"/>
              </a:ext>
            </a:extLst>
          </p:cNvPr>
          <p:cNvSpPr>
            <a:spLocks noChangeArrowheads="1"/>
          </p:cNvSpPr>
          <p:nvPr/>
        </p:nvSpPr>
        <p:spPr bwMode="auto">
          <a:xfrm>
            <a:off x="3977880" y="3862388"/>
            <a:ext cx="3726656"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500">
                <a:solidFill>
                  <a:srgbClr val="0000FF"/>
                </a:solidFill>
                <a:latin typeface="黑体" panose="02010609060101010101" pitchFamily="49" charset="-122"/>
                <a:ea typeface="黑体" panose="02010609060101010101" pitchFamily="49" charset="-122"/>
              </a:rPr>
              <a:t>运算对象是类型而不是变量或一般表达式，不具重载的特征</a:t>
            </a:r>
          </a:p>
        </p:txBody>
      </p:sp>
      <p:sp>
        <p:nvSpPr>
          <p:cNvPr id="9222" name="AutoShape 12">
            <a:extLst>
              <a:ext uri="{FF2B5EF4-FFF2-40B4-BE49-F238E27FC236}">
                <a16:creationId xmlns:a16="http://schemas.microsoft.com/office/drawing/2014/main" id="{6871E133-DD39-4C0E-BDB3-AEC642610926}"/>
              </a:ext>
            </a:extLst>
          </p:cNvPr>
          <p:cNvSpPr>
            <a:spLocks/>
          </p:cNvSpPr>
          <p:nvPr/>
        </p:nvSpPr>
        <p:spPr bwMode="auto">
          <a:xfrm>
            <a:off x="4196953" y="3161111"/>
            <a:ext cx="128588" cy="353615"/>
          </a:xfrm>
          <a:prstGeom prst="rightBrace">
            <a:avLst>
              <a:gd name="adj1" fmla="val 38334"/>
              <a:gd name="adj2" fmla="val 50000"/>
            </a:avLst>
          </a:prstGeom>
          <a:noFill/>
          <a:ln w="25400">
            <a:solidFill>
              <a:srgbClr val="000099"/>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500"/>
          </a:p>
        </p:txBody>
      </p:sp>
      <p:sp>
        <p:nvSpPr>
          <p:cNvPr id="9223" name="AutoShape 12">
            <a:extLst>
              <a:ext uri="{FF2B5EF4-FFF2-40B4-BE49-F238E27FC236}">
                <a16:creationId xmlns:a16="http://schemas.microsoft.com/office/drawing/2014/main" id="{59D9B754-C94C-4FD9-975B-6D5E25BA1B5C}"/>
              </a:ext>
            </a:extLst>
          </p:cNvPr>
          <p:cNvSpPr>
            <a:spLocks/>
          </p:cNvSpPr>
          <p:nvPr/>
        </p:nvSpPr>
        <p:spPr bwMode="auto">
          <a:xfrm>
            <a:off x="3661172" y="3750470"/>
            <a:ext cx="160734" cy="803672"/>
          </a:xfrm>
          <a:prstGeom prst="rightBrace">
            <a:avLst>
              <a:gd name="adj1" fmla="val 38333"/>
              <a:gd name="adj2" fmla="val 50000"/>
            </a:avLst>
          </a:prstGeom>
          <a:noFill/>
          <a:ln w="25400">
            <a:solidFill>
              <a:srgbClr val="000099"/>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500"/>
          </a:p>
        </p:txBody>
      </p:sp>
    </p:spTree>
    <p:extLst>
      <p:ext uri="{BB962C8B-B14F-4D97-AF65-F5344CB8AC3E}">
        <p14:creationId xmlns:p14="http://schemas.microsoft.com/office/powerpoint/2010/main" val="341667276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4A647480-DACF-4FD0-B2C4-03E1B882E925}"/>
              </a:ext>
            </a:extLst>
          </p:cNvPr>
          <p:cNvSpPr>
            <a:spLocks noGrp="1" noChangeArrowheads="1"/>
          </p:cNvSpPr>
          <p:nvPr>
            <p:ph type="subTitle" idx="4294967295"/>
          </p:nvPr>
        </p:nvSpPr>
        <p:spPr>
          <a:xfrm>
            <a:off x="1331640" y="1479352"/>
            <a:ext cx="6286500" cy="389929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lnSpc>
                <a:spcPts val="2100"/>
              </a:lnSpc>
              <a:buClr>
                <a:srgbClr val="FF0000"/>
              </a:buClr>
              <a:buSzPct val="75000"/>
              <a:buFont typeface="Wingdings" panose="05000000000000000000" pitchFamily="2" charset="2"/>
              <a:buChar char="p"/>
            </a:pPr>
            <a:r>
              <a:rPr lang="zh-CN" altLang="en-US" sz="1500" b="0" dirty="0">
                <a:ea typeface="黑体" panose="02010609060101010101" pitchFamily="49" charset="-122"/>
              </a:rPr>
              <a:t> 重载运算符的函数</a:t>
            </a:r>
            <a:r>
              <a:rPr lang="zh-CN" altLang="en-US" sz="1500" b="0" dirty="0">
                <a:solidFill>
                  <a:srgbClr val="FF0000"/>
                </a:solidFill>
                <a:ea typeface="黑体" panose="02010609060101010101" pitchFamily="49" charset="-122"/>
              </a:rPr>
              <a:t>不能有默认参数</a:t>
            </a:r>
            <a:r>
              <a:rPr lang="zh-CN" altLang="en-US" sz="1500" b="0" dirty="0">
                <a:ea typeface="黑体" panose="02010609060101010101" pitchFamily="49" charset="-122"/>
              </a:rPr>
              <a:t>，否则就改变了运算符参数的个数。</a:t>
            </a:r>
          </a:p>
          <a:p>
            <a:pPr indent="-4763">
              <a:lnSpc>
                <a:spcPts val="2100"/>
              </a:lnSpc>
              <a:buClr>
                <a:srgbClr val="FF0000"/>
              </a:buClr>
              <a:buSzPct val="75000"/>
              <a:buFont typeface="Wingdings" panose="05000000000000000000" pitchFamily="2" charset="2"/>
              <a:buChar char="p"/>
            </a:pPr>
            <a:r>
              <a:rPr lang="zh-CN" altLang="en-US" sz="1500" b="0" dirty="0">
                <a:ea typeface="黑体" panose="02010609060101010101" pitchFamily="49" charset="-122"/>
              </a:rPr>
              <a:t> 重载的运算符必须和用户定义类型的对象一起使用，其参数</a:t>
            </a:r>
            <a:r>
              <a:rPr lang="zh-CN" altLang="en-US" sz="1500" b="0" dirty="0">
                <a:solidFill>
                  <a:srgbClr val="FF0000"/>
                </a:solidFill>
                <a:ea typeface="黑体" panose="02010609060101010101" pitchFamily="49" charset="-122"/>
              </a:rPr>
              <a:t>至少应有一个是类对象</a:t>
            </a:r>
            <a:r>
              <a:rPr lang="zh-CN" altLang="en-US" sz="1500" b="0" dirty="0">
                <a:ea typeface="黑体" panose="02010609060101010101" pitchFamily="49" charset="-122"/>
              </a:rPr>
              <a:t>(或类对象的引用)。参数</a:t>
            </a:r>
            <a:r>
              <a:rPr lang="zh-CN" altLang="en-US" sz="1500" b="0" dirty="0">
                <a:solidFill>
                  <a:srgbClr val="FF0000"/>
                </a:solidFill>
                <a:ea typeface="黑体" panose="02010609060101010101" pitchFamily="49" charset="-122"/>
              </a:rPr>
              <a:t>不能全部是</a:t>
            </a:r>
            <a:r>
              <a:rPr lang="en-US" altLang="zh-CN" sz="1500" b="0" dirty="0">
                <a:solidFill>
                  <a:srgbClr val="FF0000"/>
                </a:solidFill>
                <a:ea typeface="黑体" panose="02010609060101010101" pitchFamily="49" charset="-122"/>
              </a:rPr>
              <a:t>C++</a:t>
            </a:r>
            <a:r>
              <a:rPr lang="zh-CN" altLang="en-US" sz="1500" b="0" dirty="0">
                <a:solidFill>
                  <a:srgbClr val="FF0000"/>
                </a:solidFill>
                <a:ea typeface="黑体" panose="02010609060101010101" pitchFamily="49" charset="-122"/>
              </a:rPr>
              <a:t>的标准类型</a:t>
            </a:r>
            <a:r>
              <a:rPr lang="zh-CN" altLang="en-US" sz="1500" b="0" dirty="0">
                <a:ea typeface="黑体" panose="02010609060101010101" pitchFamily="49" charset="-122"/>
              </a:rPr>
              <a:t>，以防止用户修改用于标准类型数据的运算符的性质。</a:t>
            </a:r>
            <a:endParaRPr lang="en-US" altLang="zh-CN" sz="1500" b="0" dirty="0">
              <a:ea typeface="黑体" panose="02010609060101010101" pitchFamily="49" charset="-122"/>
            </a:endParaRPr>
          </a:p>
          <a:p>
            <a:pPr indent="-4763">
              <a:lnSpc>
                <a:spcPts val="2100"/>
              </a:lnSpc>
              <a:buClr>
                <a:srgbClr val="FF0000"/>
              </a:buClr>
              <a:buSzPct val="75000"/>
              <a:buFont typeface="Wingdings" panose="05000000000000000000" pitchFamily="2" charset="2"/>
              <a:buChar char="p"/>
            </a:pPr>
            <a:r>
              <a:rPr lang="en-US" altLang="zh-CN" sz="1500" b="0" dirty="0">
                <a:ea typeface="黑体" panose="02010609060101010101" pitchFamily="49" charset="-122"/>
              </a:rPr>
              <a:t> </a:t>
            </a:r>
            <a:r>
              <a:rPr lang="zh-CN" altLang="en-US" sz="1500" dirty="0"/>
              <a:t>用于类对象的运算符一般必须重载，但运算符</a:t>
            </a:r>
            <a:r>
              <a:rPr lang="zh-CN" altLang="en-US" sz="1500" dirty="0">
                <a:solidFill>
                  <a:srgbClr val="FF0000"/>
                </a:solidFill>
                <a:latin typeface="Arial" panose="020B0604020202020204" pitchFamily="34" charset="0"/>
              </a:rPr>
              <a:t>“</a:t>
            </a:r>
            <a:r>
              <a:rPr lang="zh-CN" altLang="en-US" sz="1500" dirty="0">
                <a:solidFill>
                  <a:srgbClr val="FF0000"/>
                </a:solidFill>
              </a:rPr>
              <a:t>=</a:t>
            </a:r>
            <a:r>
              <a:rPr lang="zh-CN" altLang="en-US" sz="1500" dirty="0">
                <a:solidFill>
                  <a:srgbClr val="FF0000"/>
                </a:solidFill>
                <a:latin typeface="Arial" panose="020B0604020202020204" pitchFamily="34" charset="0"/>
              </a:rPr>
              <a:t>”</a:t>
            </a:r>
            <a:r>
              <a:rPr lang="zh-CN" altLang="en-US" sz="1500" dirty="0">
                <a:solidFill>
                  <a:srgbClr val="FF0000"/>
                </a:solidFill>
              </a:rPr>
              <a:t>和</a:t>
            </a:r>
            <a:r>
              <a:rPr lang="zh-CN" altLang="en-US" sz="1500" dirty="0">
                <a:solidFill>
                  <a:srgbClr val="FF0000"/>
                </a:solidFill>
                <a:latin typeface="Arial" panose="020B0604020202020204" pitchFamily="34" charset="0"/>
              </a:rPr>
              <a:t>“</a:t>
            </a:r>
            <a:r>
              <a:rPr lang="zh-CN" altLang="en-US" sz="1500" dirty="0">
                <a:solidFill>
                  <a:srgbClr val="FF0000"/>
                </a:solidFill>
              </a:rPr>
              <a:t>&amp;</a:t>
            </a:r>
            <a:r>
              <a:rPr lang="zh-CN" altLang="en-US" sz="1500" dirty="0">
                <a:solidFill>
                  <a:srgbClr val="FF0000"/>
                </a:solidFill>
                <a:latin typeface="Arial" panose="020B0604020202020204" pitchFamily="34" charset="0"/>
              </a:rPr>
              <a:t>”</a:t>
            </a:r>
            <a:r>
              <a:rPr lang="zh-CN" altLang="en-US" sz="1500" dirty="0"/>
              <a:t>不必用户重载。</a:t>
            </a:r>
            <a:endParaRPr lang="en-US" altLang="zh-CN" sz="1500" dirty="0"/>
          </a:p>
          <a:p>
            <a:pPr lvl="1" indent="-4763">
              <a:lnSpc>
                <a:spcPts val="2100"/>
              </a:lnSpc>
              <a:buClr>
                <a:srgbClr val="FF0000"/>
              </a:buClr>
              <a:buSzPct val="75000"/>
              <a:buFont typeface="Wingdings" panose="05000000000000000000" pitchFamily="2" charset="2"/>
              <a:buChar char="p"/>
            </a:pPr>
            <a:r>
              <a:rPr lang="en-US" altLang="zh-CN" sz="1500" dirty="0"/>
              <a:t> </a:t>
            </a:r>
            <a:r>
              <a:rPr lang="zh-CN" altLang="en-US" sz="1500" dirty="0"/>
              <a:t>① 赋值运算符(=)可以用于每一个类对象，可以利用它在同类对象之间相互赋值。</a:t>
            </a:r>
            <a:endParaRPr lang="en-US" altLang="zh-CN" sz="1500" dirty="0"/>
          </a:p>
          <a:p>
            <a:pPr lvl="1" indent="-4763">
              <a:lnSpc>
                <a:spcPts val="2100"/>
              </a:lnSpc>
              <a:buClr>
                <a:srgbClr val="FF0000"/>
              </a:buClr>
              <a:buSzPct val="75000"/>
              <a:buFont typeface="Wingdings" panose="05000000000000000000" pitchFamily="2" charset="2"/>
              <a:buChar char="p"/>
            </a:pPr>
            <a:r>
              <a:rPr lang="en-US" altLang="zh-CN" sz="1500" dirty="0"/>
              <a:t> </a:t>
            </a:r>
            <a:r>
              <a:rPr lang="zh-CN" altLang="en-US" sz="1500" dirty="0"/>
              <a:t>② 地址运算符&amp;不必重载，它能返回类对象在内存中的起始地址。</a:t>
            </a:r>
            <a:endParaRPr lang="en-US" altLang="zh-CN" sz="1500" dirty="0"/>
          </a:p>
          <a:p>
            <a:pPr indent="-4763">
              <a:lnSpc>
                <a:spcPts val="2100"/>
              </a:lnSpc>
              <a:buClr>
                <a:srgbClr val="FF0000"/>
              </a:buClr>
              <a:buSzPct val="75000"/>
              <a:buFont typeface="Wingdings" panose="05000000000000000000" pitchFamily="2" charset="2"/>
              <a:buChar char="p"/>
            </a:pPr>
            <a:r>
              <a:rPr lang="zh-CN" altLang="en-US" sz="1500" dirty="0"/>
              <a:t>应当使重载运算符的功能类似于该运算符作用于标准类型数据时所实现的功能。</a:t>
            </a:r>
            <a:endParaRPr lang="en-US" altLang="zh-CN" sz="1500" dirty="0"/>
          </a:p>
          <a:p>
            <a:pPr indent="-4763">
              <a:lnSpc>
                <a:spcPts val="2100"/>
              </a:lnSpc>
              <a:buClr>
                <a:srgbClr val="FF0000"/>
              </a:buClr>
              <a:buSzPct val="75000"/>
              <a:buFont typeface="Wingdings" panose="05000000000000000000" pitchFamily="2" charset="2"/>
              <a:buChar char="p"/>
            </a:pPr>
            <a:r>
              <a:rPr lang="zh-CN" altLang="en-US" sz="1500" dirty="0"/>
              <a:t>运算符重载函数可以是类的成员函数(如例10.2)，也可以是类的友元函数，还可以是既非类的成员函数也不是友元函数的普通函数。</a:t>
            </a:r>
            <a:endParaRPr lang="zh-CN" altLang="en-US" sz="1500" b="0" dirty="0">
              <a:ea typeface="黑体" panose="02010609060101010101" pitchFamily="49" charset="-122"/>
            </a:endParaRPr>
          </a:p>
        </p:txBody>
      </p:sp>
    </p:spTree>
    <p:extLst>
      <p:ext uri="{BB962C8B-B14F-4D97-AF65-F5344CB8AC3E}">
        <p14:creationId xmlns:p14="http://schemas.microsoft.com/office/powerpoint/2010/main" val="3795646193"/>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a:extLst>
              <a:ext uri="{FF2B5EF4-FFF2-40B4-BE49-F238E27FC236}">
                <a16:creationId xmlns:a16="http://schemas.microsoft.com/office/drawing/2014/main" id="{37F680D2-C5A2-4ED3-84CA-BC9232610805}"/>
              </a:ext>
            </a:extLst>
          </p:cNvPr>
          <p:cNvSpPr>
            <a:spLocks noGrp="1" noChangeArrowheads="1"/>
          </p:cNvSpPr>
          <p:nvPr>
            <p:ph type="ctrTitle" idx="4294967295"/>
          </p:nvPr>
        </p:nvSpPr>
        <p:spPr>
          <a:xfrm>
            <a:off x="1885950" y="1314450"/>
            <a:ext cx="6115050" cy="514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lnSpc>
                <a:spcPct val="150000"/>
              </a:lnSpc>
              <a:spcBef>
                <a:spcPct val="50000"/>
              </a:spcBef>
            </a:pPr>
            <a:r>
              <a:rPr lang="zh-CN" altLang="en-US" sz="2100" dirty="0"/>
              <a:t>10.4 运算符重载函数作为类成员函数和友元函数</a:t>
            </a:r>
          </a:p>
        </p:txBody>
      </p:sp>
      <p:sp>
        <p:nvSpPr>
          <p:cNvPr id="11266" name="Rectangle 2">
            <a:extLst>
              <a:ext uri="{FF2B5EF4-FFF2-40B4-BE49-F238E27FC236}">
                <a16:creationId xmlns:a16="http://schemas.microsoft.com/office/drawing/2014/main" id="{DFDC5662-792A-4866-9E1E-4A4D307745AF}"/>
              </a:ext>
            </a:extLst>
          </p:cNvPr>
          <p:cNvSpPr>
            <a:spLocks noGrp="1" noChangeArrowheads="1"/>
          </p:cNvSpPr>
          <p:nvPr>
            <p:ph type="subTitle" idx="4294967295"/>
          </p:nvPr>
        </p:nvSpPr>
        <p:spPr>
          <a:xfrm>
            <a:off x="1143000" y="1916906"/>
            <a:ext cx="6286500" cy="28575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buNone/>
            </a:pPr>
            <a:r>
              <a:rPr lang="en-US" altLang="zh-CN" sz="1650">
                <a:solidFill>
                  <a:srgbClr val="FF0000"/>
                </a:solidFill>
              </a:rPr>
              <a:t>Complex operator+(Complex &amp;c2); //</a:t>
            </a:r>
            <a:r>
              <a:rPr lang="zh-CN" altLang="en-US" sz="1650">
                <a:solidFill>
                  <a:srgbClr val="FF0000"/>
                </a:solidFill>
              </a:rPr>
              <a:t>声明重载运算符的函数</a:t>
            </a:r>
          </a:p>
          <a:p>
            <a:pPr indent="-4763">
              <a:buNone/>
            </a:pPr>
            <a:r>
              <a:rPr lang="zh-CN" altLang="en-US" sz="1800">
                <a:latin typeface="Arial" panose="020B0604020202020204" pitchFamily="34" charset="0"/>
              </a:rPr>
              <a:t>“</a:t>
            </a:r>
            <a:r>
              <a:rPr lang="zh-CN" altLang="en-US" sz="1800"/>
              <a:t>+</a:t>
            </a:r>
            <a:r>
              <a:rPr lang="zh-CN" altLang="en-US" sz="1800">
                <a:latin typeface="Arial" panose="020B0604020202020204" pitchFamily="34" charset="0"/>
              </a:rPr>
              <a:t>”</a:t>
            </a:r>
            <a:r>
              <a:rPr lang="zh-CN" altLang="en-US" sz="1800"/>
              <a:t>是双目运算符，为什么重载函数中只有一个参数？</a:t>
            </a:r>
            <a:endParaRPr lang="en-US" altLang="zh-CN" sz="1800"/>
          </a:p>
          <a:p>
            <a:pPr indent="-4763">
              <a:buNone/>
            </a:pPr>
            <a:r>
              <a:rPr lang="zh-CN" altLang="en-US" sz="1800"/>
              <a:t>实际上，运算符重载函数有两个参数，由于重载函数是</a:t>
            </a:r>
            <a:r>
              <a:rPr lang="en-US" altLang="zh-CN" sz="1800"/>
              <a:t>Complex</a:t>
            </a:r>
            <a:r>
              <a:rPr lang="zh-CN" altLang="en-US" sz="1800"/>
              <a:t>类中的成员函数，有一个参数是隐含的</a:t>
            </a:r>
            <a:r>
              <a:rPr lang="en-US" altLang="zh-CN" sz="1800"/>
              <a:t>this</a:t>
            </a:r>
            <a:r>
              <a:rPr lang="zh-CN" altLang="en-US" sz="1800"/>
              <a:t>指针</a:t>
            </a:r>
            <a:endParaRPr lang="en-US" altLang="zh-CN" sz="1800"/>
          </a:p>
          <a:p>
            <a:pPr indent="-4763">
              <a:buNone/>
            </a:pPr>
            <a:r>
              <a:rPr lang="en-US" altLang="zh-CN" sz="1800">
                <a:solidFill>
                  <a:srgbClr val="FF0000"/>
                </a:solidFill>
              </a:rPr>
              <a:t>c1+c2</a:t>
            </a:r>
          </a:p>
          <a:p>
            <a:pPr indent="-4763">
              <a:buNone/>
            </a:pPr>
            <a:r>
              <a:rPr lang="en-US" altLang="zh-CN" sz="1800"/>
              <a:t>c1</a:t>
            </a:r>
            <a:r>
              <a:rPr lang="en-US" altLang="zh-CN" sz="1800">
                <a:solidFill>
                  <a:srgbClr val="FF0000"/>
                </a:solidFill>
              </a:rPr>
              <a:t>.</a:t>
            </a:r>
            <a:r>
              <a:rPr lang="en-US" altLang="zh-CN" sz="1800" u="sng">
                <a:solidFill>
                  <a:srgbClr val="FF0000"/>
                </a:solidFill>
              </a:rPr>
              <a:t>operator+</a:t>
            </a:r>
            <a:r>
              <a:rPr lang="en-US" altLang="zh-CN" sz="1800"/>
              <a:t>(c2) </a:t>
            </a:r>
          </a:p>
          <a:p>
            <a:pPr indent="-4763">
              <a:buNone/>
            </a:pPr>
            <a:r>
              <a:rPr lang="en-US" altLang="zh-CN" sz="1800">
                <a:solidFill>
                  <a:srgbClr val="0000FF"/>
                </a:solidFill>
              </a:rPr>
              <a:t>this-&gt;real</a:t>
            </a:r>
            <a:r>
              <a:rPr lang="en-US" altLang="zh-CN" sz="1800"/>
              <a:t>+</a:t>
            </a:r>
            <a:r>
              <a:rPr lang="en-US" altLang="zh-CN" sz="1800">
                <a:solidFill>
                  <a:srgbClr val="0000FF"/>
                </a:solidFill>
              </a:rPr>
              <a:t>c2.real</a:t>
            </a:r>
            <a:r>
              <a:rPr lang="en-US" altLang="zh-CN" sz="1800"/>
              <a:t>，this-&gt;real</a:t>
            </a:r>
            <a:r>
              <a:rPr lang="zh-CN" altLang="en-US" sz="1800"/>
              <a:t>就是</a:t>
            </a:r>
            <a:r>
              <a:rPr lang="en-US" altLang="zh-CN" sz="1800">
                <a:solidFill>
                  <a:srgbClr val="FF0000"/>
                </a:solidFill>
              </a:rPr>
              <a:t>c1.real</a:t>
            </a:r>
          </a:p>
          <a:p>
            <a:pPr indent="-4763">
              <a:buNone/>
            </a:pPr>
            <a:r>
              <a:rPr lang="en-US" altLang="zh-CN" sz="1800"/>
              <a:t>this-&gt; imag+c2.imag, </a:t>
            </a:r>
            <a:r>
              <a:rPr lang="en-US" altLang="zh-CN" sz="1800">
                <a:solidFill>
                  <a:srgbClr val="FF0000"/>
                </a:solidFill>
              </a:rPr>
              <a:t>c1.imag</a:t>
            </a:r>
          </a:p>
          <a:p>
            <a:pPr indent="-4763">
              <a:buNone/>
            </a:pPr>
            <a:r>
              <a:rPr lang="zh-CN" altLang="en-US" sz="1800"/>
              <a:t>运算符重载函数的返回值是</a:t>
            </a:r>
            <a:r>
              <a:rPr lang="en-US" altLang="zh-CN" sz="1800"/>
              <a:t>Complex</a:t>
            </a:r>
            <a:r>
              <a:rPr lang="zh-CN" altLang="en-US" sz="1800"/>
              <a:t>类型，返回值是复数</a:t>
            </a:r>
            <a:r>
              <a:rPr lang="en-US" altLang="zh-CN" sz="1800"/>
              <a:t>c1</a:t>
            </a:r>
            <a:r>
              <a:rPr lang="zh-CN" altLang="en-US" sz="1800"/>
              <a:t>和</a:t>
            </a:r>
            <a:r>
              <a:rPr lang="en-US" altLang="zh-CN" sz="1800"/>
              <a:t>c2</a:t>
            </a:r>
            <a:r>
              <a:rPr lang="zh-CN" altLang="en-US" sz="1800"/>
              <a:t>之和</a:t>
            </a:r>
            <a:endParaRPr lang="en-US" altLang="zh-CN" sz="1800"/>
          </a:p>
          <a:p>
            <a:pPr indent="-4763">
              <a:buNone/>
            </a:pPr>
            <a:r>
              <a:rPr lang="zh-CN" altLang="en-US" sz="1800">
                <a:solidFill>
                  <a:srgbClr val="FF0000"/>
                </a:solidFill>
              </a:rPr>
              <a:t>(</a:t>
            </a:r>
            <a:r>
              <a:rPr lang="en-US" altLang="zh-CN" sz="1800">
                <a:solidFill>
                  <a:srgbClr val="FF0000"/>
                </a:solidFill>
              </a:rPr>
              <a:t>Complex(c1.real + c2.real,c1.imag+c2.imag))</a:t>
            </a:r>
          </a:p>
        </p:txBody>
      </p:sp>
    </p:spTree>
    <p:extLst>
      <p:ext uri="{BB962C8B-B14F-4D97-AF65-F5344CB8AC3E}">
        <p14:creationId xmlns:p14="http://schemas.microsoft.com/office/powerpoint/2010/main" val="596045350"/>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C24E313D-F3E0-46A2-B050-EEEED4F9DA58}"/>
              </a:ext>
            </a:extLst>
          </p:cNvPr>
          <p:cNvSpPr>
            <a:spLocks noGrp="1" noChangeArrowheads="1"/>
          </p:cNvSpPr>
          <p:nvPr>
            <p:ph type="subTitle" idx="4294967295"/>
          </p:nvPr>
        </p:nvSpPr>
        <p:spPr>
          <a:xfrm>
            <a:off x="1297513" y="1207698"/>
            <a:ext cx="6457950" cy="109180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lnSpc>
                <a:spcPts val="2400"/>
              </a:lnSpc>
              <a:buNone/>
            </a:pPr>
            <a:r>
              <a:rPr lang="zh-CN" altLang="en-US" dirty="0">
                <a:solidFill>
                  <a:srgbClr val="FF0000"/>
                </a:solidFill>
              </a:rPr>
              <a:t>例10.3 </a:t>
            </a:r>
            <a:r>
              <a:rPr lang="zh-CN" altLang="en-US" sz="1800" dirty="0"/>
              <a:t>将运算符</a:t>
            </a:r>
            <a:r>
              <a:rPr lang="zh-CN" altLang="en-US" sz="1800" dirty="0">
                <a:latin typeface="Arial" panose="020B0604020202020204" pitchFamily="34" charset="0"/>
              </a:rPr>
              <a:t>“</a:t>
            </a:r>
            <a:r>
              <a:rPr lang="zh-CN" altLang="en-US" sz="1800" dirty="0"/>
              <a:t>+</a:t>
            </a:r>
            <a:r>
              <a:rPr lang="zh-CN" altLang="en-US" sz="1800" dirty="0">
                <a:latin typeface="Arial" panose="020B0604020202020204" pitchFamily="34" charset="0"/>
              </a:rPr>
              <a:t>”</a:t>
            </a:r>
            <a:r>
              <a:rPr lang="zh-CN" altLang="en-US" sz="1800" dirty="0"/>
              <a:t>重载为适用于复数加法，</a:t>
            </a:r>
            <a:r>
              <a:rPr lang="zh-CN" altLang="en-US" sz="1800" dirty="0">
                <a:solidFill>
                  <a:srgbClr val="0000FF"/>
                </a:solidFill>
              </a:rPr>
              <a:t>重载函数不作为成员函数</a:t>
            </a:r>
            <a:r>
              <a:rPr lang="zh-CN" altLang="en-US" sz="1800" dirty="0"/>
              <a:t>，而放在类外，作为</a:t>
            </a:r>
            <a:r>
              <a:rPr lang="en-US" altLang="zh-CN" sz="1800" dirty="0"/>
              <a:t>Complex</a:t>
            </a:r>
            <a:r>
              <a:rPr lang="zh-CN" altLang="en-US" sz="1800" dirty="0"/>
              <a:t>类的友元函数。（</a:t>
            </a:r>
            <a:r>
              <a:rPr lang="zh-CN" altLang="en-US" sz="1800" dirty="0">
                <a:solidFill>
                  <a:srgbClr val="FF0000"/>
                </a:solidFill>
              </a:rPr>
              <a:t>友元运算重载符</a:t>
            </a:r>
            <a:r>
              <a:rPr lang="zh-CN" altLang="en-US" sz="1800" dirty="0"/>
              <a:t>）</a:t>
            </a:r>
          </a:p>
          <a:p>
            <a:pPr indent="-4763">
              <a:buNone/>
            </a:pPr>
            <a:endParaRPr lang="en-US" altLang="zh-CN" sz="1350" dirty="0"/>
          </a:p>
        </p:txBody>
      </p:sp>
      <p:sp>
        <p:nvSpPr>
          <p:cNvPr id="12291" name="矩形 2">
            <a:extLst>
              <a:ext uri="{FF2B5EF4-FFF2-40B4-BE49-F238E27FC236}">
                <a16:creationId xmlns:a16="http://schemas.microsoft.com/office/drawing/2014/main" id="{9F417AA1-F1CD-45E2-81E0-4DD0B7952977}"/>
              </a:ext>
            </a:extLst>
          </p:cNvPr>
          <p:cNvSpPr>
            <a:spLocks noChangeArrowheads="1"/>
          </p:cNvSpPr>
          <p:nvPr/>
        </p:nvSpPr>
        <p:spPr bwMode="auto">
          <a:xfrm>
            <a:off x="1277541" y="2294335"/>
            <a:ext cx="2970609" cy="3537700"/>
          </a:xfrm>
          <a:prstGeom prst="rect">
            <a:avLst/>
          </a:prstGeom>
          <a:noFill/>
          <a:ln w="1270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indent="-63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ts val="1800"/>
              </a:lnSpc>
            </a:pPr>
            <a:r>
              <a:rPr lang="zh-CN" altLang="en-US" sz="1350" b="1"/>
              <a:t>#</a:t>
            </a:r>
            <a:r>
              <a:rPr lang="en-US" altLang="zh-CN" sz="1350" b="1"/>
              <a:t>include &lt;iostream&gt;</a:t>
            </a:r>
          </a:p>
          <a:p>
            <a:pPr eaLnBrk="1" hangingPunct="1">
              <a:lnSpc>
                <a:spcPts val="1800"/>
              </a:lnSpc>
            </a:pPr>
            <a:r>
              <a:rPr lang="en-US" altLang="zh-CN" sz="1350" b="1"/>
              <a:t>using namespace std;</a:t>
            </a:r>
          </a:p>
          <a:p>
            <a:pPr eaLnBrk="1" hangingPunct="1">
              <a:lnSpc>
                <a:spcPts val="1800"/>
              </a:lnSpc>
            </a:pPr>
            <a:r>
              <a:rPr lang="en-US" altLang="zh-CN" sz="1350" b="1"/>
              <a:t>class Complex</a:t>
            </a:r>
          </a:p>
          <a:p>
            <a:pPr eaLnBrk="1" hangingPunct="1">
              <a:lnSpc>
                <a:spcPts val="1800"/>
              </a:lnSpc>
            </a:pPr>
            <a:r>
              <a:rPr lang="en-US" altLang="zh-CN" sz="1350" b="1"/>
              <a:t>{public:</a:t>
            </a:r>
          </a:p>
          <a:p>
            <a:pPr lvl="1" eaLnBrk="1" hangingPunct="1">
              <a:lnSpc>
                <a:spcPts val="1800"/>
              </a:lnSpc>
            </a:pPr>
            <a:r>
              <a:rPr lang="en-US" altLang="zh-CN" sz="1350" b="1"/>
              <a:t>Complex( ){real=0;imag=0;}</a:t>
            </a:r>
          </a:p>
          <a:p>
            <a:pPr lvl="1" eaLnBrk="1" hangingPunct="1">
              <a:lnSpc>
                <a:spcPts val="1800"/>
              </a:lnSpc>
            </a:pPr>
            <a:r>
              <a:rPr lang="en-US" altLang="zh-CN" sz="1350" b="1"/>
              <a:t>Complex(double r,double i)</a:t>
            </a:r>
          </a:p>
          <a:p>
            <a:pPr lvl="1" eaLnBrk="1" hangingPunct="1">
              <a:lnSpc>
                <a:spcPts val="1800"/>
              </a:lnSpc>
            </a:pPr>
            <a:r>
              <a:rPr lang="en-US" altLang="zh-CN" sz="1350" b="1"/>
              <a:t>{real=r;imag=i;}</a:t>
            </a:r>
          </a:p>
          <a:p>
            <a:pPr lvl="1" eaLnBrk="1" hangingPunct="1">
              <a:lnSpc>
                <a:spcPts val="1800"/>
              </a:lnSpc>
            </a:pPr>
            <a:r>
              <a:rPr lang="en-US" altLang="zh-CN" sz="1350" b="1">
                <a:solidFill>
                  <a:srgbClr val="FF0000"/>
                </a:solidFill>
              </a:rPr>
              <a:t>friend Complex </a:t>
            </a:r>
            <a:r>
              <a:rPr lang="en-US" altLang="zh-CN" sz="1350" b="1">
                <a:solidFill>
                  <a:srgbClr val="0000FF"/>
                </a:solidFill>
              </a:rPr>
              <a:t>operator +</a:t>
            </a:r>
          </a:p>
          <a:p>
            <a:pPr lvl="1" eaLnBrk="1" hangingPunct="1">
              <a:lnSpc>
                <a:spcPts val="1800"/>
              </a:lnSpc>
            </a:pPr>
            <a:r>
              <a:rPr lang="en-US" altLang="zh-CN" sz="1350" b="1">
                <a:solidFill>
                  <a:srgbClr val="FF0000"/>
                </a:solidFill>
              </a:rPr>
              <a:t> (Complex &amp;c1,Complex &amp;c2);</a:t>
            </a:r>
          </a:p>
          <a:p>
            <a:pPr lvl="1" eaLnBrk="1" hangingPunct="1">
              <a:lnSpc>
                <a:spcPts val="1800"/>
              </a:lnSpc>
            </a:pPr>
            <a:r>
              <a:rPr lang="en-US" altLang="zh-CN" sz="1350" b="1">
                <a:solidFill>
                  <a:srgbClr val="FF0000"/>
                </a:solidFill>
              </a:rPr>
              <a:t>//</a:t>
            </a:r>
            <a:r>
              <a:rPr lang="zh-CN" altLang="en-US" sz="1350" b="1">
                <a:solidFill>
                  <a:srgbClr val="FF0000"/>
                </a:solidFill>
              </a:rPr>
              <a:t>重载函数作为友元函数</a:t>
            </a:r>
          </a:p>
          <a:p>
            <a:pPr lvl="1" eaLnBrk="1" hangingPunct="1">
              <a:lnSpc>
                <a:spcPts val="1800"/>
              </a:lnSpc>
            </a:pPr>
            <a:r>
              <a:rPr lang="en-US" altLang="zh-CN" sz="1350" b="1"/>
              <a:t>void display( );</a:t>
            </a:r>
          </a:p>
          <a:p>
            <a:pPr eaLnBrk="1" hangingPunct="1">
              <a:lnSpc>
                <a:spcPts val="1800"/>
              </a:lnSpc>
            </a:pPr>
            <a:r>
              <a:rPr lang="en-US" altLang="zh-CN" sz="1350" b="1"/>
              <a:t> private:</a:t>
            </a:r>
          </a:p>
          <a:p>
            <a:pPr lvl="1" eaLnBrk="1" hangingPunct="1">
              <a:lnSpc>
                <a:spcPts val="1800"/>
              </a:lnSpc>
            </a:pPr>
            <a:r>
              <a:rPr lang="en-US" altLang="zh-CN" sz="1350" b="1"/>
              <a:t>double real;</a:t>
            </a:r>
          </a:p>
          <a:p>
            <a:pPr lvl="1" eaLnBrk="1" hangingPunct="1">
              <a:lnSpc>
                <a:spcPts val="1800"/>
              </a:lnSpc>
            </a:pPr>
            <a:r>
              <a:rPr lang="en-US" altLang="zh-CN" sz="1350" b="1"/>
              <a:t>double imag;</a:t>
            </a:r>
          </a:p>
          <a:p>
            <a:pPr eaLnBrk="1" hangingPunct="1">
              <a:lnSpc>
                <a:spcPts val="1800"/>
              </a:lnSpc>
            </a:pPr>
            <a:r>
              <a:rPr lang="en-US" altLang="zh-CN" sz="1350" b="1"/>
              <a:t>};</a:t>
            </a:r>
          </a:p>
        </p:txBody>
      </p:sp>
      <p:sp>
        <p:nvSpPr>
          <p:cNvPr id="4" name="Rectangle 2">
            <a:extLst>
              <a:ext uri="{FF2B5EF4-FFF2-40B4-BE49-F238E27FC236}">
                <a16:creationId xmlns:a16="http://schemas.microsoft.com/office/drawing/2014/main" id="{6BBD2F05-FCE9-4982-8C61-79A0F8615AA3}"/>
              </a:ext>
            </a:extLst>
          </p:cNvPr>
          <p:cNvSpPr txBox="1">
            <a:spLocks noChangeArrowheads="1"/>
          </p:cNvSpPr>
          <p:nvPr/>
        </p:nvSpPr>
        <p:spPr bwMode="auto">
          <a:xfrm>
            <a:off x="4356497" y="2294336"/>
            <a:ext cx="3509963" cy="3521869"/>
          </a:xfrm>
          <a:prstGeom prst="rect">
            <a:avLst/>
          </a:prstGeom>
          <a:noFill/>
          <a:ln w="12700">
            <a:solidFill>
              <a:srgbClr val="C00000"/>
            </a:solidFill>
            <a:miter lim="800000"/>
            <a:headEnd/>
            <a:tailEnd/>
          </a:ln>
        </p:spPr>
        <p:txBody>
          <a:bodyPr/>
          <a:lstStyle/>
          <a:p>
            <a:pPr>
              <a:spcBef>
                <a:spcPct val="20000"/>
              </a:spcBef>
              <a:defRPr/>
            </a:pPr>
            <a:r>
              <a:rPr lang="en-US" altLang="zh-CN" sz="1350" b="1" kern="0" dirty="0">
                <a:solidFill>
                  <a:srgbClr val="FF0000"/>
                </a:solidFill>
                <a:latin typeface="+mn-lt"/>
                <a:ea typeface="+mn-ea"/>
              </a:rPr>
              <a:t>Complex operator + (Complex &amp;c1,Complex &amp;c2)         </a:t>
            </a:r>
          </a:p>
          <a:p>
            <a:pPr>
              <a:spcBef>
                <a:spcPct val="20000"/>
              </a:spcBef>
              <a:defRPr/>
            </a:pPr>
            <a:r>
              <a:rPr lang="en-US" altLang="zh-CN" sz="1350" b="1" kern="0" dirty="0">
                <a:latin typeface="+mn-lt"/>
                <a:ea typeface="+mn-ea"/>
              </a:rPr>
              <a:t> //</a:t>
            </a:r>
            <a:r>
              <a:rPr lang="zh-CN" altLang="en-US" sz="1350" b="1" kern="0" dirty="0">
                <a:latin typeface="+mn-lt"/>
                <a:ea typeface="+mn-ea"/>
              </a:rPr>
              <a:t>定义作为友元函数的重载函数</a:t>
            </a:r>
          </a:p>
          <a:p>
            <a:pPr>
              <a:spcBef>
                <a:spcPct val="20000"/>
              </a:spcBef>
              <a:defRPr/>
            </a:pPr>
            <a:r>
              <a:rPr lang="zh-CN" altLang="en-US" sz="1350" b="1" kern="0" dirty="0">
                <a:latin typeface="+mn-lt"/>
                <a:ea typeface="+mn-ea"/>
              </a:rPr>
              <a:t>{</a:t>
            </a:r>
            <a:r>
              <a:rPr lang="en-US" altLang="zh-CN" sz="1350" b="1" kern="0" dirty="0">
                <a:latin typeface="+mn-lt"/>
                <a:ea typeface="+mn-ea"/>
              </a:rPr>
              <a:t>return Complex(c1.real+c2.real, c1.imag+c2.imag);}</a:t>
            </a:r>
          </a:p>
          <a:p>
            <a:pPr>
              <a:spcBef>
                <a:spcPct val="20000"/>
              </a:spcBef>
              <a:defRPr/>
            </a:pPr>
            <a:r>
              <a:rPr lang="en-US" altLang="zh-CN" sz="1350" b="1" kern="0" dirty="0">
                <a:latin typeface="+mn-lt"/>
                <a:ea typeface="+mn-ea"/>
              </a:rPr>
              <a:t>void </a:t>
            </a:r>
            <a:r>
              <a:rPr lang="en-US" altLang="zh-CN" sz="1350" b="1" kern="0" dirty="0" err="1">
                <a:latin typeface="+mn-lt"/>
                <a:ea typeface="+mn-ea"/>
              </a:rPr>
              <a:t>Complex∷display</a:t>
            </a:r>
            <a:r>
              <a:rPr lang="en-US" altLang="zh-CN" sz="1350" b="1" kern="0" dirty="0">
                <a:latin typeface="+mn-lt"/>
                <a:ea typeface="+mn-ea"/>
              </a:rPr>
              <a:t>( )</a:t>
            </a:r>
          </a:p>
          <a:p>
            <a:pPr>
              <a:spcBef>
                <a:spcPct val="20000"/>
              </a:spcBef>
              <a:defRPr/>
            </a:pPr>
            <a:r>
              <a:rPr lang="en-US" altLang="zh-CN" sz="1350" b="1" kern="0" dirty="0">
                <a:latin typeface="+mn-lt"/>
                <a:ea typeface="+mn-ea"/>
              </a:rPr>
              <a:t>{</a:t>
            </a:r>
            <a:r>
              <a:rPr lang="en-US" altLang="zh-CN" sz="1350" b="1" kern="0" dirty="0" err="1">
                <a:latin typeface="+mn-lt"/>
                <a:ea typeface="+mn-ea"/>
              </a:rPr>
              <a:t>cout</a:t>
            </a:r>
            <a:r>
              <a:rPr lang="en-US" altLang="zh-CN" sz="1350" b="1" kern="0" dirty="0">
                <a:latin typeface="+mn-lt"/>
                <a:ea typeface="+mn-ea"/>
              </a:rPr>
              <a:t>&lt;&lt;″(″&lt;&lt;real&lt;&lt;″,″&lt;&lt;</a:t>
            </a:r>
            <a:r>
              <a:rPr lang="en-US" altLang="zh-CN" sz="1350" b="1" kern="0" dirty="0" err="1">
                <a:latin typeface="+mn-lt"/>
                <a:ea typeface="+mn-ea"/>
              </a:rPr>
              <a:t>imag</a:t>
            </a:r>
            <a:r>
              <a:rPr lang="en-US" altLang="zh-CN" sz="1350" b="1" kern="0" dirty="0">
                <a:latin typeface="+mn-lt"/>
                <a:ea typeface="+mn-ea"/>
              </a:rPr>
              <a:t>&lt;&lt;″</a:t>
            </a:r>
            <a:r>
              <a:rPr lang="en-US" altLang="zh-CN" sz="1350" b="1" kern="0" dirty="0" err="1">
                <a:latin typeface="+mn-lt"/>
                <a:ea typeface="+mn-ea"/>
              </a:rPr>
              <a:t>i</a:t>
            </a:r>
            <a:r>
              <a:rPr lang="en-US" altLang="zh-CN" sz="1350" b="1" kern="0" dirty="0">
                <a:latin typeface="+mn-lt"/>
                <a:ea typeface="+mn-ea"/>
              </a:rPr>
              <a:t>)″&lt;&lt;</a:t>
            </a:r>
            <a:r>
              <a:rPr lang="en-US" altLang="zh-CN" sz="1350" b="1" kern="0" dirty="0" err="1">
                <a:latin typeface="+mn-lt"/>
                <a:ea typeface="+mn-ea"/>
              </a:rPr>
              <a:t>endl</a:t>
            </a:r>
            <a:r>
              <a:rPr lang="en-US" altLang="zh-CN" sz="1350" b="1" kern="0" dirty="0">
                <a:latin typeface="+mn-lt"/>
                <a:ea typeface="+mn-ea"/>
              </a:rPr>
              <a:t>;}</a:t>
            </a:r>
          </a:p>
          <a:p>
            <a:pPr>
              <a:spcBef>
                <a:spcPct val="20000"/>
              </a:spcBef>
              <a:defRPr/>
            </a:pPr>
            <a:endParaRPr lang="en-US" altLang="zh-CN" sz="1350" b="1" kern="0" dirty="0">
              <a:latin typeface="+mn-lt"/>
              <a:ea typeface="+mn-ea"/>
            </a:endParaRPr>
          </a:p>
          <a:p>
            <a:pPr>
              <a:spcBef>
                <a:spcPct val="20000"/>
              </a:spcBef>
              <a:defRPr/>
            </a:pPr>
            <a:r>
              <a:rPr lang="en-US" altLang="zh-CN" sz="1350" b="1" kern="0" dirty="0">
                <a:latin typeface="+mn-lt"/>
                <a:ea typeface="+mn-ea"/>
              </a:rPr>
              <a:t>int main( )</a:t>
            </a:r>
          </a:p>
          <a:p>
            <a:pPr>
              <a:spcBef>
                <a:spcPct val="20000"/>
              </a:spcBef>
              <a:defRPr/>
            </a:pPr>
            <a:r>
              <a:rPr lang="en-US" altLang="zh-CN" sz="1350" b="1" kern="0" dirty="0">
                <a:latin typeface="+mn-lt"/>
                <a:ea typeface="+mn-ea"/>
              </a:rPr>
              <a:t>{Complex c1(3,4),c2(5,-10),c3;</a:t>
            </a:r>
          </a:p>
          <a:p>
            <a:pPr>
              <a:spcBef>
                <a:spcPct val="20000"/>
              </a:spcBef>
              <a:defRPr/>
            </a:pPr>
            <a:r>
              <a:rPr lang="en-US" altLang="zh-CN" sz="1350" b="1" kern="0" dirty="0">
                <a:latin typeface="+mn-lt"/>
                <a:ea typeface="+mn-ea"/>
              </a:rPr>
              <a:t>c3=</a:t>
            </a:r>
            <a:r>
              <a:rPr lang="en-US" altLang="zh-CN" sz="1350" b="1" kern="0" dirty="0">
                <a:solidFill>
                  <a:srgbClr val="FF0000"/>
                </a:solidFill>
                <a:latin typeface="+mn-lt"/>
                <a:ea typeface="+mn-ea"/>
              </a:rPr>
              <a:t>c1+c2</a:t>
            </a:r>
            <a:r>
              <a:rPr lang="en-US" altLang="zh-CN" sz="1350" b="1" kern="0" dirty="0">
                <a:latin typeface="+mn-lt"/>
                <a:ea typeface="+mn-ea"/>
              </a:rPr>
              <a:t>;</a:t>
            </a:r>
          </a:p>
          <a:p>
            <a:pPr>
              <a:spcBef>
                <a:spcPct val="20000"/>
              </a:spcBef>
              <a:defRPr/>
            </a:pPr>
            <a:r>
              <a:rPr lang="en-US" altLang="zh-CN" sz="1350" b="1" kern="0" dirty="0" err="1">
                <a:latin typeface="+mn-lt"/>
                <a:ea typeface="+mn-ea"/>
              </a:rPr>
              <a:t>cout</a:t>
            </a:r>
            <a:r>
              <a:rPr lang="en-US" altLang="zh-CN" sz="1350" b="1" kern="0" dirty="0">
                <a:latin typeface="+mn-lt"/>
                <a:ea typeface="+mn-ea"/>
              </a:rPr>
              <a:t>&lt;&lt;″c1=″; c1.display( );</a:t>
            </a:r>
          </a:p>
          <a:p>
            <a:pPr>
              <a:spcBef>
                <a:spcPct val="20000"/>
              </a:spcBef>
              <a:defRPr/>
            </a:pPr>
            <a:r>
              <a:rPr lang="en-US" altLang="zh-CN" sz="1350" b="1" kern="0" dirty="0" err="1">
                <a:latin typeface="+mn-lt"/>
                <a:ea typeface="+mn-ea"/>
              </a:rPr>
              <a:t>cout</a:t>
            </a:r>
            <a:r>
              <a:rPr lang="en-US" altLang="zh-CN" sz="1350" b="1" kern="0" dirty="0">
                <a:latin typeface="+mn-lt"/>
                <a:ea typeface="+mn-ea"/>
              </a:rPr>
              <a:t>&lt;&lt;″c2=″; c2.display( );</a:t>
            </a:r>
          </a:p>
          <a:p>
            <a:pPr>
              <a:spcBef>
                <a:spcPct val="20000"/>
              </a:spcBef>
              <a:defRPr/>
            </a:pPr>
            <a:r>
              <a:rPr lang="en-US" altLang="zh-CN" sz="1350" b="1" kern="0" dirty="0" err="1">
                <a:latin typeface="+mn-lt"/>
                <a:ea typeface="+mn-ea"/>
              </a:rPr>
              <a:t>cout</a:t>
            </a:r>
            <a:r>
              <a:rPr lang="en-US" altLang="zh-CN" sz="1350" b="1" kern="0" dirty="0">
                <a:latin typeface="+mn-lt"/>
                <a:ea typeface="+mn-ea"/>
              </a:rPr>
              <a:t>&lt;&lt;″c1+c2 =″; c3.display( );}</a:t>
            </a:r>
            <a:endParaRPr lang="zh-CN" altLang="en-US" sz="1350" b="1" kern="0" dirty="0">
              <a:latin typeface="+mn-lt"/>
              <a:ea typeface="+mn-ea"/>
            </a:endParaRPr>
          </a:p>
        </p:txBody>
      </p:sp>
      <p:sp>
        <p:nvSpPr>
          <p:cNvPr id="5" name="AutoShape 10">
            <a:extLst>
              <a:ext uri="{FF2B5EF4-FFF2-40B4-BE49-F238E27FC236}">
                <a16:creationId xmlns:a16="http://schemas.microsoft.com/office/drawing/2014/main" id="{CFB4841A-8E5B-429F-8435-0E5D084BEB4D}"/>
              </a:ext>
            </a:extLst>
          </p:cNvPr>
          <p:cNvSpPr>
            <a:spLocks noChangeArrowheads="1"/>
          </p:cNvSpPr>
          <p:nvPr/>
        </p:nvSpPr>
        <p:spPr bwMode="auto">
          <a:xfrm>
            <a:off x="1871662" y="2888457"/>
            <a:ext cx="2538413" cy="538871"/>
          </a:xfrm>
          <a:prstGeom prst="wedgeRoundRectCallout">
            <a:avLst>
              <a:gd name="adj1" fmla="val -40746"/>
              <a:gd name="adj2" fmla="val 146118"/>
              <a:gd name="adj3" fmla="val 16667"/>
            </a:avLst>
          </a:prstGeom>
          <a:solidFill>
            <a:srgbClr val="FFC000"/>
          </a:solidFill>
          <a:ln w="25400">
            <a:solidFill>
              <a:srgbClr val="0000FF"/>
            </a:solidFill>
            <a:miter lim="800000"/>
            <a:headEnd/>
            <a:tailEnd/>
          </a:ln>
          <a:effectLst/>
        </p:spPr>
        <p:txBody>
          <a:bodyPr lIns="13500" tIns="0" rIns="13500" bIns="0">
            <a:spAutoFit/>
          </a:bodyPr>
          <a:lstStyle/>
          <a:p>
            <a:pPr>
              <a:lnSpc>
                <a:spcPct val="110000"/>
              </a:lnSpc>
              <a:defRPr/>
            </a:pPr>
            <a:r>
              <a:rPr lang="zh-CN" altLang="en-US" sz="1500" dirty="0">
                <a:solidFill>
                  <a:srgbClr val="C00000"/>
                </a:solidFill>
                <a:latin typeface="+mn-lt"/>
                <a:ea typeface="黑体" pitchFamily="49" charset="-122"/>
              </a:rPr>
              <a:t>编译系统将程序中的表达式</a:t>
            </a:r>
            <a:r>
              <a:rPr lang="en-US" altLang="zh-CN" sz="1500" dirty="0">
                <a:solidFill>
                  <a:srgbClr val="C00000"/>
                </a:solidFill>
                <a:latin typeface="+mn-lt"/>
                <a:ea typeface="黑体" pitchFamily="49" charset="-122"/>
              </a:rPr>
              <a:t>c1+c2</a:t>
            </a:r>
            <a:r>
              <a:rPr lang="zh-CN" altLang="en-US" sz="1500" dirty="0">
                <a:solidFill>
                  <a:srgbClr val="C00000"/>
                </a:solidFill>
                <a:latin typeface="+mn-lt"/>
                <a:ea typeface="黑体" pitchFamily="49" charset="-122"/>
              </a:rPr>
              <a:t>解释为</a:t>
            </a:r>
            <a:r>
              <a:rPr lang="en-US" altLang="zh-CN" sz="1500" dirty="0">
                <a:solidFill>
                  <a:srgbClr val="C00000"/>
                </a:solidFill>
                <a:latin typeface="+mn-lt"/>
                <a:ea typeface="黑体" pitchFamily="49" charset="-122"/>
              </a:rPr>
              <a:t>operator+(c1,c2)</a:t>
            </a:r>
            <a:endParaRPr lang="zh-CN" altLang="en-US" sz="1500" dirty="0">
              <a:solidFill>
                <a:srgbClr val="C00000"/>
              </a:solidFill>
              <a:latin typeface="+mn-lt"/>
              <a:ea typeface="黑体" pitchFamily="49" charset="-122"/>
            </a:endParaRPr>
          </a:p>
        </p:txBody>
      </p:sp>
    </p:spTree>
    <p:extLst>
      <p:ext uri="{BB962C8B-B14F-4D97-AF65-F5344CB8AC3E}">
        <p14:creationId xmlns:p14="http://schemas.microsoft.com/office/powerpoint/2010/main" val="12950625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xit" presetSubtype="4" fill="hold" grpId="1" nodeType="clickEffect">
                                  <p:stCondLst>
                                    <p:cond delay="0"/>
                                  </p:stCondLst>
                                  <p:childTnLst>
                                    <p:animEffect transition="out" filter="wipe(down)">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5" grpId="1" animBg="1"/>
    </p:bld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4F7E6D4B-782F-4D78-AFB3-0BF9BB8BD005}"/>
              </a:ext>
            </a:extLst>
          </p:cNvPr>
          <p:cNvSpPr>
            <a:spLocks noGrp="1" noChangeArrowheads="1"/>
          </p:cNvSpPr>
          <p:nvPr>
            <p:ph type="subTitle" idx="4294967295"/>
          </p:nvPr>
        </p:nvSpPr>
        <p:spPr>
          <a:xfrm>
            <a:off x="1678782" y="1257300"/>
            <a:ext cx="6322219" cy="4368404"/>
          </a:xfrm>
          <a:prstGeom prst="rect">
            <a:avLst/>
          </a:prstGeom>
        </p:spPr>
        <p:txBody>
          <a:bodyPr/>
          <a:lstStyle/>
          <a:p>
            <a:pPr marL="0" indent="0">
              <a:lnSpc>
                <a:spcPts val="2550"/>
              </a:lnSpc>
              <a:buNone/>
              <a:defRPr/>
            </a:pPr>
            <a:r>
              <a:rPr lang="zh-CN" altLang="en-US" sz="1650">
                <a:solidFill>
                  <a:srgbClr val="0000FF"/>
                </a:solidFill>
                <a:ea typeface="+mj-ea"/>
              </a:rPr>
              <a:t>问题</a:t>
            </a:r>
            <a:r>
              <a:rPr lang="en-US" altLang="zh-CN" sz="1650">
                <a:solidFill>
                  <a:srgbClr val="0000FF"/>
                </a:solidFill>
                <a:ea typeface="+mj-ea"/>
              </a:rPr>
              <a:t>1</a:t>
            </a:r>
            <a:r>
              <a:rPr lang="zh-CN" altLang="en-US" sz="1650">
                <a:solidFill>
                  <a:srgbClr val="0000FF"/>
                </a:solidFill>
                <a:ea typeface="+mj-ea"/>
              </a:rPr>
              <a:t>：为什么把运算符函数作为友元函数？</a:t>
            </a:r>
          </a:p>
          <a:p>
            <a:pPr marL="0" indent="0">
              <a:lnSpc>
                <a:spcPts val="2550"/>
              </a:lnSpc>
              <a:buNone/>
              <a:defRPr/>
            </a:pPr>
            <a:r>
              <a:rPr lang="zh-CN" altLang="en-US" sz="1650">
                <a:ea typeface="+mj-ea"/>
              </a:rPr>
              <a:t>因为运算符函数要访问</a:t>
            </a:r>
            <a:r>
              <a:rPr lang="en-US" altLang="zh-CN" sz="1650">
                <a:ea typeface="+mj-ea"/>
              </a:rPr>
              <a:t>Complex</a:t>
            </a:r>
            <a:r>
              <a:rPr lang="zh-CN" altLang="en-US" sz="1650">
                <a:ea typeface="+mj-ea"/>
              </a:rPr>
              <a:t>类对象中的成员。如果运算符函数不是</a:t>
            </a:r>
            <a:r>
              <a:rPr lang="en-US" altLang="zh-CN" sz="1650">
                <a:ea typeface="+mj-ea"/>
              </a:rPr>
              <a:t>Complex</a:t>
            </a:r>
            <a:r>
              <a:rPr lang="zh-CN" altLang="en-US" sz="1650">
                <a:ea typeface="+mj-ea"/>
              </a:rPr>
              <a:t>类的友元函数，而是一个普通的函数，它是没有权利访问</a:t>
            </a:r>
            <a:r>
              <a:rPr lang="en-US" altLang="zh-CN" sz="1650">
                <a:ea typeface="+mj-ea"/>
              </a:rPr>
              <a:t>Complex</a:t>
            </a:r>
            <a:r>
              <a:rPr lang="zh-CN" altLang="en-US" sz="1650">
                <a:ea typeface="+mj-ea"/>
              </a:rPr>
              <a:t>类的私有成员的。</a:t>
            </a:r>
            <a:endParaRPr lang="en-US" altLang="zh-CN" sz="1650">
              <a:ea typeface="+mj-ea"/>
            </a:endParaRPr>
          </a:p>
          <a:p>
            <a:pPr marL="0" indent="0">
              <a:lnSpc>
                <a:spcPts val="2550"/>
              </a:lnSpc>
              <a:buNone/>
              <a:defRPr/>
            </a:pPr>
            <a:r>
              <a:rPr lang="zh-CN" altLang="en-US" sz="1650">
                <a:solidFill>
                  <a:srgbClr val="0000FF"/>
                </a:solidFill>
                <a:ea typeface="+mj-ea"/>
              </a:rPr>
              <a:t>问题</a:t>
            </a:r>
            <a:r>
              <a:rPr lang="en-US" altLang="zh-CN" sz="1650">
                <a:solidFill>
                  <a:srgbClr val="0000FF"/>
                </a:solidFill>
                <a:ea typeface="+mj-ea"/>
              </a:rPr>
              <a:t>2</a:t>
            </a:r>
            <a:r>
              <a:rPr lang="zh-CN" altLang="en-US" sz="1650">
                <a:solidFill>
                  <a:srgbClr val="0000FF"/>
                </a:solidFill>
                <a:ea typeface="+mj-ea"/>
              </a:rPr>
              <a:t>：什么情况下用成员函数方式，什么情况下用友元函数方式？二者有何区别呢？</a:t>
            </a:r>
            <a:endParaRPr lang="en-US" altLang="zh-CN" sz="1650">
              <a:solidFill>
                <a:srgbClr val="0000FF"/>
              </a:solidFill>
              <a:ea typeface="+mj-ea"/>
            </a:endParaRPr>
          </a:p>
          <a:p>
            <a:pPr marL="0" indent="0">
              <a:lnSpc>
                <a:spcPts val="2550"/>
              </a:lnSpc>
              <a:buNone/>
              <a:defRPr/>
            </a:pPr>
            <a:r>
              <a:rPr lang="zh-CN" altLang="en-US" sz="1650">
                <a:ea typeface="+mj-ea"/>
              </a:rPr>
              <a:t>如果将运算符重载函数作为</a:t>
            </a:r>
            <a:r>
              <a:rPr lang="zh-CN" altLang="en-US" sz="1650">
                <a:solidFill>
                  <a:srgbClr val="FF0000"/>
                </a:solidFill>
                <a:ea typeface="+mj-ea"/>
              </a:rPr>
              <a:t>成员函数</a:t>
            </a:r>
            <a:r>
              <a:rPr lang="zh-CN" altLang="en-US" sz="1650">
                <a:ea typeface="+mj-ea"/>
              </a:rPr>
              <a:t>，它可以通过</a:t>
            </a:r>
            <a:r>
              <a:rPr lang="en-US" altLang="zh-CN" sz="1650">
                <a:ea typeface="+mj-ea"/>
              </a:rPr>
              <a:t>this</a:t>
            </a:r>
            <a:r>
              <a:rPr lang="zh-CN" altLang="en-US" sz="1650">
                <a:ea typeface="+mj-ea"/>
              </a:rPr>
              <a:t>指针自由地访问本类的数据成员，可以少写一个函数的参数。</a:t>
            </a:r>
            <a:endParaRPr lang="en-US" altLang="zh-CN" sz="1650">
              <a:ea typeface="+mj-ea"/>
            </a:endParaRPr>
          </a:p>
          <a:p>
            <a:pPr marL="0" indent="0">
              <a:lnSpc>
                <a:spcPts val="2550"/>
              </a:lnSpc>
              <a:buNone/>
              <a:defRPr/>
            </a:pPr>
            <a:r>
              <a:rPr lang="zh-CN" altLang="en-US" sz="1650">
                <a:ea typeface="+mj-ea"/>
              </a:rPr>
              <a:t>但必须要求</a:t>
            </a:r>
            <a:r>
              <a:rPr lang="zh-CN" altLang="en-US" sz="1650">
                <a:solidFill>
                  <a:srgbClr val="FF0000"/>
                </a:solidFill>
                <a:ea typeface="+mj-ea"/>
              </a:rPr>
              <a:t>运算表达式第一个参数(即运算符左侧的操作数)是一个类对象</a:t>
            </a:r>
            <a:r>
              <a:rPr lang="en-US" altLang="zh-CN" sz="1650">
                <a:solidFill>
                  <a:srgbClr val="FF0000"/>
                </a:solidFill>
                <a:ea typeface="+mj-ea"/>
              </a:rPr>
              <a:t>,</a:t>
            </a:r>
            <a:r>
              <a:rPr lang="zh-CN" altLang="en-US" sz="1650">
                <a:ea typeface="+mj-ea"/>
              </a:rPr>
              <a:t>而且</a:t>
            </a:r>
            <a:r>
              <a:rPr lang="zh-CN" altLang="en-US" sz="1650">
                <a:solidFill>
                  <a:srgbClr val="FF0000"/>
                </a:solidFill>
                <a:ea typeface="+mj-ea"/>
              </a:rPr>
              <a:t>与运算符函数的类型</a:t>
            </a:r>
            <a:r>
              <a:rPr lang="zh-CN" altLang="en-US" sz="1650">
                <a:ea typeface="+mj-ea"/>
              </a:rPr>
              <a:t>相同。在例</a:t>
            </a:r>
            <a:r>
              <a:rPr lang="en-US" altLang="zh-CN" sz="1650">
                <a:ea typeface="+mj-ea"/>
              </a:rPr>
              <a:t>10.2</a:t>
            </a:r>
            <a:r>
              <a:rPr lang="zh-CN" altLang="en-US" sz="1650">
                <a:ea typeface="+mj-ea"/>
              </a:rPr>
              <a:t>中，</a:t>
            </a:r>
            <a:endParaRPr lang="en-US" altLang="zh-CN" sz="1650">
              <a:ea typeface="+mj-ea"/>
            </a:endParaRPr>
          </a:p>
          <a:p>
            <a:pPr marL="0" indent="0">
              <a:lnSpc>
                <a:spcPts val="2550"/>
              </a:lnSpc>
              <a:buNone/>
              <a:defRPr/>
            </a:pPr>
            <a:r>
              <a:rPr lang="en-US" altLang="zh-CN" sz="1650">
                <a:ea typeface="+mj-ea"/>
              </a:rPr>
              <a:t>   c1+c2                         </a:t>
            </a:r>
            <a:r>
              <a:rPr lang="en-US" altLang="zh-CN" sz="1650">
                <a:solidFill>
                  <a:srgbClr val="0000FF"/>
                </a:solidFill>
                <a:ea typeface="+mj-ea"/>
              </a:rPr>
              <a:t>Complex</a:t>
            </a:r>
            <a:r>
              <a:rPr lang="en-US" altLang="zh-CN" sz="1650">
                <a:ea typeface="+mj-ea"/>
              </a:rPr>
              <a:t> </a:t>
            </a:r>
            <a:r>
              <a:rPr lang="en-US" altLang="zh-CN" sz="1650">
                <a:solidFill>
                  <a:srgbClr val="FF0000"/>
                </a:solidFill>
                <a:ea typeface="+mj-ea"/>
              </a:rPr>
              <a:t>operator+</a:t>
            </a:r>
            <a:r>
              <a:rPr lang="en-US" altLang="zh-CN" sz="1650">
                <a:ea typeface="+mj-ea"/>
              </a:rPr>
              <a:t>(Complex &amp;c2) .</a:t>
            </a:r>
          </a:p>
          <a:p>
            <a:pPr marL="0" indent="0">
              <a:buNone/>
              <a:defRPr/>
            </a:pPr>
            <a:endParaRPr lang="en-US" altLang="zh-CN" sz="1500"/>
          </a:p>
          <a:p>
            <a:pPr marL="0" indent="0">
              <a:lnSpc>
                <a:spcPts val="2100"/>
              </a:lnSpc>
              <a:buNone/>
              <a:defRPr/>
            </a:pPr>
            <a:endParaRPr lang="en-US" altLang="zh-CN" sz="1500"/>
          </a:p>
          <a:p>
            <a:pPr marL="0" indent="0">
              <a:lnSpc>
                <a:spcPts val="2100"/>
              </a:lnSpc>
              <a:buNone/>
              <a:defRPr/>
            </a:pPr>
            <a:endParaRPr lang="zh-CN" altLang="en-US" sz="1500">
              <a:solidFill>
                <a:srgbClr val="0000FF"/>
              </a:solidFill>
              <a:latin typeface="黑体" pitchFamily="49" charset="-122"/>
              <a:ea typeface="黑体" pitchFamily="49" charset="-122"/>
            </a:endParaRPr>
          </a:p>
          <a:p>
            <a:pPr marL="0" indent="0">
              <a:lnSpc>
                <a:spcPts val="2100"/>
              </a:lnSpc>
              <a:buNone/>
              <a:defRPr/>
            </a:pPr>
            <a:endParaRPr lang="zh-CN" altLang="en-US" sz="1500" b="0">
              <a:ea typeface="黑体" pitchFamily="49" charset="-122"/>
            </a:endParaRPr>
          </a:p>
        </p:txBody>
      </p:sp>
      <p:sp>
        <p:nvSpPr>
          <p:cNvPr id="7" name="AutoShape 10">
            <a:extLst>
              <a:ext uri="{FF2B5EF4-FFF2-40B4-BE49-F238E27FC236}">
                <a16:creationId xmlns:a16="http://schemas.microsoft.com/office/drawing/2014/main" id="{27142E8F-2E50-4248-8C02-1958EF609271}"/>
              </a:ext>
            </a:extLst>
          </p:cNvPr>
          <p:cNvSpPr>
            <a:spLocks noChangeArrowheads="1"/>
          </p:cNvSpPr>
          <p:nvPr/>
        </p:nvSpPr>
        <p:spPr bwMode="auto">
          <a:xfrm>
            <a:off x="1785937" y="3911205"/>
            <a:ext cx="2538413" cy="538871"/>
          </a:xfrm>
          <a:prstGeom prst="wedgeRoundRectCallout">
            <a:avLst>
              <a:gd name="adj1" fmla="val -47763"/>
              <a:gd name="adj2" fmla="val 120880"/>
              <a:gd name="adj3" fmla="val 16667"/>
            </a:avLst>
          </a:prstGeom>
          <a:solidFill>
            <a:srgbClr val="FFC000"/>
          </a:solidFill>
          <a:ln w="25400">
            <a:solidFill>
              <a:srgbClr val="0000FF"/>
            </a:solidFill>
            <a:miter lim="800000"/>
            <a:headEnd/>
            <a:tailEnd/>
          </a:ln>
          <a:effectLst/>
        </p:spPr>
        <p:txBody>
          <a:bodyPr lIns="13500" tIns="0" rIns="13500" bIns="0">
            <a:spAutoFit/>
          </a:bodyPr>
          <a:lstStyle/>
          <a:p>
            <a:pPr>
              <a:lnSpc>
                <a:spcPct val="110000"/>
              </a:lnSpc>
              <a:defRPr/>
            </a:pPr>
            <a:r>
              <a:rPr lang="en-US" altLang="zh-CN" sz="1500">
                <a:solidFill>
                  <a:srgbClr val="000000"/>
                </a:solidFill>
                <a:latin typeface="+mn-lt"/>
                <a:ea typeface="黑体" pitchFamily="49" charset="-122"/>
              </a:rPr>
              <a:t>c1</a:t>
            </a:r>
            <a:r>
              <a:rPr lang="zh-CN" altLang="en-US" sz="1500">
                <a:solidFill>
                  <a:srgbClr val="000000"/>
                </a:solidFill>
                <a:latin typeface="+mn-lt"/>
                <a:ea typeface="黑体" pitchFamily="49" charset="-122"/>
              </a:rPr>
              <a:t>是</a:t>
            </a:r>
            <a:r>
              <a:rPr lang="en-US" altLang="zh-CN" sz="1500">
                <a:solidFill>
                  <a:srgbClr val="000000"/>
                </a:solidFill>
                <a:latin typeface="+mn-lt"/>
                <a:ea typeface="黑体" pitchFamily="49" charset="-122"/>
              </a:rPr>
              <a:t>Complex</a:t>
            </a:r>
            <a:r>
              <a:rPr lang="zh-CN" altLang="en-US" sz="1500">
                <a:solidFill>
                  <a:srgbClr val="000000"/>
                </a:solidFill>
                <a:latin typeface="+mn-lt"/>
                <a:ea typeface="黑体" pitchFamily="49" charset="-122"/>
              </a:rPr>
              <a:t>类对象，可隐式使用</a:t>
            </a:r>
            <a:r>
              <a:rPr lang="en-US" altLang="zh-CN" sz="1500">
                <a:solidFill>
                  <a:srgbClr val="000000"/>
                </a:solidFill>
                <a:latin typeface="+mn-lt"/>
                <a:ea typeface="黑体" pitchFamily="49" charset="-122"/>
              </a:rPr>
              <a:t>this</a:t>
            </a:r>
            <a:r>
              <a:rPr lang="zh-CN" altLang="en-US" sz="1500">
                <a:solidFill>
                  <a:srgbClr val="000000"/>
                </a:solidFill>
                <a:latin typeface="+mn-lt"/>
                <a:ea typeface="黑体" pitchFamily="49" charset="-122"/>
              </a:rPr>
              <a:t>指针</a:t>
            </a:r>
            <a:endParaRPr lang="zh-CN" altLang="en-US" sz="1500" dirty="0">
              <a:solidFill>
                <a:srgbClr val="C00000"/>
              </a:solidFill>
              <a:latin typeface="+mn-lt"/>
              <a:ea typeface="黑体" pitchFamily="49" charset="-122"/>
            </a:endParaRPr>
          </a:p>
        </p:txBody>
      </p:sp>
      <p:sp>
        <p:nvSpPr>
          <p:cNvPr id="8" name="AutoShape 10">
            <a:extLst>
              <a:ext uri="{FF2B5EF4-FFF2-40B4-BE49-F238E27FC236}">
                <a16:creationId xmlns:a16="http://schemas.microsoft.com/office/drawing/2014/main" id="{6555C76B-6E95-4463-9418-54A80F6BF6C5}"/>
              </a:ext>
            </a:extLst>
          </p:cNvPr>
          <p:cNvSpPr>
            <a:spLocks noChangeArrowheads="1"/>
          </p:cNvSpPr>
          <p:nvPr/>
        </p:nvSpPr>
        <p:spPr bwMode="auto">
          <a:xfrm>
            <a:off x="4732735" y="4018361"/>
            <a:ext cx="2303859" cy="257943"/>
          </a:xfrm>
          <a:prstGeom prst="wedgeRoundRectCallout">
            <a:avLst>
              <a:gd name="adj1" fmla="val -78289"/>
              <a:gd name="adj2" fmla="val 261231"/>
              <a:gd name="adj3" fmla="val 16667"/>
            </a:avLst>
          </a:prstGeom>
          <a:solidFill>
            <a:srgbClr val="FFC000"/>
          </a:solidFill>
          <a:ln w="25400">
            <a:solidFill>
              <a:srgbClr val="0000FF"/>
            </a:solidFill>
            <a:miter lim="800000"/>
            <a:headEnd/>
            <a:tailEnd/>
          </a:ln>
          <a:effectLst/>
        </p:spPr>
        <p:txBody>
          <a:bodyPr lIns="13500" tIns="0" rIns="13500" bIns="0">
            <a:spAutoFit/>
          </a:bodyPr>
          <a:lstStyle/>
          <a:p>
            <a:pPr>
              <a:lnSpc>
                <a:spcPct val="110000"/>
              </a:lnSpc>
              <a:defRPr/>
            </a:pPr>
            <a:r>
              <a:rPr lang="zh-CN" altLang="en-US" sz="1500">
                <a:solidFill>
                  <a:srgbClr val="000000"/>
                </a:solidFill>
                <a:latin typeface="+mn-lt"/>
                <a:ea typeface="黑体" pitchFamily="49" charset="-122"/>
              </a:rPr>
              <a:t>返回值的类型也是</a:t>
            </a:r>
            <a:r>
              <a:rPr lang="en-US" altLang="zh-CN" sz="1500">
                <a:solidFill>
                  <a:srgbClr val="000000"/>
                </a:solidFill>
                <a:latin typeface="+mn-lt"/>
                <a:ea typeface="黑体" pitchFamily="49" charset="-122"/>
              </a:rPr>
              <a:t>Complex</a:t>
            </a:r>
            <a:endParaRPr lang="zh-CN" altLang="en-US" sz="1500" dirty="0">
              <a:solidFill>
                <a:srgbClr val="C00000"/>
              </a:solidFill>
              <a:latin typeface="+mn-lt"/>
              <a:ea typeface="黑体" pitchFamily="49" charset="-122"/>
            </a:endParaRPr>
          </a:p>
        </p:txBody>
      </p:sp>
    </p:spTree>
    <p:extLst>
      <p:ext uri="{BB962C8B-B14F-4D97-AF65-F5344CB8AC3E}">
        <p14:creationId xmlns:p14="http://schemas.microsoft.com/office/powerpoint/2010/main" val="15838783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xit" presetSubtype="4" fill="hold" grpId="1" nodeType="clickEffect">
                                  <p:stCondLst>
                                    <p:cond delay="0"/>
                                  </p:stCondLst>
                                  <p:childTnLst>
                                    <p:animEffect transition="out" filter="wipe(down)">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xit" presetSubtype="4" fill="hold" grpId="1" nodeType="clickEffect">
                                  <p:stCondLst>
                                    <p:cond delay="0"/>
                                  </p:stCondLst>
                                  <p:childTnLst>
                                    <p:animEffect transition="out" filter="wipe(down)">
                                      <p:cBhvr>
                                        <p:cTn id="21" dur="500"/>
                                        <p:tgtEl>
                                          <p:spTgt spid="8"/>
                                        </p:tgtEl>
                                      </p:cBhvr>
                                    </p:animEffect>
                                    <p:set>
                                      <p:cBhvr>
                                        <p:cTn id="22"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P spid="7" grpId="1" animBg="1"/>
      <p:bldP spid="8" grpId="0" animBg="1" autoUpdateAnimBg="0"/>
      <p:bldP spid="8"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9DDA2C-1EFF-684A-8238-682F2BFEA45A}"/>
              </a:ext>
            </a:extLst>
          </p:cNvPr>
          <p:cNvSpPr>
            <a:spLocks noGrp="1"/>
          </p:cNvSpPr>
          <p:nvPr>
            <p:ph type="title"/>
          </p:nvPr>
        </p:nvSpPr>
        <p:spPr/>
        <p:txBody>
          <a:bodyPr>
            <a:normAutofit fontScale="90000"/>
          </a:bodyPr>
          <a:lstStyle/>
          <a:p>
            <a:pPr eaLnBrk="1" hangingPunct="1"/>
            <a:r>
              <a:rPr lang="zh-CN" altLang="en-US" sz="3600"/>
              <a:t>面向</a:t>
            </a:r>
            <a:r>
              <a:rPr lang="zh-CN" altLang="en-US" sz="3600">
                <a:solidFill>
                  <a:srgbClr val="CC99FF"/>
                </a:solidFill>
              </a:rPr>
              <a:t>过程</a:t>
            </a:r>
            <a:r>
              <a:rPr lang="zh-CN" altLang="en-US" sz="3600"/>
              <a:t>的</a:t>
            </a:r>
            <a:r>
              <a:rPr lang="zh-CN" altLang="en-US" sz="3600">
                <a:solidFill>
                  <a:srgbClr val="CC99FF"/>
                </a:solidFill>
              </a:rPr>
              <a:t>结构化</a:t>
            </a:r>
            <a:r>
              <a:rPr lang="zh-CN" altLang="en-US" sz="3600"/>
              <a:t>程序设计方法（续）</a:t>
            </a:r>
          </a:p>
        </p:txBody>
      </p:sp>
      <p:sp>
        <p:nvSpPr>
          <p:cNvPr id="24579" name="内容占位符 2">
            <a:extLst>
              <a:ext uri="{FF2B5EF4-FFF2-40B4-BE49-F238E27FC236}">
                <a16:creationId xmlns:a16="http://schemas.microsoft.com/office/drawing/2014/main" id="{DA8D991C-3F06-464C-917B-9C895FFD397D}"/>
              </a:ext>
            </a:extLst>
          </p:cNvPr>
          <p:cNvSpPr>
            <a:spLocks noGrp="1"/>
          </p:cNvSpPr>
          <p:nvPr>
            <p:ph idx="1"/>
          </p:nvPr>
        </p:nvSpPr>
        <p:spPr/>
        <p:txBody>
          <a:bodyPr/>
          <a:lstStyle/>
          <a:p>
            <a:pPr eaLnBrk="1" hangingPunct="1">
              <a:lnSpc>
                <a:spcPct val="200000"/>
              </a:lnSpc>
            </a:pPr>
            <a:r>
              <a:rPr lang="zh-CN" altLang="en-US"/>
              <a:t>优点：</a:t>
            </a:r>
          </a:p>
          <a:p>
            <a:pPr marL="457200" lvl="1" indent="685800" eaLnBrk="1" hangingPunct="1">
              <a:lnSpc>
                <a:spcPct val="200000"/>
              </a:lnSpc>
              <a:buFontTx/>
              <a:buNone/>
            </a:pPr>
            <a:r>
              <a:rPr lang="zh-CN" altLang="en-US"/>
              <a:t>有效地将一个较复杂的程序系统设计任务分解成许多易于控制和处理的子任务，便于开发和维护。</a:t>
            </a:r>
          </a:p>
          <a:p>
            <a:pPr eaLnBrk="1" hangingPunct="1"/>
            <a:endParaRPr lang="zh-CN" altLang="en-US"/>
          </a:p>
        </p:txBody>
      </p:sp>
      <p:sp>
        <p:nvSpPr>
          <p:cNvPr id="24580" name="灯片编号占位符 3">
            <a:extLst>
              <a:ext uri="{FF2B5EF4-FFF2-40B4-BE49-F238E27FC236}">
                <a16:creationId xmlns:a16="http://schemas.microsoft.com/office/drawing/2014/main" id="{7CC8FDA1-9FA0-2A4A-85CF-D1A46620A6C8}"/>
              </a:ext>
            </a:extLst>
          </p:cNvPr>
          <p:cNvSpPr>
            <a:spLocks noGrp="1"/>
          </p:cNvSpPr>
          <p:nvPr>
            <p:ph type="sldNum" sz="quarter" idx="12"/>
          </p:nvPr>
        </p:nvSpPr>
        <p:spPr bwMode="auto">
          <a:xfrm>
            <a:off x="8174038" y="1588"/>
            <a:ext cx="762000" cy="3667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zh-CN"/>
            </a:defPPr>
            <a:lvl1pPr algn="r" rtl="0" fontAlgn="base">
              <a:spcBef>
                <a:spcPct val="0"/>
              </a:spcBef>
              <a:spcAft>
                <a:spcPct val="0"/>
              </a:spcAft>
              <a:defRPr kumimoji="0" sz="1800" kern="1200">
                <a:solidFill>
                  <a:srgbClr val="FFFFFF"/>
                </a:solidFill>
                <a:latin typeface="Times New Roman" panose="02020603050405020304" pitchFamily="18" charset="0"/>
                <a:ea typeface="隶书" pitchFamily="49"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隶书" pitchFamily="49"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隶书" pitchFamily="49"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隶书" pitchFamily="49"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隶书" pitchFamily="49"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隶书" pitchFamily="49"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隶书" pitchFamily="49"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隶书" pitchFamily="49"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隶书" pitchFamily="49" charset="-122"/>
                <a:cs typeface="+mn-cs"/>
              </a:defRPr>
            </a:lvl9pPr>
          </a:lstStyle>
          <a:p>
            <a:pPr eaLnBrk="1" hangingPunct="1"/>
            <a:fld id="{5FFB980D-B09F-7E46-AEBE-F9C3296DC18D}" type="slidenum">
              <a:rPr lang="en-US" altLang="zh-CN" smtClean="0"/>
              <a:pPr eaLnBrk="1" hangingPunct="1"/>
              <a:t>2</a:t>
            </a:fld>
            <a:endParaRPr kumimoji="0" lang="en-US" altLang="zh-CN" sz="1800">
              <a:solidFill>
                <a:srgbClr val="FFFFFF"/>
              </a:solidFill>
            </a:endParaRPr>
          </a:p>
        </p:txBody>
      </p:sp>
    </p:spTree>
    <p:extLst>
      <p:ext uri="{BB962C8B-B14F-4D97-AF65-F5344CB8AC3E}">
        <p14:creationId xmlns:p14="http://schemas.microsoft.com/office/powerpoint/2010/main" val="1313874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AD79F056-D247-482F-80AD-EC3A0D9085D5}"/>
              </a:ext>
            </a:extLst>
          </p:cNvPr>
          <p:cNvSpPr>
            <a:spLocks noGrp="1" noChangeArrowheads="1"/>
          </p:cNvSpPr>
          <p:nvPr>
            <p:ph type="subTitle" idx="1"/>
          </p:nvPr>
        </p:nvSpPr>
        <p:spPr>
          <a:xfrm>
            <a:off x="152400" y="1357313"/>
            <a:ext cx="8839200" cy="5167312"/>
          </a:xfrm>
        </p:spPr>
        <p:txBody>
          <a:bodyPr/>
          <a:lstStyle/>
          <a:p>
            <a:pPr indent="-6350" eaLnBrk="1" hangingPunct="1">
              <a:buFontTx/>
              <a:buNone/>
              <a:defRPr/>
            </a:pPr>
            <a:r>
              <a:rPr lang="zh-CN" altLang="en-US" sz="2000" b="0">
                <a:latin typeface="+mj-lt"/>
                <a:ea typeface="黑体" pitchFamily="49" charset="-122"/>
              </a:rPr>
              <a:t>例：</a:t>
            </a:r>
            <a:r>
              <a:rPr lang="en-US" altLang="zh-CN" sz="2000" b="0">
                <a:latin typeface="+mj-lt"/>
                <a:ea typeface="黑体" pitchFamily="49" charset="-122"/>
              </a:rPr>
              <a:t>int b=123456;  </a:t>
            </a:r>
            <a:r>
              <a:rPr lang="zh-CN" altLang="en-US" sz="2000" b="0">
                <a:latin typeface="+mj-lt"/>
                <a:ea typeface="黑体" pitchFamily="49" charset="-122"/>
              </a:rPr>
              <a:t>对</a:t>
            </a:r>
            <a:r>
              <a:rPr lang="en-US" altLang="zh-CN" sz="2000" b="0">
                <a:latin typeface="+mj-lt"/>
                <a:ea typeface="黑体" pitchFamily="49" charset="-122"/>
              </a:rPr>
              <a:t>b</a:t>
            </a:r>
            <a:r>
              <a:rPr lang="zh-CN" altLang="en-US" sz="2000" b="0">
                <a:latin typeface="+mj-lt"/>
                <a:ea typeface="黑体" pitchFamily="49" charset="-122"/>
              </a:rPr>
              <a:t>赋初值</a:t>
            </a:r>
          </a:p>
          <a:p>
            <a:pPr indent="-6350" eaLnBrk="1" hangingPunct="1">
              <a:lnSpc>
                <a:spcPct val="120000"/>
              </a:lnSpc>
              <a:buFontTx/>
              <a:buNone/>
              <a:defRPr/>
            </a:pPr>
            <a:r>
              <a:rPr lang="zh-CN" altLang="en-US" sz="2000"/>
              <a:t>(1) </a:t>
            </a:r>
            <a:r>
              <a:rPr lang="en-US" altLang="zh-CN" sz="2000"/>
              <a:t>cout&lt;&lt;b;                                                    </a:t>
            </a:r>
            <a:r>
              <a:rPr lang="zh-CN" altLang="en-US" sz="2000">
                <a:solidFill>
                  <a:srgbClr val="0000FF"/>
                </a:solidFill>
              </a:rPr>
              <a:t>输出： 123456</a:t>
            </a:r>
          </a:p>
          <a:p>
            <a:pPr indent="-6350" eaLnBrk="1" hangingPunct="1">
              <a:lnSpc>
                <a:spcPct val="120000"/>
              </a:lnSpc>
              <a:buFontTx/>
              <a:buNone/>
              <a:defRPr/>
            </a:pPr>
            <a:r>
              <a:rPr lang="zh-CN" altLang="en-US" sz="2000"/>
              <a:t>(2) </a:t>
            </a:r>
            <a:r>
              <a:rPr lang="en-US" altLang="zh-CN" sz="2000"/>
              <a:t>cout&lt;&lt;hex&lt;&lt;b;                                          </a:t>
            </a:r>
            <a:r>
              <a:rPr lang="zh-CN" altLang="en-US" sz="2000">
                <a:solidFill>
                  <a:srgbClr val="0000FF"/>
                </a:solidFill>
              </a:rPr>
              <a:t>输出： 1</a:t>
            </a:r>
            <a:r>
              <a:rPr lang="en-US" altLang="zh-CN" sz="2000">
                <a:solidFill>
                  <a:srgbClr val="0000FF"/>
                </a:solidFill>
              </a:rPr>
              <a:t>e240     </a:t>
            </a:r>
          </a:p>
          <a:p>
            <a:pPr indent="-6350" eaLnBrk="1" hangingPunct="1">
              <a:lnSpc>
                <a:spcPct val="120000"/>
              </a:lnSpc>
              <a:buFontTx/>
              <a:buNone/>
              <a:defRPr/>
            </a:pPr>
            <a:r>
              <a:rPr lang="en-US" altLang="zh-CN" sz="2000"/>
              <a:t>(3) cout&lt;&lt;setiosflags(ios∷uppercase)&lt;&lt;b;  </a:t>
            </a:r>
            <a:r>
              <a:rPr lang="zh-CN" altLang="en-US" sz="2000">
                <a:solidFill>
                  <a:srgbClr val="0000FF"/>
                </a:solidFill>
              </a:rPr>
              <a:t>输出： 1</a:t>
            </a:r>
            <a:r>
              <a:rPr lang="en-US" altLang="zh-CN" sz="2000">
                <a:solidFill>
                  <a:srgbClr val="0000FF"/>
                </a:solidFill>
              </a:rPr>
              <a:t>E240     </a:t>
            </a:r>
          </a:p>
          <a:p>
            <a:pPr indent="-6350" eaLnBrk="1" hangingPunct="1">
              <a:lnSpc>
                <a:spcPct val="120000"/>
              </a:lnSpc>
              <a:buFontTx/>
              <a:buNone/>
              <a:defRPr/>
            </a:pPr>
            <a:r>
              <a:rPr lang="en-US" altLang="zh-CN" sz="2000"/>
              <a:t>(4) cout&lt;&lt;setw(10)&lt;&lt;b&lt;&lt;′,′&lt;&lt;b;                   </a:t>
            </a:r>
            <a:r>
              <a:rPr lang="zh-CN" altLang="en-US" sz="2000">
                <a:solidFill>
                  <a:srgbClr val="0000FF"/>
                </a:solidFill>
              </a:rPr>
              <a:t>输出：     123456</a:t>
            </a:r>
            <a:r>
              <a:rPr lang="en-US" altLang="zh-CN" sz="2000">
                <a:solidFill>
                  <a:srgbClr val="0000FF"/>
                </a:solidFill>
              </a:rPr>
              <a:t>,</a:t>
            </a:r>
            <a:r>
              <a:rPr lang="zh-CN" altLang="en-US" sz="2000">
                <a:solidFill>
                  <a:srgbClr val="0000FF"/>
                </a:solidFill>
              </a:rPr>
              <a:t>123456</a:t>
            </a:r>
          </a:p>
          <a:p>
            <a:pPr indent="-6350" eaLnBrk="1" hangingPunct="1">
              <a:lnSpc>
                <a:spcPct val="120000"/>
              </a:lnSpc>
              <a:buFontTx/>
              <a:buNone/>
              <a:defRPr/>
            </a:pPr>
            <a:r>
              <a:rPr lang="zh-CN" altLang="en-US" sz="2000"/>
              <a:t>(5) </a:t>
            </a:r>
            <a:r>
              <a:rPr lang="en-US" altLang="zh-CN" sz="2000"/>
              <a:t>cout&lt;&lt;setfill(′*′)&lt;&lt;setw(10)&lt;&lt;b;             </a:t>
            </a:r>
            <a:r>
              <a:rPr lang="zh-CN" altLang="en-US" sz="2000">
                <a:solidFill>
                  <a:srgbClr val="0000FF"/>
                </a:solidFill>
              </a:rPr>
              <a:t>输出： **** 123456</a:t>
            </a:r>
          </a:p>
          <a:p>
            <a:pPr indent="-6350" eaLnBrk="1" hangingPunct="1">
              <a:lnSpc>
                <a:spcPct val="120000"/>
              </a:lnSpc>
              <a:buFontTx/>
              <a:buNone/>
              <a:defRPr/>
            </a:pPr>
            <a:r>
              <a:rPr lang="zh-CN" altLang="en-US" sz="2000"/>
              <a:t>(6) </a:t>
            </a:r>
            <a:r>
              <a:rPr lang="en-US" altLang="zh-CN" sz="2000"/>
              <a:t>cout&lt;&lt;setiosflags(ios∷showpos)&lt;&lt;b;     </a:t>
            </a:r>
            <a:r>
              <a:rPr lang="zh-CN" altLang="en-US" sz="2000">
                <a:solidFill>
                  <a:srgbClr val="0000FF"/>
                </a:solidFill>
              </a:rPr>
              <a:t>输出： +123456</a:t>
            </a:r>
          </a:p>
        </p:txBody>
      </p:sp>
      <p:sp>
        <p:nvSpPr>
          <p:cNvPr id="19459" name="Rectangle 3">
            <a:extLst>
              <a:ext uri="{FF2B5EF4-FFF2-40B4-BE49-F238E27FC236}">
                <a16:creationId xmlns:a16="http://schemas.microsoft.com/office/drawing/2014/main" id="{992BDCAB-78BF-4C62-A851-53FBE05E44DB}"/>
              </a:ext>
            </a:extLst>
          </p:cNvPr>
          <p:cNvSpPr>
            <a:spLocks noGrp="1" noChangeArrowheads="1"/>
          </p:cNvSpPr>
          <p:nvPr>
            <p:ph type="ctrTitle"/>
          </p:nvPr>
        </p:nvSpPr>
        <p:spPr>
          <a:xfrm>
            <a:off x="323528" y="-79886"/>
            <a:ext cx="8077200" cy="685800"/>
          </a:xfrm>
        </p:spPr>
        <p:txBody>
          <a:bodyPr/>
          <a:lstStyle/>
          <a:p>
            <a:pPr eaLnBrk="1" hangingPunct="1">
              <a:lnSpc>
                <a:spcPct val="150000"/>
              </a:lnSpc>
              <a:defRPr/>
            </a:pPr>
            <a:r>
              <a:rPr lang="zh-CN" altLang="en-US" dirty="0">
                <a:effectLst>
                  <a:outerShdw blurRad="38100" dist="38100" dir="2700000" algn="tl">
                    <a:srgbClr val="000000"/>
                  </a:outerShdw>
                </a:effectLst>
                <a:latin typeface="Arial" charset="0"/>
                <a:ea typeface="黑体" pitchFamily="2" charset="-122"/>
              </a:rPr>
              <a:t>3.4.2 在输入流与输出流中使用控制符</a:t>
            </a:r>
          </a:p>
        </p:txBody>
      </p:sp>
      <p:sp>
        <p:nvSpPr>
          <p:cNvPr id="4" name="矩形标注 3">
            <a:extLst>
              <a:ext uri="{FF2B5EF4-FFF2-40B4-BE49-F238E27FC236}">
                <a16:creationId xmlns:a16="http://schemas.microsoft.com/office/drawing/2014/main" id="{C41002DA-A3CB-4AF5-8257-24DBE59CECCE}"/>
              </a:ext>
            </a:extLst>
          </p:cNvPr>
          <p:cNvSpPr/>
          <p:nvPr/>
        </p:nvSpPr>
        <p:spPr>
          <a:xfrm>
            <a:off x="3000375" y="1000125"/>
            <a:ext cx="3714750" cy="1000125"/>
          </a:xfrm>
          <a:prstGeom prst="wedgeRectCallout">
            <a:avLst>
              <a:gd name="adj1" fmla="val -80830"/>
              <a:gd name="adj2" fmla="val 80520"/>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25000"/>
              </a:lnSpc>
              <a:defRPr/>
            </a:pPr>
            <a:r>
              <a:rPr lang="en-US" altLang="zh-CN" sz="1800">
                <a:solidFill>
                  <a:srgbClr val="C00000"/>
                </a:solidFill>
                <a:ea typeface="黑体" pitchFamily="49" charset="-122"/>
              </a:rPr>
              <a:t>dec: </a:t>
            </a:r>
            <a:r>
              <a:rPr lang="zh-CN" altLang="en-US" sz="1800">
                <a:solidFill>
                  <a:srgbClr val="0000FF"/>
                </a:solidFill>
                <a:ea typeface="黑体" pitchFamily="49" charset="-122"/>
              </a:rPr>
              <a:t>按十进制整型形式输出；</a:t>
            </a:r>
            <a:endParaRPr lang="en-US" altLang="zh-CN" sz="1800">
              <a:solidFill>
                <a:srgbClr val="0000FF"/>
              </a:solidFill>
              <a:ea typeface="黑体" pitchFamily="49" charset="-122"/>
            </a:endParaRPr>
          </a:p>
          <a:p>
            <a:pPr>
              <a:lnSpc>
                <a:spcPct val="125000"/>
              </a:lnSpc>
              <a:defRPr/>
            </a:pPr>
            <a:r>
              <a:rPr lang="en-US" altLang="zh-CN" sz="1800">
                <a:solidFill>
                  <a:srgbClr val="C00000"/>
                </a:solidFill>
                <a:ea typeface="黑体" pitchFamily="49" charset="-122"/>
              </a:rPr>
              <a:t>hex: </a:t>
            </a:r>
            <a:r>
              <a:rPr lang="zh-CN" altLang="en-US" sz="1800">
                <a:solidFill>
                  <a:srgbClr val="0000FF"/>
                </a:solidFill>
                <a:ea typeface="黑体" pitchFamily="49" charset="-122"/>
              </a:rPr>
              <a:t>按十六进制整型形式输出；</a:t>
            </a:r>
            <a:endParaRPr lang="en-US" altLang="zh-CN" sz="1800">
              <a:solidFill>
                <a:srgbClr val="0000FF"/>
              </a:solidFill>
              <a:ea typeface="黑体" pitchFamily="49" charset="-122"/>
            </a:endParaRPr>
          </a:p>
          <a:p>
            <a:pPr>
              <a:lnSpc>
                <a:spcPct val="125000"/>
              </a:lnSpc>
              <a:defRPr/>
            </a:pPr>
            <a:r>
              <a:rPr lang="en-US" altLang="zh-CN" sz="1800">
                <a:solidFill>
                  <a:srgbClr val="C00000"/>
                </a:solidFill>
                <a:ea typeface="黑体" pitchFamily="49" charset="-122"/>
              </a:rPr>
              <a:t>oct: </a:t>
            </a:r>
            <a:r>
              <a:rPr lang="zh-CN" altLang="en-US" sz="1800">
                <a:solidFill>
                  <a:srgbClr val="0000FF"/>
                </a:solidFill>
                <a:ea typeface="黑体" pitchFamily="49" charset="-122"/>
              </a:rPr>
              <a:t>按八进制整型形式输出。</a:t>
            </a:r>
            <a:endParaRPr lang="zh-CN" altLang="en-US" sz="2000">
              <a:solidFill>
                <a:srgbClr val="0000FF"/>
              </a:solidFill>
              <a:ea typeface="黑体" pitchFamily="49" charset="-122"/>
            </a:endParaRPr>
          </a:p>
        </p:txBody>
      </p:sp>
      <p:sp>
        <p:nvSpPr>
          <p:cNvPr id="5" name="矩形标注 4">
            <a:extLst>
              <a:ext uri="{FF2B5EF4-FFF2-40B4-BE49-F238E27FC236}">
                <a16:creationId xmlns:a16="http://schemas.microsoft.com/office/drawing/2014/main" id="{C0F78691-BBA6-4769-9C67-D0D1A245155C}"/>
              </a:ext>
            </a:extLst>
          </p:cNvPr>
          <p:cNvSpPr/>
          <p:nvPr/>
        </p:nvSpPr>
        <p:spPr>
          <a:xfrm>
            <a:off x="3214688" y="1571625"/>
            <a:ext cx="3714750" cy="857250"/>
          </a:xfrm>
          <a:prstGeom prst="wedgeRectCallout">
            <a:avLst>
              <a:gd name="adj1" fmla="val -80830"/>
              <a:gd name="adj2" fmla="val 80520"/>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25000"/>
              </a:lnSpc>
              <a:defRPr/>
            </a:pPr>
            <a:r>
              <a:rPr lang="en-US" altLang="zh-CN" sz="1800">
                <a:solidFill>
                  <a:srgbClr val="C00000"/>
                </a:solidFill>
                <a:ea typeface="黑体" pitchFamily="49" charset="-122"/>
              </a:rPr>
              <a:t>setiosflags(ios∷uppercase): </a:t>
            </a:r>
            <a:r>
              <a:rPr lang="zh-CN" altLang="en-US" sz="1800">
                <a:solidFill>
                  <a:srgbClr val="0000FF"/>
                </a:solidFill>
                <a:ea typeface="黑体" pitchFamily="49" charset="-122"/>
              </a:rPr>
              <a:t>按十六进制输出时字母以大写表示。</a:t>
            </a:r>
            <a:endParaRPr lang="zh-CN" altLang="en-US" sz="2000">
              <a:solidFill>
                <a:srgbClr val="0000FF"/>
              </a:solidFill>
              <a:ea typeface="黑体" pitchFamily="49" charset="-122"/>
            </a:endParaRPr>
          </a:p>
        </p:txBody>
      </p:sp>
      <p:sp>
        <p:nvSpPr>
          <p:cNvPr id="6" name="矩形标注 5">
            <a:extLst>
              <a:ext uri="{FF2B5EF4-FFF2-40B4-BE49-F238E27FC236}">
                <a16:creationId xmlns:a16="http://schemas.microsoft.com/office/drawing/2014/main" id="{74C35FCA-7CA2-4545-B977-B1BBA4D2A706}"/>
              </a:ext>
            </a:extLst>
          </p:cNvPr>
          <p:cNvSpPr/>
          <p:nvPr/>
        </p:nvSpPr>
        <p:spPr>
          <a:xfrm>
            <a:off x="3000375" y="2214563"/>
            <a:ext cx="3071813" cy="714375"/>
          </a:xfrm>
          <a:prstGeom prst="wedgeRectCallout">
            <a:avLst>
              <a:gd name="adj1" fmla="val -79434"/>
              <a:gd name="adj2" fmla="val 86220"/>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25000"/>
              </a:lnSpc>
              <a:defRPr/>
            </a:pPr>
            <a:r>
              <a:rPr lang="en-US" altLang="zh-CN" sz="1800">
                <a:solidFill>
                  <a:srgbClr val="C00000"/>
                </a:solidFill>
                <a:ea typeface="黑体" pitchFamily="49" charset="-122"/>
              </a:rPr>
              <a:t>setw(n): </a:t>
            </a:r>
            <a:r>
              <a:rPr lang="zh-CN" altLang="en-US" sz="1800">
                <a:solidFill>
                  <a:srgbClr val="0000FF"/>
                </a:solidFill>
                <a:ea typeface="黑体" pitchFamily="49" charset="-122"/>
              </a:rPr>
              <a:t>设置字段宽度为</a:t>
            </a:r>
            <a:r>
              <a:rPr lang="en-US" altLang="zh-CN" sz="1800">
                <a:solidFill>
                  <a:srgbClr val="0000FF"/>
                </a:solidFill>
                <a:ea typeface="黑体" pitchFamily="49" charset="-122"/>
              </a:rPr>
              <a:t>n</a:t>
            </a:r>
            <a:r>
              <a:rPr lang="zh-CN" altLang="en-US" sz="1800">
                <a:solidFill>
                  <a:srgbClr val="0000FF"/>
                </a:solidFill>
                <a:ea typeface="黑体" pitchFamily="49" charset="-122"/>
              </a:rPr>
              <a:t>。只对其后第一个数据有效。</a:t>
            </a:r>
            <a:endParaRPr lang="zh-CN" altLang="en-US" sz="2000">
              <a:solidFill>
                <a:srgbClr val="0000FF"/>
              </a:solidFill>
              <a:ea typeface="黑体" pitchFamily="49" charset="-122"/>
            </a:endParaRPr>
          </a:p>
        </p:txBody>
      </p:sp>
      <p:sp>
        <p:nvSpPr>
          <p:cNvPr id="7" name="矩形标注 6">
            <a:extLst>
              <a:ext uri="{FF2B5EF4-FFF2-40B4-BE49-F238E27FC236}">
                <a16:creationId xmlns:a16="http://schemas.microsoft.com/office/drawing/2014/main" id="{15FE6A51-2A26-400A-B66C-EA26D2239591}"/>
              </a:ext>
            </a:extLst>
          </p:cNvPr>
          <p:cNvSpPr/>
          <p:nvPr/>
        </p:nvSpPr>
        <p:spPr>
          <a:xfrm>
            <a:off x="3071813" y="2786063"/>
            <a:ext cx="3071812" cy="714375"/>
          </a:xfrm>
          <a:prstGeom prst="wedgeRectCallout">
            <a:avLst>
              <a:gd name="adj1" fmla="val -80980"/>
              <a:gd name="adj2" fmla="val 56298"/>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25000"/>
              </a:lnSpc>
              <a:defRPr/>
            </a:pPr>
            <a:r>
              <a:rPr lang="en-US" altLang="zh-CN" sz="1800">
                <a:solidFill>
                  <a:srgbClr val="C00000"/>
                </a:solidFill>
                <a:ea typeface="黑体" pitchFamily="49" charset="-122"/>
              </a:rPr>
              <a:t>setfill(c): </a:t>
            </a:r>
            <a:r>
              <a:rPr lang="zh-CN" altLang="en-US" sz="1800">
                <a:solidFill>
                  <a:srgbClr val="0000FF"/>
                </a:solidFill>
                <a:ea typeface="黑体" pitchFamily="49" charset="-122"/>
              </a:rPr>
              <a:t>设置填充字符。</a:t>
            </a:r>
            <a:endParaRPr lang="zh-CN" altLang="en-US" sz="2000">
              <a:solidFill>
                <a:srgbClr val="0000FF"/>
              </a:solidFill>
              <a:ea typeface="黑体" pitchFamily="49" charset="-122"/>
            </a:endParaRPr>
          </a:p>
        </p:txBody>
      </p:sp>
      <p:sp>
        <p:nvSpPr>
          <p:cNvPr id="8" name="矩形标注 7">
            <a:extLst>
              <a:ext uri="{FF2B5EF4-FFF2-40B4-BE49-F238E27FC236}">
                <a16:creationId xmlns:a16="http://schemas.microsoft.com/office/drawing/2014/main" id="{D611ED81-DCA3-4DA9-BA04-E479AE8AF788}"/>
              </a:ext>
            </a:extLst>
          </p:cNvPr>
          <p:cNvSpPr/>
          <p:nvPr/>
        </p:nvSpPr>
        <p:spPr>
          <a:xfrm>
            <a:off x="3286125" y="3071813"/>
            <a:ext cx="3071813" cy="714375"/>
          </a:xfrm>
          <a:prstGeom prst="wedgeRectCallout">
            <a:avLst>
              <a:gd name="adj1" fmla="val -80593"/>
              <a:gd name="adj2" fmla="val 86220"/>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25000"/>
              </a:lnSpc>
              <a:defRPr/>
            </a:pPr>
            <a:r>
              <a:rPr lang="zh-CN" altLang="en-US" sz="2000">
                <a:solidFill>
                  <a:srgbClr val="0000FF"/>
                </a:solidFill>
                <a:ea typeface="黑体" pitchFamily="49" charset="-122"/>
              </a:rPr>
              <a:t>输出正数时给出“</a:t>
            </a:r>
            <a:r>
              <a:rPr lang="en-US" altLang="zh-CN" sz="2000">
                <a:solidFill>
                  <a:srgbClr val="0000FF"/>
                </a:solidFill>
                <a:ea typeface="黑体" pitchFamily="49" charset="-122"/>
              </a:rPr>
              <a:t>+</a:t>
            </a:r>
            <a:r>
              <a:rPr lang="zh-CN" altLang="en-US" sz="2000">
                <a:solidFill>
                  <a:srgbClr val="0000FF"/>
                </a:solidFill>
                <a:ea typeface="黑体" pitchFamily="49" charset="-122"/>
              </a:rPr>
              <a:t>”号</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4" fill="hold" grpId="1" nodeType="clickEffect">
                                  <p:stCondLst>
                                    <p:cond delay="0"/>
                                  </p:stCondLst>
                                  <p:childTnLst>
                                    <p:anim calcmode="lin" valueType="num">
                                      <p:cBhvr additive="base">
                                        <p:cTn id="12" dur="500"/>
                                        <p:tgtEl>
                                          <p:spTgt spid="4"/>
                                        </p:tgtEl>
                                        <p:attrNameLst>
                                          <p:attrName>ppt_x</p:attrName>
                                        </p:attrNameLst>
                                      </p:cBhvr>
                                      <p:tavLst>
                                        <p:tav tm="0">
                                          <p:val>
                                            <p:strVal val="ppt_x"/>
                                          </p:val>
                                        </p:tav>
                                        <p:tav tm="100000">
                                          <p:val>
                                            <p:strVal val="ppt_x"/>
                                          </p:val>
                                        </p:tav>
                                      </p:tavLst>
                                    </p:anim>
                                    <p:anim calcmode="lin" valueType="num">
                                      <p:cBhvr additive="base">
                                        <p:cTn id="13" dur="500"/>
                                        <p:tgtEl>
                                          <p:spTgt spid="4"/>
                                        </p:tgtEl>
                                        <p:attrNameLst>
                                          <p:attrName>ppt_y</p:attrName>
                                        </p:attrNameLst>
                                      </p:cBhvr>
                                      <p:tavLst>
                                        <p:tav tm="0">
                                          <p:val>
                                            <p:strVal val="ppt_y"/>
                                          </p:val>
                                        </p:tav>
                                        <p:tav tm="100000">
                                          <p:val>
                                            <p:strVal val="1+ppt_h/2"/>
                                          </p:val>
                                        </p:tav>
                                      </p:tavLst>
                                    </p:anim>
                                    <p:set>
                                      <p:cBhvr>
                                        <p:cTn id="14" dur="1" fill="hold">
                                          <p:stCondLst>
                                            <p:cond delay="499"/>
                                          </p:stCondLst>
                                        </p:cTn>
                                        <p:tgtEl>
                                          <p:spTgt spid="4"/>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xit" presetSubtype="4" fill="hold" grpId="1" nodeType="clickEffect">
                                  <p:stCondLst>
                                    <p:cond delay="0"/>
                                  </p:stCondLst>
                                  <p:childTnLst>
                                    <p:anim calcmode="lin" valueType="num">
                                      <p:cBhvr additive="base">
                                        <p:cTn id="24" dur="500"/>
                                        <p:tgtEl>
                                          <p:spTgt spid="5"/>
                                        </p:tgtEl>
                                        <p:attrNameLst>
                                          <p:attrName>ppt_x</p:attrName>
                                        </p:attrNameLst>
                                      </p:cBhvr>
                                      <p:tavLst>
                                        <p:tav tm="0">
                                          <p:val>
                                            <p:strVal val="ppt_x"/>
                                          </p:val>
                                        </p:tav>
                                        <p:tav tm="100000">
                                          <p:val>
                                            <p:strVal val="ppt_x"/>
                                          </p:val>
                                        </p:tav>
                                      </p:tavLst>
                                    </p:anim>
                                    <p:anim calcmode="lin" valueType="num">
                                      <p:cBhvr additive="base">
                                        <p:cTn id="25" dur="500"/>
                                        <p:tgtEl>
                                          <p:spTgt spid="5"/>
                                        </p:tgtEl>
                                        <p:attrNameLst>
                                          <p:attrName>ppt_y</p:attrName>
                                        </p:attrNameLst>
                                      </p:cBhvr>
                                      <p:tavLst>
                                        <p:tav tm="0">
                                          <p:val>
                                            <p:strVal val="ppt_y"/>
                                          </p:val>
                                        </p:tav>
                                        <p:tav tm="100000">
                                          <p:val>
                                            <p:strVal val="1+ppt_h/2"/>
                                          </p:val>
                                        </p:tav>
                                      </p:tavLst>
                                    </p:anim>
                                    <p:set>
                                      <p:cBhvr>
                                        <p:cTn id="26" dur="1" fill="hold">
                                          <p:stCondLst>
                                            <p:cond delay="499"/>
                                          </p:stCondLst>
                                        </p:cTn>
                                        <p:tgtEl>
                                          <p:spTgt spid="5"/>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xit" presetSubtype="4" fill="hold" grpId="1" nodeType="clickEffect">
                                  <p:stCondLst>
                                    <p:cond delay="0"/>
                                  </p:stCondLst>
                                  <p:childTnLst>
                                    <p:anim calcmode="lin" valueType="num">
                                      <p:cBhvr additive="base">
                                        <p:cTn id="36" dur="500"/>
                                        <p:tgtEl>
                                          <p:spTgt spid="6"/>
                                        </p:tgtEl>
                                        <p:attrNameLst>
                                          <p:attrName>ppt_x</p:attrName>
                                        </p:attrNameLst>
                                      </p:cBhvr>
                                      <p:tavLst>
                                        <p:tav tm="0">
                                          <p:val>
                                            <p:strVal val="ppt_x"/>
                                          </p:val>
                                        </p:tav>
                                        <p:tav tm="100000">
                                          <p:val>
                                            <p:strVal val="ppt_x"/>
                                          </p:val>
                                        </p:tav>
                                      </p:tavLst>
                                    </p:anim>
                                    <p:anim calcmode="lin" valueType="num">
                                      <p:cBhvr additive="base">
                                        <p:cTn id="37" dur="500"/>
                                        <p:tgtEl>
                                          <p:spTgt spid="6"/>
                                        </p:tgtEl>
                                        <p:attrNameLst>
                                          <p:attrName>ppt_y</p:attrName>
                                        </p:attrNameLst>
                                      </p:cBhvr>
                                      <p:tavLst>
                                        <p:tav tm="0">
                                          <p:val>
                                            <p:strVal val="ppt_y"/>
                                          </p:val>
                                        </p:tav>
                                        <p:tav tm="100000">
                                          <p:val>
                                            <p:strVal val="1+ppt_h/2"/>
                                          </p:val>
                                        </p:tav>
                                      </p:tavLst>
                                    </p:anim>
                                    <p:set>
                                      <p:cBhvr>
                                        <p:cTn id="38" dur="1" fill="hold">
                                          <p:stCondLst>
                                            <p:cond delay="499"/>
                                          </p:stCondLst>
                                        </p:cTn>
                                        <p:tgtEl>
                                          <p:spTgt spid="6"/>
                                        </p:tgtEl>
                                        <p:attrNameLst>
                                          <p:attrName>style.visibility</p:attrName>
                                        </p:attrNameLst>
                                      </p:cBhvr>
                                      <p:to>
                                        <p:strVal val="hidden"/>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xit" presetSubtype="4" fill="hold" grpId="1" nodeType="clickEffect">
                                  <p:stCondLst>
                                    <p:cond delay="0"/>
                                  </p:stCondLst>
                                  <p:childTnLst>
                                    <p:anim calcmode="lin" valueType="num">
                                      <p:cBhvr additive="base">
                                        <p:cTn id="48" dur="500"/>
                                        <p:tgtEl>
                                          <p:spTgt spid="7"/>
                                        </p:tgtEl>
                                        <p:attrNameLst>
                                          <p:attrName>ppt_x</p:attrName>
                                        </p:attrNameLst>
                                      </p:cBhvr>
                                      <p:tavLst>
                                        <p:tav tm="0">
                                          <p:val>
                                            <p:strVal val="ppt_x"/>
                                          </p:val>
                                        </p:tav>
                                        <p:tav tm="100000">
                                          <p:val>
                                            <p:strVal val="ppt_x"/>
                                          </p:val>
                                        </p:tav>
                                      </p:tavLst>
                                    </p:anim>
                                    <p:anim calcmode="lin" valueType="num">
                                      <p:cBhvr additive="base">
                                        <p:cTn id="49" dur="500"/>
                                        <p:tgtEl>
                                          <p:spTgt spid="7"/>
                                        </p:tgtEl>
                                        <p:attrNameLst>
                                          <p:attrName>ppt_y</p:attrName>
                                        </p:attrNameLst>
                                      </p:cBhvr>
                                      <p:tavLst>
                                        <p:tav tm="0">
                                          <p:val>
                                            <p:strVal val="ppt_y"/>
                                          </p:val>
                                        </p:tav>
                                        <p:tav tm="100000">
                                          <p:val>
                                            <p:strVal val="1+ppt_h/2"/>
                                          </p:val>
                                        </p:tav>
                                      </p:tavLst>
                                    </p:anim>
                                    <p:set>
                                      <p:cBhvr>
                                        <p:cTn id="50" dur="1" fill="hold">
                                          <p:stCondLst>
                                            <p:cond delay="499"/>
                                          </p:stCondLst>
                                        </p:cTn>
                                        <p:tgtEl>
                                          <p:spTgt spid="7"/>
                                        </p:tgtEl>
                                        <p:attrNameLst>
                                          <p:attrName>style.visibility</p:attrName>
                                        </p:attrNameLst>
                                      </p:cBhvr>
                                      <p:to>
                                        <p:strVal val="hidden"/>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8"/>
                                        </p:tgtEl>
                                        <p:attrNameLst>
                                          <p:attrName>style.visibility</p:attrName>
                                        </p:attrNameLst>
                                      </p:cBhvr>
                                      <p:to>
                                        <p:strVal val="visible"/>
                                      </p:to>
                                    </p:set>
                                    <p:anim calcmode="lin" valueType="num">
                                      <p:cBhvr additive="base">
                                        <p:cTn id="55" dur="500" fill="hold"/>
                                        <p:tgtEl>
                                          <p:spTgt spid="8"/>
                                        </p:tgtEl>
                                        <p:attrNameLst>
                                          <p:attrName>ppt_x</p:attrName>
                                        </p:attrNameLst>
                                      </p:cBhvr>
                                      <p:tavLst>
                                        <p:tav tm="0">
                                          <p:val>
                                            <p:strVal val="#ppt_x"/>
                                          </p:val>
                                        </p:tav>
                                        <p:tav tm="100000">
                                          <p:val>
                                            <p:strVal val="#ppt_x"/>
                                          </p:val>
                                        </p:tav>
                                      </p:tavLst>
                                    </p:anim>
                                    <p:anim calcmode="lin" valueType="num">
                                      <p:cBhvr additive="base">
                                        <p:cTn id="5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xit" presetSubtype="4" fill="hold" grpId="1" nodeType="clickEffect">
                                  <p:stCondLst>
                                    <p:cond delay="0"/>
                                  </p:stCondLst>
                                  <p:childTnLst>
                                    <p:anim calcmode="lin" valueType="num">
                                      <p:cBhvr additive="base">
                                        <p:cTn id="60" dur="500"/>
                                        <p:tgtEl>
                                          <p:spTgt spid="8"/>
                                        </p:tgtEl>
                                        <p:attrNameLst>
                                          <p:attrName>ppt_x</p:attrName>
                                        </p:attrNameLst>
                                      </p:cBhvr>
                                      <p:tavLst>
                                        <p:tav tm="0">
                                          <p:val>
                                            <p:strVal val="ppt_x"/>
                                          </p:val>
                                        </p:tav>
                                        <p:tav tm="100000">
                                          <p:val>
                                            <p:strVal val="ppt_x"/>
                                          </p:val>
                                        </p:tav>
                                      </p:tavLst>
                                    </p:anim>
                                    <p:anim calcmode="lin" valueType="num">
                                      <p:cBhvr additive="base">
                                        <p:cTn id="61" dur="500"/>
                                        <p:tgtEl>
                                          <p:spTgt spid="8"/>
                                        </p:tgtEl>
                                        <p:attrNameLst>
                                          <p:attrName>ppt_y</p:attrName>
                                        </p:attrNameLst>
                                      </p:cBhvr>
                                      <p:tavLst>
                                        <p:tav tm="0">
                                          <p:val>
                                            <p:strVal val="ppt_y"/>
                                          </p:val>
                                        </p:tav>
                                        <p:tav tm="100000">
                                          <p:val>
                                            <p:strVal val="1+ppt_h/2"/>
                                          </p:val>
                                        </p:tav>
                                      </p:tavLst>
                                    </p:anim>
                                    <p:set>
                                      <p:cBhvr>
                                        <p:cTn id="62"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7AAAE54C-78F3-493E-8EA3-0330882B6A91}"/>
              </a:ext>
            </a:extLst>
          </p:cNvPr>
          <p:cNvSpPr>
            <a:spLocks noGrp="1" noChangeArrowheads="1"/>
          </p:cNvSpPr>
          <p:nvPr>
            <p:ph type="subTitle" idx="4294967295"/>
          </p:nvPr>
        </p:nvSpPr>
        <p:spPr>
          <a:xfrm>
            <a:off x="1358947" y="1484784"/>
            <a:ext cx="6643688" cy="4125516"/>
          </a:xfrm>
          <a:prstGeom prst="rect">
            <a:avLst/>
          </a:prstGeom>
        </p:spPr>
        <p:txBody>
          <a:bodyPr/>
          <a:lstStyle/>
          <a:p>
            <a:pPr marL="0" indent="0">
              <a:lnSpc>
                <a:spcPts val="2550"/>
              </a:lnSpc>
              <a:buNone/>
              <a:defRPr/>
            </a:pPr>
            <a:r>
              <a:rPr lang="zh-CN" altLang="en-US" sz="1650" dirty="0"/>
              <a:t>想将一个复数和一个整数相加，可以将运算符重载函数作为成员函数</a:t>
            </a:r>
            <a:endParaRPr lang="en-US" altLang="zh-CN" sz="1650" dirty="0"/>
          </a:p>
          <a:p>
            <a:pPr marL="0" indent="0">
              <a:lnSpc>
                <a:spcPts val="2100"/>
              </a:lnSpc>
              <a:buNone/>
              <a:defRPr/>
            </a:pPr>
            <a:r>
              <a:rPr lang="zh-CN" altLang="en-US" sz="1650" dirty="0"/>
              <a:t> </a:t>
            </a:r>
            <a:r>
              <a:rPr lang="en-US" altLang="zh-CN" sz="1500" b="0" dirty="0">
                <a:solidFill>
                  <a:srgbClr val="0000FF"/>
                </a:solidFill>
                <a:ea typeface="黑体" pitchFamily="49" charset="-122"/>
              </a:rPr>
              <a:t>Complex </a:t>
            </a:r>
            <a:r>
              <a:rPr lang="en-US" altLang="zh-CN" sz="1500" b="0" dirty="0" err="1">
                <a:solidFill>
                  <a:srgbClr val="0000FF"/>
                </a:solidFill>
                <a:ea typeface="黑体" pitchFamily="49" charset="-122"/>
              </a:rPr>
              <a:t>Complex∷operator</a:t>
            </a:r>
            <a:r>
              <a:rPr lang="en-US" altLang="zh-CN" sz="1500" b="0" dirty="0">
                <a:solidFill>
                  <a:srgbClr val="0000FF"/>
                </a:solidFill>
                <a:ea typeface="黑体" pitchFamily="49" charset="-122"/>
              </a:rPr>
              <a:t>+(</a:t>
            </a:r>
            <a:r>
              <a:rPr lang="en-US" altLang="zh-CN" sz="1500" b="0" dirty="0" err="1">
                <a:solidFill>
                  <a:srgbClr val="0000FF"/>
                </a:solidFill>
                <a:ea typeface="黑体" pitchFamily="49" charset="-122"/>
              </a:rPr>
              <a:t>int</a:t>
            </a:r>
            <a:r>
              <a:rPr lang="en-US" altLang="zh-CN" sz="1500" b="0" dirty="0">
                <a:solidFill>
                  <a:srgbClr val="0000FF"/>
                </a:solidFill>
                <a:ea typeface="黑体" pitchFamily="49" charset="-122"/>
              </a:rPr>
              <a:t> &amp;</a:t>
            </a:r>
            <a:r>
              <a:rPr lang="en-US" altLang="zh-CN" sz="1500" b="0" dirty="0" err="1">
                <a:solidFill>
                  <a:srgbClr val="0000FF"/>
                </a:solidFill>
                <a:ea typeface="黑体" pitchFamily="49" charset="-122"/>
              </a:rPr>
              <a:t>i</a:t>
            </a:r>
            <a:r>
              <a:rPr lang="en-US" altLang="zh-CN" sz="1500" b="0" dirty="0">
                <a:solidFill>
                  <a:srgbClr val="0000FF"/>
                </a:solidFill>
                <a:ea typeface="黑体" pitchFamily="49" charset="-122"/>
              </a:rPr>
              <a:t>)</a:t>
            </a:r>
            <a:endParaRPr lang="zh-CN" altLang="en-US" sz="1500" b="0" dirty="0">
              <a:solidFill>
                <a:srgbClr val="0000FF"/>
              </a:solidFill>
              <a:ea typeface="黑体" pitchFamily="49" charset="-122"/>
            </a:endParaRPr>
          </a:p>
          <a:p>
            <a:pPr marL="0" indent="0">
              <a:lnSpc>
                <a:spcPts val="2100"/>
              </a:lnSpc>
              <a:buNone/>
              <a:defRPr/>
            </a:pPr>
            <a:r>
              <a:rPr lang="zh-CN" altLang="en-US" sz="1500" b="0" dirty="0">
                <a:ea typeface="黑体" pitchFamily="49" charset="-122"/>
              </a:rPr>
              <a:t>{</a:t>
            </a:r>
            <a:r>
              <a:rPr lang="en-US" altLang="zh-CN" sz="1500" b="0" dirty="0">
                <a:ea typeface="黑体" pitchFamily="49" charset="-122"/>
              </a:rPr>
              <a:t>return Complex(</a:t>
            </a:r>
            <a:r>
              <a:rPr lang="en-US" altLang="zh-CN" sz="1500" b="0" dirty="0" err="1">
                <a:ea typeface="黑体" pitchFamily="49" charset="-122"/>
              </a:rPr>
              <a:t>real+i,imag</a:t>
            </a:r>
            <a:r>
              <a:rPr lang="en-US" altLang="zh-CN" sz="1500" b="0" dirty="0">
                <a:ea typeface="黑体" pitchFamily="49" charset="-122"/>
              </a:rPr>
              <a:t>);}</a:t>
            </a:r>
          </a:p>
          <a:p>
            <a:pPr marL="0" indent="0">
              <a:lnSpc>
                <a:spcPts val="2100"/>
              </a:lnSpc>
              <a:buNone/>
              <a:defRPr/>
            </a:pPr>
            <a:r>
              <a:rPr lang="en-US" altLang="zh-CN" sz="1500" b="0" dirty="0">
                <a:solidFill>
                  <a:srgbClr val="0000FF"/>
                </a:solidFill>
                <a:ea typeface="黑体" pitchFamily="49" charset="-122"/>
              </a:rPr>
              <a:t>c3=i+c2;              </a:t>
            </a:r>
            <a:r>
              <a:rPr lang="en-US" altLang="zh-CN" sz="1500" b="0" dirty="0">
                <a:solidFill>
                  <a:srgbClr val="FF0000"/>
                </a:solidFill>
                <a:ea typeface="黑体" pitchFamily="49" charset="-122"/>
              </a:rPr>
              <a:t>//</a:t>
            </a:r>
            <a:r>
              <a:rPr lang="zh-CN" altLang="en-US" sz="1500" b="0" dirty="0">
                <a:solidFill>
                  <a:srgbClr val="FF0000"/>
                </a:solidFill>
                <a:ea typeface="黑体" pitchFamily="49" charset="-122"/>
              </a:rPr>
              <a:t>运算符“+”的左侧不是类对象，编译出错</a:t>
            </a:r>
          </a:p>
          <a:p>
            <a:pPr marL="0" indent="0">
              <a:lnSpc>
                <a:spcPts val="2550"/>
              </a:lnSpc>
              <a:buNone/>
              <a:defRPr/>
            </a:pPr>
            <a:r>
              <a:rPr lang="zh-CN" altLang="en-US" sz="1650" dirty="0">
                <a:solidFill>
                  <a:srgbClr val="660066"/>
                </a:solidFill>
              </a:rPr>
              <a:t>如果运算符左侧的操作数属于</a:t>
            </a:r>
            <a:r>
              <a:rPr lang="en-US" altLang="zh-CN" sz="1650" dirty="0">
                <a:solidFill>
                  <a:srgbClr val="660066"/>
                </a:solidFill>
              </a:rPr>
              <a:t>C++</a:t>
            </a:r>
            <a:r>
              <a:rPr lang="zh-CN" altLang="en-US" sz="1650" dirty="0">
                <a:solidFill>
                  <a:srgbClr val="660066"/>
                </a:solidFill>
              </a:rPr>
              <a:t>标准类型</a:t>
            </a:r>
            <a:r>
              <a:rPr lang="en-US" altLang="zh-CN" sz="1650" dirty="0">
                <a:solidFill>
                  <a:srgbClr val="660066"/>
                </a:solidFill>
              </a:rPr>
              <a:t>(</a:t>
            </a:r>
            <a:r>
              <a:rPr lang="zh-CN" altLang="en-US" sz="1650" dirty="0">
                <a:solidFill>
                  <a:srgbClr val="660066"/>
                </a:solidFill>
              </a:rPr>
              <a:t>如</a:t>
            </a:r>
            <a:r>
              <a:rPr lang="en-US" altLang="zh-CN" sz="1650" dirty="0" err="1">
                <a:solidFill>
                  <a:srgbClr val="660066"/>
                </a:solidFill>
              </a:rPr>
              <a:t>int</a:t>
            </a:r>
            <a:r>
              <a:rPr lang="en-US" altLang="zh-CN" sz="1650" dirty="0">
                <a:solidFill>
                  <a:srgbClr val="660066"/>
                </a:solidFill>
              </a:rPr>
              <a:t>)</a:t>
            </a:r>
            <a:r>
              <a:rPr lang="zh-CN" altLang="en-US" sz="1650" dirty="0">
                <a:solidFill>
                  <a:srgbClr val="660066"/>
                </a:solidFill>
              </a:rPr>
              <a:t>或是一个其他类的对象，则运算符重载函数不能作为成员函数，只能作为非成员函数。如果函数需要访问类的私有成员，则必须声明为友元函数。</a:t>
            </a:r>
            <a:endParaRPr lang="en-US" altLang="zh-CN" sz="1650" dirty="0">
              <a:solidFill>
                <a:srgbClr val="660066"/>
              </a:solidFill>
            </a:endParaRPr>
          </a:p>
          <a:p>
            <a:pPr marL="0" indent="0">
              <a:lnSpc>
                <a:spcPts val="2550"/>
              </a:lnSpc>
              <a:buNone/>
              <a:defRPr/>
            </a:pPr>
            <a:r>
              <a:rPr lang="zh-CN" altLang="en-US" sz="1650" dirty="0"/>
              <a:t>可以在</a:t>
            </a:r>
            <a:r>
              <a:rPr lang="en-US" altLang="zh-CN" sz="1650" dirty="0"/>
              <a:t>Complex</a:t>
            </a:r>
            <a:r>
              <a:rPr lang="zh-CN" altLang="en-US" sz="1650" dirty="0"/>
              <a:t>类中声明： </a:t>
            </a:r>
            <a:endParaRPr lang="en-US" altLang="zh-CN" sz="1650" dirty="0"/>
          </a:p>
          <a:p>
            <a:pPr marL="0" indent="0">
              <a:buNone/>
              <a:defRPr/>
            </a:pPr>
            <a:r>
              <a:rPr lang="en-US" altLang="zh-CN" sz="1500" dirty="0">
                <a:solidFill>
                  <a:srgbClr val="FF0000"/>
                </a:solidFill>
              </a:rPr>
              <a:t>friend Complex operator+(</a:t>
            </a:r>
            <a:r>
              <a:rPr lang="en-US" altLang="zh-CN" sz="1500" dirty="0" err="1">
                <a:solidFill>
                  <a:srgbClr val="FF0000"/>
                </a:solidFill>
              </a:rPr>
              <a:t>int</a:t>
            </a:r>
            <a:r>
              <a:rPr lang="en-US" altLang="zh-CN" sz="1500" dirty="0">
                <a:solidFill>
                  <a:srgbClr val="FF0000"/>
                </a:solidFill>
              </a:rPr>
              <a:t> &amp;</a:t>
            </a:r>
            <a:r>
              <a:rPr lang="en-US" altLang="zh-CN" sz="1500" dirty="0" err="1">
                <a:solidFill>
                  <a:srgbClr val="FF0000"/>
                </a:solidFill>
              </a:rPr>
              <a:t>i,Complex</a:t>
            </a:r>
            <a:r>
              <a:rPr lang="en-US" altLang="zh-CN" sz="1500" dirty="0">
                <a:solidFill>
                  <a:srgbClr val="FF0000"/>
                </a:solidFill>
              </a:rPr>
              <a:t> &amp;c);  </a:t>
            </a:r>
            <a:r>
              <a:rPr lang="en-US" altLang="zh-CN" sz="1500" dirty="0"/>
              <a:t>//</a:t>
            </a:r>
            <a:r>
              <a:rPr lang="zh-CN" altLang="en-US" sz="1500" dirty="0"/>
              <a:t>第一个参数可以不是类对象</a:t>
            </a:r>
          </a:p>
          <a:p>
            <a:pPr marL="0" indent="0">
              <a:buNone/>
              <a:defRPr/>
            </a:pPr>
            <a:r>
              <a:rPr lang="zh-CN" altLang="en-US" sz="1500" dirty="0"/>
              <a:t>在类外定义友元函数： </a:t>
            </a:r>
          </a:p>
          <a:p>
            <a:pPr marL="0" indent="0">
              <a:buNone/>
              <a:defRPr/>
            </a:pPr>
            <a:r>
              <a:rPr lang="en-US" altLang="zh-CN" sz="1500" dirty="0">
                <a:solidFill>
                  <a:srgbClr val="FF0000"/>
                </a:solidFill>
              </a:rPr>
              <a:t>Complex operator+(</a:t>
            </a:r>
            <a:r>
              <a:rPr lang="en-US" altLang="zh-CN" sz="1500" dirty="0" err="1">
                <a:solidFill>
                  <a:srgbClr val="FF0000"/>
                </a:solidFill>
              </a:rPr>
              <a:t>int</a:t>
            </a:r>
            <a:r>
              <a:rPr lang="en-US" altLang="zh-CN" sz="1500" dirty="0">
                <a:solidFill>
                  <a:srgbClr val="FF0000"/>
                </a:solidFill>
              </a:rPr>
              <a:t> &amp;</a:t>
            </a:r>
            <a:r>
              <a:rPr lang="en-US" altLang="zh-CN" sz="1500" dirty="0" err="1">
                <a:solidFill>
                  <a:srgbClr val="FF0000"/>
                </a:solidFill>
              </a:rPr>
              <a:t>i</a:t>
            </a:r>
            <a:r>
              <a:rPr lang="en-US" altLang="zh-CN" sz="1500" dirty="0">
                <a:solidFill>
                  <a:srgbClr val="FF0000"/>
                </a:solidFill>
              </a:rPr>
              <a:t>, Complex &amp;c)      </a:t>
            </a:r>
            <a:r>
              <a:rPr lang="en-US" altLang="zh-CN" sz="1500" dirty="0"/>
              <a:t>  //</a:t>
            </a:r>
            <a:r>
              <a:rPr lang="zh-CN" altLang="en-US" sz="1500" dirty="0"/>
              <a:t>运算符重载函数不是成员函数</a:t>
            </a:r>
          </a:p>
          <a:p>
            <a:pPr marL="0" indent="0">
              <a:buNone/>
              <a:defRPr/>
            </a:pPr>
            <a:r>
              <a:rPr lang="zh-CN" altLang="en-US" sz="1500" dirty="0"/>
              <a:t>{</a:t>
            </a:r>
            <a:r>
              <a:rPr lang="en-US" altLang="zh-CN" sz="1500" dirty="0"/>
              <a:t>return Complex(</a:t>
            </a:r>
            <a:r>
              <a:rPr lang="en-US" altLang="zh-CN" sz="1500" dirty="0" err="1"/>
              <a:t>i+c.real,c.imag</a:t>
            </a:r>
            <a:r>
              <a:rPr lang="en-US" altLang="zh-CN" sz="1500" dirty="0"/>
              <a:t>);}</a:t>
            </a:r>
          </a:p>
          <a:p>
            <a:pPr indent="-4763">
              <a:buNone/>
              <a:defRPr/>
            </a:pPr>
            <a:endParaRPr lang="zh-CN" altLang="en-US" sz="1800" dirty="0"/>
          </a:p>
          <a:p>
            <a:pPr marL="0" indent="0">
              <a:lnSpc>
                <a:spcPts val="2550"/>
              </a:lnSpc>
              <a:buNone/>
              <a:defRPr/>
            </a:pPr>
            <a:endParaRPr lang="zh-CN" altLang="en-US" sz="1650" dirty="0"/>
          </a:p>
          <a:p>
            <a:pPr marL="0" indent="0">
              <a:lnSpc>
                <a:spcPts val="2550"/>
              </a:lnSpc>
              <a:buNone/>
              <a:defRPr/>
            </a:pPr>
            <a:endParaRPr lang="en-US" altLang="zh-CN" sz="1650" dirty="0"/>
          </a:p>
          <a:p>
            <a:pPr marL="0" indent="0">
              <a:lnSpc>
                <a:spcPts val="2550"/>
              </a:lnSpc>
              <a:buNone/>
              <a:defRPr/>
            </a:pPr>
            <a:endParaRPr lang="en-US" altLang="zh-CN" sz="1650" dirty="0"/>
          </a:p>
          <a:p>
            <a:pPr marL="0" indent="0">
              <a:lnSpc>
                <a:spcPts val="2100"/>
              </a:lnSpc>
              <a:buNone/>
              <a:defRPr/>
            </a:pPr>
            <a:endParaRPr lang="zh-CN" altLang="en-US" sz="1500" dirty="0">
              <a:solidFill>
                <a:srgbClr val="0000FF"/>
              </a:solidFill>
              <a:latin typeface="黑体" pitchFamily="49" charset="-122"/>
              <a:ea typeface="黑体" pitchFamily="49" charset="-122"/>
            </a:endParaRPr>
          </a:p>
          <a:p>
            <a:pPr marL="0" indent="0">
              <a:lnSpc>
                <a:spcPts val="2100"/>
              </a:lnSpc>
              <a:buNone/>
              <a:defRPr/>
            </a:pPr>
            <a:endParaRPr lang="zh-CN" altLang="en-US" sz="1500" b="0" dirty="0">
              <a:ea typeface="黑体" pitchFamily="49" charset="-122"/>
            </a:endParaRPr>
          </a:p>
        </p:txBody>
      </p:sp>
      <p:sp>
        <p:nvSpPr>
          <p:cNvPr id="5" name="AutoShape 10">
            <a:extLst>
              <a:ext uri="{FF2B5EF4-FFF2-40B4-BE49-F238E27FC236}">
                <a16:creationId xmlns:a16="http://schemas.microsoft.com/office/drawing/2014/main" id="{FD26F87E-3FCF-4E23-97AE-0C141444644F}"/>
              </a:ext>
            </a:extLst>
          </p:cNvPr>
          <p:cNvSpPr>
            <a:spLocks noChangeArrowheads="1"/>
          </p:cNvSpPr>
          <p:nvPr/>
        </p:nvSpPr>
        <p:spPr bwMode="auto">
          <a:xfrm>
            <a:off x="3607595" y="1821657"/>
            <a:ext cx="3750469" cy="2224439"/>
          </a:xfrm>
          <a:prstGeom prst="wedgeRoundRectCallout">
            <a:avLst>
              <a:gd name="adj1" fmla="val -64387"/>
              <a:gd name="adj2" fmla="val 62731"/>
              <a:gd name="adj3" fmla="val 16667"/>
            </a:avLst>
          </a:prstGeom>
          <a:solidFill>
            <a:schemeClr val="accent1">
              <a:lumMod val="20000"/>
              <a:lumOff val="80000"/>
            </a:schemeClr>
          </a:solidFill>
          <a:ln w="25400">
            <a:solidFill>
              <a:srgbClr val="0000FF"/>
            </a:solidFill>
            <a:miter lim="800000"/>
            <a:headEnd/>
            <a:tailEnd/>
          </a:ln>
          <a:effectLst/>
        </p:spPr>
        <p:txBody>
          <a:bodyPr lIns="13500" tIns="0" rIns="13500" bIns="0">
            <a:spAutoFit/>
          </a:bodyPr>
          <a:lstStyle/>
          <a:p>
            <a:pPr>
              <a:lnSpc>
                <a:spcPct val="110000"/>
              </a:lnSpc>
              <a:defRPr/>
            </a:pPr>
            <a:r>
              <a:rPr lang="zh-CN" altLang="en-US" sz="1500">
                <a:solidFill>
                  <a:srgbClr val="000000"/>
                </a:solidFill>
                <a:latin typeface="+mn-lt"/>
                <a:ea typeface="黑体" pitchFamily="49" charset="-122"/>
              </a:rPr>
              <a:t>将双目运算符重载为友元函数时，在函数的形参表列中</a:t>
            </a:r>
            <a:r>
              <a:rPr lang="zh-CN" altLang="en-US" sz="1500">
                <a:solidFill>
                  <a:srgbClr val="0000FF"/>
                </a:solidFill>
                <a:latin typeface="+mn-lt"/>
                <a:ea typeface="黑体" pitchFamily="49" charset="-122"/>
              </a:rPr>
              <a:t>必须有两个参数</a:t>
            </a:r>
            <a:r>
              <a:rPr lang="zh-CN" altLang="en-US" sz="1500">
                <a:solidFill>
                  <a:srgbClr val="000000"/>
                </a:solidFill>
                <a:latin typeface="+mn-lt"/>
                <a:ea typeface="黑体" pitchFamily="49" charset="-122"/>
              </a:rPr>
              <a:t>，不能省略，形参的</a:t>
            </a:r>
            <a:r>
              <a:rPr lang="zh-CN" altLang="en-US" sz="1500">
                <a:solidFill>
                  <a:srgbClr val="0000FF"/>
                </a:solidFill>
                <a:latin typeface="+mn-lt"/>
                <a:ea typeface="黑体" pitchFamily="49" charset="-122"/>
              </a:rPr>
              <a:t>顺序任意</a:t>
            </a:r>
            <a:r>
              <a:rPr lang="zh-CN" altLang="en-US" sz="1500">
                <a:solidFill>
                  <a:srgbClr val="000000"/>
                </a:solidFill>
                <a:latin typeface="+mn-lt"/>
                <a:ea typeface="黑体" pitchFamily="49" charset="-122"/>
              </a:rPr>
              <a:t>。但在</a:t>
            </a:r>
            <a:r>
              <a:rPr lang="zh-CN" altLang="en-US" sz="1500">
                <a:solidFill>
                  <a:srgbClr val="0000FF"/>
                </a:solidFill>
                <a:latin typeface="+mn-lt"/>
                <a:ea typeface="黑体" pitchFamily="49" charset="-122"/>
              </a:rPr>
              <a:t>使用运算符的表达式</a:t>
            </a:r>
            <a:r>
              <a:rPr lang="zh-CN" altLang="en-US" sz="1500">
                <a:solidFill>
                  <a:srgbClr val="000000"/>
                </a:solidFill>
                <a:latin typeface="+mn-lt"/>
                <a:ea typeface="黑体" pitchFamily="49" charset="-122"/>
              </a:rPr>
              <a:t>中，</a:t>
            </a:r>
            <a:r>
              <a:rPr lang="zh-CN" altLang="en-US" sz="1500">
                <a:solidFill>
                  <a:srgbClr val="0000FF"/>
                </a:solidFill>
                <a:latin typeface="+mn-lt"/>
                <a:ea typeface="黑体" pitchFamily="49" charset="-122"/>
              </a:rPr>
              <a:t>要求运算符左侧的操作数与函数第一个参数对应，运算符右侧的操作数与函数的第二个参数对应。</a:t>
            </a:r>
            <a:endParaRPr lang="en-US" altLang="zh-CN" sz="1500">
              <a:solidFill>
                <a:srgbClr val="0000FF"/>
              </a:solidFill>
              <a:latin typeface="+mn-lt"/>
              <a:ea typeface="黑体" pitchFamily="49" charset="-122"/>
            </a:endParaRPr>
          </a:p>
          <a:p>
            <a:pPr>
              <a:lnSpc>
                <a:spcPct val="110000"/>
              </a:lnSpc>
              <a:defRPr/>
            </a:pPr>
            <a:r>
              <a:rPr lang="en-US" altLang="zh-CN" sz="1500">
                <a:latin typeface="+mn-lt"/>
                <a:ea typeface="黑体" pitchFamily="49" charset="-122"/>
              </a:rPr>
              <a:t>c3=i+c2;                 //</a:t>
            </a:r>
            <a:r>
              <a:rPr lang="zh-CN" altLang="en-US" sz="1500">
                <a:latin typeface="+mn-lt"/>
                <a:ea typeface="黑体" pitchFamily="49" charset="-122"/>
              </a:rPr>
              <a:t>正确，类型匹配</a:t>
            </a:r>
          </a:p>
          <a:p>
            <a:pPr>
              <a:lnSpc>
                <a:spcPct val="110000"/>
              </a:lnSpc>
              <a:defRPr/>
            </a:pPr>
            <a:r>
              <a:rPr lang="en-US" altLang="zh-CN" sz="1500">
                <a:latin typeface="+mn-lt"/>
                <a:ea typeface="黑体" pitchFamily="49" charset="-122"/>
              </a:rPr>
              <a:t>c3=c2+i;                 //</a:t>
            </a:r>
            <a:r>
              <a:rPr lang="zh-CN" altLang="en-US" sz="1500">
                <a:solidFill>
                  <a:srgbClr val="FF0000"/>
                </a:solidFill>
                <a:latin typeface="+mn-lt"/>
                <a:ea typeface="黑体" pitchFamily="49" charset="-122"/>
              </a:rPr>
              <a:t>错误，类型不匹配</a:t>
            </a:r>
            <a:endParaRPr lang="zh-CN" altLang="en-US" sz="1500" dirty="0">
              <a:solidFill>
                <a:srgbClr val="FF0000"/>
              </a:solidFill>
              <a:latin typeface="+mn-lt"/>
              <a:ea typeface="黑体" pitchFamily="49" charset="-122"/>
            </a:endParaRPr>
          </a:p>
        </p:txBody>
      </p:sp>
    </p:spTree>
    <p:extLst>
      <p:ext uri="{BB962C8B-B14F-4D97-AF65-F5344CB8AC3E}">
        <p14:creationId xmlns:p14="http://schemas.microsoft.com/office/powerpoint/2010/main" val="12975119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xit" presetSubtype="4" fill="hold" grpId="1" nodeType="clickEffect">
                                  <p:stCondLst>
                                    <p:cond delay="0"/>
                                  </p:stCondLst>
                                  <p:childTnLst>
                                    <p:animEffect transition="out" filter="wipe(down)">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5" grpId="1" animBg="1"/>
    </p:bld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037C9B04-93D8-49FF-8D23-D21BC55F8520}"/>
              </a:ext>
            </a:extLst>
          </p:cNvPr>
          <p:cNvSpPr>
            <a:spLocks noGrp="1" noChangeArrowheads="1"/>
          </p:cNvSpPr>
          <p:nvPr>
            <p:ph type="subTitle" idx="4294967295"/>
          </p:nvPr>
        </p:nvSpPr>
        <p:spPr>
          <a:xfrm>
            <a:off x="1143000" y="1257301"/>
            <a:ext cx="6286500" cy="4493419"/>
          </a:xfrm>
          <a:prstGeom prst="rect">
            <a:avLst/>
          </a:prstGeom>
        </p:spPr>
        <p:txBody>
          <a:bodyPr/>
          <a:lstStyle/>
          <a:p>
            <a:pPr indent="-4763">
              <a:lnSpc>
                <a:spcPts val="2100"/>
              </a:lnSpc>
              <a:buNone/>
              <a:defRPr/>
            </a:pPr>
            <a:r>
              <a:rPr lang="zh-CN" altLang="en-US" sz="1500" b="0">
                <a:solidFill>
                  <a:srgbClr val="FF0000"/>
                </a:solidFill>
                <a:ea typeface="黑体" pitchFamily="49" charset="-122"/>
              </a:rPr>
              <a:t>请注意：</a:t>
            </a:r>
            <a:r>
              <a:rPr lang="zh-CN" altLang="en-US" sz="1500" b="0">
                <a:ea typeface="黑体" pitchFamily="49" charset="-122"/>
              </a:rPr>
              <a:t>数学上的交换律在此不适用。如果希望适用交换律，则应再重载一次运算符“</a:t>
            </a:r>
            <a:r>
              <a:rPr lang="en-US" altLang="zh-CN" sz="1500" b="0">
                <a:ea typeface="黑体" pitchFamily="49" charset="-122"/>
              </a:rPr>
              <a:t>+”</a:t>
            </a:r>
            <a:r>
              <a:rPr lang="zh-CN" altLang="en-US" sz="1500" b="0">
                <a:ea typeface="黑体" pitchFamily="49" charset="-122"/>
              </a:rPr>
              <a:t>。如</a:t>
            </a:r>
          </a:p>
          <a:p>
            <a:pPr indent="-4763">
              <a:lnSpc>
                <a:spcPts val="2100"/>
              </a:lnSpc>
              <a:buNone/>
              <a:defRPr/>
            </a:pPr>
            <a:r>
              <a:rPr lang="en-US" altLang="zh-CN" sz="1500" b="0">
                <a:solidFill>
                  <a:srgbClr val="FF0000"/>
                </a:solidFill>
                <a:ea typeface="黑体" pitchFamily="49" charset="-122"/>
              </a:rPr>
              <a:t>Complex operator+(Complex &amp;c, int &amp;i)        //</a:t>
            </a:r>
            <a:r>
              <a:rPr lang="zh-CN" altLang="en-US" sz="1500" b="0">
                <a:solidFill>
                  <a:srgbClr val="FF0000"/>
                </a:solidFill>
                <a:ea typeface="黑体" pitchFamily="49" charset="-122"/>
              </a:rPr>
              <a:t>此时第一个参数为类对象</a:t>
            </a:r>
          </a:p>
          <a:p>
            <a:pPr indent="-4763">
              <a:lnSpc>
                <a:spcPts val="2100"/>
              </a:lnSpc>
              <a:buNone/>
              <a:defRPr/>
            </a:pPr>
            <a:r>
              <a:rPr lang="en-US" altLang="zh-CN" sz="1500" b="0">
                <a:solidFill>
                  <a:srgbClr val="FF0000"/>
                </a:solidFill>
                <a:ea typeface="黑体" pitchFamily="49" charset="-122"/>
              </a:rPr>
              <a:t>{return Complex(i+c.real,c.imag);}</a:t>
            </a:r>
          </a:p>
          <a:p>
            <a:pPr indent="-4763">
              <a:lnSpc>
                <a:spcPts val="2100"/>
              </a:lnSpc>
              <a:buNone/>
              <a:defRPr/>
            </a:pPr>
            <a:r>
              <a:rPr lang="zh-CN" altLang="en-US" sz="1500" b="0">
                <a:ea typeface="黑体" pitchFamily="49" charset="-122"/>
              </a:rPr>
              <a:t>编译系统会根据表达式的形式选择调用与之匹配的运算符重载函数。</a:t>
            </a:r>
            <a:endParaRPr lang="en-US" altLang="zh-CN" sz="1500" b="0">
              <a:ea typeface="黑体" pitchFamily="49" charset="-122"/>
            </a:endParaRPr>
          </a:p>
          <a:p>
            <a:pPr indent="-4763">
              <a:lnSpc>
                <a:spcPts val="2100"/>
              </a:lnSpc>
              <a:buNone/>
              <a:defRPr/>
            </a:pPr>
            <a:r>
              <a:rPr lang="zh-CN" altLang="en-US" sz="1500" b="0">
                <a:solidFill>
                  <a:srgbClr val="0000FF"/>
                </a:solidFill>
                <a:ea typeface="黑体" pitchFamily="49" charset="-122"/>
              </a:rPr>
              <a:t>实现方式：</a:t>
            </a:r>
            <a:endParaRPr lang="en-US" altLang="zh-CN" sz="1500" b="0">
              <a:ea typeface="黑体" pitchFamily="49" charset="-122"/>
            </a:endParaRPr>
          </a:p>
          <a:p>
            <a:pPr marL="338138" indent="-127397">
              <a:lnSpc>
                <a:spcPts val="2100"/>
              </a:lnSpc>
              <a:buClr>
                <a:srgbClr val="FF0000"/>
              </a:buClr>
              <a:buSzPct val="75000"/>
              <a:buFont typeface="Wingdings" pitchFamily="2" charset="2"/>
              <a:buChar char="p"/>
              <a:defRPr/>
            </a:pPr>
            <a:r>
              <a:rPr lang="zh-CN" altLang="en-US" sz="1500" b="0">
                <a:ea typeface="黑体" pitchFamily="49" charset="-122"/>
              </a:rPr>
              <a:t>可以将以上两个运算符重载函数都作为友元函数</a:t>
            </a:r>
            <a:endParaRPr lang="en-US" altLang="zh-CN" sz="1500" b="0">
              <a:ea typeface="黑体" pitchFamily="49" charset="-122"/>
            </a:endParaRPr>
          </a:p>
          <a:p>
            <a:pPr marL="679847" lvl="1" indent="-127397">
              <a:lnSpc>
                <a:spcPts val="2100"/>
              </a:lnSpc>
              <a:buClr>
                <a:srgbClr val="FF0000"/>
              </a:buClr>
              <a:buSzPct val="75000"/>
              <a:buFont typeface="Wingdings" pitchFamily="2" charset="2"/>
              <a:buChar char="Ø"/>
              <a:defRPr/>
            </a:pPr>
            <a:r>
              <a:rPr lang="zh-CN" altLang="en-US" sz="1500" b="0">
                <a:ea typeface="黑体" pitchFamily="49" charset="-122"/>
              </a:rPr>
              <a:t>将双目运算符重载为友元函数时，在函数的</a:t>
            </a:r>
            <a:r>
              <a:rPr lang="zh-CN" altLang="en-US" sz="1500" b="0">
                <a:solidFill>
                  <a:srgbClr val="FF0000"/>
                </a:solidFill>
                <a:ea typeface="黑体" pitchFamily="49" charset="-122"/>
              </a:rPr>
              <a:t>形参表列中必须有两个参数，不能省略</a:t>
            </a:r>
            <a:endParaRPr lang="en-US" altLang="zh-CN" sz="1500" b="0">
              <a:ea typeface="黑体" pitchFamily="49" charset="-122"/>
            </a:endParaRPr>
          </a:p>
          <a:p>
            <a:pPr marL="679847" lvl="1" indent="-127397">
              <a:lnSpc>
                <a:spcPts val="2100"/>
              </a:lnSpc>
              <a:buClr>
                <a:srgbClr val="FF0000"/>
              </a:buClr>
              <a:buSzPct val="75000"/>
              <a:buFont typeface="Wingdings" pitchFamily="2" charset="2"/>
              <a:buChar char="Ø"/>
              <a:defRPr/>
            </a:pPr>
            <a:r>
              <a:rPr lang="zh-CN" altLang="en-US" sz="1500" b="0">
                <a:ea typeface="黑体" pitchFamily="49" charset="-122"/>
              </a:rPr>
              <a:t> 形参的顺序任意，不要求第一个参数必须为类对象</a:t>
            </a:r>
            <a:endParaRPr lang="en-US" altLang="zh-CN" sz="1500" b="0">
              <a:ea typeface="黑体" pitchFamily="49" charset="-122"/>
            </a:endParaRPr>
          </a:p>
          <a:p>
            <a:pPr marL="679847" lvl="1" indent="-127397">
              <a:lnSpc>
                <a:spcPts val="2100"/>
              </a:lnSpc>
              <a:buClr>
                <a:srgbClr val="FF0000"/>
              </a:buClr>
              <a:buSzPct val="75000"/>
              <a:buFont typeface="Wingdings" pitchFamily="2" charset="2"/>
              <a:buChar char="Ø"/>
              <a:defRPr/>
            </a:pPr>
            <a:r>
              <a:rPr lang="zh-CN" altLang="en-US" sz="1500" b="0">
                <a:ea typeface="黑体" pitchFamily="49" charset="-122"/>
              </a:rPr>
              <a:t> 但在使用运算符的表达式中，要求运算符左侧的操作数与函数第一个参数对应，运算符右侧的操作数与函数的第二个参数对应</a:t>
            </a:r>
          </a:p>
          <a:p>
            <a:pPr indent="-4763">
              <a:lnSpc>
                <a:spcPts val="2100"/>
              </a:lnSpc>
              <a:buClr>
                <a:srgbClr val="FF0000"/>
              </a:buClr>
              <a:buSzPct val="75000"/>
              <a:buFont typeface="Wingdings" pitchFamily="2" charset="2"/>
              <a:buChar char="p"/>
              <a:defRPr/>
            </a:pPr>
            <a:r>
              <a:rPr lang="zh-CN" altLang="en-US" sz="1500" b="0">
                <a:ea typeface="黑体" pitchFamily="49" charset="-122"/>
              </a:rPr>
              <a:t> 也可以将一个运算符重载函数</a:t>
            </a:r>
            <a:r>
              <a:rPr lang="en-US" altLang="zh-CN" sz="1500" b="0">
                <a:ea typeface="黑体" pitchFamily="49" charset="-122"/>
              </a:rPr>
              <a:t>(</a:t>
            </a:r>
            <a:r>
              <a:rPr lang="zh-CN" altLang="en-US" sz="1500" b="0">
                <a:ea typeface="黑体" pitchFamily="49" charset="-122"/>
              </a:rPr>
              <a:t>运算符左侧为对象名的</a:t>
            </a:r>
            <a:r>
              <a:rPr lang="en-US" altLang="zh-CN" sz="1500" b="0">
                <a:ea typeface="黑体" pitchFamily="49" charset="-122"/>
              </a:rPr>
              <a:t>) </a:t>
            </a:r>
            <a:r>
              <a:rPr lang="zh-CN" altLang="en-US" sz="1500" b="0">
                <a:ea typeface="黑体" pitchFamily="49" charset="-122"/>
              </a:rPr>
              <a:t>作为成员函数，另一个</a:t>
            </a:r>
            <a:r>
              <a:rPr lang="en-US" altLang="zh-CN" sz="1500" b="0">
                <a:ea typeface="黑体" pitchFamily="49" charset="-122"/>
              </a:rPr>
              <a:t>(</a:t>
            </a:r>
            <a:r>
              <a:rPr lang="zh-CN" altLang="en-US" sz="1500" b="0">
                <a:ea typeface="黑体" pitchFamily="49" charset="-122"/>
              </a:rPr>
              <a:t>运算符左侧不是对象名的</a:t>
            </a:r>
            <a:r>
              <a:rPr lang="en-US" altLang="zh-CN" sz="1500" b="0">
                <a:ea typeface="黑体" pitchFamily="49" charset="-122"/>
              </a:rPr>
              <a:t>)</a:t>
            </a:r>
            <a:r>
              <a:rPr lang="zh-CN" altLang="en-US" sz="1500" b="0">
                <a:ea typeface="黑体" pitchFamily="49" charset="-122"/>
              </a:rPr>
              <a:t>作为友元函数。但不可能将两个都作为成员函数。 </a:t>
            </a:r>
            <a:endParaRPr lang="zh-CN" altLang="en-US" sz="1500" b="0" dirty="0">
              <a:ea typeface="黑体" pitchFamily="49" charset="-122"/>
            </a:endParaRPr>
          </a:p>
        </p:txBody>
      </p:sp>
    </p:spTree>
    <p:extLst>
      <p:ext uri="{BB962C8B-B14F-4D97-AF65-F5344CB8AC3E}">
        <p14:creationId xmlns:p14="http://schemas.microsoft.com/office/powerpoint/2010/main" val="366261945"/>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a:extLst>
              <a:ext uri="{FF2B5EF4-FFF2-40B4-BE49-F238E27FC236}">
                <a16:creationId xmlns:a16="http://schemas.microsoft.com/office/drawing/2014/main" id="{742E04DB-9C4E-40EE-A167-464DF3135319}"/>
              </a:ext>
            </a:extLst>
          </p:cNvPr>
          <p:cNvSpPr>
            <a:spLocks noGrp="1" noChangeArrowheads="1"/>
          </p:cNvSpPr>
          <p:nvPr>
            <p:ph type="ctrTitle" idx="4294967295"/>
          </p:nvPr>
        </p:nvSpPr>
        <p:spPr>
          <a:xfrm>
            <a:off x="1407319" y="1017984"/>
            <a:ext cx="6115050" cy="514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lnSpc>
                <a:spcPct val="150000"/>
              </a:lnSpc>
              <a:spcBef>
                <a:spcPct val="50000"/>
              </a:spcBef>
            </a:pPr>
            <a:r>
              <a:rPr lang="zh-CN" altLang="en-US" sz="2550" dirty="0"/>
              <a:t>10.5 重载双目运算符</a:t>
            </a:r>
          </a:p>
        </p:txBody>
      </p:sp>
      <p:sp>
        <p:nvSpPr>
          <p:cNvPr id="16386" name="Rectangle 2">
            <a:extLst>
              <a:ext uri="{FF2B5EF4-FFF2-40B4-BE49-F238E27FC236}">
                <a16:creationId xmlns:a16="http://schemas.microsoft.com/office/drawing/2014/main" id="{322A4872-A3DA-4C50-8C11-74B40F267A46}"/>
              </a:ext>
            </a:extLst>
          </p:cNvPr>
          <p:cNvSpPr>
            <a:spLocks noGrp="1" noChangeArrowheads="1"/>
          </p:cNvSpPr>
          <p:nvPr>
            <p:ph type="subTitle" idx="4294967295"/>
          </p:nvPr>
        </p:nvSpPr>
        <p:spPr>
          <a:xfrm>
            <a:off x="1364409" y="1592796"/>
            <a:ext cx="6286500" cy="113412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None/>
            </a:pPr>
            <a:r>
              <a:rPr lang="zh-CN" altLang="en-US" sz="3000" dirty="0">
                <a:solidFill>
                  <a:srgbClr val="FF0000"/>
                </a:solidFill>
              </a:rPr>
              <a:t>作业</a:t>
            </a:r>
            <a:endParaRPr lang="en-US" altLang="zh-CN" sz="3000" dirty="0">
              <a:solidFill>
                <a:srgbClr val="FF0000"/>
              </a:solidFill>
            </a:endParaRPr>
          </a:p>
          <a:p>
            <a:pPr marL="0" indent="0">
              <a:buNone/>
            </a:pPr>
            <a:r>
              <a:rPr lang="zh-CN" altLang="en-US" sz="1500" dirty="0"/>
              <a:t>定义一个字符串类</a:t>
            </a:r>
            <a:r>
              <a:rPr lang="en-US" altLang="zh-CN" sz="1500" dirty="0"/>
              <a:t>String，</a:t>
            </a:r>
            <a:r>
              <a:rPr lang="zh-CN" altLang="en-US" sz="1500" dirty="0"/>
              <a:t>用来存放不定长的字符串，重载运算符</a:t>
            </a:r>
            <a:r>
              <a:rPr lang="zh-CN" altLang="en-US" sz="1500" dirty="0">
                <a:latin typeface="Arial" panose="020B0604020202020204" pitchFamily="34" charset="0"/>
              </a:rPr>
              <a:t>“</a:t>
            </a:r>
            <a:r>
              <a:rPr lang="zh-CN" altLang="en-US" sz="1500" dirty="0"/>
              <a:t>==</a:t>
            </a:r>
            <a:r>
              <a:rPr lang="zh-CN" altLang="en-US" sz="1500" dirty="0">
                <a:latin typeface="Arial" panose="020B0604020202020204" pitchFamily="34" charset="0"/>
              </a:rPr>
              <a:t>”</a:t>
            </a:r>
            <a:r>
              <a:rPr lang="zh-CN" altLang="en-US" sz="1500" dirty="0"/>
              <a:t>,</a:t>
            </a:r>
            <a:r>
              <a:rPr lang="zh-CN" altLang="en-US" sz="1500" dirty="0">
                <a:latin typeface="Arial" panose="020B0604020202020204" pitchFamily="34" charset="0"/>
              </a:rPr>
              <a:t>“</a:t>
            </a:r>
            <a:r>
              <a:rPr lang="zh-CN" altLang="en-US" sz="1500" dirty="0"/>
              <a:t>&lt;</a:t>
            </a:r>
            <a:r>
              <a:rPr lang="zh-CN" altLang="en-US" sz="1500" dirty="0">
                <a:latin typeface="Arial" panose="020B0604020202020204" pitchFamily="34" charset="0"/>
              </a:rPr>
              <a:t>”</a:t>
            </a:r>
            <a:r>
              <a:rPr lang="zh-CN" altLang="en-US" sz="1500" dirty="0"/>
              <a:t>和</a:t>
            </a:r>
            <a:r>
              <a:rPr lang="zh-CN" altLang="en-US" sz="1500" dirty="0">
                <a:latin typeface="Arial" panose="020B0604020202020204" pitchFamily="34" charset="0"/>
              </a:rPr>
              <a:t>“</a:t>
            </a:r>
            <a:r>
              <a:rPr lang="zh-CN" altLang="en-US" sz="1500" dirty="0"/>
              <a:t>&gt;</a:t>
            </a:r>
            <a:r>
              <a:rPr lang="zh-CN" altLang="en-US" sz="1500" dirty="0">
                <a:latin typeface="Arial" panose="020B0604020202020204" pitchFamily="34" charset="0"/>
              </a:rPr>
              <a:t>”</a:t>
            </a:r>
            <a:r>
              <a:rPr lang="zh-CN" altLang="en-US" sz="1500" dirty="0"/>
              <a:t>，用于两个字符串的等于、小于和大于的比较运算。</a:t>
            </a:r>
          </a:p>
        </p:txBody>
      </p:sp>
    </p:spTree>
    <p:extLst>
      <p:ext uri="{BB962C8B-B14F-4D97-AF65-F5344CB8AC3E}">
        <p14:creationId xmlns:p14="http://schemas.microsoft.com/office/powerpoint/2010/main" val="3415249149"/>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B25F7FDF-DA1B-49BA-B0F8-0529A52329DB}"/>
              </a:ext>
            </a:extLst>
          </p:cNvPr>
          <p:cNvSpPr>
            <a:spLocks noGrp="1" noChangeArrowheads="1"/>
          </p:cNvSpPr>
          <p:nvPr>
            <p:ph type="subTitle" idx="4294967295"/>
          </p:nvPr>
        </p:nvSpPr>
        <p:spPr>
          <a:xfrm>
            <a:off x="1223628" y="1607345"/>
            <a:ext cx="3239691" cy="4198144"/>
          </a:xfrm>
          <a:prstGeom prst="rect">
            <a:avLst/>
          </a:prstGeom>
          <a:noFill/>
          <a:ln w="12700">
            <a:solidFill>
              <a:srgbClr val="C00000"/>
            </a:solidFill>
          </a:ln>
          <a:extLst>
            <a:ext uri="{909E8E84-426E-40DD-AFC4-6F175D3DCCD1}">
              <a14:hiddenFill xmlns:a14="http://schemas.microsoft.com/office/drawing/2010/main">
                <a:solidFill>
                  <a:srgbClr val="FFFFFF"/>
                </a:solidFill>
              </a14:hiddenFill>
            </a:ext>
          </a:extLst>
        </p:spPr>
        <p:txBody>
          <a:bodyPr/>
          <a:lstStyle/>
          <a:p>
            <a:pPr marL="0" indent="0">
              <a:buNone/>
            </a:pPr>
            <a:r>
              <a:rPr lang="zh-CN" altLang="en-US" sz="1350" dirty="0"/>
              <a:t>#</a:t>
            </a:r>
            <a:r>
              <a:rPr lang="en-US" altLang="zh-CN" sz="1350" dirty="0"/>
              <a:t>include &lt;iostream&gt;</a:t>
            </a:r>
          </a:p>
          <a:p>
            <a:pPr marL="0" indent="0">
              <a:buNone/>
            </a:pPr>
            <a:r>
              <a:rPr lang="en-US" altLang="zh-CN" sz="1350" dirty="0"/>
              <a:t>#include &lt;string&gt;</a:t>
            </a:r>
          </a:p>
          <a:p>
            <a:pPr marL="0" indent="0">
              <a:buNone/>
            </a:pPr>
            <a:r>
              <a:rPr lang="en-US" altLang="zh-CN" sz="1350" dirty="0"/>
              <a:t>using namespace std;</a:t>
            </a:r>
          </a:p>
          <a:p>
            <a:pPr marL="0" indent="0">
              <a:buNone/>
            </a:pPr>
            <a:r>
              <a:rPr lang="en-US" altLang="zh-CN" sz="1350" dirty="0">
                <a:solidFill>
                  <a:srgbClr val="0000FF"/>
                </a:solidFill>
              </a:rPr>
              <a:t>class String</a:t>
            </a:r>
          </a:p>
          <a:p>
            <a:pPr marL="0" indent="0">
              <a:buNone/>
            </a:pPr>
            <a:r>
              <a:rPr lang="en-US" altLang="zh-CN" sz="1350" dirty="0">
                <a:solidFill>
                  <a:srgbClr val="0000FF"/>
                </a:solidFill>
              </a:rPr>
              <a:t>{</a:t>
            </a:r>
            <a:r>
              <a:rPr lang="en-US" altLang="zh-CN" sz="1350" dirty="0"/>
              <a:t>public:</a:t>
            </a:r>
          </a:p>
          <a:p>
            <a:pPr marL="340519" lvl="1" indent="0">
              <a:buNone/>
            </a:pPr>
            <a:r>
              <a:rPr lang="en-US" altLang="zh-CN" sz="1350" dirty="0"/>
              <a:t>String( ){p=NULL;}</a:t>
            </a:r>
          </a:p>
          <a:p>
            <a:pPr marL="340519" lvl="1" indent="0">
              <a:buNone/>
            </a:pPr>
            <a:r>
              <a:rPr lang="en-US" altLang="zh-CN" sz="1350" dirty="0"/>
              <a:t>String(char *str);</a:t>
            </a:r>
          </a:p>
          <a:p>
            <a:pPr marL="340519" lvl="1" indent="0">
              <a:buNone/>
            </a:pPr>
            <a:r>
              <a:rPr lang="en-US" altLang="zh-CN" sz="1350" dirty="0">
                <a:solidFill>
                  <a:srgbClr val="0000FF"/>
                </a:solidFill>
              </a:rPr>
              <a:t>friend bool operator &gt;</a:t>
            </a:r>
          </a:p>
          <a:p>
            <a:pPr marL="340519" lvl="1" indent="0">
              <a:buNone/>
            </a:pPr>
            <a:r>
              <a:rPr lang="en-US" altLang="zh-CN" sz="1350" dirty="0">
                <a:solidFill>
                  <a:srgbClr val="0000FF"/>
                </a:solidFill>
              </a:rPr>
              <a:t>(String &amp;string1,String &amp;string2);</a:t>
            </a:r>
          </a:p>
          <a:p>
            <a:pPr marL="340519" lvl="1" indent="0">
              <a:buNone/>
            </a:pPr>
            <a:r>
              <a:rPr lang="en-US" altLang="zh-CN" sz="1350" dirty="0"/>
              <a:t>void display( );</a:t>
            </a:r>
          </a:p>
          <a:p>
            <a:pPr marL="0" indent="0">
              <a:buNone/>
            </a:pPr>
            <a:r>
              <a:rPr lang="en-US" altLang="zh-CN" sz="1350" dirty="0"/>
              <a:t>private:</a:t>
            </a:r>
          </a:p>
          <a:p>
            <a:pPr marL="0" indent="0">
              <a:buNone/>
            </a:pPr>
            <a:r>
              <a:rPr lang="en-US" altLang="zh-CN" sz="1350" dirty="0"/>
              <a:t>       char *p; </a:t>
            </a:r>
          </a:p>
          <a:p>
            <a:pPr marL="0" indent="0">
              <a:buNone/>
            </a:pPr>
            <a:r>
              <a:rPr lang="zh-CN" altLang="en-US" sz="1350" dirty="0">
                <a:solidFill>
                  <a:srgbClr val="0000FF"/>
                </a:solidFill>
              </a:rPr>
              <a:t>};</a:t>
            </a:r>
            <a:endParaRPr lang="en-US" altLang="zh-CN" sz="1350" dirty="0">
              <a:solidFill>
                <a:srgbClr val="0000FF"/>
              </a:solidFill>
            </a:endParaRPr>
          </a:p>
          <a:p>
            <a:pPr marL="0" indent="0">
              <a:buNone/>
            </a:pPr>
            <a:endParaRPr lang="zh-CN" altLang="en-US" sz="1350" dirty="0">
              <a:solidFill>
                <a:srgbClr val="0000FF"/>
              </a:solidFill>
            </a:endParaRPr>
          </a:p>
          <a:p>
            <a:pPr marL="0" indent="0">
              <a:buNone/>
            </a:pPr>
            <a:r>
              <a:rPr lang="en-US" altLang="zh-CN" sz="1350" dirty="0" err="1"/>
              <a:t>String∷String</a:t>
            </a:r>
            <a:r>
              <a:rPr lang="en-US" altLang="zh-CN" sz="1350" dirty="0"/>
              <a:t>(char *str)</a:t>
            </a:r>
          </a:p>
          <a:p>
            <a:pPr marL="0" indent="0">
              <a:buNone/>
            </a:pPr>
            <a:r>
              <a:rPr lang="en-US" altLang="zh-CN" sz="1350" dirty="0"/>
              <a:t>{p=str;}</a:t>
            </a:r>
          </a:p>
        </p:txBody>
      </p:sp>
      <p:sp>
        <p:nvSpPr>
          <p:cNvPr id="3" name="Rectangle 2">
            <a:extLst>
              <a:ext uri="{FF2B5EF4-FFF2-40B4-BE49-F238E27FC236}">
                <a16:creationId xmlns:a16="http://schemas.microsoft.com/office/drawing/2014/main" id="{FA114284-9091-4664-B198-50C0F4A69A0D}"/>
              </a:ext>
            </a:extLst>
          </p:cNvPr>
          <p:cNvSpPr txBox="1">
            <a:spLocks noChangeArrowheads="1"/>
          </p:cNvSpPr>
          <p:nvPr/>
        </p:nvSpPr>
        <p:spPr bwMode="auto">
          <a:xfrm>
            <a:off x="4652629" y="1607345"/>
            <a:ext cx="3294460" cy="4198144"/>
          </a:xfrm>
          <a:prstGeom prst="rect">
            <a:avLst/>
          </a:prstGeom>
          <a:noFill/>
          <a:ln w="12700">
            <a:solidFill>
              <a:srgbClr val="C00000"/>
            </a:solidFill>
            <a:miter lim="800000"/>
            <a:headEnd/>
            <a:tailEnd/>
          </a:ln>
        </p:spPr>
        <p:txBody>
          <a:bodyPr/>
          <a:lstStyle/>
          <a:p>
            <a:pPr marL="215504" indent="-4763">
              <a:spcBef>
                <a:spcPct val="20000"/>
              </a:spcBef>
              <a:defRPr/>
            </a:pPr>
            <a:endParaRPr lang="en-US" altLang="zh-CN" sz="1350" b="1" kern="0" dirty="0">
              <a:latin typeface="+mn-lt"/>
              <a:ea typeface="+mn-ea"/>
            </a:endParaRPr>
          </a:p>
          <a:p>
            <a:pPr>
              <a:spcBef>
                <a:spcPct val="20000"/>
              </a:spcBef>
              <a:defRPr/>
            </a:pPr>
            <a:r>
              <a:rPr lang="en-US" altLang="zh-CN" sz="1350" b="1" kern="0" dirty="0">
                <a:latin typeface="+mn-lt"/>
                <a:ea typeface="+mn-ea"/>
              </a:rPr>
              <a:t>void </a:t>
            </a:r>
            <a:r>
              <a:rPr lang="en-US" altLang="zh-CN" sz="1350" b="1" kern="0" dirty="0" err="1">
                <a:latin typeface="+mn-lt"/>
                <a:ea typeface="+mn-ea"/>
              </a:rPr>
              <a:t>String∷display</a:t>
            </a:r>
            <a:r>
              <a:rPr lang="en-US" altLang="zh-CN" sz="1350" b="1" kern="0" dirty="0">
                <a:latin typeface="+mn-lt"/>
                <a:ea typeface="+mn-ea"/>
              </a:rPr>
              <a:t>( ) </a:t>
            </a:r>
            <a:endParaRPr lang="zh-CN" altLang="en-US" sz="1350" b="1" kern="0" dirty="0">
              <a:latin typeface="+mn-lt"/>
              <a:ea typeface="+mn-ea"/>
            </a:endParaRPr>
          </a:p>
          <a:p>
            <a:pPr>
              <a:spcBef>
                <a:spcPct val="20000"/>
              </a:spcBef>
              <a:defRPr/>
            </a:pPr>
            <a:r>
              <a:rPr lang="zh-CN" altLang="en-US" sz="1350" b="1" kern="0" dirty="0">
                <a:latin typeface="+mn-lt"/>
                <a:ea typeface="+mn-ea"/>
              </a:rPr>
              <a:t>{</a:t>
            </a:r>
            <a:r>
              <a:rPr lang="en-US" altLang="zh-CN" sz="1350" b="1" kern="0" dirty="0" err="1">
                <a:latin typeface="+mn-lt"/>
                <a:ea typeface="+mn-ea"/>
              </a:rPr>
              <a:t>cout</a:t>
            </a:r>
            <a:r>
              <a:rPr lang="en-US" altLang="zh-CN" sz="1350" b="1" kern="0" dirty="0">
                <a:latin typeface="+mn-lt"/>
                <a:ea typeface="+mn-ea"/>
              </a:rPr>
              <a:t>&lt;&lt;p;}</a:t>
            </a:r>
          </a:p>
          <a:p>
            <a:pPr>
              <a:spcBef>
                <a:spcPct val="20000"/>
              </a:spcBef>
              <a:defRPr/>
            </a:pPr>
            <a:endParaRPr lang="en-US" altLang="zh-CN" sz="1350" b="1" kern="0" dirty="0">
              <a:latin typeface="+mn-lt"/>
              <a:ea typeface="+mn-ea"/>
            </a:endParaRPr>
          </a:p>
          <a:p>
            <a:pPr>
              <a:spcBef>
                <a:spcPct val="20000"/>
              </a:spcBef>
              <a:defRPr/>
            </a:pPr>
            <a:r>
              <a:rPr lang="en-US" altLang="zh-CN" sz="1350" b="1" kern="0" err="1">
                <a:solidFill>
                  <a:srgbClr val="0000FF"/>
                </a:solidFill>
                <a:latin typeface="+mn-lt"/>
                <a:ea typeface="+mn-ea"/>
              </a:rPr>
              <a:t>bool</a:t>
            </a:r>
            <a:r>
              <a:rPr lang="en-US" altLang="zh-CN" sz="1350" b="1" kern="0">
                <a:solidFill>
                  <a:srgbClr val="0000FF"/>
                </a:solidFill>
                <a:latin typeface="+mn-lt"/>
                <a:ea typeface="+mn-ea"/>
              </a:rPr>
              <a:t> operator &gt;</a:t>
            </a:r>
            <a:endParaRPr lang="en-US" altLang="zh-CN" sz="1350" b="1" kern="0" dirty="0">
              <a:solidFill>
                <a:srgbClr val="0000FF"/>
              </a:solidFill>
              <a:latin typeface="+mn-lt"/>
              <a:ea typeface="+mn-ea"/>
            </a:endParaRPr>
          </a:p>
          <a:p>
            <a:pPr>
              <a:spcBef>
                <a:spcPct val="20000"/>
              </a:spcBef>
              <a:defRPr/>
            </a:pPr>
            <a:r>
              <a:rPr lang="en-US" altLang="zh-CN" sz="1350" b="1" kern="0" dirty="0">
                <a:solidFill>
                  <a:srgbClr val="0000FF"/>
                </a:solidFill>
                <a:latin typeface="+mn-lt"/>
                <a:ea typeface="+mn-ea"/>
              </a:rPr>
              <a:t>(String &amp;string1,String &amp;string2</a:t>
            </a:r>
            <a:r>
              <a:rPr lang="en-US" altLang="zh-CN" sz="1350" b="1" kern="0">
                <a:solidFill>
                  <a:srgbClr val="0000FF"/>
                </a:solidFill>
                <a:latin typeface="+mn-lt"/>
                <a:ea typeface="+mn-ea"/>
              </a:rPr>
              <a:t>)      </a:t>
            </a:r>
          </a:p>
          <a:p>
            <a:pPr>
              <a:spcBef>
                <a:spcPct val="20000"/>
              </a:spcBef>
              <a:defRPr/>
            </a:pPr>
            <a:r>
              <a:rPr lang="zh-CN" altLang="en-US" sz="1350" b="1" kern="0">
                <a:latin typeface="+mn-lt"/>
                <a:ea typeface="+mn-ea"/>
              </a:rPr>
              <a:t>{</a:t>
            </a:r>
            <a:endParaRPr lang="en-US" altLang="zh-CN" sz="1350" b="1" kern="0">
              <a:latin typeface="+mn-lt"/>
              <a:ea typeface="+mn-ea"/>
            </a:endParaRPr>
          </a:p>
          <a:p>
            <a:pPr>
              <a:spcBef>
                <a:spcPct val="20000"/>
              </a:spcBef>
              <a:defRPr/>
            </a:pPr>
            <a:r>
              <a:rPr lang="en-US" altLang="zh-CN" sz="1350" b="1" kern="0">
                <a:latin typeface="+mn-lt"/>
                <a:ea typeface="+mn-ea"/>
              </a:rPr>
              <a:t>       if(strcmp(string1.p,string2.p</a:t>
            </a:r>
            <a:r>
              <a:rPr lang="en-US" altLang="zh-CN" sz="1350" b="1" kern="0" dirty="0">
                <a:latin typeface="+mn-lt"/>
                <a:ea typeface="+mn-ea"/>
              </a:rPr>
              <a:t>)&gt;0)</a:t>
            </a:r>
          </a:p>
          <a:p>
            <a:pPr lvl="1">
              <a:spcBef>
                <a:spcPct val="20000"/>
              </a:spcBef>
              <a:defRPr/>
            </a:pPr>
            <a:r>
              <a:rPr lang="en-US" altLang="zh-CN" sz="1350" b="1" kern="0" dirty="0">
                <a:latin typeface="+mn-lt"/>
                <a:ea typeface="+mn-ea"/>
              </a:rPr>
              <a:t>return true;</a:t>
            </a:r>
          </a:p>
          <a:p>
            <a:pPr lvl="1">
              <a:spcBef>
                <a:spcPct val="20000"/>
              </a:spcBef>
              <a:defRPr/>
            </a:pPr>
            <a:r>
              <a:rPr lang="en-US" altLang="zh-CN" sz="1350" b="1" kern="0" dirty="0">
                <a:latin typeface="+mn-lt"/>
                <a:ea typeface="+mn-ea"/>
              </a:rPr>
              <a:t>else return false;</a:t>
            </a:r>
          </a:p>
          <a:p>
            <a:pPr>
              <a:spcBef>
                <a:spcPct val="20000"/>
              </a:spcBef>
              <a:defRPr/>
            </a:pPr>
            <a:r>
              <a:rPr lang="en-US" altLang="zh-CN" sz="1350" b="1" kern="0" dirty="0">
                <a:latin typeface="+mn-lt"/>
                <a:ea typeface="+mn-ea"/>
              </a:rPr>
              <a:t>}</a:t>
            </a:r>
          </a:p>
          <a:p>
            <a:pPr>
              <a:spcBef>
                <a:spcPct val="20000"/>
              </a:spcBef>
              <a:defRPr/>
            </a:pPr>
            <a:r>
              <a:rPr lang="en-US" altLang="zh-CN" sz="1350" b="1" kern="0">
                <a:latin typeface="+mn-lt"/>
                <a:ea typeface="+mn-ea"/>
              </a:rPr>
              <a:t>int </a:t>
            </a:r>
            <a:r>
              <a:rPr lang="en-US" altLang="zh-CN" sz="1350" b="1" kern="0" dirty="0">
                <a:latin typeface="+mn-lt"/>
                <a:ea typeface="+mn-ea"/>
              </a:rPr>
              <a:t>main( )</a:t>
            </a:r>
          </a:p>
          <a:p>
            <a:pPr>
              <a:spcBef>
                <a:spcPct val="20000"/>
              </a:spcBef>
              <a:defRPr/>
            </a:pPr>
            <a:r>
              <a:rPr lang="en-US" altLang="zh-CN" sz="1350" b="1" kern="0">
                <a:latin typeface="+mn-lt"/>
                <a:ea typeface="+mn-ea"/>
              </a:rPr>
              <a:t>{</a:t>
            </a:r>
          </a:p>
          <a:p>
            <a:pPr>
              <a:spcBef>
                <a:spcPct val="20000"/>
              </a:spcBef>
              <a:defRPr/>
            </a:pPr>
            <a:r>
              <a:rPr lang="en-US" altLang="zh-CN" sz="1350" b="1" kern="0">
                <a:latin typeface="+mn-lt"/>
                <a:ea typeface="+mn-ea"/>
              </a:rPr>
              <a:t>String </a:t>
            </a:r>
            <a:r>
              <a:rPr lang="en-US" altLang="zh-CN" sz="1350" b="1" kern="0" dirty="0">
                <a:latin typeface="+mn-lt"/>
                <a:ea typeface="+mn-ea"/>
              </a:rPr>
              <a:t>string1(″Hello″),string2(″Book″);</a:t>
            </a:r>
          </a:p>
          <a:p>
            <a:pPr>
              <a:spcBef>
                <a:spcPct val="20000"/>
              </a:spcBef>
              <a:defRPr/>
            </a:pPr>
            <a:r>
              <a:rPr lang="en-US" altLang="zh-CN" sz="1350" b="1" kern="0" dirty="0" err="1">
                <a:latin typeface="+mn-lt"/>
                <a:ea typeface="+mn-ea"/>
              </a:rPr>
              <a:t>cout</a:t>
            </a:r>
            <a:r>
              <a:rPr lang="en-US" altLang="zh-CN" sz="1350" b="1" kern="0" dirty="0">
                <a:latin typeface="+mn-lt"/>
                <a:ea typeface="+mn-ea"/>
              </a:rPr>
              <a:t>&lt;&lt;(string1&gt;string2)&lt;&lt;</a:t>
            </a:r>
            <a:r>
              <a:rPr lang="en-US" altLang="zh-CN" sz="1350" b="1" kern="0" dirty="0" err="1">
                <a:latin typeface="+mn-lt"/>
                <a:ea typeface="+mn-ea"/>
              </a:rPr>
              <a:t>endl</a:t>
            </a:r>
            <a:r>
              <a:rPr lang="en-US" altLang="zh-CN" sz="1350" b="1" kern="0" dirty="0">
                <a:latin typeface="+mn-lt"/>
                <a:ea typeface="+mn-ea"/>
              </a:rPr>
              <a:t>;</a:t>
            </a:r>
          </a:p>
          <a:p>
            <a:pPr>
              <a:spcBef>
                <a:spcPct val="20000"/>
              </a:spcBef>
              <a:defRPr/>
            </a:pPr>
            <a:r>
              <a:rPr lang="en-US" altLang="zh-CN" sz="1350" b="1" kern="0" dirty="0">
                <a:latin typeface="+mn-lt"/>
                <a:ea typeface="+mn-ea"/>
              </a:rPr>
              <a:t>}</a:t>
            </a:r>
            <a:endParaRPr lang="zh-CN" altLang="en-US" sz="1350" b="1" kern="0" dirty="0">
              <a:latin typeface="+mn-lt"/>
              <a:ea typeface="+mn-ea"/>
            </a:endParaRPr>
          </a:p>
        </p:txBody>
      </p:sp>
      <p:sp>
        <p:nvSpPr>
          <p:cNvPr id="17412" name="矩形 3">
            <a:extLst>
              <a:ext uri="{FF2B5EF4-FFF2-40B4-BE49-F238E27FC236}">
                <a16:creationId xmlns:a16="http://schemas.microsoft.com/office/drawing/2014/main" id="{03A2A926-C38E-4D0B-AF2A-15A5A7D53679}"/>
              </a:ext>
            </a:extLst>
          </p:cNvPr>
          <p:cNvSpPr>
            <a:spLocks noChangeArrowheads="1"/>
          </p:cNvSpPr>
          <p:nvPr/>
        </p:nvSpPr>
        <p:spPr bwMode="auto">
          <a:xfrm>
            <a:off x="1303735" y="1178720"/>
            <a:ext cx="2829621" cy="346249"/>
          </a:xfrm>
          <a:prstGeom prst="rect">
            <a:avLst/>
          </a:prstGeom>
          <a:noFill/>
          <a:ln w="9525">
            <a:noFill/>
            <a:miter lim="800000"/>
            <a:headEnd/>
            <a:tailEnd/>
          </a:ln>
        </p:spPr>
        <p:txBody>
          <a:bodyPr wrap="none">
            <a:spAutoFit/>
          </a:bodyPr>
          <a:lstStyle/>
          <a:p>
            <a:pPr indent="-4763">
              <a:defRPr/>
            </a:pPr>
            <a:r>
              <a:rPr lang="zh-CN" altLang="en-US" sz="1650" b="1">
                <a:solidFill>
                  <a:srgbClr val="FF0000"/>
                </a:solidFill>
                <a:latin typeface="+mn-lt"/>
                <a:ea typeface="+mn-ea"/>
              </a:rPr>
              <a:t>(2) 增加对运算符重载的部分</a:t>
            </a:r>
          </a:p>
        </p:txBody>
      </p:sp>
    </p:spTree>
    <p:extLst>
      <p:ext uri="{BB962C8B-B14F-4D97-AF65-F5344CB8AC3E}">
        <p14:creationId xmlns:p14="http://schemas.microsoft.com/office/powerpoint/2010/main" val="2475614433"/>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C97425ED-0570-41C0-8DA2-355E9817FF29}"/>
              </a:ext>
            </a:extLst>
          </p:cNvPr>
          <p:cNvSpPr>
            <a:spLocks noGrp="1" noChangeArrowheads="1"/>
          </p:cNvSpPr>
          <p:nvPr>
            <p:ph type="subTitle" idx="4294967295"/>
          </p:nvPr>
        </p:nvSpPr>
        <p:spPr>
          <a:xfrm>
            <a:off x="1428750" y="1182291"/>
            <a:ext cx="6286500" cy="4493419"/>
          </a:xfrm>
          <a:prstGeom prst="rect">
            <a:avLst/>
          </a:prstGeom>
        </p:spPr>
        <p:txBody>
          <a:bodyPr/>
          <a:lstStyle/>
          <a:p>
            <a:pPr indent="-4763">
              <a:buNone/>
              <a:defRPr/>
            </a:pPr>
            <a:r>
              <a:rPr lang="zh-CN" altLang="en-US" sz="1500" dirty="0">
                <a:solidFill>
                  <a:srgbClr val="FF0000"/>
                </a:solidFill>
              </a:rPr>
              <a:t>(3) 扩展到对3个运算符重载。</a:t>
            </a:r>
          </a:p>
          <a:p>
            <a:pPr indent="-4763">
              <a:buNone/>
              <a:defRPr/>
            </a:pPr>
            <a:r>
              <a:rPr lang="zh-CN" altLang="en-US" sz="1500" dirty="0">
                <a:solidFill>
                  <a:srgbClr val="0000FF"/>
                </a:solidFill>
              </a:rPr>
              <a:t>在</a:t>
            </a:r>
            <a:r>
              <a:rPr lang="en-US" altLang="zh-CN" sz="1500" dirty="0">
                <a:solidFill>
                  <a:srgbClr val="0000FF"/>
                </a:solidFill>
              </a:rPr>
              <a:t>String</a:t>
            </a:r>
            <a:r>
              <a:rPr lang="zh-CN" altLang="en-US" sz="1500" dirty="0">
                <a:solidFill>
                  <a:srgbClr val="0000FF"/>
                </a:solidFill>
              </a:rPr>
              <a:t>类体中声明3个成员函数： </a:t>
            </a:r>
          </a:p>
          <a:p>
            <a:pPr indent="-4763">
              <a:buNone/>
              <a:defRPr/>
            </a:pPr>
            <a:r>
              <a:rPr lang="en-US" altLang="zh-CN" sz="1350" dirty="0"/>
              <a:t>friend bool operator&gt; (String &amp;string1, String &amp;string2);</a:t>
            </a:r>
          </a:p>
          <a:p>
            <a:pPr indent="-4763">
              <a:buNone/>
              <a:defRPr/>
            </a:pPr>
            <a:r>
              <a:rPr lang="en-US" altLang="zh-CN" sz="1350" dirty="0"/>
              <a:t>friend bool operator&lt; (String &amp;string1, String &amp;string2);</a:t>
            </a:r>
          </a:p>
          <a:p>
            <a:pPr indent="-4763">
              <a:buNone/>
              <a:defRPr/>
            </a:pPr>
            <a:r>
              <a:rPr lang="en-US" altLang="zh-CN" sz="1350" dirty="0"/>
              <a:t>friend bool operator==(String &amp;string1, String&amp; string2);</a:t>
            </a:r>
          </a:p>
          <a:p>
            <a:pPr indent="-4763">
              <a:buNone/>
              <a:defRPr/>
            </a:pPr>
            <a:r>
              <a:rPr lang="zh-CN" altLang="en-US" sz="1350" dirty="0"/>
              <a:t>在类外分别定义3个运算符重载函数： </a:t>
            </a:r>
          </a:p>
          <a:p>
            <a:pPr indent="-4763">
              <a:buNone/>
              <a:defRPr/>
            </a:pPr>
            <a:r>
              <a:rPr lang="en-US" altLang="zh-CN" sz="1350" dirty="0">
                <a:solidFill>
                  <a:srgbClr val="0000FF"/>
                </a:solidFill>
              </a:rPr>
              <a:t>bool operator&gt;(String &amp;string1,String &amp;string2) </a:t>
            </a:r>
            <a:endParaRPr lang="zh-CN" altLang="en-US" sz="1350" dirty="0">
              <a:solidFill>
                <a:srgbClr val="0000FF"/>
              </a:solidFill>
            </a:endParaRPr>
          </a:p>
          <a:p>
            <a:pPr indent="-4763">
              <a:buNone/>
              <a:defRPr/>
            </a:pPr>
            <a:r>
              <a:rPr lang="zh-CN" altLang="en-US" sz="1350" dirty="0"/>
              <a:t>{</a:t>
            </a:r>
            <a:endParaRPr lang="en-US" altLang="zh-CN" sz="1350" dirty="0"/>
          </a:p>
          <a:p>
            <a:pPr lvl="1" indent="-4763">
              <a:buNone/>
              <a:defRPr/>
            </a:pPr>
            <a:r>
              <a:rPr lang="en-US" altLang="zh-CN" sz="1350" dirty="0"/>
              <a:t>if(</a:t>
            </a:r>
            <a:r>
              <a:rPr lang="en-US" altLang="zh-CN" sz="1350" dirty="0" err="1"/>
              <a:t>strcmp</a:t>
            </a:r>
            <a:r>
              <a:rPr lang="en-US" altLang="zh-CN" sz="1350" dirty="0"/>
              <a:t>(string1.p,string2.p)&gt;0)</a:t>
            </a:r>
          </a:p>
          <a:p>
            <a:pPr lvl="1" indent="-4763">
              <a:buNone/>
              <a:defRPr/>
            </a:pPr>
            <a:r>
              <a:rPr lang="en-US" altLang="zh-CN" sz="1350" dirty="0"/>
              <a:t>return true;</a:t>
            </a:r>
          </a:p>
          <a:p>
            <a:pPr lvl="1" indent="-4763">
              <a:buNone/>
              <a:defRPr/>
            </a:pPr>
            <a:r>
              <a:rPr lang="en-US" altLang="zh-CN" sz="1350" dirty="0"/>
              <a:t>else return false;</a:t>
            </a:r>
          </a:p>
          <a:p>
            <a:pPr marL="204788" lvl="1" indent="0">
              <a:buNone/>
              <a:defRPr/>
            </a:pPr>
            <a:r>
              <a:rPr lang="en-US" altLang="zh-CN" sz="1350" dirty="0"/>
              <a:t>}</a:t>
            </a:r>
          </a:p>
          <a:p>
            <a:pPr indent="-4763">
              <a:buNone/>
              <a:defRPr/>
            </a:pPr>
            <a:r>
              <a:rPr lang="en-US" altLang="zh-CN" sz="1350" dirty="0">
                <a:solidFill>
                  <a:srgbClr val="0000FF"/>
                </a:solidFill>
              </a:rPr>
              <a:t>bool operator&lt;(String &amp;string1,String &amp;string2)        </a:t>
            </a:r>
            <a:endParaRPr lang="zh-CN" altLang="en-US" sz="1350" dirty="0">
              <a:solidFill>
                <a:srgbClr val="0000FF"/>
              </a:solidFill>
            </a:endParaRPr>
          </a:p>
          <a:p>
            <a:pPr indent="-4763">
              <a:buNone/>
              <a:defRPr/>
            </a:pPr>
            <a:r>
              <a:rPr lang="zh-CN" altLang="en-US" sz="1350" dirty="0"/>
              <a:t>{</a:t>
            </a:r>
            <a:endParaRPr lang="en-US" altLang="zh-CN" sz="1350" dirty="0"/>
          </a:p>
          <a:p>
            <a:pPr lvl="1" indent="-4763">
              <a:buNone/>
              <a:defRPr/>
            </a:pPr>
            <a:r>
              <a:rPr lang="en-US" altLang="zh-CN" sz="1350" dirty="0"/>
              <a:t>if(</a:t>
            </a:r>
            <a:r>
              <a:rPr lang="en-US" altLang="zh-CN" sz="1350" dirty="0" err="1"/>
              <a:t>strcmp</a:t>
            </a:r>
            <a:r>
              <a:rPr lang="en-US" altLang="zh-CN" sz="1350" dirty="0"/>
              <a:t>(string1.p,string2.p)&lt;0)</a:t>
            </a:r>
          </a:p>
          <a:p>
            <a:pPr lvl="1" indent="-4763">
              <a:buNone/>
              <a:defRPr/>
            </a:pPr>
            <a:r>
              <a:rPr lang="en-US" altLang="zh-CN" sz="1350" dirty="0"/>
              <a:t>return true;</a:t>
            </a:r>
          </a:p>
          <a:p>
            <a:pPr lvl="1" indent="-4763">
              <a:buNone/>
              <a:defRPr/>
            </a:pPr>
            <a:r>
              <a:rPr lang="en-US" altLang="zh-CN" sz="1350" dirty="0"/>
              <a:t>else return false;</a:t>
            </a:r>
          </a:p>
          <a:p>
            <a:pPr marL="204788" lvl="1" indent="0">
              <a:buNone/>
              <a:defRPr/>
            </a:pPr>
            <a:r>
              <a:rPr lang="en-US" altLang="zh-CN" sz="1350" dirty="0"/>
              <a:t>}</a:t>
            </a:r>
          </a:p>
          <a:p>
            <a:pPr indent="-4763">
              <a:buNone/>
              <a:defRPr/>
            </a:pPr>
            <a:endParaRPr lang="en-US" altLang="zh-CN" sz="1500" dirty="0"/>
          </a:p>
        </p:txBody>
      </p:sp>
    </p:spTree>
    <p:extLst>
      <p:ext uri="{BB962C8B-B14F-4D97-AF65-F5344CB8AC3E}">
        <p14:creationId xmlns:p14="http://schemas.microsoft.com/office/powerpoint/2010/main" val="33227254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3D7F6E93-90CB-46C3-9F25-FBF58A3DEF06}"/>
              </a:ext>
            </a:extLst>
          </p:cNvPr>
          <p:cNvSpPr>
            <a:spLocks noGrp="1" noChangeArrowheads="1"/>
          </p:cNvSpPr>
          <p:nvPr>
            <p:ph type="subTitle" idx="4294967295"/>
          </p:nvPr>
        </p:nvSpPr>
        <p:spPr>
          <a:xfrm>
            <a:off x="1428750" y="1182291"/>
            <a:ext cx="6286500" cy="449341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buNone/>
            </a:pPr>
            <a:endParaRPr lang="en-US" altLang="zh-CN" sz="1350" dirty="0"/>
          </a:p>
          <a:p>
            <a:pPr indent="-4763">
              <a:buNone/>
            </a:pPr>
            <a:r>
              <a:rPr lang="en-US" altLang="zh-CN" sz="1350" dirty="0">
                <a:solidFill>
                  <a:srgbClr val="0000FF"/>
                </a:solidFill>
              </a:rPr>
              <a:t>bool operator==(String &amp;string1,String &amp;string2) </a:t>
            </a:r>
            <a:endParaRPr lang="zh-CN" altLang="en-US" sz="1350" dirty="0">
              <a:solidFill>
                <a:srgbClr val="0000FF"/>
              </a:solidFill>
            </a:endParaRPr>
          </a:p>
          <a:p>
            <a:pPr indent="-4763">
              <a:buNone/>
            </a:pPr>
            <a:r>
              <a:rPr lang="zh-CN" altLang="en-US" sz="1350" dirty="0"/>
              <a:t>{</a:t>
            </a:r>
            <a:r>
              <a:rPr lang="en-US" altLang="zh-CN" sz="1350" dirty="0"/>
              <a:t>if(</a:t>
            </a:r>
            <a:r>
              <a:rPr lang="en-US" altLang="zh-CN" sz="1350" dirty="0" err="1"/>
              <a:t>strcmp</a:t>
            </a:r>
            <a:r>
              <a:rPr lang="en-US" altLang="zh-CN" sz="1350" dirty="0"/>
              <a:t>(string1.p,string2.p)==0)</a:t>
            </a:r>
          </a:p>
          <a:p>
            <a:pPr indent="-4763">
              <a:buNone/>
            </a:pPr>
            <a:r>
              <a:rPr lang="en-US" altLang="zh-CN" sz="1350" dirty="0"/>
              <a:t>return true;</a:t>
            </a:r>
          </a:p>
          <a:p>
            <a:pPr indent="-4763">
              <a:buNone/>
            </a:pPr>
            <a:r>
              <a:rPr lang="en-US" altLang="zh-CN" sz="1350" dirty="0"/>
              <a:t>else</a:t>
            </a:r>
          </a:p>
          <a:p>
            <a:pPr indent="-4763">
              <a:buNone/>
            </a:pPr>
            <a:r>
              <a:rPr lang="en-US" altLang="zh-CN" sz="1350" dirty="0"/>
              <a:t>return false;}</a:t>
            </a:r>
          </a:p>
          <a:p>
            <a:pPr indent="-4763">
              <a:buNone/>
            </a:pPr>
            <a:endParaRPr lang="en-US" altLang="zh-CN" sz="1350" dirty="0"/>
          </a:p>
          <a:p>
            <a:pPr indent="-4763">
              <a:buNone/>
            </a:pPr>
            <a:r>
              <a:rPr lang="zh-CN" altLang="en-US" sz="1500" dirty="0">
                <a:solidFill>
                  <a:srgbClr val="0000FF"/>
                </a:solidFill>
              </a:rPr>
              <a:t>再修改主函数： </a:t>
            </a:r>
          </a:p>
          <a:p>
            <a:pPr indent="-4763">
              <a:buNone/>
            </a:pPr>
            <a:r>
              <a:rPr lang="en-US" altLang="zh-CN" sz="1350" dirty="0"/>
              <a:t>int main( )</a:t>
            </a:r>
          </a:p>
          <a:p>
            <a:pPr indent="-4763">
              <a:buNone/>
            </a:pPr>
            <a:r>
              <a:rPr lang="en-US" altLang="zh-CN" sz="1350" dirty="0"/>
              <a:t>{String string1(″Hello″),string2(″Book″),string3(″Computer″);</a:t>
            </a:r>
          </a:p>
          <a:p>
            <a:pPr indent="-4763">
              <a:buNone/>
            </a:pPr>
            <a:r>
              <a:rPr lang="en-US" altLang="zh-CN" sz="1350" dirty="0" err="1"/>
              <a:t>cout</a:t>
            </a:r>
            <a:r>
              <a:rPr lang="en-US" altLang="zh-CN" sz="1350" dirty="0"/>
              <a:t>&lt;&lt;(string1&gt;string2)&lt;&lt;</a:t>
            </a:r>
            <a:r>
              <a:rPr lang="en-US" altLang="zh-CN" sz="1350" dirty="0" err="1"/>
              <a:t>endl</a:t>
            </a:r>
            <a:r>
              <a:rPr lang="en-US" altLang="zh-CN" sz="1350" dirty="0"/>
              <a:t>;            //</a:t>
            </a:r>
            <a:r>
              <a:rPr lang="zh-CN" altLang="en-US" sz="1350" dirty="0"/>
              <a:t>比较结果应该为</a:t>
            </a:r>
            <a:r>
              <a:rPr lang="en-US" altLang="zh-CN" sz="1350" dirty="0"/>
              <a:t>true</a:t>
            </a:r>
          </a:p>
          <a:p>
            <a:pPr indent="-4763">
              <a:buNone/>
            </a:pPr>
            <a:r>
              <a:rPr lang="en-US" altLang="zh-CN" sz="1350" dirty="0" err="1"/>
              <a:t>cout</a:t>
            </a:r>
            <a:r>
              <a:rPr lang="en-US" altLang="zh-CN" sz="1350" dirty="0"/>
              <a:t>&lt;&lt;(string1&lt;string3)&lt;&lt;</a:t>
            </a:r>
            <a:r>
              <a:rPr lang="en-US" altLang="zh-CN" sz="1350" dirty="0" err="1"/>
              <a:t>endl</a:t>
            </a:r>
            <a:r>
              <a:rPr lang="en-US" altLang="zh-CN" sz="1350" dirty="0"/>
              <a:t>;            //</a:t>
            </a:r>
            <a:r>
              <a:rPr lang="zh-CN" altLang="en-US" sz="1350" dirty="0"/>
              <a:t>比较结果应该为</a:t>
            </a:r>
            <a:r>
              <a:rPr lang="en-US" altLang="zh-CN" sz="1350" dirty="0"/>
              <a:t>false </a:t>
            </a:r>
          </a:p>
          <a:p>
            <a:pPr indent="-4763">
              <a:buNone/>
            </a:pPr>
            <a:r>
              <a:rPr lang="en-US" altLang="zh-CN" sz="1350" dirty="0" err="1"/>
              <a:t>cout</a:t>
            </a:r>
            <a:r>
              <a:rPr lang="en-US" altLang="zh-CN" sz="1350" dirty="0"/>
              <a:t>&lt;&lt;(string1==string2)&lt;&lt;</a:t>
            </a:r>
            <a:r>
              <a:rPr lang="en-US" altLang="zh-CN" sz="1350" dirty="0" err="1"/>
              <a:t>endl</a:t>
            </a:r>
            <a:r>
              <a:rPr lang="en-US" altLang="zh-CN" sz="1350" dirty="0"/>
              <a:t>;           //</a:t>
            </a:r>
            <a:r>
              <a:rPr lang="zh-CN" altLang="en-US" sz="1350" dirty="0"/>
              <a:t>比较结果应该为</a:t>
            </a:r>
            <a:r>
              <a:rPr lang="en-US" altLang="zh-CN" sz="1350" dirty="0"/>
              <a:t>false </a:t>
            </a:r>
          </a:p>
          <a:p>
            <a:pPr indent="-4763">
              <a:buNone/>
            </a:pPr>
            <a:r>
              <a:rPr lang="en-US" altLang="zh-CN" sz="1350" dirty="0"/>
              <a:t>return 0;</a:t>
            </a:r>
          </a:p>
          <a:p>
            <a:pPr indent="-4763">
              <a:buNone/>
            </a:pPr>
            <a:r>
              <a:rPr lang="en-US" altLang="zh-CN" sz="1350" dirty="0"/>
              <a:t>}</a:t>
            </a:r>
            <a:endParaRPr lang="zh-CN" altLang="en-US" sz="1350" dirty="0"/>
          </a:p>
        </p:txBody>
      </p:sp>
    </p:spTree>
    <p:extLst>
      <p:ext uri="{BB962C8B-B14F-4D97-AF65-F5344CB8AC3E}">
        <p14:creationId xmlns:p14="http://schemas.microsoft.com/office/powerpoint/2010/main" val="3470295866"/>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1866B1C6-7EAF-422E-9F33-B3F23BA1BBF1}"/>
              </a:ext>
            </a:extLst>
          </p:cNvPr>
          <p:cNvSpPr>
            <a:spLocks noGrp="1" noChangeArrowheads="1"/>
          </p:cNvSpPr>
          <p:nvPr>
            <p:ph type="subTitle" idx="4294967295"/>
          </p:nvPr>
        </p:nvSpPr>
        <p:spPr>
          <a:xfrm>
            <a:off x="1143000" y="1257301"/>
            <a:ext cx="6286500" cy="4493419"/>
          </a:xfrm>
          <a:prstGeom prst="rect">
            <a:avLst/>
          </a:prstGeom>
        </p:spPr>
        <p:txBody>
          <a:bodyPr/>
          <a:lstStyle/>
          <a:p>
            <a:pPr indent="-4763">
              <a:buNone/>
              <a:defRPr/>
            </a:pPr>
            <a:r>
              <a:rPr lang="zh-CN" altLang="en-US" sz="1500">
                <a:solidFill>
                  <a:srgbClr val="FF0000"/>
                </a:solidFill>
              </a:rPr>
              <a:t>(4) 再进一步修饰完善，使输出结果更直观。</a:t>
            </a:r>
          </a:p>
          <a:p>
            <a:pPr indent="-4763">
              <a:buNone/>
              <a:defRPr/>
            </a:pPr>
            <a:r>
              <a:rPr lang="zh-CN" altLang="en-US" sz="1350"/>
              <a:t>#</a:t>
            </a:r>
            <a:r>
              <a:rPr lang="en-US" altLang="zh-CN" sz="1350"/>
              <a:t>include &lt;iostream&gt;</a:t>
            </a:r>
          </a:p>
          <a:p>
            <a:pPr indent="-4763">
              <a:buNone/>
              <a:defRPr/>
            </a:pPr>
            <a:r>
              <a:rPr lang="en-US" altLang="zh-CN" sz="1350"/>
              <a:t>using namespace std;</a:t>
            </a:r>
          </a:p>
          <a:p>
            <a:pPr indent="-4763">
              <a:buNone/>
              <a:defRPr/>
            </a:pPr>
            <a:r>
              <a:rPr lang="en-US" altLang="zh-CN" sz="1350">
                <a:solidFill>
                  <a:srgbClr val="0000FF"/>
                </a:solidFill>
              </a:rPr>
              <a:t>class String</a:t>
            </a:r>
          </a:p>
          <a:p>
            <a:pPr indent="-4763">
              <a:buNone/>
              <a:defRPr/>
            </a:pPr>
            <a:r>
              <a:rPr lang="en-US" altLang="zh-CN" sz="1350">
                <a:solidFill>
                  <a:srgbClr val="0000FF"/>
                </a:solidFill>
              </a:rPr>
              <a:t>{</a:t>
            </a:r>
            <a:r>
              <a:rPr lang="en-US" altLang="zh-CN" sz="1350"/>
              <a:t>public:</a:t>
            </a:r>
          </a:p>
          <a:p>
            <a:pPr lvl="1" indent="-4763">
              <a:buNone/>
              <a:defRPr/>
            </a:pPr>
            <a:r>
              <a:rPr lang="en-US" altLang="zh-CN" sz="1350"/>
              <a:t>String( ){p=NULL;}</a:t>
            </a:r>
          </a:p>
          <a:p>
            <a:pPr lvl="1" indent="-4763">
              <a:buNone/>
              <a:defRPr/>
            </a:pPr>
            <a:r>
              <a:rPr lang="en-US" altLang="zh-CN" sz="1350"/>
              <a:t>String(char *str);</a:t>
            </a:r>
          </a:p>
          <a:p>
            <a:pPr lvl="1" indent="-4763">
              <a:buNone/>
              <a:defRPr/>
            </a:pPr>
            <a:r>
              <a:rPr lang="en-US" altLang="zh-CN" sz="1350"/>
              <a:t>friend bool operator&gt;(String &amp;string1,String &amp;string2);</a:t>
            </a:r>
          </a:p>
          <a:p>
            <a:pPr lvl="1" indent="-4763">
              <a:buNone/>
              <a:defRPr/>
            </a:pPr>
            <a:r>
              <a:rPr lang="en-US" altLang="zh-CN" sz="1350"/>
              <a:t>friend bool operator&lt;(String &amp;string1,String &amp;string2);</a:t>
            </a:r>
          </a:p>
          <a:p>
            <a:pPr lvl="1" indent="-4763">
              <a:buNone/>
              <a:defRPr/>
            </a:pPr>
            <a:r>
              <a:rPr lang="en-US" altLang="zh-CN" sz="1350"/>
              <a:t>friend bool operator==(String &amp;string1,String &amp;string2);</a:t>
            </a:r>
          </a:p>
          <a:p>
            <a:pPr lvl="1" indent="-4763">
              <a:buNone/>
              <a:defRPr/>
            </a:pPr>
            <a:r>
              <a:rPr lang="en-US" altLang="zh-CN" sz="1350"/>
              <a:t>void display( );</a:t>
            </a:r>
          </a:p>
          <a:p>
            <a:pPr indent="-4763">
              <a:buNone/>
              <a:defRPr/>
            </a:pPr>
            <a:r>
              <a:rPr lang="en-US" altLang="zh-CN" sz="1350"/>
              <a:t>private:</a:t>
            </a:r>
          </a:p>
          <a:p>
            <a:pPr lvl="1" indent="-4763">
              <a:buNone/>
              <a:defRPr/>
            </a:pPr>
            <a:r>
              <a:rPr lang="en-US" altLang="zh-CN" sz="1350"/>
              <a:t>char *p;</a:t>
            </a:r>
          </a:p>
          <a:p>
            <a:pPr marL="204788" lvl="1" indent="0">
              <a:buNone/>
              <a:defRPr/>
            </a:pPr>
            <a:r>
              <a:rPr lang="en-US" altLang="zh-CN" sz="1350">
                <a:solidFill>
                  <a:srgbClr val="0000FF"/>
                </a:solidFill>
              </a:rPr>
              <a:t>};</a:t>
            </a:r>
            <a:r>
              <a:rPr lang="en-US" altLang="zh-CN" sz="1350"/>
              <a:t> </a:t>
            </a:r>
          </a:p>
          <a:p>
            <a:pPr indent="-4763">
              <a:buNone/>
              <a:defRPr/>
            </a:pPr>
            <a:r>
              <a:rPr lang="en-US" altLang="zh-CN" sz="1350"/>
              <a:t>String∷String(char *str)</a:t>
            </a:r>
          </a:p>
          <a:p>
            <a:pPr indent="-4763">
              <a:buNone/>
              <a:defRPr/>
            </a:pPr>
            <a:r>
              <a:rPr lang="en-US" altLang="zh-CN" sz="1350"/>
              <a:t>{p=str;}</a:t>
            </a:r>
          </a:p>
          <a:p>
            <a:pPr indent="-4763">
              <a:buNone/>
              <a:defRPr/>
            </a:pPr>
            <a:r>
              <a:rPr lang="en-US" altLang="zh-CN" sz="1350"/>
              <a:t>void String∷display( )</a:t>
            </a:r>
            <a:endParaRPr lang="zh-CN" altLang="en-US" sz="1350"/>
          </a:p>
          <a:p>
            <a:pPr indent="-4763">
              <a:buNone/>
              <a:defRPr/>
            </a:pPr>
            <a:r>
              <a:rPr lang="zh-CN" altLang="en-US" sz="1350"/>
              <a:t>{</a:t>
            </a:r>
            <a:r>
              <a:rPr lang="en-US" altLang="zh-CN" sz="1350"/>
              <a:t>cout&lt;&lt;p;}</a:t>
            </a:r>
          </a:p>
          <a:p>
            <a:pPr indent="-4763">
              <a:buNone/>
              <a:defRPr/>
            </a:pPr>
            <a:endParaRPr lang="en-US" altLang="zh-CN" sz="1350"/>
          </a:p>
          <a:p>
            <a:pPr indent="-4763">
              <a:buNone/>
              <a:defRPr/>
            </a:pPr>
            <a:endParaRPr lang="en-US" altLang="zh-CN" sz="1350"/>
          </a:p>
        </p:txBody>
      </p:sp>
    </p:spTree>
    <p:extLst>
      <p:ext uri="{BB962C8B-B14F-4D97-AF65-F5344CB8AC3E}">
        <p14:creationId xmlns:p14="http://schemas.microsoft.com/office/powerpoint/2010/main" val="3124641184"/>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9AB3219-A8A6-44A7-9D93-D65A96000A28}"/>
              </a:ext>
            </a:extLst>
          </p:cNvPr>
          <p:cNvSpPr>
            <a:spLocks noGrp="1" noChangeArrowheads="1"/>
          </p:cNvSpPr>
          <p:nvPr>
            <p:ph type="subTitle" idx="4294967295"/>
          </p:nvPr>
        </p:nvSpPr>
        <p:spPr>
          <a:xfrm>
            <a:off x="1143000" y="1257301"/>
            <a:ext cx="6286500" cy="449341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buNone/>
            </a:pPr>
            <a:r>
              <a:rPr lang="en-US" altLang="zh-CN" sz="1350">
                <a:solidFill>
                  <a:srgbClr val="0000FF"/>
                </a:solidFill>
              </a:rPr>
              <a:t>bool operator&gt;(String &amp;string1,String &amp;string2)</a:t>
            </a:r>
          </a:p>
          <a:p>
            <a:pPr indent="-4763">
              <a:buNone/>
            </a:pPr>
            <a:r>
              <a:rPr lang="en-US" altLang="zh-CN" sz="1350"/>
              <a:t>{if(strcmp(string1.p,string2.p)&gt;0)</a:t>
            </a:r>
          </a:p>
          <a:p>
            <a:pPr indent="-4763">
              <a:buNone/>
            </a:pPr>
            <a:r>
              <a:rPr lang="en-US" altLang="zh-CN" sz="1350"/>
              <a:t>return true;</a:t>
            </a:r>
          </a:p>
          <a:p>
            <a:pPr indent="-4763">
              <a:buNone/>
            </a:pPr>
            <a:r>
              <a:rPr lang="en-US" altLang="zh-CN" sz="1350"/>
              <a:t>else</a:t>
            </a:r>
          </a:p>
          <a:p>
            <a:pPr indent="-4763">
              <a:buNone/>
            </a:pPr>
            <a:r>
              <a:rPr lang="en-US" altLang="zh-CN" sz="1350"/>
              <a:t>return false;}</a:t>
            </a:r>
          </a:p>
          <a:p>
            <a:pPr indent="-4763">
              <a:buNone/>
            </a:pPr>
            <a:r>
              <a:rPr lang="en-US" altLang="zh-CN" sz="1350">
                <a:solidFill>
                  <a:srgbClr val="0000FF"/>
                </a:solidFill>
              </a:rPr>
              <a:t>bool operator&lt;(String &amp;string1,String &amp;string2)</a:t>
            </a:r>
          </a:p>
          <a:p>
            <a:pPr indent="-4763">
              <a:buNone/>
            </a:pPr>
            <a:r>
              <a:rPr lang="en-US" altLang="zh-CN" sz="1350"/>
              <a:t>{if(strcmp(string1.p,string2.p)&lt;0)</a:t>
            </a:r>
          </a:p>
          <a:p>
            <a:pPr indent="-4763">
              <a:buNone/>
            </a:pPr>
            <a:r>
              <a:rPr lang="en-US" altLang="zh-CN" sz="1350"/>
              <a:t>return true;</a:t>
            </a:r>
          </a:p>
          <a:p>
            <a:pPr indent="-4763">
              <a:buNone/>
            </a:pPr>
            <a:r>
              <a:rPr lang="en-US" altLang="zh-CN" sz="1350"/>
              <a:t>else</a:t>
            </a:r>
          </a:p>
          <a:p>
            <a:pPr indent="-4763">
              <a:buNone/>
            </a:pPr>
            <a:r>
              <a:rPr lang="en-US" altLang="zh-CN" sz="1350"/>
              <a:t>return false;}</a:t>
            </a:r>
          </a:p>
          <a:p>
            <a:pPr indent="-4763">
              <a:buNone/>
            </a:pPr>
            <a:r>
              <a:rPr lang="en-US" altLang="zh-CN" sz="1350">
                <a:solidFill>
                  <a:srgbClr val="0000FF"/>
                </a:solidFill>
              </a:rPr>
              <a:t>bool operator==(String &amp;string1,String &amp;string2)</a:t>
            </a:r>
          </a:p>
          <a:p>
            <a:pPr indent="-4763">
              <a:buNone/>
            </a:pPr>
            <a:r>
              <a:rPr lang="en-US" altLang="zh-CN" sz="1350"/>
              <a:t>{if(strcmp(string1.p,string2.p)==0)</a:t>
            </a:r>
          </a:p>
          <a:p>
            <a:pPr indent="-4763">
              <a:buNone/>
            </a:pPr>
            <a:r>
              <a:rPr lang="en-US" altLang="zh-CN" sz="1350"/>
              <a:t>return true;</a:t>
            </a:r>
          </a:p>
          <a:p>
            <a:pPr indent="-4763">
              <a:buNone/>
            </a:pPr>
            <a:r>
              <a:rPr lang="en-US" altLang="zh-CN" sz="1350"/>
              <a:t>else</a:t>
            </a:r>
          </a:p>
          <a:p>
            <a:pPr indent="-4763">
              <a:buNone/>
            </a:pPr>
            <a:r>
              <a:rPr lang="en-US" altLang="zh-CN" sz="1350"/>
              <a:t>return false;}</a:t>
            </a:r>
          </a:p>
          <a:p>
            <a:pPr indent="-4763">
              <a:buNone/>
            </a:pPr>
            <a:endParaRPr lang="en-US" altLang="zh-CN" sz="1350"/>
          </a:p>
        </p:txBody>
      </p:sp>
    </p:spTree>
    <p:extLst>
      <p:ext uri="{BB962C8B-B14F-4D97-AF65-F5344CB8AC3E}">
        <p14:creationId xmlns:p14="http://schemas.microsoft.com/office/powerpoint/2010/main" val="2325360252"/>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F4E29D80-65FD-4D20-98D6-11A446CD9DB2}"/>
              </a:ext>
            </a:extLst>
          </p:cNvPr>
          <p:cNvSpPr>
            <a:spLocks noGrp="1" noChangeArrowheads="1"/>
          </p:cNvSpPr>
          <p:nvPr>
            <p:ph type="subTitle" idx="4294967295"/>
          </p:nvPr>
        </p:nvSpPr>
        <p:spPr>
          <a:xfrm>
            <a:off x="1309836" y="1200151"/>
            <a:ext cx="6286500" cy="449341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buNone/>
            </a:pPr>
            <a:r>
              <a:rPr lang="en-US" altLang="zh-CN" sz="1350" dirty="0">
                <a:solidFill>
                  <a:srgbClr val="0000FF"/>
                </a:solidFill>
              </a:rPr>
              <a:t>void compare(String &amp;string1,String &amp;string2)</a:t>
            </a:r>
          </a:p>
          <a:p>
            <a:pPr indent="-4763">
              <a:buNone/>
            </a:pPr>
            <a:r>
              <a:rPr lang="en-US" altLang="zh-CN" sz="1350" dirty="0"/>
              <a:t>{if(operator&gt;(string1,string2)==1)</a:t>
            </a:r>
          </a:p>
          <a:p>
            <a:pPr indent="-4763">
              <a:buNone/>
            </a:pPr>
            <a:r>
              <a:rPr lang="en-US" altLang="zh-CN" sz="1350" dirty="0"/>
              <a:t>{string1.display( );</a:t>
            </a:r>
            <a:r>
              <a:rPr lang="en-US" altLang="zh-CN" sz="1350" dirty="0" err="1"/>
              <a:t>cout</a:t>
            </a:r>
            <a:r>
              <a:rPr lang="en-US" altLang="zh-CN" sz="1350" dirty="0"/>
              <a:t>&lt;&lt;″&gt;″;string2.display( );}</a:t>
            </a:r>
          </a:p>
          <a:p>
            <a:pPr indent="-4763">
              <a:buNone/>
            </a:pPr>
            <a:r>
              <a:rPr lang="en-US" altLang="zh-CN" sz="1350" dirty="0"/>
              <a:t>else if(operator&lt;(string1,string2)==1)</a:t>
            </a:r>
          </a:p>
          <a:p>
            <a:pPr indent="-4763">
              <a:buNone/>
            </a:pPr>
            <a:r>
              <a:rPr lang="en-US" altLang="zh-CN" sz="1350" dirty="0"/>
              <a:t>{string1.display( );</a:t>
            </a:r>
            <a:r>
              <a:rPr lang="en-US" altLang="zh-CN" sz="1350" dirty="0" err="1"/>
              <a:t>cout</a:t>
            </a:r>
            <a:r>
              <a:rPr lang="en-US" altLang="zh-CN" sz="1350" dirty="0"/>
              <a:t>&lt;&lt;″&lt;″;string2.display( );}</a:t>
            </a:r>
          </a:p>
          <a:p>
            <a:pPr indent="-4763">
              <a:buNone/>
            </a:pPr>
            <a:r>
              <a:rPr lang="en-US" altLang="zh-CN" sz="1350" dirty="0"/>
              <a:t>else if(operator==(string1,string2)==1)</a:t>
            </a:r>
          </a:p>
          <a:p>
            <a:pPr indent="-4763">
              <a:buNone/>
            </a:pPr>
            <a:r>
              <a:rPr lang="en-US" altLang="zh-CN" sz="1350" dirty="0"/>
              <a:t>{string1.display( );</a:t>
            </a:r>
            <a:r>
              <a:rPr lang="en-US" altLang="zh-CN" sz="1350" dirty="0" err="1"/>
              <a:t>cout</a:t>
            </a:r>
            <a:r>
              <a:rPr lang="en-US" altLang="zh-CN" sz="1350" dirty="0"/>
              <a:t>&lt;&lt;″=″;string2.display( );}</a:t>
            </a:r>
          </a:p>
          <a:p>
            <a:pPr indent="-4763">
              <a:buNone/>
            </a:pPr>
            <a:r>
              <a:rPr lang="en-US" altLang="zh-CN" sz="1350" dirty="0" err="1"/>
              <a:t>cout</a:t>
            </a:r>
            <a:r>
              <a:rPr lang="en-US" altLang="zh-CN" sz="1350" dirty="0"/>
              <a:t>&lt;&lt;</a:t>
            </a:r>
            <a:r>
              <a:rPr lang="en-US" altLang="zh-CN" sz="1350" dirty="0" err="1"/>
              <a:t>endl</a:t>
            </a:r>
            <a:r>
              <a:rPr lang="en-US" altLang="zh-CN" sz="1350" dirty="0"/>
              <a:t>;}</a:t>
            </a:r>
          </a:p>
          <a:p>
            <a:pPr indent="-4763">
              <a:buNone/>
            </a:pPr>
            <a:r>
              <a:rPr lang="en-US" altLang="zh-CN" sz="1350" dirty="0">
                <a:solidFill>
                  <a:srgbClr val="0000FF"/>
                </a:solidFill>
              </a:rPr>
              <a:t>int main( )</a:t>
            </a:r>
          </a:p>
          <a:p>
            <a:pPr indent="-4763">
              <a:buNone/>
            </a:pPr>
            <a:r>
              <a:rPr lang="en-US" altLang="zh-CN" sz="1350" dirty="0"/>
              <a:t>{String string1(″Hello″),string2(″Book″),string3(″Computer″),string4(″Hello″);</a:t>
            </a:r>
          </a:p>
          <a:p>
            <a:pPr indent="-4763">
              <a:buNone/>
            </a:pPr>
            <a:r>
              <a:rPr lang="en-US" altLang="zh-CN" sz="1350" dirty="0"/>
              <a:t>compare(string1,string2);</a:t>
            </a:r>
          </a:p>
          <a:p>
            <a:pPr indent="-4763">
              <a:buNone/>
            </a:pPr>
            <a:r>
              <a:rPr lang="en-US" altLang="zh-CN" sz="1350" dirty="0"/>
              <a:t>compare(string2,string3);</a:t>
            </a:r>
          </a:p>
          <a:p>
            <a:pPr indent="-4763">
              <a:buNone/>
            </a:pPr>
            <a:r>
              <a:rPr lang="en-US" altLang="zh-CN" sz="1350" dirty="0"/>
              <a:t>compare(string1,string4);</a:t>
            </a:r>
          </a:p>
          <a:p>
            <a:pPr indent="-4763">
              <a:buNone/>
            </a:pPr>
            <a:r>
              <a:rPr lang="en-US" altLang="zh-CN" sz="1350" dirty="0"/>
              <a:t>return 0;}</a:t>
            </a:r>
            <a:endParaRPr lang="zh-CN" altLang="en-US" sz="1350" dirty="0"/>
          </a:p>
          <a:p>
            <a:pPr indent="-4763">
              <a:buNone/>
            </a:pPr>
            <a:r>
              <a:rPr lang="zh-CN" altLang="en-US" sz="1350" dirty="0">
                <a:solidFill>
                  <a:srgbClr val="0000FF"/>
                </a:solidFill>
              </a:rPr>
              <a:t>运行结果为</a:t>
            </a:r>
          </a:p>
          <a:p>
            <a:pPr indent="-4763">
              <a:buNone/>
            </a:pPr>
            <a:r>
              <a:rPr lang="en-US" altLang="zh-CN" sz="1350" dirty="0"/>
              <a:t>Hello&gt;Book</a:t>
            </a:r>
          </a:p>
          <a:p>
            <a:pPr indent="-4763">
              <a:buNone/>
            </a:pPr>
            <a:r>
              <a:rPr lang="en-US" altLang="zh-CN" sz="1350" dirty="0"/>
              <a:t>Book&lt;Computer</a:t>
            </a:r>
          </a:p>
          <a:p>
            <a:pPr indent="-4763">
              <a:buNone/>
            </a:pPr>
            <a:r>
              <a:rPr lang="en-US" altLang="zh-CN" sz="1350" dirty="0"/>
              <a:t>Hello==Hello</a:t>
            </a:r>
          </a:p>
        </p:txBody>
      </p:sp>
      <p:sp>
        <p:nvSpPr>
          <p:cNvPr id="3" name="矩形 2">
            <a:extLst>
              <a:ext uri="{FF2B5EF4-FFF2-40B4-BE49-F238E27FC236}">
                <a16:creationId xmlns:a16="http://schemas.microsoft.com/office/drawing/2014/main" id="{C23737CE-9B59-43B1-A422-C75B906DB5AB}"/>
              </a:ext>
            </a:extLst>
          </p:cNvPr>
          <p:cNvSpPr/>
          <p:nvPr/>
        </p:nvSpPr>
        <p:spPr>
          <a:xfrm>
            <a:off x="1571625" y="4661297"/>
            <a:ext cx="1982391" cy="1017984"/>
          </a:xfrm>
          <a:prstGeom prst="rect">
            <a:avLst/>
          </a:prstGeom>
          <a:noFill/>
          <a:ln>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spTree>
    <p:extLst>
      <p:ext uri="{BB962C8B-B14F-4D97-AF65-F5344CB8AC3E}">
        <p14:creationId xmlns:p14="http://schemas.microsoft.com/office/powerpoint/2010/main" val="2426866486"/>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AE67E634-313A-4649-A63F-E9A402B72319}"/>
              </a:ext>
            </a:extLst>
          </p:cNvPr>
          <p:cNvSpPr>
            <a:spLocks noGrp="1" noChangeArrowheads="1"/>
          </p:cNvSpPr>
          <p:nvPr>
            <p:ph type="subTitle" idx="4294967295"/>
          </p:nvPr>
        </p:nvSpPr>
        <p:spPr>
          <a:xfrm>
            <a:off x="1143000" y="1419226"/>
            <a:ext cx="6286500" cy="319801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38138" indent="-127397" algn="just">
              <a:lnSpc>
                <a:spcPts val="2550"/>
              </a:lnSpc>
              <a:buClr>
                <a:srgbClr val="FF0000"/>
              </a:buClr>
              <a:buSzPct val="75000"/>
              <a:buFont typeface="Wingdings" panose="05000000000000000000" pitchFamily="2" charset="2"/>
              <a:buChar char="p"/>
            </a:pPr>
            <a:r>
              <a:rPr lang="zh-CN" altLang="en-US" sz="1650" b="0">
                <a:ea typeface="黑体" panose="02010609060101010101" pitchFamily="49" charset="-122"/>
              </a:rPr>
              <a:t>增加了一个</a:t>
            </a:r>
            <a:r>
              <a:rPr lang="en-US" altLang="zh-CN" sz="1650" b="0">
                <a:solidFill>
                  <a:srgbClr val="0000FF"/>
                </a:solidFill>
                <a:ea typeface="黑体" panose="02010609060101010101" pitchFamily="49" charset="-122"/>
              </a:rPr>
              <a:t>compare</a:t>
            </a:r>
            <a:r>
              <a:rPr lang="zh-CN" altLang="en-US" sz="1650" b="0">
                <a:ea typeface="黑体" panose="02010609060101010101" pitchFamily="49" charset="-122"/>
              </a:rPr>
              <a:t>函数，用来对两个字符串进行比较，并输出相应的信息。这样可以</a:t>
            </a:r>
            <a:r>
              <a:rPr lang="zh-CN" altLang="en-US" sz="1650" b="0">
                <a:solidFill>
                  <a:srgbClr val="0000FF"/>
                </a:solidFill>
                <a:ea typeface="黑体" panose="02010609060101010101" pitchFamily="49" charset="-122"/>
              </a:rPr>
              <a:t>减轻主函数的负担，使主函数简明易读。</a:t>
            </a:r>
          </a:p>
          <a:p>
            <a:pPr marL="338138" indent="-127397" algn="just">
              <a:lnSpc>
                <a:spcPts val="2550"/>
              </a:lnSpc>
              <a:buClr>
                <a:srgbClr val="FF0000"/>
              </a:buClr>
              <a:buSzPct val="75000"/>
              <a:buFont typeface="Wingdings" panose="05000000000000000000" pitchFamily="2" charset="2"/>
              <a:buChar char="p"/>
            </a:pPr>
            <a:r>
              <a:rPr lang="zh-CN" altLang="en-US" sz="1650" b="0">
                <a:ea typeface="黑体" panose="02010609060101010101" pitchFamily="49" charset="-122"/>
              </a:rPr>
              <a:t>这种方法的指导思想是： </a:t>
            </a:r>
            <a:r>
              <a:rPr lang="zh-CN" altLang="en-US" sz="1650" b="0">
                <a:solidFill>
                  <a:srgbClr val="0000FF"/>
                </a:solidFill>
                <a:ea typeface="黑体" panose="02010609060101010101" pitchFamily="49" charset="-122"/>
              </a:rPr>
              <a:t>先搭框架，逐步扩充，由简到繁，最后完善</a:t>
            </a:r>
            <a:r>
              <a:rPr lang="zh-CN" altLang="en-US" sz="1650" b="0">
                <a:ea typeface="黑体" panose="02010609060101010101" pitchFamily="49" charset="-122"/>
              </a:rPr>
              <a:t>。</a:t>
            </a:r>
            <a:endParaRPr lang="en-US" altLang="zh-CN" sz="1650" b="0">
              <a:ea typeface="黑体" panose="02010609060101010101" pitchFamily="49" charset="-122"/>
            </a:endParaRPr>
          </a:p>
          <a:p>
            <a:pPr marL="338138" indent="-127397" algn="just">
              <a:lnSpc>
                <a:spcPts val="2550"/>
              </a:lnSpc>
              <a:buClr>
                <a:srgbClr val="FF0000"/>
              </a:buClr>
              <a:buSzPct val="75000"/>
              <a:buFont typeface="Wingdings" panose="05000000000000000000" pitchFamily="2" charset="2"/>
              <a:buChar char="p"/>
            </a:pPr>
            <a:r>
              <a:rPr lang="zh-CN" altLang="en-US" sz="1650" b="0">
                <a:ea typeface="黑体" panose="02010609060101010101" pitchFamily="49" charset="-122"/>
              </a:rPr>
              <a:t>边编程，边调试，边扩充。千万不要企图在一开始时就解决所有的细节。</a:t>
            </a:r>
            <a:endParaRPr lang="en-US" altLang="zh-CN" sz="1650" b="0">
              <a:ea typeface="黑体" panose="02010609060101010101" pitchFamily="49" charset="-122"/>
            </a:endParaRPr>
          </a:p>
          <a:p>
            <a:pPr marL="338138" indent="-127397" algn="just">
              <a:lnSpc>
                <a:spcPts val="2550"/>
              </a:lnSpc>
              <a:buClr>
                <a:srgbClr val="FF0000"/>
              </a:buClr>
              <a:buSzPct val="75000"/>
              <a:buFont typeface="Wingdings" panose="05000000000000000000" pitchFamily="2" charset="2"/>
              <a:buChar char="p"/>
            </a:pPr>
            <a:r>
              <a:rPr lang="zh-CN" altLang="en-US" sz="1650" b="0">
                <a:ea typeface="黑体" panose="02010609060101010101" pitchFamily="49" charset="-122"/>
              </a:rPr>
              <a:t>类是可扩充的，可以一步一步地扩充它的功能</a:t>
            </a:r>
            <a:endParaRPr lang="en-US" altLang="zh-CN" sz="1650" b="0">
              <a:ea typeface="黑体" panose="02010609060101010101" pitchFamily="49" charset="-122"/>
            </a:endParaRPr>
          </a:p>
          <a:p>
            <a:pPr marL="338138" indent="-127397" algn="just">
              <a:lnSpc>
                <a:spcPts val="2550"/>
              </a:lnSpc>
              <a:buClr>
                <a:srgbClr val="FF0000"/>
              </a:buClr>
              <a:buSzPct val="75000"/>
              <a:buFont typeface="Wingdings" panose="05000000000000000000" pitchFamily="2" charset="2"/>
              <a:buChar char="p"/>
            </a:pPr>
            <a:r>
              <a:rPr lang="zh-CN" altLang="en-US" sz="1650" b="0">
                <a:ea typeface="黑体" panose="02010609060101010101" pitchFamily="49" charset="-122"/>
              </a:rPr>
              <a:t>最好直接在计算机上写程序，每一步都要上机调试，调试通过了前面一步再做下一步，步步为营。这样编程和调试的效率是比较高的。</a:t>
            </a:r>
          </a:p>
        </p:txBody>
      </p:sp>
    </p:spTree>
    <p:extLst>
      <p:ext uri="{BB962C8B-B14F-4D97-AF65-F5344CB8AC3E}">
        <p14:creationId xmlns:p14="http://schemas.microsoft.com/office/powerpoint/2010/main" val="11369095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5FEFF"/>
        </a:solidFill>
        <a:effectLst/>
      </p:bgPr>
    </p:bg>
    <p:spTree>
      <p:nvGrpSpPr>
        <p:cNvPr id="1" name=""/>
        <p:cNvGrpSpPr/>
        <p:nvPr/>
      </p:nvGrpSpPr>
      <p:grpSpPr>
        <a:xfrm>
          <a:off x="0" y="0"/>
          <a:ext cx="0" cy="0"/>
          <a:chOff x="0" y="0"/>
          <a:chExt cx="0" cy="0"/>
        </a:xfrm>
      </p:grpSpPr>
      <p:sp>
        <p:nvSpPr>
          <p:cNvPr id="671746" name="Rectangle 2">
            <a:extLst>
              <a:ext uri="{FF2B5EF4-FFF2-40B4-BE49-F238E27FC236}">
                <a16:creationId xmlns:a16="http://schemas.microsoft.com/office/drawing/2014/main" id="{BFB619E4-89A4-486B-90F5-7BC254026DC5}"/>
              </a:ext>
            </a:extLst>
          </p:cNvPr>
          <p:cNvSpPr>
            <a:spLocks noGrp="1" noChangeArrowheads="1"/>
          </p:cNvSpPr>
          <p:nvPr>
            <p:ph type="subTitle" idx="4294967295"/>
          </p:nvPr>
        </p:nvSpPr>
        <p:spPr>
          <a:xfrm>
            <a:off x="1143000" y="1863331"/>
            <a:ext cx="6286500" cy="4050506"/>
          </a:xfrm>
          <a:prstGeom prst="rect">
            <a:avLst/>
          </a:prstGeom>
        </p:spPr>
        <p:txBody>
          <a:bodyPr/>
          <a:lstStyle/>
          <a:p>
            <a:pPr indent="-4763">
              <a:buNone/>
              <a:defRPr/>
            </a:pPr>
            <a:r>
              <a:rPr lang="zh-CN" altLang="en-US" dirty="0"/>
              <a:t>第3章  程序设计初步</a:t>
            </a:r>
            <a:endParaRPr lang="en-US" altLang="zh-CN" dirty="0"/>
          </a:p>
          <a:p>
            <a:pPr indent="461963">
              <a:buNone/>
              <a:defRPr/>
            </a:pPr>
            <a:r>
              <a:rPr lang="zh-CN" altLang="en-US" sz="1800" dirty="0">
                <a:solidFill>
                  <a:schemeClr val="accent2"/>
                </a:solidFill>
                <a:latin typeface="Arial" charset="0"/>
                <a:ea typeface="楷体_GB2312" pitchFamily="49" charset="-122"/>
              </a:rPr>
              <a:t>* 3.4  </a:t>
            </a:r>
            <a:r>
              <a:rPr lang="en-US" altLang="zh-CN" sz="1800" dirty="0">
                <a:solidFill>
                  <a:schemeClr val="accent2"/>
                </a:solidFill>
                <a:latin typeface="Arial" charset="0"/>
                <a:ea typeface="楷体_GB2312" pitchFamily="49" charset="-122"/>
              </a:rPr>
              <a:t>C++</a:t>
            </a:r>
            <a:r>
              <a:rPr lang="zh-CN" altLang="en-US" sz="1800" dirty="0">
                <a:solidFill>
                  <a:schemeClr val="accent2"/>
                </a:solidFill>
                <a:latin typeface="Arial" charset="0"/>
                <a:ea typeface="楷体_GB2312" pitchFamily="49" charset="-122"/>
              </a:rPr>
              <a:t>的输入与输出</a:t>
            </a:r>
          </a:p>
          <a:p>
            <a:pPr indent="-4763">
              <a:buNone/>
              <a:defRPr/>
            </a:pPr>
            <a:r>
              <a:rPr lang="zh-CN" altLang="en-US" dirty="0"/>
              <a:t>第4章  利用函数实现指定的功能</a:t>
            </a:r>
            <a:endParaRPr lang="en-US" altLang="zh-CN" dirty="0"/>
          </a:p>
          <a:p>
            <a:pPr indent="461963">
              <a:spcBef>
                <a:spcPct val="0"/>
              </a:spcBef>
              <a:buNone/>
              <a:defRPr/>
            </a:pPr>
            <a:r>
              <a:rPr lang="zh-CN" altLang="en-US" dirty="0">
                <a:solidFill>
                  <a:schemeClr val="accent2"/>
                </a:solidFill>
                <a:latin typeface="Arial" charset="0"/>
                <a:ea typeface="楷体_GB2312" pitchFamily="49" charset="-122"/>
              </a:rPr>
              <a:t>*</a:t>
            </a:r>
            <a:r>
              <a:rPr lang="zh-CN" altLang="en-US" sz="1800" dirty="0">
                <a:solidFill>
                  <a:schemeClr val="accent2"/>
                </a:solidFill>
                <a:latin typeface="Arial" charset="0"/>
                <a:ea typeface="楷体_GB2312" pitchFamily="49" charset="-122"/>
              </a:rPr>
              <a:t>4.</a:t>
            </a:r>
            <a:r>
              <a:rPr lang="en-US" altLang="zh-CN" sz="1800" dirty="0">
                <a:solidFill>
                  <a:schemeClr val="accent2"/>
                </a:solidFill>
                <a:latin typeface="Arial" charset="0"/>
                <a:ea typeface="楷体_GB2312" pitchFamily="49" charset="-122"/>
              </a:rPr>
              <a:t>7</a:t>
            </a:r>
            <a:r>
              <a:rPr lang="zh-CN" altLang="en-US" sz="1800" dirty="0">
                <a:solidFill>
                  <a:schemeClr val="accent2"/>
                </a:solidFill>
                <a:latin typeface="Arial" charset="0"/>
                <a:ea typeface="楷体_GB2312" pitchFamily="49" charset="-122"/>
              </a:rPr>
              <a:t>  内置函数</a:t>
            </a:r>
          </a:p>
          <a:p>
            <a:pPr indent="461963">
              <a:spcBef>
                <a:spcPct val="0"/>
              </a:spcBef>
              <a:buNone/>
              <a:defRPr/>
            </a:pPr>
            <a:r>
              <a:rPr lang="zh-CN" altLang="en-US" sz="1800" dirty="0">
                <a:solidFill>
                  <a:schemeClr val="accent2"/>
                </a:solidFill>
                <a:latin typeface="Arial" charset="0"/>
                <a:ea typeface="楷体_GB2312" pitchFamily="49" charset="-122"/>
              </a:rPr>
              <a:t>*4.</a:t>
            </a:r>
            <a:r>
              <a:rPr lang="en-US" altLang="zh-CN" sz="1800" dirty="0">
                <a:solidFill>
                  <a:schemeClr val="accent2"/>
                </a:solidFill>
                <a:latin typeface="Arial" charset="0"/>
                <a:ea typeface="楷体_GB2312" pitchFamily="49" charset="-122"/>
              </a:rPr>
              <a:t>8</a:t>
            </a:r>
            <a:r>
              <a:rPr lang="zh-CN" altLang="en-US" sz="1800" dirty="0">
                <a:solidFill>
                  <a:schemeClr val="accent2"/>
                </a:solidFill>
                <a:latin typeface="Arial" charset="0"/>
                <a:ea typeface="楷体_GB2312" pitchFamily="49" charset="-122"/>
              </a:rPr>
              <a:t>  函数的重载</a:t>
            </a:r>
          </a:p>
          <a:p>
            <a:pPr indent="461963">
              <a:spcBef>
                <a:spcPct val="0"/>
              </a:spcBef>
              <a:buNone/>
              <a:defRPr/>
            </a:pPr>
            <a:r>
              <a:rPr lang="zh-CN" altLang="en-US" sz="1800" dirty="0">
                <a:solidFill>
                  <a:schemeClr val="accent2"/>
                </a:solidFill>
                <a:latin typeface="Arial" charset="0"/>
                <a:ea typeface="楷体_GB2312" pitchFamily="49" charset="-122"/>
              </a:rPr>
              <a:t>*4.</a:t>
            </a:r>
            <a:r>
              <a:rPr lang="en-US" altLang="zh-CN" sz="1800" dirty="0">
                <a:solidFill>
                  <a:schemeClr val="accent2"/>
                </a:solidFill>
                <a:latin typeface="Arial" charset="0"/>
                <a:ea typeface="楷体_GB2312" pitchFamily="49" charset="-122"/>
              </a:rPr>
              <a:t>9</a:t>
            </a:r>
            <a:r>
              <a:rPr lang="zh-CN" altLang="en-US" sz="1800" dirty="0">
                <a:solidFill>
                  <a:schemeClr val="accent2"/>
                </a:solidFill>
                <a:latin typeface="Arial" charset="0"/>
                <a:ea typeface="楷体_GB2312" pitchFamily="49" charset="-122"/>
              </a:rPr>
              <a:t>  函数模板</a:t>
            </a:r>
          </a:p>
          <a:p>
            <a:pPr indent="461963">
              <a:spcBef>
                <a:spcPct val="0"/>
              </a:spcBef>
              <a:buNone/>
              <a:defRPr/>
            </a:pPr>
            <a:r>
              <a:rPr lang="zh-CN" altLang="en-US" sz="1800" dirty="0">
                <a:solidFill>
                  <a:schemeClr val="accent2"/>
                </a:solidFill>
                <a:latin typeface="Arial" charset="0"/>
                <a:ea typeface="楷体_GB2312" pitchFamily="49" charset="-122"/>
              </a:rPr>
              <a:t>*4.</a:t>
            </a:r>
            <a:r>
              <a:rPr lang="en-US" altLang="zh-CN" sz="1800" dirty="0">
                <a:solidFill>
                  <a:schemeClr val="accent2"/>
                </a:solidFill>
                <a:latin typeface="Arial" charset="0"/>
                <a:ea typeface="楷体_GB2312" pitchFamily="49" charset="-122"/>
              </a:rPr>
              <a:t>10</a:t>
            </a:r>
            <a:r>
              <a:rPr lang="zh-CN" altLang="en-US" sz="1800" dirty="0">
                <a:solidFill>
                  <a:schemeClr val="accent2"/>
                </a:solidFill>
                <a:latin typeface="Arial" charset="0"/>
                <a:ea typeface="楷体_GB2312" pitchFamily="49" charset="-122"/>
              </a:rPr>
              <a:t>  有默认参数的函数</a:t>
            </a:r>
            <a:endParaRPr lang="zh-CN" altLang="en-US" sz="1800" dirty="0">
              <a:solidFill>
                <a:schemeClr val="accent2"/>
              </a:solidFill>
            </a:endParaRPr>
          </a:p>
          <a:p>
            <a:pPr indent="-4763">
              <a:buNone/>
              <a:defRPr/>
            </a:pPr>
            <a:r>
              <a:rPr lang="zh-CN" altLang="en-US" dirty="0"/>
              <a:t>第5章  利用数组处理批量数据</a:t>
            </a:r>
          </a:p>
          <a:p>
            <a:pPr indent="461963">
              <a:buNone/>
              <a:defRPr/>
            </a:pPr>
            <a:r>
              <a:rPr lang="zh-CN" altLang="en-US" sz="1800" dirty="0">
                <a:solidFill>
                  <a:schemeClr val="accent2"/>
                </a:solidFill>
                <a:latin typeface="Arial" charset="0"/>
                <a:ea typeface="楷体_GB2312" pitchFamily="49" charset="-122"/>
              </a:rPr>
              <a:t>* 5.6  </a:t>
            </a:r>
            <a:r>
              <a:rPr lang="en-US" altLang="zh-CN" sz="1800" dirty="0">
                <a:solidFill>
                  <a:schemeClr val="accent2"/>
                </a:solidFill>
                <a:latin typeface="Arial" charset="0"/>
                <a:ea typeface="楷体_GB2312" pitchFamily="49" charset="-122"/>
              </a:rPr>
              <a:t>C++</a:t>
            </a:r>
            <a:r>
              <a:rPr lang="zh-CN" altLang="en-US" sz="1800" dirty="0">
                <a:solidFill>
                  <a:schemeClr val="accent2"/>
                </a:solidFill>
                <a:latin typeface="Arial" charset="0"/>
                <a:ea typeface="楷体_GB2312" pitchFamily="49" charset="-122"/>
              </a:rPr>
              <a:t>处理字符串的方法</a:t>
            </a:r>
            <a:endParaRPr lang="en-US" altLang="zh-CN" sz="1800" dirty="0">
              <a:solidFill>
                <a:schemeClr val="accent2"/>
              </a:solidFill>
            </a:endParaRPr>
          </a:p>
          <a:p>
            <a:pPr indent="-4763">
              <a:buNone/>
              <a:defRPr/>
            </a:pPr>
            <a:r>
              <a:rPr lang="zh-CN" altLang="en-US" dirty="0"/>
              <a:t>第6章  善于使用指针与引用</a:t>
            </a:r>
          </a:p>
          <a:p>
            <a:pPr indent="461963">
              <a:buNone/>
              <a:defRPr/>
            </a:pPr>
            <a:r>
              <a:rPr lang="zh-CN" altLang="en-US" sz="1800" dirty="0">
                <a:solidFill>
                  <a:schemeClr val="accent2"/>
                </a:solidFill>
                <a:latin typeface="Arial" charset="0"/>
                <a:ea typeface="楷体_GB2312" pitchFamily="49" charset="-122"/>
              </a:rPr>
              <a:t>* </a:t>
            </a:r>
            <a:r>
              <a:rPr lang="en-US" altLang="zh-CN" sz="1800" dirty="0">
                <a:solidFill>
                  <a:schemeClr val="accent2"/>
                </a:solidFill>
              </a:rPr>
              <a:t>6.8 const</a:t>
            </a:r>
            <a:r>
              <a:rPr lang="zh-CN" altLang="en-US" sz="1800" dirty="0">
                <a:solidFill>
                  <a:schemeClr val="accent2"/>
                </a:solidFill>
              </a:rPr>
              <a:t>指针</a:t>
            </a:r>
            <a:endParaRPr lang="en-US" altLang="zh-CN" sz="1800" dirty="0">
              <a:solidFill>
                <a:schemeClr val="accent2"/>
              </a:solidFill>
            </a:endParaRPr>
          </a:p>
          <a:p>
            <a:pPr indent="461963">
              <a:buNone/>
              <a:defRPr/>
            </a:pPr>
            <a:r>
              <a:rPr lang="zh-CN" altLang="en-US" sz="1800" dirty="0">
                <a:solidFill>
                  <a:schemeClr val="accent2"/>
                </a:solidFill>
                <a:latin typeface="Arial" charset="0"/>
                <a:ea typeface="楷体_GB2312" pitchFamily="49" charset="-122"/>
              </a:rPr>
              <a:t>* </a:t>
            </a:r>
            <a:r>
              <a:rPr lang="en-US" altLang="zh-CN" sz="1800" dirty="0">
                <a:solidFill>
                  <a:schemeClr val="accent2"/>
                </a:solidFill>
              </a:rPr>
              <a:t>6.11 </a:t>
            </a:r>
            <a:r>
              <a:rPr lang="zh-CN" altLang="en-US" sz="1800" dirty="0">
                <a:solidFill>
                  <a:schemeClr val="accent2"/>
                </a:solidFill>
              </a:rPr>
              <a:t>引用</a:t>
            </a:r>
          </a:p>
        </p:txBody>
      </p:sp>
      <p:sp>
        <p:nvSpPr>
          <p:cNvPr id="1027" name="Rectangle 3">
            <a:extLst>
              <a:ext uri="{FF2B5EF4-FFF2-40B4-BE49-F238E27FC236}">
                <a16:creationId xmlns:a16="http://schemas.microsoft.com/office/drawing/2014/main" id="{711BB486-4E94-4AF5-B841-A9EA250559A4}"/>
              </a:ext>
            </a:extLst>
          </p:cNvPr>
          <p:cNvSpPr>
            <a:spLocks noGrp="1" noChangeArrowheads="1"/>
          </p:cNvSpPr>
          <p:nvPr>
            <p:ph type="ctrTitle" idx="4294967295"/>
          </p:nvPr>
        </p:nvSpPr>
        <p:spPr bwMode="auto">
          <a:xfrm>
            <a:off x="1885950" y="1187054"/>
            <a:ext cx="6115050" cy="514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lnSpc>
                <a:spcPct val="150000"/>
              </a:lnSpc>
              <a:spcBef>
                <a:spcPct val="50000"/>
              </a:spcBef>
            </a:pPr>
            <a:r>
              <a:rPr lang="zh-CN" altLang="en-US" sz="2700" dirty="0">
                <a:latin typeface="黑体" panose="02010609060101010101" pitchFamily="49" charset="-122"/>
                <a:ea typeface="黑体" panose="02010609060101010101" pitchFamily="49" charset="-122"/>
              </a:rPr>
              <a:t>第</a:t>
            </a:r>
            <a:r>
              <a:rPr lang="en-US" altLang="zh-CN" sz="2700" dirty="0">
                <a:latin typeface="黑体" panose="02010609060101010101" pitchFamily="49" charset="-122"/>
                <a:ea typeface="黑体" panose="02010609060101010101" pitchFamily="49" charset="-122"/>
              </a:rPr>
              <a:t>2</a:t>
            </a:r>
            <a:r>
              <a:rPr lang="zh-CN" altLang="en-US" sz="2700" dirty="0">
                <a:latin typeface="黑体" panose="02010609060101010101" pitchFamily="49" charset="-122"/>
                <a:ea typeface="黑体" panose="02010609060101010101" pitchFamily="49" charset="-122"/>
              </a:rPr>
              <a:t>讲 面向过程的程序设计</a:t>
            </a:r>
          </a:p>
        </p:txBody>
      </p:sp>
    </p:spTree>
    <p:extLst>
      <p:ext uri="{BB962C8B-B14F-4D97-AF65-F5344CB8AC3E}">
        <p14:creationId xmlns:p14="http://schemas.microsoft.com/office/powerpoint/2010/main" val="2893083614"/>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a:extLst>
              <a:ext uri="{FF2B5EF4-FFF2-40B4-BE49-F238E27FC236}">
                <a16:creationId xmlns:a16="http://schemas.microsoft.com/office/drawing/2014/main" id="{6EA9BDDB-B72D-4BCB-9E53-293847C2BD2C}"/>
              </a:ext>
            </a:extLst>
          </p:cNvPr>
          <p:cNvSpPr>
            <a:spLocks noGrp="1" noChangeArrowheads="1"/>
          </p:cNvSpPr>
          <p:nvPr>
            <p:ph type="ctrTitle" idx="4294967295"/>
          </p:nvPr>
        </p:nvSpPr>
        <p:spPr>
          <a:xfrm>
            <a:off x="1885950" y="1314450"/>
            <a:ext cx="6115050" cy="514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lnSpc>
                <a:spcPct val="150000"/>
              </a:lnSpc>
              <a:spcBef>
                <a:spcPct val="50000"/>
              </a:spcBef>
            </a:pPr>
            <a:r>
              <a:rPr lang="zh-CN" altLang="en-US" sz="2550"/>
              <a:t>10.6 重载单目运算符</a:t>
            </a:r>
          </a:p>
        </p:txBody>
      </p:sp>
      <p:sp>
        <p:nvSpPr>
          <p:cNvPr id="24578" name="Rectangle 2">
            <a:extLst>
              <a:ext uri="{FF2B5EF4-FFF2-40B4-BE49-F238E27FC236}">
                <a16:creationId xmlns:a16="http://schemas.microsoft.com/office/drawing/2014/main" id="{ACF67377-920B-42BA-88BC-32464E371482}"/>
              </a:ext>
            </a:extLst>
          </p:cNvPr>
          <p:cNvSpPr>
            <a:spLocks noGrp="1" noChangeArrowheads="1"/>
          </p:cNvSpPr>
          <p:nvPr>
            <p:ph type="subTitle" idx="4294967295"/>
          </p:nvPr>
        </p:nvSpPr>
        <p:spPr>
          <a:xfrm>
            <a:off x="1143000" y="1975247"/>
            <a:ext cx="6286500" cy="28575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38138" indent="-127397" algn="just">
              <a:lnSpc>
                <a:spcPts val="2100"/>
              </a:lnSpc>
              <a:spcAft>
                <a:spcPts val="900"/>
              </a:spcAft>
              <a:buClr>
                <a:srgbClr val="FF0000"/>
              </a:buClr>
              <a:buSzPct val="75000"/>
              <a:buFont typeface="Wingdings" panose="05000000000000000000" pitchFamily="2" charset="2"/>
              <a:buChar char="p"/>
            </a:pPr>
            <a:r>
              <a:rPr lang="zh-CN" altLang="en-US" sz="1650" b="0">
                <a:ea typeface="黑体" panose="02010609060101010101" pitchFamily="49" charset="-122"/>
              </a:rPr>
              <a:t>单目运算符只有一个操作数，如!</a:t>
            </a:r>
            <a:r>
              <a:rPr lang="en-US" altLang="zh-CN" sz="1650" b="0">
                <a:ea typeface="黑体" panose="02010609060101010101" pitchFamily="49" charset="-122"/>
              </a:rPr>
              <a:t>a，-b，&amp;c，*p，</a:t>
            </a:r>
            <a:r>
              <a:rPr lang="zh-CN" altLang="en-US" sz="1650" b="0">
                <a:ea typeface="黑体" panose="02010609060101010101" pitchFamily="49" charset="-122"/>
              </a:rPr>
              <a:t>++</a:t>
            </a:r>
            <a:r>
              <a:rPr lang="en-US" altLang="zh-CN" sz="1650" b="0">
                <a:ea typeface="黑体" panose="02010609060101010101" pitchFamily="49" charset="-122"/>
              </a:rPr>
              <a:t>i</a:t>
            </a:r>
            <a:r>
              <a:rPr lang="zh-CN" altLang="en-US" sz="1650" b="0">
                <a:ea typeface="黑体" panose="02010609060101010101" pitchFamily="49" charset="-122"/>
              </a:rPr>
              <a:t>和--</a:t>
            </a:r>
            <a:r>
              <a:rPr lang="en-US" altLang="zh-CN" sz="1650" b="0">
                <a:ea typeface="黑体" panose="02010609060101010101" pitchFamily="49" charset="-122"/>
              </a:rPr>
              <a:t>i</a:t>
            </a:r>
            <a:r>
              <a:rPr lang="zh-CN" altLang="en-US" sz="1650" b="0">
                <a:ea typeface="黑体" panose="02010609060101010101" pitchFamily="49" charset="-122"/>
              </a:rPr>
              <a:t>等</a:t>
            </a:r>
            <a:endParaRPr lang="en-US" altLang="zh-CN" sz="1650" b="0">
              <a:ea typeface="黑体" panose="02010609060101010101" pitchFamily="49" charset="-122"/>
            </a:endParaRPr>
          </a:p>
          <a:p>
            <a:pPr marL="338138" indent="-127397" algn="just">
              <a:lnSpc>
                <a:spcPts val="2100"/>
              </a:lnSpc>
              <a:spcAft>
                <a:spcPts val="900"/>
              </a:spcAft>
              <a:buClr>
                <a:srgbClr val="FF0000"/>
              </a:buClr>
              <a:buSzPct val="75000"/>
              <a:buFont typeface="Wingdings" panose="05000000000000000000" pitchFamily="2" charset="2"/>
              <a:buChar char="p"/>
            </a:pPr>
            <a:r>
              <a:rPr lang="zh-CN" altLang="en-US" sz="1650" b="0">
                <a:ea typeface="黑体" panose="02010609060101010101" pitchFamily="49" charset="-122"/>
              </a:rPr>
              <a:t>重载单目运算符的方法与重载双目运算符的方法是类似的</a:t>
            </a:r>
            <a:endParaRPr lang="en-US" altLang="zh-CN" sz="1650" b="0">
              <a:ea typeface="黑体" panose="02010609060101010101" pitchFamily="49" charset="-122"/>
            </a:endParaRPr>
          </a:p>
          <a:p>
            <a:pPr marL="338138" indent="-127397" algn="just">
              <a:lnSpc>
                <a:spcPts val="2100"/>
              </a:lnSpc>
              <a:spcAft>
                <a:spcPts val="900"/>
              </a:spcAft>
              <a:buClr>
                <a:srgbClr val="FF0000"/>
              </a:buClr>
              <a:buSzPct val="75000"/>
              <a:buFont typeface="Wingdings" panose="05000000000000000000" pitchFamily="2" charset="2"/>
              <a:buChar char="p"/>
            </a:pPr>
            <a:r>
              <a:rPr lang="zh-CN" altLang="en-US" sz="1650" b="0">
                <a:ea typeface="黑体" panose="02010609060101010101" pitchFamily="49" charset="-122"/>
              </a:rPr>
              <a:t>但由于单目运算符只有一个操作数，因此运算符重载函数只有一个参数，如果运算符重载函数作为成员函数，则还可省略此参数。</a:t>
            </a:r>
          </a:p>
        </p:txBody>
      </p:sp>
    </p:spTree>
    <p:extLst>
      <p:ext uri="{BB962C8B-B14F-4D97-AF65-F5344CB8AC3E}">
        <p14:creationId xmlns:p14="http://schemas.microsoft.com/office/powerpoint/2010/main" val="3517043307"/>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E23F8C19-A38A-4C74-8626-9C7DE24900DC}"/>
              </a:ext>
            </a:extLst>
          </p:cNvPr>
          <p:cNvSpPr>
            <a:spLocks noGrp="1" noChangeArrowheads="1"/>
          </p:cNvSpPr>
          <p:nvPr>
            <p:ph type="subTitle" idx="4294967295"/>
          </p:nvPr>
        </p:nvSpPr>
        <p:spPr>
          <a:xfrm>
            <a:off x="1115616" y="1154906"/>
            <a:ext cx="6286500" cy="92987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lgn="just">
              <a:lnSpc>
                <a:spcPts val="2325"/>
              </a:lnSpc>
              <a:buNone/>
            </a:pPr>
            <a:r>
              <a:rPr lang="zh-CN" altLang="en-US" sz="1650" dirty="0">
                <a:solidFill>
                  <a:srgbClr val="FF0000"/>
                </a:solidFill>
              </a:rPr>
              <a:t>例10.5 </a:t>
            </a:r>
            <a:r>
              <a:rPr lang="zh-CN" altLang="en-US" sz="1650" dirty="0"/>
              <a:t>有一个</a:t>
            </a:r>
            <a:r>
              <a:rPr lang="en-US" altLang="zh-CN" sz="1650" dirty="0"/>
              <a:t>Time</a:t>
            </a:r>
            <a:r>
              <a:rPr lang="zh-CN" altLang="en-US" sz="1650" dirty="0"/>
              <a:t>类，包含数据成员</a:t>
            </a:r>
            <a:r>
              <a:rPr lang="en-US" altLang="zh-CN" sz="1650" dirty="0"/>
              <a:t>minute(</a:t>
            </a:r>
            <a:r>
              <a:rPr lang="zh-CN" altLang="en-US" sz="1650" dirty="0"/>
              <a:t>分)和</a:t>
            </a:r>
            <a:r>
              <a:rPr lang="en-US" altLang="zh-CN" sz="1650" dirty="0"/>
              <a:t>sec(</a:t>
            </a:r>
            <a:r>
              <a:rPr lang="zh-CN" altLang="en-US" sz="1650" dirty="0"/>
              <a:t>秒)，模拟秒表，每次走一秒，满60秒进一分钟，此时秒又从0开始算。要求输出分和秒的值。</a:t>
            </a:r>
          </a:p>
          <a:p>
            <a:pPr indent="-4763" algn="just">
              <a:buNone/>
            </a:pPr>
            <a:endParaRPr lang="en-US" altLang="zh-CN" sz="1500" dirty="0"/>
          </a:p>
        </p:txBody>
      </p:sp>
      <p:sp>
        <p:nvSpPr>
          <p:cNvPr id="25603" name="矩形 2">
            <a:extLst>
              <a:ext uri="{FF2B5EF4-FFF2-40B4-BE49-F238E27FC236}">
                <a16:creationId xmlns:a16="http://schemas.microsoft.com/office/drawing/2014/main" id="{9B3F0404-2FA6-493E-AED9-767390D131CC}"/>
              </a:ext>
            </a:extLst>
          </p:cNvPr>
          <p:cNvSpPr>
            <a:spLocks noChangeArrowheads="1"/>
          </p:cNvSpPr>
          <p:nvPr/>
        </p:nvSpPr>
        <p:spPr bwMode="auto">
          <a:xfrm>
            <a:off x="1277541" y="2171701"/>
            <a:ext cx="3990975" cy="3775393"/>
          </a:xfrm>
          <a:prstGeom prst="rect">
            <a:avLst/>
          </a:prstGeom>
          <a:noFill/>
          <a:ln w="1270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indent="-63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ts val="225"/>
              </a:spcBef>
            </a:pPr>
            <a:r>
              <a:rPr lang="zh-CN" altLang="en-US" sz="1350" b="1"/>
              <a:t>#</a:t>
            </a:r>
            <a:r>
              <a:rPr lang="en-US" altLang="zh-CN" sz="1350" b="1"/>
              <a:t>include &lt;iostream&gt;</a:t>
            </a:r>
          </a:p>
          <a:p>
            <a:pPr eaLnBrk="1" hangingPunct="1">
              <a:spcBef>
                <a:spcPts val="225"/>
              </a:spcBef>
            </a:pPr>
            <a:r>
              <a:rPr lang="en-US" altLang="zh-CN" sz="1350" b="1"/>
              <a:t>using namespace std;</a:t>
            </a:r>
          </a:p>
          <a:p>
            <a:pPr eaLnBrk="1" hangingPunct="1">
              <a:spcBef>
                <a:spcPts val="225"/>
              </a:spcBef>
            </a:pPr>
            <a:r>
              <a:rPr lang="en-US" altLang="zh-CN" sz="1350" b="1">
                <a:solidFill>
                  <a:srgbClr val="0000FF"/>
                </a:solidFill>
              </a:rPr>
              <a:t>class Time</a:t>
            </a:r>
          </a:p>
          <a:p>
            <a:pPr eaLnBrk="1" hangingPunct="1">
              <a:spcBef>
                <a:spcPts val="225"/>
              </a:spcBef>
            </a:pPr>
            <a:r>
              <a:rPr lang="en-US" altLang="zh-CN" sz="1350" b="1">
                <a:solidFill>
                  <a:srgbClr val="0000FF"/>
                </a:solidFill>
              </a:rPr>
              <a:t>{</a:t>
            </a:r>
            <a:r>
              <a:rPr lang="en-US" altLang="zh-CN" sz="1350" b="1"/>
              <a:t>public:</a:t>
            </a:r>
          </a:p>
          <a:p>
            <a:pPr lvl="1" eaLnBrk="1" hangingPunct="1">
              <a:spcBef>
                <a:spcPts val="225"/>
              </a:spcBef>
            </a:pPr>
            <a:r>
              <a:rPr lang="en-US" altLang="zh-CN" sz="1350" b="1"/>
              <a:t>Time( ){minute=0;sec=0;}</a:t>
            </a:r>
            <a:endParaRPr lang="zh-CN" altLang="en-US" sz="1350" b="1"/>
          </a:p>
          <a:p>
            <a:pPr lvl="1" eaLnBrk="1" hangingPunct="1">
              <a:spcBef>
                <a:spcPts val="225"/>
              </a:spcBef>
            </a:pPr>
            <a:r>
              <a:rPr lang="en-US" altLang="zh-CN" sz="1350" b="1"/>
              <a:t>Time(int m,int s):minute(m),sec(s){ }</a:t>
            </a:r>
            <a:endParaRPr lang="zh-CN" altLang="en-US" sz="1350" b="1"/>
          </a:p>
          <a:p>
            <a:pPr lvl="1" eaLnBrk="1" hangingPunct="1">
              <a:spcBef>
                <a:spcPts val="225"/>
              </a:spcBef>
            </a:pPr>
            <a:r>
              <a:rPr lang="en-US" altLang="zh-CN" sz="1350" b="1">
                <a:solidFill>
                  <a:srgbClr val="0000FF"/>
                </a:solidFill>
              </a:rPr>
              <a:t>Time operator++( ); </a:t>
            </a:r>
            <a:endParaRPr lang="zh-CN" altLang="en-US" sz="1350" b="1">
              <a:solidFill>
                <a:srgbClr val="0000FF"/>
              </a:solidFill>
            </a:endParaRPr>
          </a:p>
          <a:p>
            <a:pPr lvl="1" eaLnBrk="1" hangingPunct="1">
              <a:spcBef>
                <a:spcPts val="225"/>
              </a:spcBef>
            </a:pPr>
            <a:r>
              <a:rPr lang="en-US" altLang="zh-CN" sz="1350" b="1">
                <a:solidFill>
                  <a:srgbClr val="0000FF"/>
                </a:solidFill>
              </a:rPr>
              <a:t>void  display( ){cout&lt;&lt;minute&lt;&lt;″:″&lt;&lt;sec&lt;&lt;endl;}</a:t>
            </a:r>
            <a:endParaRPr lang="zh-CN" altLang="en-US" sz="1350" b="1">
              <a:solidFill>
                <a:srgbClr val="0000FF"/>
              </a:solidFill>
            </a:endParaRPr>
          </a:p>
          <a:p>
            <a:pPr eaLnBrk="1" hangingPunct="1">
              <a:spcBef>
                <a:spcPts val="225"/>
              </a:spcBef>
            </a:pPr>
            <a:r>
              <a:rPr lang="en-US" altLang="zh-CN" sz="1350" b="1"/>
              <a:t>private:</a:t>
            </a:r>
          </a:p>
          <a:p>
            <a:pPr eaLnBrk="1" hangingPunct="1">
              <a:spcBef>
                <a:spcPts val="225"/>
              </a:spcBef>
            </a:pPr>
            <a:r>
              <a:rPr lang="en-US" altLang="zh-CN" sz="1350" b="1"/>
              <a:t>       int minute; int sec;</a:t>
            </a:r>
            <a:r>
              <a:rPr lang="en-US" altLang="zh-CN" sz="1350" b="1">
                <a:solidFill>
                  <a:srgbClr val="0000FF"/>
                </a:solidFill>
              </a:rPr>
              <a:t>};</a:t>
            </a:r>
          </a:p>
          <a:p>
            <a:pPr eaLnBrk="1" hangingPunct="1">
              <a:spcBef>
                <a:spcPts val="225"/>
              </a:spcBef>
            </a:pPr>
            <a:r>
              <a:rPr lang="en-US" altLang="zh-CN" sz="1350" b="1">
                <a:solidFill>
                  <a:srgbClr val="0000FF"/>
                </a:solidFill>
              </a:rPr>
              <a:t>Time Time∷operator++( )</a:t>
            </a:r>
            <a:endParaRPr lang="zh-CN" altLang="en-US" sz="1350" b="1">
              <a:solidFill>
                <a:srgbClr val="0000FF"/>
              </a:solidFill>
            </a:endParaRPr>
          </a:p>
          <a:p>
            <a:pPr eaLnBrk="1" hangingPunct="1">
              <a:spcBef>
                <a:spcPts val="225"/>
              </a:spcBef>
            </a:pPr>
            <a:r>
              <a:rPr lang="zh-CN" altLang="en-US" sz="1350" b="1"/>
              <a:t>{ </a:t>
            </a:r>
            <a:endParaRPr lang="en-US" altLang="zh-CN" sz="1350" b="1"/>
          </a:p>
          <a:p>
            <a:pPr eaLnBrk="1" hangingPunct="1">
              <a:spcBef>
                <a:spcPts val="225"/>
              </a:spcBef>
            </a:pPr>
            <a:r>
              <a:rPr lang="en-US" altLang="zh-CN" sz="1350" b="1"/>
              <a:t>      if(++sec&gt;=60)</a:t>
            </a:r>
          </a:p>
          <a:p>
            <a:pPr eaLnBrk="1" hangingPunct="1">
              <a:spcBef>
                <a:spcPts val="225"/>
              </a:spcBef>
            </a:pPr>
            <a:r>
              <a:rPr lang="en-US" altLang="zh-CN" sz="1350" b="1"/>
              <a:t>      {sec-=60; </a:t>
            </a:r>
            <a:r>
              <a:rPr lang="zh-CN" altLang="en-US" sz="1350" b="1"/>
              <a:t>++</a:t>
            </a:r>
            <a:r>
              <a:rPr lang="en-US" altLang="zh-CN" sz="1350" b="1"/>
              <a:t>minute;}</a:t>
            </a:r>
          </a:p>
          <a:p>
            <a:pPr eaLnBrk="1" hangingPunct="1">
              <a:spcBef>
                <a:spcPts val="225"/>
              </a:spcBef>
            </a:pPr>
            <a:r>
              <a:rPr lang="en-US" altLang="zh-CN" sz="1350" b="1"/>
              <a:t>     return *this; </a:t>
            </a:r>
            <a:r>
              <a:rPr lang="zh-CN" altLang="en-US" sz="1350" b="1"/>
              <a:t>}   </a:t>
            </a:r>
          </a:p>
        </p:txBody>
      </p:sp>
      <p:sp>
        <p:nvSpPr>
          <p:cNvPr id="25604" name="矩形 3">
            <a:extLst>
              <a:ext uri="{FF2B5EF4-FFF2-40B4-BE49-F238E27FC236}">
                <a16:creationId xmlns:a16="http://schemas.microsoft.com/office/drawing/2014/main" id="{61DF1F0E-578E-4D95-A39B-B743187F0627}"/>
              </a:ext>
            </a:extLst>
          </p:cNvPr>
          <p:cNvSpPr>
            <a:spLocks noChangeArrowheads="1"/>
          </p:cNvSpPr>
          <p:nvPr/>
        </p:nvSpPr>
        <p:spPr bwMode="auto">
          <a:xfrm>
            <a:off x="5342335" y="2191942"/>
            <a:ext cx="2362200" cy="1933863"/>
          </a:xfrm>
          <a:prstGeom prst="rect">
            <a:avLst/>
          </a:prstGeom>
          <a:noFill/>
          <a:ln w="1270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indent="-63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ts val="225"/>
              </a:spcBef>
            </a:pPr>
            <a:r>
              <a:rPr lang="en-US" altLang="zh-CN" sz="1350" b="1">
                <a:solidFill>
                  <a:srgbClr val="0000FF"/>
                </a:solidFill>
              </a:rPr>
              <a:t>int main( )</a:t>
            </a:r>
          </a:p>
          <a:p>
            <a:pPr eaLnBrk="1" hangingPunct="1">
              <a:spcBef>
                <a:spcPts val="225"/>
              </a:spcBef>
            </a:pPr>
            <a:r>
              <a:rPr lang="en-US" altLang="zh-CN" sz="1350" b="1"/>
              <a:t>{</a:t>
            </a:r>
          </a:p>
          <a:p>
            <a:pPr lvl="1" eaLnBrk="1" hangingPunct="1">
              <a:spcBef>
                <a:spcPts val="225"/>
              </a:spcBef>
            </a:pPr>
            <a:r>
              <a:rPr lang="en-US" altLang="zh-CN" sz="1350" b="1"/>
              <a:t>Time time1(34,0);</a:t>
            </a:r>
          </a:p>
          <a:p>
            <a:pPr lvl="1" eaLnBrk="1" hangingPunct="1">
              <a:spcBef>
                <a:spcPts val="225"/>
              </a:spcBef>
            </a:pPr>
            <a:r>
              <a:rPr lang="en-US" altLang="zh-CN" sz="1350" b="1"/>
              <a:t>for (int i=0;i&lt;61;i++)</a:t>
            </a:r>
          </a:p>
          <a:p>
            <a:pPr lvl="1" eaLnBrk="1" hangingPunct="1">
              <a:spcBef>
                <a:spcPts val="225"/>
              </a:spcBef>
            </a:pPr>
            <a:r>
              <a:rPr lang="en-US" altLang="zh-CN" sz="1350" b="1"/>
              <a:t>{++time1;</a:t>
            </a:r>
          </a:p>
          <a:p>
            <a:pPr lvl="1" eaLnBrk="1" hangingPunct="1">
              <a:spcBef>
                <a:spcPts val="225"/>
              </a:spcBef>
            </a:pPr>
            <a:r>
              <a:rPr lang="en-US" altLang="zh-CN" sz="1350" b="1"/>
              <a:t>time1.display( );}</a:t>
            </a:r>
          </a:p>
          <a:p>
            <a:pPr lvl="1" eaLnBrk="1" hangingPunct="1">
              <a:spcBef>
                <a:spcPts val="225"/>
              </a:spcBef>
            </a:pPr>
            <a:r>
              <a:rPr lang="en-US" altLang="zh-CN" sz="1350" b="1"/>
              <a:t>return 0;</a:t>
            </a:r>
          </a:p>
          <a:p>
            <a:pPr eaLnBrk="1" hangingPunct="1">
              <a:spcBef>
                <a:spcPts val="225"/>
              </a:spcBef>
            </a:pPr>
            <a:r>
              <a:rPr lang="en-US" altLang="zh-CN" sz="1350" b="1"/>
              <a:t>}</a:t>
            </a:r>
            <a:endParaRPr lang="zh-CN" altLang="en-US" sz="1350" b="1"/>
          </a:p>
        </p:txBody>
      </p:sp>
      <p:sp>
        <p:nvSpPr>
          <p:cNvPr id="25605" name="矩形 4">
            <a:extLst>
              <a:ext uri="{FF2B5EF4-FFF2-40B4-BE49-F238E27FC236}">
                <a16:creationId xmlns:a16="http://schemas.microsoft.com/office/drawing/2014/main" id="{0E778566-91B2-43CE-AF90-D371F29118FA}"/>
              </a:ext>
            </a:extLst>
          </p:cNvPr>
          <p:cNvSpPr>
            <a:spLocks noChangeArrowheads="1"/>
          </p:cNvSpPr>
          <p:nvPr/>
        </p:nvSpPr>
        <p:spPr bwMode="auto">
          <a:xfrm>
            <a:off x="5328047" y="4339829"/>
            <a:ext cx="2376488" cy="1546577"/>
          </a:xfrm>
          <a:prstGeom prst="rect">
            <a:avLst/>
          </a:prstGeom>
          <a:noFill/>
          <a:ln w="1270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350" b="1"/>
              <a:t>运行情况如下： </a:t>
            </a:r>
          </a:p>
          <a:p>
            <a:pPr eaLnBrk="1" hangingPunct="1"/>
            <a:r>
              <a:rPr lang="zh-CN" altLang="en-US" sz="1350" b="1"/>
              <a:t>34:1</a:t>
            </a:r>
          </a:p>
          <a:p>
            <a:pPr eaLnBrk="1" hangingPunct="1"/>
            <a:r>
              <a:rPr lang="zh-CN" altLang="en-US" sz="1350" b="1"/>
              <a:t>34:2</a:t>
            </a:r>
          </a:p>
          <a:p>
            <a:pPr eaLnBrk="1" hangingPunct="1"/>
            <a:r>
              <a:rPr lang="zh-CN" altLang="en-US" sz="1350" b="1"/>
              <a:t>┆</a:t>
            </a:r>
          </a:p>
          <a:p>
            <a:pPr eaLnBrk="1" hangingPunct="1"/>
            <a:r>
              <a:rPr lang="zh-CN" altLang="en-US" sz="1350" b="1"/>
              <a:t>34:59</a:t>
            </a:r>
          </a:p>
          <a:p>
            <a:pPr eaLnBrk="1" hangingPunct="1"/>
            <a:r>
              <a:rPr lang="zh-CN" altLang="en-US" sz="1350" b="1"/>
              <a:t>35:0</a:t>
            </a:r>
          </a:p>
          <a:p>
            <a:pPr eaLnBrk="1" hangingPunct="1"/>
            <a:r>
              <a:rPr lang="zh-CN" altLang="en-US" sz="1350" b="1"/>
              <a:t>35:1             (共输出61行)</a:t>
            </a:r>
          </a:p>
        </p:txBody>
      </p:sp>
    </p:spTree>
    <p:extLst>
      <p:ext uri="{BB962C8B-B14F-4D97-AF65-F5344CB8AC3E}">
        <p14:creationId xmlns:p14="http://schemas.microsoft.com/office/powerpoint/2010/main" val="921091660"/>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54E99B62-4DFE-4D19-942F-3BEE0C873B07}"/>
              </a:ext>
            </a:extLst>
          </p:cNvPr>
          <p:cNvSpPr>
            <a:spLocks noGrp="1" noChangeArrowheads="1"/>
          </p:cNvSpPr>
          <p:nvPr>
            <p:ph type="subTitle" idx="4294967295"/>
          </p:nvPr>
        </p:nvSpPr>
        <p:spPr>
          <a:xfrm>
            <a:off x="1143001" y="1257300"/>
            <a:ext cx="6588919" cy="1524000"/>
          </a:xfrm>
          <a:prstGeom prst="rect">
            <a:avLst/>
          </a:prstGeom>
        </p:spPr>
        <p:txBody>
          <a:bodyPr/>
          <a:lstStyle/>
          <a:p>
            <a:pPr marL="338138" indent="-127397" algn="just">
              <a:lnSpc>
                <a:spcPts val="2100"/>
              </a:lnSpc>
              <a:buClr>
                <a:srgbClr val="FF0000"/>
              </a:buClr>
              <a:buSzPct val="75000"/>
              <a:buFont typeface="Wingdings" pitchFamily="2" charset="2"/>
              <a:buChar char="p"/>
              <a:defRPr/>
            </a:pPr>
            <a:r>
              <a:rPr lang="zh-CN" altLang="en-US" sz="1500" b="0" dirty="0">
                <a:ea typeface="黑体" pitchFamily="2" charset="-122"/>
              </a:rPr>
              <a:t>“++”和“--”运算符有两种使用方式，重载时怎样区别？</a:t>
            </a:r>
          </a:p>
          <a:p>
            <a:pPr marL="338138" indent="-127397" algn="just">
              <a:lnSpc>
                <a:spcPts val="2100"/>
              </a:lnSpc>
              <a:spcBef>
                <a:spcPts val="450"/>
              </a:spcBef>
              <a:buClr>
                <a:srgbClr val="FF0000"/>
              </a:buClr>
              <a:buSzPct val="75000"/>
              <a:buFont typeface="Wingdings" pitchFamily="2" charset="2"/>
              <a:buChar char="p"/>
              <a:defRPr/>
            </a:pPr>
            <a:r>
              <a:rPr lang="zh-CN" altLang="en-US" sz="1500" b="0" dirty="0">
                <a:ea typeface="黑体" pitchFamily="2" charset="-122"/>
              </a:rPr>
              <a:t>针对“++”和“--”这一特点，</a:t>
            </a:r>
            <a:r>
              <a:rPr lang="en-US" altLang="zh-CN" sz="1500" b="0" dirty="0">
                <a:ea typeface="黑体" pitchFamily="2" charset="-122"/>
              </a:rPr>
              <a:t>C++</a:t>
            </a:r>
            <a:r>
              <a:rPr lang="zh-CN" altLang="en-US" sz="1500" b="0" dirty="0">
                <a:ea typeface="黑体" pitchFamily="2" charset="-122"/>
              </a:rPr>
              <a:t>约定： 在自增(自减)运算符重载函数中，</a:t>
            </a:r>
            <a:r>
              <a:rPr lang="zh-CN" altLang="en-US" sz="1500" b="0" dirty="0">
                <a:solidFill>
                  <a:srgbClr val="0000FF"/>
                </a:solidFill>
                <a:ea typeface="黑体" pitchFamily="2" charset="-122"/>
              </a:rPr>
              <a:t>增加一个</a:t>
            </a:r>
            <a:r>
              <a:rPr lang="en-US" altLang="zh-CN" sz="1500" b="0" dirty="0">
                <a:solidFill>
                  <a:srgbClr val="0000FF"/>
                </a:solidFill>
                <a:ea typeface="黑体" pitchFamily="2" charset="-122"/>
              </a:rPr>
              <a:t>int</a:t>
            </a:r>
            <a:r>
              <a:rPr lang="zh-CN" altLang="en-US" sz="1500" b="0" dirty="0">
                <a:solidFill>
                  <a:srgbClr val="0000FF"/>
                </a:solidFill>
                <a:ea typeface="黑体" pitchFamily="2" charset="-122"/>
              </a:rPr>
              <a:t>型形参，就是后置自增(自减)运算符函数。</a:t>
            </a:r>
          </a:p>
          <a:p>
            <a:pPr marL="0" indent="0" algn="just">
              <a:buNone/>
              <a:defRPr/>
            </a:pPr>
            <a:r>
              <a:rPr lang="zh-CN" altLang="en-US" sz="1500" dirty="0">
                <a:solidFill>
                  <a:srgbClr val="0000FF"/>
                </a:solidFill>
              </a:rPr>
              <a:t>例10.</a:t>
            </a:r>
            <a:r>
              <a:rPr lang="zh-CN" altLang="en-US" sz="1500">
                <a:solidFill>
                  <a:srgbClr val="0000FF"/>
                </a:solidFill>
              </a:rPr>
              <a:t>6 增加</a:t>
            </a:r>
            <a:r>
              <a:rPr lang="zh-CN" altLang="en-US" sz="1500" dirty="0">
                <a:solidFill>
                  <a:srgbClr val="0000FF"/>
                </a:solidFill>
              </a:rPr>
              <a:t>对后置自增运算符的重载。修改后的程序如下：</a:t>
            </a:r>
          </a:p>
          <a:p>
            <a:pPr indent="-4763" algn="just">
              <a:buNone/>
              <a:defRPr/>
            </a:pPr>
            <a:endParaRPr lang="en-US" altLang="zh-CN" sz="1350" dirty="0"/>
          </a:p>
        </p:txBody>
      </p:sp>
      <p:sp>
        <p:nvSpPr>
          <p:cNvPr id="25603" name="矩形 2">
            <a:extLst>
              <a:ext uri="{FF2B5EF4-FFF2-40B4-BE49-F238E27FC236}">
                <a16:creationId xmlns:a16="http://schemas.microsoft.com/office/drawing/2014/main" id="{5EB8157E-5AB3-4B2F-AACA-BA37CF9BE324}"/>
              </a:ext>
            </a:extLst>
          </p:cNvPr>
          <p:cNvSpPr>
            <a:spLocks noChangeArrowheads="1"/>
          </p:cNvSpPr>
          <p:nvPr/>
        </p:nvSpPr>
        <p:spPr bwMode="auto">
          <a:xfrm>
            <a:off x="1333501" y="2518173"/>
            <a:ext cx="3184922" cy="3970511"/>
          </a:xfrm>
          <a:prstGeom prst="rect">
            <a:avLst/>
          </a:prstGeom>
          <a:noFill/>
          <a:ln w="12700">
            <a:solidFill>
              <a:srgbClr val="C00000"/>
            </a:solidFill>
            <a:miter lim="800000"/>
            <a:headEnd/>
            <a:tailEnd/>
          </a:ln>
        </p:spPr>
        <p:txBody>
          <a:bodyPr>
            <a:spAutoFit/>
          </a:bodyPr>
          <a:lstStyle/>
          <a:p>
            <a:pPr indent="-4763">
              <a:lnSpc>
                <a:spcPts val="1875"/>
              </a:lnSpc>
              <a:defRPr/>
            </a:pPr>
            <a:r>
              <a:rPr lang="zh-CN" altLang="en-US" sz="1350" b="1"/>
              <a:t>#</a:t>
            </a:r>
            <a:r>
              <a:rPr lang="en-US" altLang="zh-CN" sz="1350" b="1"/>
              <a:t>include &lt;iostream&gt;</a:t>
            </a:r>
          </a:p>
          <a:p>
            <a:pPr indent="-4763">
              <a:lnSpc>
                <a:spcPts val="1875"/>
              </a:lnSpc>
              <a:defRPr/>
            </a:pPr>
            <a:r>
              <a:rPr lang="en-US" altLang="zh-CN" sz="1350" b="1"/>
              <a:t>using namespace std;</a:t>
            </a:r>
          </a:p>
          <a:p>
            <a:pPr indent="-4763">
              <a:lnSpc>
                <a:spcPts val="1875"/>
              </a:lnSpc>
              <a:defRPr/>
            </a:pPr>
            <a:r>
              <a:rPr lang="en-US" altLang="zh-CN" sz="1350" b="1"/>
              <a:t>class Time</a:t>
            </a:r>
          </a:p>
          <a:p>
            <a:pPr indent="-4763">
              <a:lnSpc>
                <a:spcPts val="1875"/>
              </a:lnSpc>
              <a:defRPr/>
            </a:pPr>
            <a:r>
              <a:rPr lang="en-US" altLang="zh-CN" sz="1350" b="1"/>
              <a:t>{public:</a:t>
            </a:r>
          </a:p>
          <a:p>
            <a:pPr lvl="1" indent="-4763">
              <a:lnSpc>
                <a:spcPts val="1875"/>
              </a:lnSpc>
              <a:defRPr/>
            </a:pPr>
            <a:r>
              <a:rPr lang="en-US" altLang="zh-CN" sz="1350" b="1"/>
              <a:t>Time( ){minute=0;sec=0;}</a:t>
            </a:r>
          </a:p>
          <a:p>
            <a:pPr lvl="1" indent="-4763">
              <a:lnSpc>
                <a:spcPts val="1875"/>
              </a:lnSpc>
              <a:defRPr/>
            </a:pPr>
            <a:r>
              <a:rPr lang="en-US" altLang="zh-CN" sz="1350" b="1"/>
              <a:t>Time(int m,int s):minute(m),sec(s){}</a:t>
            </a:r>
          </a:p>
          <a:p>
            <a:pPr lvl="1" indent="-4763">
              <a:lnSpc>
                <a:spcPts val="1875"/>
              </a:lnSpc>
              <a:defRPr/>
            </a:pPr>
            <a:r>
              <a:rPr lang="en-US" altLang="zh-CN" sz="1350" b="1">
                <a:solidFill>
                  <a:srgbClr val="0000FF"/>
                </a:solidFill>
              </a:rPr>
              <a:t>Time operator++( );                              </a:t>
            </a:r>
            <a:endParaRPr lang="zh-CN" altLang="en-US" sz="1350" b="1">
              <a:solidFill>
                <a:srgbClr val="0000FF"/>
              </a:solidFill>
            </a:endParaRPr>
          </a:p>
          <a:p>
            <a:pPr lvl="1" indent="-4763">
              <a:lnSpc>
                <a:spcPts val="1875"/>
              </a:lnSpc>
              <a:defRPr/>
            </a:pPr>
            <a:r>
              <a:rPr lang="en-US" altLang="zh-CN" sz="1350" b="1">
                <a:solidFill>
                  <a:srgbClr val="FF0000"/>
                </a:solidFill>
              </a:rPr>
              <a:t>Time operator++(int);    </a:t>
            </a:r>
            <a:endParaRPr lang="zh-CN" altLang="en-US" sz="1350" b="1">
              <a:solidFill>
                <a:srgbClr val="FF0000"/>
              </a:solidFill>
            </a:endParaRPr>
          </a:p>
          <a:p>
            <a:pPr lvl="1" indent="-4763">
              <a:lnSpc>
                <a:spcPts val="1875"/>
              </a:lnSpc>
              <a:defRPr/>
            </a:pPr>
            <a:r>
              <a:rPr lang="en-US" altLang="zh-CN" sz="1350" b="1"/>
              <a:t>void display( )</a:t>
            </a:r>
          </a:p>
          <a:p>
            <a:pPr lvl="1" indent="-4763">
              <a:lnSpc>
                <a:spcPts val="1875"/>
              </a:lnSpc>
              <a:defRPr/>
            </a:pPr>
            <a:r>
              <a:rPr lang="en-US" altLang="zh-CN" sz="1350" b="1"/>
              <a:t>{cout&lt;&lt;minute&lt;&lt;″:″&lt;&lt;sec&lt;&lt;endl;}</a:t>
            </a:r>
          </a:p>
          <a:p>
            <a:pPr indent="-4763">
              <a:lnSpc>
                <a:spcPts val="1875"/>
              </a:lnSpc>
              <a:defRPr/>
            </a:pPr>
            <a:r>
              <a:rPr lang="en-US" altLang="zh-CN" sz="1350" b="1"/>
              <a:t>private:</a:t>
            </a:r>
          </a:p>
          <a:p>
            <a:pPr lvl="1" indent="-4763">
              <a:lnSpc>
                <a:spcPts val="1875"/>
              </a:lnSpc>
              <a:defRPr/>
            </a:pPr>
            <a:r>
              <a:rPr lang="en-US" altLang="zh-CN" sz="1350" b="1"/>
              <a:t>int minute;</a:t>
            </a:r>
          </a:p>
          <a:p>
            <a:pPr lvl="1" indent="-4763">
              <a:lnSpc>
                <a:spcPts val="1875"/>
              </a:lnSpc>
              <a:defRPr/>
            </a:pPr>
            <a:r>
              <a:rPr lang="en-US" altLang="zh-CN" sz="1350" b="1"/>
              <a:t>int sec;</a:t>
            </a:r>
          </a:p>
          <a:p>
            <a:pPr marL="0" lvl="1">
              <a:lnSpc>
                <a:spcPts val="1875"/>
              </a:lnSpc>
              <a:defRPr/>
            </a:pPr>
            <a:r>
              <a:rPr lang="en-US" altLang="zh-CN" sz="1350" b="1"/>
              <a:t>}; </a:t>
            </a:r>
          </a:p>
        </p:txBody>
      </p:sp>
      <p:sp>
        <p:nvSpPr>
          <p:cNvPr id="25604" name="矩形 3">
            <a:extLst>
              <a:ext uri="{FF2B5EF4-FFF2-40B4-BE49-F238E27FC236}">
                <a16:creationId xmlns:a16="http://schemas.microsoft.com/office/drawing/2014/main" id="{ED76F1A8-3584-41E7-A760-8277C826D4DD}"/>
              </a:ext>
            </a:extLst>
          </p:cNvPr>
          <p:cNvSpPr>
            <a:spLocks noChangeArrowheads="1"/>
          </p:cNvSpPr>
          <p:nvPr/>
        </p:nvSpPr>
        <p:spPr bwMode="auto">
          <a:xfrm>
            <a:off x="4625580" y="2464594"/>
            <a:ext cx="3240881" cy="3483198"/>
          </a:xfrm>
          <a:prstGeom prst="rect">
            <a:avLst/>
          </a:prstGeom>
          <a:noFill/>
          <a:ln w="12700">
            <a:solidFill>
              <a:srgbClr val="C00000"/>
            </a:solidFill>
            <a:miter lim="800000"/>
            <a:headEnd/>
            <a:tailEnd/>
          </a:ln>
        </p:spPr>
        <p:txBody>
          <a:bodyPr>
            <a:spAutoFit/>
          </a:bodyPr>
          <a:lstStyle/>
          <a:p>
            <a:pPr indent="-4763">
              <a:lnSpc>
                <a:spcPts val="1875"/>
              </a:lnSpc>
              <a:defRPr/>
            </a:pPr>
            <a:r>
              <a:rPr lang="en-US" altLang="zh-CN" sz="1350" b="1">
                <a:solidFill>
                  <a:srgbClr val="0000FF"/>
                </a:solidFill>
              </a:rPr>
              <a:t>Time Time∷operator++( ) </a:t>
            </a:r>
            <a:endParaRPr lang="zh-CN" altLang="en-US" sz="1350" b="1">
              <a:solidFill>
                <a:srgbClr val="0000FF"/>
              </a:solidFill>
            </a:endParaRPr>
          </a:p>
          <a:p>
            <a:pPr indent="-4763">
              <a:lnSpc>
                <a:spcPts val="1875"/>
              </a:lnSpc>
              <a:defRPr/>
            </a:pPr>
            <a:r>
              <a:rPr lang="zh-CN" altLang="en-US" sz="1350" b="1"/>
              <a:t>{</a:t>
            </a:r>
            <a:r>
              <a:rPr lang="en-US" altLang="zh-CN" sz="1350" b="1"/>
              <a:t>if(++sec&gt;=60)</a:t>
            </a:r>
          </a:p>
          <a:p>
            <a:pPr indent="-4763">
              <a:lnSpc>
                <a:spcPts val="1875"/>
              </a:lnSpc>
              <a:defRPr/>
            </a:pPr>
            <a:r>
              <a:rPr lang="en-US" altLang="zh-CN" sz="1350" b="1"/>
              <a:t>{sec-=60; ++minute;}</a:t>
            </a:r>
          </a:p>
          <a:p>
            <a:pPr indent="-4763">
              <a:lnSpc>
                <a:spcPts val="1875"/>
              </a:lnSpc>
              <a:defRPr/>
            </a:pPr>
            <a:r>
              <a:rPr lang="en-US" altLang="zh-CN" sz="1350" b="1"/>
              <a:t>return *this; </a:t>
            </a:r>
            <a:r>
              <a:rPr lang="zh-CN" altLang="en-US" sz="1350" b="1"/>
              <a:t>}</a:t>
            </a:r>
            <a:endParaRPr lang="en-US" altLang="zh-CN" sz="1350" b="1"/>
          </a:p>
          <a:p>
            <a:pPr indent="-4763">
              <a:lnSpc>
                <a:spcPts val="1875"/>
              </a:lnSpc>
              <a:defRPr/>
            </a:pPr>
            <a:endParaRPr lang="zh-CN" altLang="en-US" sz="1350" b="1"/>
          </a:p>
          <a:p>
            <a:pPr indent="-4763">
              <a:lnSpc>
                <a:spcPts val="1875"/>
              </a:lnSpc>
              <a:defRPr/>
            </a:pPr>
            <a:r>
              <a:rPr lang="en-US" altLang="zh-CN" sz="1350" b="1">
                <a:solidFill>
                  <a:srgbClr val="FF0000"/>
                </a:solidFill>
              </a:rPr>
              <a:t>Time Time∷operator++(int)</a:t>
            </a:r>
            <a:endParaRPr lang="zh-CN" altLang="en-US" sz="1350" b="1">
              <a:solidFill>
                <a:srgbClr val="FF0000"/>
              </a:solidFill>
            </a:endParaRPr>
          </a:p>
          <a:p>
            <a:pPr indent="-4763">
              <a:lnSpc>
                <a:spcPts val="1875"/>
              </a:lnSpc>
              <a:defRPr/>
            </a:pPr>
            <a:r>
              <a:rPr lang="zh-CN" altLang="en-US" sz="1350" b="1"/>
              <a:t>{</a:t>
            </a:r>
            <a:endParaRPr lang="en-US" altLang="zh-CN" sz="1350" b="1"/>
          </a:p>
          <a:p>
            <a:pPr lvl="1" indent="-4763">
              <a:lnSpc>
                <a:spcPts val="1875"/>
              </a:lnSpc>
              <a:defRPr/>
            </a:pPr>
            <a:r>
              <a:rPr lang="en-US" altLang="zh-CN" sz="1350" b="1"/>
              <a:t>Time temp(*this);</a:t>
            </a:r>
          </a:p>
          <a:p>
            <a:pPr lvl="1" indent="-4763">
              <a:lnSpc>
                <a:spcPts val="1875"/>
              </a:lnSpc>
              <a:defRPr/>
            </a:pPr>
            <a:r>
              <a:rPr lang="en-US" altLang="zh-CN" sz="1350" b="1"/>
              <a:t>sec++;</a:t>
            </a:r>
          </a:p>
          <a:p>
            <a:pPr lvl="1" indent="-4763">
              <a:lnSpc>
                <a:spcPts val="1875"/>
              </a:lnSpc>
              <a:defRPr/>
            </a:pPr>
            <a:r>
              <a:rPr lang="en-US" altLang="zh-CN" sz="1350" b="1"/>
              <a:t>if(sec&gt;=60)</a:t>
            </a:r>
          </a:p>
          <a:p>
            <a:pPr lvl="1" indent="-4763">
              <a:lnSpc>
                <a:spcPts val="1875"/>
              </a:lnSpc>
              <a:defRPr/>
            </a:pPr>
            <a:r>
              <a:rPr lang="en-US" altLang="zh-CN" sz="1350" b="1"/>
              <a:t>{sec-=60;</a:t>
            </a:r>
          </a:p>
          <a:p>
            <a:pPr lvl="1" indent="-4763">
              <a:lnSpc>
                <a:spcPts val="1875"/>
              </a:lnSpc>
              <a:defRPr/>
            </a:pPr>
            <a:r>
              <a:rPr lang="en-US" altLang="zh-CN" sz="1350" b="1"/>
              <a:t>++minute;}</a:t>
            </a:r>
          </a:p>
          <a:p>
            <a:pPr lvl="1" indent="-4763">
              <a:lnSpc>
                <a:spcPts val="1875"/>
              </a:lnSpc>
              <a:defRPr/>
            </a:pPr>
            <a:r>
              <a:rPr lang="en-US" altLang="zh-CN" sz="1350" b="1"/>
              <a:t>return temp; </a:t>
            </a:r>
          </a:p>
          <a:p>
            <a:pPr marL="0" lvl="1">
              <a:lnSpc>
                <a:spcPts val="1875"/>
              </a:lnSpc>
              <a:defRPr/>
            </a:pPr>
            <a:r>
              <a:rPr lang="zh-CN" altLang="en-US" sz="1350" b="1"/>
              <a:t>}</a:t>
            </a:r>
            <a:endParaRPr lang="en-US" altLang="zh-CN" sz="1350" b="1"/>
          </a:p>
        </p:txBody>
      </p:sp>
      <p:sp>
        <p:nvSpPr>
          <p:cNvPr id="5" name="AutoShape 10">
            <a:extLst>
              <a:ext uri="{FF2B5EF4-FFF2-40B4-BE49-F238E27FC236}">
                <a16:creationId xmlns:a16="http://schemas.microsoft.com/office/drawing/2014/main" id="{94988559-ACEC-4A81-BD77-6147CC166690}"/>
              </a:ext>
            </a:extLst>
          </p:cNvPr>
          <p:cNvSpPr>
            <a:spLocks noChangeArrowheads="1"/>
          </p:cNvSpPr>
          <p:nvPr/>
        </p:nvSpPr>
        <p:spPr bwMode="auto">
          <a:xfrm>
            <a:off x="1410892" y="3482580"/>
            <a:ext cx="3074194" cy="267890"/>
          </a:xfrm>
          <a:prstGeom prst="wedgeRoundRectCallout">
            <a:avLst>
              <a:gd name="adj1" fmla="val -5953"/>
              <a:gd name="adj2" fmla="val 152426"/>
              <a:gd name="adj3" fmla="val 16667"/>
            </a:avLst>
          </a:prstGeom>
          <a:solidFill>
            <a:srgbClr val="FFFF00"/>
          </a:solidFill>
          <a:ln w="25400">
            <a:solidFill>
              <a:srgbClr val="0000FF"/>
            </a:solidFill>
            <a:miter lim="800000"/>
            <a:headEnd/>
            <a:tailEnd/>
          </a:ln>
          <a:effectLst/>
        </p:spPr>
        <p:txBody>
          <a:bodyPr lIns="13500" tIns="0" rIns="13500" bIns="0"/>
          <a:lstStyle/>
          <a:p>
            <a:pPr>
              <a:lnSpc>
                <a:spcPct val="110000"/>
              </a:lnSpc>
              <a:defRPr/>
            </a:pPr>
            <a:r>
              <a:rPr lang="zh-CN" altLang="en-US" sz="1350">
                <a:solidFill>
                  <a:srgbClr val="FF0000"/>
                </a:solidFill>
                <a:latin typeface="+mn-lt"/>
                <a:ea typeface="黑体" pitchFamily="49" charset="-122"/>
              </a:rPr>
              <a:t>声明前置自增运算符</a:t>
            </a:r>
            <a:r>
              <a:rPr lang="en-US" altLang="zh-CN" sz="1350">
                <a:solidFill>
                  <a:srgbClr val="FF0000"/>
                </a:solidFill>
                <a:latin typeface="+mn-lt"/>
                <a:ea typeface="黑体" pitchFamily="49" charset="-122"/>
              </a:rPr>
              <a:t>”++”</a:t>
            </a:r>
            <a:r>
              <a:rPr lang="zh-CN" altLang="en-US" sz="1350">
                <a:solidFill>
                  <a:srgbClr val="FF0000"/>
                </a:solidFill>
                <a:latin typeface="+mn-lt"/>
                <a:ea typeface="黑体" pitchFamily="49" charset="-122"/>
              </a:rPr>
              <a:t>重载函数</a:t>
            </a:r>
            <a:endParaRPr lang="zh-CN" altLang="en-US" sz="1350" dirty="0">
              <a:solidFill>
                <a:srgbClr val="FF0000"/>
              </a:solidFill>
              <a:latin typeface="+mn-lt"/>
              <a:ea typeface="黑体" pitchFamily="49" charset="-122"/>
            </a:endParaRPr>
          </a:p>
        </p:txBody>
      </p:sp>
      <p:sp>
        <p:nvSpPr>
          <p:cNvPr id="6" name="AutoShape 10">
            <a:extLst>
              <a:ext uri="{FF2B5EF4-FFF2-40B4-BE49-F238E27FC236}">
                <a16:creationId xmlns:a16="http://schemas.microsoft.com/office/drawing/2014/main" id="{82BFE6B0-95C3-4A8B-B3E5-7B0768D94315}"/>
              </a:ext>
            </a:extLst>
          </p:cNvPr>
          <p:cNvSpPr>
            <a:spLocks noChangeArrowheads="1"/>
          </p:cNvSpPr>
          <p:nvPr/>
        </p:nvSpPr>
        <p:spPr bwMode="auto">
          <a:xfrm>
            <a:off x="1357314" y="4500563"/>
            <a:ext cx="3074194" cy="267891"/>
          </a:xfrm>
          <a:prstGeom prst="wedgeRoundRectCallout">
            <a:avLst>
              <a:gd name="adj1" fmla="val -6822"/>
              <a:gd name="adj2" fmla="val -90274"/>
              <a:gd name="adj3" fmla="val 16667"/>
            </a:avLst>
          </a:prstGeom>
          <a:solidFill>
            <a:srgbClr val="FFFF00"/>
          </a:solidFill>
          <a:ln w="25400">
            <a:solidFill>
              <a:srgbClr val="0000FF"/>
            </a:solidFill>
            <a:miter lim="800000"/>
            <a:headEnd/>
            <a:tailEnd/>
          </a:ln>
          <a:effectLst/>
        </p:spPr>
        <p:txBody>
          <a:bodyPr lIns="13500" tIns="0" rIns="13500" bIns="0"/>
          <a:lstStyle/>
          <a:p>
            <a:pPr>
              <a:lnSpc>
                <a:spcPct val="110000"/>
              </a:lnSpc>
              <a:defRPr/>
            </a:pPr>
            <a:r>
              <a:rPr lang="zh-CN" altLang="en-US" sz="1350">
                <a:solidFill>
                  <a:srgbClr val="FF0000"/>
                </a:solidFill>
                <a:latin typeface="+mn-lt"/>
                <a:ea typeface="黑体" pitchFamily="49" charset="-122"/>
              </a:rPr>
              <a:t>声明后置自增运算符</a:t>
            </a:r>
            <a:r>
              <a:rPr lang="en-US" altLang="zh-CN" sz="1350">
                <a:solidFill>
                  <a:srgbClr val="FF0000"/>
                </a:solidFill>
                <a:latin typeface="+mn-lt"/>
                <a:ea typeface="黑体" pitchFamily="49" charset="-122"/>
              </a:rPr>
              <a:t>”++”</a:t>
            </a:r>
            <a:r>
              <a:rPr lang="zh-CN" altLang="en-US" sz="1350">
                <a:solidFill>
                  <a:srgbClr val="FF0000"/>
                </a:solidFill>
                <a:latin typeface="+mn-lt"/>
                <a:ea typeface="黑体" pitchFamily="49" charset="-122"/>
              </a:rPr>
              <a:t>重载函数</a:t>
            </a:r>
            <a:endParaRPr lang="zh-CN" altLang="en-US" sz="1350" dirty="0">
              <a:solidFill>
                <a:srgbClr val="FF0000"/>
              </a:solidFill>
              <a:latin typeface="+mn-lt"/>
              <a:ea typeface="黑体" pitchFamily="49" charset="-122"/>
            </a:endParaRPr>
          </a:p>
        </p:txBody>
      </p:sp>
      <p:sp>
        <p:nvSpPr>
          <p:cNvPr id="7" name="AutoShape 10">
            <a:extLst>
              <a:ext uri="{FF2B5EF4-FFF2-40B4-BE49-F238E27FC236}">
                <a16:creationId xmlns:a16="http://schemas.microsoft.com/office/drawing/2014/main" id="{80A416E4-E9B7-41D2-8701-5D6267D1D632}"/>
              </a:ext>
            </a:extLst>
          </p:cNvPr>
          <p:cNvSpPr>
            <a:spLocks noChangeArrowheads="1"/>
          </p:cNvSpPr>
          <p:nvPr/>
        </p:nvSpPr>
        <p:spPr bwMode="auto">
          <a:xfrm>
            <a:off x="4786312" y="3696892"/>
            <a:ext cx="1339454" cy="267890"/>
          </a:xfrm>
          <a:prstGeom prst="wedgeRoundRectCallout">
            <a:avLst>
              <a:gd name="adj1" fmla="val 4505"/>
              <a:gd name="adj2" fmla="val 149101"/>
              <a:gd name="adj3" fmla="val 16667"/>
            </a:avLst>
          </a:prstGeom>
          <a:solidFill>
            <a:srgbClr val="FFFF00"/>
          </a:solidFill>
          <a:ln w="25400">
            <a:solidFill>
              <a:srgbClr val="0000FF"/>
            </a:solidFill>
            <a:miter lim="800000"/>
            <a:headEnd/>
            <a:tailEnd/>
          </a:ln>
          <a:effectLst/>
        </p:spPr>
        <p:txBody>
          <a:bodyPr lIns="13500" tIns="0" rIns="13500" bIns="0"/>
          <a:lstStyle/>
          <a:p>
            <a:pPr>
              <a:lnSpc>
                <a:spcPct val="110000"/>
              </a:lnSpc>
              <a:defRPr/>
            </a:pPr>
            <a:r>
              <a:rPr lang="zh-CN" altLang="en-US" sz="1350">
                <a:solidFill>
                  <a:srgbClr val="FF0000"/>
                </a:solidFill>
                <a:latin typeface="+mn-lt"/>
                <a:ea typeface="黑体" pitchFamily="49" charset="-122"/>
              </a:rPr>
              <a:t>建立临时对象</a:t>
            </a:r>
            <a:endParaRPr lang="zh-CN" altLang="en-US" sz="1350" dirty="0">
              <a:solidFill>
                <a:srgbClr val="FF0000"/>
              </a:solidFill>
              <a:latin typeface="+mn-lt"/>
              <a:ea typeface="黑体" pitchFamily="49" charset="-122"/>
            </a:endParaRPr>
          </a:p>
        </p:txBody>
      </p:sp>
      <p:sp>
        <p:nvSpPr>
          <p:cNvPr id="8" name="AutoShape 10">
            <a:extLst>
              <a:ext uri="{FF2B5EF4-FFF2-40B4-BE49-F238E27FC236}">
                <a16:creationId xmlns:a16="http://schemas.microsoft.com/office/drawing/2014/main" id="{9F157302-95AA-4D05-9D1B-D2F200CDB40B}"/>
              </a:ext>
            </a:extLst>
          </p:cNvPr>
          <p:cNvSpPr>
            <a:spLocks noChangeArrowheads="1"/>
          </p:cNvSpPr>
          <p:nvPr/>
        </p:nvSpPr>
        <p:spPr bwMode="auto">
          <a:xfrm>
            <a:off x="5161361" y="4875611"/>
            <a:ext cx="2250281" cy="267890"/>
          </a:xfrm>
          <a:prstGeom prst="wedgeRoundRectCallout">
            <a:avLst>
              <a:gd name="adj1" fmla="val -18847"/>
              <a:gd name="adj2" fmla="val 172374"/>
              <a:gd name="adj3" fmla="val 16667"/>
            </a:avLst>
          </a:prstGeom>
          <a:solidFill>
            <a:srgbClr val="FFFF00"/>
          </a:solidFill>
          <a:ln w="25400">
            <a:solidFill>
              <a:srgbClr val="0000FF"/>
            </a:solidFill>
            <a:miter lim="800000"/>
            <a:headEnd/>
            <a:tailEnd/>
          </a:ln>
          <a:effectLst/>
        </p:spPr>
        <p:txBody>
          <a:bodyPr lIns="13500" tIns="0" rIns="13500" bIns="0"/>
          <a:lstStyle/>
          <a:p>
            <a:pPr>
              <a:lnSpc>
                <a:spcPct val="110000"/>
              </a:lnSpc>
              <a:defRPr/>
            </a:pPr>
            <a:r>
              <a:rPr lang="zh-CN" altLang="en-US" sz="1350">
                <a:solidFill>
                  <a:srgbClr val="FF0000"/>
                </a:solidFill>
                <a:latin typeface="+mn-lt"/>
                <a:ea typeface="黑体" pitchFamily="49" charset="-122"/>
              </a:rPr>
              <a:t>返回的是自加前的对象</a:t>
            </a:r>
            <a:endParaRPr lang="zh-CN" altLang="en-US" sz="1350" dirty="0">
              <a:solidFill>
                <a:srgbClr val="FF0000"/>
              </a:solidFill>
              <a:latin typeface="+mn-lt"/>
              <a:ea typeface="黑体" pitchFamily="49" charset="-122"/>
            </a:endParaRPr>
          </a:p>
        </p:txBody>
      </p:sp>
    </p:spTree>
    <p:extLst>
      <p:ext uri="{BB962C8B-B14F-4D97-AF65-F5344CB8AC3E}">
        <p14:creationId xmlns:p14="http://schemas.microsoft.com/office/powerpoint/2010/main" val="26101168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xit" presetSubtype="4" fill="hold" grpId="1" nodeType="clickEffect">
                                  <p:stCondLst>
                                    <p:cond delay="0"/>
                                  </p:stCondLst>
                                  <p:childTnLst>
                                    <p:animEffect transition="out" filter="wipe(down)">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xit" presetSubtype="4" fill="hold" grpId="1" nodeType="clickEffect">
                                  <p:stCondLst>
                                    <p:cond delay="0"/>
                                  </p:stCondLst>
                                  <p:childTnLst>
                                    <p:animEffect transition="out" filter="wipe(down)">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up)">
                                      <p:cBhvr>
                                        <p:cTn id="27" dur="5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xit" presetSubtype="4" fill="hold" grpId="1" nodeType="clickEffect">
                                  <p:stCondLst>
                                    <p:cond delay="0"/>
                                  </p:stCondLst>
                                  <p:childTnLst>
                                    <p:animEffect transition="out" filter="wipe(down)">
                                      <p:cBhvr>
                                        <p:cTn id="31" dur="500"/>
                                        <p:tgtEl>
                                          <p:spTgt spid="7"/>
                                        </p:tgtEl>
                                      </p:cBhvr>
                                    </p:animEffect>
                                    <p:set>
                                      <p:cBhvr>
                                        <p:cTn id="32" dur="1" fill="hold">
                                          <p:stCondLst>
                                            <p:cond delay="499"/>
                                          </p:stCondLst>
                                        </p:cTn>
                                        <p:tgtEl>
                                          <p:spTgt spid="7"/>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up)">
                                      <p:cBhvr>
                                        <p:cTn id="37" dur="500"/>
                                        <p:tgtEl>
                                          <p:spTgt spid="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xit" presetSubtype="4" fill="hold" grpId="1" nodeType="clickEffect">
                                  <p:stCondLst>
                                    <p:cond delay="0"/>
                                  </p:stCondLst>
                                  <p:childTnLst>
                                    <p:animEffect transition="out" filter="wipe(down)">
                                      <p:cBhvr>
                                        <p:cTn id="41" dur="500"/>
                                        <p:tgtEl>
                                          <p:spTgt spid="8"/>
                                        </p:tgtEl>
                                      </p:cBhvr>
                                    </p:animEffect>
                                    <p:set>
                                      <p:cBhvr>
                                        <p:cTn id="42"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5" grpId="1" animBg="1"/>
      <p:bldP spid="6" grpId="0" animBg="1" autoUpdateAnimBg="0"/>
      <p:bldP spid="6" grpId="1" animBg="1"/>
      <p:bldP spid="7" grpId="0" animBg="1" autoUpdateAnimBg="0"/>
      <p:bldP spid="7" grpId="1" animBg="1"/>
      <p:bldP spid="8" grpId="0" animBg="1" autoUpdateAnimBg="0"/>
      <p:bldP spid="8" grpId="1" animBg="1"/>
    </p:bld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E78534B8-17B7-41D3-8EC9-74A6F38E95E8}"/>
              </a:ext>
            </a:extLst>
          </p:cNvPr>
          <p:cNvSpPr>
            <a:spLocks noGrp="1" noChangeArrowheads="1"/>
          </p:cNvSpPr>
          <p:nvPr>
            <p:ph type="subTitle" idx="4294967295"/>
          </p:nvPr>
        </p:nvSpPr>
        <p:spPr>
          <a:xfrm>
            <a:off x="1250158" y="1322785"/>
            <a:ext cx="3145631" cy="3738563"/>
          </a:xfrm>
          <a:prstGeom prst="rect">
            <a:avLst/>
          </a:prstGeom>
          <a:noFill/>
          <a:ln w="12700">
            <a:solidFill>
              <a:srgbClr val="C00000"/>
            </a:solidFill>
          </a:ln>
          <a:extLst>
            <a:ext uri="{909E8E84-426E-40DD-AFC4-6F175D3DCCD1}">
              <a14:hiddenFill xmlns:a14="http://schemas.microsoft.com/office/drawing/2010/main">
                <a:solidFill>
                  <a:srgbClr val="FFFFFF"/>
                </a:solidFill>
              </a14:hiddenFill>
            </a:ext>
          </a:extLst>
        </p:spPr>
        <p:txBody>
          <a:bodyPr/>
          <a:lstStyle/>
          <a:p>
            <a:pPr eaLnBrk="1" hangingPunct="1">
              <a:buFontTx/>
              <a:buNone/>
            </a:pPr>
            <a:r>
              <a:rPr lang="en-US" altLang="zh-CN" sz="1350" dirty="0">
                <a:solidFill>
                  <a:srgbClr val="0000FF"/>
                </a:solidFill>
              </a:rPr>
              <a:t>int main( )</a:t>
            </a:r>
          </a:p>
          <a:p>
            <a:pPr eaLnBrk="1" hangingPunct="1">
              <a:buFontTx/>
              <a:buNone/>
            </a:pPr>
            <a:r>
              <a:rPr lang="en-US" altLang="zh-CN" sz="1350" dirty="0"/>
              <a:t>{</a:t>
            </a:r>
          </a:p>
          <a:p>
            <a:pPr lvl="1" eaLnBrk="1" hangingPunct="1">
              <a:buFontTx/>
              <a:buNone/>
            </a:pPr>
            <a:r>
              <a:rPr lang="en-US" altLang="zh-CN" sz="1350" dirty="0"/>
              <a:t>Time time1(34,59),time2;</a:t>
            </a:r>
          </a:p>
          <a:p>
            <a:pPr lvl="1" eaLnBrk="1" hangingPunct="1">
              <a:buFontTx/>
              <a:buNone/>
            </a:pPr>
            <a:r>
              <a:rPr lang="en-US" altLang="zh-CN" sz="1350" dirty="0" err="1"/>
              <a:t>cout</a:t>
            </a:r>
            <a:r>
              <a:rPr lang="en-US" altLang="zh-CN" sz="1350" dirty="0"/>
              <a:t>&lt;&lt;″ time1 : ″;</a:t>
            </a:r>
          </a:p>
          <a:p>
            <a:pPr lvl="1" eaLnBrk="1" hangingPunct="1">
              <a:buFontTx/>
              <a:buNone/>
            </a:pPr>
            <a:r>
              <a:rPr lang="en-US" altLang="zh-CN" sz="1350" dirty="0"/>
              <a:t>time1.display( );</a:t>
            </a:r>
          </a:p>
          <a:p>
            <a:pPr lvl="1" eaLnBrk="1" hangingPunct="1">
              <a:buFontTx/>
              <a:buNone/>
            </a:pPr>
            <a:r>
              <a:rPr lang="en-US" altLang="zh-CN" sz="1350" dirty="0"/>
              <a:t>++time1;</a:t>
            </a:r>
          </a:p>
          <a:p>
            <a:pPr lvl="1" eaLnBrk="1" hangingPunct="1">
              <a:buFontTx/>
              <a:buNone/>
            </a:pPr>
            <a:r>
              <a:rPr lang="en-US" altLang="zh-CN" sz="1350" dirty="0" err="1"/>
              <a:t>cout</a:t>
            </a:r>
            <a:r>
              <a:rPr lang="en-US" altLang="zh-CN" sz="1350" dirty="0"/>
              <a:t>&lt;&lt;″++time1: ″;</a:t>
            </a:r>
          </a:p>
          <a:p>
            <a:pPr lvl="1" eaLnBrk="1" hangingPunct="1">
              <a:buFontTx/>
              <a:buNone/>
            </a:pPr>
            <a:r>
              <a:rPr lang="en-US" altLang="zh-CN" sz="1350" dirty="0"/>
              <a:t>time1.display( );</a:t>
            </a:r>
          </a:p>
          <a:p>
            <a:pPr lvl="1" eaLnBrk="1" hangingPunct="1">
              <a:buFontTx/>
              <a:buNone/>
            </a:pPr>
            <a:r>
              <a:rPr lang="en-US" altLang="zh-CN" sz="1350" dirty="0">
                <a:solidFill>
                  <a:srgbClr val="FF0000"/>
                </a:solidFill>
              </a:rPr>
              <a:t>time2=time1++;  </a:t>
            </a:r>
          </a:p>
          <a:p>
            <a:pPr lvl="1" eaLnBrk="1" hangingPunct="1">
              <a:buFontTx/>
              <a:buNone/>
            </a:pPr>
            <a:r>
              <a:rPr lang="en-US" altLang="zh-CN" sz="1350" dirty="0">
                <a:solidFill>
                  <a:srgbClr val="FF0000"/>
                </a:solidFill>
              </a:rPr>
              <a:t>//</a:t>
            </a:r>
            <a:r>
              <a:rPr lang="zh-CN" altLang="en-US" sz="1350" dirty="0">
                <a:solidFill>
                  <a:srgbClr val="FF0000"/>
                </a:solidFill>
              </a:rPr>
              <a:t>将自加前的对象的值赋给</a:t>
            </a:r>
            <a:r>
              <a:rPr lang="en-US" altLang="zh-CN" sz="1350" dirty="0">
                <a:solidFill>
                  <a:srgbClr val="FF0000"/>
                </a:solidFill>
              </a:rPr>
              <a:t>time2</a:t>
            </a:r>
          </a:p>
          <a:p>
            <a:pPr lvl="1" eaLnBrk="1" hangingPunct="1">
              <a:buFontTx/>
              <a:buNone/>
            </a:pPr>
            <a:r>
              <a:rPr lang="en-US" altLang="zh-CN" sz="1350" dirty="0" err="1"/>
              <a:t>cout</a:t>
            </a:r>
            <a:r>
              <a:rPr lang="en-US" altLang="zh-CN" sz="1350" dirty="0"/>
              <a:t>&lt;&lt;″time1++: ″;</a:t>
            </a:r>
          </a:p>
          <a:p>
            <a:pPr lvl="1" eaLnBrk="1" hangingPunct="1">
              <a:buFontTx/>
              <a:buNone/>
            </a:pPr>
            <a:r>
              <a:rPr lang="en-US" altLang="zh-CN" sz="1350" dirty="0"/>
              <a:t>time1.display( );</a:t>
            </a:r>
          </a:p>
          <a:p>
            <a:pPr lvl="1" eaLnBrk="1" hangingPunct="1">
              <a:buFontTx/>
              <a:buNone/>
            </a:pPr>
            <a:r>
              <a:rPr lang="en-US" altLang="zh-CN" sz="1350" dirty="0" err="1"/>
              <a:t>cout</a:t>
            </a:r>
            <a:r>
              <a:rPr lang="en-US" altLang="zh-CN" sz="1350" dirty="0"/>
              <a:t>&lt;&lt;″ time2 :″;</a:t>
            </a:r>
          </a:p>
          <a:p>
            <a:pPr lvl="1" eaLnBrk="1" hangingPunct="1">
              <a:buFontTx/>
              <a:buNone/>
            </a:pPr>
            <a:r>
              <a:rPr lang="en-US" altLang="zh-CN" sz="1350" dirty="0"/>
              <a:t>time2.display( ); </a:t>
            </a:r>
          </a:p>
          <a:p>
            <a:pPr eaLnBrk="1" hangingPunct="1">
              <a:buFontTx/>
              <a:buNone/>
            </a:pPr>
            <a:r>
              <a:rPr lang="en-US" altLang="zh-CN" sz="1350" dirty="0"/>
              <a:t> </a:t>
            </a:r>
            <a:r>
              <a:rPr lang="zh-CN" altLang="en-US" sz="1350" dirty="0"/>
              <a:t>}</a:t>
            </a:r>
          </a:p>
        </p:txBody>
      </p:sp>
      <p:sp>
        <p:nvSpPr>
          <p:cNvPr id="27651" name="矩形 2">
            <a:extLst>
              <a:ext uri="{FF2B5EF4-FFF2-40B4-BE49-F238E27FC236}">
                <a16:creationId xmlns:a16="http://schemas.microsoft.com/office/drawing/2014/main" id="{34709E1E-AFFE-4202-8E11-CEE44F46F1E0}"/>
              </a:ext>
            </a:extLst>
          </p:cNvPr>
          <p:cNvSpPr>
            <a:spLocks noChangeArrowheads="1"/>
          </p:cNvSpPr>
          <p:nvPr/>
        </p:nvSpPr>
        <p:spPr bwMode="auto">
          <a:xfrm>
            <a:off x="4463654" y="1322785"/>
            <a:ext cx="3429000" cy="1777410"/>
          </a:xfrm>
          <a:prstGeom prst="rect">
            <a:avLst/>
          </a:prstGeom>
          <a:noFill/>
          <a:ln w="1270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500" b="1"/>
              <a:t>运行结果如下： </a:t>
            </a:r>
          </a:p>
          <a:p>
            <a:pPr eaLnBrk="1" hangingPunct="1"/>
            <a:r>
              <a:rPr lang="en-US" altLang="zh-CN" sz="1350" b="1"/>
              <a:t>time1 : 34:59 (time1</a:t>
            </a:r>
            <a:r>
              <a:rPr lang="zh-CN" altLang="en-US" sz="1350" b="1"/>
              <a:t>原值)</a:t>
            </a:r>
          </a:p>
          <a:p>
            <a:pPr eaLnBrk="1" hangingPunct="1"/>
            <a:r>
              <a:rPr lang="zh-CN" altLang="en-US" sz="1350" b="1"/>
              <a:t>++</a:t>
            </a:r>
            <a:r>
              <a:rPr lang="en-US" altLang="zh-CN" sz="1350" b="1"/>
              <a:t>time1: 35:0</a:t>
            </a:r>
          </a:p>
          <a:p>
            <a:pPr eaLnBrk="1" hangingPunct="1"/>
            <a:r>
              <a:rPr lang="en-US" altLang="zh-CN" sz="1350" b="1"/>
              <a:t> (</a:t>
            </a:r>
            <a:r>
              <a:rPr lang="zh-CN" altLang="en-US" sz="1350" b="1"/>
              <a:t>执行++</a:t>
            </a:r>
            <a:r>
              <a:rPr lang="en-US" altLang="zh-CN" sz="1350" b="1"/>
              <a:t>time1</a:t>
            </a:r>
            <a:r>
              <a:rPr lang="zh-CN" altLang="en-US" sz="1350" b="1"/>
              <a:t>后</a:t>
            </a:r>
            <a:r>
              <a:rPr lang="en-US" altLang="zh-CN" sz="1350" b="1"/>
              <a:t>time1</a:t>
            </a:r>
            <a:r>
              <a:rPr lang="zh-CN" altLang="en-US" sz="1350" b="1"/>
              <a:t>的值)</a:t>
            </a:r>
          </a:p>
          <a:p>
            <a:pPr eaLnBrk="1" hangingPunct="1"/>
            <a:r>
              <a:rPr lang="en-US" altLang="zh-CN" sz="1350" b="1"/>
              <a:t>time1++: 35:1       </a:t>
            </a:r>
          </a:p>
          <a:p>
            <a:pPr eaLnBrk="1" hangingPunct="1"/>
            <a:r>
              <a:rPr lang="en-US" altLang="zh-CN" sz="1350" b="1"/>
              <a:t> (</a:t>
            </a:r>
            <a:r>
              <a:rPr lang="zh-CN" altLang="en-US" sz="1350" b="1"/>
              <a:t>再执行</a:t>
            </a:r>
            <a:r>
              <a:rPr lang="en-US" altLang="zh-CN" sz="1350" b="1"/>
              <a:t>time1++</a:t>
            </a:r>
            <a:r>
              <a:rPr lang="zh-CN" altLang="en-US" sz="1350" b="1"/>
              <a:t>后</a:t>
            </a:r>
            <a:r>
              <a:rPr lang="en-US" altLang="zh-CN" sz="1350" b="1"/>
              <a:t>time1</a:t>
            </a:r>
            <a:r>
              <a:rPr lang="zh-CN" altLang="en-US" sz="1350" b="1"/>
              <a:t>的值)</a:t>
            </a:r>
          </a:p>
          <a:p>
            <a:pPr eaLnBrk="1" hangingPunct="1"/>
            <a:r>
              <a:rPr lang="en-US" altLang="zh-CN" sz="1350" b="1"/>
              <a:t>time2 : 35:0         </a:t>
            </a:r>
          </a:p>
          <a:p>
            <a:pPr eaLnBrk="1" hangingPunct="1"/>
            <a:r>
              <a:rPr lang="en-US" altLang="zh-CN" sz="1350" b="1"/>
              <a:t> (time2</a:t>
            </a:r>
            <a:r>
              <a:rPr lang="zh-CN" altLang="en-US" sz="1350" b="1"/>
              <a:t>保存的是执行</a:t>
            </a:r>
            <a:r>
              <a:rPr lang="en-US" altLang="zh-CN" sz="1350" b="1"/>
              <a:t>time1++</a:t>
            </a:r>
            <a:r>
              <a:rPr lang="zh-CN" altLang="en-US" sz="1350" b="1"/>
              <a:t>前</a:t>
            </a:r>
            <a:r>
              <a:rPr lang="en-US" altLang="zh-CN" sz="1350" b="1"/>
              <a:t>time1</a:t>
            </a:r>
            <a:r>
              <a:rPr lang="zh-CN" altLang="en-US" sz="1350" b="1"/>
              <a:t>的值)</a:t>
            </a:r>
          </a:p>
        </p:txBody>
      </p:sp>
      <p:sp>
        <p:nvSpPr>
          <p:cNvPr id="4" name="矩形 2">
            <a:extLst>
              <a:ext uri="{FF2B5EF4-FFF2-40B4-BE49-F238E27FC236}">
                <a16:creationId xmlns:a16="http://schemas.microsoft.com/office/drawing/2014/main" id="{D5333204-BE4A-4F34-95F0-3775D2AE912D}"/>
              </a:ext>
            </a:extLst>
          </p:cNvPr>
          <p:cNvSpPr>
            <a:spLocks noChangeArrowheads="1"/>
          </p:cNvSpPr>
          <p:nvPr/>
        </p:nvSpPr>
        <p:spPr bwMode="auto">
          <a:xfrm>
            <a:off x="4464844" y="3482580"/>
            <a:ext cx="3429000" cy="1475147"/>
          </a:xfrm>
          <a:prstGeom prst="rect">
            <a:avLst/>
          </a:prstGeom>
          <a:solidFill>
            <a:srgbClr val="FF99FF"/>
          </a:solidFill>
          <a:ln w="15875">
            <a:solidFill>
              <a:srgbClr val="0000FF"/>
            </a:solidFill>
            <a:miter lim="800000"/>
            <a:headEnd/>
            <a:tailEnd/>
          </a:ln>
        </p:spPr>
        <p:txBody>
          <a:bodyPr>
            <a:spAutoFit/>
          </a:bodyPr>
          <a:lstStyle/>
          <a:p>
            <a:pPr indent="-4763">
              <a:lnSpc>
                <a:spcPts val="2175"/>
              </a:lnSpc>
              <a:defRPr/>
            </a:pPr>
            <a:r>
              <a:rPr lang="zh-CN" altLang="en-US" sz="1500" dirty="0">
                <a:latin typeface="+mn-lt"/>
                <a:ea typeface="黑体" pitchFamily="49" charset="-122"/>
              </a:rPr>
              <a:t>重载后置自增运算符时，多了一个</a:t>
            </a:r>
            <a:r>
              <a:rPr lang="en-US" altLang="zh-CN" sz="1500" dirty="0">
                <a:latin typeface="+mn-lt"/>
                <a:ea typeface="黑体" pitchFamily="49" charset="-122"/>
              </a:rPr>
              <a:t>int</a:t>
            </a:r>
            <a:r>
              <a:rPr lang="zh-CN" altLang="en-US" sz="1500" dirty="0">
                <a:latin typeface="+mn-lt"/>
                <a:ea typeface="黑体" pitchFamily="49" charset="-122"/>
              </a:rPr>
              <a:t>型的参数，增加这个参数只是为了与前置自增运算符重载函数有所区别，此外没有任何作用。编译系统在遇到重载后置自增运算符时，会自动调用此函数。</a:t>
            </a:r>
            <a:endParaRPr lang="zh-CN" altLang="en-US" sz="1500" b="1" dirty="0">
              <a:latin typeface="+mn-lt"/>
              <a:ea typeface="黑体" pitchFamily="49" charset="-122"/>
            </a:endParaRPr>
          </a:p>
        </p:txBody>
      </p:sp>
    </p:spTree>
    <p:extLst>
      <p:ext uri="{BB962C8B-B14F-4D97-AF65-F5344CB8AC3E}">
        <p14:creationId xmlns:p14="http://schemas.microsoft.com/office/powerpoint/2010/main" val="3936284965"/>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a:extLst>
              <a:ext uri="{FF2B5EF4-FFF2-40B4-BE49-F238E27FC236}">
                <a16:creationId xmlns:a16="http://schemas.microsoft.com/office/drawing/2014/main" id="{B543598F-8426-4853-8433-BD15ADFF8434}"/>
              </a:ext>
            </a:extLst>
          </p:cNvPr>
          <p:cNvSpPr>
            <a:spLocks noGrp="1" noChangeArrowheads="1"/>
          </p:cNvSpPr>
          <p:nvPr>
            <p:ph type="ctrTitle" idx="4294967295"/>
          </p:nvPr>
        </p:nvSpPr>
        <p:spPr>
          <a:xfrm>
            <a:off x="1885950" y="1330474"/>
            <a:ext cx="6115050" cy="514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lnSpc>
                <a:spcPct val="150000"/>
              </a:lnSpc>
              <a:spcBef>
                <a:spcPct val="50000"/>
              </a:spcBef>
            </a:pPr>
            <a:r>
              <a:rPr lang="zh-CN" altLang="en-US" sz="2550" dirty="0"/>
              <a:t>10.7 重载流插入运算符和流提取运算符</a:t>
            </a:r>
          </a:p>
        </p:txBody>
      </p:sp>
      <p:sp>
        <p:nvSpPr>
          <p:cNvPr id="28674" name="Rectangle 2">
            <a:extLst>
              <a:ext uri="{FF2B5EF4-FFF2-40B4-BE49-F238E27FC236}">
                <a16:creationId xmlns:a16="http://schemas.microsoft.com/office/drawing/2014/main" id="{FF0D59A9-D84D-47F4-9A11-0E28E28E248D}"/>
              </a:ext>
            </a:extLst>
          </p:cNvPr>
          <p:cNvSpPr>
            <a:spLocks noGrp="1" noChangeArrowheads="1"/>
          </p:cNvSpPr>
          <p:nvPr>
            <p:ph type="subTitle" idx="4294967295"/>
          </p:nvPr>
        </p:nvSpPr>
        <p:spPr>
          <a:xfrm>
            <a:off x="1143000" y="2007395"/>
            <a:ext cx="6286500" cy="347424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38138" indent="-127397" algn="just">
              <a:lnSpc>
                <a:spcPts val="2400"/>
              </a:lnSpc>
              <a:buClr>
                <a:srgbClr val="FF0000"/>
              </a:buClr>
              <a:buSzPct val="75000"/>
              <a:buFont typeface="Wingdings" panose="05000000000000000000" pitchFamily="2" charset="2"/>
              <a:buChar char="p"/>
            </a:pPr>
            <a:r>
              <a:rPr lang="en-US" altLang="zh-CN" sz="1650" b="0" dirty="0">
                <a:ea typeface="黑体" panose="02010609060101010101" pitchFamily="49" charset="-122"/>
              </a:rPr>
              <a:t> C++</a:t>
            </a:r>
            <a:r>
              <a:rPr lang="zh-CN" altLang="en-US" sz="1650" b="0" dirty="0">
                <a:ea typeface="黑体" panose="02010609060101010101" pitchFamily="49" charset="-122"/>
              </a:rPr>
              <a:t>的流插入运算符“&lt;&lt;”和流提取运算符“&gt;&gt;”是</a:t>
            </a:r>
            <a:r>
              <a:rPr lang="en-US" altLang="zh-CN" sz="1650" b="0" dirty="0">
                <a:ea typeface="黑体" panose="02010609060101010101" pitchFamily="49" charset="-122"/>
              </a:rPr>
              <a:t>C++</a:t>
            </a:r>
            <a:r>
              <a:rPr lang="zh-CN" altLang="en-US" sz="1650" b="0" dirty="0">
                <a:ea typeface="黑体" panose="02010609060101010101" pitchFamily="49" charset="-122"/>
              </a:rPr>
              <a:t>在类库中提供的</a:t>
            </a:r>
            <a:endParaRPr lang="en-US" altLang="zh-CN" sz="1650" b="0" dirty="0">
              <a:ea typeface="黑体" panose="02010609060101010101" pitchFamily="49" charset="-122"/>
            </a:endParaRPr>
          </a:p>
          <a:p>
            <a:pPr marL="338138" indent="-127397" algn="just">
              <a:lnSpc>
                <a:spcPts val="2400"/>
              </a:lnSpc>
              <a:buClr>
                <a:srgbClr val="FF0000"/>
              </a:buClr>
              <a:buSzPct val="75000"/>
              <a:buFont typeface="Wingdings" panose="05000000000000000000" pitchFamily="2" charset="2"/>
              <a:buChar char="p"/>
            </a:pPr>
            <a:r>
              <a:rPr lang="en-US" altLang="zh-CN" sz="1650" b="0" dirty="0">
                <a:ea typeface="黑体" panose="02010609060101010101" pitchFamily="49" charset="-122"/>
              </a:rPr>
              <a:t> </a:t>
            </a:r>
            <a:r>
              <a:rPr lang="en-US" altLang="zh-CN" sz="1650" b="0" dirty="0" err="1">
                <a:ea typeface="黑体" panose="02010609060101010101" pitchFamily="49" charset="-122"/>
              </a:rPr>
              <a:t>cin</a:t>
            </a:r>
            <a:r>
              <a:rPr lang="zh-CN" altLang="en-US" sz="1650" b="0" dirty="0">
                <a:ea typeface="黑体" panose="02010609060101010101" pitchFamily="49" charset="-122"/>
              </a:rPr>
              <a:t>和</a:t>
            </a:r>
            <a:r>
              <a:rPr lang="en-US" altLang="zh-CN" sz="1650" b="0" dirty="0" err="1">
                <a:ea typeface="黑体" panose="02010609060101010101" pitchFamily="49" charset="-122"/>
              </a:rPr>
              <a:t>cout</a:t>
            </a:r>
            <a:r>
              <a:rPr lang="zh-CN" altLang="en-US" sz="1650" b="0" dirty="0">
                <a:ea typeface="黑体" panose="02010609060101010101" pitchFamily="49" charset="-122"/>
              </a:rPr>
              <a:t>分别是</a:t>
            </a:r>
            <a:r>
              <a:rPr lang="en-US" altLang="zh-CN" sz="1650" b="0" dirty="0" err="1">
                <a:ea typeface="黑体" panose="02010609060101010101" pitchFamily="49" charset="-122"/>
              </a:rPr>
              <a:t>istream</a:t>
            </a:r>
            <a:r>
              <a:rPr lang="zh-CN" altLang="en-US" sz="1650" b="0" dirty="0">
                <a:ea typeface="黑体" panose="02010609060101010101" pitchFamily="49" charset="-122"/>
              </a:rPr>
              <a:t>类和</a:t>
            </a:r>
            <a:r>
              <a:rPr lang="en-US" altLang="zh-CN" sz="1650" b="0" dirty="0" err="1">
                <a:ea typeface="黑体" panose="02010609060101010101" pitchFamily="49" charset="-122"/>
              </a:rPr>
              <a:t>ostream</a:t>
            </a:r>
            <a:r>
              <a:rPr lang="zh-CN" altLang="en-US" sz="1650" b="0" dirty="0">
                <a:ea typeface="黑体" panose="02010609060101010101" pitchFamily="49" charset="-122"/>
              </a:rPr>
              <a:t>类的对象</a:t>
            </a:r>
            <a:endParaRPr lang="en-US" altLang="zh-CN" sz="1650" b="0" dirty="0">
              <a:ea typeface="黑体" panose="02010609060101010101" pitchFamily="49" charset="-122"/>
            </a:endParaRPr>
          </a:p>
          <a:p>
            <a:pPr marL="338138" indent="-127397" algn="just">
              <a:lnSpc>
                <a:spcPts val="2400"/>
              </a:lnSpc>
              <a:buClr>
                <a:srgbClr val="FF0000"/>
              </a:buClr>
              <a:buSzPct val="75000"/>
              <a:buFont typeface="Wingdings" panose="05000000000000000000" pitchFamily="2" charset="2"/>
              <a:buChar char="p"/>
            </a:pPr>
            <a:r>
              <a:rPr lang="zh-CN" altLang="en-US" sz="1650" b="0" dirty="0">
                <a:ea typeface="黑体" panose="02010609060101010101" pitchFamily="49" charset="-122"/>
              </a:rPr>
              <a:t> 凡是用“</a:t>
            </a:r>
            <a:r>
              <a:rPr lang="en-US" altLang="zh-CN" sz="1650" b="0" dirty="0" err="1">
                <a:ea typeface="黑体" panose="02010609060101010101" pitchFamily="49" charset="-122"/>
              </a:rPr>
              <a:t>cout</a:t>
            </a:r>
            <a:r>
              <a:rPr lang="en-US" altLang="zh-CN" sz="1650" b="0" dirty="0">
                <a:ea typeface="黑体" panose="02010609060101010101" pitchFamily="49" charset="-122"/>
              </a:rPr>
              <a:t>&lt;&lt;”</a:t>
            </a:r>
            <a:r>
              <a:rPr lang="zh-CN" altLang="en-US" sz="1650" b="0" dirty="0">
                <a:ea typeface="黑体" panose="02010609060101010101" pitchFamily="49" charset="-122"/>
              </a:rPr>
              <a:t>和“</a:t>
            </a:r>
            <a:r>
              <a:rPr lang="en-US" altLang="zh-CN" sz="1650" b="0" dirty="0" err="1">
                <a:ea typeface="黑体" panose="02010609060101010101" pitchFamily="49" charset="-122"/>
              </a:rPr>
              <a:t>cin</a:t>
            </a:r>
            <a:r>
              <a:rPr lang="en-US" altLang="zh-CN" sz="1650" b="0" dirty="0">
                <a:ea typeface="黑体" panose="02010609060101010101" pitchFamily="49" charset="-122"/>
              </a:rPr>
              <a:t>&gt;&gt;”</a:t>
            </a:r>
            <a:r>
              <a:rPr lang="zh-CN" altLang="en-US" sz="1650" b="0" dirty="0">
                <a:ea typeface="黑体" panose="02010609060101010101" pitchFamily="49" charset="-122"/>
              </a:rPr>
              <a:t>对标准类型数据进行输入输出的，都要用#</a:t>
            </a:r>
            <a:r>
              <a:rPr lang="en-US" altLang="zh-CN" sz="1650" b="0" dirty="0">
                <a:ea typeface="黑体" panose="02010609060101010101" pitchFamily="49" charset="-122"/>
              </a:rPr>
              <a:t>include &lt;iostream&gt;</a:t>
            </a:r>
            <a:r>
              <a:rPr lang="zh-CN" altLang="en-US" sz="1650" b="0" dirty="0">
                <a:ea typeface="黑体" panose="02010609060101010101" pitchFamily="49" charset="-122"/>
              </a:rPr>
              <a:t>把头文件包含到本程序文件中</a:t>
            </a:r>
            <a:endParaRPr lang="en-US" altLang="zh-CN" sz="1650" b="0" dirty="0">
              <a:ea typeface="黑体" panose="02010609060101010101" pitchFamily="49" charset="-122"/>
            </a:endParaRPr>
          </a:p>
          <a:p>
            <a:pPr marL="338138" indent="-127397" algn="just">
              <a:lnSpc>
                <a:spcPts val="2400"/>
              </a:lnSpc>
              <a:buClr>
                <a:srgbClr val="FF0000"/>
              </a:buClr>
              <a:buSzPct val="75000"/>
              <a:buFont typeface="Wingdings" panose="05000000000000000000" pitchFamily="2" charset="2"/>
              <a:buChar char="p"/>
            </a:pPr>
            <a:r>
              <a:rPr lang="zh-CN" altLang="en-US" sz="1650" b="0" dirty="0">
                <a:ea typeface="黑体" panose="02010609060101010101" pitchFamily="49" charset="-122"/>
              </a:rPr>
              <a:t> 用户自己定义的类型的数据，</a:t>
            </a:r>
            <a:r>
              <a:rPr lang="zh-CN" altLang="en-US" sz="1650" b="0" dirty="0">
                <a:solidFill>
                  <a:srgbClr val="FF0000"/>
                </a:solidFill>
                <a:ea typeface="黑体" panose="02010609060101010101" pitchFamily="49" charset="-122"/>
              </a:rPr>
              <a:t>不能直接用“&lt;&lt;”和“&gt;&gt;”来输出和输入</a:t>
            </a:r>
            <a:r>
              <a:rPr lang="zh-CN" altLang="en-US" sz="1650" b="0" dirty="0">
                <a:ea typeface="黑体" panose="02010609060101010101" pitchFamily="49" charset="-122"/>
              </a:rPr>
              <a:t>。如果想用它们输出和输入自己声明的类型的数据，</a:t>
            </a:r>
            <a:r>
              <a:rPr lang="zh-CN" altLang="en-US" sz="1650" b="0" dirty="0">
                <a:solidFill>
                  <a:srgbClr val="FF0000"/>
                </a:solidFill>
                <a:ea typeface="黑体" panose="02010609060101010101" pitchFamily="49" charset="-122"/>
              </a:rPr>
              <a:t>必须对它们重载</a:t>
            </a:r>
            <a:r>
              <a:rPr lang="zh-CN" altLang="en-US" sz="1650" b="0" dirty="0">
                <a:ea typeface="黑体" panose="02010609060101010101" pitchFamily="49" charset="-122"/>
              </a:rPr>
              <a:t>。</a:t>
            </a:r>
          </a:p>
          <a:p>
            <a:pPr marL="338138" indent="-127397" algn="just">
              <a:lnSpc>
                <a:spcPts val="2400"/>
              </a:lnSpc>
              <a:buClr>
                <a:srgbClr val="FF0000"/>
              </a:buClr>
              <a:buSzPct val="75000"/>
              <a:buFont typeface="Wingdings" panose="05000000000000000000" pitchFamily="2" charset="2"/>
              <a:buChar char="p"/>
            </a:pPr>
            <a:r>
              <a:rPr lang="zh-CN" altLang="en-US" sz="1650" b="0" dirty="0">
                <a:ea typeface="黑体" panose="02010609060101010101" pitchFamily="49" charset="-122"/>
              </a:rPr>
              <a:t> 对“&lt;&lt;”和“&gt;&gt;”重载的函数形式如下： </a:t>
            </a:r>
          </a:p>
          <a:p>
            <a:pPr marL="678656" lvl="1" indent="-127397" algn="just">
              <a:lnSpc>
                <a:spcPts val="2100"/>
              </a:lnSpc>
              <a:buClr>
                <a:srgbClr val="FF0000"/>
              </a:buClr>
              <a:buSzPct val="75000"/>
              <a:buNone/>
            </a:pPr>
            <a:r>
              <a:rPr lang="en-US" altLang="zh-CN" sz="1650" b="0" dirty="0" err="1">
                <a:solidFill>
                  <a:srgbClr val="FF0000"/>
                </a:solidFill>
                <a:ea typeface="黑体" panose="02010609060101010101" pitchFamily="49" charset="-122"/>
              </a:rPr>
              <a:t>istream</a:t>
            </a:r>
            <a:r>
              <a:rPr lang="en-US" altLang="zh-CN" sz="1650" b="0" dirty="0">
                <a:solidFill>
                  <a:srgbClr val="FF0000"/>
                </a:solidFill>
                <a:ea typeface="黑体" panose="02010609060101010101" pitchFamily="49" charset="-122"/>
              </a:rPr>
              <a:t> &amp;</a:t>
            </a:r>
            <a:r>
              <a:rPr lang="en-US" altLang="zh-CN" sz="1650" b="0" dirty="0">
                <a:solidFill>
                  <a:srgbClr val="0000FF"/>
                </a:solidFill>
                <a:ea typeface="黑体" panose="02010609060101010101" pitchFamily="49" charset="-122"/>
              </a:rPr>
              <a:t>   operator &gt;&gt; (</a:t>
            </a:r>
            <a:r>
              <a:rPr lang="en-US" altLang="zh-CN" sz="1650" b="0" dirty="0" err="1">
                <a:solidFill>
                  <a:srgbClr val="FF0000"/>
                </a:solidFill>
                <a:ea typeface="黑体" panose="02010609060101010101" pitchFamily="49" charset="-122"/>
              </a:rPr>
              <a:t>istream</a:t>
            </a:r>
            <a:r>
              <a:rPr lang="en-US" altLang="zh-CN" sz="1650" b="0" dirty="0">
                <a:solidFill>
                  <a:srgbClr val="FF0000"/>
                </a:solidFill>
                <a:ea typeface="黑体" panose="02010609060101010101" pitchFamily="49" charset="-122"/>
              </a:rPr>
              <a:t> &amp;</a:t>
            </a:r>
            <a:r>
              <a:rPr lang="en-US" altLang="zh-CN" sz="1650" b="0" dirty="0">
                <a:solidFill>
                  <a:srgbClr val="0000FF"/>
                </a:solidFill>
                <a:ea typeface="黑体" panose="02010609060101010101" pitchFamily="49" charset="-122"/>
              </a:rPr>
              <a:t>,</a:t>
            </a:r>
            <a:r>
              <a:rPr lang="zh-CN" altLang="en-US" sz="1650" b="0" dirty="0">
                <a:solidFill>
                  <a:srgbClr val="0000FF"/>
                </a:solidFill>
                <a:ea typeface="黑体" panose="02010609060101010101" pitchFamily="49" charset="-122"/>
              </a:rPr>
              <a:t>自定义类 &amp;);</a:t>
            </a:r>
          </a:p>
          <a:p>
            <a:pPr marL="678656" lvl="1" indent="-127397" algn="just">
              <a:lnSpc>
                <a:spcPts val="2100"/>
              </a:lnSpc>
              <a:buClr>
                <a:srgbClr val="FF0000"/>
              </a:buClr>
              <a:buSzPct val="75000"/>
              <a:buNone/>
            </a:pPr>
            <a:r>
              <a:rPr lang="en-US" altLang="zh-CN" sz="1650" b="0" dirty="0" err="1">
                <a:solidFill>
                  <a:srgbClr val="FF0000"/>
                </a:solidFill>
                <a:ea typeface="黑体" panose="02010609060101010101" pitchFamily="49" charset="-122"/>
              </a:rPr>
              <a:t>ostream</a:t>
            </a:r>
            <a:r>
              <a:rPr lang="en-US" altLang="zh-CN" sz="1650" b="0" dirty="0">
                <a:solidFill>
                  <a:srgbClr val="FF0000"/>
                </a:solidFill>
                <a:ea typeface="黑体" panose="02010609060101010101" pitchFamily="49" charset="-122"/>
              </a:rPr>
              <a:t> &amp;</a:t>
            </a:r>
            <a:r>
              <a:rPr lang="en-US" altLang="zh-CN" sz="1650" b="0" dirty="0">
                <a:solidFill>
                  <a:srgbClr val="0000FF"/>
                </a:solidFill>
                <a:ea typeface="黑体" panose="02010609060101010101" pitchFamily="49" charset="-122"/>
              </a:rPr>
              <a:t>  operator &lt;&lt; (</a:t>
            </a:r>
            <a:r>
              <a:rPr lang="en-US" altLang="zh-CN" sz="1650" b="0" dirty="0" err="1">
                <a:solidFill>
                  <a:srgbClr val="FF0000"/>
                </a:solidFill>
                <a:ea typeface="黑体" panose="02010609060101010101" pitchFamily="49" charset="-122"/>
              </a:rPr>
              <a:t>ostream</a:t>
            </a:r>
            <a:r>
              <a:rPr lang="en-US" altLang="zh-CN" sz="1650" b="0" dirty="0">
                <a:solidFill>
                  <a:srgbClr val="FF0000"/>
                </a:solidFill>
                <a:ea typeface="黑体" panose="02010609060101010101" pitchFamily="49" charset="-122"/>
              </a:rPr>
              <a:t> &amp;</a:t>
            </a:r>
            <a:r>
              <a:rPr lang="en-US" altLang="zh-CN" sz="1650" b="0" dirty="0">
                <a:solidFill>
                  <a:srgbClr val="0000FF"/>
                </a:solidFill>
                <a:ea typeface="黑体" panose="02010609060101010101" pitchFamily="49" charset="-122"/>
              </a:rPr>
              <a:t>,</a:t>
            </a:r>
            <a:r>
              <a:rPr lang="zh-CN" altLang="en-US" sz="1650" b="0" dirty="0">
                <a:solidFill>
                  <a:srgbClr val="0000FF"/>
                </a:solidFill>
                <a:ea typeface="黑体" panose="02010609060101010101" pitchFamily="49" charset="-122"/>
              </a:rPr>
              <a:t>自定义类 &amp;);</a:t>
            </a:r>
            <a:endParaRPr lang="zh-CN" altLang="en-US" sz="1650" b="0" dirty="0">
              <a:ea typeface="黑体" panose="02010609060101010101" pitchFamily="49" charset="-122"/>
            </a:endParaRPr>
          </a:p>
        </p:txBody>
      </p:sp>
    </p:spTree>
    <p:extLst>
      <p:ext uri="{BB962C8B-B14F-4D97-AF65-F5344CB8AC3E}">
        <p14:creationId xmlns:p14="http://schemas.microsoft.com/office/powerpoint/2010/main" val="3282761226"/>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a:extLst>
              <a:ext uri="{FF2B5EF4-FFF2-40B4-BE49-F238E27FC236}">
                <a16:creationId xmlns:a16="http://schemas.microsoft.com/office/drawing/2014/main" id="{8050B050-4506-4822-AE3C-CEC14861FF4C}"/>
              </a:ext>
            </a:extLst>
          </p:cNvPr>
          <p:cNvSpPr>
            <a:spLocks noGrp="1" noChangeArrowheads="1"/>
          </p:cNvSpPr>
          <p:nvPr>
            <p:ph type="ctrTitle" idx="4294967295"/>
          </p:nvPr>
        </p:nvSpPr>
        <p:spPr>
          <a:xfrm>
            <a:off x="1943100" y="1160860"/>
            <a:ext cx="6057900" cy="514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50000"/>
              </a:lnSpc>
              <a:spcBef>
                <a:spcPct val="50000"/>
              </a:spcBef>
            </a:pPr>
            <a:r>
              <a:rPr lang="zh-CN" altLang="en-US" sz="1800"/>
              <a:t>10.7.1 重载流插入运算符</a:t>
            </a:r>
            <a:r>
              <a:rPr lang="zh-CN" altLang="en-US" sz="1800">
                <a:latin typeface="Arial" panose="020B0604020202020204" pitchFamily="34" charset="0"/>
              </a:rPr>
              <a:t>“</a:t>
            </a:r>
            <a:r>
              <a:rPr lang="zh-CN" altLang="en-US" sz="1800"/>
              <a:t>&lt;&lt;</a:t>
            </a:r>
            <a:r>
              <a:rPr lang="zh-CN" altLang="en-US" sz="1800">
                <a:latin typeface="Arial" panose="020B0604020202020204" pitchFamily="34" charset="0"/>
              </a:rPr>
              <a:t>”</a:t>
            </a:r>
            <a:endParaRPr lang="zh-CN" altLang="en-US" sz="1800"/>
          </a:p>
        </p:txBody>
      </p:sp>
      <p:sp>
        <p:nvSpPr>
          <p:cNvPr id="29698" name="Rectangle 2">
            <a:extLst>
              <a:ext uri="{FF2B5EF4-FFF2-40B4-BE49-F238E27FC236}">
                <a16:creationId xmlns:a16="http://schemas.microsoft.com/office/drawing/2014/main" id="{86373F98-88F2-4299-AA5C-AB352E672536}"/>
              </a:ext>
            </a:extLst>
          </p:cNvPr>
          <p:cNvSpPr>
            <a:spLocks noGrp="1" noChangeArrowheads="1"/>
          </p:cNvSpPr>
          <p:nvPr>
            <p:ph type="subTitle" idx="4294967295"/>
          </p:nvPr>
        </p:nvSpPr>
        <p:spPr>
          <a:xfrm>
            <a:off x="1143000" y="1593056"/>
            <a:ext cx="6400800" cy="3238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buNone/>
            </a:pPr>
            <a:r>
              <a:rPr lang="zh-CN" altLang="en-US" sz="1650">
                <a:solidFill>
                  <a:srgbClr val="0000FF"/>
                </a:solidFill>
              </a:rPr>
              <a:t>例10.7 用重载的</a:t>
            </a:r>
            <a:r>
              <a:rPr lang="zh-CN" altLang="en-US" sz="1650">
                <a:solidFill>
                  <a:srgbClr val="0000FF"/>
                </a:solidFill>
                <a:latin typeface="Arial" panose="020B0604020202020204" pitchFamily="34" charset="0"/>
              </a:rPr>
              <a:t>“</a:t>
            </a:r>
            <a:r>
              <a:rPr lang="zh-CN" altLang="en-US" sz="1650">
                <a:solidFill>
                  <a:srgbClr val="0000FF"/>
                </a:solidFill>
              </a:rPr>
              <a:t>&lt;&lt;</a:t>
            </a:r>
            <a:r>
              <a:rPr lang="zh-CN" altLang="en-US" sz="1650">
                <a:solidFill>
                  <a:srgbClr val="0000FF"/>
                </a:solidFill>
                <a:latin typeface="Arial" panose="020B0604020202020204" pitchFamily="34" charset="0"/>
              </a:rPr>
              <a:t>”</a:t>
            </a:r>
            <a:r>
              <a:rPr lang="zh-CN" altLang="en-US" sz="1650">
                <a:solidFill>
                  <a:srgbClr val="0000FF"/>
                </a:solidFill>
              </a:rPr>
              <a:t>输出复数。 </a:t>
            </a:r>
          </a:p>
        </p:txBody>
      </p:sp>
      <p:sp>
        <p:nvSpPr>
          <p:cNvPr id="29700" name="矩形 3">
            <a:extLst>
              <a:ext uri="{FF2B5EF4-FFF2-40B4-BE49-F238E27FC236}">
                <a16:creationId xmlns:a16="http://schemas.microsoft.com/office/drawing/2014/main" id="{0FBEB80D-5963-476A-B01D-83EFA42077A8}"/>
              </a:ext>
            </a:extLst>
          </p:cNvPr>
          <p:cNvSpPr>
            <a:spLocks noChangeArrowheads="1"/>
          </p:cNvSpPr>
          <p:nvPr/>
        </p:nvSpPr>
        <p:spPr bwMode="auto">
          <a:xfrm>
            <a:off x="1277541" y="1970485"/>
            <a:ext cx="3133725" cy="3999365"/>
          </a:xfrm>
          <a:prstGeom prst="rect">
            <a:avLst/>
          </a:prstGeom>
          <a:noFill/>
          <a:ln w="12700">
            <a:solidFill>
              <a:srgbClr val="C00000"/>
            </a:solidFill>
            <a:miter lim="800000"/>
            <a:headEnd/>
            <a:tailEnd/>
          </a:ln>
        </p:spPr>
        <p:txBody>
          <a:bodyPr>
            <a:spAutoFit/>
          </a:bodyPr>
          <a:lstStyle/>
          <a:p>
            <a:pPr indent="-4763">
              <a:lnSpc>
                <a:spcPts val="1800"/>
              </a:lnSpc>
              <a:defRPr/>
            </a:pPr>
            <a:r>
              <a:rPr lang="zh-CN" altLang="en-US" sz="1350" b="1" dirty="0"/>
              <a:t>#</a:t>
            </a:r>
            <a:r>
              <a:rPr lang="en-US" altLang="zh-CN" sz="1350" b="1" dirty="0"/>
              <a:t>include &lt;</a:t>
            </a:r>
            <a:r>
              <a:rPr lang="en-US" altLang="zh-CN" sz="1350" b="1" dirty="0" err="1"/>
              <a:t>iostream</a:t>
            </a:r>
            <a:r>
              <a:rPr lang="en-US" altLang="zh-CN" sz="1350" b="1" dirty="0"/>
              <a:t>&gt;</a:t>
            </a:r>
          </a:p>
          <a:p>
            <a:pPr indent="-4763">
              <a:lnSpc>
                <a:spcPts val="1800"/>
              </a:lnSpc>
              <a:defRPr/>
            </a:pPr>
            <a:r>
              <a:rPr lang="en-US" altLang="zh-CN" sz="1350" b="1" dirty="0"/>
              <a:t>using namespace std; </a:t>
            </a:r>
          </a:p>
          <a:p>
            <a:pPr indent="-4763">
              <a:lnSpc>
                <a:spcPts val="1800"/>
              </a:lnSpc>
              <a:defRPr/>
            </a:pPr>
            <a:r>
              <a:rPr lang="en-US" altLang="zh-CN" sz="1350" b="1" dirty="0">
                <a:solidFill>
                  <a:srgbClr val="0000FF"/>
                </a:solidFill>
              </a:rPr>
              <a:t>class Complex</a:t>
            </a:r>
          </a:p>
          <a:p>
            <a:pPr indent="-4763">
              <a:lnSpc>
                <a:spcPts val="1800"/>
              </a:lnSpc>
              <a:defRPr/>
            </a:pPr>
            <a:r>
              <a:rPr lang="en-US" altLang="zh-CN" sz="1350" b="1" dirty="0"/>
              <a:t>{</a:t>
            </a:r>
          </a:p>
          <a:p>
            <a:pPr indent="-4763">
              <a:lnSpc>
                <a:spcPts val="1800"/>
              </a:lnSpc>
              <a:defRPr/>
            </a:pPr>
            <a:r>
              <a:rPr lang="en-US" altLang="zh-CN" sz="1350" b="1" dirty="0"/>
              <a:t>public:</a:t>
            </a:r>
          </a:p>
          <a:p>
            <a:pPr lvl="1" indent="-4763">
              <a:lnSpc>
                <a:spcPts val="1800"/>
              </a:lnSpc>
              <a:defRPr/>
            </a:pPr>
            <a:r>
              <a:rPr lang="en-US" altLang="zh-CN" sz="1350" b="1" dirty="0"/>
              <a:t>Complex( ) {real=0;imag=0;}</a:t>
            </a:r>
          </a:p>
          <a:p>
            <a:pPr lvl="1" indent="-4763">
              <a:lnSpc>
                <a:spcPts val="1800"/>
              </a:lnSpc>
              <a:defRPr/>
            </a:pPr>
            <a:r>
              <a:rPr lang="en-US" altLang="zh-CN" sz="1350" b="1" dirty="0"/>
              <a:t>Complex (double </a:t>
            </a:r>
            <a:r>
              <a:rPr lang="en-US" altLang="zh-CN" sz="1350" b="1" dirty="0" err="1"/>
              <a:t>r,double</a:t>
            </a:r>
            <a:r>
              <a:rPr lang="en-US" altLang="zh-CN" sz="1350" b="1" dirty="0"/>
              <a:t> </a:t>
            </a:r>
            <a:r>
              <a:rPr lang="en-US" altLang="zh-CN" sz="1350" b="1" dirty="0" err="1"/>
              <a:t>i</a:t>
            </a:r>
            <a:r>
              <a:rPr lang="en-US" altLang="zh-CN" sz="1350" b="1" dirty="0"/>
              <a:t>) {real=</a:t>
            </a:r>
            <a:r>
              <a:rPr lang="en-US" altLang="zh-CN" sz="1350" b="1" dirty="0" err="1"/>
              <a:t>r;imag</a:t>
            </a:r>
            <a:r>
              <a:rPr lang="en-US" altLang="zh-CN" sz="1350" b="1" dirty="0"/>
              <a:t>=</a:t>
            </a:r>
            <a:r>
              <a:rPr lang="en-US" altLang="zh-CN" sz="1350" b="1" dirty="0" err="1"/>
              <a:t>i</a:t>
            </a:r>
            <a:r>
              <a:rPr lang="en-US" altLang="zh-CN" sz="1350" b="1" dirty="0"/>
              <a:t>;}</a:t>
            </a:r>
          </a:p>
          <a:p>
            <a:pPr lvl="1" indent="-4763">
              <a:lnSpc>
                <a:spcPts val="1800"/>
              </a:lnSpc>
              <a:defRPr/>
            </a:pPr>
            <a:r>
              <a:rPr lang="en-US" altLang="zh-CN" sz="1350" b="1" dirty="0"/>
              <a:t>Complex operator + (Complex &amp;c2);                    </a:t>
            </a:r>
            <a:endParaRPr lang="zh-CN" altLang="en-US" sz="1350" b="1" dirty="0"/>
          </a:p>
          <a:p>
            <a:pPr lvl="1" indent="-4763">
              <a:lnSpc>
                <a:spcPts val="1800"/>
              </a:lnSpc>
              <a:defRPr/>
            </a:pPr>
            <a:r>
              <a:rPr lang="en-US" altLang="zh-CN" sz="1350" b="1" dirty="0">
                <a:solidFill>
                  <a:srgbClr val="0000FF"/>
                </a:solidFill>
              </a:rPr>
              <a:t>friend </a:t>
            </a:r>
            <a:r>
              <a:rPr lang="en-US" altLang="zh-CN" sz="1350" b="1" dirty="0" err="1">
                <a:solidFill>
                  <a:srgbClr val="0000FF"/>
                </a:solidFill>
              </a:rPr>
              <a:t>ostream</a:t>
            </a:r>
            <a:r>
              <a:rPr lang="en-US" altLang="zh-CN" sz="1350" b="1" dirty="0">
                <a:solidFill>
                  <a:srgbClr val="0000FF"/>
                </a:solidFill>
              </a:rPr>
              <a:t>&amp; operator &lt;&lt; (</a:t>
            </a:r>
            <a:r>
              <a:rPr lang="en-US" altLang="zh-CN" sz="1350" b="1" dirty="0" err="1">
                <a:solidFill>
                  <a:srgbClr val="0000FF"/>
                </a:solidFill>
              </a:rPr>
              <a:t>ostream&amp;,</a:t>
            </a:r>
            <a:r>
              <a:rPr lang="en-US" altLang="zh-CN" sz="1350" b="1" dirty="0" err="1">
                <a:solidFill>
                  <a:srgbClr val="FF0000"/>
                </a:solidFill>
              </a:rPr>
              <a:t>Complex</a:t>
            </a:r>
            <a:r>
              <a:rPr lang="en-US" altLang="zh-CN" sz="1350" b="1" dirty="0">
                <a:solidFill>
                  <a:srgbClr val="0000FF"/>
                </a:solidFill>
              </a:rPr>
              <a:t>&amp;);   </a:t>
            </a:r>
          </a:p>
          <a:p>
            <a:pPr indent="-4763">
              <a:lnSpc>
                <a:spcPts val="1800"/>
              </a:lnSpc>
              <a:defRPr/>
            </a:pPr>
            <a:r>
              <a:rPr lang="en-US" altLang="zh-CN" sz="1350" b="1" dirty="0"/>
              <a:t>  private:</a:t>
            </a:r>
          </a:p>
          <a:p>
            <a:pPr lvl="1" indent="-4763">
              <a:lnSpc>
                <a:spcPts val="1800"/>
              </a:lnSpc>
              <a:defRPr/>
            </a:pPr>
            <a:r>
              <a:rPr lang="en-US" altLang="zh-CN" sz="1350" b="1" dirty="0"/>
              <a:t>double real;</a:t>
            </a:r>
          </a:p>
          <a:p>
            <a:pPr lvl="1" indent="-4763">
              <a:lnSpc>
                <a:spcPts val="1800"/>
              </a:lnSpc>
              <a:defRPr/>
            </a:pPr>
            <a:r>
              <a:rPr lang="en-US" altLang="zh-CN" sz="1350" b="1" dirty="0"/>
              <a:t>double </a:t>
            </a:r>
            <a:r>
              <a:rPr lang="en-US" altLang="zh-CN" sz="1350" b="1" dirty="0" err="1"/>
              <a:t>imag</a:t>
            </a:r>
            <a:r>
              <a:rPr lang="en-US" altLang="zh-CN" sz="1350" b="1" dirty="0"/>
              <a:t>;</a:t>
            </a:r>
          </a:p>
          <a:p>
            <a:pPr marL="0" lvl="1">
              <a:lnSpc>
                <a:spcPts val="1800"/>
              </a:lnSpc>
              <a:defRPr/>
            </a:pPr>
            <a:r>
              <a:rPr lang="en-US" altLang="zh-CN" sz="1350" b="1" dirty="0"/>
              <a:t>};</a:t>
            </a:r>
          </a:p>
          <a:p>
            <a:pPr indent="-4763">
              <a:lnSpc>
                <a:spcPts val="1800"/>
              </a:lnSpc>
              <a:defRPr/>
            </a:pPr>
            <a:endParaRPr lang="en-US" altLang="zh-CN" sz="1350" b="1" dirty="0"/>
          </a:p>
        </p:txBody>
      </p:sp>
      <p:sp>
        <p:nvSpPr>
          <p:cNvPr id="5" name="Rectangle 2">
            <a:extLst>
              <a:ext uri="{FF2B5EF4-FFF2-40B4-BE49-F238E27FC236}">
                <a16:creationId xmlns:a16="http://schemas.microsoft.com/office/drawing/2014/main" id="{452226E9-E6A6-4AA1-A37D-EEDC8F32123B}"/>
              </a:ext>
            </a:extLst>
          </p:cNvPr>
          <p:cNvSpPr txBox="1">
            <a:spLocks noChangeArrowheads="1"/>
          </p:cNvSpPr>
          <p:nvPr/>
        </p:nvSpPr>
        <p:spPr bwMode="auto">
          <a:xfrm>
            <a:off x="4572001" y="1982392"/>
            <a:ext cx="3321844" cy="3750469"/>
          </a:xfrm>
          <a:prstGeom prst="rect">
            <a:avLst/>
          </a:prstGeom>
          <a:noFill/>
          <a:ln w="12700">
            <a:solidFill>
              <a:srgbClr val="C00000"/>
            </a:solidFill>
            <a:miter lim="800000"/>
            <a:headEnd/>
            <a:tailEnd/>
          </a:ln>
        </p:spPr>
        <p:txBody>
          <a:bodyPr/>
          <a:lstStyle/>
          <a:p>
            <a:pPr>
              <a:spcBef>
                <a:spcPct val="20000"/>
              </a:spcBef>
              <a:defRPr/>
            </a:pPr>
            <a:r>
              <a:rPr lang="en-US" altLang="zh-CN" sz="1350" b="1" kern="0" dirty="0">
                <a:latin typeface="+mn-lt"/>
                <a:ea typeface="+mn-ea"/>
              </a:rPr>
              <a:t>Complex </a:t>
            </a:r>
            <a:r>
              <a:rPr lang="en-US" altLang="zh-CN" sz="1350" b="1" kern="0" dirty="0" err="1">
                <a:latin typeface="+mn-lt"/>
                <a:ea typeface="+mn-ea"/>
              </a:rPr>
              <a:t>Complex∷operator</a:t>
            </a:r>
            <a:r>
              <a:rPr lang="en-US" altLang="zh-CN" sz="1350" b="1" kern="0" dirty="0">
                <a:latin typeface="+mn-lt"/>
                <a:ea typeface="+mn-ea"/>
              </a:rPr>
              <a:t> + (Complex &amp;c2) </a:t>
            </a:r>
            <a:endParaRPr lang="zh-CN" altLang="en-US" sz="1350" b="1" kern="0" dirty="0">
              <a:latin typeface="+mn-lt"/>
              <a:ea typeface="+mn-ea"/>
            </a:endParaRPr>
          </a:p>
          <a:p>
            <a:pPr>
              <a:spcBef>
                <a:spcPct val="20000"/>
              </a:spcBef>
              <a:defRPr/>
            </a:pPr>
            <a:r>
              <a:rPr lang="zh-CN" altLang="en-US" sz="1350" b="1" kern="0" dirty="0">
                <a:latin typeface="+mn-lt"/>
                <a:ea typeface="+mn-ea"/>
              </a:rPr>
              <a:t>{</a:t>
            </a:r>
            <a:r>
              <a:rPr lang="en-US" altLang="zh-CN" sz="1350" b="1" kern="0" dirty="0">
                <a:latin typeface="+mn-lt"/>
                <a:ea typeface="+mn-ea"/>
              </a:rPr>
              <a:t>return Complex(real+c2.real,imag+c2.imag);}</a:t>
            </a:r>
          </a:p>
          <a:p>
            <a:pPr>
              <a:spcBef>
                <a:spcPct val="20000"/>
              </a:spcBef>
              <a:defRPr/>
            </a:pPr>
            <a:r>
              <a:rPr lang="en-US" altLang="zh-CN" sz="1350" b="1" kern="0">
                <a:solidFill>
                  <a:srgbClr val="FF0000"/>
                </a:solidFill>
                <a:latin typeface="+mn-lt"/>
                <a:ea typeface="+mn-ea"/>
              </a:rPr>
              <a:t>ostream</a:t>
            </a:r>
            <a:r>
              <a:rPr lang="en-US" altLang="zh-CN" sz="1350" b="1" kern="0" dirty="0">
                <a:solidFill>
                  <a:srgbClr val="FF0000"/>
                </a:solidFill>
                <a:latin typeface="+mn-lt"/>
                <a:ea typeface="+mn-ea"/>
              </a:rPr>
              <a:t>&amp; operator &lt;&lt; (</a:t>
            </a:r>
            <a:r>
              <a:rPr lang="en-US" altLang="zh-CN" sz="1350" b="1" kern="0" dirty="0" err="1">
                <a:solidFill>
                  <a:srgbClr val="FF0000"/>
                </a:solidFill>
                <a:latin typeface="+mn-lt"/>
                <a:ea typeface="+mn-ea"/>
              </a:rPr>
              <a:t>ostream</a:t>
            </a:r>
            <a:r>
              <a:rPr lang="en-US" altLang="zh-CN" sz="1350" b="1" kern="0" dirty="0">
                <a:solidFill>
                  <a:srgbClr val="FF0000"/>
                </a:solidFill>
                <a:latin typeface="+mn-lt"/>
                <a:ea typeface="+mn-ea"/>
              </a:rPr>
              <a:t>&amp; </a:t>
            </a:r>
            <a:r>
              <a:rPr lang="en-US" altLang="zh-CN" sz="1350" b="1" kern="0" dirty="0" err="1">
                <a:solidFill>
                  <a:srgbClr val="FF0000"/>
                </a:solidFill>
                <a:latin typeface="+mn-lt"/>
                <a:ea typeface="+mn-ea"/>
              </a:rPr>
              <a:t>output,Complex</a:t>
            </a:r>
            <a:r>
              <a:rPr lang="en-US" altLang="zh-CN" sz="1350" b="1" kern="0" dirty="0">
                <a:solidFill>
                  <a:srgbClr val="FF0000"/>
                </a:solidFill>
                <a:latin typeface="+mn-lt"/>
                <a:ea typeface="+mn-ea"/>
              </a:rPr>
              <a:t>&amp; c)       </a:t>
            </a:r>
            <a:endParaRPr lang="zh-CN" altLang="en-US" sz="1350" b="1" kern="0" dirty="0">
              <a:solidFill>
                <a:srgbClr val="FF0000"/>
              </a:solidFill>
              <a:latin typeface="+mn-lt"/>
              <a:ea typeface="+mn-ea"/>
            </a:endParaRPr>
          </a:p>
          <a:p>
            <a:pPr>
              <a:spcBef>
                <a:spcPct val="20000"/>
              </a:spcBef>
              <a:defRPr/>
            </a:pPr>
            <a:r>
              <a:rPr lang="zh-CN" altLang="en-US" sz="1350" b="1" kern="0" dirty="0">
                <a:latin typeface="+mn-lt"/>
                <a:ea typeface="+mn-ea"/>
              </a:rPr>
              <a:t>{</a:t>
            </a:r>
            <a:r>
              <a:rPr lang="en-US" altLang="zh-CN" sz="1350" b="1" kern="0" dirty="0">
                <a:latin typeface="+mn-lt"/>
                <a:ea typeface="+mn-ea"/>
              </a:rPr>
              <a:t>output&lt;&lt;″(″&lt;&lt;</a:t>
            </a:r>
            <a:r>
              <a:rPr lang="en-US" altLang="zh-CN" sz="1350" b="1" kern="0" dirty="0" err="1">
                <a:latin typeface="+mn-lt"/>
                <a:ea typeface="+mn-ea"/>
              </a:rPr>
              <a:t>c.real</a:t>
            </a:r>
            <a:r>
              <a:rPr lang="en-US" altLang="zh-CN" sz="1350" b="1" kern="0" dirty="0">
                <a:latin typeface="+mn-lt"/>
                <a:ea typeface="+mn-ea"/>
              </a:rPr>
              <a:t>&lt;&lt;″+″&lt;&lt;</a:t>
            </a:r>
            <a:r>
              <a:rPr lang="en-US" altLang="zh-CN" sz="1350" b="1" kern="0" dirty="0" err="1">
                <a:latin typeface="+mn-lt"/>
                <a:ea typeface="+mn-ea"/>
              </a:rPr>
              <a:t>c.imag</a:t>
            </a:r>
            <a:r>
              <a:rPr lang="en-US" altLang="zh-CN" sz="1350" b="1" kern="0" dirty="0">
                <a:latin typeface="+mn-lt"/>
                <a:ea typeface="+mn-ea"/>
              </a:rPr>
              <a:t>&lt;&lt;″</a:t>
            </a:r>
            <a:r>
              <a:rPr lang="en-US" altLang="zh-CN" sz="1350" b="1" kern="0" dirty="0" err="1">
                <a:latin typeface="+mn-lt"/>
                <a:ea typeface="+mn-ea"/>
              </a:rPr>
              <a:t>i</a:t>
            </a:r>
            <a:r>
              <a:rPr lang="en-US" altLang="zh-CN" sz="1350" b="1" kern="0" dirty="0">
                <a:latin typeface="+mn-lt"/>
                <a:ea typeface="+mn-ea"/>
              </a:rPr>
              <a:t>)″&lt;&lt;</a:t>
            </a:r>
            <a:r>
              <a:rPr lang="en-US" altLang="zh-CN" sz="1350" b="1" kern="0" dirty="0" err="1">
                <a:latin typeface="+mn-lt"/>
                <a:ea typeface="+mn-ea"/>
              </a:rPr>
              <a:t>endl</a:t>
            </a:r>
            <a:r>
              <a:rPr lang="en-US" altLang="zh-CN" sz="1350" b="1" kern="0" dirty="0">
                <a:latin typeface="+mn-lt"/>
                <a:ea typeface="+mn-ea"/>
              </a:rPr>
              <a:t>;</a:t>
            </a:r>
          </a:p>
          <a:p>
            <a:pPr>
              <a:spcBef>
                <a:spcPct val="20000"/>
              </a:spcBef>
              <a:defRPr/>
            </a:pPr>
            <a:r>
              <a:rPr lang="en-US" altLang="zh-CN" sz="1350" b="1" kern="0" dirty="0">
                <a:latin typeface="+mn-lt"/>
                <a:ea typeface="+mn-ea"/>
              </a:rPr>
              <a:t>return </a:t>
            </a:r>
            <a:r>
              <a:rPr lang="en-US" altLang="zh-CN" sz="1350" b="1" kern="0">
                <a:latin typeface="+mn-lt"/>
                <a:ea typeface="+mn-ea"/>
              </a:rPr>
              <a:t>output;}</a:t>
            </a:r>
            <a:r>
              <a:rPr lang="en-US" altLang="zh-CN" sz="1350" b="1" kern="0">
                <a:solidFill>
                  <a:srgbClr val="FF0000"/>
                </a:solidFill>
                <a:latin typeface="+mn-lt"/>
                <a:ea typeface="+mn-ea"/>
              </a:rPr>
              <a:t>//</a:t>
            </a:r>
            <a:r>
              <a:rPr lang="zh-CN" altLang="en-US" sz="1350" b="1" kern="0">
                <a:solidFill>
                  <a:srgbClr val="FF0000"/>
                </a:solidFill>
                <a:latin typeface="+mn-lt"/>
                <a:ea typeface="+mn-ea"/>
              </a:rPr>
              <a:t>返回的作用是什么？</a:t>
            </a:r>
            <a:endParaRPr lang="en-US" altLang="zh-CN" sz="1350" b="1" kern="0" dirty="0">
              <a:solidFill>
                <a:srgbClr val="FF0000"/>
              </a:solidFill>
              <a:latin typeface="+mn-lt"/>
              <a:ea typeface="+mn-ea"/>
            </a:endParaRPr>
          </a:p>
          <a:p>
            <a:pPr>
              <a:spcBef>
                <a:spcPct val="20000"/>
              </a:spcBef>
              <a:defRPr/>
            </a:pPr>
            <a:r>
              <a:rPr lang="en-US" altLang="zh-CN" sz="1350" b="1" kern="0">
                <a:latin typeface="+mn-lt"/>
                <a:ea typeface="+mn-ea"/>
              </a:rPr>
              <a:t>int </a:t>
            </a:r>
            <a:r>
              <a:rPr lang="en-US" altLang="zh-CN" sz="1350" b="1" kern="0" dirty="0">
                <a:latin typeface="+mn-lt"/>
                <a:ea typeface="+mn-ea"/>
              </a:rPr>
              <a:t>main( )</a:t>
            </a:r>
          </a:p>
          <a:p>
            <a:pPr>
              <a:spcBef>
                <a:spcPct val="20000"/>
              </a:spcBef>
              <a:defRPr/>
            </a:pPr>
            <a:r>
              <a:rPr lang="en-US" altLang="zh-CN" sz="1350" b="1" kern="0" dirty="0">
                <a:latin typeface="+mn-lt"/>
                <a:ea typeface="+mn-ea"/>
              </a:rPr>
              <a:t>{Complex c1(2,4),c2(6,10),c3;</a:t>
            </a:r>
          </a:p>
          <a:p>
            <a:pPr>
              <a:spcBef>
                <a:spcPct val="20000"/>
              </a:spcBef>
              <a:defRPr/>
            </a:pPr>
            <a:r>
              <a:rPr lang="en-US" altLang="zh-CN" sz="1350" b="1" kern="0" dirty="0">
                <a:latin typeface="+mn-lt"/>
                <a:ea typeface="+mn-ea"/>
              </a:rPr>
              <a:t>c3=c1+c2;</a:t>
            </a:r>
          </a:p>
          <a:p>
            <a:pPr>
              <a:spcBef>
                <a:spcPct val="20000"/>
              </a:spcBef>
              <a:defRPr/>
            </a:pPr>
            <a:r>
              <a:rPr lang="en-US" altLang="zh-CN" sz="1350" b="1" kern="0" dirty="0" err="1">
                <a:solidFill>
                  <a:srgbClr val="FF0000"/>
                </a:solidFill>
                <a:latin typeface="+mn-lt"/>
                <a:ea typeface="+mn-ea"/>
              </a:rPr>
              <a:t>cout</a:t>
            </a:r>
            <a:r>
              <a:rPr lang="en-US" altLang="zh-CN" sz="1350" b="1" kern="0" dirty="0">
                <a:solidFill>
                  <a:srgbClr val="FF0000"/>
                </a:solidFill>
                <a:latin typeface="+mn-lt"/>
                <a:ea typeface="+mn-ea"/>
              </a:rPr>
              <a:t>&lt;&lt;c3;</a:t>
            </a:r>
          </a:p>
          <a:p>
            <a:pPr>
              <a:spcBef>
                <a:spcPct val="20000"/>
              </a:spcBef>
              <a:defRPr/>
            </a:pPr>
            <a:r>
              <a:rPr lang="en-US" altLang="zh-CN" sz="1350" b="1" kern="0" dirty="0">
                <a:latin typeface="+mn-lt"/>
                <a:ea typeface="+mn-ea"/>
              </a:rPr>
              <a:t>return 0;}</a:t>
            </a:r>
          </a:p>
        </p:txBody>
      </p:sp>
      <p:sp>
        <p:nvSpPr>
          <p:cNvPr id="6" name="矩形 5">
            <a:extLst>
              <a:ext uri="{FF2B5EF4-FFF2-40B4-BE49-F238E27FC236}">
                <a16:creationId xmlns:a16="http://schemas.microsoft.com/office/drawing/2014/main" id="{4BEC0FA0-840A-44A0-995A-1E4603C53367}"/>
              </a:ext>
            </a:extLst>
          </p:cNvPr>
          <p:cNvSpPr/>
          <p:nvPr/>
        </p:nvSpPr>
        <p:spPr>
          <a:xfrm>
            <a:off x="6232922" y="4982767"/>
            <a:ext cx="1457325" cy="553998"/>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a:spAutoFit/>
          </a:bodyPr>
          <a:lstStyle/>
          <a:p>
            <a:pPr indent="-4763">
              <a:defRPr/>
            </a:pPr>
            <a:r>
              <a:rPr lang="zh-CN" altLang="en-US" sz="1500" b="1" dirty="0">
                <a:latin typeface="Times New Roman" charset="0"/>
              </a:rPr>
              <a:t>运行结果为</a:t>
            </a:r>
          </a:p>
          <a:p>
            <a:pPr indent="-4763">
              <a:defRPr/>
            </a:pPr>
            <a:r>
              <a:rPr lang="zh-CN" altLang="en-US" sz="1500" b="1" dirty="0">
                <a:latin typeface="Times New Roman" charset="0"/>
              </a:rPr>
              <a:t>(8+14</a:t>
            </a:r>
            <a:r>
              <a:rPr lang="en-US" altLang="zh-CN" sz="1500" b="1" dirty="0" err="1">
                <a:latin typeface="Times New Roman" charset="0"/>
              </a:rPr>
              <a:t>i</a:t>
            </a:r>
            <a:r>
              <a:rPr lang="en-US" altLang="zh-CN" sz="1500" b="1" dirty="0">
                <a:latin typeface="Times New Roman" charset="0"/>
              </a:rPr>
              <a:t>)</a:t>
            </a:r>
          </a:p>
        </p:txBody>
      </p:sp>
      <p:sp>
        <p:nvSpPr>
          <p:cNvPr id="9" name="矩形 8">
            <a:extLst>
              <a:ext uri="{FF2B5EF4-FFF2-40B4-BE49-F238E27FC236}">
                <a16:creationId xmlns:a16="http://schemas.microsoft.com/office/drawing/2014/main" id="{A82CFFE8-1BED-44D0-947B-3D7A51EDFB47}"/>
              </a:ext>
            </a:extLst>
          </p:cNvPr>
          <p:cNvSpPr/>
          <p:nvPr/>
        </p:nvSpPr>
        <p:spPr>
          <a:xfrm>
            <a:off x="1331119" y="998935"/>
            <a:ext cx="6268641" cy="1928813"/>
          </a:xfrm>
          <a:prstGeom prst="rect">
            <a:avLst/>
          </a:prstGeom>
          <a:solidFill>
            <a:srgbClr val="FFC0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ts val="1950"/>
              </a:lnSpc>
              <a:defRPr/>
            </a:pPr>
            <a:r>
              <a:rPr lang="en-US" altLang="zh-CN" sz="1350">
                <a:solidFill>
                  <a:srgbClr val="0000FF"/>
                </a:solidFill>
                <a:ea typeface="黑体" pitchFamily="49" charset="-122"/>
              </a:rPr>
              <a:t>cout</a:t>
            </a:r>
            <a:r>
              <a:rPr lang="zh-CN" altLang="en-US" sz="1350">
                <a:solidFill>
                  <a:srgbClr val="0000FF"/>
                </a:solidFill>
                <a:ea typeface="黑体" pitchFamily="49" charset="-122"/>
              </a:rPr>
              <a:t>是</a:t>
            </a:r>
            <a:r>
              <a:rPr lang="en-US" altLang="zh-CN" sz="1350">
                <a:solidFill>
                  <a:srgbClr val="0000FF"/>
                </a:solidFill>
                <a:ea typeface="黑体" pitchFamily="49" charset="-122"/>
              </a:rPr>
              <a:t>ostream</a:t>
            </a:r>
            <a:r>
              <a:rPr lang="zh-CN" altLang="en-US" sz="1350">
                <a:solidFill>
                  <a:srgbClr val="0000FF"/>
                </a:solidFill>
                <a:ea typeface="黑体" pitchFamily="49" charset="-122"/>
              </a:rPr>
              <a:t>类对象</a:t>
            </a:r>
            <a:r>
              <a:rPr lang="en-US" altLang="zh-CN" sz="1350">
                <a:solidFill>
                  <a:srgbClr val="0000FF"/>
                </a:solidFill>
                <a:ea typeface="黑体" pitchFamily="49" charset="-122"/>
              </a:rPr>
              <a:t>;c3</a:t>
            </a:r>
            <a:r>
              <a:rPr lang="zh-CN" altLang="en-US" sz="1350">
                <a:solidFill>
                  <a:srgbClr val="0000FF"/>
                </a:solidFill>
                <a:ea typeface="黑体" pitchFamily="49" charset="-122"/>
              </a:rPr>
              <a:t>是</a:t>
            </a:r>
            <a:r>
              <a:rPr lang="en-US" altLang="zh-CN" sz="1350">
                <a:solidFill>
                  <a:srgbClr val="0000FF"/>
                </a:solidFill>
                <a:ea typeface="黑体" pitchFamily="49" charset="-122"/>
              </a:rPr>
              <a:t>Complex</a:t>
            </a:r>
            <a:r>
              <a:rPr lang="zh-CN" altLang="en-US" sz="1350">
                <a:solidFill>
                  <a:srgbClr val="0000FF"/>
                </a:solidFill>
                <a:ea typeface="黑体" pitchFamily="49" charset="-122"/>
              </a:rPr>
              <a:t>类对象。由于已将运算符“&lt;&lt;”的重载函数声明为</a:t>
            </a:r>
            <a:r>
              <a:rPr lang="en-US" altLang="zh-CN" sz="1350">
                <a:solidFill>
                  <a:srgbClr val="0000FF"/>
                </a:solidFill>
                <a:ea typeface="黑体" pitchFamily="49" charset="-122"/>
              </a:rPr>
              <a:t>Complex</a:t>
            </a:r>
            <a:r>
              <a:rPr lang="zh-CN" altLang="en-US" sz="1350">
                <a:solidFill>
                  <a:srgbClr val="0000FF"/>
                </a:solidFill>
                <a:ea typeface="黑体" pitchFamily="49" charset="-122"/>
              </a:rPr>
              <a:t>类的友元函数，编译系统把“</a:t>
            </a:r>
            <a:r>
              <a:rPr lang="en-US" altLang="zh-CN" sz="1350">
                <a:solidFill>
                  <a:srgbClr val="0000FF"/>
                </a:solidFill>
                <a:ea typeface="黑体" pitchFamily="49" charset="-122"/>
              </a:rPr>
              <a:t>cout&lt;&lt;c3”</a:t>
            </a:r>
            <a:r>
              <a:rPr lang="zh-CN" altLang="en-US" sz="1350">
                <a:solidFill>
                  <a:srgbClr val="0000FF"/>
                </a:solidFill>
                <a:ea typeface="黑体" pitchFamily="49" charset="-122"/>
              </a:rPr>
              <a:t>解释为</a:t>
            </a:r>
          </a:p>
          <a:p>
            <a:pPr indent="-4763">
              <a:lnSpc>
                <a:spcPts val="1950"/>
              </a:lnSpc>
              <a:defRPr/>
            </a:pPr>
            <a:r>
              <a:rPr lang="en-US" altLang="zh-CN" sz="1350" u="sng">
                <a:solidFill>
                  <a:srgbClr val="FF0000"/>
                </a:solidFill>
                <a:ea typeface="黑体" pitchFamily="49" charset="-122"/>
              </a:rPr>
              <a:t>operator&lt;&lt;</a:t>
            </a:r>
            <a:r>
              <a:rPr lang="en-US" altLang="zh-CN" sz="1350">
                <a:solidFill>
                  <a:srgbClr val="FF0000"/>
                </a:solidFill>
                <a:ea typeface="黑体" pitchFamily="49" charset="-122"/>
              </a:rPr>
              <a:t>(cout,c3);//</a:t>
            </a:r>
            <a:r>
              <a:rPr lang="zh-CN" altLang="en-US" sz="1350">
                <a:solidFill>
                  <a:srgbClr val="0000FF"/>
                </a:solidFill>
                <a:ea typeface="黑体" pitchFamily="49" charset="-122"/>
              </a:rPr>
              <a:t>以</a:t>
            </a:r>
            <a:r>
              <a:rPr lang="en-US" altLang="zh-CN" sz="1350">
                <a:solidFill>
                  <a:srgbClr val="0000FF"/>
                </a:solidFill>
                <a:ea typeface="黑体" pitchFamily="49" charset="-122"/>
              </a:rPr>
              <a:t>cout</a:t>
            </a:r>
            <a:r>
              <a:rPr lang="zh-CN" altLang="en-US" sz="1350">
                <a:solidFill>
                  <a:srgbClr val="0000FF"/>
                </a:solidFill>
                <a:ea typeface="黑体" pitchFamily="49" charset="-122"/>
              </a:rPr>
              <a:t>和</a:t>
            </a:r>
            <a:r>
              <a:rPr lang="en-US" altLang="zh-CN" sz="1350">
                <a:solidFill>
                  <a:srgbClr val="0000FF"/>
                </a:solidFill>
                <a:ea typeface="黑体" pitchFamily="49" charset="-122"/>
              </a:rPr>
              <a:t>c3</a:t>
            </a:r>
            <a:r>
              <a:rPr lang="zh-CN" altLang="en-US" sz="1350">
                <a:solidFill>
                  <a:srgbClr val="0000FF"/>
                </a:solidFill>
                <a:ea typeface="黑体" pitchFamily="49" charset="-122"/>
              </a:rPr>
              <a:t>作为实参，调用函数：</a:t>
            </a:r>
          </a:p>
          <a:p>
            <a:pPr indent="-4763">
              <a:lnSpc>
                <a:spcPts val="1950"/>
              </a:lnSpc>
              <a:defRPr/>
            </a:pPr>
            <a:r>
              <a:rPr lang="en-US" altLang="zh-CN" sz="1350">
                <a:solidFill>
                  <a:srgbClr val="0000FF"/>
                </a:solidFill>
                <a:ea typeface="黑体" pitchFamily="49" charset="-122"/>
              </a:rPr>
              <a:t>ostream&amp; operator&lt;&lt;(ostream&amp; </a:t>
            </a:r>
            <a:r>
              <a:rPr lang="en-US" altLang="zh-CN" sz="1350">
                <a:solidFill>
                  <a:srgbClr val="800000"/>
                </a:solidFill>
                <a:ea typeface="黑体" pitchFamily="49" charset="-122"/>
              </a:rPr>
              <a:t>output,</a:t>
            </a:r>
            <a:r>
              <a:rPr lang="en-US" altLang="zh-CN" sz="1350">
                <a:solidFill>
                  <a:srgbClr val="0000FF"/>
                </a:solidFill>
                <a:ea typeface="黑体" pitchFamily="49" charset="-122"/>
              </a:rPr>
              <a:t>Complex</a:t>
            </a:r>
            <a:r>
              <a:rPr lang="en-US" altLang="zh-CN" sz="1350">
                <a:solidFill>
                  <a:srgbClr val="800000"/>
                </a:solidFill>
                <a:ea typeface="黑体" pitchFamily="49" charset="-122"/>
              </a:rPr>
              <a:t>&amp; c</a:t>
            </a:r>
            <a:r>
              <a:rPr lang="en-US" altLang="zh-CN" sz="1350">
                <a:solidFill>
                  <a:srgbClr val="0000FF"/>
                </a:solidFill>
                <a:ea typeface="黑体" pitchFamily="49" charset="-122"/>
              </a:rPr>
              <a:t>)</a:t>
            </a:r>
          </a:p>
          <a:p>
            <a:pPr indent="-4763">
              <a:lnSpc>
                <a:spcPts val="1950"/>
              </a:lnSpc>
              <a:defRPr/>
            </a:pPr>
            <a:r>
              <a:rPr lang="en-US" altLang="zh-CN" sz="1350">
                <a:solidFill>
                  <a:srgbClr val="0000FF"/>
                </a:solidFill>
                <a:ea typeface="黑体" pitchFamily="49" charset="-122"/>
              </a:rPr>
              <a:t>{output&lt;&lt;″(″&lt;&lt;c.real&lt;&lt;″+″&lt;&lt;c.imag&lt;&lt;″i)″&lt;&lt;endl;  return output;}</a:t>
            </a:r>
          </a:p>
          <a:p>
            <a:pPr indent="-4763">
              <a:lnSpc>
                <a:spcPts val="1950"/>
              </a:lnSpc>
              <a:defRPr/>
            </a:pPr>
            <a:r>
              <a:rPr lang="zh-CN" altLang="en-US" sz="1350">
                <a:solidFill>
                  <a:srgbClr val="0000FF"/>
                </a:solidFill>
                <a:ea typeface="黑体" pitchFamily="49" charset="-122"/>
              </a:rPr>
              <a:t>调用函数的过程相当于执行： </a:t>
            </a:r>
          </a:p>
          <a:p>
            <a:pPr indent="-4763">
              <a:lnSpc>
                <a:spcPts val="1950"/>
              </a:lnSpc>
              <a:defRPr/>
            </a:pPr>
            <a:r>
              <a:rPr lang="en-US" altLang="zh-CN" sz="1350">
                <a:solidFill>
                  <a:srgbClr val="0000FF"/>
                </a:solidFill>
                <a:ea typeface="黑体" pitchFamily="49" charset="-122"/>
              </a:rPr>
              <a:t>cout&lt;&lt;″(″&lt;&lt;c3.real&lt;&lt;″+″&lt;&lt;c3.imag&lt;&lt;″i)″&lt;&lt;endl;   return cout;</a:t>
            </a:r>
            <a:endParaRPr lang="zh-CN" altLang="en-US" sz="1350">
              <a:solidFill>
                <a:srgbClr val="0000FF"/>
              </a:solidFill>
              <a:ea typeface="黑体" pitchFamily="49" charset="-122"/>
            </a:endParaRPr>
          </a:p>
        </p:txBody>
      </p:sp>
    </p:spTree>
    <p:extLst>
      <p:ext uri="{BB962C8B-B14F-4D97-AF65-F5344CB8AC3E}">
        <p14:creationId xmlns:p14="http://schemas.microsoft.com/office/powerpoint/2010/main" val="33401797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mph" presetSubtype="2" fill="hold" nodeType="clickEffect">
                                  <p:stCondLst>
                                    <p:cond delay="0"/>
                                  </p:stCondLst>
                                  <p:childTnLst>
                                    <p:animClr clrSpc="rgb" dir="cw">
                                      <p:cBhvr override="childStyle">
                                        <p:cTn id="11" dur="2000" fill="hold"/>
                                        <p:tgtEl>
                                          <p:spTgt spid="5">
                                            <p:txEl>
                                              <p:pRg st="4" end="4"/>
                                            </p:txEl>
                                          </p:spTgt>
                                        </p:tgtEl>
                                        <p:attrNameLst>
                                          <p:attrName>style.color</p:attrName>
                                        </p:attrNameLst>
                                      </p:cBhvr>
                                      <p:to>
                                        <a:srgbClr val="FF99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A37929AA-629A-4566-8BF1-F14A88B07BEB}"/>
              </a:ext>
            </a:extLst>
          </p:cNvPr>
          <p:cNvSpPr>
            <a:spLocks noGrp="1" noChangeArrowheads="1"/>
          </p:cNvSpPr>
          <p:nvPr>
            <p:ph type="subTitle" idx="4294967295"/>
          </p:nvPr>
        </p:nvSpPr>
        <p:spPr>
          <a:xfrm>
            <a:off x="1506539" y="1268760"/>
            <a:ext cx="6286500" cy="4018359"/>
          </a:xfrm>
          <a:prstGeom prst="rect">
            <a:avLst/>
          </a:prstGeom>
        </p:spPr>
        <p:txBody>
          <a:bodyPr/>
          <a:lstStyle/>
          <a:p>
            <a:pPr marL="0" indent="0" algn="just">
              <a:lnSpc>
                <a:spcPts val="2100"/>
              </a:lnSpc>
              <a:buClr>
                <a:srgbClr val="FF0000"/>
              </a:buClr>
              <a:buSzPct val="75000"/>
              <a:buNone/>
              <a:defRPr/>
            </a:pPr>
            <a:r>
              <a:rPr lang="zh-CN" altLang="en-US" sz="1500" b="0" dirty="0">
                <a:solidFill>
                  <a:srgbClr val="FF0000"/>
                </a:solidFill>
                <a:ea typeface="黑体" pitchFamily="49" charset="-122"/>
              </a:rPr>
              <a:t>请思考： </a:t>
            </a:r>
            <a:r>
              <a:rPr lang="en-US" altLang="zh-CN" sz="1500" b="0" dirty="0">
                <a:solidFill>
                  <a:srgbClr val="FF0000"/>
                </a:solidFill>
                <a:ea typeface="黑体" pitchFamily="49" charset="-122"/>
              </a:rPr>
              <a:t>return  output</a:t>
            </a:r>
            <a:r>
              <a:rPr lang="zh-CN" altLang="en-US" sz="1500" b="0" dirty="0">
                <a:solidFill>
                  <a:srgbClr val="FF0000"/>
                </a:solidFill>
                <a:ea typeface="黑体" pitchFamily="49" charset="-122"/>
              </a:rPr>
              <a:t>的作用是什么？</a:t>
            </a:r>
            <a:endParaRPr lang="en-US" altLang="zh-CN" sz="1500" b="0" dirty="0">
              <a:solidFill>
                <a:srgbClr val="FF0000"/>
              </a:solidFill>
              <a:ea typeface="黑体" pitchFamily="49" charset="-122"/>
            </a:endParaRPr>
          </a:p>
          <a:p>
            <a:pPr marL="0" indent="0" algn="just">
              <a:lnSpc>
                <a:spcPts val="2100"/>
              </a:lnSpc>
              <a:buClr>
                <a:srgbClr val="FF0000"/>
              </a:buClr>
              <a:buSzPct val="75000"/>
              <a:buNone/>
              <a:defRPr/>
            </a:pPr>
            <a:r>
              <a:rPr lang="zh-CN" altLang="en-US" sz="1500" b="0" dirty="0">
                <a:ea typeface="黑体" pitchFamily="49" charset="-122"/>
              </a:rPr>
              <a:t>能连续向输出流插入信息。</a:t>
            </a:r>
            <a:r>
              <a:rPr lang="en-US" altLang="zh-CN" sz="1500" b="0" dirty="0">
                <a:ea typeface="黑体" pitchFamily="49" charset="-122"/>
              </a:rPr>
              <a:t>output</a:t>
            </a:r>
            <a:r>
              <a:rPr lang="zh-CN" altLang="en-US" sz="1500" b="0" dirty="0">
                <a:ea typeface="黑体" pitchFamily="49" charset="-122"/>
              </a:rPr>
              <a:t>是</a:t>
            </a:r>
            <a:r>
              <a:rPr lang="en-US" altLang="zh-CN" sz="1500" b="0" dirty="0" err="1">
                <a:ea typeface="黑体" pitchFamily="49" charset="-122"/>
              </a:rPr>
              <a:t>ostream</a:t>
            </a:r>
            <a:r>
              <a:rPr lang="zh-CN" altLang="en-US" sz="1500" b="0" dirty="0">
                <a:ea typeface="黑体" pitchFamily="49" charset="-122"/>
              </a:rPr>
              <a:t>类的对象，是实参</a:t>
            </a:r>
            <a:r>
              <a:rPr lang="en-US" altLang="zh-CN" sz="1500" b="0" dirty="0" err="1">
                <a:ea typeface="黑体" pitchFamily="49" charset="-122"/>
              </a:rPr>
              <a:t>cout</a:t>
            </a:r>
            <a:r>
              <a:rPr lang="zh-CN" altLang="en-US" sz="1500" b="0" dirty="0">
                <a:ea typeface="黑体" pitchFamily="49" charset="-122"/>
              </a:rPr>
              <a:t>的引用，二者共享同一段存储单元。</a:t>
            </a:r>
            <a:r>
              <a:rPr lang="en-US" altLang="zh-CN" sz="1500" b="0" dirty="0">
                <a:ea typeface="黑体" pitchFamily="49" charset="-122"/>
              </a:rPr>
              <a:t>return output</a:t>
            </a:r>
            <a:r>
              <a:rPr lang="zh-CN" altLang="en-US" sz="1500" b="0" dirty="0">
                <a:ea typeface="黑体" pitchFamily="49" charset="-122"/>
              </a:rPr>
              <a:t>就是</a:t>
            </a:r>
            <a:r>
              <a:rPr lang="en-US" altLang="zh-CN" sz="1500" b="0" dirty="0">
                <a:ea typeface="黑体" pitchFamily="49" charset="-122"/>
              </a:rPr>
              <a:t>return </a:t>
            </a:r>
            <a:r>
              <a:rPr lang="en-US" altLang="zh-CN" sz="1500" b="0" dirty="0" err="1">
                <a:ea typeface="黑体" pitchFamily="49" charset="-122"/>
              </a:rPr>
              <a:t>cout</a:t>
            </a:r>
            <a:r>
              <a:rPr lang="zh-CN" altLang="en-US" sz="1500" b="0" dirty="0">
                <a:ea typeface="黑体" pitchFamily="49" charset="-122"/>
              </a:rPr>
              <a:t>，将输出流</a:t>
            </a:r>
            <a:r>
              <a:rPr lang="en-US" altLang="zh-CN" sz="1500" b="0" dirty="0" err="1">
                <a:ea typeface="黑体" pitchFamily="49" charset="-122"/>
              </a:rPr>
              <a:t>cout</a:t>
            </a:r>
            <a:r>
              <a:rPr lang="zh-CN" altLang="en-US" sz="1500" b="0" dirty="0">
                <a:ea typeface="黑体" pitchFamily="49" charset="-122"/>
              </a:rPr>
              <a:t>的现状返回，即保留输出流的现状。 </a:t>
            </a:r>
          </a:p>
          <a:p>
            <a:pPr marL="0" indent="0" algn="just">
              <a:lnSpc>
                <a:spcPts val="2100"/>
              </a:lnSpc>
              <a:buClr>
                <a:srgbClr val="FF0000"/>
              </a:buClr>
              <a:buSzPct val="75000"/>
              <a:buNone/>
              <a:defRPr/>
            </a:pPr>
            <a:r>
              <a:rPr lang="zh-CN" altLang="en-US" sz="1500" b="0" dirty="0">
                <a:solidFill>
                  <a:srgbClr val="0000FF"/>
                </a:solidFill>
                <a:ea typeface="黑体" pitchFamily="49" charset="-122"/>
              </a:rPr>
              <a:t>执行   </a:t>
            </a:r>
            <a:r>
              <a:rPr lang="en-US" altLang="zh-CN" sz="1500" b="0" dirty="0" err="1">
                <a:solidFill>
                  <a:srgbClr val="0000FF"/>
                </a:solidFill>
                <a:ea typeface="黑体" pitchFamily="49" charset="-122"/>
              </a:rPr>
              <a:t>cout</a:t>
            </a:r>
            <a:r>
              <a:rPr lang="en-US" altLang="zh-CN" sz="1500" b="0" dirty="0">
                <a:solidFill>
                  <a:srgbClr val="0000FF"/>
                </a:solidFill>
                <a:ea typeface="黑体" pitchFamily="49" charset="-122"/>
              </a:rPr>
              <a:t>&lt;&lt;c3</a:t>
            </a:r>
            <a:r>
              <a:rPr lang="zh-CN" altLang="en-US" sz="1500" b="0" dirty="0">
                <a:solidFill>
                  <a:srgbClr val="0000FF"/>
                </a:solidFill>
                <a:ea typeface="黑体" pitchFamily="49" charset="-122"/>
              </a:rPr>
              <a:t>的返回值是</a:t>
            </a:r>
            <a:r>
              <a:rPr lang="en-US" altLang="zh-CN" sz="1500" b="0" dirty="0" err="1">
                <a:solidFill>
                  <a:srgbClr val="0000FF"/>
                </a:solidFill>
                <a:ea typeface="黑体" pitchFamily="49" charset="-122"/>
              </a:rPr>
              <a:t>cout</a:t>
            </a:r>
            <a:r>
              <a:rPr lang="zh-CN" altLang="en-US" sz="1500" b="0" dirty="0">
                <a:solidFill>
                  <a:srgbClr val="0000FF"/>
                </a:solidFill>
                <a:ea typeface="黑体" pitchFamily="49" charset="-122"/>
              </a:rPr>
              <a:t>的当前值。</a:t>
            </a:r>
            <a:endParaRPr lang="en-US" altLang="zh-CN" sz="1500" b="0" dirty="0">
              <a:solidFill>
                <a:srgbClr val="0000FF"/>
              </a:solidFill>
              <a:ea typeface="黑体" pitchFamily="49" charset="-122"/>
            </a:endParaRPr>
          </a:p>
          <a:p>
            <a:pPr marL="0" indent="0" algn="just">
              <a:lnSpc>
                <a:spcPts val="2100"/>
              </a:lnSpc>
              <a:buClr>
                <a:srgbClr val="FF0000"/>
              </a:buClr>
              <a:buSzPct val="75000"/>
              <a:buNone/>
              <a:defRPr/>
            </a:pPr>
            <a:r>
              <a:rPr lang="zh-CN" altLang="en-US" sz="1500" b="0" dirty="0">
                <a:solidFill>
                  <a:srgbClr val="0000FF"/>
                </a:solidFill>
                <a:ea typeface="黑体" pitchFamily="49" charset="-122"/>
              </a:rPr>
              <a:t>如果： </a:t>
            </a:r>
            <a:r>
              <a:rPr lang="en-US" altLang="zh-CN" sz="1500" b="0" dirty="0" err="1">
                <a:solidFill>
                  <a:srgbClr val="0000FF"/>
                </a:solidFill>
                <a:ea typeface="黑体" pitchFamily="49" charset="-122"/>
              </a:rPr>
              <a:t>cout</a:t>
            </a:r>
            <a:r>
              <a:rPr lang="en-US" altLang="zh-CN" sz="1500" b="0" dirty="0">
                <a:solidFill>
                  <a:srgbClr val="0000FF"/>
                </a:solidFill>
                <a:ea typeface="黑体" pitchFamily="49" charset="-122"/>
              </a:rPr>
              <a:t>&lt;&lt;c3&lt;&lt;c2;</a:t>
            </a:r>
          </a:p>
          <a:p>
            <a:pPr marL="0" indent="0" algn="just">
              <a:lnSpc>
                <a:spcPts val="2100"/>
              </a:lnSpc>
              <a:buClr>
                <a:srgbClr val="FF0000"/>
              </a:buClr>
              <a:buSzPct val="75000"/>
              <a:buNone/>
              <a:defRPr/>
            </a:pPr>
            <a:r>
              <a:rPr lang="zh-CN" altLang="en-US" sz="1500" b="0" dirty="0">
                <a:ea typeface="黑体" pitchFamily="49" charset="-122"/>
              </a:rPr>
              <a:t>先处理</a:t>
            </a:r>
            <a:r>
              <a:rPr lang="en-US" altLang="zh-CN" sz="1500" b="0" dirty="0" err="1">
                <a:ea typeface="黑体" pitchFamily="49" charset="-122"/>
              </a:rPr>
              <a:t>cout</a:t>
            </a:r>
            <a:r>
              <a:rPr lang="en-US" altLang="zh-CN" sz="1500" b="0" dirty="0">
                <a:ea typeface="黑体" pitchFamily="49" charset="-122"/>
              </a:rPr>
              <a:t>&lt;&lt;c3</a:t>
            </a:r>
            <a:r>
              <a:rPr lang="zh-CN" altLang="en-US" sz="1500" b="0" dirty="0">
                <a:ea typeface="黑体" pitchFamily="49" charset="-122"/>
              </a:rPr>
              <a:t>，即</a:t>
            </a:r>
            <a:r>
              <a:rPr lang="en-US" altLang="zh-CN" sz="1500" b="0" dirty="0">
                <a:ea typeface="黑体" pitchFamily="49" charset="-122"/>
              </a:rPr>
              <a:t>(</a:t>
            </a:r>
            <a:r>
              <a:rPr lang="en-US" altLang="zh-CN" sz="1500" b="0" dirty="0" err="1">
                <a:ea typeface="黑体" pitchFamily="49" charset="-122"/>
              </a:rPr>
              <a:t>cout</a:t>
            </a:r>
            <a:r>
              <a:rPr lang="en-US" altLang="zh-CN" sz="1500" b="0" dirty="0">
                <a:ea typeface="黑体" pitchFamily="49" charset="-122"/>
              </a:rPr>
              <a:t>&lt;&lt;c3)&lt;&lt;c2;      </a:t>
            </a:r>
            <a:r>
              <a:rPr lang="zh-CN" altLang="en-US" sz="1500" b="0" dirty="0">
                <a:ea typeface="黑体" pitchFamily="49" charset="-122"/>
              </a:rPr>
              <a:t>相当于</a:t>
            </a:r>
            <a:r>
              <a:rPr lang="en-US" altLang="zh-CN" sz="1500" b="0" dirty="0" err="1">
                <a:ea typeface="黑体" pitchFamily="49" charset="-122"/>
              </a:rPr>
              <a:t>cout</a:t>
            </a:r>
            <a:r>
              <a:rPr lang="en-US" altLang="zh-CN" sz="1500" b="0" dirty="0">
                <a:ea typeface="黑体" pitchFamily="49" charset="-122"/>
              </a:rPr>
              <a:t>(</a:t>
            </a:r>
            <a:r>
              <a:rPr lang="zh-CN" altLang="en-US" sz="1500" b="0" dirty="0">
                <a:ea typeface="黑体" pitchFamily="49" charset="-122"/>
              </a:rPr>
              <a:t>新值</a:t>
            </a:r>
            <a:r>
              <a:rPr lang="en-US" altLang="zh-CN" sz="1500" b="0" dirty="0">
                <a:ea typeface="黑体" pitchFamily="49" charset="-122"/>
              </a:rPr>
              <a:t>)&lt;&lt;c2</a:t>
            </a:r>
            <a:r>
              <a:rPr lang="zh-CN" altLang="en-US" sz="1500" b="0" dirty="0">
                <a:ea typeface="黑体" pitchFamily="49" charset="-122"/>
              </a:rPr>
              <a:t>。</a:t>
            </a:r>
            <a:endParaRPr lang="en-US" altLang="zh-CN" sz="1500" b="0" dirty="0">
              <a:ea typeface="黑体" pitchFamily="49" charset="-122"/>
            </a:endParaRPr>
          </a:p>
          <a:p>
            <a:pPr marL="338138" indent="-127397" algn="just">
              <a:lnSpc>
                <a:spcPts val="2100"/>
              </a:lnSpc>
              <a:buClr>
                <a:srgbClr val="FF0000"/>
              </a:buClr>
              <a:buSzPct val="75000"/>
              <a:buNone/>
              <a:defRPr/>
            </a:pPr>
            <a:r>
              <a:rPr lang="en-US" altLang="zh-CN" sz="1500" b="0" dirty="0" err="1">
                <a:solidFill>
                  <a:srgbClr val="FF0000"/>
                </a:solidFill>
                <a:ea typeface="黑体" pitchFamily="49" charset="-122"/>
              </a:rPr>
              <a:t>ostream</a:t>
            </a:r>
            <a:r>
              <a:rPr lang="en-US" altLang="zh-CN" sz="1500" b="0" dirty="0">
                <a:solidFill>
                  <a:srgbClr val="FF0000"/>
                </a:solidFill>
                <a:ea typeface="黑体" pitchFamily="49" charset="-122"/>
              </a:rPr>
              <a:t> &amp;</a:t>
            </a:r>
            <a:r>
              <a:rPr lang="en-US" altLang="zh-CN" sz="1500" b="0" dirty="0">
                <a:solidFill>
                  <a:srgbClr val="0000FF"/>
                </a:solidFill>
                <a:ea typeface="黑体" pitchFamily="49" charset="-122"/>
              </a:rPr>
              <a:t>  operator &lt;&lt; (</a:t>
            </a:r>
            <a:r>
              <a:rPr lang="en-US" altLang="zh-CN" sz="1500" b="0" dirty="0" err="1">
                <a:solidFill>
                  <a:srgbClr val="FF0000"/>
                </a:solidFill>
                <a:ea typeface="黑体" pitchFamily="49" charset="-122"/>
              </a:rPr>
              <a:t>ostream</a:t>
            </a:r>
            <a:r>
              <a:rPr lang="en-US" altLang="zh-CN" sz="1500" b="0" dirty="0">
                <a:solidFill>
                  <a:srgbClr val="FF0000"/>
                </a:solidFill>
                <a:ea typeface="黑体" pitchFamily="49" charset="-122"/>
              </a:rPr>
              <a:t> &amp;</a:t>
            </a:r>
            <a:r>
              <a:rPr lang="en-US" altLang="zh-CN" sz="1500" b="0" dirty="0">
                <a:solidFill>
                  <a:srgbClr val="0000FF"/>
                </a:solidFill>
                <a:ea typeface="黑体" pitchFamily="49" charset="-122"/>
              </a:rPr>
              <a:t>,</a:t>
            </a:r>
            <a:r>
              <a:rPr lang="zh-CN" altLang="en-US" sz="1500" b="0" dirty="0">
                <a:solidFill>
                  <a:srgbClr val="0000FF"/>
                </a:solidFill>
                <a:ea typeface="黑体" pitchFamily="49" charset="-122"/>
              </a:rPr>
              <a:t>自定义类 &amp;);</a:t>
            </a:r>
          </a:p>
          <a:p>
            <a:pPr marL="0" indent="0" algn="just">
              <a:lnSpc>
                <a:spcPts val="2100"/>
              </a:lnSpc>
              <a:buClr>
                <a:srgbClr val="FF0000"/>
              </a:buClr>
              <a:buSzPct val="75000"/>
              <a:buNone/>
              <a:defRPr/>
            </a:pPr>
            <a:endParaRPr lang="en-US" altLang="zh-CN" sz="1500" b="0" dirty="0">
              <a:ea typeface="黑体" pitchFamily="49" charset="-122"/>
            </a:endParaRPr>
          </a:p>
          <a:p>
            <a:pPr marL="0" indent="0" algn="just">
              <a:lnSpc>
                <a:spcPts val="2100"/>
              </a:lnSpc>
              <a:buClr>
                <a:srgbClr val="FF0000"/>
              </a:buClr>
              <a:buSzPct val="75000"/>
              <a:buNone/>
              <a:defRPr/>
            </a:pPr>
            <a:endParaRPr lang="en-US" altLang="zh-CN" sz="1500" b="0" dirty="0">
              <a:ea typeface="黑体" pitchFamily="49" charset="-122"/>
            </a:endParaRPr>
          </a:p>
          <a:p>
            <a:pPr marL="0" indent="0" algn="just">
              <a:lnSpc>
                <a:spcPts val="2100"/>
              </a:lnSpc>
              <a:buClr>
                <a:srgbClr val="FF0000"/>
              </a:buClr>
              <a:buSzPct val="75000"/>
              <a:buNone/>
              <a:defRPr/>
            </a:pPr>
            <a:r>
              <a:rPr lang="zh-CN" altLang="en-US" sz="1500" b="0" dirty="0">
                <a:solidFill>
                  <a:srgbClr val="FF0000"/>
                </a:solidFill>
                <a:ea typeface="黑体" pitchFamily="49" charset="-122"/>
              </a:rPr>
              <a:t>注意区分什么情况下的“</a:t>
            </a:r>
            <a:r>
              <a:rPr lang="en-US" altLang="zh-CN" sz="1500" b="0" dirty="0">
                <a:solidFill>
                  <a:srgbClr val="FF0000"/>
                </a:solidFill>
                <a:ea typeface="黑体" pitchFamily="49" charset="-122"/>
              </a:rPr>
              <a:t>&lt;&lt;”</a:t>
            </a:r>
            <a:r>
              <a:rPr lang="zh-CN" altLang="en-US" sz="1500" b="0" dirty="0">
                <a:solidFill>
                  <a:srgbClr val="FF0000"/>
                </a:solidFill>
                <a:ea typeface="黑体" pitchFamily="49" charset="-122"/>
              </a:rPr>
              <a:t>是标准类型数据的流插入符，什么情况下的“</a:t>
            </a:r>
            <a:r>
              <a:rPr lang="en-US" altLang="zh-CN" sz="1500" b="0" dirty="0">
                <a:solidFill>
                  <a:srgbClr val="FF0000"/>
                </a:solidFill>
                <a:ea typeface="黑体" pitchFamily="49" charset="-122"/>
              </a:rPr>
              <a:t>&lt;&lt;”</a:t>
            </a:r>
            <a:r>
              <a:rPr lang="zh-CN" altLang="en-US" sz="1500" b="0" dirty="0">
                <a:solidFill>
                  <a:srgbClr val="FF0000"/>
                </a:solidFill>
                <a:ea typeface="黑体" pitchFamily="49" charset="-122"/>
              </a:rPr>
              <a:t>是重载的流插入符。</a:t>
            </a:r>
            <a:endParaRPr lang="en-US" altLang="zh-CN" sz="1500" b="0" dirty="0">
              <a:solidFill>
                <a:srgbClr val="FF0000"/>
              </a:solidFill>
              <a:ea typeface="黑体" pitchFamily="49" charset="-122"/>
            </a:endParaRPr>
          </a:p>
          <a:p>
            <a:pPr marL="0" indent="0" algn="just">
              <a:lnSpc>
                <a:spcPts val="2100"/>
              </a:lnSpc>
              <a:buClr>
                <a:srgbClr val="FF0000"/>
              </a:buClr>
              <a:buSzPct val="75000"/>
              <a:buNone/>
              <a:defRPr/>
            </a:pPr>
            <a:r>
              <a:rPr lang="en-US" altLang="zh-CN" sz="1500" u="sng" dirty="0" err="1">
                <a:solidFill>
                  <a:srgbClr val="0000FF"/>
                </a:solidFill>
              </a:rPr>
              <a:t>cout</a:t>
            </a:r>
            <a:r>
              <a:rPr lang="en-US" altLang="zh-CN" sz="1500" u="sng" dirty="0">
                <a:solidFill>
                  <a:srgbClr val="0000FF"/>
                </a:solidFill>
              </a:rPr>
              <a:t>&lt;&lt;c3</a:t>
            </a:r>
            <a:r>
              <a:rPr lang="en-US" altLang="zh-CN" sz="1500" dirty="0">
                <a:solidFill>
                  <a:srgbClr val="C00000"/>
                </a:solidFill>
              </a:rPr>
              <a:t>&lt;&lt;5&lt;&lt;</a:t>
            </a:r>
            <a:r>
              <a:rPr lang="en-US" altLang="zh-CN" sz="1500" dirty="0" err="1">
                <a:solidFill>
                  <a:srgbClr val="C00000"/>
                </a:solidFill>
              </a:rPr>
              <a:t>endl</a:t>
            </a:r>
            <a:r>
              <a:rPr lang="en-US" altLang="zh-CN" sz="1500" dirty="0"/>
              <a:t>;</a:t>
            </a:r>
          </a:p>
          <a:p>
            <a:pPr marL="0" indent="0" algn="just">
              <a:lnSpc>
                <a:spcPts val="2100"/>
              </a:lnSpc>
              <a:buClr>
                <a:srgbClr val="FF0000"/>
              </a:buClr>
              <a:buSzPct val="75000"/>
              <a:buNone/>
              <a:defRPr/>
            </a:pPr>
            <a:r>
              <a:rPr lang="zh-CN" altLang="en-US" sz="1500" dirty="0">
                <a:solidFill>
                  <a:srgbClr val="0000FF"/>
                </a:solidFill>
              </a:rPr>
              <a:t>只有在输出</a:t>
            </a:r>
            <a:r>
              <a:rPr lang="en-US" altLang="zh-CN" sz="1500" dirty="0">
                <a:solidFill>
                  <a:srgbClr val="0000FF"/>
                </a:solidFill>
              </a:rPr>
              <a:t>Complex</a:t>
            </a:r>
            <a:r>
              <a:rPr lang="zh-CN" altLang="en-US" sz="1500" dirty="0">
                <a:solidFill>
                  <a:srgbClr val="0000FF"/>
                </a:solidFill>
              </a:rPr>
              <a:t>类对象时才能使用重载的运算符，对其他类型的对象是无效的。</a:t>
            </a:r>
          </a:p>
          <a:p>
            <a:pPr marL="0" indent="0" algn="just">
              <a:lnSpc>
                <a:spcPts val="2100"/>
              </a:lnSpc>
              <a:buClr>
                <a:srgbClr val="FF0000"/>
              </a:buClr>
              <a:buSzPct val="75000"/>
              <a:buNone/>
              <a:defRPr/>
            </a:pPr>
            <a:endParaRPr lang="en-US" altLang="zh-CN" sz="1500" dirty="0"/>
          </a:p>
          <a:p>
            <a:pPr marL="0" indent="0" algn="just">
              <a:lnSpc>
                <a:spcPts val="2100"/>
              </a:lnSpc>
              <a:buClr>
                <a:srgbClr val="FF0000"/>
              </a:buClr>
              <a:buSzPct val="75000"/>
              <a:buNone/>
              <a:defRPr/>
            </a:pPr>
            <a:endParaRPr lang="zh-CN" altLang="en-US" sz="1500" b="0" dirty="0">
              <a:solidFill>
                <a:srgbClr val="FF0000"/>
              </a:solidFill>
              <a:ea typeface="黑体" pitchFamily="49" charset="-122"/>
            </a:endParaRPr>
          </a:p>
          <a:p>
            <a:pPr marL="0" indent="0" algn="just">
              <a:lnSpc>
                <a:spcPts val="2100"/>
              </a:lnSpc>
              <a:buClr>
                <a:srgbClr val="FF0000"/>
              </a:buClr>
              <a:buSzPct val="75000"/>
              <a:buNone/>
              <a:defRPr/>
            </a:pPr>
            <a:endParaRPr lang="zh-CN" altLang="en-US" sz="1500" b="0" dirty="0">
              <a:ea typeface="黑体" pitchFamily="49" charset="-122"/>
            </a:endParaRPr>
          </a:p>
        </p:txBody>
      </p:sp>
      <p:sp>
        <p:nvSpPr>
          <p:cNvPr id="30723" name="矩形 2">
            <a:extLst>
              <a:ext uri="{FF2B5EF4-FFF2-40B4-BE49-F238E27FC236}">
                <a16:creationId xmlns:a16="http://schemas.microsoft.com/office/drawing/2014/main" id="{3DBF90F6-B21F-47A4-8026-B5BE580E3B55}"/>
              </a:ext>
            </a:extLst>
          </p:cNvPr>
          <p:cNvSpPr>
            <a:spLocks noChangeArrowheads="1"/>
          </p:cNvSpPr>
          <p:nvPr/>
        </p:nvSpPr>
        <p:spPr bwMode="auto">
          <a:xfrm>
            <a:off x="1410892" y="3649267"/>
            <a:ext cx="6268640" cy="606320"/>
          </a:xfrm>
          <a:prstGeom prst="rect">
            <a:avLst/>
          </a:prstGeom>
          <a:solidFill>
            <a:srgbClr val="FF99FF"/>
          </a:solidFill>
          <a:ln w="15875">
            <a:solidFill>
              <a:srgbClr val="0000FF"/>
            </a:solidFill>
            <a:miter lim="800000"/>
            <a:headEnd/>
            <a:tailEnd/>
          </a:ln>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lnSpc>
                <a:spcPts val="2100"/>
              </a:lnSpc>
              <a:buClr>
                <a:srgbClr val="FF0000"/>
              </a:buClr>
              <a:buSzPct val="75000"/>
            </a:pPr>
            <a:r>
              <a:rPr lang="en-US" altLang="zh-CN" sz="1500">
                <a:ea typeface="黑体" panose="02010609060101010101" pitchFamily="49" charset="-122"/>
              </a:rPr>
              <a:t>C++</a:t>
            </a:r>
            <a:r>
              <a:rPr lang="zh-CN" altLang="en-US" sz="1500">
                <a:ea typeface="黑体" panose="02010609060101010101" pitchFamily="49" charset="-122"/>
              </a:rPr>
              <a:t>规定运算符“</a:t>
            </a:r>
            <a:r>
              <a:rPr lang="en-US" altLang="zh-CN" sz="1500">
                <a:ea typeface="黑体" panose="02010609060101010101" pitchFamily="49" charset="-122"/>
              </a:rPr>
              <a:t>&lt;&lt;”</a:t>
            </a:r>
            <a:r>
              <a:rPr lang="zh-CN" altLang="en-US" sz="1500">
                <a:ea typeface="黑体" panose="02010609060101010101" pitchFamily="49" charset="-122"/>
              </a:rPr>
              <a:t>重载函数的第一个参数和函数的类型都必须是</a:t>
            </a:r>
            <a:r>
              <a:rPr lang="en-US" altLang="zh-CN" sz="1500">
                <a:ea typeface="黑体" panose="02010609060101010101" pitchFamily="49" charset="-122"/>
              </a:rPr>
              <a:t>ostream</a:t>
            </a:r>
            <a:r>
              <a:rPr lang="zh-CN" altLang="en-US" sz="1500">
                <a:ea typeface="黑体" panose="02010609060101010101" pitchFamily="49" charset="-122"/>
              </a:rPr>
              <a:t>类型的引用，就是为了返回</a:t>
            </a:r>
            <a:r>
              <a:rPr lang="en-US" altLang="zh-CN" sz="1500">
                <a:ea typeface="黑体" panose="02010609060101010101" pitchFamily="49" charset="-122"/>
              </a:rPr>
              <a:t>cout</a:t>
            </a:r>
            <a:r>
              <a:rPr lang="zh-CN" altLang="en-US" sz="1500">
                <a:ea typeface="黑体" panose="02010609060101010101" pitchFamily="49" charset="-122"/>
              </a:rPr>
              <a:t>的当前值以便连续输出。</a:t>
            </a:r>
          </a:p>
        </p:txBody>
      </p:sp>
      <p:sp>
        <p:nvSpPr>
          <p:cNvPr id="4" name="AutoShape 10">
            <a:extLst>
              <a:ext uri="{FF2B5EF4-FFF2-40B4-BE49-F238E27FC236}">
                <a16:creationId xmlns:a16="http://schemas.microsoft.com/office/drawing/2014/main" id="{3EBF41DF-98B2-4241-8315-64A82FDC37CB}"/>
              </a:ext>
            </a:extLst>
          </p:cNvPr>
          <p:cNvSpPr>
            <a:spLocks noChangeArrowheads="1"/>
          </p:cNvSpPr>
          <p:nvPr/>
        </p:nvSpPr>
        <p:spPr bwMode="auto">
          <a:xfrm>
            <a:off x="1518047" y="4500563"/>
            <a:ext cx="1714500" cy="267891"/>
          </a:xfrm>
          <a:prstGeom prst="wedgeRoundRectCallout">
            <a:avLst>
              <a:gd name="adj1" fmla="val -26815"/>
              <a:gd name="adj2" fmla="val 135245"/>
              <a:gd name="adj3" fmla="val 16667"/>
            </a:avLst>
          </a:prstGeom>
          <a:solidFill>
            <a:srgbClr val="FFFF00"/>
          </a:solidFill>
          <a:ln w="25400">
            <a:solidFill>
              <a:srgbClr val="0000FF"/>
            </a:solidFill>
            <a:miter lim="800000"/>
            <a:headEnd/>
            <a:tailEnd/>
          </a:ln>
        </p:spPr>
        <p:txBody>
          <a:bodyPr lIns="13500" tIns="0" rIns="1350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lang="zh-CN" altLang="en-US" sz="1350">
                <a:latin typeface="黑体" panose="02010609060101010101" pitchFamily="49" charset="-122"/>
                <a:ea typeface="黑体" panose="02010609060101010101" pitchFamily="49" charset="-122"/>
              </a:rPr>
              <a:t>调用重载的流插入符</a:t>
            </a:r>
            <a:endParaRPr lang="zh-CN" altLang="en-US" sz="1350">
              <a:solidFill>
                <a:srgbClr val="FF0000"/>
              </a:solidFill>
              <a:latin typeface="黑体" panose="02010609060101010101" pitchFamily="49" charset="-122"/>
              <a:ea typeface="黑体" panose="02010609060101010101" pitchFamily="49" charset="-122"/>
            </a:endParaRPr>
          </a:p>
        </p:txBody>
      </p:sp>
      <p:sp>
        <p:nvSpPr>
          <p:cNvPr id="5" name="AutoShape 10">
            <a:extLst>
              <a:ext uri="{FF2B5EF4-FFF2-40B4-BE49-F238E27FC236}">
                <a16:creationId xmlns:a16="http://schemas.microsoft.com/office/drawing/2014/main" id="{96A66486-F992-4229-90AA-F867DE3211A3}"/>
              </a:ext>
            </a:extLst>
          </p:cNvPr>
          <p:cNvSpPr>
            <a:spLocks noChangeArrowheads="1"/>
          </p:cNvSpPr>
          <p:nvPr/>
        </p:nvSpPr>
        <p:spPr bwMode="auto">
          <a:xfrm>
            <a:off x="3607594" y="4339829"/>
            <a:ext cx="4286250" cy="589359"/>
          </a:xfrm>
          <a:prstGeom prst="wedgeRoundRectCallout">
            <a:avLst>
              <a:gd name="adj1" fmla="val -65879"/>
              <a:gd name="adj2" fmla="val 60897"/>
              <a:gd name="adj3" fmla="val 16667"/>
            </a:avLst>
          </a:prstGeom>
          <a:solidFill>
            <a:srgbClr val="FFFF00"/>
          </a:solidFill>
          <a:ln w="25400">
            <a:solidFill>
              <a:srgbClr val="0000FF"/>
            </a:solidFill>
            <a:miter lim="800000"/>
            <a:headEnd/>
            <a:tailEnd/>
          </a:ln>
          <a:effectLst/>
        </p:spPr>
        <p:txBody>
          <a:bodyPr lIns="13500" tIns="0" rIns="13500" bIns="0"/>
          <a:lstStyle/>
          <a:p>
            <a:pPr>
              <a:lnSpc>
                <a:spcPct val="110000"/>
              </a:lnSpc>
              <a:defRPr/>
            </a:pPr>
            <a:r>
              <a:rPr lang="zh-CN" altLang="en-US" sz="1350">
                <a:latin typeface="+mj-lt"/>
                <a:ea typeface="黑体" pitchFamily="49" charset="-122"/>
              </a:rPr>
              <a:t>不是重载的流插入符，因为它的右侧不是</a:t>
            </a:r>
            <a:r>
              <a:rPr lang="en-US" altLang="zh-CN" sz="1350">
                <a:latin typeface="+mj-lt"/>
                <a:ea typeface="黑体" pitchFamily="49" charset="-122"/>
              </a:rPr>
              <a:t>Complex</a:t>
            </a:r>
            <a:r>
              <a:rPr lang="zh-CN" altLang="en-US" sz="1350">
                <a:latin typeface="+mj-lt"/>
                <a:ea typeface="黑体" pitchFamily="49" charset="-122"/>
              </a:rPr>
              <a:t>类对象而是标准类型的数据，是用预定义的流插入符处理的</a:t>
            </a:r>
            <a:endParaRPr lang="zh-CN" altLang="en-US" sz="1350" dirty="0">
              <a:solidFill>
                <a:srgbClr val="FF0000"/>
              </a:solidFill>
              <a:latin typeface="+mj-lt"/>
              <a:ea typeface="黑体" pitchFamily="49" charset="-122"/>
            </a:endParaRPr>
          </a:p>
        </p:txBody>
      </p:sp>
    </p:spTree>
    <p:extLst>
      <p:ext uri="{BB962C8B-B14F-4D97-AF65-F5344CB8AC3E}">
        <p14:creationId xmlns:p14="http://schemas.microsoft.com/office/powerpoint/2010/main" val="33241382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xit" presetSubtype="4" fill="hold" grpId="1" nodeType="clickEffect">
                                  <p:stCondLst>
                                    <p:cond delay="0"/>
                                  </p:stCondLst>
                                  <p:childTnLst>
                                    <p:animEffect transition="out" filter="wipe(down)">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xit" presetSubtype="4" fill="hold" grpId="1" nodeType="clickEffect">
                                  <p:stCondLst>
                                    <p:cond delay="0"/>
                                  </p:stCondLst>
                                  <p:childTnLst>
                                    <p:animEffect transition="out" filter="wipe(down)">
                                      <p:cBhvr>
                                        <p:cTn id="21" dur="500"/>
                                        <p:tgtEl>
                                          <p:spTgt spid="5"/>
                                        </p:tgtEl>
                                      </p:cBhvr>
                                    </p:animEffect>
                                    <p:set>
                                      <p:cBhvr>
                                        <p:cTn id="22"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4" grpId="1" animBg="1"/>
      <p:bldP spid="5" grpId="0" animBg="1" autoUpdateAnimBg="0"/>
      <p:bldP spid="5" grpId="1" animBg="1"/>
    </p:bld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a:extLst>
              <a:ext uri="{FF2B5EF4-FFF2-40B4-BE49-F238E27FC236}">
                <a16:creationId xmlns:a16="http://schemas.microsoft.com/office/drawing/2014/main" id="{FEEE6BD9-7133-44FF-834B-A28EE94DCA67}"/>
              </a:ext>
            </a:extLst>
          </p:cNvPr>
          <p:cNvSpPr>
            <a:spLocks noGrp="1" noChangeArrowheads="1"/>
          </p:cNvSpPr>
          <p:nvPr>
            <p:ph type="ctrTitle" idx="4294967295"/>
          </p:nvPr>
        </p:nvSpPr>
        <p:spPr>
          <a:xfrm>
            <a:off x="1943100" y="1092994"/>
            <a:ext cx="6057900" cy="514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50000"/>
              </a:lnSpc>
              <a:spcBef>
                <a:spcPct val="50000"/>
              </a:spcBef>
            </a:pPr>
            <a:r>
              <a:rPr lang="zh-CN" altLang="en-US" sz="2250"/>
              <a:t>10.7.2 重载流提取运算符</a:t>
            </a:r>
            <a:r>
              <a:rPr lang="zh-CN" altLang="en-US" sz="2250">
                <a:latin typeface="Arial" panose="020B0604020202020204" pitchFamily="34" charset="0"/>
              </a:rPr>
              <a:t>“</a:t>
            </a:r>
            <a:r>
              <a:rPr lang="zh-CN" altLang="en-US" sz="2250"/>
              <a:t>&gt;&gt;</a:t>
            </a:r>
            <a:r>
              <a:rPr lang="zh-CN" altLang="en-US" sz="2250">
                <a:latin typeface="Arial" panose="020B0604020202020204" pitchFamily="34" charset="0"/>
              </a:rPr>
              <a:t>”</a:t>
            </a:r>
            <a:endParaRPr lang="zh-CN" altLang="en-US" sz="2250"/>
          </a:p>
        </p:txBody>
      </p:sp>
      <p:sp>
        <p:nvSpPr>
          <p:cNvPr id="770050" name="Rectangle 2">
            <a:extLst>
              <a:ext uri="{FF2B5EF4-FFF2-40B4-BE49-F238E27FC236}">
                <a16:creationId xmlns:a16="http://schemas.microsoft.com/office/drawing/2014/main" id="{F069FC91-2B09-4868-ADC3-9811799EAD6F}"/>
              </a:ext>
            </a:extLst>
          </p:cNvPr>
          <p:cNvSpPr>
            <a:spLocks noGrp="1" noChangeArrowheads="1"/>
          </p:cNvSpPr>
          <p:nvPr>
            <p:ph type="subTitle" idx="4294967295"/>
          </p:nvPr>
        </p:nvSpPr>
        <p:spPr>
          <a:xfrm>
            <a:off x="1532336" y="1553767"/>
            <a:ext cx="6468665" cy="4196953"/>
          </a:xfrm>
          <a:prstGeom prst="rect">
            <a:avLst/>
          </a:prstGeom>
        </p:spPr>
        <p:txBody>
          <a:bodyPr/>
          <a:lstStyle/>
          <a:p>
            <a:pPr marL="0" indent="0">
              <a:buNone/>
              <a:defRPr/>
            </a:pPr>
            <a:r>
              <a:rPr lang="zh-CN" altLang="en-US" sz="1650"/>
              <a:t>例10.8 在例10.7的基础上，增加重载流提取运算符</a:t>
            </a:r>
            <a:r>
              <a:rPr lang="zh-CN" altLang="en-US" sz="1650">
                <a:latin typeface="Arial"/>
              </a:rPr>
              <a:t>“</a:t>
            </a:r>
            <a:r>
              <a:rPr lang="zh-CN" altLang="en-US" sz="1650"/>
              <a:t>&gt;&gt;</a:t>
            </a:r>
            <a:r>
              <a:rPr lang="zh-CN" altLang="en-US" sz="1650">
                <a:latin typeface="Arial"/>
              </a:rPr>
              <a:t>”</a:t>
            </a:r>
            <a:r>
              <a:rPr lang="zh-CN" altLang="en-US" sz="1650"/>
              <a:t>，用</a:t>
            </a:r>
            <a:r>
              <a:rPr lang="zh-CN" altLang="en-US" sz="1650">
                <a:latin typeface="Arial"/>
              </a:rPr>
              <a:t>“</a:t>
            </a:r>
            <a:r>
              <a:rPr lang="en-US" altLang="zh-CN" sz="1650"/>
              <a:t>cin&gt;&gt;</a:t>
            </a:r>
            <a:r>
              <a:rPr lang="en-US" altLang="zh-CN" sz="1650">
                <a:latin typeface="Arial"/>
              </a:rPr>
              <a:t>”</a:t>
            </a:r>
            <a:r>
              <a:rPr lang="zh-CN" altLang="en-US" sz="1650"/>
              <a:t>输入复数，用</a:t>
            </a:r>
            <a:r>
              <a:rPr lang="zh-CN" altLang="en-US" sz="1650">
                <a:latin typeface="Arial"/>
              </a:rPr>
              <a:t>“</a:t>
            </a:r>
            <a:r>
              <a:rPr lang="en-US" altLang="zh-CN" sz="1650"/>
              <a:t>cout&lt;&lt;</a:t>
            </a:r>
            <a:r>
              <a:rPr lang="en-US" altLang="zh-CN" sz="1650">
                <a:latin typeface="Arial"/>
              </a:rPr>
              <a:t>”</a:t>
            </a:r>
            <a:r>
              <a:rPr lang="zh-CN" altLang="en-US" sz="1650"/>
              <a:t>输出复数。</a:t>
            </a:r>
          </a:p>
          <a:p>
            <a:pPr marL="0" indent="0">
              <a:spcBef>
                <a:spcPts val="0"/>
              </a:spcBef>
              <a:buNone/>
              <a:defRPr/>
            </a:pPr>
            <a:r>
              <a:rPr lang="zh-CN" altLang="en-US" sz="1350"/>
              <a:t>#</a:t>
            </a:r>
            <a:r>
              <a:rPr lang="en-US" altLang="zh-CN" sz="1350"/>
              <a:t>include &lt;iostream&gt;</a:t>
            </a:r>
          </a:p>
          <a:p>
            <a:pPr marL="0" indent="0">
              <a:spcBef>
                <a:spcPts val="0"/>
              </a:spcBef>
              <a:buNone/>
              <a:defRPr/>
            </a:pPr>
            <a:r>
              <a:rPr lang="en-US" altLang="zh-CN" sz="1350"/>
              <a:t>using namespace std;</a:t>
            </a:r>
          </a:p>
          <a:p>
            <a:pPr marL="0" indent="0">
              <a:spcBef>
                <a:spcPts val="0"/>
              </a:spcBef>
              <a:buNone/>
              <a:defRPr/>
            </a:pPr>
            <a:r>
              <a:rPr lang="en-US" altLang="zh-CN" sz="1350"/>
              <a:t>class Complex</a:t>
            </a:r>
          </a:p>
          <a:p>
            <a:pPr marL="0" indent="0">
              <a:spcBef>
                <a:spcPts val="0"/>
              </a:spcBef>
              <a:buNone/>
              <a:defRPr/>
            </a:pPr>
            <a:r>
              <a:rPr lang="en-US" altLang="zh-CN" sz="1350"/>
              <a:t>{public:</a:t>
            </a:r>
          </a:p>
          <a:p>
            <a:pPr marL="341709" lvl="1" indent="0">
              <a:spcBef>
                <a:spcPts val="0"/>
              </a:spcBef>
              <a:buNone/>
              <a:defRPr/>
            </a:pPr>
            <a:r>
              <a:rPr lang="en-US" altLang="zh-CN" sz="1350"/>
              <a:t>friend ostream&amp; operator &lt;&lt; (ostream&amp;,Complex&amp;);    </a:t>
            </a:r>
            <a:r>
              <a:rPr lang="en-US" altLang="zh-CN" sz="1350">
                <a:solidFill>
                  <a:srgbClr val="FF0000"/>
                </a:solidFill>
              </a:rPr>
              <a:t>//</a:t>
            </a:r>
            <a:r>
              <a:rPr lang="zh-CN" altLang="en-US" sz="1350">
                <a:solidFill>
                  <a:srgbClr val="FF0000"/>
                </a:solidFill>
              </a:rPr>
              <a:t>声明重载运算符</a:t>
            </a:r>
            <a:r>
              <a:rPr lang="zh-CN" altLang="en-US" sz="1350">
                <a:solidFill>
                  <a:srgbClr val="FF0000"/>
                </a:solidFill>
                <a:latin typeface="Arial"/>
              </a:rPr>
              <a:t>“</a:t>
            </a:r>
            <a:r>
              <a:rPr lang="zh-CN" altLang="en-US" sz="1350">
                <a:solidFill>
                  <a:srgbClr val="FF0000"/>
                </a:solidFill>
              </a:rPr>
              <a:t>&lt;&lt;</a:t>
            </a:r>
            <a:r>
              <a:rPr lang="zh-CN" altLang="en-US" sz="1350">
                <a:solidFill>
                  <a:srgbClr val="FF0000"/>
                </a:solidFill>
                <a:latin typeface="Arial"/>
              </a:rPr>
              <a:t>”</a:t>
            </a:r>
            <a:endParaRPr lang="zh-CN" altLang="en-US" sz="1350">
              <a:solidFill>
                <a:srgbClr val="FF0000"/>
              </a:solidFill>
            </a:endParaRPr>
          </a:p>
          <a:p>
            <a:pPr marL="341709" lvl="1" indent="0">
              <a:spcBef>
                <a:spcPts val="0"/>
              </a:spcBef>
              <a:buNone/>
              <a:defRPr/>
            </a:pPr>
            <a:r>
              <a:rPr lang="en-US" altLang="zh-CN" sz="1350"/>
              <a:t>friend istream&amp; operator &gt;&gt; (istream&amp;,Complex&amp;);    </a:t>
            </a:r>
            <a:r>
              <a:rPr lang="en-US" altLang="zh-CN" sz="1350">
                <a:solidFill>
                  <a:srgbClr val="FF0000"/>
                </a:solidFill>
              </a:rPr>
              <a:t>//</a:t>
            </a:r>
            <a:r>
              <a:rPr lang="zh-CN" altLang="en-US" sz="1350">
                <a:solidFill>
                  <a:srgbClr val="FF0000"/>
                </a:solidFill>
              </a:rPr>
              <a:t>声明重载运算符</a:t>
            </a:r>
            <a:r>
              <a:rPr lang="zh-CN" altLang="en-US" sz="1350">
                <a:solidFill>
                  <a:srgbClr val="FF0000"/>
                </a:solidFill>
                <a:latin typeface="Arial"/>
              </a:rPr>
              <a:t>“</a:t>
            </a:r>
            <a:r>
              <a:rPr lang="zh-CN" altLang="en-US" sz="1350">
                <a:solidFill>
                  <a:srgbClr val="FF0000"/>
                </a:solidFill>
              </a:rPr>
              <a:t>&gt;&gt;</a:t>
            </a:r>
            <a:r>
              <a:rPr lang="zh-CN" altLang="en-US" sz="1350">
                <a:solidFill>
                  <a:srgbClr val="FF0000"/>
                </a:solidFill>
                <a:latin typeface="Arial"/>
              </a:rPr>
              <a:t>”</a:t>
            </a:r>
            <a:endParaRPr lang="zh-CN" altLang="en-US" sz="1350">
              <a:solidFill>
                <a:srgbClr val="FF0000"/>
              </a:solidFill>
            </a:endParaRPr>
          </a:p>
          <a:p>
            <a:pPr marL="0" indent="0">
              <a:spcBef>
                <a:spcPts val="0"/>
              </a:spcBef>
              <a:buNone/>
              <a:defRPr/>
            </a:pPr>
            <a:r>
              <a:rPr lang="en-US" altLang="zh-CN" sz="1350"/>
              <a:t>private:</a:t>
            </a:r>
          </a:p>
          <a:p>
            <a:pPr marL="341709" lvl="1" indent="0">
              <a:spcBef>
                <a:spcPts val="0"/>
              </a:spcBef>
              <a:buNone/>
              <a:defRPr/>
            </a:pPr>
            <a:r>
              <a:rPr lang="en-US" altLang="zh-CN" sz="1350"/>
              <a:t>double real;</a:t>
            </a:r>
          </a:p>
          <a:p>
            <a:pPr marL="341709" lvl="1" indent="0">
              <a:spcBef>
                <a:spcPts val="0"/>
              </a:spcBef>
              <a:buNone/>
              <a:defRPr/>
            </a:pPr>
            <a:r>
              <a:rPr lang="en-US" altLang="zh-CN" sz="1350"/>
              <a:t>double imag;</a:t>
            </a:r>
          </a:p>
          <a:p>
            <a:pPr marL="0" indent="0">
              <a:spcBef>
                <a:spcPts val="0"/>
              </a:spcBef>
              <a:buNone/>
              <a:defRPr/>
            </a:pPr>
            <a:r>
              <a:rPr lang="en-US" altLang="zh-CN" sz="1350"/>
              <a:t>};</a:t>
            </a:r>
          </a:p>
          <a:p>
            <a:pPr marL="0" indent="0">
              <a:spcBef>
                <a:spcPts val="0"/>
              </a:spcBef>
              <a:buNone/>
              <a:defRPr/>
            </a:pPr>
            <a:r>
              <a:rPr lang="en-US" altLang="zh-CN" sz="1350"/>
              <a:t>ostream&amp; operator &lt;&lt; (ostream&amp; output,Complex&amp; c)       </a:t>
            </a:r>
            <a:r>
              <a:rPr lang="en-US" altLang="zh-CN" sz="1350">
                <a:solidFill>
                  <a:srgbClr val="FF0000"/>
                </a:solidFill>
              </a:rPr>
              <a:t>//</a:t>
            </a:r>
            <a:r>
              <a:rPr lang="zh-CN" altLang="en-US" sz="1350">
                <a:solidFill>
                  <a:srgbClr val="FF0000"/>
                </a:solidFill>
              </a:rPr>
              <a:t>定义重载运算符</a:t>
            </a:r>
            <a:r>
              <a:rPr lang="zh-CN" altLang="en-US" sz="1350">
                <a:solidFill>
                  <a:srgbClr val="FF0000"/>
                </a:solidFill>
                <a:latin typeface="Arial"/>
              </a:rPr>
              <a:t>“</a:t>
            </a:r>
            <a:r>
              <a:rPr lang="zh-CN" altLang="en-US" sz="1350">
                <a:solidFill>
                  <a:srgbClr val="FF0000"/>
                </a:solidFill>
              </a:rPr>
              <a:t>&lt;&lt;</a:t>
            </a:r>
            <a:r>
              <a:rPr lang="zh-CN" altLang="en-US" sz="1350">
                <a:solidFill>
                  <a:srgbClr val="FF0000"/>
                </a:solidFill>
                <a:latin typeface="Arial"/>
              </a:rPr>
              <a:t>”</a:t>
            </a:r>
            <a:endParaRPr lang="zh-CN" altLang="en-US" sz="1350">
              <a:solidFill>
                <a:srgbClr val="FF0000"/>
              </a:solidFill>
            </a:endParaRPr>
          </a:p>
          <a:p>
            <a:pPr marL="0" indent="0">
              <a:buNone/>
              <a:defRPr/>
            </a:pPr>
            <a:r>
              <a:rPr lang="zh-CN" altLang="en-US" sz="1350"/>
              <a:t>{    </a:t>
            </a:r>
            <a:r>
              <a:rPr lang="en-US" altLang="zh-CN" sz="1350"/>
              <a:t>output&lt;&lt;″(″&lt;&lt;c.real;</a:t>
            </a:r>
          </a:p>
          <a:p>
            <a:pPr marL="0" indent="0">
              <a:buNone/>
              <a:defRPr/>
            </a:pPr>
            <a:r>
              <a:rPr lang="en-US" altLang="zh-CN" sz="1350"/>
              <a:t>     if(c.imag&gt;=0) output&lt;&lt;″+″;                     //</a:t>
            </a:r>
            <a:r>
              <a:rPr lang="zh-CN" altLang="en-US" sz="1350"/>
              <a:t>虚部为正数时，在虚部前加</a:t>
            </a:r>
            <a:r>
              <a:rPr lang="zh-CN" altLang="en-US" sz="1350">
                <a:latin typeface="Arial"/>
              </a:rPr>
              <a:t>“</a:t>
            </a:r>
            <a:r>
              <a:rPr lang="zh-CN" altLang="en-US" sz="1350"/>
              <a:t>+</a:t>
            </a:r>
            <a:r>
              <a:rPr lang="zh-CN" altLang="en-US" sz="1350">
                <a:latin typeface="Arial"/>
              </a:rPr>
              <a:t>”</a:t>
            </a:r>
            <a:r>
              <a:rPr lang="zh-CN" altLang="en-US" sz="1350"/>
              <a:t>号</a:t>
            </a:r>
          </a:p>
          <a:p>
            <a:pPr indent="-4763">
              <a:buNone/>
              <a:defRPr/>
            </a:pPr>
            <a:r>
              <a:rPr lang="en-US" altLang="zh-CN" sz="1350"/>
              <a:t>output&lt;&lt;c.imag&lt;&lt;″i)″&lt;&lt;endl;                 //</a:t>
            </a:r>
            <a:r>
              <a:rPr lang="zh-CN" altLang="en-US" sz="1350"/>
              <a:t>虚部为负数时，在虚部前不加</a:t>
            </a:r>
            <a:r>
              <a:rPr lang="zh-CN" altLang="en-US" sz="1350">
                <a:latin typeface="Arial"/>
              </a:rPr>
              <a:t>“</a:t>
            </a:r>
            <a:r>
              <a:rPr lang="zh-CN" altLang="en-US" sz="1350"/>
              <a:t>+</a:t>
            </a:r>
            <a:r>
              <a:rPr lang="zh-CN" altLang="en-US" sz="1350">
                <a:latin typeface="Arial"/>
              </a:rPr>
              <a:t>”</a:t>
            </a:r>
            <a:r>
              <a:rPr lang="zh-CN" altLang="en-US" sz="1350"/>
              <a:t>号</a:t>
            </a:r>
          </a:p>
          <a:p>
            <a:pPr indent="-4763">
              <a:buNone/>
              <a:defRPr/>
            </a:pPr>
            <a:r>
              <a:rPr lang="en-US" altLang="zh-CN" sz="1350"/>
              <a:t>return output;</a:t>
            </a:r>
          </a:p>
          <a:p>
            <a:pPr marL="0" indent="0">
              <a:spcBef>
                <a:spcPts val="0"/>
              </a:spcBef>
              <a:buNone/>
              <a:defRPr/>
            </a:pPr>
            <a:r>
              <a:rPr lang="en-US" altLang="zh-CN" sz="1350"/>
              <a:t>}</a:t>
            </a:r>
          </a:p>
          <a:p>
            <a:pPr marL="0" indent="0">
              <a:spcBef>
                <a:spcPts val="0"/>
              </a:spcBef>
              <a:buNone/>
              <a:defRPr/>
            </a:pPr>
            <a:r>
              <a:rPr lang="en-US" altLang="zh-CN" sz="1350"/>
              <a:t>istream&amp; operator &gt;&gt; (istream&amp; input,Complex&amp; c)     </a:t>
            </a:r>
            <a:r>
              <a:rPr lang="en-US" altLang="zh-CN" sz="1350">
                <a:solidFill>
                  <a:srgbClr val="FF0000"/>
                </a:solidFill>
              </a:rPr>
              <a:t>//</a:t>
            </a:r>
            <a:r>
              <a:rPr lang="zh-CN" altLang="en-US" sz="1350">
                <a:solidFill>
                  <a:srgbClr val="FF0000"/>
                </a:solidFill>
              </a:rPr>
              <a:t>定义重载运算符</a:t>
            </a:r>
            <a:r>
              <a:rPr lang="zh-CN" altLang="en-US" sz="1350">
                <a:solidFill>
                  <a:srgbClr val="FF0000"/>
                </a:solidFill>
                <a:latin typeface="Arial"/>
              </a:rPr>
              <a:t>“</a:t>
            </a:r>
            <a:r>
              <a:rPr lang="zh-CN" altLang="en-US" sz="1350">
                <a:solidFill>
                  <a:srgbClr val="FF0000"/>
                </a:solidFill>
              </a:rPr>
              <a:t>&gt;&gt;</a:t>
            </a:r>
            <a:r>
              <a:rPr lang="zh-CN" altLang="en-US" sz="1350">
                <a:solidFill>
                  <a:srgbClr val="FF0000"/>
                </a:solidFill>
                <a:latin typeface="Arial"/>
              </a:rPr>
              <a:t>”</a:t>
            </a:r>
            <a:endParaRPr lang="zh-CN" altLang="en-US" sz="1350">
              <a:solidFill>
                <a:srgbClr val="FF0000"/>
              </a:solidFill>
            </a:endParaRPr>
          </a:p>
        </p:txBody>
      </p:sp>
    </p:spTree>
    <p:extLst>
      <p:ext uri="{BB962C8B-B14F-4D97-AF65-F5344CB8AC3E}">
        <p14:creationId xmlns:p14="http://schemas.microsoft.com/office/powerpoint/2010/main" val="3127041618"/>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CBEFF3B7-C165-421A-882D-5BEF9C8B0207}"/>
              </a:ext>
            </a:extLst>
          </p:cNvPr>
          <p:cNvSpPr>
            <a:spLocks noGrp="1" noChangeArrowheads="1"/>
          </p:cNvSpPr>
          <p:nvPr>
            <p:ph type="subTitle" idx="4294967295"/>
          </p:nvPr>
        </p:nvSpPr>
        <p:spPr>
          <a:xfrm>
            <a:off x="1143000" y="1257301"/>
            <a:ext cx="6286500" cy="449341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buNone/>
            </a:pPr>
            <a:r>
              <a:rPr lang="zh-CN" altLang="en-US" sz="1350"/>
              <a:t>{</a:t>
            </a:r>
            <a:r>
              <a:rPr lang="en-US" altLang="zh-CN" sz="1350"/>
              <a:t>cout&lt;&lt;″input real part and imaginary part of complex number:″;</a:t>
            </a:r>
          </a:p>
          <a:p>
            <a:pPr indent="-4763">
              <a:buNone/>
            </a:pPr>
            <a:r>
              <a:rPr lang="en-US" altLang="zh-CN" sz="1350"/>
              <a:t>input&gt;&gt;c.real&gt;&gt;c.imag;</a:t>
            </a:r>
          </a:p>
          <a:p>
            <a:pPr indent="-4763">
              <a:buNone/>
            </a:pPr>
            <a:r>
              <a:rPr lang="en-US" altLang="zh-CN" sz="1350"/>
              <a:t>return input;</a:t>
            </a:r>
          </a:p>
          <a:p>
            <a:pPr indent="-4763">
              <a:buNone/>
            </a:pPr>
            <a:r>
              <a:rPr lang="en-US" altLang="zh-CN" sz="1350"/>
              <a:t>}</a:t>
            </a:r>
          </a:p>
          <a:p>
            <a:pPr indent="-4763">
              <a:buNone/>
            </a:pPr>
            <a:r>
              <a:rPr lang="en-US" altLang="zh-CN" sz="1350"/>
              <a:t>int main( )</a:t>
            </a:r>
          </a:p>
          <a:p>
            <a:pPr indent="-4763">
              <a:buNone/>
            </a:pPr>
            <a:r>
              <a:rPr lang="en-US" altLang="zh-CN" sz="1350"/>
              <a:t>{Complex c1,c2;</a:t>
            </a:r>
          </a:p>
          <a:p>
            <a:pPr lvl="1" indent="-4763">
              <a:buNone/>
            </a:pPr>
            <a:r>
              <a:rPr lang="en-US" altLang="zh-CN" sz="1350"/>
              <a:t>cin&gt;&gt;c1&gt;&gt;c2; </a:t>
            </a:r>
          </a:p>
          <a:p>
            <a:pPr lvl="1" indent="-4763">
              <a:buNone/>
            </a:pPr>
            <a:r>
              <a:rPr lang="en-US" altLang="zh-CN" sz="1350"/>
              <a:t>cout&lt;&lt;″c1=″&lt;&lt;c1&lt;&lt;endl; </a:t>
            </a:r>
          </a:p>
          <a:p>
            <a:pPr lvl="1" indent="-4763">
              <a:buNone/>
            </a:pPr>
            <a:r>
              <a:rPr lang="en-US" altLang="zh-CN" sz="1350"/>
              <a:t>cout&lt;&lt;″c2=″&lt;&lt;c2&lt;&lt;endl;</a:t>
            </a:r>
          </a:p>
          <a:p>
            <a:pPr lvl="1" indent="-4763">
              <a:buNone/>
            </a:pPr>
            <a:r>
              <a:rPr lang="en-US" altLang="zh-CN" sz="1350"/>
              <a:t>return 0;</a:t>
            </a:r>
          </a:p>
          <a:p>
            <a:pPr indent="-4763">
              <a:buNone/>
            </a:pPr>
            <a:r>
              <a:rPr lang="en-US" altLang="zh-CN" sz="1350"/>
              <a:t>}</a:t>
            </a:r>
            <a:endParaRPr lang="zh-CN" altLang="en-US" sz="1350"/>
          </a:p>
          <a:p>
            <a:pPr indent="-4763">
              <a:buNone/>
            </a:pPr>
            <a:r>
              <a:rPr lang="zh-CN" altLang="en-US"/>
              <a:t>运行情况如下： </a:t>
            </a:r>
          </a:p>
          <a:p>
            <a:pPr indent="-4763">
              <a:buNone/>
            </a:pPr>
            <a:r>
              <a:rPr lang="en-US" altLang="zh-CN" sz="1350"/>
              <a:t>input real part and imaginary part of complex number:</a:t>
            </a:r>
            <a:r>
              <a:rPr lang="en-US" altLang="zh-CN" sz="1350" u="sng"/>
              <a:t>3 6↙</a:t>
            </a:r>
          </a:p>
          <a:p>
            <a:pPr indent="-4763">
              <a:buNone/>
            </a:pPr>
            <a:r>
              <a:rPr lang="en-US" altLang="zh-CN" sz="1350"/>
              <a:t>input real part and imaginary part of complex number:</a:t>
            </a:r>
            <a:r>
              <a:rPr lang="en-US" altLang="zh-CN" sz="1350" u="sng"/>
              <a:t>4 10↙</a:t>
            </a:r>
          </a:p>
          <a:p>
            <a:pPr indent="-4763">
              <a:buNone/>
            </a:pPr>
            <a:r>
              <a:rPr lang="en-US" altLang="zh-CN" sz="1350"/>
              <a:t>c1=(3+6i)</a:t>
            </a:r>
          </a:p>
          <a:p>
            <a:pPr indent="-4763">
              <a:buNone/>
            </a:pPr>
            <a:r>
              <a:rPr lang="en-US" altLang="zh-CN" sz="1350"/>
              <a:t>c2=(4+10i)</a:t>
            </a:r>
          </a:p>
        </p:txBody>
      </p:sp>
    </p:spTree>
    <p:extLst>
      <p:ext uri="{BB962C8B-B14F-4D97-AF65-F5344CB8AC3E}">
        <p14:creationId xmlns:p14="http://schemas.microsoft.com/office/powerpoint/2010/main" val="1953503166"/>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8BBD22AD-682D-471C-A781-7C79DFD15FD1}"/>
              </a:ext>
            </a:extLst>
          </p:cNvPr>
          <p:cNvSpPr>
            <a:spLocks noGrp="1" noChangeArrowheads="1"/>
          </p:cNvSpPr>
          <p:nvPr>
            <p:ph type="subTitle" idx="4294967295"/>
          </p:nvPr>
        </p:nvSpPr>
        <p:spPr>
          <a:xfrm>
            <a:off x="1143000" y="1420417"/>
            <a:ext cx="6286500" cy="308848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38138" indent="-127397" algn="just">
              <a:lnSpc>
                <a:spcPts val="2100"/>
              </a:lnSpc>
              <a:buClr>
                <a:srgbClr val="FF0000"/>
              </a:buClr>
              <a:buSzPct val="75000"/>
              <a:buFont typeface="Wingdings" panose="05000000000000000000" pitchFamily="2" charset="2"/>
              <a:buChar char="p"/>
            </a:pPr>
            <a:r>
              <a:rPr lang="zh-CN" altLang="en-US" sz="1650" b="0">
                <a:ea typeface="黑体" panose="02010609060101010101" pitchFamily="49" charset="-122"/>
              </a:rPr>
              <a:t>在</a:t>
            </a:r>
            <a:r>
              <a:rPr lang="en-US" altLang="zh-CN" sz="1650" b="0">
                <a:ea typeface="黑体" panose="02010609060101010101" pitchFamily="49" charset="-122"/>
              </a:rPr>
              <a:t>C++</a:t>
            </a:r>
            <a:r>
              <a:rPr lang="zh-CN" altLang="en-US" sz="1650" b="0">
                <a:ea typeface="黑体" panose="02010609060101010101" pitchFamily="49" charset="-122"/>
              </a:rPr>
              <a:t>中，运算符重载是很重要的、很有实用意义的</a:t>
            </a:r>
            <a:endParaRPr lang="en-US" altLang="zh-CN" sz="1650" b="0">
              <a:ea typeface="黑体" panose="02010609060101010101" pitchFamily="49" charset="-122"/>
            </a:endParaRPr>
          </a:p>
          <a:p>
            <a:pPr marL="338138" indent="-127397" algn="just">
              <a:lnSpc>
                <a:spcPts val="2100"/>
              </a:lnSpc>
              <a:buClr>
                <a:srgbClr val="FF0000"/>
              </a:buClr>
              <a:buSzPct val="75000"/>
              <a:buFont typeface="Wingdings" panose="05000000000000000000" pitchFamily="2" charset="2"/>
              <a:buChar char="p"/>
            </a:pPr>
            <a:r>
              <a:rPr lang="zh-CN" altLang="en-US" sz="1650" b="0">
                <a:ea typeface="黑体" panose="02010609060101010101" pitchFamily="49" charset="-122"/>
              </a:rPr>
              <a:t>使类的设计更加丰富多彩，扩大了类的功能和使用范围，使程序易于理解，易于对对象进行操作，它体现了为用户着想、方便用户使用的思想</a:t>
            </a:r>
            <a:endParaRPr lang="en-US" altLang="zh-CN" sz="1650" b="0">
              <a:ea typeface="黑体" panose="02010609060101010101" pitchFamily="49" charset="-122"/>
            </a:endParaRPr>
          </a:p>
          <a:p>
            <a:pPr marL="338138" indent="-127397" algn="just">
              <a:lnSpc>
                <a:spcPts val="2100"/>
              </a:lnSpc>
              <a:buClr>
                <a:srgbClr val="FF0000"/>
              </a:buClr>
              <a:buSzPct val="75000"/>
              <a:buFont typeface="Wingdings" panose="05000000000000000000" pitchFamily="2" charset="2"/>
              <a:buChar char="p"/>
            </a:pPr>
            <a:r>
              <a:rPr lang="zh-CN" altLang="en-US" sz="1650" b="0">
                <a:ea typeface="黑体" panose="02010609060101010101" pitchFamily="49" charset="-122"/>
              </a:rPr>
              <a:t>有了运算符重载，在声明了类之后，人们就可以像使用标准类型一样来使用自己声明的类</a:t>
            </a:r>
            <a:endParaRPr lang="en-US" altLang="zh-CN" sz="1650" b="0">
              <a:ea typeface="黑体" panose="02010609060101010101" pitchFamily="49" charset="-122"/>
            </a:endParaRPr>
          </a:p>
          <a:p>
            <a:pPr marL="338138" indent="-127397" algn="just">
              <a:lnSpc>
                <a:spcPts val="2100"/>
              </a:lnSpc>
              <a:buClr>
                <a:srgbClr val="FF0000"/>
              </a:buClr>
              <a:buSzPct val="75000"/>
              <a:buFont typeface="Wingdings" panose="05000000000000000000" pitchFamily="2" charset="2"/>
              <a:buChar char="p"/>
            </a:pPr>
            <a:r>
              <a:rPr lang="zh-CN" altLang="en-US" sz="1650" b="0">
                <a:ea typeface="黑体" panose="02010609060101010101" pitchFamily="49" charset="-122"/>
              </a:rPr>
              <a:t>类的声明往往是一劳永逸的，有了好的类，用户在程序中就不必定义许多成员函数去完成某些运算和输入输出的功能，使主函数更加简单易读</a:t>
            </a:r>
            <a:endParaRPr lang="en-US" altLang="zh-CN" sz="1650" b="0">
              <a:ea typeface="黑体" panose="02010609060101010101" pitchFamily="49" charset="-122"/>
            </a:endParaRPr>
          </a:p>
          <a:p>
            <a:pPr marL="338138" indent="-127397" algn="just">
              <a:lnSpc>
                <a:spcPts val="2100"/>
              </a:lnSpc>
              <a:buClr>
                <a:srgbClr val="FF0000"/>
              </a:buClr>
              <a:buSzPct val="75000"/>
              <a:buFont typeface="Wingdings" panose="05000000000000000000" pitchFamily="2" charset="2"/>
              <a:buChar char="p"/>
            </a:pPr>
            <a:r>
              <a:rPr lang="zh-CN" altLang="en-US" sz="1650" b="0">
                <a:ea typeface="黑体" panose="02010609060101010101" pitchFamily="49" charset="-122"/>
              </a:rPr>
              <a:t>好的运算符重载能体现面向对象程序设计思想</a:t>
            </a:r>
          </a:p>
        </p:txBody>
      </p:sp>
    </p:spTree>
    <p:extLst>
      <p:ext uri="{BB962C8B-B14F-4D97-AF65-F5344CB8AC3E}">
        <p14:creationId xmlns:p14="http://schemas.microsoft.com/office/powerpoint/2010/main" val="12688457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5FEFF"/>
        </a:solidFill>
        <a:effectLst/>
      </p:bgPr>
    </p:bg>
    <p:spTree>
      <p:nvGrpSpPr>
        <p:cNvPr id="1" name=""/>
        <p:cNvGrpSpPr/>
        <p:nvPr/>
      </p:nvGrpSpPr>
      <p:grpSpPr>
        <a:xfrm>
          <a:off x="0" y="0"/>
          <a:ext cx="0" cy="0"/>
          <a:chOff x="0" y="0"/>
          <a:chExt cx="0" cy="0"/>
        </a:xfrm>
      </p:grpSpPr>
      <p:sp>
        <p:nvSpPr>
          <p:cNvPr id="21508" name="Rectangle 3">
            <a:extLst>
              <a:ext uri="{FF2B5EF4-FFF2-40B4-BE49-F238E27FC236}">
                <a16:creationId xmlns:a16="http://schemas.microsoft.com/office/drawing/2014/main" id="{D65DD35D-2104-482B-85EF-0D7955A28139}"/>
              </a:ext>
            </a:extLst>
          </p:cNvPr>
          <p:cNvSpPr>
            <a:spLocks noGrp="1" noChangeArrowheads="1"/>
          </p:cNvSpPr>
          <p:nvPr>
            <p:ph type="ctrTitle" idx="4294967295"/>
          </p:nvPr>
        </p:nvSpPr>
        <p:spPr>
          <a:xfrm>
            <a:off x="1885950" y="1143000"/>
            <a:ext cx="6115050" cy="514350"/>
          </a:xfrm>
          <a:prstGeom prst="rect">
            <a:avLst/>
          </a:prstGeom>
        </p:spPr>
        <p:txBody>
          <a:bodyPr anchor="t"/>
          <a:lstStyle/>
          <a:p>
            <a:pPr eaLnBrk="1" hangingPunct="1">
              <a:lnSpc>
                <a:spcPct val="150000"/>
              </a:lnSpc>
              <a:defRPr/>
            </a:pPr>
            <a:r>
              <a:rPr lang="zh-CN" altLang="en-US" dirty="0">
                <a:effectLst>
                  <a:outerShdw blurRad="38100" dist="38100" dir="2700000" algn="tl">
                    <a:srgbClr val="000000"/>
                  </a:outerShdw>
                </a:effectLst>
                <a:latin typeface="Arial" charset="0"/>
                <a:ea typeface="黑体" pitchFamily="2" charset="-122"/>
              </a:rPr>
              <a:t>*4.</a:t>
            </a:r>
            <a:r>
              <a:rPr lang="en-US" altLang="zh-CN" dirty="0">
                <a:effectLst>
                  <a:outerShdw blurRad="38100" dist="38100" dir="2700000" algn="tl">
                    <a:srgbClr val="000000"/>
                  </a:outerShdw>
                </a:effectLst>
                <a:latin typeface="Arial" charset="0"/>
                <a:ea typeface="黑体" pitchFamily="2" charset="-122"/>
              </a:rPr>
              <a:t>7</a:t>
            </a:r>
            <a:r>
              <a:rPr lang="zh-CN" altLang="en-US" dirty="0">
                <a:effectLst>
                  <a:outerShdw blurRad="38100" dist="38100" dir="2700000" algn="tl">
                    <a:srgbClr val="000000"/>
                  </a:outerShdw>
                </a:effectLst>
                <a:latin typeface="Arial" charset="0"/>
                <a:ea typeface="黑体" pitchFamily="2" charset="-122"/>
              </a:rPr>
              <a:t> 内置函数</a:t>
            </a:r>
          </a:p>
        </p:txBody>
      </p:sp>
      <p:sp>
        <p:nvSpPr>
          <p:cNvPr id="21506" name="Rectangle 2">
            <a:extLst>
              <a:ext uri="{FF2B5EF4-FFF2-40B4-BE49-F238E27FC236}">
                <a16:creationId xmlns:a16="http://schemas.microsoft.com/office/drawing/2014/main" id="{9317CECB-0355-4346-BE01-2FDDBB8BC360}"/>
              </a:ext>
            </a:extLst>
          </p:cNvPr>
          <p:cNvSpPr>
            <a:spLocks noGrp="1" noChangeArrowheads="1"/>
          </p:cNvSpPr>
          <p:nvPr>
            <p:ph type="subTitle" idx="4294967295"/>
          </p:nvPr>
        </p:nvSpPr>
        <p:spPr>
          <a:xfrm>
            <a:off x="1143000" y="1771650"/>
            <a:ext cx="62865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buNone/>
            </a:pPr>
            <a:r>
              <a:rPr lang="zh-CN" altLang="en-US"/>
              <a:t>调用函数时需要一定的时间和空间的开销。函数调用的过程：</a:t>
            </a:r>
          </a:p>
          <a:p>
            <a:pPr indent="-4763">
              <a:buNone/>
            </a:pPr>
            <a:endParaRPr lang="zh-CN" altLang="en-US"/>
          </a:p>
          <a:p>
            <a:pPr indent="-4763">
              <a:buNone/>
            </a:pPr>
            <a:endParaRPr lang="zh-CN" altLang="en-US"/>
          </a:p>
          <a:p>
            <a:pPr indent="-4763">
              <a:buNone/>
            </a:pPr>
            <a:endParaRPr lang="zh-CN" altLang="en-US"/>
          </a:p>
          <a:p>
            <a:pPr indent="-4763">
              <a:buNone/>
            </a:pPr>
            <a:endParaRPr lang="zh-CN" altLang="en-US"/>
          </a:p>
          <a:p>
            <a:pPr indent="-4763">
              <a:buNone/>
            </a:pPr>
            <a:endParaRPr lang="zh-CN" altLang="en-US"/>
          </a:p>
          <a:p>
            <a:pPr indent="-4763">
              <a:buNone/>
            </a:pPr>
            <a:endParaRPr lang="zh-CN" altLang="en-US"/>
          </a:p>
          <a:p>
            <a:pPr indent="-4763">
              <a:buNone/>
            </a:pPr>
            <a:endParaRPr lang="zh-CN" altLang="en-US"/>
          </a:p>
          <a:p>
            <a:pPr indent="-4763">
              <a:buNone/>
            </a:pPr>
            <a:endParaRPr lang="zh-CN" altLang="en-US"/>
          </a:p>
        </p:txBody>
      </p:sp>
      <p:pic>
        <p:nvPicPr>
          <p:cNvPr id="21507" name="Picture 4" descr="F:\C++程序设计\tu\tu\图4.5.tif">
            <a:extLst>
              <a:ext uri="{FF2B5EF4-FFF2-40B4-BE49-F238E27FC236}">
                <a16:creationId xmlns:a16="http://schemas.microsoft.com/office/drawing/2014/main" id="{314EF137-423E-47EC-A1B4-58831783B9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2360" y="2678906"/>
            <a:ext cx="2581275" cy="1810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a:extLst>
              <a:ext uri="{FF2B5EF4-FFF2-40B4-BE49-F238E27FC236}">
                <a16:creationId xmlns:a16="http://schemas.microsoft.com/office/drawing/2014/main" id="{CDE2275E-33A3-498B-B1F2-CD3A803599DE}"/>
              </a:ext>
            </a:extLst>
          </p:cNvPr>
          <p:cNvSpPr>
            <a:spLocks noChangeArrowheads="1"/>
          </p:cNvSpPr>
          <p:nvPr/>
        </p:nvSpPr>
        <p:spPr bwMode="auto">
          <a:xfrm>
            <a:off x="4786315" y="2625331"/>
            <a:ext cx="2732485" cy="12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ts val="2325"/>
              </a:lnSpc>
            </a:pPr>
            <a:r>
              <a:rPr lang="zh-CN" altLang="en-US" sz="1500">
                <a:solidFill>
                  <a:srgbClr val="FF0000"/>
                </a:solidFill>
                <a:latin typeface="黑体" panose="02010609060101010101" pitchFamily="49" charset="-122"/>
                <a:ea typeface="黑体" panose="02010609060101010101" pitchFamily="49" charset="-122"/>
              </a:rPr>
              <a:t>问题：</a:t>
            </a:r>
            <a:r>
              <a:rPr lang="zh-CN" altLang="en-US" sz="1500">
                <a:solidFill>
                  <a:srgbClr val="0000FF"/>
                </a:solidFill>
                <a:latin typeface="黑体" panose="02010609060101010101" pitchFamily="49" charset="-122"/>
                <a:ea typeface="黑体" panose="02010609060101010101" pitchFamily="49" charset="-122"/>
              </a:rPr>
              <a:t>调用过程花费一定的时间。如果有的函数频繁使用，所用的时间会很长，降低了程序的执行效率。</a:t>
            </a:r>
            <a:endParaRPr lang="zh-CN" altLang="en-US" sz="1500" b="1">
              <a:solidFill>
                <a:srgbClr val="0000FF"/>
              </a:solidFill>
              <a:latin typeface="黑体" panose="02010609060101010101" pitchFamily="49" charset="-122"/>
              <a:ea typeface="黑体" panose="02010609060101010101" pitchFamily="49" charset="-122"/>
            </a:endParaRPr>
          </a:p>
        </p:txBody>
      </p:sp>
      <p:sp>
        <p:nvSpPr>
          <p:cNvPr id="8" name="下箭头 7">
            <a:extLst>
              <a:ext uri="{FF2B5EF4-FFF2-40B4-BE49-F238E27FC236}">
                <a16:creationId xmlns:a16="http://schemas.microsoft.com/office/drawing/2014/main" id="{E6A70FBB-3852-4121-B69B-65C6525CE48F}"/>
              </a:ext>
            </a:extLst>
          </p:cNvPr>
          <p:cNvSpPr/>
          <p:nvPr/>
        </p:nvSpPr>
        <p:spPr>
          <a:xfrm>
            <a:off x="5804300" y="3964781"/>
            <a:ext cx="325040" cy="3774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sp>
        <p:nvSpPr>
          <p:cNvPr id="9" name="矩形 8">
            <a:extLst>
              <a:ext uri="{FF2B5EF4-FFF2-40B4-BE49-F238E27FC236}">
                <a16:creationId xmlns:a16="http://schemas.microsoft.com/office/drawing/2014/main" id="{C40165C1-4459-4E7B-A4E2-3220811A63E3}"/>
              </a:ext>
            </a:extLst>
          </p:cNvPr>
          <p:cNvSpPr>
            <a:spLocks noChangeArrowheads="1"/>
          </p:cNvSpPr>
          <p:nvPr/>
        </p:nvSpPr>
        <p:spPr bwMode="auto">
          <a:xfrm>
            <a:off x="4839891" y="4393406"/>
            <a:ext cx="2571750" cy="345992"/>
          </a:xfrm>
          <a:prstGeom prst="rect">
            <a:avLst/>
          </a:prstGeom>
          <a:solidFill>
            <a:srgbClr val="FF99FF"/>
          </a:solidFill>
          <a:ln w="19050">
            <a:solidFill>
              <a:schemeClr val="tx2"/>
            </a:solidFill>
            <a:miter lim="800000"/>
            <a:headEnd/>
            <a:tailEnd/>
          </a:ln>
        </p:spPr>
        <p:txBody>
          <a:bodyPr>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lnSpc>
                <a:spcPts val="2325"/>
              </a:lnSpc>
            </a:pPr>
            <a:r>
              <a:rPr lang="zh-CN" altLang="en-US" sz="1500">
                <a:latin typeface="黑体" panose="02010609060101010101" pitchFamily="49" charset="-122"/>
                <a:ea typeface="黑体" panose="02010609060101010101" pitchFamily="49" charset="-122"/>
              </a:rPr>
              <a:t>内置函数</a:t>
            </a:r>
          </a:p>
        </p:txBody>
      </p:sp>
    </p:spTree>
    <p:extLst>
      <p:ext uri="{BB962C8B-B14F-4D97-AF65-F5344CB8AC3E}">
        <p14:creationId xmlns:p14="http://schemas.microsoft.com/office/powerpoint/2010/main" val="454636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animBg="1"/>
    </p:bld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a:extLst>
              <a:ext uri="{FF2B5EF4-FFF2-40B4-BE49-F238E27FC236}">
                <a16:creationId xmlns:a16="http://schemas.microsoft.com/office/drawing/2014/main" id="{F0D673BD-2F65-4B67-A980-6511864E0D40}"/>
              </a:ext>
            </a:extLst>
          </p:cNvPr>
          <p:cNvSpPr>
            <a:spLocks noGrp="1" noChangeArrowheads="1"/>
          </p:cNvSpPr>
          <p:nvPr>
            <p:ph type="ctrTitle" idx="4294967295"/>
          </p:nvPr>
        </p:nvSpPr>
        <p:spPr>
          <a:xfrm>
            <a:off x="1885950" y="1314450"/>
            <a:ext cx="6115050" cy="514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a:lnSpc>
                <a:spcPct val="150000"/>
              </a:lnSpc>
              <a:spcBef>
                <a:spcPts val="450"/>
              </a:spcBef>
            </a:pPr>
            <a:r>
              <a:rPr lang="zh-CN" altLang="en-US" sz="2550"/>
              <a:t>10.8 不同类型数据间的转换</a:t>
            </a:r>
            <a:br>
              <a:rPr lang="zh-CN" altLang="en-US" sz="2550"/>
            </a:br>
            <a:r>
              <a:rPr lang="zh-CN" altLang="en-US" sz="2100"/>
              <a:t> 10.8.1 标准类型数据间的转换</a:t>
            </a:r>
          </a:p>
        </p:txBody>
      </p:sp>
      <p:sp>
        <p:nvSpPr>
          <p:cNvPr id="34818" name="Rectangle 2">
            <a:extLst>
              <a:ext uri="{FF2B5EF4-FFF2-40B4-BE49-F238E27FC236}">
                <a16:creationId xmlns:a16="http://schemas.microsoft.com/office/drawing/2014/main" id="{88770E52-429E-4C4D-8BE5-AEA5A6883FED}"/>
              </a:ext>
            </a:extLst>
          </p:cNvPr>
          <p:cNvSpPr>
            <a:spLocks noGrp="1" noChangeArrowheads="1"/>
          </p:cNvSpPr>
          <p:nvPr>
            <p:ph type="subTitle" idx="4294967295"/>
          </p:nvPr>
        </p:nvSpPr>
        <p:spPr>
          <a:xfrm>
            <a:off x="1143000" y="2457450"/>
            <a:ext cx="6286500" cy="28575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38138" indent="-127397" algn="just">
              <a:lnSpc>
                <a:spcPts val="2100"/>
              </a:lnSpc>
              <a:buClr>
                <a:srgbClr val="FF0000"/>
              </a:buClr>
              <a:buSzPct val="75000"/>
              <a:buFont typeface="Wingdings" panose="05000000000000000000" pitchFamily="2" charset="2"/>
              <a:buChar char="p"/>
            </a:pPr>
            <a:r>
              <a:rPr lang="zh-CN" altLang="en-US" sz="1650" b="0">
                <a:ea typeface="黑体" panose="02010609060101010101" pitchFamily="49" charset="-122"/>
              </a:rPr>
              <a:t>在</a:t>
            </a:r>
            <a:r>
              <a:rPr lang="en-US" altLang="zh-CN" sz="1650" b="0">
                <a:ea typeface="黑体" panose="02010609060101010101" pitchFamily="49" charset="-122"/>
              </a:rPr>
              <a:t>C++</a:t>
            </a:r>
            <a:r>
              <a:rPr lang="zh-CN" altLang="en-US" sz="1650" b="0">
                <a:ea typeface="黑体" panose="02010609060101010101" pitchFamily="49" charset="-122"/>
              </a:rPr>
              <a:t>中，某些不同类型数据之间可以自动转换，例如</a:t>
            </a:r>
          </a:p>
          <a:p>
            <a:pPr marL="338138" indent="-127397" algn="just">
              <a:lnSpc>
                <a:spcPts val="2100"/>
              </a:lnSpc>
              <a:buClr>
                <a:srgbClr val="FF0000"/>
              </a:buClr>
              <a:buSzPct val="75000"/>
              <a:buNone/>
            </a:pPr>
            <a:r>
              <a:rPr lang="en-US" altLang="zh-CN" sz="1650" b="0">
                <a:solidFill>
                  <a:srgbClr val="0000FF"/>
                </a:solidFill>
                <a:ea typeface="黑体" panose="02010609060101010101" pitchFamily="49" charset="-122"/>
              </a:rPr>
              <a:t>    int i = 6;</a:t>
            </a:r>
          </a:p>
          <a:p>
            <a:pPr marL="338138" indent="-127397" algn="just">
              <a:lnSpc>
                <a:spcPts val="2100"/>
              </a:lnSpc>
              <a:buClr>
                <a:srgbClr val="FF0000"/>
              </a:buClr>
              <a:buSzPct val="75000"/>
              <a:buNone/>
            </a:pPr>
            <a:r>
              <a:rPr lang="en-US" altLang="zh-CN" sz="1650" b="0">
                <a:solidFill>
                  <a:srgbClr val="0000FF"/>
                </a:solidFill>
                <a:ea typeface="黑体" panose="02010609060101010101" pitchFamily="49" charset="-122"/>
              </a:rPr>
              <a:t>    i = 7.5 + i;</a:t>
            </a:r>
          </a:p>
          <a:p>
            <a:pPr marL="338138" indent="-127397" algn="just">
              <a:lnSpc>
                <a:spcPts val="2175"/>
              </a:lnSpc>
              <a:spcBef>
                <a:spcPts val="900"/>
              </a:spcBef>
              <a:buClr>
                <a:srgbClr val="FF0000"/>
              </a:buClr>
              <a:buSzPct val="75000"/>
              <a:buFont typeface="Wingdings" panose="05000000000000000000" pitchFamily="2" charset="2"/>
              <a:buChar char="p"/>
            </a:pPr>
            <a:r>
              <a:rPr lang="zh-CN" altLang="en-US" sz="1650" b="0">
                <a:ea typeface="黑体" panose="02010609060101010101" pitchFamily="49" charset="-122"/>
              </a:rPr>
              <a:t>这种转换是由</a:t>
            </a:r>
            <a:r>
              <a:rPr lang="en-US" altLang="zh-CN" sz="1650" b="0">
                <a:ea typeface="黑体" panose="02010609060101010101" pitchFamily="49" charset="-122"/>
              </a:rPr>
              <a:t>C++</a:t>
            </a:r>
            <a:r>
              <a:rPr lang="zh-CN" altLang="en-US" sz="1650" b="0">
                <a:ea typeface="黑体" panose="02010609060101010101" pitchFamily="49" charset="-122"/>
              </a:rPr>
              <a:t>编译系统自动完成的，用户不需干预</a:t>
            </a:r>
            <a:r>
              <a:rPr lang="en-US" altLang="zh-CN" sz="1650" b="0">
                <a:ea typeface="黑体" panose="02010609060101010101" pitchFamily="49" charset="-122"/>
              </a:rPr>
              <a:t>,</a:t>
            </a:r>
            <a:r>
              <a:rPr lang="zh-CN" altLang="en-US" sz="1650" b="0">
                <a:ea typeface="黑体" panose="02010609060101010101" pitchFamily="49" charset="-122"/>
              </a:rPr>
              <a:t>称为隐式类型转换。</a:t>
            </a:r>
            <a:endParaRPr lang="en-US" altLang="zh-CN" sz="1650" b="0">
              <a:ea typeface="黑体" panose="02010609060101010101" pitchFamily="49" charset="-122"/>
            </a:endParaRPr>
          </a:p>
          <a:p>
            <a:pPr marL="338138" indent="-127397" algn="just">
              <a:lnSpc>
                <a:spcPts val="2175"/>
              </a:lnSpc>
              <a:buClr>
                <a:srgbClr val="FF0000"/>
              </a:buClr>
              <a:buSzPct val="75000"/>
              <a:buFont typeface="Wingdings" panose="05000000000000000000" pitchFamily="2" charset="2"/>
              <a:buChar char="p"/>
            </a:pPr>
            <a:r>
              <a:rPr lang="en-US" altLang="zh-CN" sz="1650" b="0">
                <a:ea typeface="黑体" panose="02010609060101010101" pitchFamily="49" charset="-122"/>
              </a:rPr>
              <a:t>C++</a:t>
            </a:r>
            <a:r>
              <a:rPr lang="zh-CN" altLang="en-US" sz="1650" b="0">
                <a:ea typeface="黑体" panose="02010609060101010101" pitchFamily="49" charset="-122"/>
              </a:rPr>
              <a:t>还提供显式类型转换    </a:t>
            </a:r>
            <a:r>
              <a:rPr lang="zh-CN" altLang="en-US" sz="1650" b="0">
                <a:solidFill>
                  <a:srgbClr val="0000FF"/>
                </a:solidFill>
                <a:ea typeface="黑体" panose="02010609060101010101" pitchFamily="49" charset="-122"/>
              </a:rPr>
              <a:t>类型名(数据)        </a:t>
            </a:r>
          </a:p>
          <a:p>
            <a:pPr marL="338138" indent="-127397" algn="just">
              <a:lnSpc>
                <a:spcPts val="2175"/>
              </a:lnSpc>
              <a:buClr>
                <a:srgbClr val="FF0000"/>
              </a:buClr>
              <a:buSzPct val="75000"/>
              <a:buNone/>
            </a:pPr>
            <a:r>
              <a:rPr lang="en-US" altLang="zh-CN" sz="1650" b="0">
                <a:solidFill>
                  <a:srgbClr val="0000FF"/>
                </a:solidFill>
                <a:ea typeface="黑体" panose="02010609060101010101" pitchFamily="49" charset="-122"/>
              </a:rPr>
              <a:t>     int(89.5)  //</a:t>
            </a:r>
            <a:r>
              <a:rPr lang="zh-CN" altLang="en-US" sz="1650" b="0">
                <a:solidFill>
                  <a:srgbClr val="0000FF"/>
                </a:solidFill>
                <a:ea typeface="黑体" panose="02010609060101010101" pitchFamily="49" charset="-122"/>
              </a:rPr>
              <a:t>其作用是将89.5转换为整型数89。</a:t>
            </a:r>
          </a:p>
          <a:p>
            <a:pPr marL="338138" indent="-127397" algn="just">
              <a:lnSpc>
                <a:spcPts val="2175"/>
              </a:lnSpc>
              <a:buClr>
                <a:srgbClr val="FF0000"/>
              </a:buClr>
              <a:buSzPct val="75000"/>
              <a:buFont typeface="Wingdings" panose="05000000000000000000" pitchFamily="2" charset="2"/>
              <a:buChar char="p"/>
            </a:pPr>
            <a:r>
              <a:rPr lang="zh-CN" altLang="en-US" sz="1650" b="0">
                <a:solidFill>
                  <a:srgbClr val="FF0000"/>
                </a:solidFill>
                <a:ea typeface="黑体" panose="02010609060101010101" pitchFamily="49" charset="-122"/>
              </a:rPr>
              <a:t>对于用户自己声明的类型</a:t>
            </a:r>
            <a:r>
              <a:rPr lang="zh-CN" altLang="en-US" sz="1650" b="0">
                <a:ea typeface="黑体" panose="02010609060101010101" pitchFamily="49" charset="-122"/>
              </a:rPr>
              <a:t>，编译系统并不知道怎样进行转换。解决这个问题的关键是让编译系统知道怎样去进行这些转换，需要定义专门的函数来处理。</a:t>
            </a:r>
          </a:p>
          <a:p>
            <a:pPr marL="338138" indent="-127397" algn="just">
              <a:lnSpc>
                <a:spcPts val="2100"/>
              </a:lnSpc>
              <a:spcBef>
                <a:spcPts val="900"/>
              </a:spcBef>
              <a:buClr>
                <a:srgbClr val="FF0000"/>
              </a:buClr>
              <a:buSzPct val="75000"/>
              <a:buFont typeface="Wingdings" panose="05000000000000000000" pitchFamily="2" charset="2"/>
              <a:buChar char="p"/>
            </a:pPr>
            <a:endParaRPr lang="zh-CN" altLang="en-US" sz="1650" b="0">
              <a:ea typeface="黑体" panose="02010609060101010101" pitchFamily="49" charset="-122"/>
            </a:endParaRPr>
          </a:p>
        </p:txBody>
      </p:sp>
      <p:sp>
        <p:nvSpPr>
          <p:cNvPr id="4" name="矩形 3">
            <a:extLst>
              <a:ext uri="{FF2B5EF4-FFF2-40B4-BE49-F238E27FC236}">
                <a16:creationId xmlns:a16="http://schemas.microsoft.com/office/drawing/2014/main" id="{9683035E-A114-4742-BBA5-6C1C504ECAE1}"/>
              </a:ext>
            </a:extLst>
          </p:cNvPr>
          <p:cNvSpPr/>
          <p:nvPr/>
        </p:nvSpPr>
        <p:spPr>
          <a:xfrm>
            <a:off x="2844403" y="2768205"/>
            <a:ext cx="4157663" cy="923330"/>
          </a:xfrm>
          <a:prstGeom prst="rect">
            <a:avLst/>
          </a:prstGeom>
          <a:solidFill>
            <a:srgbClr val="FFC000"/>
          </a:solidFill>
          <a:ln w="15875">
            <a:solidFill>
              <a:schemeClr val="accent6"/>
            </a:solidFill>
          </a:ln>
        </p:spPr>
        <p:txBody>
          <a:bodyPr>
            <a:spAutoFit/>
          </a:bodyPr>
          <a:lstStyle/>
          <a:p>
            <a:pPr marL="202406" indent="-202406" algn="just">
              <a:buClr>
                <a:srgbClr val="FF0000"/>
              </a:buClr>
              <a:buSzPct val="75000"/>
              <a:buFont typeface="Wingdings" pitchFamily="2" charset="2"/>
              <a:buChar char="Ø"/>
              <a:defRPr/>
            </a:pPr>
            <a:r>
              <a:rPr lang="zh-CN" altLang="en-US" sz="1350" dirty="0">
                <a:solidFill>
                  <a:srgbClr val="0000FF"/>
                </a:solidFill>
                <a:latin typeface="Times New Roman" charset="0"/>
                <a:ea typeface="黑体" pitchFamily="2" charset="-122"/>
              </a:rPr>
              <a:t>7.5是作为</a:t>
            </a:r>
            <a:r>
              <a:rPr lang="en-US" altLang="zh-CN" sz="1350" dirty="0">
                <a:solidFill>
                  <a:srgbClr val="0000FF"/>
                </a:solidFill>
                <a:latin typeface="Times New Roman" charset="0"/>
                <a:ea typeface="黑体" pitchFamily="2" charset="-122"/>
              </a:rPr>
              <a:t>double</a:t>
            </a:r>
            <a:r>
              <a:rPr lang="zh-CN" altLang="en-US" sz="1350" dirty="0">
                <a:solidFill>
                  <a:srgbClr val="0000FF"/>
                </a:solidFill>
                <a:latin typeface="Times New Roman" charset="0"/>
                <a:ea typeface="黑体" pitchFamily="2" charset="-122"/>
              </a:rPr>
              <a:t>型数处理的；</a:t>
            </a:r>
            <a:endParaRPr lang="en-US" altLang="zh-CN" sz="1350" dirty="0">
              <a:solidFill>
                <a:srgbClr val="0000FF"/>
              </a:solidFill>
              <a:latin typeface="Times New Roman" charset="0"/>
              <a:ea typeface="黑体" pitchFamily="2" charset="-122"/>
            </a:endParaRPr>
          </a:p>
          <a:p>
            <a:pPr marL="202406" indent="-202406" algn="just">
              <a:buClr>
                <a:srgbClr val="FF0000"/>
              </a:buClr>
              <a:buSzPct val="75000"/>
              <a:buFont typeface="Wingdings" pitchFamily="2" charset="2"/>
              <a:buChar char="Ø"/>
              <a:defRPr/>
            </a:pPr>
            <a:r>
              <a:rPr lang="en-US" altLang="zh-CN" sz="1350" dirty="0">
                <a:solidFill>
                  <a:srgbClr val="0000FF"/>
                </a:solidFill>
                <a:latin typeface="Times New Roman" charset="0"/>
                <a:ea typeface="黑体" pitchFamily="2" charset="-122"/>
              </a:rPr>
              <a:t>6</a:t>
            </a:r>
            <a:r>
              <a:rPr lang="zh-CN" altLang="en-US" sz="1350" dirty="0">
                <a:solidFill>
                  <a:srgbClr val="0000FF"/>
                </a:solidFill>
                <a:latin typeface="Times New Roman" charset="0"/>
                <a:ea typeface="黑体" pitchFamily="2" charset="-122"/>
              </a:rPr>
              <a:t>转换成</a:t>
            </a:r>
            <a:r>
              <a:rPr lang="en-US" altLang="zh-CN" sz="1350" dirty="0">
                <a:solidFill>
                  <a:srgbClr val="0000FF"/>
                </a:solidFill>
                <a:latin typeface="Times New Roman" charset="0"/>
                <a:ea typeface="黑体" pitchFamily="2" charset="-122"/>
              </a:rPr>
              <a:t>double</a:t>
            </a:r>
            <a:r>
              <a:rPr lang="zh-CN" altLang="en-US" sz="1350" dirty="0">
                <a:solidFill>
                  <a:srgbClr val="0000FF"/>
                </a:solidFill>
                <a:latin typeface="Times New Roman" charset="0"/>
                <a:ea typeface="黑体" pitchFamily="2" charset="-122"/>
              </a:rPr>
              <a:t>型，然后与7.5相加，得到和为13.5；</a:t>
            </a:r>
            <a:endParaRPr lang="en-US" altLang="zh-CN" sz="1350" dirty="0">
              <a:solidFill>
                <a:srgbClr val="0000FF"/>
              </a:solidFill>
              <a:latin typeface="Times New Roman" charset="0"/>
              <a:ea typeface="黑体" pitchFamily="2" charset="-122"/>
            </a:endParaRPr>
          </a:p>
          <a:p>
            <a:pPr marL="202406" indent="-202406" algn="just">
              <a:buClr>
                <a:srgbClr val="FF0000"/>
              </a:buClr>
              <a:buSzPct val="75000"/>
              <a:buFont typeface="Wingdings" pitchFamily="2" charset="2"/>
              <a:buChar char="Ø"/>
              <a:defRPr/>
            </a:pPr>
            <a:r>
              <a:rPr lang="zh-CN" altLang="en-US" sz="1350" dirty="0">
                <a:solidFill>
                  <a:srgbClr val="0000FF"/>
                </a:solidFill>
                <a:latin typeface="Times New Roman" charset="0"/>
                <a:ea typeface="黑体" pitchFamily="2" charset="-122"/>
              </a:rPr>
              <a:t>向整型变量</a:t>
            </a:r>
            <a:r>
              <a:rPr lang="en-US" altLang="zh-CN" sz="1350" dirty="0" err="1">
                <a:solidFill>
                  <a:srgbClr val="0000FF"/>
                </a:solidFill>
                <a:latin typeface="Times New Roman" charset="0"/>
                <a:ea typeface="黑体" pitchFamily="2" charset="-122"/>
              </a:rPr>
              <a:t>i</a:t>
            </a:r>
            <a:r>
              <a:rPr lang="zh-CN" altLang="en-US" sz="1350" dirty="0">
                <a:solidFill>
                  <a:srgbClr val="0000FF"/>
                </a:solidFill>
                <a:latin typeface="Times New Roman" charset="0"/>
                <a:ea typeface="黑体" pitchFamily="2" charset="-122"/>
              </a:rPr>
              <a:t>赋值时，将13.5转换为整数13</a:t>
            </a:r>
            <a:endParaRPr lang="en-US" altLang="zh-CN" sz="1350" dirty="0">
              <a:solidFill>
                <a:srgbClr val="0000FF"/>
              </a:solidFill>
              <a:latin typeface="Times New Roman" charset="0"/>
              <a:ea typeface="黑体" pitchFamily="2" charset="-122"/>
            </a:endParaRPr>
          </a:p>
        </p:txBody>
      </p:sp>
    </p:spTree>
    <p:extLst>
      <p:ext uri="{BB962C8B-B14F-4D97-AF65-F5344CB8AC3E}">
        <p14:creationId xmlns:p14="http://schemas.microsoft.com/office/powerpoint/2010/main" val="22480883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a:extLst>
              <a:ext uri="{FF2B5EF4-FFF2-40B4-BE49-F238E27FC236}">
                <a16:creationId xmlns:a16="http://schemas.microsoft.com/office/drawing/2014/main" id="{BED1E3D2-E92B-4599-BDE0-0C69325768A1}"/>
              </a:ext>
            </a:extLst>
          </p:cNvPr>
          <p:cNvSpPr>
            <a:spLocks noGrp="1" noChangeArrowheads="1"/>
          </p:cNvSpPr>
          <p:nvPr>
            <p:ph type="ctrTitle" idx="4294967295"/>
          </p:nvPr>
        </p:nvSpPr>
        <p:spPr>
          <a:xfrm>
            <a:off x="1943100" y="1052513"/>
            <a:ext cx="6057900" cy="514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50000"/>
              </a:lnSpc>
              <a:spcBef>
                <a:spcPct val="50000"/>
              </a:spcBef>
            </a:pPr>
            <a:r>
              <a:rPr lang="zh-CN" altLang="en-US" sz="2250"/>
              <a:t>10.8.2 转换构造函数</a:t>
            </a:r>
          </a:p>
        </p:txBody>
      </p:sp>
      <p:sp>
        <p:nvSpPr>
          <p:cNvPr id="48130" name="Rectangle 2">
            <a:extLst>
              <a:ext uri="{FF2B5EF4-FFF2-40B4-BE49-F238E27FC236}">
                <a16:creationId xmlns:a16="http://schemas.microsoft.com/office/drawing/2014/main" id="{7260CAEE-D654-465C-96BD-107F0F1C2460}"/>
              </a:ext>
            </a:extLst>
          </p:cNvPr>
          <p:cNvSpPr>
            <a:spLocks noGrp="1" noChangeArrowheads="1"/>
          </p:cNvSpPr>
          <p:nvPr>
            <p:ph type="subTitle" idx="4294967295"/>
          </p:nvPr>
        </p:nvSpPr>
        <p:spPr>
          <a:xfrm>
            <a:off x="1143000" y="1627585"/>
            <a:ext cx="6535341" cy="2889647"/>
          </a:xfrm>
          <a:prstGeom prst="rect">
            <a:avLst/>
          </a:prstGeom>
        </p:spPr>
        <p:txBody>
          <a:bodyPr/>
          <a:lstStyle/>
          <a:p>
            <a:pPr marL="338138" indent="-127397" algn="just">
              <a:lnSpc>
                <a:spcPts val="2100"/>
              </a:lnSpc>
              <a:spcAft>
                <a:spcPts val="0"/>
              </a:spcAft>
              <a:buClr>
                <a:srgbClr val="FF0000"/>
              </a:buClr>
              <a:buSzPct val="75000"/>
              <a:buFont typeface="Wingdings" pitchFamily="2" charset="2"/>
              <a:buChar char="p"/>
              <a:defRPr/>
            </a:pPr>
            <a:r>
              <a:rPr lang="zh-CN" altLang="en-US" sz="1500" b="0" dirty="0">
                <a:solidFill>
                  <a:srgbClr val="FF0000"/>
                </a:solidFill>
                <a:ea typeface="黑体" pitchFamily="2" charset="-122"/>
              </a:rPr>
              <a:t>转换构造函数</a:t>
            </a:r>
            <a:r>
              <a:rPr lang="zh-CN" altLang="en-US" sz="1500" b="0" dirty="0">
                <a:ea typeface="黑体" pitchFamily="2" charset="-122"/>
              </a:rPr>
              <a:t>(</a:t>
            </a:r>
            <a:r>
              <a:rPr lang="en-US" altLang="zh-CN" sz="1500" b="0" dirty="0">
                <a:ea typeface="黑体" pitchFamily="2" charset="-122"/>
              </a:rPr>
              <a:t>conversion constructor function) </a:t>
            </a:r>
            <a:r>
              <a:rPr lang="zh-CN" altLang="en-US" sz="1500" b="0" dirty="0">
                <a:ea typeface="黑体" pitchFamily="2" charset="-122"/>
              </a:rPr>
              <a:t>的作用是将一个其他类型的数据转换成一个类的对象。</a:t>
            </a:r>
          </a:p>
          <a:p>
            <a:pPr marL="338138" indent="-127397" algn="just">
              <a:lnSpc>
                <a:spcPts val="2100"/>
              </a:lnSpc>
              <a:spcAft>
                <a:spcPts val="0"/>
              </a:spcAft>
              <a:buClr>
                <a:srgbClr val="FF0000"/>
              </a:buClr>
              <a:buSzPct val="75000"/>
              <a:buFont typeface="Wingdings" pitchFamily="2" charset="2"/>
              <a:buChar char="p"/>
              <a:defRPr/>
            </a:pPr>
            <a:r>
              <a:rPr lang="zh-CN" altLang="en-US" sz="1500" b="0" dirty="0">
                <a:ea typeface="黑体" pitchFamily="2" charset="-122"/>
              </a:rPr>
              <a:t>先回顾一下以前学习过的几种构造函数： </a:t>
            </a:r>
          </a:p>
          <a:p>
            <a:pPr marL="679847" lvl="1" indent="-127397" algn="just">
              <a:lnSpc>
                <a:spcPts val="2100"/>
              </a:lnSpc>
              <a:spcAft>
                <a:spcPts val="0"/>
              </a:spcAft>
              <a:buClr>
                <a:srgbClr val="FF0000"/>
              </a:buClr>
              <a:buSzPct val="75000"/>
              <a:buFont typeface="Wingdings" pitchFamily="2" charset="2"/>
              <a:buChar char="Ø"/>
              <a:defRPr/>
            </a:pPr>
            <a:r>
              <a:rPr lang="zh-CN" altLang="en-US" sz="1500" b="0" dirty="0">
                <a:solidFill>
                  <a:srgbClr val="0000FF"/>
                </a:solidFill>
                <a:ea typeface="黑体" pitchFamily="2" charset="-122"/>
              </a:rPr>
              <a:t>默认构造函数</a:t>
            </a:r>
            <a:r>
              <a:rPr lang="zh-CN" altLang="en-US" sz="1500" b="0" dirty="0">
                <a:ea typeface="黑体" pitchFamily="2" charset="-122"/>
              </a:rPr>
              <a:t>。以</a:t>
            </a:r>
            <a:r>
              <a:rPr lang="en-US" altLang="zh-CN" sz="1500" b="0" dirty="0">
                <a:ea typeface="黑体" pitchFamily="2" charset="-122"/>
              </a:rPr>
              <a:t>Complex</a:t>
            </a:r>
            <a:r>
              <a:rPr lang="zh-CN" altLang="en-US" sz="1500" b="0" dirty="0">
                <a:ea typeface="黑体" pitchFamily="2" charset="-122"/>
              </a:rPr>
              <a:t>类为例，函数原型的形式为</a:t>
            </a:r>
          </a:p>
          <a:p>
            <a:pPr lvl="1" indent="-4763" algn="just">
              <a:buClr>
                <a:srgbClr val="FF0000"/>
              </a:buClr>
              <a:buNone/>
              <a:defRPr/>
            </a:pPr>
            <a:r>
              <a:rPr lang="en-US" altLang="zh-CN" sz="1500" dirty="0"/>
              <a:t>     Complex( );                          //</a:t>
            </a:r>
            <a:r>
              <a:rPr lang="zh-CN" altLang="en-US" sz="1500" dirty="0"/>
              <a:t>没有参数</a:t>
            </a:r>
          </a:p>
          <a:p>
            <a:pPr marL="679847" lvl="1" indent="-127397" algn="just">
              <a:lnSpc>
                <a:spcPts val="2100"/>
              </a:lnSpc>
              <a:spcAft>
                <a:spcPts val="0"/>
              </a:spcAft>
              <a:buClr>
                <a:srgbClr val="FF0000"/>
              </a:buClr>
              <a:buSzPct val="75000"/>
              <a:buFont typeface="Wingdings" pitchFamily="2" charset="2"/>
              <a:buChar char="Ø"/>
              <a:defRPr/>
            </a:pPr>
            <a:r>
              <a:rPr lang="zh-CN" altLang="en-US" sz="1500" b="0" dirty="0">
                <a:solidFill>
                  <a:srgbClr val="0000FF"/>
                </a:solidFill>
                <a:ea typeface="黑体" pitchFamily="2" charset="-122"/>
              </a:rPr>
              <a:t>用于初始化的构造函数</a:t>
            </a:r>
            <a:r>
              <a:rPr lang="zh-CN" altLang="en-US" sz="1500" b="0" dirty="0">
                <a:ea typeface="黑体" pitchFamily="2" charset="-122"/>
              </a:rPr>
              <a:t>。函数原型的形式为</a:t>
            </a:r>
          </a:p>
          <a:p>
            <a:pPr lvl="1" indent="-4763" algn="just">
              <a:buClr>
                <a:srgbClr val="FF0000"/>
              </a:buClr>
              <a:buNone/>
              <a:defRPr/>
            </a:pPr>
            <a:r>
              <a:rPr lang="en-US" altLang="zh-CN" sz="1500" dirty="0"/>
              <a:t>     Complex(double </a:t>
            </a:r>
            <a:r>
              <a:rPr lang="en-US" altLang="zh-CN" sz="1500" dirty="0" err="1"/>
              <a:t>r,double</a:t>
            </a:r>
            <a:r>
              <a:rPr lang="en-US" altLang="zh-CN" sz="1500" dirty="0"/>
              <a:t> </a:t>
            </a:r>
            <a:r>
              <a:rPr lang="en-US" altLang="zh-CN" sz="1500" dirty="0" err="1"/>
              <a:t>i</a:t>
            </a:r>
            <a:r>
              <a:rPr lang="en-US" altLang="zh-CN" sz="1500" dirty="0"/>
              <a:t>); //</a:t>
            </a:r>
            <a:r>
              <a:rPr lang="zh-CN" altLang="en-US" sz="1500" dirty="0"/>
              <a:t>形参表列中一般有两个以上参数</a:t>
            </a:r>
          </a:p>
          <a:p>
            <a:pPr marL="679847" lvl="1" indent="-127397" algn="just">
              <a:lnSpc>
                <a:spcPts val="2100"/>
              </a:lnSpc>
              <a:spcAft>
                <a:spcPts val="0"/>
              </a:spcAft>
              <a:buClr>
                <a:srgbClr val="FF0000"/>
              </a:buClr>
              <a:buSzPct val="75000"/>
              <a:buFont typeface="Wingdings" pitchFamily="2" charset="2"/>
              <a:buChar char="Ø"/>
              <a:defRPr/>
            </a:pPr>
            <a:r>
              <a:rPr lang="zh-CN" altLang="en-US" sz="1500" b="0" dirty="0">
                <a:solidFill>
                  <a:srgbClr val="0000FF"/>
                </a:solidFill>
                <a:ea typeface="黑体" pitchFamily="2" charset="-122"/>
              </a:rPr>
              <a:t>用于复制对象的复制构造函数</a:t>
            </a:r>
            <a:r>
              <a:rPr lang="zh-CN" altLang="en-US" sz="1500" b="0" dirty="0">
                <a:ea typeface="黑体" pitchFamily="2" charset="-122"/>
              </a:rPr>
              <a:t>。函数原型的形式为</a:t>
            </a:r>
            <a:r>
              <a:rPr lang="en-US" altLang="zh-CN" sz="1500" b="0" dirty="0">
                <a:ea typeface="黑体" pitchFamily="2" charset="-122"/>
              </a:rPr>
              <a:t> </a:t>
            </a:r>
          </a:p>
          <a:p>
            <a:pPr marL="679847" lvl="1" indent="-127397" algn="just">
              <a:lnSpc>
                <a:spcPts val="2100"/>
              </a:lnSpc>
              <a:spcAft>
                <a:spcPts val="0"/>
              </a:spcAft>
              <a:buClr>
                <a:srgbClr val="FF0000"/>
              </a:buClr>
              <a:buSzPct val="75000"/>
              <a:buNone/>
              <a:defRPr/>
            </a:pPr>
            <a:r>
              <a:rPr lang="en-US" altLang="zh-CN" sz="1500" b="0" dirty="0">
                <a:ea typeface="黑体" pitchFamily="2" charset="-122"/>
              </a:rPr>
              <a:t>    </a:t>
            </a:r>
            <a:r>
              <a:rPr lang="en-US" altLang="zh-CN" sz="1500" dirty="0"/>
              <a:t> Complex (Complex &amp;c);             //</a:t>
            </a:r>
            <a:r>
              <a:rPr lang="zh-CN" altLang="en-US" sz="1500" dirty="0"/>
              <a:t>形参是本类对象的引用</a:t>
            </a:r>
            <a:endParaRPr lang="en-US" altLang="zh-CN" sz="1500" dirty="0"/>
          </a:p>
          <a:p>
            <a:pPr marL="679847" lvl="1" indent="-127397" algn="just">
              <a:lnSpc>
                <a:spcPts val="2100"/>
              </a:lnSpc>
              <a:buClr>
                <a:srgbClr val="FF0000"/>
              </a:buClr>
              <a:buSzPct val="75000"/>
              <a:buFont typeface="Wingdings" pitchFamily="2" charset="2"/>
              <a:buChar char="Ø"/>
              <a:defRPr/>
            </a:pPr>
            <a:r>
              <a:rPr lang="zh-CN" altLang="en-US" sz="1500" b="0" dirty="0">
                <a:solidFill>
                  <a:srgbClr val="0000FF"/>
                </a:solidFill>
                <a:ea typeface="黑体" pitchFamily="2" charset="-122"/>
              </a:rPr>
              <a:t>一种新的构造函数</a:t>
            </a:r>
            <a:r>
              <a:rPr lang="zh-CN" altLang="en-US" sz="1500" b="0" dirty="0">
                <a:ea typeface="黑体" pitchFamily="2" charset="-122"/>
              </a:rPr>
              <a:t>——</a:t>
            </a:r>
            <a:r>
              <a:rPr lang="zh-CN" altLang="en-US" sz="1500" b="0" dirty="0">
                <a:solidFill>
                  <a:srgbClr val="FF0000"/>
                </a:solidFill>
                <a:ea typeface="黑体" pitchFamily="2" charset="-122"/>
              </a:rPr>
              <a:t>转换构造函数</a:t>
            </a:r>
            <a:r>
              <a:rPr lang="zh-CN" altLang="en-US" sz="1500" b="0" dirty="0">
                <a:ea typeface="黑体" pitchFamily="2" charset="-122"/>
              </a:rPr>
              <a:t>。 </a:t>
            </a:r>
            <a:endParaRPr lang="en-US" altLang="zh-CN" sz="1500" b="0" dirty="0">
              <a:ea typeface="黑体" pitchFamily="2" charset="-122"/>
            </a:endParaRPr>
          </a:p>
          <a:p>
            <a:pPr marL="679847" lvl="1" indent="-127397" algn="just">
              <a:lnSpc>
                <a:spcPts val="2100"/>
              </a:lnSpc>
              <a:buClr>
                <a:srgbClr val="FF0000"/>
              </a:buClr>
              <a:buSzPct val="75000"/>
              <a:buNone/>
              <a:defRPr/>
            </a:pPr>
            <a:r>
              <a:rPr lang="en-US" altLang="zh-CN" sz="1500" b="0" dirty="0">
                <a:ea typeface="黑体" pitchFamily="2" charset="-122"/>
              </a:rPr>
              <a:t>   </a:t>
            </a:r>
            <a:r>
              <a:rPr lang="zh-CN" altLang="en-US" sz="1500" b="0" dirty="0">
                <a:ea typeface="黑体" pitchFamily="2" charset="-122"/>
              </a:rPr>
              <a:t>  只有一个形参，如  </a:t>
            </a:r>
            <a:r>
              <a:rPr lang="en-US" altLang="zh-CN" sz="1500" dirty="0">
                <a:solidFill>
                  <a:srgbClr val="0000FF"/>
                </a:solidFill>
              </a:rPr>
              <a:t>Complex(double r) {real=</a:t>
            </a:r>
            <a:r>
              <a:rPr lang="en-US" altLang="zh-CN" sz="1500" dirty="0" err="1">
                <a:solidFill>
                  <a:srgbClr val="0000FF"/>
                </a:solidFill>
              </a:rPr>
              <a:t>r;imag</a:t>
            </a:r>
            <a:r>
              <a:rPr lang="en-US" altLang="zh-CN" sz="1500" dirty="0">
                <a:solidFill>
                  <a:srgbClr val="0000FF"/>
                </a:solidFill>
              </a:rPr>
              <a:t>=0;}</a:t>
            </a:r>
          </a:p>
          <a:p>
            <a:pPr marL="679847" lvl="1" indent="-127397" algn="just">
              <a:lnSpc>
                <a:spcPts val="2100"/>
              </a:lnSpc>
              <a:buClr>
                <a:srgbClr val="FF0000"/>
              </a:buClr>
              <a:buSzPct val="75000"/>
              <a:buNone/>
              <a:defRPr/>
            </a:pPr>
            <a:r>
              <a:rPr lang="zh-CN" altLang="en-US" sz="1500" b="0" dirty="0">
                <a:ea typeface="黑体" pitchFamily="2" charset="-122"/>
              </a:rPr>
              <a:t>     </a:t>
            </a:r>
            <a:r>
              <a:rPr lang="zh-CN" altLang="en-US" sz="1500" b="0" dirty="0">
                <a:solidFill>
                  <a:srgbClr val="FF0000"/>
                </a:solidFill>
                <a:ea typeface="黑体" pitchFamily="2" charset="-122"/>
              </a:rPr>
              <a:t>作用</a:t>
            </a:r>
            <a:r>
              <a:rPr lang="zh-CN" altLang="en-US" sz="1500" b="0" dirty="0">
                <a:ea typeface="黑体" pitchFamily="2" charset="-122"/>
              </a:rPr>
              <a:t>是</a:t>
            </a:r>
            <a:r>
              <a:rPr lang="zh-CN" altLang="en-US" sz="1500" b="0" dirty="0">
                <a:solidFill>
                  <a:srgbClr val="0000FF"/>
                </a:solidFill>
                <a:ea typeface="黑体" pitchFamily="2" charset="-122"/>
              </a:rPr>
              <a:t>将</a:t>
            </a:r>
            <a:r>
              <a:rPr lang="en-US" altLang="zh-CN" sz="1500" b="0" dirty="0">
                <a:solidFill>
                  <a:srgbClr val="0000FF"/>
                </a:solidFill>
                <a:ea typeface="黑体" pitchFamily="2" charset="-122"/>
              </a:rPr>
              <a:t>double</a:t>
            </a:r>
            <a:r>
              <a:rPr lang="zh-CN" altLang="en-US" sz="1500" b="0" dirty="0">
                <a:solidFill>
                  <a:srgbClr val="0000FF"/>
                </a:solidFill>
                <a:ea typeface="黑体" pitchFamily="2" charset="-122"/>
              </a:rPr>
              <a:t>型的参数</a:t>
            </a:r>
            <a:r>
              <a:rPr lang="en-US" altLang="zh-CN" sz="1500" b="0" dirty="0">
                <a:solidFill>
                  <a:srgbClr val="0000FF"/>
                </a:solidFill>
                <a:ea typeface="黑体" pitchFamily="2" charset="-122"/>
              </a:rPr>
              <a:t>r</a:t>
            </a:r>
            <a:r>
              <a:rPr lang="zh-CN" altLang="en-US" sz="1500" b="0" dirty="0">
                <a:solidFill>
                  <a:srgbClr val="0000FF"/>
                </a:solidFill>
                <a:ea typeface="黑体" pitchFamily="2" charset="-122"/>
              </a:rPr>
              <a:t>转换成</a:t>
            </a:r>
            <a:r>
              <a:rPr lang="en-US" altLang="zh-CN" sz="1500" b="0" dirty="0">
                <a:solidFill>
                  <a:srgbClr val="0000FF"/>
                </a:solidFill>
                <a:ea typeface="黑体" pitchFamily="2" charset="-122"/>
              </a:rPr>
              <a:t>Complex</a:t>
            </a:r>
            <a:r>
              <a:rPr lang="zh-CN" altLang="en-US" sz="1500" b="0" dirty="0">
                <a:solidFill>
                  <a:srgbClr val="0000FF"/>
                </a:solidFill>
                <a:ea typeface="黑体" pitchFamily="2" charset="-122"/>
              </a:rPr>
              <a:t>类的对象</a:t>
            </a:r>
            <a:r>
              <a:rPr lang="zh-CN" altLang="en-US" sz="1500" b="0" dirty="0">
                <a:ea typeface="黑体" pitchFamily="2" charset="-122"/>
              </a:rPr>
              <a:t>，将</a:t>
            </a:r>
            <a:r>
              <a:rPr lang="en-US" altLang="zh-CN" sz="1500" b="0" dirty="0">
                <a:ea typeface="黑体" pitchFamily="2" charset="-122"/>
              </a:rPr>
              <a:t>r</a:t>
            </a:r>
            <a:r>
              <a:rPr lang="zh-CN" altLang="en-US" sz="1500" b="0" dirty="0">
                <a:ea typeface="黑体" pitchFamily="2" charset="-122"/>
              </a:rPr>
              <a:t>作为复数的实部，虚部为0</a:t>
            </a:r>
            <a:endParaRPr lang="en-US" altLang="zh-CN" sz="1500" b="0" dirty="0">
              <a:ea typeface="黑体" pitchFamily="2" charset="-122"/>
            </a:endParaRPr>
          </a:p>
          <a:p>
            <a:pPr marL="338138" indent="-127397" algn="just">
              <a:lnSpc>
                <a:spcPts val="2100"/>
              </a:lnSpc>
              <a:spcAft>
                <a:spcPts val="0"/>
              </a:spcAft>
              <a:buClr>
                <a:srgbClr val="FF0000"/>
              </a:buClr>
              <a:buSzPct val="75000"/>
              <a:buNone/>
              <a:defRPr/>
            </a:pPr>
            <a:endParaRPr lang="zh-CN" altLang="en-US" sz="1500" dirty="0"/>
          </a:p>
          <a:p>
            <a:pPr marL="338138" indent="-127397" algn="just">
              <a:lnSpc>
                <a:spcPts val="2100"/>
              </a:lnSpc>
              <a:spcAft>
                <a:spcPts val="0"/>
              </a:spcAft>
              <a:buClr>
                <a:srgbClr val="FF0000"/>
              </a:buClr>
              <a:buSzPct val="75000"/>
              <a:buFont typeface="Wingdings" pitchFamily="2" charset="2"/>
              <a:buChar char="p"/>
              <a:defRPr/>
            </a:pPr>
            <a:endParaRPr lang="zh-CN" altLang="en-US" sz="1650" b="0" dirty="0">
              <a:ea typeface="黑体" pitchFamily="2" charset="-122"/>
            </a:endParaRPr>
          </a:p>
        </p:txBody>
      </p:sp>
    </p:spTree>
    <p:extLst>
      <p:ext uri="{BB962C8B-B14F-4D97-AF65-F5344CB8AC3E}">
        <p14:creationId xmlns:p14="http://schemas.microsoft.com/office/powerpoint/2010/main" val="3979728902"/>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4556AC31-C3CD-4B6B-8EBE-0B758F34F83E}"/>
              </a:ext>
            </a:extLst>
          </p:cNvPr>
          <p:cNvSpPr>
            <a:spLocks noGrp="1" noChangeArrowheads="1"/>
          </p:cNvSpPr>
          <p:nvPr>
            <p:ph type="subTitle" idx="4294967295"/>
          </p:nvPr>
        </p:nvSpPr>
        <p:spPr>
          <a:xfrm>
            <a:off x="1143000" y="1419225"/>
            <a:ext cx="6286500" cy="363021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36922" indent="-136922" algn="just">
              <a:lnSpc>
                <a:spcPts val="2100"/>
              </a:lnSpc>
              <a:buClr>
                <a:srgbClr val="FF0000"/>
              </a:buClr>
              <a:buSzPct val="75000"/>
              <a:buFont typeface="Wingdings" panose="05000000000000000000" pitchFamily="2" charset="2"/>
              <a:buChar char="p"/>
            </a:pPr>
            <a:r>
              <a:rPr lang="zh-CN" altLang="en-US" sz="1500" b="0">
                <a:ea typeface="黑体" panose="02010609060101010101" pitchFamily="49" charset="-122"/>
              </a:rPr>
              <a:t>用户可以根据需要定义转换构造函数，在函数体中告诉编译系统怎样去进行转换。</a:t>
            </a:r>
          </a:p>
          <a:p>
            <a:pPr marL="136922" indent="-136922" algn="just">
              <a:lnSpc>
                <a:spcPts val="2100"/>
              </a:lnSpc>
              <a:buClr>
                <a:srgbClr val="FF0000"/>
              </a:buClr>
              <a:buSzPct val="75000"/>
              <a:buFont typeface="Wingdings" panose="05000000000000000000" pitchFamily="2" charset="2"/>
              <a:buChar char="p"/>
            </a:pPr>
            <a:r>
              <a:rPr lang="zh-CN" altLang="en-US" sz="1500" b="0">
                <a:ea typeface="黑体" panose="02010609060101010101" pitchFamily="49" charset="-122"/>
              </a:rPr>
              <a:t>在类体中可以有转换构造函数，也可以没有转换构造函数，视需要而定。</a:t>
            </a:r>
            <a:endParaRPr lang="en-US" altLang="zh-CN" sz="1500" b="0">
              <a:ea typeface="黑体" panose="02010609060101010101" pitchFamily="49" charset="-122"/>
            </a:endParaRPr>
          </a:p>
          <a:p>
            <a:pPr marL="136922" indent="-136922" algn="just">
              <a:lnSpc>
                <a:spcPts val="2100"/>
              </a:lnSpc>
              <a:buClr>
                <a:srgbClr val="FF0000"/>
              </a:buClr>
              <a:buSzPct val="75000"/>
              <a:buFont typeface="Wingdings" panose="05000000000000000000" pitchFamily="2" charset="2"/>
              <a:buChar char="p"/>
            </a:pPr>
            <a:r>
              <a:rPr lang="zh-CN" altLang="en-US" sz="1500" b="0">
                <a:ea typeface="黑体" panose="02010609060101010101" pitchFamily="49" charset="-122"/>
              </a:rPr>
              <a:t>以上几种构造函数可以同时出现在同一个类中，它们是构造函数的重载。</a:t>
            </a:r>
            <a:endParaRPr lang="en-US" altLang="zh-CN" sz="1500" b="0">
              <a:ea typeface="黑体" panose="02010609060101010101" pitchFamily="49" charset="-122"/>
            </a:endParaRPr>
          </a:p>
          <a:p>
            <a:pPr marL="136922" indent="-136922" algn="just">
              <a:lnSpc>
                <a:spcPts val="2100"/>
              </a:lnSpc>
              <a:buClr>
                <a:srgbClr val="FF0000"/>
              </a:buClr>
              <a:buSzPct val="75000"/>
              <a:buFont typeface="Wingdings" panose="05000000000000000000" pitchFamily="2" charset="2"/>
              <a:buChar char="p"/>
            </a:pPr>
            <a:r>
              <a:rPr lang="zh-CN" altLang="en-US" sz="1500" b="0">
                <a:ea typeface="黑体" panose="02010609060101010101" pitchFamily="49" charset="-122"/>
              </a:rPr>
              <a:t>编译系统会根据建立对象时给出的实参的个数与类型选择形参与之匹配的构造函数。</a:t>
            </a:r>
            <a:endParaRPr lang="en-US" altLang="zh-CN" sz="1500" b="0">
              <a:ea typeface="黑体" panose="02010609060101010101" pitchFamily="49" charset="-122"/>
            </a:endParaRPr>
          </a:p>
          <a:p>
            <a:pPr marL="136922" indent="-136922" algn="just">
              <a:lnSpc>
                <a:spcPts val="2100"/>
              </a:lnSpc>
              <a:buClr>
                <a:srgbClr val="FF0000"/>
              </a:buClr>
              <a:buSzPct val="75000"/>
              <a:buNone/>
            </a:pPr>
            <a:r>
              <a:rPr lang="en-US" altLang="zh-CN" sz="1500" b="0">
                <a:ea typeface="黑体" panose="02010609060101010101" pitchFamily="49" charset="-122"/>
              </a:rPr>
              <a:t>    </a:t>
            </a:r>
            <a:r>
              <a:rPr lang="zh-CN" altLang="en-US" sz="1500" b="0">
                <a:ea typeface="黑体" panose="02010609060101010101" pitchFamily="49" charset="-122"/>
              </a:rPr>
              <a:t>假如在</a:t>
            </a:r>
            <a:r>
              <a:rPr lang="en-US" altLang="zh-CN" sz="1500" b="0">
                <a:ea typeface="黑体" panose="02010609060101010101" pitchFamily="49" charset="-122"/>
              </a:rPr>
              <a:t>Complex</a:t>
            </a:r>
            <a:r>
              <a:rPr lang="zh-CN" altLang="en-US" sz="1500" b="0">
                <a:ea typeface="黑体" panose="02010609060101010101" pitchFamily="49" charset="-122"/>
              </a:rPr>
              <a:t>类中定义了</a:t>
            </a:r>
            <a:r>
              <a:rPr lang="en-US" altLang="zh-CN" sz="1500">
                <a:solidFill>
                  <a:srgbClr val="0000FF"/>
                </a:solidFill>
              </a:rPr>
              <a:t>Complex(double r) {real=r;imag=0;}</a:t>
            </a:r>
          </a:p>
          <a:p>
            <a:pPr marL="136922" indent="-136922" algn="just">
              <a:lnSpc>
                <a:spcPts val="2100"/>
              </a:lnSpc>
              <a:buClr>
                <a:srgbClr val="FF0000"/>
              </a:buClr>
              <a:buSzPct val="75000"/>
              <a:buNone/>
            </a:pPr>
            <a:r>
              <a:rPr lang="en-US" altLang="zh-CN" sz="1500" b="0">
                <a:solidFill>
                  <a:srgbClr val="0000FF"/>
                </a:solidFill>
                <a:ea typeface="黑体" panose="02010609060101010101" pitchFamily="49" charset="-122"/>
              </a:rPr>
              <a:t>    </a:t>
            </a:r>
            <a:r>
              <a:rPr lang="en-US" altLang="zh-CN" sz="1500" b="0">
                <a:solidFill>
                  <a:srgbClr val="FF0000"/>
                </a:solidFill>
                <a:ea typeface="黑体" panose="02010609060101010101" pitchFamily="49" charset="-122"/>
              </a:rPr>
              <a:t>Complex c1(3.5);</a:t>
            </a:r>
            <a:r>
              <a:rPr lang="en-US" altLang="zh-CN" sz="1500" b="0">
                <a:solidFill>
                  <a:srgbClr val="0000FF"/>
                </a:solidFill>
                <a:ea typeface="黑体" panose="02010609060101010101" pitchFamily="49" charset="-122"/>
              </a:rPr>
              <a:t>//</a:t>
            </a:r>
            <a:r>
              <a:rPr lang="zh-CN" altLang="en-US" sz="1500" b="0">
                <a:solidFill>
                  <a:srgbClr val="0000FF"/>
                </a:solidFill>
                <a:ea typeface="黑体" panose="02010609060101010101" pitchFamily="49" charset="-122"/>
              </a:rPr>
              <a:t>建立对象</a:t>
            </a:r>
            <a:r>
              <a:rPr lang="en-US" altLang="zh-CN" sz="1500" b="0">
                <a:solidFill>
                  <a:srgbClr val="0000FF"/>
                </a:solidFill>
                <a:ea typeface="黑体" panose="02010609060101010101" pitchFamily="49" charset="-122"/>
              </a:rPr>
              <a:t>c1</a:t>
            </a:r>
            <a:r>
              <a:rPr lang="zh-CN" altLang="en-US" sz="1500" b="0">
                <a:solidFill>
                  <a:srgbClr val="0000FF"/>
                </a:solidFill>
                <a:ea typeface="黑体" panose="02010609060101010101" pitchFamily="49" charset="-122"/>
              </a:rPr>
              <a:t>，由于只有一个参数，调用转换构造函数</a:t>
            </a:r>
            <a:endParaRPr lang="en-US" altLang="zh-CN" sz="1500" b="0">
              <a:solidFill>
                <a:srgbClr val="0000FF"/>
              </a:solidFill>
              <a:ea typeface="黑体" panose="02010609060101010101" pitchFamily="49" charset="-122"/>
            </a:endParaRPr>
          </a:p>
          <a:p>
            <a:pPr marL="136922" indent="-136922" algn="just">
              <a:lnSpc>
                <a:spcPts val="2100"/>
              </a:lnSpc>
              <a:buClr>
                <a:srgbClr val="FF0000"/>
              </a:buClr>
              <a:buSzPct val="75000"/>
              <a:buNone/>
            </a:pPr>
            <a:r>
              <a:rPr lang="en-US" altLang="zh-CN" sz="1500" b="0">
                <a:solidFill>
                  <a:srgbClr val="FF0000"/>
                </a:solidFill>
                <a:ea typeface="黑体" panose="02010609060101010101" pitchFamily="49" charset="-122"/>
              </a:rPr>
              <a:t>    Complex (3.5); </a:t>
            </a:r>
            <a:r>
              <a:rPr lang="en-US" altLang="zh-CN" sz="1500" b="0">
                <a:solidFill>
                  <a:srgbClr val="0000FF"/>
                </a:solidFill>
                <a:ea typeface="黑体" panose="02010609060101010101" pitchFamily="49" charset="-122"/>
              </a:rPr>
              <a:t>//</a:t>
            </a:r>
            <a:r>
              <a:rPr lang="zh-CN" altLang="en-US" sz="1500" b="0">
                <a:solidFill>
                  <a:srgbClr val="0000FF"/>
                </a:solidFill>
                <a:ea typeface="黑体" panose="02010609060101010101" pitchFamily="49" charset="-122"/>
              </a:rPr>
              <a:t>建立一个无名的对象，合法，但无法使用</a:t>
            </a:r>
            <a:endParaRPr lang="en-US" altLang="zh-CN" sz="1500" b="0">
              <a:solidFill>
                <a:srgbClr val="0000FF"/>
              </a:solidFill>
              <a:ea typeface="黑体" panose="02010609060101010101" pitchFamily="49" charset="-122"/>
            </a:endParaRPr>
          </a:p>
          <a:p>
            <a:pPr marL="136922" indent="-136922" algn="just">
              <a:lnSpc>
                <a:spcPts val="2100"/>
              </a:lnSpc>
              <a:buClr>
                <a:srgbClr val="FF0000"/>
              </a:buClr>
              <a:buSzPct val="75000"/>
              <a:buNone/>
            </a:pPr>
            <a:r>
              <a:rPr lang="en-US" altLang="zh-CN" sz="1500" b="0">
                <a:solidFill>
                  <a:srgbClr val="FF0000"/>
                </a:solidFill>
                <a:ea typeface="黑体" panose="02010609060101010101" pitchFamily="49" charset="-122"/>
              </a:rPr>
              <a:t>    c1=Complex (3.5); </a:t>
            </a:r>
            <a:r>
              <a:rPr lang="en-US" altLang="zh-CN" sz="1500" b="0">
                <a:solidFill>
                  <a:srgbClr val="0000FF"/>
                </a:solidFill>
                <a:ea typeface="黑体" panose="02010609060101010101" pitchFamily="49" charset="-122"/>
              </a:rPr>
              <a:t>//</a:t>
            </a:r>
            <a:r>
              <a:rPr lang="zh-CN" altLang="en-US" sz="1500" b="0">
                <a:solidFill>
                  <a:srgbClr val="0000FF"/>
                </a:solidFill>
                <a:ea typeface="黑体" panose="02010609060101010101" pitchFamily="49" charset="-122"/>
              </a:rPr>
              <a:t>赋值</a:t>
            </a:r>
            <a:endParaRPr lang="en-US" altLang="zh-CN" sz="1500" b="0">
              <a:solidFill>
                <a:srgbClr val="0000FF"/>
              </a:solidFill>
              <a:ea typeface="黑体" panose="02010609060101010101" pitchFamily="49" charset="-122"/>
            </a:endParaRPr>
          </a:p>
          <a:p>
            <a:pPr marL="136922" indent="-136922" algn="just">
              <a:lnSpc>
                <a:spcPts val="2100"/>
              </a:lnSpc>
              <a:buClr>
                <a:srgbClr val="FF0000"/>
              </a:buClr>
              <a:buSzPct val="75000"/>
              <a:buNone/>
            </a:pPr>
            <a:r>
              <a:rPr lang="zh-CN" altLang="en-US" sz="1500" b="0">
                <a:ea typeface="黑体" panose="02010609060101010101" pitchFamily="49" charset="-122"/>
              </a:rPr>
              <a:t>如果已经对“</a:t>
            </a:r>
            <a:r>
              <a:rPr lang="en-US" altLang="zh-CN" sz="1500" b="0">
                <a:ea typeface="黑体" panose="02010609060101010101" pitchFamily="49" charset="-122"/>
              </a:rPr>
              <a:t>+</a:t>
            </a:r>
            <a:r>
              <a:rPr lang="zh-CN" altLang="en-US" sz="1500" b="0">
                <a:ea typeface="黑体" panose="02010609060101010101" pitchFamily="49" charset="-122"/>
              </a:rPr>
              <a:t>”进行了重载，使之能对两个</a:t>
            </a:r>
            <a:r>
              <a:rPr lang="en-US" altLang="zh-CN" sz="1500" b="0">
                <a:ea typeface="黑体" panose="02010609060101010101" pitchFamily="49" charset="-122"/>
              </a:rPr>
              <a:t>Complex</a:t>
            </a:r>
            <a:r>
              <a:rPr lang="zh-CN" altLang="en-US" sz="1500" b="0">
                <a:ea typeface="黑体" panose="02010609060101010101" pitchFamily="49" charset="-122"/>
              </a:rPr>
              <a:t>类对象进行相加，</a:t>
            </a:r>
            <a:endParaRPr lang="en-US" altLang="zh-CN" sz="1500" b="0">
              <a:ea typeface="黑体" panose="02010609060101010101" pitchFamily="49" charset="-122"/>
            </a:endParaRPr>
          </a:p>
          <a:p>
            <a:pPr marL="136922" indent="-136922" algn="just">
              <a:lnSpc>
                <a:spcPts val="2100"/>
              </a:lnSpc>
              <a:buClr>
                <a:srgbClr val="FF0000"/>
              </a:buClr>
              <a:buSzPct val="75000"/>
              <a:buNone/>
            </a:pPr>
            <a:r>
              <a:rPr lang="en-US" altLang="zh-CN" sz="1500" b="0">
                <a:ea typeface="黑体" panose="02010609060101010101" pitchFamily="49" charset="-122"/>
              </a:rPr>
              <a:t>    c=c1+2.5</a:t>
            </a:r>
            <a:r>
              <a:rPr lang="en-US" altLang="zh-CN" sz="1500" b="0">
                <a:solidFill>
                  <a:srgbClr val="0000FF"/>
                </a:solidFill>
                <a:ea typeface="黑体" panose="02010609060101010101" pitchFamily="49" charset="-122"/>
              </a:rPr>
              <a:t>;//</a:t>
            </a:r>
            <a:r>
              <a:rPr lang="zh-CN" altLang="en-US" sz="1500" b="0">
                <a:solidFill>
                  <a:srgbClr val="0000FF"/>
                </a:solidFill>
                <a:ea typeface="黑体" panose="02010609060101010101" pitchFamily="49" charset="-122"/>
              </a:rPr>
              <a:t>编译出错</a:t>
            </a:r>
            <a:endParaRPr lang="en-US" altLang="zh-CN" sz="1500" b="0">
              <a:solidFill>
                <a:srgbClr val="0000FF"/>
              </a:solidFill>
              <a:ea typeface="黑体" panose="02010609060101010101" pitchFamily="49" charset="-122"/>
            </a:endParaRPr>
          </a:p>
          <a:p>
            <a:pPr marL="136922" indent="-136922" algn="just">
              <a:lnSpc>
                <a:spcPts val="2100"/>
              </a:lnSpc>
              <a:buClr>
                <a:srgbClr val="FF0000"/>
              </a:buClr>
              <a:buSzPct val="75000"/>
              <a:buNone/>
            </a:pPr>
            <a:r>
              <a:rPr lang="en-US" altLang="zh-CN" sz="1500" b="0">
                <a:ea typeface="黑体" panose="02010609060101010101" pitchFamily="49" charset="-122"/>
              </a:rPr>
              <a:t>    c=c1+Complex(2.5);</a:t>
            </a:r>
            <a:r>
              <a:rPr lang="en-US" altLang="zh-CN" sz="1500" b="0">
                <a:solidFill>
                  <a:srgbClr val="FF0000"/>
                </a:solidFill>
                <a:ea typeface="黑体" panose="02010609060101010101" pitchFamily="49" charset="-122"/>
              </a:rPr>
              <a:t>//</a:t>
            </a:r>
            <a:r>
              <a:rPr lang="zh-CN" altLang="en-US" sz="1500" b="0">
                <a:solidFill>
                  <a:srgbClr val="FF0000"/>
                </a:solidFill>
                <a:ea typeface="黑体" panose="02010609060101010101" pitchFamily="49" charset="-122"/>
              </a:rPr>
              <a:t>合法</a:t>
            </a:r>
          </a:p>
        </p:txBody>
      </p:sp>
    </p:spTree>
    <p:extLst>
      <p:ext uri="{BB962C8B-B14F-4D97-AF65-F5344CB8AC3E}">
        <p14:creationId xmlns:p14="http://schemas.microsoft.com/office/powerpoint/2010/main" val="930611331"/>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2805AD18-2B03-48F5-91CF-E160367931E8}"/>
              </a:ext>
            </a:extLst>
          </p:cNvPr>
          <p:cNvSpPr>
            <a:spLocks noGrp="1" noChangeArrowheads="1"/>
          </p:cNvSpPr>
          <p:nvPr>
            <p:ph type="subTitle" idx="4294967295"/>
          </p:nvPr>
        </p:nvSpPr>
        <p:spPr>
          <a:xfrm>
            <a:off x="1143000" y="1160860"/>
            <a:ext cx="6286500" cy="2657475"/>
          </a:xfrm>
          <a:prstGeom prst="rect">
            <a:avLst/>
          </a:prstGeom>
        </p:spPr>
        <p:txBody>
          <a:bodyPr/>
          <a:lstStyle/>
          <a:p>
            <a:pPr marL="338138" indent="-127397" algn="just">
              <a:lnSpc>
                <a:spcPts val="2475"/>
              </a:lnSpc>
              <a:spcAft>
                <a:spcPts val="0"/>
              </a:spcAft>
              <a:buClr>
                <a:srgbClr val="FF0000"/>
              </a:buClr>
              <a:buSzPct val="75000"/>
              <a:buFont typeface="Wingdings" pitchFamily="2" charset="2"/>
              <a:buChar char="p"/>
              <a:defRPr/>
            </a:pPr>
            <a:r>
              <a:rPr lang="zh-CN" altLang="en-US" sz="1800" dirty="0">
                <a:ea typeface="+mj-ea"/>
              </a:rPr>
              <a:t>使用转换构造函数将一个指定的数据转换为类对象的方法如下： </a:t>
            </a:r>
          </a:p>
          <a:p>
            <a:pPr lvl="1" indent="-4763">
              <a:lnSpc>
                <a:spcPts val="2100"/>
              </a:lnSpc>
              <a:buClr>
                <a:srgbClr val="FF0000"/>
              </a:buClr>
              <a:buFont typeface="Wingdings" pitchFamily="2" charset="2"/>
              <a:buChar char="ü"/>
              <a:defRPr/>
            </a:pPr>
            <a:r>
              <a:rPr lang="zh-CN" altLang="en-US" sz="1500" b="0" dirty="0">
                <a:ea typeface="黑体" pitchFamily="49" charset="-122"/>
              </a:rPr>
              <a:t>先声明一个类。</a:t>
            </a:r>
          </a:p>
          <a:p>
            <a:pPr lvl="1" indent="-4763">
              <a:lnSpc>
                <a:spcPts val="2100"/>
              </a:lnSpc>
              <a:buClr>
                <a:srgbClr val="FF0000"/>
              </a:buClr>
              <a:buFont typeface="Wingdings" pitchFamily="2" charset="2"/>
              <a:buChar char="ü"/>
              <a:defRPr/>
            </a:pPr>
            <a:r>
              <a:rPr lang="zh-CN" altLang="en-US" sz="1500" b="0" dirty="0">
                <a:ea typeface="黑体" pitchFamily="49" charset="-122"/>
              </a:rPr>
              <a:t>在这个类中</a:t>
            </a:r>
            <a:r>
              <a:rPr lang="zh-CN" altLang="en-US" sz="1500" b="0" dirty="0">
                <a:solidFill>
                  <a:srgbClr val="0000FF"/>
                </a:solidFill>
                <a:ea typeface="黑体" pitchFamily="49" charset="-122"/>
              </a:rPr>
              <a:t>定义一个只有一个参数的构造函数，参数的类型是需要转换的类型</a:t>
            </a:r>
            <a:r>
              <a:rPr lang="zh-CN" altLang="en-US" sz="1500" b="0" dirty="0">
                <a:ea typeface="黑体" pitchFamily="49" charset="-122"/>
              </a:rPr>
              <a:t>，在函数体中指定转换的方法。</a:t>
            </a:r>
          </a:p>
          <a:p>
            <a:pPr lvl="1" indent="-4763">
              <a:lnSpc>
                <a:spcPts val="2100"/>
              </a:lnSpc>
              <a:buClr>
                <a:srgbClr val="FF0000"/>
              </a:buClr>
              <a:buFont typeface="Wingdings" pitchFamily="2" charset="2"/>
              <a:buChar char="ü"/>
              <a:defRPr/>
            </a:pPr>
            <a:r>
              <a:rPr lang="zh-CN" altLang="en-US" sz="1500" b="0" dirty="0">
                <a:ea typeface="黑体" pitchFamily="49" charset="-122"/>
              </a:rPr>
              <a:t>在该类的作用域内可以用以下形式进行类型转换：</a:t>
            </a:r>
          </a:p>
          <a:p>
            <a:pPr lvl="1" indent="-4763">
              <a:lnSpc>
                <a:spcPts val="2100"/>
              </a:lnSpc>
              <a:buNone/>
              <a:defRPr/>
            </a:pPr>
            <a:r>
              <a:rPr lang="zh-CN" altLang="en-US" sz="1500" b="0" dirty="0">
                <a:solidFill>
                  <a:srgbClr val="0000FF"/>
                </a:solidFill>
                <a:ea typeface="黑体" pitchFamily="49" charset="-122"/>
              </a:rPr>
              <a:t>类名(指定类型的数据)</a:t>
            </a:r>
          </a:p>
          <a:p>
            <a:pPr lvl="1" indent="-4763">
              <a:lnSpc>
                <a:spcPts val="2100"/>
              </a:lnSpc>
              <a:buNone/>
              <a:defRPr/>
            </a:pPr>
            <a:r>
              <a:rPr lang="zh-CN" altLang="en-US" sz="1500" b="0" dirty="0">
                <a:ea typeface="黑体" pitchFamily="49" charset="-122"/>
              </a:rPr>
              <a:t>就可以将指定类型的数据转换为此类的对象。</a:t>
            </a:r>
          </a:p>
        </p:txBody>
      </p:sp>
      <p:sp>
        <p:nvSpPr>
          <p:cNvPr id="3" name="Rectangle 2">
            <a:extLst>
              <a:ext uri="{FF2B5EF4-FFF2-40B4-BE49-F238E27FC236}">
                <a16:creationId xmlns:a16="http://schemas.microsoft.com/office/drawing/2014/main" id="{E382E014-1A7F-4342-970D-F696AA262C87}"/>
              </a:ext>
            </a:extLst>
          </p:cNvPr>
          <p:cNvSpPr txBox="1">
            <a:spLocks noChangeArrowheads="1"/>
          </p:cNvSpPr>
          <p:nvPr/>
        </p:nvSpPr>
        <p:spPr bwMode="auto">
          <a:xfrm>
            <a:off x="1400175" y="3624263"/>
            <a:ext cx="6286500" cy="1868091"/>
          </a:xfrm>
          <a:prstGeom prst="rect">
            <a:avLst/>
          </a:prstGeom>
          <a:noFill/>
          <a:ln>
            <a:miter lim="800000"/>
            <a:headEnd/>
            <a:tailEnd/>
          </a:ln>
        </p:spPr>
        <p:txBody>
          <a:bodyPr/>
          <a:lstStyle/>
          <a:p>
            <a:pPr marL="338138" indent="-127397" algn="just">
              <a:lnSpc>
                <a:spcPts val="2100"/>
              </a:lnSpc>
              <a:spcBef>
                <a:spcPct val="20000"/>
              </a:spcBef>
              <a:buClr>
                <a:srgbClr val="FF0000"/>
              </a:buClr>
              <a:buSzPct val="75000"/>
              <a:buFont typeface="Wingdings" pitchFamily="2" charset="2"/>
              <a:buChar char="p"/>
              <a:defRPr/>
            </a:pPr>
            <a:r>
              <a:rPr lang="zh-CN" altLang="en-US" sz="1800" b="1" dirty="0">
                <a:latin typeface="+mn-lt"/>
                <a:ea typeface="+mj-ea"/>
              </a:rPr>
              <a:t>不仅可以将一个标准类型数据转换成类对象，也可以将另一个类的对象转换成转换构造函数所在的类对象。</a:t>
            </a:r>
            <a:endParaRPr lang="en-US" altLang="zh-CN" sz="1800" b="1" dirty="0">
              <a:latin typeface="+mn-lt"/>
              <a:ea typeface="+mj-ea"/>
            </a:endParaRPr>
          </a:p>
          <a:p>
            <a:pPr marL="338138" indent="-127397" algn="just">
              <a:lnSpc>
                <a:spcPts val="2100"/>
              </a:lnSpc>
              <a:spcBef>
                <a:spcPct val="20000"/>
              </a:spcBef>
              <a:buClr>
                <a:srgbClr val="FF0000"/>
              </a:buClr>
              <a:buSzPct val="75000"/>
              <a:defRPr/>
            </a:pPr>
            <a:r>
              <a:rPr lang="zh-CN" altLang="en-US" sz="1500" kern="0" dirty="0">
                <a:latin typeface="+mn-lt"/>
                <a:ea typeface="黑体" pitchFamily="2" charset="-122"/>
              </a:rPr>
              <a:t>如</a:t>
            </a:r>
            <a:r>
              <a:rPr lang="en-US" altLang="zh-CN" sz="1500" kern="0" dirty="0">
                <a:latin typeface="+mn-lt"/>
                <a:ea typeface="黑体" pitchFamily="2" charset="-122"/>
              </a:rPr>
              <a:t>:</a:t>
            </a:r>
            <a:r>
              <a:rPr lang="zh-CN" altLang="en-US" sz="1500" kern="0" dirty="0">
                <a:latin typeface="+mn-lt"/>
                <a:ea typeface="黑体" pitchFamily="2" charset="-122"/>
              </a:rPr>
              <a:t>可以将一个学生类对象转换为教师类对象，可以在</a:t>
            </a:r>
            <a:r>
              <a:rPr lang="en-US" altLang="zh-CN" sz="1500" kern="0" dirty="0">
                <a:latin typeface="+mn-lt"/>
                <a:ea typeface="黑体" pitchFamily="2" charset="-122"/>
              </a:rPr>
              <a:t>Teacher</a:t>
            </a:r>
            <a:r>
              <a:rPr lang="zh-CN" altLang="en-US" sz="1500" kern="0" dirty="0">
                <a:latin typeface="+mn-lt"/>
                <a:ea typeface="黑体" pitchFamily="2" charset="-122"/>
              </a:rPr>
              <a:t>类中写出下面的转换构造函数： </a:t>
            </a:r>
          </a:p>
          <a:p>
            <a:pPr marL="338138" indent="-127397" algn="just">
              <a:lnSpc>
                <a:spcPts val="2100"/>
              </a:lnSpc>
              <a:spcBef>
                <a:spcPct val="20000"/>
              </a:spcBef>
              <a:buClr>
                <a:srgbClr val="FF0000"/>
              </a:buClr>
              <a:buSzPct val="75000"/>
              <a:defRPr/>
            </a:pPr>
            <a:r>
              <a:rPr lang="en-US" altLang="zh-CN" sz="1500" b="1" kern="0" dirty="0">
                <a:solidFill>
                  <a:srgbClr val="0000FF"/>
                </a:solidFill>
                <a:latin typeface="+mn-lt"/>
                <a:ea typeface="黑体" pitchFamily="2" charset="-122"/>
              </a:rPr>
              <a:t>Teacher(</a:t>
            </a:r>
            <a:r>
              <a:rPr lang="en-US" altLang="zh-CN" sz="1500" b="1" kern="0" dirty="0" err="1">
                <a:solidFill>
                  <a:srgbClr val="0000FF"/>
                </a:solidFill>
                <a:latin typeface="+mn-lt"/>
                <a:ea typeface="黑体" pitchFamily="2" charset="-122"/>
              </a:rPr>
              <a:t>Student&amp;s</a:t>
            </a:r>
            <a:r>
              <a:rPr lang="en-US" altLang="zh-CN" sz="1500" b="1" kern="0" dirty="0">
                <a:solidFill>
                  <a:srgbClr val="0000FF"/>
                </a:solidFill>
                <a:latin typeface="+mn-lt"/>
                <a:ea typeface="黑体" pitchFamily="2" charset="-122"/>
              </a:rPr>
              <a:t>){num=</a:t>
            </a:r>
            <a:r>
              <a:rPr lang="en-US" altLang="zh-CN" sz="1500" b="1" kern="0" dirty="0" err="1">
                <a:solidFill>
                  <a:srgbClr val="0000FF"/>
                </a:solidFill>
                <a:latin typeface="+mn-lt"/>
                <a:ea typeface="黑体" pitchFamily="2" charset="-122"/>
              </a:rPr>
              <a:t>s.num;strcpy</a:t>
            </a:r>
            <a:r>
              <a:rPr lang="en-US" altLang="zh-CN" sz="1500" b="1" kern="0" dirty="0">
                <a:solidFill>
                  <a:srgbClr val="0000FF"/>
                </a:solidFill>
                <a:latin typeface="+mn-lt"/>
                <a:ea typeface="黑体" pitchFamily="2" charset="-122"/>
              </a:rPr>
              <a:t>(</a:t>
            </a:r>
            <a:r>
              <a:rPr lang="en-US" altLang="zh-CN" sz="1500" b="1" kern="0" dirty="0" err="1">
                <a:solidFill>
                  <a:srgbClr val="0000FF"/>
                </a:solidFill>
                <a:latin typeface="+mn-lt"/>
                <a:ea typeface="黑体" pitchFamily="2" charset="-122"/>
              </a:rPr>
              <a:t>name,s.name</a:t>
            </a:r>
            <a:r>
              <a:rPr lang="en-US" altLang="zh-CN" sz="1500" b="1" kern="0" dirty="0">
                <a:solidFill>
                  <a:srgbClr val="0000FF"/>
                </a:solidFill>
                <a:latin typeface="+mn-lt"/>
                <a:ea typeface="黑体" pitchFamily="2" charset="-122"/>
              </a:rPr>
              <a:t>);sex=s.sex;}</a:t>
            </a:r>
          </a:p>
          <a:p>
            <a:pPr marL="338138" indent="-127397" algn="just">
              <a:lnSpc>
                <a:spcPts val="2100"/>
              </a:lnSpc>
              <a:spcBef>
                <a:spcPct val="20000"/>
              </a:spcBef>
              <a:buClr>
                <a:srgbClr val="FF0000"/>
              </a:buClr>
              <a:buSzPct val="75000"/>
              <a:defRPr/>
            </a:pPr>
            <a:r>
              <a:rPr lang="zh-CN" altLang="en-US" sz="1500" kern="0" dirty="0">
                <a:latin typeface="+mn-lt"/>
                <a:ea typeface="黑体" pitchFamily="2" charset="-122"/>
              </a:rPr>
              <a:t>应注意：对象</a:t>
            </a:r>
            <a:r>
              <a:rPr lang="en-US" altLang="zh-CN" sz="1500" kern="0" dirty="0">
                <a:latin typeface="+mn-lt"/>
                <a:ea typeface="黑体" pitchFamily="2" charset="-122"/>
              </a:rPr>
              <a:t>s</a:t>
            </a:r>
            <a:r>
              <a:rPr lang="zh-CN" altLang="en-US" sz="1500" kern="0" dirty="0">
                <a:latin typeface="+mn-lt"/>
                <a:ea typeface="黑体" pitchFamily="2" charset="-122"/>
              </a:rPr>
              <a:t>中的</a:t>
            </a:r>
            <a:r>
              <a:rPr lang="en-US" altLang="zh-CN" sz="1500" kern="0" dirty="0" err="1">
                <a:latin typeface="+mn-lt"/>
                <a:ea typeface="黑体" pitchFamily="2" charset="-122"/>
              </a:rPr>
              <a:t>num,name,sex</a:t>
            </a:r>
            <a:r>
              <a:rPr lang="zh-CN" altLang="en-US" sz="1500" kern="0" dirty="0">
                <a:latin typeface="+mn-lt"/>
                <a:ea typeface="黑体" pitchFamily="2" charset="-122"/>
              </a:rPr>
              <a:t>必须是公用成员，否则不能被类外引用。</a:t>
            </a:r>
          </a:p>
        </p:txBody>
      </p:sp>
    </p:spTree>
    <p:extLst>
      <p:ext uri="{BB962C8B-B14F-4D97-AF65-F5344CB8AC3E}">
        <p14:creationId xmlns:p14="http://schemas.microsoft.com/office/powerpoint/2010/main" val="1692881689"/>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a:extLst>
              <a:ext uri="{FF2B5EF4-FFF2-40B4-BE49-F238E27FC236}">
                <a16:creationId xmlns:a16="http://schemas.microsoft.com/office/drawing/2014/main" id="{064AB944-8128-4B8D-AA9C-1C895D82BF76}"/>
              </a:ext>
            </a:extLst>
          </p:cNvPr>
          <p:cNvSpPr>
            <a:spLocks noGrp="1" noChangeArrowheads="1"/>
          </p:cNvSpPr>
          <p:nvPr>
            <p:ph type="ctrTitle" idx="4294967295"/>
          </p:nvPr>
        </p:nvSpPr>
        <p:spPr>
          <a:xfrm>
            <a:off x="1943100" y="1314450"/>
            <a:ext cx="6057900" cy="514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50000"/>
              </a:lnSpc>
              <a:spcBef>
                <a:spcPct val="50000"/>
              </a:spcBef>
            </a:pPr>
            <a:r>
              <a:rPr lang="zh-CN" altLang="en-US" sz="2250"/>
              <a:t>10.8.3 类型转换函数</a:t>
            </a:r>
          </a:p>
        </p:txBody>
      </p:sp>
      <p:sp>
        <p:nvSpPr>
          <p:cNvPr id="52226" name="Rectangle 2">
            <a:extLst>
              <a:ext uri="{FF2B5EF4-FFF2-40B4-BE49-F238E27FC236}">
                <a16:creationId xmlns:a16="http://schemas.microsoft.com/office/drawing/2014/main" id="{C56DB8E5-F932-44D6-83FB-8083FC092FA3}"/>
              </a:ext>
            </a:extLst>
          </p:cNvPr>
          <p:cNvSpPr>
            <a:spLocks noGrp="1" noChangeArrowheads="1"/>
          </p:cNvSpPr>
          <p:nvPr>
            <p:ph type="subTitle" idx="4294967295"/>
          </p:nvPr>
        </p:nvSpPr>
        <p:spPr>
          <a:xfrm>
            <a:off x="1143000" y="1943101"/>
            <a:ext cx="6286500" cy="3807619"/>
          </a:xfrm>
          <a:prstGeom prst="rect">
            <a:avLst/>
          </a:prstGeom>
        </p:spPr>
        <p:txBody>
          <a:bodyPr/>
          <a:lstStyle/>
          <a:p>
            <a:pPr marL="338138" indent="-127397" algn="just">
              <a:lnSpc>
                <a:spcPts val="2475"/>
              </a:lnSpc>
              <a:spcAft>
                <a:spcPts val="0"/>
              </a:spcAft>
              <a:buClr>
                <a:srgbClr val="FF0000"/>
              </a:buClr>
              <a:buSzPct val="75000"/>
              <a:buFont typeface="Wingdings" pitchFamily="2" charset="2"/>
              <a:buChar char="p"/>
              <a:defRPr/>
            </a:pPr>
            <a:r>
              <a:rPr lang="zh-CN" altLang="en-US" sz="1800" b="0" dirty="0">
                <a:ea typeface="黑体" pitchFamily="2" charset="-122"/>
              </a:rPr>
              <a:t>用转换构造函数可以将一个指定类型的数据转换为类的对象。但是</a:t>
            </a:r>
            <a:r>
              <a:rPr lang="zh-CN" altLang="en-US" sz="1800" b="0" dirty="0">
                <a:solidFill>
                  <a:srgbClr val="0000FF"/>
                </a:solidFill>
                <a:ea typeface="黑体" pitchFamily="2" charset="-122"/>
              </a:rPr>
              <a:t>不能反过来将一个类的对象转换为一个其他类型的数据</a:t>
            </a:r>
            <a:r>
              <a:rPr lang="zh-CN" altLang="en-US" sz="1800" b="0" dirty="0">
                <a:ea typeface="黑体" pitchFamily="2" charset="-122"/>
              </a:rPr>
              <a:t>(例如将一个</a:t>
            </a:r>
            <a:r>
              <a:rPr lang="en-US" altLang="zh-CN" sz="1800" b="0" dirty="0">
                <a:ea typeface="黑体" pitchFamily="2" charset="-122"/>
              </a:rPr>
              <a:t>Complex</a:t>
            </a:r>
            <a:r>
              <a:rPr lang="zh-CN" altLang="en-US" sz="1800" b="0" dirty="0">
                <a:ea typeface="黑体" pitchFamily="2" charset="-122"/>
              </a:rPr>
              <a:t>类对象转换成</a:t>
            </a:r>
            <a:r>
              <a:rPr lang="en-US" altLang="zh-CN" sz="1800" b="0" dirty="0">
                <a:ea typeface="黑体" pitchFamily="2" charset="-122"/>
              </a:rPr>
              <a:t>double</a:t>
            </a:r>
            <a:r>
              <a:rPr lang="zh-CN" altLang="en-US" sz="1800" b="0" dirty="0">
                <a:ea typeface="黑体" pitchFamily="2" charset="-122"/>
              </a:rPr>
              <a:t>类型数据)。</a:t>
            </a:r>
          </a:p>
          <a:p>
            <a:pPr marL="338138" indent="-127397" algn="just">
              <a:lnSpc>
                <a:spcPts val="2475"/>
              </a:lnSpc>
              <a:spcAft>
                <a:spcPts val="0"/>
              </a:spcAft>
              <a:buClr>
                <a:srgbClr val="FF0000"/>
              </a:buClr>
              <a:buSzPct val="75000"/>
              <a:buFont typeface="Wingdings" pitchFamily="2" charset="2"/>
              <a:buChar char="p"/>
              <a:defRPr/>
            </a:pPr>
            <a:r>
              <a:rPr lang="en-US" altLang="zh-CN" sz="1800" b="0" dirty="0">
                <a:solidFill>
                  <a:srgbClr val="0000FF"/>
                </a:solidFill>
                <a:ea typeface="黑体" pitchFamily="2" charset="-122"/>
              </a:rPr>
              <a:t>C++</a:t>
            </a:r>
            <a:r>
              <a:rPr lang="zh-CN" altLang="en-US" sz="1800" b="0" dirty="0">
                <a:solidFill>
                  <a:srgbClr val="0000FF"/>
                </a:solidFill>
                <a:ea typeface="黑体" pitchFamily="2" charset="-122"/>
              </a:rPr>
              <a:t>提供类型转换函数(</a:t>
            </a:r>
            <a:r>
              <a:rPr lang="en-US" altLang="zh-CN" sz="1800" b="0" dirty="0">
                <a:solidFill>
                  <a:srgbClr val="0000FF"/>
                </a:solidFill>
                <a:ea typeface="黑体" pitchFamily="2" charset="-122"/>
              </a:rPr>
              <a:t>type conversion function)</a:t>
            </a:r>
            <a:r>
              <a:rPr lang="zh-CN" altLang="en-US" sz="1800" b="0" dirty="0">
                <a:solidFill>
                  <a:srgbClr val="0000FF"/>
                </a:solidFill>
                <a:ea typeface="黑体" pitchFamily="2" charset="-122"/>
              </a:rPr>
              <a:t>来解决这个问题</a:t>
            </a:r>
            <a:endParaRPr lang="en-US" altLang="zh-CN" sz="1800" b="0" dirty="0">
              <a:ea typeface="黑体" pitchFamily="2" charset="-122"/>
            </a:endParaRPr>
          </a:p>
          <a:p>
            <a:pPr marL="338138" indent="-127397" algn="just">
              <a:lnSpc>
                <a:spcPts val="2475"/>
              </a:lnSpc>
              <a:spcAft>
                <a:spcPts val="0"/>
              </a:spcAft>
              <a:buClr>
                <a:srgbClr val="FF0000"/>
              </a:buClr>
              <a:buSzPct val="75000"/>
              <a:buFont typeface="Wingdings" pitchFamily="2" charset="2"/>
              <a:buChar char="p"/>
              <a:defRPr/>
            </a:pPr>
            <a:r>
              <a:rPr lang="zh-CN" altLang="en-US" sz="1800" b="0" dirty="0">
                <a:ea typeface="黑体" pitchFamily="2" charset="-122"/>
              </a:rPr>
              <a:t>类型转换函数的作用是将一个类的对象转换成另一类型的数据</a:t>
            </a:r>
            <a:endParaRPr lang="en-US" altLang="zh-CN" sz="1800" b="0" dirty="0">
              <a:ea typeface="黑体" pitchFamily="2" charset="-122"/>
            </a:endParaRPr>
          </a:p>
          <a:p>
            <a:pPr marL="338138" indent="-127397" algn="just">
              <a:lnSpc>
                <a:spcPts val="2475"/>
              </a:lnSpc>
              <a:spcAft>
                <a:spcPts val="0"/>
              </a:spcAft>
              <a:buClr>
                <a:srgbClr val="FF0000"/>
              </a:buClr>
              <a:buSzPct val="75000"/>
              <a:buNone/>
              <a:defRPr/>
            </a:pPr>
            <a:r>
              <a:rPr lang="zh-CN" altLang="en-US" sz="1800" b="0" dirty="0">
                <a:ea typeface="黑体" pitchFamily="2" charset="-122"/>
              </a:rPr>
              <a:t>   如果已声明了一个</a:t>
            </a:r>
            <a:r>
              <a:rPr lang="en-US" altLang="zh-CN" sz="1800" b="0" dirty="0">
                <a:ea typeface="黑体" pitchFamily="2" charset="-122"/>
              </a:rPr>
              <a:t>Complex</a:t>
            </a:r>
            <a:r>
              <a:rPr lang="zh-CN" altLang="en-US" sz="1800" b="0" dirty="0">
                <a:ea typeface="黑体" pitchFamily="2" charset="-122"/>
              </a:rPr>
              <a:t>类，可以在</a:t>
            </a:r>
            <a:r>
              <a:rPr lang="en-US" altLang="zh-CN" sz="1800" b="0" dirty="0">
                <a:ea typeface="黑体" pitchFamily="2" charset="-122"/>
              </a:rPr>
              <a:t>Complex</a:t>
            </a:r>
            <a:r>
              <a:rPr lang="zh-CN" altLang="en-US" sz="1800" b="0" dirty="0">
                <a:ea typeface="黑体" pitchFamily="2" charset="-122"/>
              </a:rPr>
              <a:t>类中这样定义类型转换函数： </a:t>
            </a:r>
          </a:p>
          <a:p>
            <a:pPr indent="-4763">
              <a:lnSpc>
                <a:spcPts val="2475"/>
              </a:lnSpc>
              <a:buNone/>
              <a:defRPr/>
            </a:pPr>
            <a:r>
              <a:rPr lang="en-US" altLang="zh-CN" sz="1500" dirty="0">
                <a:solidFill>
                  <a:srgbClr val="FF0000"/>
                </a:solidFill>
              </a:rPr>
              <a:t>operator double</a:t>
            </a:r>
            <a:r>
              <a:rPr lang="en-US" altLang="zh-CN" sz="1500" dirty="0">
                <a:solidFill>
                  <a:srgbClr val="0000FF"/>
                </a:solidFill>
              </a:rPr>
              <a:t>( )</a:t>
            </a:r>
          </a:p>
          <a:p>
            <a:pPr indent="-4763">
              <a:lnSpc>
                <a:spcPts val="2475"/>
              </a:lnSpc>
              <a:buNone/>
              <a:defRPr/>
            </a:pPr>
            <a:r>
              <a:rPr lang="en-US" altLang="zh-CN" sz="1500" dirty="0">
                <a:solidFill>
                  <a:srgbClr val="0000FF"/>
                </a:solidFill>
              </a:rPr>
              <a:t>{return real;}</a:t>
            </a:r>
          </a:p>
        </p:txBody>
      </p:sp>
      <p:sp>
        <p:nvSpPr>
          <p:cNvPr id="4" name="AutoShape 10">
            <a:extLst>
              <a:ext uri="{FF2B5EF4-FFF2-40B4-BE49-F238E27FC236}">
                <a16:creationId xmlns:a16="http://schemas.microsoft.com/office/drawing/2014/main" id="{4FE1E42A-1602-4EF0-AECA-757EF6190D1D}"/>
              </a:ext>
            </a:extLst>
          </p:cNvPr>
          <p:cNvSpPr>
            <a:spLocks noChangeArrowheads="1"/>
          </p:cNvSpPr>
          <p:nvPr/>
        </p:nvSpPr>
        <p:spPr bwMode="auto">
          <a:xfrm>
            <a:off x="2250281" y="4617244"/>
            <a:ext cx="971550" cy="246522"/>
          </a:xfrm>
          <a:prstGeom prst="wedgeRoundRectCallout">
            <a:avLst>
              <a:gd name="adj1" fmla="val -34662"/>
              <a:gd name="adj2" fmla="val 156347"/>
              <a:gd name="adj3" fmla="val 16667"/>
            </a:avLst>
          </a:prstGeom>
          <a:solidFill>
            <a:srgbClr val="FFC000"/>
          </a:solidFill>
          <a:ln w="25400">
            <a:solidFill>
              <a:srgbClr val="0000FF"/>
            </a:solidFill>
            <a:miter lim="800000"/>
            <a:headEnd/>
            <a:tailEnd/>
          </a:ln>
        </p:spPr>
        <p:txBody>
          <a:bodyPr lIns="13500" tIns="0" rIns="13500" bIns="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110000"/>
              </a:lnSpc>
            </a:pPr>
            <a:r>
              <a:rPr lang="zh-CN" altLang="en-US" sz="1500">
                <a:solidFill>
                  <a:srgbClr val="C00000"/>
                </a:solidFill>
                <a:latin typeface="黑体" panose="02010609060101010101" pitchFamily="49" charset="-122"/>
                <a:ea typeface="黑体" panose="02010609060101010101" pitchFamily="49" charset="-122"/>
              </a:rPr>
              <a:t>函数名</a:t>
            </a:r>
          </a:p>
        </p:txBody>
      </p:sp>
    </p:spTree>
    <p:extLst>
      <p:ext uri="{BB962C8B-B14F-4D97-AF65-F5344CB8AC3E}">
        <p14:creationId xmlns:p14="http://schemas.microsoft.com/office/powerpoint/2010/main" val="6176236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6FCFD534-ACEE-4BF5-B477-60FF81D7E856}"/>
              </a:ext>
            </a:extLst>
          </p:cNvPr>
          <p:cNvSpPr>
            <a:spLocks noGrp="1" noChangeArrowheads="1"/>
          </p:cNvSpPr>
          <p:nvPr>
            <p:ph type="subTitle" idx="4294967295"/>
          </p:nvPr>
        </p:nvSpPr>
        <p:spPr>
          <a:xfrm>
            <a:off x="1143000" y="1257301"/>
            <a:ext cx="6286500" cy="449341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38138" indent="-127397" algn="just">
              <a:lnSpc>
                <a:spcPts val="2100"/>
              </a:lnSpc>
              <a:buClr>
                <a:srgbClr val="FF0000"/>
              </a:buClr>
              <a:buSzPct val="75000"/>
              <a:buFont typeface="Wingdings" panose="05000000000000000000" pitchFamily="2" charset="2"/>
              <a:buChar char="p"/>
            </a:pPr>
            <a:r>
              <a:rPr lang="zh-CN" altLang="en-US" sz="1500" b="0">
                <a:solidFill>
                  <a:srgbClr val="FF0000"/>
                </a:solidFill>
                <a:ea typeface="黑体" panose="02010609060101010101" pitchFamily="49" charset="-122"/>
              </a:rPr>
              <a:t>一般形式</a:t>
            </a:r>
            <a:endParaRPr lang="en-US" altLang="zh-CN" sz="1500" b="0">
              <a:solidFill>
                <a:srgbClr val="FF0000"/>
              </a:solidFill>
              <a:ea typeface="黑体" panose="02010609060101010101" pitchFamily="49" charset="-122"/>
            </a:endParaRPr>
          </a:p>
          <a:p>
            <a:pPr marL="338138" indent="-127397" algn="just">
              <a:lnSpc>
                <a:spcPts val="2100"/>
              </a:lnSpc>
              <a:buClr>
                <a:srgbClr val="FF0000"/>
              </a:buClr>
              <a:buSzPct val="75000"/>
              <a:buNone/>
            </a:pPr>
            <a:r>
              <a:rPr lang="en-US" altLang="zh-CN" sz="1500" b="0">
                <a:solidFill>
                  <a:srgbClr val="FF0000"/>
                </a:solidFill>
                <a:ea typeface="黑体" panose="02010609060101010101" pitchFamily="49" charset="-122"/>
              </a:rPr>
              <a:t>operator </a:t>
            </a:r>
            <a:r>
              <a:rPr lang="zh-CN" altLang="en-US" sz="1500" b="0">
                <a:solidFill>
                  <a:srgbClr val="FF0000"/>
                </a:solidFill>
                <a:ea typeface="黑体" panose="02010609060101010101" pitchFamily="49" charset="-122"/>
              </a:rPr>
              <a:t>类型名</a:t>
            </a:r>
            <a:r>
              <a:rPr lang="zh-CN" altLang="en-US" sz="1500" b="0">
                <a:solidFill>
                  <a:srgbClr val="0000FF"/>
                </a:solidFill>
                <a:ea typeface="黑体" panose="02010609060101010101" pitchFamily="49" charset="-122"/>
              </a:rPr>
              <a:t>( )</a:t>
            </a:r>
          </a:p>
          <a:p>
            <a:pPr marL="338138" indent="-127397" algn="just">
              <a:lnSpc>
                <a:spcPts val="2100"/>
              </a:lnSpc>
              <a:buClr>
                <a:srgbClr val="FF0000"/>
              </a:buClr>
              <a:buSzPct val="75000"/>
              <a:buNone/>
            </a:pPr>
            <a:r>
              <a:rPr lang="zh-CN" altLang="en-US" sz="1500" b="0">
                <a:solidFill>
                  <a:srgbClr val="0000FF"/>
                </a:solidFill>
                <a:ea typeface="黑体" panose="02010609060101010101" pitchFamily="49" charset="-122"/>
              </a:rPr>
              <a:t>{实现转换的语句}</a:t>
            </a:r>
          </a:p>
          <a:p>
            <a:pPr marL="338138" indent="-127397" algn="just">
              <a:lnSpc>
                <a:spcPts val="2100"/>
              </a:lnSpc>
              <a:buClr>
                <a:srgbClr val="FF0000"/>
              </a:buClr>
              <a:buSzPct val="75000"/>
              <a:buFont typeface="Wingdings" panose="05000000000000000000" pitchFamily="2" charset="2"/>
              <a:buChar char="p"/>
            </a:pPr>
            <a:r>
              <a:rPr lang="zh-CN" altLang="en-US" sz="1500" b="0">
                <a:ea typeface="黑体" panose="02010609060101010101" pitchFamily="49" charset="-122"/>
              </a:rPr>
              <a:t>类型转换函数只能作为成员函数，因为转换的主体是本类的对象，</a:t>
            </a:r>
            <a:r>
              <a:rPr lang="zh-CN" altLang="en-US" sz="1500" b="0">
                <a:solidFill>
                  <a:srgbClr val="FF0000"/>
                </a:solidFill>
                <a:ea typeface="黑体" panose="02010609060101010101" pitchFamily="49" charset="-122"/>
              </a:rPr>
              <a:t>不能作为友元函数或普通函数</a:t>
            </a:r>
            <a:r>
              <a:rPr lang="zh-CN" altLang="en-US" sz="1500" b="0">
                <a:ea typeface="黑体" panose="02010609060101010101" pitchFamily="49" charset="-122"/>
              </a:rPr>
              <a:t>。</a:t>
            </a:r>
          </a:p>
          <a:p>
            <a:pPr marL="338138" indent="-127397" algn="just">
              <a:lnSpc>
                <a:spcPts val="2100"/>
              </a:lnSpc>
              <a:buClr>
                <a:srgbClr val="FF0000"/>
              </a:buClr>
              <a:buSzPct val="75000"/>
              <a:buFont typeface="Wingdings" panose="05000000000000000000" pitchFamily="2" charset="2"/>
              <a:buChar char="p"/>
            </a:pPr>
            <a:r>
              <a:rPr lang="zh-CN" altLang="en-US" sz="1500" b="0">
                <a:ea typeface="黑体" panose="02010609060101010101" pitchFamily="49" charset="-122"/>
              </a:rPr>
              <a:t>从函数形式可以看到，它与运算符重载函数相似，都是用关键字</a:t>
            </a:r>
            <a:r>
              <a:rPr lang="en-US" altLang="zh-CN" sz="1500" b="0">
                <a:ea typeface="黑体" panose="02010609060101010101" pitchFamily="49" charset="-122"/>
              </a:rPr>
              <a:t>operator</a:t>
            </a:r>
            <a:r>
              <a:rPr lang="zh-CN" altLang="en-US" sz="1500" b="0">
                <a:ea typeface="黑体" panose="02010609060101010101" pitchFamily="49" charset="-122"/>
              </a:rPr>
              <a:t>开头，只是被重载的是类型名</a:t>
            </a:r>
            <a:endParaRPr lang="en-US" altLang="zh-CN" sz="1500" b="0">
              <a:ea typeface="黑体" panose="02010609060101010101" pitchFamily="49" charset="-122"/>
            </a:endParaRPr>
          </a:p>
          <a:p>
            <a:pPr marL="338138" indent="-127397" algn="just">
              <a:lnSpc>
                <a:spcPts val="2100"/>
              </a:lnSpc>
              <a:buClr>
                <a:srgbClr val="FF0000"/>
              </a:buClr>
              <a:buSzPct val="75000"/>
              <a:buFont typeface="Wingdings" panose="05000000000000000000" pitchFamily="2" charset="2"/>
              <a:buChar char="p"/>
            </a:pPr>
            <a:r>
              <a:rPr lang="en-US" altLang="zh-CN" sz="1500" b="0">
                <a:ea typeface="黑体" panose="02010609060101010101" pitchFamily="49" charset="-122"/>
              </a:rPr>
              <a:t>double</a:t>
            </a:r>
            <a:r>
              <a:rPr lang="zh-CN" altLang="en-US" sz="1500" b="0">
                <a:ea typeface="黑体" panose="02010609060101010101" pitchFamily="49" charset="-122"/>
              </a:rPr>
              <a:t>类型经过重载后，除了原有的含义外，还获得新的含义</a:t>
            </a:r>
            <a:r>
              <a:rPr lang="zh-CN" altLang="en-US" sz="1500" b="0">
                <a:solidFill>
                  <a:srgbClr val="0000FF"/>
                </a:solidFill>
                <a:ea typeface="黑体" panose="02010609060101010101" pitchFamily="49" charset="-122"/>
              </a:rPr>
              <a:t>(将一个</a:t>
            </a:r>
            <a:r>
              <a:rPr lang="en-US" altLang="zh-CN" sz="1500" b="0">
                <a:solidFill>
                  <a:srgbClr val="0000FF"/>
                </a:solidFill>
                <a:ea typeface="黑体" panose="02010609060101010101" pitchFamily="49" charset="-122"/>
              </a:rPr>
              <a:t>Complex</a:t>
            </a:r>
            <a:r>
              <a:rPr lang="zh-CN" altLang="en-US" sz="1500" b="0">
                <a:solidFill>
                  <a:srgbClr val="0000FF"/>
                </a:solidFill>
                <a:ea typeface="黑体" panose="02010609060101010101" pitchFamily="49" charset="-122"/>
              </a:rPr>
              <a:t>类对象转换为</a:t>
            </a:r>
            <a:r>
              <a:rPr lang="en-US" altLang="zh-CN" sz="1500" b="0">
                <a:solidFill>
                  <a:srgbClr val="0000FF"/>
                </a:solidFill>
                <a:ea typeface="黑体" panose="02010609060101010101" pitchFamily="49" charset="-122"/>
              </a:rPr>
              <a:t>double</a:t>
            </a:r>
            <a:r>
              <a:rPr lang="zh-CN" altLang="en-US" sz="1500" b="0">
                <a:solidFill>
                  <a:srgbClr val="0000FF"/>
                </a:solidFill>
                <a:ea typeface="黑体" panose="02010609060101010101" pitchFamily="49" charset="-122"/>
              </a:rPr>
              <a:t>类型数据，并指定了转换方法)，</a:t>
            </a:r>
            <a:r>
              <a:rPr lang="en-US" altLang="zh-CN" sz="1500" b="0">
                <a:ea typeface="黑体" panose="02010609060101010101" pitchFamily="49" charset="-122"/>
              </a:rPr>
              <a:t> </a:t>
            </a:r>
            <a:r>
              <a:rPr lang="zh-CN" altLang="en-US" sz="1500" b="0">
                <a:ea typeface="黑体" panose="02010609060101010101" pitchFamily="49" charset="-122"/>
              </a:rPr>
              <a:t>编译系统不仅能识别原有的</a:t>
            </a:r>
            <a:r>
              <a:rPr lang="en-US" altLang="zh-CN" sz="1500" b="0">
                <a:ea typeface="黑体" panose="02010609060101010101" pitchFamily="49" charset="-122"/>
              </a:rPr>
              <a:t>double</a:t>
            </a:r>
            <a:r>
              <a:rPr lang="zh-CN" altLang="en-US" sz="1500" b="0">
                <a:ea typeface="黑体" panose="02010609060101010101" pitchFamily="49" charset="-122"/>
              </a:rPr>
              <a:t>型数据，而且还会把</a:t>
            </a:r>
            <a:r>
              <a:rPr lang="en-US" altLang="zh-CN" sz="1500" b="0">
                <a:ea typeface="黑体" panose="02010609060101010101" pitchFamily="49" charset="-122"/>
              </a:rPr>
              <a:t>Complex</a:t>
            </a:r>
            <a:r>
              <a:rPr lang="zh-CN" altLang="en-US" sz="1500" b="0">
                <a:ea typeface="黑体" panose="02010609060101010101" pitchFamily="49" charset="-122"/>
              </a:rPr>
              <a:t>类对象作为</a:t>
            </a:r>
            <a:r>
              <a:rPr lang="en-US" altLang="zh-CN" sz="1500" b="0">
                <a:ea typeface="黑体" panose="02010609060101010101" pitchFamily="49" charset="-122"/>
              </a:rPr>
              <a:t>double</a:t>
            </a:r>
            <a:r>
              <a:rPr lang="zh-CN" altLang="en-US" sz="1500" b="0">
                <a:ea typeface="黑体" panose="02010609060101010101" pitchFamily="49" charset="-122"/>
              </a:rPr>
              <a:t>型数据处理。</a:t>
            </a:r>
            <a:endParaRPr lang="en-US" altLang="zh-CN" sz="1500" b="0">
              <a:ea typeface="黑体" panose="02010609060101010101" pitchFamily="49" charset="-122"/>
            </a:endParaRPr>
          </a:p>
          <a:p>
            <a:pPr marL="338138" indent="-127397" algn="just">
              <a:lnSpc>
                <a:spcPts val="2100"/>
              </a:lnSpc>
              <a:buClr>
                <a:srgbClr val="FF0000"/>
              </a:buClr>
              <a:buSzPct val="75000"/>
              <a:buFont typeface="Wingdings" panose="05000000000000000000" pitchFamily="2" charset="2"/>
              <a:buChar char="p"/>
            </a:pPr>
            <a:r>
              <a:rPr lang="zh-CN" altLang="en-US" sz="1500" b="0">
                <a:solidFill>
                  <a:srgbClr val="FF0000"/>
                </a:solidFill>
                <a:ea typeface="黑体" panose="02010609060101010101" pitchFamily="49" charset="-122"/>
              </a:rPr>
              <a:t>程序中的</a:t>
            </a:r>
            <a:r>
              <a:rPr lang="en-US" altLang="zh-CN" sz="1500" b="0">
                <a:solidFill>
                  <a:srgbClr val="FF0000"/>
                </a:solidFill>
                <a:ea typeface="黑体" panose="02010609060101010101" pitchFamily="49" charset="-122"/>
              </a:rPr>
              <a:t>Complex</a:t>
            </a:r>
            <a:r>
              <a:rPr lang="zh-CN" altLang="en-US" sz="1500" b="0">
                <a:solidFill>
                  <a:srgbClr val="FF0000"/>
                </a:solidFill>
                <a:ea typeface="黑体" panose="02010609060101010101" pitchFamily="49" charset="-122"/>
              </a:rPr>
              <a:t>类对象是不是一律都转换成为</a:t>
            </a:r>
            <a:r>
              <a:rPr lang="en-US" altLang="zh-CN" sz="1500" b="0">
                <a:solidFill>
                  <a:srgbClr val="FF0000"/>
                </a:solidFill>
                <a:ea typeface="黑体" panose="02010609060101010101" pitchFamily="49" charset="-122"/>
              </a:rPr>
              <a:t>double</a:t>
            </a:r>
            <a:r>
              <a:rPr lang="zh-CN" altLang="en-US" sz="1500" b="0">
                <a:solidFill>
                  <a:srgbClr val="FF0000"/>
                </a:solidFill>
                <a:ea typeface="黑体" panose="02010609060101010101" pitchFamily="49" charset="-122"/>
              </a:rPr>
              <a:t>类型数据？</a:t>
            </a:r>
            <a:r>
              <a:rPr lang="zh-CN" altLang="en-US" sz="1500" b="0">
                <a:ea typeface="黑体" panose="02010609060101010101" pitchFamily="49" charset="-122"/>
              </a:rPr>
              <a:t>否，</a:t>
            </a:r>
            <a:r>
              <a:rPr lang="en-US" altLang="zh-CN" sz="1500" b="0">
                <a:ea typeface="黑体" panose="02010609060101010101" pitchFamily="49" charset="-122"/>
              </a:rPr>
              <a:t>Complex</a:t>
            </a:r>
            <a:r>
              <a:rPr lang="zh-CN" altLang="en-US" sz="1500" b="0">
                <a:ea typeface="黑体" panose="02010609060101010101" pitchFamily="49" charset="-122"/>
              </a:rPr>
              <a:t>对象既是</a:t>
            </a:r>
            <a:r>
              <a:rPr lang="en-US" altLang="zh-CN" sz="1500" b="0">
                <a:ea typeface="黑体" panose="02010609060101010101" pitchFamily="49" charset="-122"/>
              </a:rPr>
              <a:t>Complex</a:t>
            </a:r>
            <a:r>
              <a:rPr lang="zh-CN" altLang="en-US" sz="1500" b="0">
                <a:ea typeface="黑体" panose="02010609060101010101" pitchFamily="49" charset="-122"/>
              </a:rPr>
              <a:t>对象，也可作为</a:t>
            </a:r>
            <a:r>
              <a:rPr lang="en-US" altLang="zh-CN" sz="1500" b="0">
                <a:ea typeface="黑体" panose="02010609060101010101" pitchFamily="49" charset="-122"/>
              </a:rPr>
              <a:t>double</a:t>
            </a:r>
            <a:r>
              <a:rPr lang="zh-CN" altLang="en-US" sz="1500" b="0">
                <a:ea typeface="黑体" panose="02010609060101010101" pitchFamily="49" charset="-122"/>
              </a:rPr>
              <a:t>类型数据，需要时才进行转换。</a:t>
            </a:r>
          </a:p>
        </p:txBody>
      </p:sp>
      <p:sp>
        <p:nvSpPr>
          <p:cNvPr id="3" name="AutoShape 10">
            <a:extLst>
              <a:ext uri="{FF2B5EF4-FFF2-40B4-BE49-F238E27FC236}">
                <a16:creationId xmlns:a16="http://schemas.microsoft.com/office/drawing/2014/main" id="{2306EC45-A13B-4A54-BE4F-7CEB2D59FB89}"/>
              </a:ext>
            </a:extLst>
          </p:cNvPr>
          <p:cNvSpPr>
            <a:spLocks noChangeArrowheads="1"/>
          </p:cNvSpPr>
          <p:nvPr/>
        </p:nvSpPr>
        <p:spPr bwMode="auto">
          <a:xfrm>
            <a:off x="3977880" y="1107282"/>
            <a:ext cx="3888581" cy="474740"/>
          </a:xfrm>
          <a:prstGeom prst="wedgeRoundRectCallout">
            <a:avLst>
              <a:gd name="adj1" fmla="val -80579"/>
              <a:gd name="adj2" fmla="val 64366"/>
              <a:gd name="adj3" fmla="val 16667"/>
            </a:avLst>
          </a:prstGeom>
          <a:solidFill>
            <a:srgbClr val="FFC000"/>
          </a:solidFill>
          <a:ln w="25400">
            <a:solidFill>
              <a:srgbClr val="0000FF"/>
            </a:solidFill>
            <a:miter lim="800000"/>
            <a:headEnd/>
            <a:tailEnd/>
          </a:ln>
        </p:spPr>
        <p:txBody>
          <a:bodyPr lIns="13500" tIns="0" rIns="13500" bIns="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lang="zh-CN" altLang="en-US" sz="1350">
                <a:solidFill>
                  <a:srgbClr val="C00000"/>
                </a:solidFill>
                <a:latin typeface="黑体" panose="02010609060101010101" pitchFamily="49" charset="-122"/>
                <a:ea typeface="黑体" panose="02010609060101010101" pitchFamily="49" charset="-122"/>
              </a:rPr>
              <a:t>函数名前面不能指定函数类型，函数没有参数，其返回值的类型是由函数名中指定的类型名来确定</a:t>
            </a:r>
          </a:p>
        </p:txBody>
      </p:sp>
    </p:spTree>
    <p:extLst>
      <p:ext uri="{BB962C8B-B14F-4D97-AF65-F5344CB8AC3E}">
        <p14:creationId xmlns:p14="http://schemas.microsoft.com/office/powerpoint/2010/main" val="27886538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DBA1C23D-E608-477F-9EA9-C28AC5CF2935}"/>
              </a:ext>
            </a:extLst>
          </p:cNvPr>
          <p:cNvSpPr>
            <a:spLocks noGrp="1" noChangeArrowheads="1"/>
          </p:cNvSpPr>
          <p:nvPr>
            <p:ph type="subTitle" idx="4294967295"/>
          </p:nvPr>
        </p:nvSpPr>
        <p:spPr>
          <a:xfrm>
            <a:off x="1143000" y="1257301"/>
            <a:ext cx="6286500" cy="33575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buNone/>
            </a:pPr>
            <a:r>
              <a:rPr lang="zh-CN" altLang="en-US" sz="1800">
                <a:solidFill>
                  <a:srgbClr val="0000FF"/>
                </a:solidFill>
              </a:rPr>
              <a:t>例10.9 使用类型转换函数的简单例子。</a:t>
            </a:r>
          </a:p>
          <a:p>
            <a:pPr indent="-4763">
              <a:spcBef>
                <a:spcPct val="0"/>
              </a:spcBef>
              <a:buNone/>
            </a:pPr>
            <a:endParaRPr lang="zh-CN" altLang="en-US" sz="1350"/>
          </a:p>
        </p:txBody>
      </p:sp>
      <p:sp>
        <p:nvSpPr>
          <p:cNvPr id="43011" name="矩形 2">
            <a:extLst>
              <a:ext uri="{FF2B5EF4-FFF2-40B4-BE49-F238E27FC236}">
                <a16:creationId xmlns:a16="http://schemas.microsoft.com/office/drawing/2014/main" id="{1260ED91-56F5-49EF-8819-109E4FCBC814}"/>
              </a:ext>
            </a:extLst>
          </p:cNvPr>
          <p:cNvSpPr>
            <a:spLocks noChangeArrowheads="1"/>
          </p:cNvSpPr>
          <p:nvPr/>
        </p:nvSpPr>
        <p:spPr bwMode="auto">
          <a:xfrm>
            <a:off x="1357313" y="1714500"/>
            <a:ext cx="3133725" cy="3911204"/>
          </a:xfrm>
          <a:prstGeom prst="rect">
            <a:avLst/>
          </a:prstGeom>
          <a:noFill/>
          <a:ln w="1905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indent="-63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ts val="2100"/>
              </a:lnSpc>
            </a:pPr>
            <a:r>
              <a:rPr lang="zh-CN" altLang="en-US" sz="1350" b="1"/>
              <a:t>#</a:t>
            </a:r>
            <a:r>
              <a:rPr lang="en-US" altLang="zh-CN" sz="1350" b="1"/>
              <a:t>include &lt;iostream&gt;</a:t>
            </a:r>
          </a:p>
          <a:p>
            <a:pPr eaLnBrk="1" hangingPunct="1">
              <a:lnSpc>
                <a:spcPts val="2100"/>
              </a:lnSpc>
            </a:pPr>
            <a:r>
              <a:rPr lang="en-US" altLang="zh-CN" sz="1350" b="1"/>
              <a:t>using namespace std;</a:t>
            </a:r>
          </a:p>
          <a:p>
            <a:pPr eaLnBrk="1" hangingPunct="1">
              <a:lnSpc>
                <a:spcPts val="2100"/>
              </a:lnSpc>
            </a:pPr>
            <a:r>
              <a:rPr lang="en-US" altLang="zh-CN" sz="1350" b="1"/>
              <a:t>class Complex</a:t>
            </a:r>
          </a:p>
          <a:p>
            <a:pPr eaLnBrk="1" hangingPunct="1">
              <a:lnSpc>
                <a:spcPts val="2100"/>
              </a:lnSpc>
            </a:pPr>
            <a:r>
              <a:rPr lang="en-US" altLang="zh-CN" sz="1350" b="1"/>
              <a:t>{public:</a:t>
            </a:r>
          </a:p>
          <a:p>
            <a:pPr lvl="1" eaLnBrk="1" hangingPunct="1">
              <a:lnSpc>
                <a:spcPts val="2100"/>
              </a:lnSpc>
            </a:pPr>
            <a:r>
              <a:rPr lang="en-US" altLang="zh-CN" sz="1350" b="1"/>
              <a:t>Complex( ){real=0;imag=0;}</a:t>
            </a:r>
          </a:p>
          <a:p>
            <a:pPr lvl="1" eaLnBrk="1" hangingPunct="1">
              <a:lnSpc>
                <a:spcPts val="2100"/>
              </a:lnSpc>
            </a:pPr>
            <a:r>
              <a:rPr lang="en-US" altLang="zh-CN" sz="1350" b="1"/>
              <a:t>Complex(double r,double i){real=r;imag=i;}</a:t>
            </a:r>
          </a:p>
          <a:p>
            <a:pPr lvl="1" eaLnBrk="1" hangingPunct="1">
              <a:lnSpc>
                <a:spcPts val="2100"/>
              </a:lnSpc>
            </a:pPr>
            <a:r>
              <a:rPr lang="en-US" altLang="zh-CN" sz="1350" b="1">
                <a:solidFill>
                  <a:srgbClr val="0000FF"/>
                </a:solidFill>
              </a:rPr>
              <a:t>operator double( ) {return real;} </a:t>
            </a:r>
          </a:p>
          <a:p>
            <a:pPr lvl="1" eaLnBrk="1" hangingPunct="1">
              <a:lnSpc>
                <a:spcPts val="2100"/>
              </a:lnSpc>
            </a:pPr>
            <a:r>
              <a:rPr lang="en-US" altLang="zh-CN" sz="1350" b="1"/>
              <a:t>//</a:t>
            </a:r>
            <a:r>
              <a:rPr lang="zh-CN" altLang="en-US" sz="1350" b="1"/>
              <a:t>类型转换函数</a:t>
            </a:r>
            <a:endParaRPr lang="en-US" altLang="zh-CN" sz="1350" b="1"/>
          </a:p>
          <a:p>
            <a:pPr lvl="1" eaLnBrk="1" hangingPunct="1">
              <a:lnSpc>
                <a:spcPts val="2100"/>
              </a:lnSpc>
            </a:pPr>
            <a:r>
              <a:rPr lang="en-US" altLang="zh-CN" sz="1350" b="1">
                <a:solidFill>
                  <a:srgbClr val="FF0000"/>
                </a:solidFill>
              </a:rPr>
              <a:t>friend Complex operator +(Complex c1, Complex c2);</a:t>
            </a:r>
            <a:endParaRPr lang="zh-CN" altLang="en-US" sz="1350" b="1">
              <a:solidFill>
                <a:srgbClr val="FF0000"/>
              </a:solidFill>
            </a:endParaRPr>
          </a:p>
          <a:p>
            <a:pPr eaLnBrk="1" hangingPunct="1">
              <a:lnSpc>
                <a:spcPts val="2100"/>
              </a:lnSpc>
            </a:pPr>
            <a:r>
              <a:rPr lang="en-US" altLang="zh-CN" sz="1350" b="1"/>
              <a:t>private:</a:t>
            </a:r>
          </a:p>
          <a:p>
            <a:pPr lvl="1" eaLnBrk="1" hangingPunct="1">
              <a:lnSpc>
                <a:spcPts val="2100"/>
              </a:lnSpc>
            </a:pPr>
            <a:r>
              <a:rPr lang="en-US" altLang="zh-CN" sz="1350" b="1"/>
              <a:t>double real;</a:t>
            </a:r>
          </a:p>
          <a:p>
            <a:pPr lvl="1" eaLnBrk="1" hangingPunct="1">
              <a:lnSpc>
                <a:spcPts val="2100"/>
              </a:lnSpc>
            </a:pPr>
            <a:r>
              <a:rPr lang="en-US" altLang="zh-CN" sz="1350" b="1"/>
              <a:t>double imag;</a:t>
            </a:r>
          </a:p>
          <a:p>
            <a:pPr eaLnBrk="1" hangingPunct="1">
              <a:lnSpc>
                <a:spcPts val="2100"/>
              </a:lnSpc>
            </a:pPr>
            <a:r>
              <a:rPr lang="en-US" altLang="zh-CN" sz="1500" b="1"/>
              <a:t>};</a:t>
            </a:r>
          </a:p>
          <a:p>
            <a:pPr eaLnBrk="1" hangingPunct="1">
              <a:lnSpc>
                <a:spcPts val="2100"/>
              </a:lnSpc>
            </a:pPr>
            <a:endParaRPr lang="en-US" altLang="zh-CN" sz="1500" b="1"/>
          </a:p>
        </p:txBody>
      </p:sp>
      <p:sp>
        <p:nvSpPr>
          <p:cNvPr id="5" name="矩形 4">
            <a:extLst>
              <a:ext uri="{FF2B5EF4-FFF2-40B4-BE49-F238E27FC236}">
                <a16:creationId xmlns:a16="http://schemas.microsoft.com/office/drawing/2014/main" id="{3FA01236-02A9-430A-AB88-774DA1DD58D1}"/>
              </a:ext>
            </a:extLst>
          </p:cNvPr>
          <p:cNvSpPr>
            <a:spLocks noChangeArrowheads="1"/>
          </p:cNvSpPr>
          <p:nvPr/>
        </p:nvSpPr>
        <p:spPr bwMode="auto">
          <a:xfrm>
            <a:off x="4625579" y="1714500"/>
            <a:ext cx="3161109" cy="3911204"/>
          </a:xfrm>
          <a:prstGeom prst="rect">
            <a:avLst/>
          </a:prstGeom>
          <a:noFill/>
          <a:ln w="1905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indent="-63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ts val="2100"/>
              </a:lnSpc>
            </a:pPr>
            <a:r>
              <a:rPr lang="en-US" altLang="zh-CN" sz="1350" b="1"/>
              <a:t>int main( )</a:t>
            </a:r>
          </a:p>
          <a:p>
            <a:pPr eaLnBrk="1" hangingPunct="1">
              <a:lnSpc>
                <a:spcPts val="2100"/>
              </a:lnSpc>
            </a:pPr>
            <a:r>
              <a:rPr lang="en-US" altLang="zh-CN" sz="1350" b="1"/>
              <a:t>{</a:t>
            </a:r>
          </a:p>
          <a:p>
            <a:pPr lvl="1" eaLnBrk="1" hangingPunct="1">
              <a:lnSpc>
                <a:spcPts val="2100"/>
              </a:lnSpc>
            </a:pPr>
            <a:r>
              <a:rPr lang="en-US" altLang="zh-CN" sz="1350" b="1"/>
              <a:t>Complex c1(3,4),c2(5,-10),c3;</a:t>
            </a:r>
          </a:p>
          <a:p>
            <a:pPr lvl="1" eaLnBrk="1" hangingPunct="1">
              <a:lnSpc>
                <a:spcPts val="2100"/>
              </a:lnSpc>
            </a:pPr>
            <a:r>
              <a:rPr lang="en-US" altLang="zh-CN" sz="1350" b="1"/>
              <a:t>double d;</a:t>
            </a:r>
          </a:p>
          <a:p>
            <a:pPr lvl="1" eaLnBrk="1" hangingPunct="1">
              <a:lnSpc>
                <a:spcPts val="2100"/>
              </a:lnSpc>
            </a:pPr>
            <a:r>
              <a:rPr lang="en-US" altLang="zh-CN" sz="1350" b="1">
                <a:solidFill>
                  <a:srgbClr val="0000FF"/>
                </a:solidFill>
              </a:rPr>
              <a:t>d=2.5+c1; </a:t>
            </a:r>
            <a:r>
              <a:rPr lang="zh-CN" altLang="en-US" sz="1350" b="1">
                <a:solidFill>
                  <a:srgbClr val="0000FF"/>
                </a:solidFill>
              </a:rPr>
              <a:t> </a:t>
            </a:r>
            <a:endParaRPr lang="en-US" altLang="zh-CN" sz="1350" b="1">
              <a:solidFill>
                <a:srgbClr val="0000FF"/>
              </a:solidFill>
            </a:endParaRPr>
          </a:p>
          <a:p>
            <a:pPr lvl="1" eaLnBrk="1" hangingPunct="1">
              <a:lnSpc>
                <a:spcPts val="2100"/>
              </a:lnSpc>
            </a:pPr>
            <a:endParaRPr lang="en-US" altLang="zh-CN" sz="1350" b="1">
              <a:solidFill>
                <a:srgbClr val="0000FF"/>
              </a:solidFill>
            </a:endParaRPr>
          </a:p>
          <a:p>
            <a:pPr lvl="1" eaLnBrk="1" hangingPunct="1">
              <a:lnSpc>
                <a:spcPts val="2100"/>
              </a:lnSpc>
            </a:pPr>
            <a:r>
              <a:rPr lang="en-US" altLang="zh-CN" sz="1350" b="1"/>
              <a:t>cout&lt;&lt;d&lt;&lt;endl;</a:t>
            </a:r>
          </a:p>
          <a:p>
            <a:pPr lvl="1" eaLnBrk="1" hangingPunct="1">
              <a:lnSpc>
                <a:spcPts val="2100"/>
              </a:lnSpc>
            </a:pPr>
            <a:r>
              <a:rPr lang="en-US" altLang="zh-CN" sz="1350" b="1"/>
              <a:t>return 0;</a:t>
            </a:r>
          </a:p>
          <a:p>
            <a:pPr eaLnBrk="1" hangingPunct="1">
              <a:lnSpc>
                <a:spcPts val="2100"/>
              </a:lnSpc>
            </a:pPr>
            <a:r>
              <a:rPr lang="en-US" altLang="zh-CN" sz="1350" b="1"/>
              <a:t>}</a:t>
            </a:r>
          </a:p>
          <a:p>
            <a:pPr eaLnBrk="1" hangingPunct="1">
              <a:lnSpc>
                <a:spcPts val="2100"/>
              </a:lnSpc>
            </a:pPr>
            <a:r>
              <a:rPr lang="en-US" altLang="zh-CN" sz="1350" b="1">
                <a:solidFill>
                  <a:srgbClr val="FF0000"/>
                </a:solidFill>
              </a:rPr>
              <a:t>Complex operator +(Complex c1, Complex c2)</a:t>
            </a:r>
          </a:p>
          <a:p>
            <a:pPr eaLnBrk="1" hangingPunct="1">
              <a:lnSpc>
                <a:spcPts val="2100"/>
              </a:lnSpc>
            </a:pPr>
            <a:r>
              <a:rPr lang="en-US" altLang="zh-CN" sz="1350" b="1">
                <a:solidFill>
                  <a:srgbClr val="FF0000"/>
                </a:solidFill>
              </a:rPr>
              <a:t>{return  Comlex(c1.real+c2.real,c1.image+c2.image)}</a:t>
            </a:r>
            <a:endParaRPr lang="zh-CN" altLang="en-US" sz="1350" b="1">
              <a:solidFill>
                <a:srgbClr val="FF0000"/>
              </a:solidFill>
            </a:endParaRPr>
          </a:p>
        </p:txBody>
      </p:sp>
      <p:sp>
        <p:nvSpPr>
          <p:cNvPr id="7" name="AutoShape 10">
            <a:extLst>
              <a:ext uri="{FF2B5EF4-FFF2-40B4-BE49-F238E27FC236}">
                <a16:creationId xmlns:a16="http://schemas.microsoft.com/office/drawing/2014/main" id="{F64EF79B-B105-4084-97DF-CBE7F5C392F7}"/>
              </a:ext>
            </a:extLst>
          </p:cNvPr>
          <p:cNvSpPr>
            <a:spLocks noChangeArrowheads="1"/>
          </p:cNvSpPr>
          <p:nvPr/>
        </p:nvSpPr>
        <p:spPr bwMode="auto">
          <a:xfrm>
            <a:off x="1357312" y="3000376"/>
            <a:ext cx="3053954" cy="485027"/>
          </a:xfrm>
          <a:prstGeom prst="wedgeRoundRectCallout">
            <a:avLst>
              <a:gd name="adj1" fmla="val -14336"/>
              <a:gd name="adj2" fmla="val 83298"/>
              <a:gd name="adj3" fmla="val 16667"/>
            </a:avLst>
          </a:prstGeom>
          <a:solidFill>
            <a:srgbClr val="FFC000"/>
          </a:solidFill>
          <a:ln w="25400">
            <a:solidFill>
              <a:srgbClr val="C00000"/>
            </a:solidFill>
            <a:miter lim="800000"/>
            <a:headEnd/>
            <a:tailEnd/>
          </a:ln>
        </p:spPr>
        <p:txBody>
          <a:bodyPr lIns="13500" tIns="0" rIns="13500" bIns="0">
            <a:spAutoFit/>
          </a:bodyPr>
          <a:lstStyle/>
          <a:p>
            <a:pPr>
              <a:lnSpc>
                <a:spcPct val="110000"/>
              </a:lnSpc>
              <a:defRPr/>
            </a:pPr>
            <a:r>
              <a:rPr lang="zh-CN" altLang="en-US" sz="1350">
                <a:solidFill>
                  <a:srgbClr val="0000FF"/>
                </a:solidFill>
                <a:latin typeface="+mn-lt"/>
                <a:ea typeface="黑体" pitchFamily="49" charset="-122"/>
              </a:rPr>
              <a:t>如果在</a:t>
            </a:r>
            <a:r>
              <a:rPr lang="en-US" altLang="zh-CN" sz="1350">
                <a:solidFill>
                  <a:srgbClr val="0000FF"/>
                </a:solidFill>
                <a:latin typeface="+mn-lt"/>
                <a:ea typeface="黑体" pitchFamily="49" charset="-122"/>
              </a:rPr>
              <a:t>Complex</a:t>
            </a:r>
            <a:r>
              <a:rPr lang="zh-CN" altLang="en-US" sz="1350">
                <a:solidFill>
                  <a:srgbClr val="0000FF"/>
                </a:solidFill>
                <a:latin typeface="+mn-lt"/>
                <a:ea typeface="黑体" pitchFamily="49" charset="-122"/>
              </a:rPr>
              <a:t>类中没有定义类型转换函数</a:t>
            </a:r>
            <a:r>
              <a:rPr lang="en-US" altLang="zh-CN" sz="1350">
                <a:solidFill>
                  <a:srgbClr val="0000FF"/>
                </a:solidFill>
                <a:latin typeface="+mn-lt"/>
                <a:ea typeface="黑体" pitchFamily="49" charset="-122"/>
              </a:rPr>
              <a:t>operator double</a:t>
            </a:r>
            <a:r>
              <a:rPr lang="zh-CN" altLang="en-US" sz="1350">
                <a:solidFill>
                  <a:srgbClr val="0000FF"/>
                </a:solidFill>
                <a:latin typeface="+mn-lt"/>
                <a:ea typeface="黑体" pitchFamily="49" charset="-122"/>
              </a:rPr>
              <a:t>，程序编译将出错。</a:t>
            </a:r>
          </a:p>
        </p:txBody>
      </p:sp>
      <p:sp>
        <p:nvSpPr>
          <p:cNvPr id="8" name="矩形 7">
            <a:extLst>
              <a:ext uri="{FF2B5EF4-FFF2-40B4-BE49-F238E27FC236}">
                <a16:creationId xmlns:a16="http://schemas.microsoft.com/office/drawing/2014/main" id="{6ADD0D44-17C8-49E9-9D89-844AB98C5B84}"/>
              </a:ext>
            </a:extLst>
          </p:cNvPr>
          <p:cNvSpPr>
            <a:spLocks noChangeArrowheads="1"/>
          </p:cNvSpPr>
          <p:nvPr/>
        </p:nvSpPr>
        <p:spPr bwMode="auto">
          <a:xfrm>
            <a:off x="4839892" y="2794397"/>
            <a:ext cx="2035969" cy="60420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17780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lvl="1" eaLnBrk="1" hangingPunct="1">
              <a:lnSpc>
                <a:spcPts val="2100"/>
              </a:lnSpc>
            </a:pPr>
            <a:r>
              <a:rPr lang="en-US" altLang="zh-CN" sz="1350" b="1">
                <a:solidFill>
                  <a:srgbClr val="0000FF"/>
                </a:solidFill>
              </a:rPr>
              <a:t>c3=c1+c3; </a:t>
            </a:r>
          </a:p>
          <a:p>
            <a:pPr lvl="1" eaLnBrk="1" hangingPunct="1">
              <a:lnSpc>
                <a:spcPts val="2100"/>
              </a:lnSpc>
            </a:pPr>
            <a:r>
              <a:rPr lang="en-US" altLang="zh-CN" sz="1350" b="1">
                <a:solidFill>
                  <a:srgbClr val="0000FF"/>
                </a:solidFill>
              </a:rPr>
              <a:t>d=c1+c2;</a:t>
            </a:r>
            <a:endParaRPr lang="zh-CN" altLang="en-US" sz="1350" b="1">
              <a:solidFill>
                <a:srgbClr val="0000FF"/>
              </a:solidFill>
            </a:endParaRPr>
          </a:p>
        </p:txBody>
      </p:sp>
      <p:sp>
        <p:nvSpPr>
          <p:cNvPr id="6" name="AutoShape 10">
            <a:extLst>
              <a:ext uri="{FF2B5EF4-FFF2-40B4-BE49-F238E27FC236}">
                <a16:creationId xmlns:a16="http://schemas.microsoft.com/office/drawing/2014/main" id="{D1EAC531-AB0D-409D-B6C0-4D90C3672A26}"/>
              </a:ext>
            </a:extLst>
          </p:cNvPr>
          <p:cNvSpPr>
            <a:spLocks noChangeArrowheads="1"/>
          </p:cNvSpPr>
          <p:nvPr/>
        </p:nvSpPr>
        <p:spPr bwMode="auto">
          <a:xfrm>
            <a:off x="4357687" y="1232298"/>
            <a:ext cx="3482579" cy="1243532"/>
          </a:xfrm>
          <a:prstGeom prst="wedgeRoundRectCallout">
            <a:avLst>
              <a:gd name="adj1" fmla="val -14336"/>
              <a:gd name="adj2" fmla="val 83298"/>
              <a:gd name="adj3" fmla="val 16667"/>
            </a:avLst>
          </a:prstGeom>
          <a:solidFill>
            <a:srgbClr val="FFC000"/>
          </a:solidFill>
          <a:ln w="25400">
            <a:solidFill>
              <a:srgbClr val="C00000"/>
            </a:solidFill>
            <a:miter lim="800000"/>
            <a:headEnd/>
            <a:tailEnd/>
          </a:ln>
        </p:spPr>
        <p:txBody>
          <a:bodyPr lIns="13500" tIns="0" rIns="13500" bIns="0">
            <a:spAutoFit/>
          </a:bodyPr>
          <a:lstStyle/>
          <a:p>
            <a:pPr>
              <a:lnSpc>
                <a:spcPct val="110000"/>
              </a:lnSpc>
              <a:defRPr/>
            </a:pPr>
            <a:r>
              <a:rPr lang="zh-CN" altLang="en-US" sz="1350">
                <a:solidFill>
                  <a:srgbClr val="0000FF"/>
                </a:solidFill>
                <a:latin typeface="+mn-lt"/>
                <a:ea typeface="黑体" pitchFamily="49" charset="-122"/>
              </a:rPr>
              <a:t>将</a:t>
            </a:r>
            <a:r>
              <a:rPr lang="en-US" altLang="zh-CN" sz="1350">
                <a:solidFill>
                  <a:srgbClr val="0000FF"/>
                </a:solidFill>
                <a:latin typeface="+mn-lt"/>
                <a:ea typeface="黑体" pitchFamily="49" charset="-122"/>
              </a:rPr>
              <a:t>Complex</a:t>
            </a:r>
            <a:r>
              <a:rPr lang="zh-CN" altLang="en-US" sz="1350">
                <a:solidFill>
                  <a:srgbClr val="0000FF"/>
                </a:solidFill>
                <a:latin typeface="+mn-lt"/>
                <a:ea typeface="黑体" pitchFamily="49" charset="-122"/>
              </a:rPr>
              <a:t>类对象转换为</a:t>
            </a:r>
            <a:r>
              <a:rPr lang="en-US" altLang="zh-CN" sz="1350">
                <a:solidFill>
                  <a:srgbClr val="0000FF"/>
                </a:solidFill>
                <a:latin typeface="+mn-lt"/>
                <a:ea typeface="黑体" pitchFamily="49" charset="-122"/>
              </a:rPr>
              <a:t>double</a:t>
            </a:r>
            <a:r>
              <a:rPr lang="zh-CN" altLang="en-US" sz="1350">
                <a:solidFill>
                  <a:srgbClr val="0000FF"/>
                </a:solidFill>
                <a:latin typeface="+mn-lt"/>
                <a:ea typeface="黑体" pitchFamily="49" charset="-122"/>
              </a:rPr>
              <a:t>类型数据。</a:t>
            </a:r>
            <a:endParaRPr lang="en-US" altLang="zh-CN" sz="1350">
              <a:solidFill>
                <a:srgbClr val="0000FF"/>
              </a:solidFill>
              <a:latin typeface="+mn-lt"/>
              <a:ea typeface="黑体" pitchFamily="49" charset="-122"/>
            </a:endParaRPr>
          </a:p>
          <a:p>
            <a:pPr>
              <a:lnSpc>
                <a:spcPct val="110000"/>
              </a:lnSpc>
              <a:defRPr/>
            </a:pPr>
            <a:r>
              <a:rPr lang="zh-CN" altLang="en-US" sz="1350">
                <a:solidFill>
                  <a:srgbClr val="FF0000"/>
                </a:solidFill>
                <a:latin typeface="+mn-lt"/>
                <a:ea typeface="黑体" pitchFamily="49" charset="-122"/>
              </a:rPr>
              <a:t>何时调用？</a:t>
            </a:r>
            <a:endParaRPr lang="en-US" altLang="zh-CN" sz="1350">
              <a:solidFill>
                <a:srgbClr val="FF0000"/>
              </a:solidFill>
              <a:latin typeface="+mn-lt"/>
              <a:ea typeface="黑体" pitchFamily="49" charset="-122"/>
            </a:endParaRPr>
          </a:p>
          <a:p>
            <a:pPr>
              <a:lnSpc>
                <a:spcPct val="110000"/>
              </a:lnSpc>
              <a:defRPr/>
            </a:pPr>
            <a:r>
              <a:rPr lang="zh-CN" altLang="en-US" sz="1350">
                <a:solidFill>
                  <a:srgbClr val="0000FF"/>
                </a:solidFill>
                <a:latin typeface="+mn-lt"/>
                <a:ea typeface="黑体" pitchFamily="49" charset="-122"/>
              </a:rPr>
              <a:t>自动调用，在处理表达式</a:t>
            </a:r>
            <a:r>
              <a:rPr lang="en-US" altLang="zh-CN" sz="1350">
                <a:solidFill>
                  <a:srgbClr val="FF0000"/>
                </a:solidFill>
                <a:latin typeface="+mn-lt"/>
                <a:ea typeface="黑体" pitchFamily="49" charset="-122"/>
              </a:rPr>
              <a:t>2.5</a:t>
            </a:r>
            <a:r>
              <a:rPr lang="en-US" altLang="zh-CN" sz="1350">
                <a:solidFill>
                  <a:srgbClr val="0000FF"/>
                </a:solidFill>
                <a:latin typeface="+mn-lt"/>
                <a:ea typeface="黑体" pitchFamily="49" charset="-122"/>
              </a:rPr>
              <a:t>+</a:t>
            </a:r>
            <a:r>
              <a:rPr lang="en-US" altLang="zh-CN" sz="1350">
                <a:solidFill>
                  <a:srgbClr val="FF0000"/>
                </a:solidFill>
                <a:latin typeface="+mn-lt"/>
                <a:ea typeface="黑体" pitchFamily="49" charset="-122"/>
              </a:rPr>
              <a:t>c1</a:t>
            </a:r>
            <a:r>
              <a:rPr lang="zh-CN" altLang="en-US" sz="1350">
                <a:solidFill>
                  <a:srgbClr val="0000FF"/>
                </a:solidFill>
                <a:latin typeface="+mn-lt"/>
                <a:ea typeface="黑体" pitchFamily="49" charset="-122"/>
              </a:rPr>
              <a:t>时，“</a:t>
            </a:r>
            <a:r>
              <a:rPr lang="en-US" altLang="zh-CN" sz="1350">
                <a:solidFill>
                  <a:srgbClr val="0000FF"/>
                </a:solidFill>
                <a:latin typeface="+mn-lt"/>
                <a:ea typeface="黑体" pitchFamily="49" charset="-122"/>
              </a:rPr>
              <a:t>+</a:t>
            </a:r>
            <a:r>
              <a:rPr lang="zh-CN" altLang="en-US" sz="1350">
                <a:solidFill>
                  <a:srgbClr val="0000FF"/>
                </a:solidFill>
                <a:latin typeface="+mn-lt"/>
                <a:ea typeface="黑体" pitchFamily="49" charset="-122"/>
              </a:rPr>
              <a:t>”左侧是</a:t>
            </a:r>
            <a:r>
              <a:rPr lang="en-US" altLang="zh-CN" sz="1350">
                <a:solidFill>
                  <a:srgbClr val="0000FF"/>
                </a:solidFill>
                <a:latin typeface="+mn-lt"/>
                <a:ea typeface="黑体" pitchFamily="49" charset="-122"/>
              </a:rPr>
              <a:t>double</a:t>
            </a:r>
            <a:r>
              <a:rPr lang="zh-CN" altLang="en-US" sz="1350">
                <a:solidFill>
                  <a:srgbClr val="0000FF"/>
                </a:solidFill>
                <a:latin typeface="+mn-lt"/>
                <a:ea typeface="黑体" pitchFamily="49" charset="-122"/>
              </a:rPr>
              <a:t>类型，右侧是</a:t>
            </a:r>
            <a:r>
              <a:rPr lang="en-US" altLang="zh-CN" sz="1350">
                <a:solidFill>
                  <a:srgbClr val="0000FF"/>
                </a:solidFill>
                <a:latin typeface="+mn-lt"/>
                <a:ea typeface="黑体" pitchFamily="49" charset="-122"/>
              </a:rPr>
              <a:t>Complex</a:t>
            </a:r>
            <a:r>
              <a:rPr lang="zh-CN" altLang="en-US" sz="1350">
                <a:solidFill>
                  <a:srgbClr val="0000FF"/>
                </a:solidFill>
                <a:latin typeface="+mn-lt"/>
                <a:ea typeface="黑体" pitchFamily="49" charset="-122"/>
              </a:rPr>
              <a:t>类型，无“</a:t>
            </a:r>
            <a:r>
              <a:rPr lang="en-US" altLang="zh-CN" sz="1350">
                <a:solidFill>
                  <a:srgbClr val="0000FF"/>
                </a:solidFill>
                <a:latin typeface="+mn-lt"/>
                <a:ea typeface="黑体" pitchFamily="49" charset="-122"/>
              </a:rPr>
              <a:t>+</a:t>
            </a:r>
            <a:r>
              <a:rPr lang="zh-CN" altLang="en-US" sz="1350">
                <a:solidFill>
                  <a:srgbClr val="0000FF"/>
                </a:solidFill>
                <a:latin typeface="+mn-lt"/>
                <a:ea typeface="黑体" pitchFamily="49" charset="-122"/>
              </a:rPr>
              <a:t>”重载函数，有</a:t>
            </a:r>
            <a:r>
              <a:rPr lang="en-US" altLang="zh-CN" sz="1350">
                <a:solidFill>
                  <a:srgbClr val="0000FF"/>
                </a:solidFill>
                <a:latin typeface="+mn-lt"/>
                <a:ea typeface="黑体" pitchFamily="49" charset="-122"/>
              </a:rPr>
              <a:t>double</a:t>
            </a:r>
            <a:r>
              <a:rPr lang="zh-CN" altLang="en-US" sz="1350">
                <a:solidFill>
                  <a:srgbClr val="0000FF"/>
                </a:solidFill>
                <a:latin typeface="+mn-lt"/>
                <a:ea typeface="黑体" pitchFamily="49" charset="-122"/>
              </a:rPr>
              <a:t>重载函数，调用。</a:t>
            </a:r>
            <a:endParaRPr lang="en-US" altLang="zh-CN" sz="1350">
              <a:solidFill>
                <a:srgbClr val="0000FF"/>
              </a:solidFill>
              <a:latin typeface="+mn-lt"/>
              <a:ea typeface="黑体" pitchFamily="49" charset="-122"/>
            </a:endParaRPr>
          </a:p>
        </p:txBody>
      </p:sp>
    </p:spTree>
    <p:extLst>
      <p:ext uri="{BB962C8B-B14F-4D97-AF65-F5344CB8AC3E}">
        <p14:creationId xmlns:p14="http://schemas.microsoft.com/office/powerpoint/2010/main" val="30644632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3011">
                                            <p:txEl>
                                              <p:pRg st="8" end="8"/>
                                            </p:txEl>
                                          </p:spTgt>
                                        </p:tgtEl>
                                        <p:attrNameLst>
                                          <p:attrName>style.visibility</p:attrName>
                                        </p:attrNameLst>
                                      </p:cBhvr>
                                      <p:to>
                                        <p:strVal val="visible"/>
                                      </p:to>
                                    </p:set>
                                    <p:animEffect transition="in" filter="blinds(horizontal)">
                                      <p:cBhvr>
                                        <p:cTn id="17" dur="500"/>
                                        <p:tgtEl>
                                          <p:spTgt spid="43011">
                                            <p:txEl>
                                              <p:pRg st="8" end="8"/>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nodeType="clickEffect">
                                  <p:stCondLst>
                                    <p:cond delay="0"/>
                                  </p:stCondLst>
                                  <p:childTnLst>
                                    <p:set>
                                      <p:cBhvr>
                                        <p:cTn id="21" dur="1" fill="hold">
                                          <p:stCondLst>
                                            <p:cond delay="0"/>
                                          </p:stCondLst>
                                        </p:cTn>
                                        <p:tgtEl>
                                          <p:spTgt spid="5">
                                            <p:txEl>
                                              <p:pRg st="9" end="9"/>
                                            </p:txEl>
                                          </p:spTgt>
                                        </p:tgtEl>
                                        <p:attrNameLst>
                                          <p:attrName>style.visibility</p:attrName>
                                        </p:attrNameLst>
                                      </p:cBhvr>
                                      <p:to>
                                        <p:strVal val="visible"/>
                                      </p:to>
                                    </p:set>
                                    <p:anim calcmode="lin" valueType="num">
                                      <p:cBhvr additive="base">
                                        <p:cTn id="22"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
                                            <p:txEl>
                                              <p:pRg st="9" end="9"/>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5">
                                            <p:txEl>
                                              <p:pRg st="10" end="10"/>
                                            </p:txEl>
                                          </p:spTgt>
                                        </p:tgtEl>
                                        <p:attrNameLst>
                                          <p:attrName>style.visibility</p:attrName>
                                        </p:attrNameLst>
                                      </p:cBhvr>
                                      <p:to>
                                        <p:strVal val="visible"/>
                                      </p:to>
                                    </p:set>
                                    <p:anim calcmode="lin" valueType="num">
                                      <p:cBhvr additive="base">
                                        <p:cTn id="26"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xit" presetSubtype="10" fill="hold" nodeType="clickEffect">
                                  <p:stCondLst>
                                    <p:cond delay="0"/>
                                  </p:stCondLst>
                                  <p:childTnLst>
                                    <p:animEffect transition="out" filter="blinds(horizontal)">
                                      <p:cBhvr>
                                        <p:cTn id="31" dur="500"/>
                                        <p:tgtEl>
                                          <p:spTgt spid="5">
                                            <p:txEl>
                                              <p:pRg st="4" end="4"/>
                                            </p:txEl>
                                          </p:spTgt>
                                        </p:tgtEl>
                                      </p:cBhvr>
                                    </p:animEffect>
                                    <p:set>
                                      <p:cBhvr>
                                        <p:cTn id="32" dur="1" fill="hold">
                                          <p:stCondLst>
                                            <p:cond delay="499"/>
                                          </p:stCondLst>
                                        </p:cTn>
                                        <p:tgtEl>
                                          <p:spTgt spid="5">
                                            <p:txEl>
                                              <p:pRg st="4" end="4"/>
                                            </p:txEl>
                                          </p:spTgt>
                                        </p:tgtEl>
                                        <p:attrNameLst>
                                          <p:attrName>style.visibility</p:attrName>
                                        </p:attrNameLst>
                                      </p:cBhvr>
                                      <p:to>
                                        <p:strVal val="hidden"/>
                                      </p:to>
                                    </p:set>
                                  </p:childTnLst>
                                </p:cTn>
                              </p:par>
                              <p:par>
                                <p:cTn id="33" presetID="2" presetClass="exit" presetSubtype="4" fill="hold" grpId="1" nodeType="withEffect">
                                  <p:stCondLst>
                                    <p:cond delay="0"/>
                                  </p:stCondLst>
                                  <p:childTnLst>
                                    <p:anim calcmode="lin" valueType="num">
                                      <p:cBhvr additive="base">
                                        <p:cTn id="34" dur="500"/>
                                        <p:tgtEl>
                                          <p:spTgt spid="6"/>
                                        </p:tgtEl>
                                        <p:attrNameLst>
                                          <p:attrName>ppt_x</p:attrName>
                                        </p:attrNameLst>
                                      </p:cBhvr>
                                      <p:tavLst>
                                        <p:tav tm="0">
                                          <p:val>
                                            <p:strVal val="ppt_x"/>
                                          </p:val>
                                        </p:tav>
                                        <p:tav tm="100000">
                                          <p:val>
                                            <p:strVal val="ppt_x"/>
                                          </p:val>
                                        </p:tav>
                                      </p:tavLst>
                                    </p:anim>
                                    <p:anim calcmode="lin" valueType="num">
                                      <p:cBhvr additive="base">
                                        <p:cTn id="35" dur="500"/>
                                        <p:tgtEl>
                                          <p:spTgt spid="6"/>
                                        </p:tgtEl>
                                        <p:attrNameLst>
                                          <p:attrName>ppt_y</p:attrName>
                                        </p:attrNameLst>
                                      </p:cBhvr>
                                      <p:tavLst>
                                        <p:tav tm="0">
                                          <p:val>
                                            <p:strVal val="ppt_y"/>
                                          </p:val>
                                        </p:tav>
                                        <p:tav tm="100000">
                                          <p:val>
                                            <p:strVal val="1+ppt_h/2"/>
                                          </p:val>
                                        </p:tav>
                                      </p:tavLst>
                                    </p:anim>
                                    <p:set>
                                      <p:cBhvr>
                                        <p:cTn id="36" dur="1" fill="hold">
                                          <p:stCondLst>
                                            <p:cond delay="499"/>
                                          </p:stCondLst>
                                        </p:cTn>
                                        <p:tgtEl>
                                          <p:spTgt spid="6"/>
                                        </p:tgtEl>
                                        <p:attrNameLst>
                                          <p:attrName>style.visibility</p:attrName>
                                        </p:attrNameLst>
                                      </p:cBhvr>
                                      <p:to>
                                        <p:strVal val="hidden"/>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blinds(horizontal)">
                                      <p:cBhvr>
                                        <p:cTn id="4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P spid="8" grpId="0" animBg="1"/>
      <p:bldP spid="6" grpId="0" animBg="1" autoUpdateAnimBg="0"/>
      <p:bldP spid="6" grpId="1" animBg="1"/>
    </p:bld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E3A935AA-15AA-4EAF-A7FA-0D1B83B8666F}"/>
              </a:ext>
            </a:extLst>
          </p:cNvPr>
          <p:cNvSpPr>
            <a:spLocks noGrp="1" noChangeArrowheads="1"/>
          </p:cNvSpPr>
          <p:nvPr>
            <p:ph type="subTitle" idx="4294967295"/>
          </p:nvPr>
        </p:nvSpPr>
        <p:spPr>
          <a:xfrm>
            <a:off x="1143000" y="1285876"/>
            <a:ext cx="6286500" cy="352186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38138" indent="-127397" algn="just">
              <a:lnSpc>
                <a:spcPts val="2250"/>
              </a:lnSpc>
              <a:buClr>
                <a:srgbClr val="FF0000"/>
              </a:buClr>
              <a:buSzPct val="75000"/>
              <a:buFont typeface="Wingdings" panose="05000000000000000000" pitchFamily="2" charset="2"/>
              <a:buChar char="p"/>
            </a:pPr>
            <a:r>
              <a:rPr lang="zh-CN" altLang="en-US" sz="1500" b="0">
                <a:ea typeface="黑体" panose="02010609060101010101" pitchFamily="49" charset="-122"/>
              </a:rPr>
              <a:t>通常把类型转换函数也称为类型转换运算符函数，由于它也是重载函数，因此也称为</a:t>
            </a:r>
            <a:r>
              <a:rPr lang="zh-CN" altLang="en-US" sz="1500" b="0">
                <a:solidFill>
                  <a:srgbClr val="0000FF"/>
                </a:solidFill>
                <a:ea typeface="黑体" panose="02010609060101010101" pitchFamily="49" charset="-122"/>
              </a:rPr>
              <a:t>类型转换运算符重载函数</a:t>
            </a:r>
            <a:r>
              <a:rPr lang="zh-CN" altLang="en-US" sz="1500" b="0">
                <a:ea typeface="黑体" panose="02010609060101010101" pitchFamily="49" charset="-122"/>
              </a:rPr>
              <a:t>(或称强制类型转换运算符重载函数)。</a:t>
            </a:r>
          </a:p>
          <a:p>
            <a:pPr marL="338138" indent="-127397" algn="just">
              <a:lnSpc>
                <a:spcPts val="2250"/>
              </a:lnSpc>
              <a:buClr>
                <a:srgbClr val="FF0000"/>
              </a:buClr>
              <a:buSzPct val="75000"/>
              <a:buFont typeface="Wingdings" panose="05000000000000000000" pitchFamily="2" charset="2"/>
              <a:buChar char="p"/>
            </a:pPr>
            <a:r>
              <a:rPr lang="zh-CN" altLang="en-US" sz="1500" b="0">
                <a:ea typeface="黑体" panose="02010609060101010101" pitchFamily="49" charset="-122"/>
              </a:rPr>
              <a:t>假如程序中需要对一个</a:t>
            </a:r>
            <a:r>
              <a:rPr lang="en-US" altLang="zh-CN" sz="1500" b="0">
                <a:ea typeface="黑体" panose="02010609060101010101" pitchFamily="49" charset="-122"/>
              </a:rPr>
              <a:t>Complex</a:t>
            </a:r>
            <a:r>
              <a:rPr lang="zh-CN" altLang="en-US" sz="1500" b="0">
                <a:ea typeface="黑体" panose="02010609060101010101" pitchFamily="49" charset="-122"/>
              </a:rPr>
              <a:t>类对象和一个</a:t>
            </a:r>
            <a:r>
              <a:rPr lang="en-US" altLang="zh-CN" sz="1500" b="0">
                <a:ea typeface="黑体" panose="02010609060101010101" pitchFamily="49" charset="-122"/>
              </a:rPr>
              <a:t>double</a:t>
            </a:r>
            <a:r>
              <a:rPr lang="zh-CN" altLang="en-US" sz="1500" b="0">
                <a:ea typeface="黑体" panose="02010609060101010101" pitchFamily="49" charset="-122"/>
              </a:rPr>
              <a:t>型变量进行+,-,*,/等算术运算，以及关系运算和逻辑运算，如果不用类型转换函数，就要对多种运算符进行重载，以便能进行各种运算</a:t>
            </a:r>
            <a:endParaRPr lang="en-US" altLang="zh-CN" sz="1500" b="0">
              <a:ea typeface="黑体" panose="02010609060101010101" pitchFamily="49" charset="-122"/>
            </a:endParaRPr>
          </a:p>
          <a:p>
            <a:pPr marL="338138" indent="-127397" algn="just">
              <a:lnSpc>
                <a:spcPts val="2250"/>
              </a:lnSpc>
              <a:buClr>
                <a:srgbClr val="FF0000"/>
              </a:buClr>
              <a:buSzPct val="75000"/>
              <a:buFont typeface="Wingdings" panose="05000000000000000000" pitchFamily="2" charset="2"/>
              <a:buChar char="p"/>
            </a:pPr>
            <a:r>
              <a:rPr lang="zh-CN" altLang="en-US" sz="1500" b="0">
                <a:ea typeface="黑体" panose="02010609060101010101" pitchFamily="49" charset="-122"/>
              </a:rPr>
              <a:t>如果用类型转换函数对</a:t>
            </a:r>
            <a:r>
              <a:rPr lang="en-US" altLang="zh-CN" sz="1500" b="0">
                <a:ea typeface="黑体" panose="02010609060101010101" pitchFamily="49" charset="-122"/>
              </a:rPr>
              <a:t>double</a:t>
            </a:r>
            <a:r>
              <a:rPr lang="zh-CN" altLang="en-US" sz="1500" b="0">
                <a:ea typeface="黑体" panose="02010609060101010101" pitchFamily="49" charset="-122"/>
              </a:rPr>
              <a:t>进行重载(使</a:t>
            </a:r>
            <a:r>
              <a:rPr lang="en-US" altLang="zh-CN" sz="1500" b="0">
                <a:ea typeface="黑体" panose="02010609060101010101" pitchFamily="49" charset="-122"/>
              </a:rPr>
              <a:t>Complex</a:t>
            </a:r>
            <a:r>
              <a:rPr lang="zh-CN" altLang="en-US" sz="1500" b="0">
                <a:ea typeface="黑体" panose="02010609060101010101" pitchFamily="49" charset="-122"/>
              </a:rPr>
              <a:t>类对象转换为</a:t>
            </a:r>
            <a:r>
              <a:rPr lang="en-US" altLang="zh-CN" sz="1500" b="0">
                <a:ea typeface="黑体" panose="02010609060101010101" pitchFamily="49" charset="-122"/>
              </a:rPr>
              <a:t>double</a:t>
            </a:r>
            <a:r>
              <a:rPr lang="zh-CN" altLang="en-US" sz="1500" b="0">
                <a:ea typeface="黑体" panose="02010609060101010101" pitchFamily="49" charset="-122"/>
              </a:rPr>
              <a:t>型数据)，就不必对各种运算符进行重载，因为</a:t>
            </a:r>
            <a:r>
              <a:rPr lang="en-US" altLang="zh-CN" sz="1500" b="0">
                <a:ea typeface="黑体" panose="02010609060101010101" pitchFamily="49" charset="-122"/>
              </a:rPr>
              <a:t>Complex</a:t>
            </a:r>
            <a:r>
              <a:rPr lang="zh-CN" altLang="en-US" sz="1500" b="0">
                <a:ea typeface="黑体" panose="02010609060101010101" pitchFamily="49" charset="-122"/>
              </a:rPr>
              <a:t>类对象可以被自动地转换为</a:t>
            </a:r>
            <a:r>
              <a:rPr lang="en-US" altLang="zh-CN" sz="1500" b="0">
                <a:ea typeface="黑体" panose="02010609060101010101" pitchFamily="49" charset="-122"/>
              </a:rPr>
              <a:t>double</a:t>
            </a:r>
            <a:r>
              <a:rPr lang="zh-CN" altLang="en-US" sz="1500" b="0">
                <a:ea typeface="黑体" panose="02010609060101010101" pitchFamily="49" charset="-122"/>
              </a:rPr>
              <a:t>型数据，而标准类型的数据的运算，是可以使用系统提供的各种运算符的。</a:t>
            </a:r>
          </a:p>
        </p:txBody>
      </p:sp>
    </p:spTree>
    <p:extLst>
      <p:ext uri="{BB962C8B-B14F-4D97-AF65-F5344CB8AC3E}">
        <p14:creationId xmlns:p14="http://schemas.microsoft.com/office/powerpoint/2010/main" val="2139018377"/>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A8A39598-9BBD-4F7E-B487-7B09BDBE4FB1}"/>
              </a:ext>
            </a:extLst>
          </p:cNvPr>
          <p:cNvSpPr>
            <a:spLocks noGrp="1" noChangeArrowheads="1"/>
          </p:cNvSpPr>
          <p:nvPr>
            <p:ph type="subTitle" idx="4294967295"/>
          </p:nvPr>
        </p:nvSpPr>
        <p:spPr>
          <a:xfrm>
            <a:off x="1063229" y="956476"/>
            <a:ext cx="6588919" cy="87510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buNone/>
            </a:pPr>
            <a:r>
              <a:rPr lang="zh-CN" altLang="en-US" sz="1650" dirty="0">
                <a:solidFill>
                  <a:srgbClr val="FF0000"/>
                </a:solidFill>
              </a:rPr>
              <a:t>例10.10 包含转换构造函数、运算符重载函数和类型转换函数的程序。</a:t>
            </a:r>
          </a:p>
          <a:p>
            <a:pPr indent="-4763">
              <a:buNone/>
            </a:pPr>
            <a:r>
              <a:rPr lang="zh-CN" altLang="en-US" sz="1650" dirty="0">
                <a:solidFill>
                  <a:srgbClr val="0000FF"/>
                </a:solidFill>
              </a:rPr>
              <a:t>以下程序只包含转换构造函数和运算符重载函数。</a:t>
            </a:r>
          </a:p>
          <a:p>
            <a:pPr indent="-4763">
              <a:spcBef>
                <a:spcPct val="10000"/>
              </a:spcBef>
              <a:buNone/>
            </a:pPr>
            <a:endParaRPr lang="en-US" altLang="zh-CN" sz="1350" dirty="0"/>
          </a:p>
        </p:txBody>
      </p:sp>
      <p:sp>
        <p:nvSpPr>
          <p:cNvPr id="43011" name="矩形 2">
            <a:extLst>
              <a:ext uri="{FF2B5EF4-FFF2-40B4-BE49-F238E27FC236}">
                <a16:creationId xmlns:a16="http://schemas.microsoft.com/office/drawing/2014/main" id="{87FF7760-DA8D-4CCA-A72A-61973F7BC7AB}"/>
              </a:ext>
            </a:extLst>
          </p:cNvPr>
          <p:cNvSpPr>
            <a:spLocks noChangeArrowheads="1"/>
          </p:cNvSpPr>
          <p:nvPr/>
        </p:nvSpPr>
        <p:spPr bwMode="auto">
          <a:xfrm>
            <a:off x="1277541" y="1821658"/>
            <a:ext cx="3294459" cy="3908822"/>
          </a:xfrm>
          <a:prstGeom prst="rect">
            <a:avLst/>
          </a:prstGeom>
          <a:noFill/>
          <a:ln w="222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10000"/>
              </a:spcBef>
            </a:pPr>
            <a:r>
              <a:rPr lang="zh-CN" altLang="en-US" sz="1350" b="1"/>
              <a:t>#</a:t>
            </a:r>
            <a:r>
              <a:rPr lang="en-US" altLang="zh-CN" sz="1350" b="1"/>
              <a:t>include &lt;iostream&gt;</a:t>
            </a:r>
          </a:p>
          <a:p>
            <a:pPr eaLnBrk="1" hangingPunct="1">
              <a:spcBef>
                <a:spcPct val="10000"/>
              </a:spcBef>
            </a:pPr>
            <a:r>
              <a:rPr lang="en-US" altLang="zh-CN" sz="1350" b="1"/>
              <a:t>using namespace std;</a:t>
            </a:r>
          </a:p>
          <a:p>
            <a:pPr eaLnBrk="1" hangingPunct="1">
              <a:spcBef>
                <a:spcPct val="10000"/>
              </a:spcBef>
            </a:pPr>
            <a:r>
              <a:rPr lang="en-US" altLang="zh-CN" sz="1350" b="1"/>
              <a:t>class Complex</a:t>
            </a:r>
          </a:p>
          <a:p>
            <a:pPr eaLnBrk="1" hangingPunct="1">
              <a:spcBef>
                <a:spcPct val="10000"/>
              </a:spcBef>
            </a:pPr>
            <a:r>
              <a:rPr lang="en-US" altLang="zh-CN" sz="1350" b="1"/>
              <a:t>{public:</a:t>
            </a:r>
          </a:p>
          <a:p>
            <a:pPr eaLnBrk="1" hangingPunct="1">
              <a:spcBef>
                <a:spcPct val="10000"/>
              </a:spcBef>
            </a:pPr>
            <a:r>
              <a:rPr lang="en-US" altLang="zh-CN" sz="1350" b="1"/>
              <a:t>Complex( ){real=0;imag=0;}                            </a:t>
            </a:r>
          </a:p>
          <a:p>
            <a:pPr eaLnBrk="1" hangingPunct="1">
              <a:spcBef>
                <a:spcPct val="10000"/>
              </a:spcBef>
            </a:pPr>
            <a:r>
              <a:rPr lang="en-US" altLang="zh-CN" sz="1350" b="1"/>
              <a:t> //</a:t>
            </a:r>
            <a:r>
              <a:rPr lang="zh-CN" altLang="en-US" sz="1350" b="1"/>
              <a:t>默认构造函数</a:t>
            </a:r>
          </a:p>
          <a:p>
            <a:pPr eaLnBrk="1" hangingPunct="1">
              <a:spcBef>
                <a:spcPct val="10000"/>
              </a:spcBef>
            </a:pPr>
            <a:r>
              <a:rPr lang="en-US" altLang="zh-CN" sz="1350" b="1">
                <a:solidFill>
                  <a:srgbClr val="0000FF"/>
                </a:solidFill>
              </a:rPr>
              <a:t>Complex(double r){real=r;imag=0;}                     </a:t>
            </a:r>
          </a:p>
          <a:p>
            <a:pPr eaLnBrk="1" hangingPunct="1">
              <a:spcBef>
                <a:spcPct val="10000"/>
              </a:spcBef>
            </a:pPr>
            <a:r>
              <a:rPr lang="en-US" altLang="zh-CN" sz="1350" b="1">
                <a:solidFill>
                  <a:srgbClr val="0000FF"/>
                </a:solidFill>
              </a:rPr>
              <a:t>//</a:t>
            </a:r>
            <a:r>
              <a:rPr lang="zh-CN" altLang="en-US" sz="1350" b="1">
                <a:solidFill>
                  <a:srgbClr val="0000FF"/>
                </a:solidFill>
              </a:rPr>
              <a:t>转换构造函数</a:t>
            </a:r>
          </a:p>
          <a:p>
            <a:pPr eaLnBrk="1" hangingPunct="1">
              <a:spcBef>
                <a:spcPct val="10000"/>
              </a:spcBef>
            </a:pPr>
            <a:r>
              <a:rPr lang="en-US" altLang="zh-CN" sz="1350" b="1"/>
              <a:t>Complex(double r,double i){real=r;imag=i;}            </a:t>
            </a:r>
          </a:p>
          <a:p>
            <a:pPr eaLnBrk="1" hangingPunct="1">
              <a:spcBef>
                <a:spcPct val="10000"/>
              </a:spcBef>
            </a:pPr>
            <a:r>
              <a:rPr lang="en-US" altLang="zh-CN" sz="1350" b="1"/>
              <a:t>//</a:t>
            </a:r>
            <a:r>
              <a:rPr lang="zh-CN" altLang="en-US" sz="1350" b="1"/>
              <a:t>实现初始化的构造函数</a:t>
            </a:r>
          </a:p>
          <a:p>
            <a:pPr eaLnBrk="1" hangingPunct="1">
              <a:spcBef>
                <a:spcPct val="10000"/>
              </a:spcBef>
            </a:pPr>
            <a:r>
              <a:rPr lang="en-US" altLang="zh-CN" sz="1350" b="1">
                <a:solidFill>
                  <a:srgbClr val="0000FF"/>
                </a:solidFill>
              </a:rPr>
              <a:t>friend Complex operator + (Complex c1,Complex c2);    </a:t>
            </a:r>
          </a:p>
          <a:p>
            <a:pPr eaLnBrk="1" hangingPunct="1">
              <a:spcBef>
                <a:spcPct val="10000"/>
              </a:spcBef>
            </a:pPr>
            <a:r>
              <a:rPr lang="en-US" altLang="zh-CN" sz="1350" b="1">
                <a:solidFill>
                  <a:srgbClr val="0000FF"/>
                </a:solidFill>
              </a:rPr>
              <a:t>//</a:t>
            </a:r>
            <a:r>
              <a:rPr lang="zh-CN" altLang="en-US" sz="1350" b="1">
                <a:solidFill>
                  <a:srgbClr val="0000FF"/>
                </a:solidFill>
              </a:rPr>
              <a:t>重载运算符</a:t>
            </a:r>
            <a:r>
              <a:rPr lang="zh-CN" altLang="en-US" sz="1350" b="1">
                <a:solidFill>
                  <a:srgbClr val="0000FF"/>
                </a:solidFill>
                <a:latin typeface="Arial" panose="020B0604020202020204" pitchFamily="34" charset="0"/>
              </a:rPr>
              <a:t>“</a:t>
            </a:r>
            <a:r>
              <a:rPr lang="zh-CN" altLang="en-US" sz="1350" b="1">
                <a:solidFill>
                  <a:srgbClr val="0000FF"/>
                </a:solidFill>
              </a:rPr>
              <a:t>+</a:t>
            </a:r>
            <a:r>
              <a:rPr lang="zh-CN" altLang="en-US" sz="1350" b="1">
                <a:solidFill>
                  <a:srgbClr val="0000FF"/>
                </a:solidFill>
                <a:latin typeface="Arial" panose="020B0604020202020204" pitchFamily="34" charset="0"/>
              </a:rPr>
              <a:t>”</a:t>
            </a:r>
            <a:r>
              <a:rPr lang="zh-CN" altLang="en-US" sz="1350" b="1">
                <a:solidFill>
                  <a:srgbClr val="0000FF"/>
                </a:solidFill>
              </a:rPr>
              <a:t>的友元函数</a:t>
            </a:r>
          </a:p>
          <a:p>
            <a:pPr eaLnBrk="1" hangingPunct="1">
              <a:spcBef>
                <a:spcPct val="10000"/>
              </a:spcBef>
            </a:pPr>
            <a:r>
              <a:rPr lang="en-US" altLang="zh-CN" sz="1350" b="1"/>
              <a:t>void display( );</a:t>
            </a:r>
          </a:p>
          <a:p>
            <a:pPr eaLnBrk="1" hangingPunct="1">
              <a:spcBef>
                <a:spcPct val="10000"/>
              </a:spcBef>
            </a:pPr>
            <a:r>
              <a:rPr lang="en-US" altLang="zh-CN" sz="1350" b="1"/>
              <a:t>private:</a:t>
            </a:r>
          </a:p>
          <a:p>
            <a:pPr eaLnBrk="1" hangingPunct="1">
              <a:spcBef>
                <a:spcPct val="10000"/>
              </a:spcBef>
            </a:pPr>
            <a:r>
              <a:rPr lang="en-US" altLang="zh-CN" sz="1350" b="1"/>
              <a:t>double real;</a:t>
            </a:r>
          </a:p>
          <a:p>
            <a:pPr eaLnBrk="1" hangingPunct="1">
              <a:spcBef>
                <a:spcPct val="10000"/>
              </a:spcBef>
            </a:pPr>
            <a:r>
              <a:rPr lang="en-US" altLang="zh-CN" sz="1350" b="1"/>
              <a:t>double imag;};</a:t>
            </a:r>
            <a:endParaRPr lang="zh-CN" altLang="en-US" sz="1350" b="1"/>
          </a:p>
        </p:txBody>
      </p:sp>
      <p:sp>
        <p:nvSpPr>
          <p:cNvPr id="43012" name="矩形 3">
            <a:extLst>
              <a:ext uri="{FF2B5EF4-FFF2-40B4-BE49-F238E27FC236}">
                <a16:creationId xmlns:a16="http://schemas.microsoft.com/office/drawing/2014/main" id="{6B3A497E-EE40-41B0-93AE-319F3CAE9E67}"/>
              </a:ext>
            </a:extLst>
          </p:cNvPr>
          <p:cNvSpPr>
            <a:spLocks noChangeArrowheads="1"/>
          </p:cNvSpPr>
          <p:nvPr/>
        </p:nvSpPr>
        <p:spPr bwMode="auto">
          <a:xfrm>
            <a:off x="4733925" y="1826419"/>
            <a:ext cx="3105150" cy="3906441"/>
          </a:xfrm>
          <a:prstGeom prst="rect">
            <a:avLst/>
          </a:prstGeom>
          <a:noFill/>
          <a:ln w="222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10000"/>
              </a:spcBef>
            </a:pPr>
            <a:r>
              <a:rPr lang="en-US" altLang="zh-CN" sz="1350" b="1"/>
              <a:t>Complex operator + (Complex c1,Complex c2)              </a:t>
            </a:r>
          </a:p>
          <a:p>
            <a:pPr eaLnBrk="1" hangingPunct="1">
              <a:spcBef>
                <a:spcPct val="10000"/>
              </a:spcBef>
            </a:pPr>
            <a:r>
              <a:rPr lang="en-US" altLang="zh-CN" sz="1350" b="1"/>
              <a:t> //</a:t>
            </a:r>
            <a:r>
              <a:rPr lang="zh-CN" altLang="en-US" sz="1350" b="1"/>
              <a:t>定义运算符</a:t>
            </a:r>
            <a:r>
              <a:rPr lang="zh-CN" altLang="en-US" sz="1350" b="1">
                <a:latin typeface="Arial" panose="020B0604020202020204" pitchFamily="34" charset="0"/>
              </a:rPr>
              <a:t>“</a:t>
            </a:r>
            <a:r>
              <a:rPr lang="zh-CN" altLang="en-US" sz="1350" b="1"/>
              <a:t>+</a:t>
            </a:r>
            <a:r>
              <a:rPr lang="zh-CN" altLang="en-US" sz="1350" b="1">
                <a:latin typeface="Arial" panose="020B0604020202020204" pitchFamily="34" charset="0"/>
              </a:rPr>
              <a:t>”</a:t>
            </a:r>
            <a:r>
              <a:rPr lang="zh-CN" altLang="en-US" sz="1350" b="1"/>
              <a:t>重载函数</a:t>
            </a:r>
          </a:p>
          <a:p>
            <a:pPr eaLnBrk="1" hangingPunct="1">
              <a:spcBef>
                <a:spcPct val="10000"/>
              </a:spcBef>
            </a:pPr>
            <a:r>
              <a:rPr lang="zh-CN" altLang="en-US" sz="1350" b="1"/>
              <a:t>{</a:t>
            </a:r>
            <a:r>
              <a:rPr lang="en-US" altLang="zh-CN" sz="1350" b="1"/>
              <a:t>return Complex(c1.real+c2.real, c1.imag+c2.imag);}</a:t>
            </a:r>
          </a:p>
          <a:p>
            <a:pPr eaLnBrk="1" hangingPunct="1">
              <a:spcBef>
                <a:spcPct val="10000"/>
              </a:spcBef>
            </a:pPr>
            <a:endParaRPr lang="en-US" altLang="zh-CN" sz="1350" b="1"/>
          </a:p>
          <a:p>
            <a:pPr eaLnBrk="1" hangingPunct="1">
              <a:spcBef>
                <a:spcPct val="10000"/>
              </a:spcBef>
            </a:pPr>
            <a:r>
              <a:rPr lang="en-US" altLang="zh-CN" sz="1350" b="1"/>
              <a:t>void Complex∷display( )</a:t>
            </a:r>
          </a:p>
          <a:p>
            <a:pPr eaLnBrk="1" hangingPunct="1">
              <a:spcBef>
                <a:spcPct val="10000"/>
              </a:spcBef>
            </a:pPr>
            <a:r>
              <a:rPr lang="en-US" altLang="zh-CN" sz="1350" b="1"/>
              <a:t>{cout&lt;&lt;″(″&lt;&lt;real&lt;&lt;″,″&lt;&lt;imag&lt;&lt;″i)″&lt;&lt;endl;}</a:t>
            </a:r>
          </a:p>
          <a:p>
            <a:pPr eaLnBrk="1" hangingPunct="1">
              <a:spcBef>
                <a:spcPct val="10000"/>
              </a:spcBef>
            </a:pPr>
            <a:endParaRPr lang="en-US" altLang="zh-CN" sz="1350" b="1"/>
          </a:p>
          <a:p>
            <a:pPr eaLnBrk="1" hangingPunct="1">
              <a:spcBef>
                <a:spcPct val="10000"/>
              </a:spcBef>
            </a:pPr>
            <a:r>
              <a:rPr lang="en-US" altLang="zh-CN" sz="1350" b="1"/>
              <a:t>int main( )</a:t>
            </a:r>
          </a:p>
          <a:p>
            <a:pPr eaLnBrk="1" hangingPunct="1">
              <a:spcBef>
                <a:spcPct val="10000"/>
              </a:spcBef>
            </a:pPr>
            <a:r>
              <a:rPr lang="en-US" altLang="zh-CN" sz="1350" b="1"/>
              <a:t>{Complex c1(3,4),c2(5,-10),c3;</a:t>
            </a:r>
          </a:p>
          <a:p>
            <a:pPr eaLnBrk="1" hangingPunct="1">
              <a:spcBef>
                <a:spcPct val="10000"/>
              </a:spcBef>
            </a:pPr>
            <a:r>
              <a:rPr lang="en-US" altLang="zh-CN" sz="1350" b="1"/>
              <a:t>c3=c1+</a:t>
            </a:r>
            <a:r>
              <a:rPr lang="en-US" altLang="zh-CN" sz="1350" b="1">
                <a:solidFill>
                  <a:srgbClr val="FF0000"/>
                </a:solidFill>
              </a:rPr>
              <a:t>2.5</a:t>
            </a:r>
            <a:r>
              <a:rPr lang="en-US" altLang="zh-CN" sz="1350" b="1"/>
              <a:t>;                                             </a:t>
            </a:r>
          </a:p>
          <a:p>
            <a:pPr eaLnBrk="1" hangingPunct="1">
              <a:spcBef>
                <a:spcPct val="10000"/>
              </a:spcBef>
            </a:pPr>
            <a:r>
              <a:rPr lang="en-US" altLang="zh-CN" sz="1350" b="1"/>
              <a:t> //</a:t>
            </a:r>
            <a:r>
              <a:rPr lang="zh-CN" altLang="en-US" sz="1350" b="1"/>
              <a:t>复数与</a:t>
            </a:r>
            <a:r>
              <a:rPr lang="en-US" altLang="zh-CN" sz="1350" b="1"/>
              <a:t>double</a:t>
            </a:r>
            <a:r>
              <a:rPr lang="zh-CN" altLang="en-US" sz="1350" b="1"/>
              <a:t>数据相加</a:t>
            </a:r>
          </a:p>
          <a:p>
            <a:pPr eaLnBrk="1" hangingPunct="1">
              <a:spcBef>
                <a:spcPct val="10000"/>
              </a:spcBef>
            </a:pPr>
            <a:r>
              <a:rPr lang="en-US" altLang="zh-CN" sz="1350" b="1"/>
              <a:t>c3.display( );</a:t>
            </a:r>
          </a:p>
          <a:p>
            <a:pPr eaLnBrk="1" hangingPunct="1">
              <a:spcBef>
                <a:spcPct val="10000"/>
              </a:spcBef>
            </a:pPr>
            <a:r>
              <a:rPr lang="en-US" altLang="zh-CN" sz="1350" b="1"/>
              <a:t>return 0;}</a:t>
            </a:r>
            <a:endParaRPr lang="zh-CN" altLang="en-US" sz="1350" b="1"/>
          </a:p>
        </p:txBody>
      </p:sp>
      <p:sp>
        <p:nvSpPr>
          <p:cNvPr id="5" name="矩形 4">
            <a:extLst>
              <a:ext uri="{FF2B5EF4-FFF2-40B4-BE49-F238E27FC236}">
                <a16:creationId xmlns:a16="http://schemas.microsoft.com/office/drawing/2014/main" id="{B3B46175-02BF-4895-A8B7-3500BAAF6E5A}"/>
              </a:ext>
            </a:extLst>
          </p:cNvPr>
          <p:cNvSpPr/>
          <p:nvPr/>
        </p:nvSpPr>
        <p:spPr>
          <a:xfrm>
            <a:off x="6354367" y="5166123"/>
            <a:ext cx="1458515" cy="553998"/>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a:spAutoFit/>
          </a:bodyPr>
          <a:lstStyle/>
          <a:p>
            <a:pPr indent="-4763">
              <a:defRPr/>
            </a:pPr>
            <a:r>
              <a:rPr lang="zh-CN" altLang="en-US" sz="1500" b="1" dirty="0">
                <a:solidFill>
                  <a:srgbClr val="FF0000"/>
                </a:solidFill>
                <a:latin typeface="Times New Roman" charset="0"/>
              </a:rPr>
              <a:t>运行结果为</a:t>
            </a:r>
          </a:p>
          <a:p>
            <a:pPr indent="-4763">
              <a:defRPr/>
            </a:pPr>
            <a:r>
              <a:rPr lang="zh-CN" altLang="en-US" sz="1500" b="1" dirty="0">
                <a:solidFill>
                  <a:srgbClr val="FF0000"/>
                </a:solidFill>
                <a:latin typeface="Times New Roman" charset="0"/>
              </a:rPr>
              <a:t>(5.5+4</a:t>
            </a:r>
            <a:r>
              <a:rPr lang="en-US" altLang="zh-CN" sz="1500" b="1" dirty="0" err="1">
                <a:solidFill>
                  <a:srgbClr val="FF0000"/>
                </a:solidFill>
                <a:latin typeface="Times New Roman" charset="0"/>
              </a:rPr>
              <a:t>i</a:t>
            </a:r>
            <a:r>
              <a:rPr lang="en-US" altLang="zh-CN" sz="1500" b="1" dirty="0">
                <a:solidFill>
                  <a:srgbClr val="FF0000"/>
                </a:solidFill>
                <a:latin typeface="Times New Roman" charset="0"/>
              </a:rPr>
              <a:t>)</a:t>
            </a:r>
            <a:endParaRPr lang="zh-CN" altLang="en-US" sz="1500" b="1" dirty="0">
              <a:solidFill>
                <a:srgbClr val="FF0000"/>
              </a:solidFill>
              <a:latin typeface="Times New Roman" charset="0"/>
            </a:endParaRPr>
          </a:p>
        </p:txBody>
      </p:sp>
      <p:sp>
        <p:nvSpPr>
          <p:cNvPr id="6" name="AutoShape 10">
            <a:extLst>
              <a:ext uri="{FF2B5EF4-FFF2-40B4-BE49-F238E27FC236}">
                <a16:creationId xmlns:a16="http://schemas.microsoft.com/office/drawing/2014/main" id="{8B8B46C8-956A-443F-AE8E-CDE3FEB984A4}"/>
              </a:ext>
            </a:extLst>
          </p:cNvPr>
          <p:cNvSpPr>
            <a:spLocks noChangeArrowheads="1"/>
          </p:cNvSpPr>
          <p:nvPr/>
        </p:nvSpPr>
        <p:spPr bwMode="auto">
          <a:xfrm>
            <a:off x="4357687" y="3944542"/>
            <a:ext cx="3053954" cy="459700"/>
          </a:xfrm>
          <a:prstGeom prst="wedgeRoundRectCallout">
            <a:avLst>
              <a:gd name="adj1" fmla="val -14338"/>
              <a:gd name="adj2" fmla="val 83296"/>
              <a:gd name="adj3" fmla="val 16667"/>
            </a:avLst>
          </a:prstGeom>
          <a:solidFill>
            <a:srgbClr val="FFC000"/>
          </a:solidFill>
          <a:ln w="25400">
            <a:solidFill>
              <a:srgbClr val="C00000"/>
            </a:solidFill>
            <a:miter lim="800000"/>
            <a:headEnd/>
            <a:tailEnd/>
          </a:ln>
        </p:spPr>
        <p:txBody>
          <a:bodyPr lIns="13500" tIns="0" rIns="13500" bIns="0">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50"/>
              <a:t>operator+(c1,2.5)</a:t>
            </a:r>
          </a:p>
          <a:p>
            <a:pPr eaLnBrk="1" hangingPunct="1"/>
            <a:r>
              <a:rPr lang="en-US" altLang="zh-CN" sz="1350">
                <a:solidFill>
                  <a:srgbClr val="0000FF"/>
                </a:solidFill>
                <a:ea typeface="黑体" panose="02010609060101010101" pitchFamily="49" charset="-122"/>
              </a:rPr>
              <a:t>operator+(c1,Complex(2.5))</a:t>
            </a:r>
            <a:endParaRPr lang="en-US" altLang="zh-CN" sz="1350"/>
          </a:p>
        </p:txBody>
      </p:sp>
    </p:spTree>
    <p:extLst>
      <p:ext uri="{BB962C8B-B14F-4D97-AF65-F5344CB8AC3E}">
        <p14:creationId xmlns:p14="http://schemas.microsoft.com/office/powerpoint/2010/main" val="12648275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B39878B1-F54B-4023-8B62-B8C5672B52FD}"/>
              </a:ext>
            </a:extLst>
          </p:cNvPr>
          <p:cNvSpPr>
            <a:spLocks noGrp="1" noChangeArrowheads="1"/>
          </p:cNvSpPr>
          <p:nvPr>
            <p:ph type="subTitle" idx="4294967295"/>
          </p:nvPr>
        </p:nvSpPr>
        <p:spPr>
          <a:xfrm>
            <a:off x="1143000" y="1419226"/>
            <a:ext cx="6286500" cy="335994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38138" indent="-127397" algn="just">
              <a:lnSpc>
                <a:spcPts val="2475"/>
              </a:lnSpc>
              <a:buClr>
                <a:srgbClr val="FF0000"/>
              </a:buClr>
              <a:buSzPct val="75000"/>
              <a:buFont typeface="Wingdings" panose="05000000000000000000" pitchFamily="2" charset="2"/>
              <a:buChar char="p"/>
            </a:pPr>
            <a:r>
              <a:rPr lang="zh-CN" altLang="en-US" sz="1500" b="0">
                <a:solidFill>
                  <a:srgbClr val="0000FF"/>
                </a:solidFill>
                <a:ea typeface="黑体" panose="02010609060101010101" pitchFamily="49" charset="-122"/>
              </a:rPr>
              <a:t>如果把“</a:t>
            </a:r>
            <a:r>
              <a:rPr lang="en-US" altLang="zh-CN" sz="1500" b="0">
                <a:solidFill>
                  <a:srgbClr val="0000FF"/>
                </a:solidFill>
                <a:ea typeface="黑体" panose="02010609060101010101" pitchFamily="49" charset="-122"/>
              </a:rPr>
              <a:t>c3=c1+2.5;”</a:t>
            </a:r>
            <a:r>
              <a:rPr lang="zh-CN" altLang="en-US" sz="1500" b="0">
                <a:solidFill>
                  <a:srgbClr val="0000FF"/>
                </a:solidFill>
                <a:ea typeface="黑体" panose="02010609060101010101" pitchFamily="49" charset="-122"/>
              </a:rPr>
              <a:t>改为</a:t>
            </a:r>
            <a:r>
              <a:rPr lang="en-US" altLang="zh-CN" sz="1500" b="0">
                <a:solidFill>
                  <a:srgbClr val="0000FF"/>
                </a:solidFill>
                <a:ea typeface="黑体" panose="02010609060101010101" pitchFamily="49" charset="-122"/>
              </a:rPr>
              <a:t>c3=2.5+c1;</a:t>
            </a:r>
            <a:r>
              <a:rPr lang="zh-CN" altLang="en-US" sz="1500" b="0">
                <a:solidFill>
                  <a:srgbClr val="0000FF"/>
                </a:solidFill>
                <a:ea typeface="黑体" panose="02010609060101010101" pitchFamily="49" charset="-122"/>
              </a:rPr>
              <a:t> 程序可以通过编译和正常运行，过程与前相同。</a:t>
            </a:r>
            <a:endParaRPr lang="en-US" altLang="zh-CN" sz="1500" b="0">
              <a:solidFill>
                <a:srgbClr val="0000FF"/>
              </a:solidFill>
              <a:ea typeface="黑体" panose="02010609060101010101" pitchFamily="49" charset="-122"/>
            </a:endParaRPr>
          </a:p>
          <a:p>
            <a:pPr marL="338138" indent="-127397" algn="just">
              <a:lnSpc>
                <a:spcPts val="2475"/>
              </a:lnSpc>
              <a:buClr>
                <a:srgbClr val="FF0000"/>
              </a:buClr>
              <a:buSzPct val="75000"/>
              <a:buNone/>
            </a:pPr>
            <a:r>
              <a:rPr lang="zh-CN" altLang="en-US" sz="1500" b="0">
                <a:solidFill>
                  <a:srgbClr val="0000FF"/>
                </a:solidFill>
                <a:ea typeface="黑体" panose="02010609060101010101" pitchFamily="49" charset="-122"/>
              </a:rPr>
              <a:t> 调用友元函数</a:t>
            </a:r>
            <a:r>
              <a:rPr lang="en-US" altLang="zh-CN" sz="1500" b="0">
                <a:solidFill>
                  <a:srgbClr val="0000FF"/>
                </a:solidFill>
                <a:ea typeface="黑体" panose="02010609060101010101" pitchFamily="49" charset="-122"/>
              </a:rPr>
              <a:t>operator+(Complex(2.5)+c1)</a:t>
            </a:r>
            <a:endParaRPr lang="zh-CN" altLang="en-US" sz="1500" b="0">
              <a:solidFill>
                <a:srgbClr val="0000FF"/>
              </a:solidFill>
              <a:ea typeface="黑体" panose="02010609060101010101" pitchFamily="49" charset="-122"/>
            </a:endParaRPr>
          </a:p>
          <a:p>
            <a:pPr marL="338138" indent="-127397" algn="just">
              <a:lnSpc>
                <a:spcPts val="2475"/>
              </a:lnSpc>
              <a:buClr>
                <a:srgbClr val="FF0000"/>
              </a:buClr>
              <a:buSzPct val="75000"/>
              <a:buFont typeface="Wingdings" panose="05000000000000000000" pitchFamily="2" charset="2"/>
              <a:buChar char="p"/>
            </a:pPr>
            <a:r>
              <a:rPr lang="zh-CN" altLang="en-US" sz="1500" b="0">
                <a:solidFill>
                  <a:srgbClr val="FF0000"/>
                </a:solidFill>
                <a:ea typeface="黑体" panose="02010609060101010101" pitchFamily="49" charset="-122"/>
              </a:rPr>
              <a:t>在已定义了相应的转换构造函数情况下，将运算符“+”函数重载为友元函数，在进行两个复数相加时，可以用交换律。</a:t>
            </a:r>
            <a:endParaRPr lang="en-US" altLang="zh-CN" sz="1500" b="0">
              <a:solidFill>
                <a:srgbClr val="FF0000"/>
              </a:solidFill>
              <a:ea typeface="黑体" panose="02010609060101010101" pitchFamily="49" charset="-122"/>
            </a:endParaRPr>
          </a:p>
          <a:p>
            <a:pPr marL="338138" indent="-127397" algn="just">
              <a:lnSpc>
                <a:spcPts val="2475"/>
              </a:lnSpc>
              <a:buClr>
                <a:srgbClr val="FF0000"/>
              </a:buClr>
              <a:buSzPct val="75000"/>
              <a:buFont typeface="Wingdings" panose="05000000000000000000" pitchFamily="2" charset="2"/>
              <a:buChar char="p"/>
            </a:pPr>
            <a:r>
              <a:rPr lang="zh-CN" altLang="en-US" sz="1500" b="0">
                <a:ea typeface="黑体" panose="02010609060101010101" pitchFamily="49" charset="-122"/>
              </a:rPr>
              <a:t>如果运算符函数重载为成员函数，它的第一个参数必须是本类的对象。当第一个操作数不是类对象时，不能将运算符函数重载为成员函数。如果将运算符“+”函数重载为类的成员函数，交换律不适用。</a:t>
            </a:r>
          </a:p>
          <a:p>
            <a:pPr marL="338138" indent="-127397" algn="just">
              <a:lnSpc>
                <a:spcPts val="2475"/>
              </a:lnSpc>
              <a:buClr>
                <a:srgbClr val="FF0000"/>
              </a:buClr>
              <a:buSzPct val="75000"/>
              <a:buFont typeface="Wingdings" panose="05000000000000000000" pitchFamily="2" charset="2"/>
              <a:buChar char="p"/>
            </a:pPr>
            <a:r>
              <a:rPr lang="zh-CN" altLang="en-US" sz="1500" b="0">
                <a:ea typeface="黑体" panose="02010609060101010101" pitchFamily="49" charset="-122"/>
              </a:rPr>
              <a:t>由于这个原因，</a:t>
            </a:r>
            <a:r>
              <a:rPr lang="zh-CN" altLang="en-US" sz="1500" b="0">
                <a:solidFill>
                  <a:srgbClr val="0000FF"/>
                </a:solidFill>
                <a:ea typeface="黑体" panose="02010609060101010101" pitchFamily="49" charset="-122"/>
              </a:rPr>
              <a:t>一般情况下将双目运算符函数重载为友元函数</a:t>
            </a:r>
            <a:r>
              <a:rPr lang="zh-CN" altLang="en-US" sz="1500" b="0">
                <a:ea typeface="黑体" panose="02010609060101010101" pitchFamily="49" charset="-122"/>
              </a:rPr>
              <a:t>。单目运算符则多重载为成员函数。</a:t>
            </a:r>
          </a:p>
          <a:p>
            <a:pPr marL="338138" indent="-127397" algn="just">
              <a:lnSpc>
                <a:spcPts val="2100"/>
              </a:lnSpc>
              <a:buClr>
                <a:srgbClr val="FF0000"/>
              </a:buClr>
              <a:buSzPct val="75000"/>
              <a:buFont typeface="Wingdings" panose="05000000000000000000" pitchFamily="2" charset="2"/>
              <a:buChar char="p"/>
            </a:pPr>
            <a:endParaRPr lang="zh-CN" altLang="en-US" sz="1650" b="0">
              <a:solidFill>
                <a:srgbClr val="FF0000"/>
              </a:solidFill>
              <a:ea typeface="黑体" panose="02010609060101010101" pitchFamily="49" charset="-122"/>
            </a:endParaRPr>
          </a:p>
        </p:txBody>
      </p:sp>
    </p:spTree>
    <p:extLst>
      <p:ext uri="{BB962C8B-B14F-4D97-AF65-F5344CB8AC3E}">
        <p14:creationId xmlns:p14="http://schemas.microsoft.com/office/powerpoint/2010/main" val="41677449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5FEFF"/>
        </a:solidFill>
        <a:effectLst/>
      </p:bgPr>
    </p:bg>
    <p:spTree>
      <p:nvGrpSpPr>
        <p:cNvPr id="1" name=""/>
        <p:cNvGrpSpPr/>
        <p:nvPr/>
      </p:nvGrpSpPr>
      <p:grpSpPr>
        <a:xfrm>
          <a:off x="0" y="0"/>
          <a:ext cx="0" cy="0"/>
          <a:chOff x="0" y="0"/>
          <a:chExt cx="0" cy="0"/>
        </a:xfrm>
      </p:grpSpPr>
      <p:sp>
        <p:nvSpPr>
          <p:cNvPr id="22531" name="Rectangle 3">
            <a:extLst>
              <a:ext uri="{FF2B5EF4-FFF2-40B4-BE49-F238E27FC236}">
                <a16:creationId xmlns:a16="http://schemas.microsoft.com/office/drawing/2014/main" id="{3E713A65-E347-41B0-9BBD-DC382F661EB0}"/>
              </a:ext>
            </a:extLst>
          </p:cNvPr>
          <p:cNvSpPr>
            <a:spLocks noGrp="1" noChangeArrowheads="1"/>
          </p:cNvSpPr>
          <p:nvPr>
            <p:ph type="ctrTitle" idx="4294967295"/>
          </p:nvPr>
        </p:nvSpPr>
        <p:spPr>
          <a:xfrm>
            <a:off x="1858566" y="17165"/>
            <a:ext cx="6115050" cy="514350"/>
          </a:xfrm>
          <a:prstGeom prst="rect">
            <a:avLst/>
          </a:prstGeom>
        </p:spPr>
        <p:txBody>
          <a:bodyPr anchor="t"/>
          <a:lstStyle/>
          <a:p>
            <a:pPr eaLnBrk="1" hangingPunct="1">
              <a:lnSpc>
                <a:spcPct val="150000"/>
              </a:lnSpc>
              <a:defRPr/>
            </a:pPr>
            <a:r>
              <a:rPr lang="zh-CN" altLang="en-US" dirty="0">
                <a:effectLst>
                  <a:outerShdw blurRad="38100" dist="38100" dir="2700000" algn="tl">
                    <a:srgbClr val="000000"/>
                  </a:outerShdw>
                </a:effectLst>
                <a:latin typeface="Arial" charset="0"/>
                <a:ea typeface="黑体" pitchFamily="2" charset="-122"/>
              </a:rPr>
              <a:t>*4.</a:t>
            </a:r>
            <a:r>
              <a:rPr lang="en-US" altLang="zh-CN" dirty="0">
                <a:effectLst>
                  <a:outerShdw blurRad="38100" dist="38100" dir="2700000" algn="tl">
                    <a:srgbClr val="000000"/>
                  </a:outerShdw>
                </a:effectLst>
                <a:latin typeface="Arial" charset="0"/>
                <a:ea typeface="黑体" pitchFamily="2" charset="-122"/>
              </a:rPr>
              <a:t>7</a:t>
            </a:r>
            <a:r>
              <a:rPr lang="zh-CN" altLang="en-US" dirty="0">
                <a:effectLst>
                  <a:outerShdw blurRad="38100" dist="38100" dir="2700000" algn="tl">
                    <a:srgbClr val="000000"/>
                  </a:outerShdw>
                </a:effectLst>
                <a:latin typeface="Arial" charset="0"/>
                <a:ea typeface="黑体" pitchFamily="2" charset="-122"/>
              </a:rPr>
              <a:t> 内置函数</a:t>
            </a:r>
          </a:p>
        </p:txBody>
      </p:sp>
      <p:sp>
        <p:nvSpPr>
          <p:cNvPr id="704514" name="Rectangle 2">
            <a:extLst>
              <a:ext uri="{FF2B5EF4-FFF2-40B4-BE49-F238E27FC236}">
                <a16:creationId xmlns:a16="http://schemas.microsoft.com/office/drawing/2014/main" id="{AE5A025D-D8C1-44F8-BB18-6285B4C7CC6A}"/>
              </a:ext>
            </a:extLst>
          </p:cNvPr>
          <p:cNvSpPr>
            <a:spLocks noGrp="1" noChangeArrowheads="1"/>
          </p:cNvSpPr>
          <p:nvPr>
            <p:ph type="subTitle" idx="4294967295"/>
          </p:nvPr>
        </p:nvSpPr>
        <p:spPr>
          <a:xfrm>
            <a:off x="1115616" y="822028"/>
            <a:ext cx="6286500" cy="3429000"/>
          </a:xfrm>
          <a:prstGeom prst="rect">
            <a:avLst/>
          </a:prstGeom>
        </p:spPr>
        <p:txBody>
          <a:bodyPr/>
          <a:lstStyle/>
          <a:p>
            <a:pPr marL="534591" indent="-267891" algn="just">
              <a:lnSpc>
                <a:spcPct val="125000"/>
              </a:lnSpc>
              <a:buClr>
                <a:srgbClr val="FF0000"/>
              </a:buClr>
              <a:buSzPct val="80000"/>
              <a:buFont typeface="Wingdings" pitchFamily="2" charset="2"/>
              <a:buChar char="p"/>
              <a:defRPr/>
            </a:pPr>
            <a:r>
              <a:rPr lang="en-US" altLang="zh-CN" dirty="0"/>
              <a:t>C++</a:t>
            </a:r>
            <a:r>
              <a:rPr lang="zh-CN" altLang="en-US" dirty="0"/>
              <a:t>提供一种提高效率的方法，即在编译时将所调用函数的代码直接嵌入到主调函数中，而不是将流程转出去。</a:t>
            </a:r>
            <a:endParaRPr lang="en-US" altLang="zh-CN" dirty="0"/>
          </a:p>
          <a:p>
            <a:pPr marL="534591" indent="-267891" algn="just">
              <a:lnSpc>
                <a:spcPct val="125000"/>
              </a:lnSpc>
              <a:buClr>
                <a:srgbClr val="FF0000"/>
              </a:buClr>
              <a:buSzPct val="80000"/>
              <a:buFont typeface="Wingdings" pitchFamily="2" charset="2"/>
              <a:buChar char="p"/>
              <a:defRPr/>
            </a:pPr>
            <a:r>
              <a:rPr lang="zh-CN" altLang="en-US" dirty="0"/>
              <a:t>这种嵌入到主调函数中的函数称为</a:t>
            </a:r>
            <a:r>
              <a:rPr lang="zh-CN" altLang="en-US" dirty="0">
                <a:solidFill>
                  <a:schemeClr val="accent2"/>
                </a:solidFill>
              </a:rPr>
              <a:t>内置函数(</a:t>
            </a:r>
            <a:r>
              <a:rPr lang="en-US" altLang="zh-CN" dirty="0">
                <a:solidFill>
                  <a:schemeClr val="accent2"/>
                </a:solidFill>
              </a:rPr>
              <a:t>inline function)</a:t>
            </a:r>
            <a:r>
              <a:rPr lang="en-US" altLang="zh-CN" dirty="0"/>
              <a:t>，</a:t>
            </a:r>
            <a:r>
              <a:rPr lang="zh-CN" altLang="en-US" dirty="0"/>
              <a:t>又称内嵌函数，内联函数。在有些书中把它译成内联函数。</a:t>
            </a:r>
          </a:p>
          <a:p>
            <a:pPr marL="534591" indent="-267891" algn="just">
              <a:lnSpc>
                <a:spcPct val="125000"/>
              </a:lnSpc>
              <a:buClr>
                <a:srgbClr val="FF0000"/>
              </a:buClr>
              <a:buSzPct val="80000"/>
              <a:buFont typeface="Wingdings" pitchFamily="2" charset="2"/>
              <a:buChar char="p"/>
              <a:defRPr/>
            </a:pPr>
            <a:r>
              <a:rPr lang="zh-CN" altLang="en-US" dirty="0"/>
              <a:t>指定内置函数的方法很简单，只需在函数首行的左端加一个关键字</a:t>
            </a:r>
            <a:r>
              <a:rPr lang="en-US" altLang="zh-CN" dirty="0">
                <a:solidFill>
                  <a:schemeClr val="accent2"/>
                </a:solidFill>
              </a:rPr>
              <a:t>inline</a:t>
            </a:r>
            <a:r>
              <a:rPr lang="zh-CN" altLang="en-US" dirty="0"/>
              <a:t>即可。</a:t>
            </a:r>
          </a:p>
          <a:p>
            <a:pPr indent="-4763">
              <a:buNone/>
              <a:defRPr/>
            </a:pPr>
            <a:endParaRPr lang="zh-CN" altLang="en-US" dirty="0"/>
          </a:p>
        </p:txBody>
      </p:sp>
    </p:spTree>
    <p:extLst>
      <p:ext uri="{BB962C8B-B14F-4D97-AF65-F5344CB8AC3E}">
        <p14:creationId xmlns:p14="http://schemas.microsoft.com/office/powerpoint/2010/main" val="1054310682"/>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9649AD13-5E81-4A02-B0F5-DFB7D87A649C}"/>
              </a:ext>
            </a:extLst>
          </p:cNvPr>
          <p:cNvSpPr>
            <a:spLocks noGrp="1" noChangeArrowheads="1"/>
          </p:cNvSpPr>
          <p:nvPr>
            <p:ph type="subTitle" idx="4294967295"/>
          </p:nvPr>
        </p:nvSpPr>
        <p:spPr>
          <a:xfrm>
            <a:off x="1143000" y="1257301"/>
            <a:ext cx="6286500" cy="449341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buNone/>
            </a:pPr>
            <a:r>
              <a:rPr lang="zh-CN" altLang="en-US" sz="1650">
                <a:solidFill>
                  <a:srgbClr val="0000FF"/>
                </a:solidFill>
              </a:rPr>
              <a:t> 在上面程序的基础上增加类型转换函数： </a:t>
            </a:r>
          </a:p>
          <a:p>
            <a:pPr indent="-4763">
              <a:buNone/>
            </a:pPr>
            <a:r>
              <a:rPr lang="en-US" altLang="zh-CN" sz="1500">
                <a:solidFill>
                  <a:srgbClr val="FF0000"/>
                </a:solidFill>
              </a:rPr>
              <a:t>operator double( ){return real;}</a:t>
            </a:r>
          </a:p>
          <a:p>
            <a:pPr indent="-4763">
              <a:buNone/>
            </a:pPr>
            <a:endParaRPr lang="en-US" altLang="zh-CN" sz="1500"/>
          </a:p>
          <a:p>
            <a:pPr indent="-4763">
              <a:buNone/>
            </a:pPr>
            <a:r>
              <a:rPr lang="zh-CN" altLang="en-US" sz="1500"/>
              <a:t>此时</a:t>
            </a:r>
            <a:r>
              <a:rPr lang="en-US" altLang="zh-CN" sz="1500"/>
              <a:t>Complex</a:t>
            </a:r>
            <a:r>
              <a:rPr lang="zh-CN" altLang="en-US" sz="1500"/>
              <a:t>类的公用部分为</a:t>
            </a:r>
          </a:p>
          <a:p>
            <a:pPr indent="-4763">
              <a:buNone/>
            </a:pPr>
            <a:r>
              <a:rPr lang="en-US" altLang="zh-CN" sz="1500"/>
              <a:t>public:</a:t>
            </a:r>
          </a:p>
          <a:p>
            <a:pPr indent="-4763">
              <a:buNone/>
            </a:pPr>
            <a:r>
              <a:rPr lang="en-US" altLang="zh-CN" sz="1500"/>
              <a:t>Complex( ){real=0;imag=0;}</a:t>
            </a:r>
          </a:p>
          <a:p>
            <a:pPr indent="-4763">
              <a:buNone/>
            </a:pPr>
            <a:r>
              <a:rPr lang="en-US" altLang="zh-CN" sz="1500"/>
              <a:t>Complex(double r){real=r;imag=0;}                    //</a:t>
            </a:r>
            <a:r>
              <a:rPr lang="zh-CN" altLang="en-US" sz="1500"/>
              <a:t>转换构造函数</a:t>
            </a:r>
          </a:p>
          <a:p>
            <a:pPr indent="-4763">
              <a:buNone/>
            </a:pPr>
            <a:r>
              <a:rPr lang="en-US" altLang="zh-CN" sz="1500"/>
              <a:t>Complex(double r,double i){real=r;imag=i;}</a:t>
            </a:r>
          </a:p>
          <a:p>
            <a:pPr indent="-4763">
              <a:buNone/>
            </a:pPr>
            <a:r>
              <a:rPr lang="en-US" altLang="zh-CN" sz="1500">
                <a:solidFill>
                  <a:srgbClr val="FF0000"/>
                </a:solidFill>
              </a:rPr>
              <a:t>operator double( ){return real;}                     //</a:t>
            </a:r>
            <a:r>
              <a:rPr lang="zh-CN" altLang="en-US" sz="1500">
                <a:solidFill>
                  <a:srgbClr val="FF0000"/>
                </a:solidFill>
              </a:rPr>
              <a:t>类型转换函数</a:t>
            </a:r>
          </a:p>
          <a:p>
            <a:pPr indent="-4763">
              <a:buNone/>
            </a:pPr>
            <a:r>
              <a:rPr lang="en-US" altLang="zh-CN" sz="1500"/>
              <a:t>friend Complex operator+ (Complex c1,Complex c2);    //</a:t>
            </a:r>
            <a:r>
              <a:rPr lang="zh-CN" altLang="en-US" sz="1500"/>
              <a:t>重载运算符</a:t>
            </a:r>
            <a:r>
              <a:rPr lang="zh-CN" altLang="en-US" sz="1500">
                <a:latin typeface="Arial" panose="020B0604020202020204" pitchFamily="34" charset="0"/>
              </a:rPr>
              <a:t>“</a:t>
            </a:r>
            <a:r>
              <a:rPr lang="zh-CN" altLang="en-US" sz="1500"/>
              <a:t>+</a:t>
            </a:r>
            <a:r>
              <a:rPr lang="zh-CN" altLang="en-US" sz="1500">
                <a:latin typeface="Arial" panose="020B0604020202020204" pitchFamily="34" charset="0"/>
              </a:rPr>
              <a:t>”</a:t>
            </a:r>
            <a:endParaRPr lang="zh-CN" altLang="en-US" sz="1500"/>
          </a:p>
          <a:p>
            <a:pPr indent="-4763">
              <a:buNone/>
            </a:pPr>
            <a:r>
              <a:rPr lang="en-US" altLang="zh-CN" sz="1500"/>
              <a:t>void display( );</a:t>
            </a:r>
          </a:p>
          <a:p>
            <a:pPr indent="-4763">
              <a:buNone/>
            </a:pPr>
            <a:r>
              <a:rPr lang="zh-CN" altLang="en-US" sz="1500"/>
              <a:t>其余部分不变。程序在编译时出错，原因是出现二义性：</a:t>
            </a:r>
            <a:endParaRPr lang="en-US" altLang="zh-CN" sz="1500"/>
          </a:p>
          <a:p>
            <a:pPr indent="-4763">
              <a:buNone/>
            </a:pPr>
            <a:r>
              <a:rPr lang="en-US" altLang="zh-CN" sz="1500"/>
              <a:t>c3=c1+</a:t>
            </a:r>
            <a:r>
              <a:rPr lang="en-US" altLang="zh-CN" sz="1500">
                <a:solidFill>
                  <a:srgbClr val="FF0000"/>
                </a:solidFill>
              </a:rPr>
              <a:t>2.5</a:t>
            </a:r>
            <a:r>
              <a:rPr lang="en-US" altLang="zh-CN" sz="1500"/>
              <a:t>;                                             </a:t>
            </a:r>
          </a:p>
          <a:p>
            <a:pPr indent="-4763">
              <a:buNone/>
            </a:pPr>
            <a:r>
              <a:rPr lang="zh-CN" altLang="en-US" sz="1500">
                <a:solidFill>
                  <a:srgbClr val="FF0000"/>
                </a:solidFill>
              </a:rPr>
              <a:t>到底是将</a:t>
            </a:r>
            <a:r>
              <a:rPr lang="en-US" altLang="zh-CN" sz="1500">
                <a:solidFill>
                  <a:srgbClr val="FF0000"/>
                </a:solidFill>
              </a:rPr>
              <a:t>c1</a:t>
            </a:r>
            <a:r>
              <a:rPr lang="zh-CN" altLang="en-US" sz="1500">
                <a:solidFill>
                  <a:srgbClr val="FF0000"/>
                </a:solidFill>
              </a:rPr>
              <a:t>转换为</a:t>
            </a:r>
            <a:r>
              <a:rPr lang="en-US" altLang="zh-CN" sz="1500">
                <a:solidFill>
                  <a:srgbClr val="FF0000"/>
                </a:solidFill>
              </a:rPr>
              <a:t>double?</a:t>
            </a:r>
            <a:r>
              <a:rPr lang="zh-CN" altLang="en-US" sz="1500">
                <a:solidFill>
                  <a:srgbClr val="FF0000"/>
                </a:solidFill>
              </a:rPr>
              <a:t>还是将</a:t>
            </a:r>
            <a:r>
              <a:rPr lang="en-US" altLang="zh-CN" sz="1500">
                <a:solidFill>
                  <a:srgbClr val="FF0000"/>
                </a:solidFill>
              </a:rPr>
              <a:t>2.5</a:t>
            </a:r>
            <a:r>
              <a:rPr lang="zh-CN" altLang="en-US" sz="1500">
                <a:solidFill>
                  <a:srgbClr val="FF0000"/>
                </a:solidFill>
              </a:rPr>
              <a:t>转换为</a:t>
            </a:r>
            <a:r>
              <a:rPr lang="en-US" altLang="zh-CN" sz="1500">
                <a:solidFill>
                  <a:srgbClr val="FF0000"/>
                </a:solidFill>
              </a:rPr>
              <a:t>Complex?</a:t>
            </a:r>
          </a:p>
          <a:p>
            <a:pPr indent="-4763">
              <a:buNone/>
            </a:pPr>
            <a:endParaRPr lang="zh-CN" altLang="en-US" sz="1500"/>
          </a:p>
        </p:txBody>
      </p:sp>
    </p:spTree>
    <p:extLst>
      <p:ext uri="{BB962C8B-B14F-4D97-AF65-F5344CB8AC3E}">
        <p14:creationId xmlns:p14="http://schemas.microsoft.com/office/powerpoint/2010/main" val="3328713573"/>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6BF2201E-C13B-45F0-B7E3-63FE15E8C085}"/>
              </a:ext>
            </a:extLst>
          </p:cNvPr>
          <p:cNvSpPr>
            <a:spLocks noGrp="1" noChangeArrowheads="1"/>
          </p:cNvSpPr>
          <p:nvPr>
            <p:ph type="subTitle" idx="4294967295"/>
          </p:nvPr>
        </p:nvSpPr>
        <p:spPr>
          <a:xfrm>
            <a:off x="1143000" y="2996803"/>
            <a:ext cx="2862263" cy="75604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buNone/>
            </a:pPr>
            <a:r>
              <a:rPr lang="zh-CN" altLang="en-US" sz="3600">
                <a:solidFill>
                  <a:srgbClr val="0000FF"/>
                </a:solidFill>
              </a:rPr>
              <a:t> 本章结束</a:t>
            </a:r>
            <a:endParaRPr lang="zh-CN" altLang="en-US" sz="3600"/>
          </a:p>
        </p:txBody>
      </p:sp>
    </p:spTree>
    <p:extLst>
      <p:ext uri="{BB962C8B-B14F-4D97-AF65-F5344CB8AC3E}">
        <p14:creationId xmlns:p14="http://schemas.microsoft.com/office/powerpoint/2010/main" val="1213287521"/>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a:extLst>
              <a:ext uri="{FF2B5EF4-FFF2-40B4-BE49-F238E27FC236}">
                <a16:creationId xmlns:a16="http://schemas.microsoft.com/office/drawing/2014/main" id="{C237E6FB-12F3-4083-B556-D6C4253EEFAB}"/>
              </a:ext>
            </a:extLst>
          </p:cNvPr>
          <p:cNvSpPr>
            <a:spLocks noGrp="1" noChangeArrowheads="1"/>
          </p:cNvSpPr>
          <p:nvPr>
            <p:ph type="ctrTitle" idx="4294967295"/>
          </p:nvPr>
        </p:nvSpPr>
        <p:spPr>
          <a:xfrm>
            <a:off x="1601670" y="1307232"/>
            <a:ext cx="6115050" cy="514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algn="ctr" eaLnBrk="1" hangingPunct="1">
              <a:lnSpc>
                <a:spcPct val="150000"/>
              </a:lnSpc>
              <a:spcBef>
                <a:spcPct val="50000"/>
              </a:spcBef>
            </a:pPr>
            <a:r>
              <a:rPr lang="zh-CN" altLang="en-US" sz="3150" dirty="0">
                <a:latin typeface="黑体" panose="02010609060101010101" pitchFamily="49" charset="-122"/>
                <a:ea typeface="黑体" panose="02010609060101010101" pitchFamily="49" charset="-122"/>
              </a:rPr>
              <a:t>第4篇</a:t>
            </a:r>
            <a:br>
              <a:rPr lang="zh-CN" altLang="en-US" sz="3150" dirty="0">
                <a:latin typeface="黑体" panose="02010609060101010101" pitchFamily="49" charset="-122"/>
                <a:ea typeface="黑体" panose="02010609060101010101" pitchFamily="49" charset="-122"/>
              </a:rPr>
            </a:br>
            <a:r>
              <a:rPr lang="zh-CN" altLang="en-US" sz="3150" dirty="0">
                <a:latin typeface="黑体" panose="02010609060101010101" pitchFamily="49" charset="-122"/>
                <a:ea typeface="黑体" panose="02010609060101010101" pitchFamily="49" charset="-122"/>
              </a:rPr>
              <a:t>面向对象的程序设计</a:t>
            </a:r>
          </a:p>
        </p:txBody>
      </p:sp>
      <p:sp>
        <p:nvSpPr>
          <p:cNvPr id="2050" name="Rectangle 2">
            <a:extLst>
              <a:ext uri="{FF2B5EF4-FFF2-40B4-BE49-F238E27FC236}">
                <a16:creationId xmlns:a16="http://schemas.microsoft.com/office/drawing/2014/main" id="{7DDB7C37-488A-4A4A-9DC0-9A8397BB2DB6}"/>
              </a:ext>
            </a:extLst>
          </p:cNvPr>
          <p:cNvSpPr>
            <a:spLocks noGrp="1" noChangeArrowheads="1"/>
          </p:cNvSpPr>
          <p:nvPr>
            <p:ph type="subTitle" idx="4294967295"/>
          </p:nvPr>
        </p:nvSpPr>
        <p:spPr>
          <a:xfrm>
            <a:off x="1600187" y="2564904"/>
            <a:ext cx="6286500" cy="28575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buNone/>
            </a:pPr>
            <a:endParaRPr lang="zh-CN" altLang="en-US" dirty="0"/>
          </a:p>
          <a:p>
            <a:pPr indent="-4763">
              <a:buNone/>
            </a:pPr>
            <a:endParaRPr lang="zh-CN" altLang="en-US" dirty="0"/>
          </a:p>
          <a:p>
            <a:pPr indent="-4763">
              <a:buNone/>
            </a:pPr>
            <a:r>
              <a:rPr lang="zh-CN" altLang="en-US" dirty="0"/>
              <a:t>第11章  继承与派生</a:t>
            </a:r>
          </a:p>
          <a:p>
            <a:pPr indent="-4763">
              <a:buNone/>
            </a:pPr>
            <a:r>
              <a:rPr lang="zh-CN" altLang="en-US" dirty="0"/>
              <a:t>第12章  多态性与虚函数</a:t>
            </a:r>
          </a:p>
        </p:txBody>
      </p:sp>
    </p:spTree>
    <p:extLst>
      <p:ext uri="{BB962C8B-B14F-4D97-AF65-F5344CB8AC3E}">
        <p14:creationId xmlns:p14="http://schemas.microsoft.com/office/powerpoint/2010/main" val="281128275"/>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8E39EB4E-4A5B-44A0-81B5-7D58A0C875B7}"/>
              </a:ext>
            </a:extLst>
          </p:cNvPr>
          <p:cNvSpPr>
            <a:spLocks noGrp="1" noChangeArrowheads="1"/>
          </p:cNvSpPr>
          <p:nvPr>
            <p:ph type="ctrTitle" idx="4294967295"/>
          </p:nvPr>
        </p:nvSpPr>
        <p:spPr>
          <a:xfrm>
            <a:off x="1522512" y="1301557"/>
            <a:ext cx="6115050" cy="723287"/>
          </a:xfrm>
          <a:prstGeom prst="rect">
            <a:avLst/>
          </a:prstGeom>
          <a:noFill/>
          <a:ln>
            <a:solidFill>
              <a:srgbClr val="800000"/>
            </a:solidFill>
          </a:ln>
          <a:extLst>
            <a:ext uri="{909E8E84-426E-40DD-AFC4-6F175D3DCCD1}">
              <a14:hiddenFill xmlns:a14="http://schemas.microsoft.com/office/drawing/2010/main">
                <a:solidFill>
                  <a:srgbClr val="FFFFFF"/>
                </a:solidFill>
              </a14:hiddenFill>
            </a:ext>
          </a:extLst>
        </p:spPr>
        <p:txBody>
          <a:bodyPr/>
          <a:lstStyle/>
          <a:p>
            <a:pPr algn="ctr" eaLnBrk="1" hangingPunct="1">
              <a:lnSpc>
                <a:spcPct val="150000"/>
              </a:lnSpc>
              <a:spcBef>
                <a:spcPct val="50000"/>
              </a:spcBef>
            </a:pPr>
            <a:r>
              <a:rPr lang="zh-CN" altLang="en-US" sz="2250">
                <a:latin typeface="Arial" panose="020B0604020202020204" pitchFamily="34" charset="0"/>
                <a:ea typeface="黑体" panose="02010609060101010101" pitchFamily="49" charset="-122"/>
              </a:rPr>
              <a:t>第11章  继承与派生</a:t>
            </a:r>
          </a:p>
        </p:txBody>
      </p:sp>
      <p:sp>
        <p:nvSpPr>
          <p:cNvPr id="3075" name="Rectangle 3">
            <a:extLst>
              <a:ext uri="{FF2B5EF4-FFF2-40B4-BE49-F238E27FC236}">
                <a16:creationId xmlns:a16="http://schemas.microsoft.com/office/drawing/2014/main" id="{7E58DB42-A5FE-45A6-923F-C8B8E1E784CA}"/>
              </a:ext>
            </a:extLst>
          </p:cNvPr>
          <p:cNvSpPr>
            <a:spLocks noGrp="1" noChangeArrowheads="1"/>
          </p:cNvSpPr>
          <p:nvPr>
            <p:ph type="subTitle" idx="4294967295"/>
          </p:nvPr>
        </p:nvSpPr>
        <p:spPr>
          <a:xfrm>
            <a:off x="1960479" y="2186862"/>
            <a:ext cx="5657850" cy="312777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en-US" altLang="zh-CN" dirty="0">
                <a:latin typeface="Arial" panose="020B0604020202020204" pitchFamily="34" charset="0"/>
                <a:ea typeface="楷体_GB2312" pitchFamily="49" charset="-122"/>
                <a:hlinkClick r:id="rId2" action="ppaction://hlinksldjump">
                  <a:extLst>
                    <a:ext uri="{A12FA001-AC4F-418D-AE19-62706E023703}">
                      <ahyp:hlinkClr xmlns:ahyp="http://schemas.microsoft.com/office/drawing/2018/hyperlinkcolor" val="tx"/>
                    </a:ext>
                  </a:extLst>
                </a:hlinkClick>
              </a:rPr>
              <a:t>11.1  </a:t>
            </a:r>
            <a:r>
              <a:rPr lang="zh-CN" altLang="en-US" dirty="0">
                <a:latin typeface="Arial" panose="020B0604020202020204" pitchFamily="34" charset="0"/>
                <a:ea typeface="楷体_GB2312" pitchFamily="49" charset="-122"/>
                <a:hlinkClick r:id="rId2" action="ppaction://hlinksldjump">
                  <a:extLst>
                    <a:ext uri="{A12FA001-AC4F-418D-AE19-62706E023703}">
                      <ahyp:hlinkClr xmlns:ahyp="http://schemas.microsoft.com/office/drawing/2018/hyperlinkcolor" val="tx"/>
                    </a:ext>
                  </a:extLst>
                </a:hlinkClick>
              </a:rPr>
              <a:t>继承与派生的概念</a:t>
            </a:r>
            <a:endParaRPr lang="zh-CN" altLang="en-US" dirty="0">
              <a:latin typeface="Arial" panose="020B0604020202020204" pitchFamily="34" charset="0"/>
              <a:ea typeface="楷体_GB2312" pitchFamily="49" charset="-122"/>
            </a:endParaRPr>
          </a:p>
          <a:p>
            <a:pPr eaLnBrk="1" hangingPunct="1">
              <a:buFontTx/>
              <a:buNone/>
            </a:pPr>
            <a:r>
              <a:rPr lang="zh-CN" altLang="en-US" dirty="0">
                <a:latin typeface="Arial" panose="020B0604020202020204" pitchFamily="34" charset="0"/>
                <a:ea typeface="楷体_GB2312" pitchFamily="49" charset="-122"/>
                <a:hlinkClick r:id="rId3" action="ppaction://hlinksldjump">
                  <a:extLst>
                    <a:ext uri="{A12FA001-AC4F-418D-AE19-62706E023703}">
                      <ahyp:hlinkClr xmlns:ahyp="http://schemas.microsoft.com/office/drawing/2018/hyperlinkcolor" val="tx"/>
                    </a:ext>
                  </a:extLst>
                </a:hlinkClick>
              </a:rPr>
              <a:t>11.2  派生类的声明方式</a:t>
            </a:r>
            <a:endParaRPr lang="zh-CN" altLang="en-US" dirty="0">
              <a:latin typeface="Arial" panose="020B0604020202020204" pitchFamily="34" charset="0"/>
              <a:ea typeface="楷体_GB2312" pitchFamily="49" charset="-122"/>
            </a:endParaRPr>
          </a:p>
          <a:p>
            <a:pPr eaLnBrk="1" hangingPunct="1">
              <a:buFontTx/>
              <a:buNone/>
            </a:pPr>
            <a:r>
              <a:rPr lang="zh-CN" altLang="en-US" dirty="0">
                <a:latin typeface="Arial" panose="020B0604020202020204" pitchFamily="34" charset="0"/>
                <a:ea typeface="楷体_GB2312" pitchFamily="49" charset="-122"/>
                <a:hlinkClick r:id="rId4" action="ppaction://hlinksldjump">
                  <a:extLst>
                    <a:ext uri="{A12FA001-AC4F-418D-AE19-62706E023703}">
                      <ahyp:hlinkClr xmlns:ahyp="http://schemas.microsoft.com/office/drawing/2018/hyperlinkcolor" val="tx"/>
                    </a:ext>
                  </a:extLst>
                </a:hlinkClick>
              </a:rPr>
              <a:t>11.3  派生类的构成</a:t>
            </a:r>
            <a:endParaRPr lang="zh-CN" altLang="en-US" dirty="0">
              <a:latin typeface="Arial" panose="020B0604020202020204" pitchFamily="34" charset="0"/>
              <a:ea typeface="楷体_GB2312" pitchFamily="49" charset="-122"/>
            </a:endParaRPr>
          </a:p>
          <a:p>
            <a:pPr eaLnBrk="1" hangingPunct="1">
              <a:buFontTx/>
              <a:buNone/>
            </a:pPr>
            <a:r>
              <a:rPr lang="zh-CN" altLang="en-US" dirty="0">
                <a:latin typeface="Arial" panose="020B0604020202020204" pitchFamily="34" charset="0"/>
                <a:ea typeface="楷体_GB2312" pitchFamily="49" charset="-122"/>
                <a:hlinkClick r:id="rId5" action="ppaction://hlinksldjump">
                  <a:extLst>
                    <a:ext uri="{A12FA001-AC4F-418D-AE19-62706E023703}">
                      <ahyp:hlinkClr xmlns:ahyp="http://schemas.microsoft.com/office/drawing/2018/hyperlinkcolor" val="tx"/>
                    </a:ext>
                  </a:extLst>
                </a:hlinkClick>
              </a:rPr>
              <a:t>11.4  派生类成员的访问属性</a:t>
            </a:r>
            <a:endParaRPr lang="zh-CN" altLang="en-US" dirty="0">
              <a:latin typeface="Arial" panose="020B0604020202020204" pitchFamily="34" charset="0"/>
              <a:ea typeface="楷体_GB2312" pitchFamily="49" charset="-122"/>
            </a:endParaRPr>
          </a:p>
          <a:p>
            <a:pPr eaLnBrk="1" hangingPunct="1">
              <a:buFontTx/>
              <a:buNone/>
            </a:pPr>
            <a:r>
              <a:rPr lang="zh-CN" altLang="en-US" dirty="0">
                <a:latin typeface="Arial" panose="020B0604020202020204" pitchFamily="34" charset="0"/>
                <a:ea typeface="楷体_GB2312" pitchFamily="49" charset="-122"/>
                <a:hlinkClick r:id="" action="ppaction://noaction">
                  <a:extLst>
                    <a:ext uri="{A12FA001-AC4F-418D-AE19-62706E023703}">
                      <ahyp:hlinkClr xmlns:ahyp="http://schemas.microsoft.com/office/drawing/2018/hyperlinkcolor" val="tx"/>
                    </a:ext>
                  </a:extLst>
                </a:hlinkClick>
              </a:rPr>
              <a:t>11.5  派生类的构造函数和析构函数</a:t>
            </a:r>
            <a:endParaRPr lang="zh-CN" altLang="en-US" dirty="0">
              <a:latin typeface="Arial" panose="020B0604020202020204" pitchFamily="34" charset="0"/>
              <a:ea typeface="楷体_GB2312" pitchFamily="49" charset="-122"/>
            </a:endParaRPr>
          </a:p>
        </p:txBody>
      </p:sp>
    </p:spTree>
    <p:extLst>
      <p:ext uri="{BB962C8B-B14F-4D97-AF65-F5344CB8AC3E}">
        <p14:creationId xmlns:p14="http://schemas.microsoft.com/office/powerpoint/2010/main" val="2873745288"/>
      </p:ext>
    </p:extLst>
  </p:cSld>
  <p:clrMapOvr>
    <a:overrideClrMapping bg1="lt1" tx1="dk1" bg2="lt2" tx2="dk2" accent1="accent1" accent2="accent2" accent3="accent3" accent4="accent4" accent5="accent5" accent6="accent6" hlink="hlink" folHlink="folHlink"/>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9FB4FB99-34F1-4F8E-9490-0F3C6C51A7AC}"/>
              </a:ext>
            </a:extLst>
          </p:cNvPr>
          <p:cNvSpPr>
            <a:spLocks noGrp="1" noChangeArrowheads="1"/>
          </p:cNvSpPr>
          <p:nvPr>
            <p:ph type="subTitle" idx="4294967295"/>
          </p:nvPr>
        </p:nvSpPr>
        <p:spPr>
          <a:xfrm>
            <a:off x="1428750" y="1484785"/>
            <a:ext cx="6286500" cy="425053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lnSpc>
                <a:spcPts val="2700"/>
              </a:lnSpc>
              <a:spcBef>
                <a:spcPts val="900"/>
              </a:spcBef>
              <a:buClr>
                <a:srgbClr val="FF0000"/>
              </a:buClr>
              <a:buSzPct val="75000"/>
              <a:buFont typeface="Wingdings" panose="05000000000000000000" pitchFamily="2" charset="2"/>
              <a:buChar char="p"/>
            </a:pPr>
            <a:r>
              <a:rPr lang="zh-CN" altLang="en-US" sz="1800" dirty="0"/>
              <a:t> 面向对象程序设计有4个主要特点: 抽象、封装、</a:t>
            </a:r>
            <a:r>
              <a:rPr lang="zh-CN" altLang="en-US" sz="1800" dirty="0">
                <a:solidFill>
                  <a:srgbClr val="FF0000"/>
                </a:solidFill>
              </a:rPr>
              <a:t>继承和多态性</a:t>
            </a:r>
            <a:r>
              <a:rPr lang="zh-CN" altLang="en-US" sz="1800" dirty="0"/>
              <a:t>。</a:t>
            </a:r>
          </a:p>
          <a:p>
            <a:pPr indent="-4763">
              <a:lnSpc>
                <a:spcPts val="2700"/>
              </a:lnSpc>
              <a:spcBef>
                <a:spcPts val="900"/>
              </a:spcBef>
              <a:buClr>
                <a:srgbClr val="FF0000"/>
              </a:buClr>
              <a:buSzPct val="75000"/>
              <a:buFont typeface="Wingdings" panose="05000000000000000000" pitchFamily="2" charset="2"/>
              <a:buChar char="p"/>
            </a:pPr>
            <a:r>
              <a:rPr lang="zh-CN" altLang="en-US" sz="1800" dirty="0"/>
              <a:t> 传统程序设计中，由于缺乏软件重用的机制，针对不同应用不同的目的和要求，程序的结构和具体的编码是不同的，人们往往要为每一种应用项目单独进行一次程序的开发，造成软件中人力、物力和时间的浪费，效率较低。</a:t>
            </a:r>
            <a:endParaRPr lang="en-US" altLang="zh-CN" sz="1800" dirty="0"/>
          </a:p>
          <a:p>
            <a:pPr indent="-4763">
              <a:lnSpc>
                <a:spcPts val="2700"/>
              </a:lnSpc>
              <a:spcBef>
                <a:spcPts val="900"/>
              </a:spcBef>
              <a:buClr>
                <a:srgbClr val="FF0000"/>
              </a:buClr>
              <a:buSzPct val="75000"/>
              <a:buFont typeface="Wingdings" panose="05000000000000000000" pitchFamily="2" charset="2"/>
              <a:buChar char="p"/>
            </a:pPr>
            <a:r>
              <a:rPr lang="zh-CN" altLang="en-US" sz="1800" dirty="0"/>
              <a:t> 面向对象技术强调</a:t>
            </a:r>
            <a:r>
              <a:rPr lang="zh-CN" altLang="en-US" sz="1800" dirty="0">
                <a:solidFill>
                  <a:srgbClr val="FF0000"/>
                </a:solidFill>
              </a:rPr>
              <a:t>软件的可重用性</a:t>
            </a:r>
            <a:r>
              <a:rPr lang="zh-CN" altLang="en-US" sz="1800" dirty="0"/>
              <a:t>(</a:t>
            </a:r>
            <a:r>
              <a:rPr lang="en-US" altLang="zh-CN" sz="1800" dirty="0"/>
              <a:t>software reusability) 。C++</a:t>
            </a:r>
            <a:r>
              <a:rPr lang="zh-CN" altLang="en-US" sz="1800" dirty="0"/>
              <a:t>语言提供了类的继承机制，解决了软件重用问题。</a:t>
            </a:r>
          </a:p>
        </p:txBody>
      </p:sp>
    </p:spTree>
    <p:extLst>
      <p:ext uri="{BB962C8B-B14F-4D97-AF65-F5344CB8AC3E}">
        <p14:creationId xmlns:p14="http://schemas.microsoft.com/office/powerpoint/2010/main" val="3043570343"/>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a:extLst>
              <a:ext uri="{FF2B5EF4-FFF2-40B4-BE49-F238E27FC236}">
                <a16:creationId xmlns:a16="http://schemas.microsoft.com/office/drawing/2014/main" id="{0AB9F4E6-E09C-48DE-982F-986578CAD991}"/>
              </a:ext>
            </a:extLst>
          </p:cNvPr>
          <p:cNvSpPr>
            <a:spLocks noGrp="1" noChangeArrowheads="1"/>
          </p:cNvSpPr>
          <p:nvPr>
            <p:ph type="ctrTitle" idx="4294967295"/>
          </p:nvPr>
        </p:nvSpPr>
        <p:spPr>
          <a:xfrm>
            <a:off x="1885950" y="1071563"/>
            <a:ext cx="6115050" cy="514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lnSpc>
                <a:spcPct val="150000"/>
              </a:lnSpc>
              <a:spcBef>
                <a:spcPct val="50000"/>
              </a:spcBef>
            </a:pPr>
            <a:r>
              <a:rPr lang="zh-CN" altLang="en-US" sz="2550"/>
              <a:t>11.1 继承与派生的概念</a:t>
            </a:r>
          </a:p>
        </p:txBody>
      </p:sp>
      <p:sp>
        <p:nvSpPr>
          <p:cNvPr id="5122" name="Rectangle 2">
            <a:extLst>
              <a:ext uri="{FF2B5EF4-FFF2-40B4-BE49-F238E27FC236}">
                <a16:creationId xmlns:a16="http://schemas.microsoft.com/office/drawing/2014/main" id="{CE103782-0D72-45CF-ADF8-8D1FF0220BF6}"/>
              </a:ext>
            </a:extLst>
          </p:cNvPr>
          <p:cNvSpPr>
            <a:spLocks noGrp="1" noChangeArrowheads="1"/>
          </p:cNvSpPr>
          <p:nvPr>
            <p:ph type="subTitle" idx="4294967295"/>
          </p:nvPr>
        </p:nvSpPr>
        <p:spPr>
          <a:xfrm>
            <a:off x="1143000" y="1607344"/>
            <a:ext cx="6286500" cy="7286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lnSpc>
                <a:spcPts val="2700"/>
              </a:lnSpc>
              <a:spcBef>
                <a:spcPct val="0"/>
              </a:spcBef>
              <a:buNone/>
            </a:pPr>
            <a:r>
              <a:rPr lang="zh-CN" altLang="en-US" sz="1800"/>
              <a:t>在</a:t>
            </a:r>
            <a:r>
              <a:rPr lang="en-US" altLang="zh-CN" sz="1800"/>
              <a:t>C++</a:t>
            </a:r>
            <a:r>
              <a:rPr lang="zh-CN" altLang="en-US" sz="1800"/>
              <a:t>中可重用性是通过</a:t>
            </a:r>
            <a:r>
              <a:rPr lang="zh-CN" altLang="en-US" sz="1800">
                <a:solidFill>
                  <a:srgbClr val="FF0000"/>
                </a:solidFill>
              </a:rPr>
              <a:t>继承</a:t>
            </a:r>
            <a:r>
              <a:rPr lang="zh-CN" altLang="en-US" sz="1800"/>
              <a:t>(</a:t>
            </a:r>
            <a:r>
              <a:rPr lang="en-US" altLang="zh-CN" sz="1800"/>
              <a:t>inheritance)</a:t>
            </a:r>
            <a:r>
              <a:rPr lang="zh-CN" altLang="en-US" sz="1800"/>
              <a:t>这一机制来实现的。继承是</a:t>
            </a:r>
            <a:r>
              <a:rPr lang="en-US" altLang="zh-CN" sz="1800"/>
              <a:t>C++</a:t>
            </a:r>
            <a:r>
              <a:rPr lang="zh-CN" altLang="en-US" sz="1800"/>
              <a:t>的一个重要组成部分。</a:t>
            </a:r>
            <a:endParaRPr lang="en-US" altLang="zh-CN" sz="1800"/>
          </a:p>
          <a:p>
            <a:pPr indent="-4763">
              <a:buNone/>
            </a:pPr>
            <a:endParaRPr lang="zh-CN" altLang="en-US"/>
          </a:p>
        </p:txBody>
      </p:sp>
      <p:sp>
        <p:nvSpPr>
          <p:cNvPr id="5124" name="矩形 3">
            <a:extLst>
              <a:ext uri="{FF2B5EF4-FFF2-40B4-BE49-F238E27FC236}">
                <a16:creationId xmlns:a16="http://schemas.microsoft.com/office/drawing/2014/main" id="{F53F68E9-B61A-4272-AEDF-F08D01A80A99}"/>
              </a:ext>
            </a:extLst>
          </p:cNvPr>
          <p:cNvSpPr>
            <a:spLocks noChangeArrowheads="1"/>
          </p:cNvSpPr>
          <p:nvPr/>
        </p:nvSpPr>
        <p:spPr bwMode="auto">
          <a:xfrm>
            <a:off x="1625205" y="2411017"/>
            <a:ext cx="2839640" cy="3321844"/>
          </a:xfrm>
          <a:prstGeom prst="rect">
            <a:avLst/>
          </a:prstGeom>
          <a:solidFill>
            <a:srgbClr val="CCFFFF"/>
          </a:solidFill>
          <a:ln w="9525">
            <a:solidFill>
              <a:srgbClr val="C00000"/>
            </a:solidFill>
            <a:miter lim="800000"/>
            <a:headEnd/>
            <a:tailEnd/>
          </a:ln>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ts val="1800"/>
              </a:lnSpc>
            </a:pPr>
            <a:r>
              <a:rPr lang="en-US" altLang="zh-CN" sz="1350"/>
              <a:t>class Student</a:t>
            </a:r>
            <a:endParaRPr lang="en-US" altLang="zh-CN" sz="1350">
              <a:solidFill>
                <a:srgbClr val="000000"/>
              </a:solidFill>
            </a:endParaRPr>
          </a:p>
          <a:p>
            <a:pPr eaLnBrk="1" hangingPunct="1">
              <a:lnSpc>
                <a:spcPts val="1800"/>
              </a:lnSpc>
            </a:pPr>
            <a:r>
              <a:rPr lang="en-US" altLang="zh-CN" sz="1350"/>
              <a:t>{   </a:t>
            </a:r>
            <a:r>
              <a:rPr lang="en-US" altLang="zh-CN" sz="1350">
                <a:solidFill>
                  <a:srgbClr val="000099"/>
                </a:solidFill>
              </a:rPr>
              <a:t>int num;</a:t>
            </a:r>
          </a:p>
          <a:p>
            <a:pPr eaLnBrk="1" hangingPunct="1">
              <a:lnSpc>
                <a:spcPts val="1800"/>
              </a:lnSpc>
            </a:pPr>
            <a:r>
              <a:rPr lang="en-US" altLang="zh-CN" sz="1350">
                <a:solidFill>
                  <a:srgbClr val="000099"/>
                </a:solidFill>
              </a:rPr>
              <a:t>     char name[30];</a:t>
            </a:r>
          </a:p>
          <a:p>
            <a:pPr eaLnBrk="1" hangingPunct="1">
              <a:lnSpc>
                <a:spcPts val="1800"/>
              </a:lnSpc>
            </a:pPr>
            <a:r>
              <a:rPr lang="en-US" altLang="zh-CN" sz="1350">
                <a:solidFill>
                  <a:srgbClr val="000099"/>
                </a:solidFill>
              </a:rPr>
              <a:t>     char sex;</a:t>
            </a:r>
          </a:p>
          <a:p>
            <a:pPr eaLnBrk="1" hangingPunct="1">
              <a:lnSpc>
                <a:spcPts val="1800"/>
              </a:lnSpc>
            </a:pPr>
            <a:r>
              <a:rPr lang="en-US" altLang="zh-CN" sz="1350"/>
              <a:t> public:                             </a:t>
            </a:r>
            <a:endParaRPr lang="en-US" altLang="zh-CN" sz="1350">
              <a:solidFill>
                <a:srgbClr val="000000"/>
              </a:solidFill>
            </a:endParaRPr>
          </a:p>
          <a:p>
            <a:pPr eaLnBrk="1" hangingPunct="1">
              <a:lnSpc>
                <a:spcPts val="1800"/>
              </a:lnSpc>
            </a:pPr>
            <a:r>
              <a:rPr lang="en-US" altLang="zh-CN" sz="1350"/>
              <a:t>    void display( )</a:t>
            </a:r>
            <a:endParaRPr lang="zh-CN" altLang="en-US" sz="1350">
              <a:solidFill>
                <a:srgbClr val="000000"/>
              </a:solidFill>
            </a:endParaRPr>
          </a:p>
          <a:p>
            <a:pPr eaLnBrk="1" hangingPunct="1">
              <a:lnSpc>
                <a:spcPts val="1800"/>
              </a:lnSpc>
            </a:pPr>
            <a:r>
              <a:rPr lang="zh-CN" altLang="en-US" sz="1350"/>
              <a:t>    </a:t>
            </a:r>
            <a:r>
              <a:rPr lang="en-US" altLang="zh-CN" sz="1350"/>
              <a:t>{cout&lt;&lt;"num: "&lt;&lt;num&lt;&lt;endl;</a:t>
            </a:r>
            <a:endParaRPr lang="en-US" altLang="zh-CN" sz="1350">
              <a:solidFill>
                <a:srgbClr val="000000"/>
              </a:solidFill>
            </a:endParaRPr>
          </a:p>
          <a:p>
            <a:pPr eaLnBrk="1" hangingPunct="1">
              <a:lnSpc>
                <a:spcPts val="1800"/>
              </a:lnSpc>
            </a:pPr>
            <a:r>
              <a:rPr lang="en-US" altLang="zh-CN" sz="1350"/>
              <a:t>     cout&lt;&lt;"name: "&lt;&lt;name&lt;&lt;endl;</a:t>
            </a:r>
            <a:endParaRPr lang="en-US" altLang="zh-CN" sz="1350">
              <a:solidFill>
                <a:srgbClr val="000000"/>
              </a:solidFill>
            </a:endParaRPr>
          </a:p>
          <a:p>
            <a:pPr eaLnBrk="1" hangingPunct="1">
              <a:lnSpc>
                <a:spcPts val="1800"/>
              </a:lnSpc>
            </a:pPr>
            <a:r>
              <a:rPr lang="en-US" altLang="zh-CN" sz="1350"/>
              <a:t>     cout&lt;&lt;"sex: "&lt;&lt;sex&lt;&lt;endl; } </a:t>
            </a:r>
            <a:endParaRPr lang="en-US" altLang="zh-CN" sz="1350">
              <a:solidFill>
                <a:srgbClr val="000000"/>
              </a:solidFill>
            </a:endParaRPr>
          </a:p>
          <a:p>
            <a:pPr eaLnBrk="1" hangingPunct="1">
              <a:lnSpc>
                <a:spcPts val="1800"/>
              </a:lnSpc>
            </a:pPr>
            <a:r>
              <a:rPr lang="en-US" altLang="zh-CN" sz="1350"/>
              <a:t>};</a:t>
            </a:r>
          </a:p>
        </p:txBody>
      </p:sp>
      <p:sp>
        <p:nvSpPr>
          <p:cNvPr id="5125" name="矩形 4">
            <a:extLst>
              <a:ext uri="{FF2B5EF4-FFF2-40B4-BE49-F238E27FC236}">
                <a16:creationId xmlns:a16="http://schemas.microsoft.com/office/drawing/2014/main" id="{58207171-F224-4337-A41E-E049BBC5A28A}"/>
              </a:ext>
            </a:extLst>
          </p:cNvPr>
          <p:cNvSpPr>
            <a:spLocks noChangeArrowheads="1"/>
          </p:cNvSpPr>
          <p:nvPr/>
        </p:nvSpPr>
        <p:spPr bwMode="auto">
          <a:xfrm>
            <a:off x="4625580" y="2411017"/>
            <a:ext cx="2893219" cy="3325415"/>
          </a:xfrm>
          <a:prstGeom prst="rect">
            <a:avLst/>
          </a:prstGeom>
          <a:solidFill>
            <a:srgbClr val="CCFFFF"/>
          </a:solidFill>
          <a:ln w="9525">
            <a:solidFill>
              <a:srgbClr val="C00000"/>
            </a:solidFill>
            <a:miter lim="800000"/>
            <a:headEnd/>
            <a:tailEnd/>
          </a:ln>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ts val="1800"/>
              </a:lnSpc>
            </a:pPr>
            <a:r>
              <a:rPr lang="en-US" altLang="zh-CN" sz="1350"/>
              <a:t>class </a:t>
            </a:r>
            <a:r>
              <a:rPr lang="en-US" altLang="zh-CN" sz="1350">
                <a:solidFill>
                  <a:srgbClr val="FF0000"/>
                </a:solidFill>
              </a:rPr>
              <a:t>Studend1</a:t>
            </a:r>
          </a:p>
          <a:p>
            <a:pPr eaLnBrk="1" hangingPunct="1">
              <a:lnSpc>
                <a:spcPts val="1800"/>
              </a:lnSpc>
            </a:pPr>
            <a:r>
              <a:rPr lang="en-US" altLang="zh-CN" sz="1350"/>
              <a:t>{    int num;          </a:t>
            </a:r>
            <a:endParaRPr lang="zh-CN" altLang="en-US" sz="1350">
              <a:solidFill>
                <a:srgbClr val="000000"/>
              </a:solidFill>
            </a:endParaRPr>
          </a:p>
          <a:p>
            <a:pPr eaLnBrk="1" hangingPunct="1">
              <a:lnSpc>
                <a:spcPts val="1800"/>
              </a:lnSpc>
            </a:pPr>
            <a:r>
              <a:rPr lang="zh-CN" altLang="en-US" sz="1350"/>
              <a:t>     </a:t>
            </a:r>
            <a:r>
              <a:rPr lang="en-US" altLang="zh-CN" sz="1350"/>
              <a:t>char name[20];       </a:t>
            </a:r>
            <a:endParaRPr lang="zh-CN" altLang="en-US" sz="1350">
              <a:solidFill>
                <a:srgbClr val="000000"/>
              </a:solidFill>
            </a:endParaRPr>
          </a:p>
          <a:p>
            <a:pPr eaLnBrk="1" hangingPunct="1">
              <a:lnSpc>
                <a:spcPts val="1800"/>
              </a:lnSpc>
            </a:pPr>
            <a:r>
              <a:rPr lang="zh-CN" altLang="en-US" sz="1350"/>
              <a:t>     </a:t>
            </a:r>
            <a:r>
              <a:rPr lang="en-US" altLang="zh-CN" sz="1350"/>
              <a:t>char sex;         </a:t>
            </a:r>
            <a:endParaRPr lang="zh-CN" altLang="en-US" sz="1350">
              <a:solidFill>
                <a:srgbClr val="000000"/>
              </a:solidFill>
            </a:endParaRPr>
          </a:p>
          <a:p>
            <a:pPr eaLnBrk="1" hangingPunct="1">
              <a:lnSpc>
                <a:spcPts val="1800"/>
              </a:lnSpc>
            </a:pPr>
            <a:r>
              <a:rPr lang="zh-CN" altLang="en-US" sz="1350"/>
              <a:t>     </a:t>
            </a:r>
            <a:r>
              <a:rPr lang="en-US" altLang="zh-CN" sz="1350">
                <a:solidFill>
                  <a:srgbClr val="FF0000"/>
                </a:solidFill>
              </a:rPr>
              <a:t>int age;</a:t>
            </a:r>
          </a:p>
          <a:p>
            <a:pPr eaLnBrk="1" hangingPunct="1">
              <a:lnSpc>
                <a:spcPts val="1800"/>
              </a:lnSpc>
            </a:pPr>
            <a:r>
              <a:rPr lang="en-US" altLang="zh-CN" sz="1350">
                <a:solidFill>
                  <a:srgbClr val="FF0000"/>
                </a:solidFill>
              </a:rPr>
              <a:t>     char addr</a:t>
            </a:r>
            <a:r>
              <a:rPr lang="zh-CN" altLang="en-US" sz="1350">
                <a:solidFill>
                  <a:srgbClr val="FF0000"/>
                </a:solidFill>
              </a:rPr>
              <a:t>［</a:t>
            </a:r>
            <a:r>
              <a:rPr lang="en-US" altLang="zh-CN" sz="1350">
                <a:solidFill>
                  <a:srgbClr val="FF0000"/>
                </a:solidFill>
              </a:rPr>
              <a:t>20</a:t>
            </a:r>
            <a:r>
              <a:rPr lang="zh-CN" altLang="en-US" sz="1350">
                <a:solidFill>
                  <a:srgbClr val="FF0000"/>
                </a:solidFill>
              </a:rPr>
              <a:t>］</a:t>
            </a:r>
            <a:r>
              <a:rPr lang="en-US" altLang="zh-CN" sz="1350">
                <a:solidFill>
                  <a:srgbClr val="FF0000"/>
                </a:solidFill>
              </a:rPr>
              <a:t>; </a:t>
            </a:r>
          </a:p>
          <a:p>
            <a:pPr eaLnBrk="1" hangingPunct="1">
              <a:lnSpc>
                <a:spcPts val="1800"/>
              </a:lnSpc>
            </a:pPr>
            <a:r>
              <a:rPr lang="en-US" altLang="zh-CN" sz="1350"/>
              <a:t>public:            </a:t>
            </a:r>
            <a:endParaRPr lang="en-US" altLang="zh-CN" sz="1350">
              <a:solidFill>
                <a:srgbClr val="000000"/>
              </a:solidFill>
            </a:endParaRPr>
          </a:p>
          <a:p>
            <a:pPr eaLnBrk="1" hangingPunct="1">
              <a:lnSpc>
                <a:spcPts val="1800"/>
              </a:lnSpc>
            </a:pPr>
            <a:r>
              <a:rPr lang="en-US" altLang="zh-CN" sz="1350"/>
              <a:t>   void display( ) ;         </a:t>
            </a:r>
            <a:endParaRPr lang="zh-CN" altLang="en-US" sz="1350">
              <a:solidFill>
                <a:srgbClr val="000000"/>
              </a:solidFill>
            </a:endParaRPr>
          </a:p>
          <a:p>
            <a:pPr eaLnBrk="1" hangingPunct="1">
              <a:lnSpc>
                <a:spcPts val="1800"/>
              </a:lnSpc>
            </a:pPr>
            <a:r>
              <a:rPr lang="zh-CN" altLang="en-US" sz="1350"/>
              <a:t>    </a:t>
            </a:r>
            <a:r>
              <a:rPr lang="en-US" altLang="zh-CN" sz="1350"/>
              <a:t>{cout&lt;&lt;"num: "&lt;&lt;num&lt;&lt;endl;    </a:t>
            </a:r>
            <a:endParaRPr lang="zh-CN" altLang="en-US" sz="1350">
              <a:solidFill>
                <a:srgbClr val="000000"/>
              </a:solidFill>
            </a:endParaRPr>
          </a:p>
          <a:p>
            <a:pPr eaLnBrk="1" hangingPunct="1">
              <a:lnSpc>
                <a:spcPts val="1800"/>
              </a:lnSpc>
            </a:pPr>
            <a:r>
              <a:rPr lang="zh-CN" altLang="en-US" sz="1350"/>
              <a:t>     </a:t>
            </a:r>
            <a:r>
              <a:rPr lang="en-US" altLang="zh-CN" sz="1350"/>
              <a:t>cout&lt;&lt;"name: "&lt;&lt;name&lt;&lt;endl</a:t>
            </a:r>
            <a:endParaRPr lang="zh-CN" altLang="en-US" sz="1350">
              <a:solidFill>
                <a:srgbClr val="000000"/>
              </a:solidFill>
            </a:endParaRPr>
          </a:p>
          <a:p>
            <a:pPr eaLnBrk="1" hangingPunct="1">
              <a:lnSpc>
                <a:spcPts val="1800"/>
              </a:lnSpc>
            </a:pPr>
            <a:r>
              <a:rPr lang="zh-CN" altLang="en-US" sz="1350"/>
              <a:t>     </a:t>
            </a:r>
            <a:r>
              <a:rPr lang="en-US" altLang="zh-CN" sz="1350"/>
              <a:t>cout&lt;&lt;"sex: "&lt;&lt;sex&lt;&lt;endl</a:t>
            </a:r>
            <a:endParaRPr lang="zh-CN" altLang="en-US" sz="1350">
              <a:solidFill>
                <a:srgbClr val="000000"/>
              </a:solidFill>
            </a:endParaRPr>
          </a:p>
          <a:p>
            <a:pPr eaLnBrk="1" hangingPunct="1">
              <a:lnSpc>
                <a:spcPts val="1800"/>
              </a:lnSpc>
            </a:pPr>
            <a:r>
              <a:rPr lang="zh-CN" altLang="en-US" sz="1350"/>
              <a:t>     </a:t>
            </a:r>
            <a:r>
              <a:rPr lang="en-US" altLang="zh-CN" sz="1350">
                <a:solidFill>
                  <a:srgbClr val="FF0000"/>
                </a:solidFill>
              </a:rPr>
              <a:t>cout&lt;&lt;"age: "&lt;&lt;age&lt;&lt;endl;</a:t>
            </a:r>
          </a:p>
          <a:p>
            <a:pPr eaLnBrk="1" hangingPunct="1">
              <a:lnSpc>
                <a:spcPts val="1800"/>
              </a:lnSpc>
            </a:pPr>
            <a:r>
              <a:rPr lang="en-US" altLang="zh-CN" sz="1350">
                <a:solidFill>
                  <a:srgbClr val="FF0000"/>
                </a:solidFill>
              </a:rPr>
              <a:t>     cout&lt;&lt;"address: "&lt;&lt;addr&lt;&lt;endl;</a:t>
            </a:r>
            <a:r>
              <a:rPr lang="en-US" altLang="zh-CN" sz="1350"/>
              <a:t>}                 </a:t>
            </a:r>
            <a:endParaRPr lang="en-US" altLang="zh-CN" sz="1350">
              <a:solidFill>
                <a:srgbClr val="000000"/>
              </a:solidFill>
            </a:endParaRPr>
          </a:p>
          <a:p>
            <a:pPr eaLnBrk="1" hangingPunct="1">
              <a:lnSpc>
                <a:spcPts val="1800"/>
              </a:lnSpc>
            </a:pPr>
            <a:r>
              <a:rPr lang="en-US" altLang="zh-CN" sz="1350"/>
              <a:t>}; </a:t>
            </a:r>
          </a:p>
        </p:txBody>
      </p:sp>
    </p:spTree>
    <p:extLst>
      <p:ext uri="{BB962C8B-B14F-4D97-AF65-F5344CB8AC3E}">
        <p14:creationId xmlns:p14="http://schemas.microsoft.com/office/powerpoint/2010/main" val="1320475216"/>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FDB25E44-616E-435C-A015-04A2D37CBA7E}"/>
              </a:ext>
            </a:extLst>
          </p:cNvPr>
          <p:cNvSpPr>
            <a:spLocks noGrp="1" noChangeArrowheads="1"/>
          </p:cNvSpPr>
          <p:nvPr>
            <p:ph type="subTitle" idx="4294967295"/>
          </p:nvPr>
        </p:nvSpPr>
        <p:spPr>
          <a:xfrm>
            <a:off x="1143000" y="1521619"/>
            <a:ext cx="6286500" cy="11572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lnSpc>
                <a:spcPts val="2100"/>
              </a:lnSpc>
              <a:buNone/>
            </a:pPr>
            <a:r>
              <a:rPr lang="zh-CN" altLang="en-US" sz="1500" b="0">
                <a:ea typeface="黑体" panose="02010609060101010101" pitchFamily="49" charset="-122"/>
              </a:rPr>
              <a:t>在</a:t>
            </a:r>
            <a:r>
              <a:rPr lang="en-US" altLang="zh-CN" sz="1500" b="0">
                <a:ea typeface="黑体" panose="02010609060101010101" pitchFamily="49" charset="-122"/>
              </a:rPr>
              <a:t>C++</a:t>
            </a:r>
            <a:r>
              <a:rPr lang="zh-CN" altLang="en-US" sz="1500" b="0">
                <a:ea typeface="黑体" panose="02010609060101010101" pitchFamily="49" charset="-122"/>
              </a:rPr>
              <a:t>中，所谓“继承”就是在一个已存在的类的基础上建立一个新的类。已存在的类(例如“马”)称为</a:t>
            </a:r>
            <a:r>
              <a:rPr lang="zh-CN" altLang="en-US" sz="1500" b="0">
                <a:solidFill>
                  <a:srgbClr val="FF0000"/>
                </a:solidFill>
                <a:ea typeface="黑体" panose="02010609060101010101" pitchFamily="49" charset="-122"/>
              </a:rPr>
              <a:t>“基类(</a:t>
            </a:r>
            <a:r>
              <a:rPr lang="en-US" altLang="zh-CN" sz="1500" b="0">
                <a:solidFill>
                  <a:srgbClr val="FF0000"/>
                </a:solidFill>
                <a:ea typeface="黑体" panose="02010609060101010101" pitchFamily="49" charset="-122"/>
              </a:rPr>
              <a:t>base class)”</a:t>
            </a:r>
            <a:r>
              <a:rPr lang="zh-CN" altLang="en-US" sz="1500" b="0">
                <a:solidFill>
                  <a:srgbClr val="FF0000"/>
                </a:solidFill>
                <a:ea typeface="黑体" panose="02010609060101010101" pitchFamily="49" charset="-122"/>
              </a:rPr>
              <a:t>或“父类(</a:t>
            </a:r>
            <a:r>
              <a:rPr lang="en-US" altLang="zh-CN" sz="1500" b="0">
                <a:solidFill>
                  <a:srgbClr val="FF0000"/>
                </a:solidFill>
                <a:ea typeface="黑体" panose="02010609060101010101" pitchFamily="49" charset="-122"/>
              </a:rPr>
              <a:t>father class)”</a:t>
            </a:r>
            <a:r>
              <a:rPr lang="en-US" altLang="zh-CN" sz="1500" b="0">
                <a:ea typeface="黑体" panose="02010609060101010101" pitchFamily="49" charset="-122"/>
              </a:rPr>
              <a:t>。</a:t>
            </a:r>
            <a:r>
              <a:rPr lang="zh-CN" altLang="en-US" sz="1500" b="0">
                <a:ea typeface="黑体" panose="02010609060101010101" pitchFamily="49" charset="-122"/>
              </a:rPr>
              <a:t>新建立的类(例如“公马”)称为</a:t>
            </a:r>
            <a:r>
              <a:rPr lang="zh-CN" altLang="en-US" sz="1500" b="0">
                <a:solidFill>
                  <a:srgbClr val="0000FF"/>
                </a:solidFill>
                <a:ea typeface="黑体" panose="02010609060101010101" pitchFamily="49" charset="-122"/>
              </a:rPr>
              <a:t>“派生类(</a:t>
            </a:r>
            <a:r>
              <a:rPr lang="en-US" altLang="zh-CN" sz="1500" b="0">
                <a:solidFill>
                  <a:srgbClr val="0000FF"/>
                </a:solidFill>
                <a:ea typeface="黑体" panose="02010609060101010101" pitchFamily="49" charset="-122"/>
              </a:rPr>
              <a:t>derived class)”</a:t>
            </a:r>
            <a:r>
              <a:rPr lang="zh-CN" altLang="en-US" sz="1500" b="0">
                <a:solidFill>
                  <a:srgbClr val="0000FF"/>
                </a:solidFill>
                <a:ea typeface="黑体" panose="02010609060101010101" pitchFamily="49" charset="-122"/>
              </a:rPr>
              <a:t>或“子类(</a:t>
            </a:r>
            <a:r>
              <a:rPr lang="en-US" altLang="zh-CN" sz="1500" b="0">
                <a:solidFill>
                  <a:srgbClr val="0000FF"/>
                </a:solidFill>
                <a:ea typeface="黑体" panose="02010609060101010101" pitchFamily="49" charset="-122"/>
              </a:rPr>
              <a:t>son class)”</a:t>
            </a:r>
            <a:r>
              <a:rPr lang="en-US" altLang="zh-CN" sz="1500" b="0">
                <a:ea typeface="黑体" panose="02010609060101010101" pitchFamily="49" charset="-122"/>
              </a:rPr>
              <a:t>。</a:t>
            </a:r>
            <a:endParaRPr lang="zh-CN" altLang="en-US" sz="1500" b="0">
              <a:ea typeface="黑体" panose="02010609060101010101" pitchFamily="49" charset="-122"/>
            </a:endParaRPr>
          </a:p>
          <a:p>
            <a:pPr indent="-4763" algn="ctr">
              <a:buNone/>
            </a:pPr>
            <a:endParaRPr lang="zh-CN" altLang="en-US"/>
          </a:p>
          <a:p>
            <a:pPr indent="-4763" algn="ctr">
              <a:buNone/>
            </a:pPr>
            <a:endParaRPr lang="zh-CN" altLang="en-US"/>
          </a:p>
          <a:p>
            <a:pPr indent="-4763" algn="ctr">
              <a:buNone/>
            </a:pPr>
            <a:endParaRPr lang="zh-CN" altLang="en-US"/>
          </a:p>
          <a:p>
            <a:pPr indent="-4763" algn="ctr">
              <a:buNone/>
            </a:pPr>
            <a:endParaRPr lang="zh-CN" altLang="en-US"/>
          </a:p>
          <a:p>
            <a:pPr indent="-4763" algn="ctr">
              <a:buNone/>
            </a:pPr>
            <a:endParaRPr lang="zh-CN" altLang="en-US"/>
          </a:p>
          <a:p>
            <a:pPr indent="-4763" algn="ctr">
              <a:buNone/>
            </a:pPr>
            <a:endParaRPr lang="zh-CN" altLang="en-US"/>
          </a:p>
          <a:p>
            <a:pPr indent="-4763" algn="ctr">
              <a:buNone/>
            </a:pPr>
            <a:endParaRPr lang="zh-CN" altLang="en-US"/>
          </a:p>
        </p:txBody>
      </p:sp>
      <p:pic>
        <p:nvPicPr>
          <p:cNvPr id="6147" name="Picture 3" descr="F:\C++程序设计\tu\tu\图11.1.tif">
            <a:extLst>
              <a:ext uri="{FF2B5EF4-FFF2-40B4-BE49-F238E27FC236}">
                <a16:creationId xmlns:a16="http://schemas.microsoft.com/office/drawing/2014/main" id="{13BF0E44-F05A-434A-9615-5680309612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8781" y="3074195"/>
            <a:ext cx="3429000" cy="1640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4" descr="F:\C++程序设计\tu\tu\图11.2.tif">
            <a:extLst>
              <a:ext uri="{FF2B5EF4-FFF2-40B4-BE49-F238E27FC236}">
                <a16:creationId xmlns:a16="http://schemas.microsoft.com/office/drawing/2014/main" id="{21C62EBA-D9A6-4AB5-879A-C6F3685919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4299" y="3234929"/>
            <a:ext cx="973931" cy="1446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a:extLst>
              <a:ext uri="{FF2B5EF4-FFF2-40B4-BE49-F238E27FC236}">
                <a16:creationId xmlns:a16="http://schemas.microsoft.com/office/drawing/2014/main" id="{2A0610EF-6F9D-4331-88AB-BCD92C1E5FDF}"/>
              </a:ext>
            </a:extLst>
          </p:cNvPr>
          <p:cNvSpPr txBox="1">
            <a:spLocks noChangeArrowheads="1"/>
          </p:cNvSpPr>
          <p:nvPr/>
        </p:nvSpPr>
        <p:spPr bwMode="auto">
          <a:xfrm>
            <a:off x="1410891" y="2839642"/>
            <a:ext cx="6286500" cy="2625328"/>
          </a:xfrm>
          <a:prstGeom prst="rect">
            <a:avLst/>
          </a:prstGeom>
          <a:solidFill>
            <a:srgbClr val="CCFFFF"/>
          </a:solidFill>
          <a:ln>
            <a:miter lim="800000"/>
            <a:headEnd/>
            <a:tailEnd/>
          </a:ln>
        </p:spPr>
        <p:txBody>
          <a:bodyPr/>
          <a:lstStyle/>
          <a:p>
            <a:pPr marL="215504" indent="-4763">
              <a:lnSpc>
                <a:spcPts val="2250"/>
              </a:lnSpc>
              <a:spcBef>
                <a:spcPts val="450"/>
              </a:spcBef>
              <a:buClr>
                <a:srgbClr val="FF0000"/>
              </a:buClr>
              <a:buSzPct val="75000"/>
              <a:buFont typeface="Wingdings" pitchFamily="2" charset="2"/>
              <a:buChar char="p"/>
              <a:defRPr/>
            </a:pPr>
            <a:r>
              <a:rPr lang="zh-CN" altLang="en-US" sz="1500" kern="0" dirty="0">
                <a:latin typeface="+mn-lt"/>
                <a:ea typeface="黑体" pitchFamily="49" charset="-122"/>
              </a:rPr>
              <a:t> 一个新类从已有的类那里获得其已有特性，这种现象称为</a:t>
            </a:r>
            <a:r>
              <a:rPr lang="zh-CN" altLang="en-US" sz="1500" kern="0" dirty="0">
                <a:solidFill>
                  <a:srgbClr val="FF0000"/>
                </a:solidFill>
                <a:latin typeface="+mn-lt"/>
                <a:ea typeface="黑体" pitchFamily="49" charset="-122"/>
              </a:rPr>
              <a:t>类的继承</a:t>
            </a:r>
            <a:r>
              <a:rPr lang="zh-CN" altLang="en-US" sz="1500" kern="0" dirty="0">
                <a:latin typeface="+mn-lt"/>
                <a:ea typeface="黑体" pitchFamily="49" charset="-122"/>
              </a:rPr>
              <a:t>。通过继承，一个新建子类从已有的父类那里</a:t>
            </a:r>
            <a:r>
              <a:rPr lang="zh-CN" altLang="en-US" sz="1500" kern="0" dirty="0">
                <a:solidFill>
                  <a:srgbClr val="0000FF"/>
                </a:solidFill>
                <a:latin typeface="+mn-lt"/>
                <a:ea typeface="黑体" pitchFamily="49" charset="-122"/>
              </a:rPr>
              <a:t>获得父类的特性</a:t>
            </a:r>
            <a:r>
              <a:rPr lang="zh-CN" altLang="en-US" sz="1500" kern="0" dirty="0">
                <a:latin typeface="+mn-lt"/>
                <a:ea typeface="黑体" pitchFamily="49" charset="-122"/>
              </a:rPr>
              <a:t>。</a:t>
            </a:r>
            <a:endParaRPr lang="en-US" altLang="zh-CN" sz="1500" kern="0" dirty="0">
              <a:latin typeface="+mn-lt"/>
              <a:ea typeface="黑体" pitchFamily="49" charset="-122"/>
            </a:endParaRPr>
          </a:p>
          <a:p>
            <a:pPr marL="215504" indent="-4763">
              <a:lnSpc>
                <a:spcPts val="2250"/>
              </a:lnSpc>
              <a:spcBef>
                <a:spcPts val="450"/>
              </a:spcBef>
              <a:buClr>
                <a:srgbClr val="FF0000"/>
              </a:buClr>
              <a:buSzPct val="75000"/>
              <a:buFont typeface="Wingdings" pitchFamily="2" charset="2"/>
              <a:buChar char="p"/>
              <a:defRPr/>
            </a:pPr>
            <a:r>
              <a:rPr lang="zh-CN" altLang="en-US" sz="1500" kern="0" dirty="0">
                <a:latin typeface="+mn-lt"/>
                <a:ea typeface="黑体" pitchFamily="49" charset="-122"/>
              </a:rPr>
              <a:t> 从另一角度说，从已有的类(父类)产生一个新的子类，称为</a:t>
            </a:r>
            <a:r>
              <a:rPr lang="zh-CN" altLang="en-US" sz="1500" kern="0" dirty="0">
                <a:solidFill>
                  <a:srgbClr val="FF0000"/>
                </a:solidFill>
                <a:latin typeface="+mn-lt"/>
                <a:ea typeface="黑体" pitchFamily="49" charset="-122"/>
              </a:rPr>
              <a:t>类的派生</a:t>
            </a:r>
            <a:r>
              <a:rPr lang="zh-CN" altLang="en-US" sz="1500" kern="0" dirty="0">
                <a:latin typeface="+mn-lt"/>
                <a:ea typeface="黑体" pitchFamily="49" charset="-122"/>
              </a:rPr>
              <a:t>。</a:t>
            </a:r>
            <a:endParaRPr lang="en-US" altLang="zh-CN" sz="1500" kern="0" dirty="0">
              <a:latin typeface="+mn-lt"/>
              <a:ea typeface="黑体" pitchFamily="49" charset="-122"/>
            </a:endParaRPr>
          </a:p>
          <a:p>
            <a:pPr marL="215504" indent="-4763">
              <a:lnSpc>
                <a:spcPts val="2250"/>
              </a:lnSpc>
              <a:spcBef>
                <a:spcPts val="450"/>
              </a:spcBef>
              <a:buClr>
                <a:srgbClr val="FF0000"/>
              </a:buClr>
              <a:buSzPct val="75000"/>
              <a:buFont typeface="Wingdings" pitchFamily="2" charset="2"/>
              <a:buChar char="p"/>
              <a:defRPr/>
            </a:pPr>
            <a:r>
              <a:rPr lang="zh-CN" altLang="en-US" sz="1500" kern="0" dirty="0">
                <a:latin typeface="+mn-lt"/>
                <a:ea typeface="黑体" pitchFamily="49" charset="-122"/>
              </a:rPr>
              <a:t> 类的继承是</a:t>
            </a:r>
            <a:r>
              <a:rPr lang="zh-CN" altLang="en-US" sz="1500" kern="0" dirty="0">
                <a:solidFill>
                  <a:srgbClr val="0000FF"/>
                </a:solidFill>
                <a:latin typeface="+mn-lt"/>
                <a:ea typeface="黑体" pitchFamily="49" charset="-122"/>
              </a:rPr>
              <a:t>用已有的类来建立专用类的编程技术</a:t>
            </a:r>
            <a:r>
              <a:rPr lang="zh-CN" altLang="en-US" sz="1500" kern="0" dirty="0">
                <a:latin typeface="+mn-lt"/>
                <a:ea typeface="黑体" pitchFamily="49" charset="-122"/>
              </a:rPr>
              <a:t>。派生类继承了基类的所有数据成员和成员函数，并可以对成员作必要的增加或调整。</a:t>
            </a:r>
            <a:endParaRPr lang="en-US" altLang="zh-CN" sz="1500" kern="0" dirty="0">
              <a:latin typeface="+mn-lt"/>
              <a:ea typeface="黑体" pitchFamily="49" charset="-122"/>
            </a:endParaRPr>
          </a:p>
          <a:p>
            <a:pPr marL="215504" indent="-4763">
              <a:lnSpc>
                <a:spcPts val="2250"/>
              </a:lnSpc>
              <a:spcBef>
                <a:spcPts val="450"/>
              </a:spcBef>
              <a:buClr>
                <a:srgbClr val="FF0000"/>
              </a:buClr>
              <a:buSzPct val="75000"/>
              <a:buFont typeface="Wingdings" pitchFamily="2" charset="2"/>
              <a:buChar char="p"/>
              <a:defRPr/>
            </a:pPr>
            <a:r>
              <a:rPr lang="zh-CN" altLang="en-US" sz="1500" kern="0" dirty="0">
                <a:latin typeface="+mn-lt"/>
                <a:ea typeface="黑体" pitchFamily="49" charset="-122"/>
              </a:rPr>
              <a:t> 一个基类可以派生出多个派生类，每一个派生类又可以作为基类再派生出新的派生类，因此</a:t>
            </a:r>
            <a:r>
              <a:rPr lang="zh-CN" altLang="en-US" sz="1500" kern="0" dirty="0">
                <a:solidFill>
                  <a:srgbClr val="0000FF"/>
                </a:solidFill>
                <a:latin typeface="+mn-lt"/>
                <a:ea typeface="黑体" pitchFamily="49" charset="-122"/>
              </a:rPr>
              <a:t>基类和派生类是相对而言</a:t>
            </a:r>
            <a:r>
              <a:rPr lang="zh-CN" altLang="en-US" sz="1500" kern="0" dirty="0">
                <a:latin typeface="+mn-lt"/>
                <a:ea typeface="黑体" pitchFamily="49" charset="-122"/>
              </a:rPr>
              <a:t>的。</a:t>
            </a:r>
          </a:p>
        </p:txBody>
      </p:sp>
    </p:spTree>
    <p:extLst>
      <p:ext uri="{BB962C8B-B14F-4D97-AF65-F5344CB8AC3E}">
        <p14:creationId xmlns:p14="http://schemas.microsoft.com/office/powerpoint/2010/main" val="32006397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A2D554A5-85D8-4F30-B8F2-4825BF569047}"/>
              </a:ext>
            </a:extLst>
          </p:cNvPr>
          <p:cNvSpPr>
            <a:spLocks noGrp="1" noChangeArrowheads="1"/>
          </p:cNvSpPr>
          <p:nvPr>
            <p:ph type="subTitle" idx="4294967295"/>
          </p:nvPr>
        </p:nvSpPr>
        <p:spPr>
          <a:xfrm>
            <a:off x="1143000" y="1257301"/>
            <a:ext cx="6286500" cy="449341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lgn="ctr">
              <a:buNone/>
            </a:pPr>
            <a:endParaRPr lang="zh-CN" altLang="en-US"/>
          </a:p>
          <a:p>
            <a:pPr indent="-4763" algn="ctr">
              <a:buNone/>
            </a:pPr>
            <a:endParaRPr lang="zh-CN" altLang="en-US"/>
          </a:p>
          <a:p>
            <a:pPr indent="-4763" algn="ctr">
              <a:buNone/>
            </a:pPr>
            <a:endParaRPr lang="zh-CN" altLang="en-US"/>
          </a:p>
          <a:p>
            <a:pPr indent="-4763" algn="ctr">
              <a:buNone/>
            </a:pPr>
            <a:endParaRPr lang="zh-CN" altLang="en-US"/>
          </a:p>
          <a:p>
            <a:pPr indent="-4763" algn="ctr">
              <a:buNone/>
            </a:pPr>
            <a:endParaRPr lang="zh-CN" altLang="en-US"/>
          </a:p>
          <a:p>
            <a:pPr indent="-4763" algn="ctr">
              <a:buNone/>
            </a:pPr>
            <a:endParaRPr lang="zh-CN" altLang="en-US"/>
          </a:p>
          <a:p>
            <a:pPr indent="-4763" algn="ctr">
              <a:buNone/>
            </a:pPr>
            <a:endParaRPr lang="zh-CN" altLang="en-US"/>
          </a:p>
          <a:p>
            <a:pPr indent="-4763">
              <a:buNone/>
            </a:pPr>
            <a:endParaRPr lang="zh-CN" altLang="en-US"/>
          </a:p>
        </p:txBody>
      </p:sp>
      <p:pic>
        <p:nvPicPr>
          <p:cNvPr id="7171" name="Picture 3" descr="F:\C++程序设计\tu\tu\图11.3.tif">
            <a:extLst>
              <a:ext uri="{FF2B5EF4-FFF2-40B4-BE49-F238E27FC236}">
                <a16:creationId xmlns:a16="http://schemas.microsoft.com/office/drawing/2014/main" id="{B8E07F55-BA84-410F-9CC0-E1444A95FC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0" y="1875236"/>
            <a:ext cx="3482579" cy="1335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矩形 3">
            <a:extLst>
              <a:ext uri="{FF2B5EF4-FFF2-40B4-BE49-F238E27FC236}">
                <a16:creationId xmlns:a16="http://schemas.microsoft.com/office/drawing/2014/main" id="{02E1220C-C79E-4283-AA93-6A24B58AE7BF}"/>
              </a:ext>
            </a:extLst>
          </p:cNvPr>
          <p:cNvSpPr>
            <a:spLocks noChangeArrowheads="1"/>
          </p:cNvSpPr>
          <p:nvPr/>
        </p:nvSpPr>
        <p:spPr bwMode="auto">
          <a:xfrm>
            <a:off x="1464469" y="1232297"/>
            <a:ext cx="6215063" cy="628762"/>
          </a:xfrm>
          <a:prstGeom prst="rect">
            <a:avLst/>
          </a:prstGeom>
          <a:noFill/>
          <a:ln w="9525">
            <a:noFill/>
            <a:miter lim="800000"/>
            <a:headEnd/>
            <a:tailEnd/>
          </a:ln>
        </p:spPr>
        <p:txBody>
          <a:bodyPr>
            <a:spAutoFit/>
          </a:bodyPr>
          <a:lstStyle/>
          <a:p>
            <a:pPr>
              <a:lnSpc>
                <a:spcPts val="2175"/>
              </a:lnSpc>
              <a:buClr>
                <a:srgbClr val="FF0000"/>
              </a:buClr>
              <a:buSzPct val="75000"/>
              <a:buFont typeface="Wingdings" pitchFamily="2" charset="2"/>
              <a:buChar char="p"/>
              <a:defRPr/>
            </a:pPr>
            <a:r>
              <a:rPr lang="zh-CN" altLang="en-US" sz="1500">
                <a:solidFill>
                  <a:srgbClr val="0000FF"/>
                </a:solidFill>
                <a:latin typeface="+mn-lt"/>
                <a:ea typeface="黑体" pitchFamily="49" charset="-122"/>
              </a:rPr>
              <a:t> 单继承</a:t>
            </a:r>
            <a:r>
              <a:rPr lang="zh-CN" altLang="en-US" sz="1500">
                <a:latin typeface="+mn-lt"/>
                <a:ea typeface="黑体" pitchFamily="49" charset="-122"/>
              </a:rPr>
              <a:t>：一个派生类只从一个基类派生，形成的层次是一个树形结构。（</a:t>
            </a:r>
            <a:r>
              <a:rPr lang="zh-CN" altLang="en-US" sz="1500">
                <a:solidFill>
                  <a:srgbClr val="FF0000"/>
                </a:solidFill>
                <a:latin typeface="+mn-lt"/>
                <a:ea typeface="黑体" pitchFamily="49" charset="-122"/>
              </a:rPr>
              <a:t>注意：</a:t>
            </a:r>
            <a:r>
              <a:rPr lang="zh-CN" altLang="en-US" sz="1500">
                <a:latin typeface="+mn-lt"/>
                <a:ea typeface="黑体" pitchFamily="49" charset="-122"/>
              </a:rPr>
              <a:t>箭头表示继承的方向，从派生类指向基类。）</a:t>
            </a:r>
          </a:p>
        </p:txBody>
      </p:sp>
      <p:sp>
        <p:nvSpPr>
          <p:cNvPr id="5" name="Rectangle 2">
            <a:extLst>
              <a:ext uri="{FF2B5EF4-FFF2-40B4-BE49-F238E27FC236}">
                <a16:creationId xmlns:a16="http://schemas.microsoft.com/office/drawing/2014/main" id="{3A67D19D-EAAF-4C6A-BB83-BA3D12E557E1}"/>
              </a:ext>
            </a:extLst>
          </p:cNvPr>
          <p:cNvSpPr txBox="1">
            <a:spLocks noChangeArrowheads="1"/>
          </p:cNvSpPr>
          <p:nvPr/>
        </p:nvSpPr>
        <p:spPr bwMode="auto">
          <a:xfrm>
            <a:off x="1250156" y="3408760"/>
            <a:ext cx="6286500" cy="617934"/>
          </a:xfrm>
          <a:prstGeom prst="rect">
            <a:avLst/>
          </a:prstGeom>
          <a:noFill/>
          <a:ln>
            <a:miter lim="800000"/>
            <a:headEnd/>
            <a:tailEnd/>
          </a:ln>
        </p:spPr>
        <p:txBody>
          <a:bodyPr/>
          <a:lstStyle/>
          <a:p>
            <a:pPr marL="215504" indent="-4763">
              <a:lnSpc>
                <a:spcPts val="2175"/>
              </a:lnSpc>
              <a:spcBef>
                <a:spcPct val="20000"/>
              </a:spcBef>
              <a:buClr>
                <a:srgbClr val="FF0000"/>
              </a:buClr>
              <a:buSzPct val="75000"/>
              <a:buFont typeface="Wingdings" pitchFamily="2" charset="2"/>
              <a:buChar char="p"/>
              <a:defRPr/>
            </a:pPr>
            <a:r>
              <a:rPr lang="zh-CN" altLang="en-US" sz="1500" kern="0">
                <a:latin typeface="黑体" pitchFamily="49" charset="-122"/>
                <a:ea typeface="黑体" pitchFamily="49" charset="-122"/>
              </a:rPr>
              <a:t> 一个派生类不仅可以从一个基类派生，也可以从多个基类派生。</a:t>
            </a:r>
            <a:endParaRPr lang="en-US" altLang="zh-CN" sz="1500" kern="0">
              <a:latin typeface="黑体" pitchFamily="49" charset="-122"/>
              <a:ea typeface="黑体" pitchFamily="49" charset="-122"/>
            </a:endParaRPr>
          </a:p>
          <a:p>
            <a:pPr marL="215504" indent="-4763">
              <a:lnSpc>
                <a:spcPts val="2175"/>
              </a:lnSpc>
              <a:spcBef>
                <a:spcPct val="20000"/>
              </a:spcBef>
              <a:buClr>
                <a:srgbClr val="FF0000"/>
              </a:buClr>
              <a:buSzPct val="75000"/>
              <a:buFont typeface="Wingdings" pitchFamily="2" charset="2"/>
              <a:buChar char="p"/>
              <a:defRPr/>
            </a:pPr>
            <a:r>
              <a:rPr lang="zh-CN" altLang="en-US" sz="1500" kern="0">
                <a:latin typeface="黑体" pitchFamily="49" charset="-122"/>
                <a:ea typeface="黑体" pitchFamily="49" charset="-122"/>
              </a:rPr>
              <a:t> 一个派生类有两个或多个基类的称为多重继承。</a:t>
            </a:r>
          </a:p>
          <a:p>
            <a:pPr marL="215504" indent="-4763">
              <a:lnSpc>
                <a:spcPts val="2175"/>
              </a:lnSpc>
              <a:spcBef>
                <a:spcPct val="20000"/>
              </a:spcBef>
              <a:defRPr/>
            </a:pPr>
            <a:endParaRPr lang="zh-CN" altLang="en-US" sz="1500" kern="0">
              <a:latin typeface="黑体" pitchFamily="49" charset="-122"/>
              <a:ea typeface="黑体" pitchFamily="49" charset="-122"/>
            </a:endParaRPr>
          </a:p>
          <a:p>
            <a:pPr marL="215504" indent="-4763">
              <a:lnSpc>
                <a:spcPts val="2175"/>
              </a:lnSpc>
              <a:spcBef>
                <a:spcPct val="20000"/>
              </a:spcBef>
              <a:defRPr/>
            </a:pPr>
            <a:endParaRPr lang="zh-CN" altLang="en-US" sz="1500" kern="0">
              <a:latin typeface="黑体" pitchFamily="49" charset="-122"/>
              <a:ea typeface="黑体" pitchFamily="49" charset="-122"/>
            </a:endParaRPr>
          </a:p>
          <a:p>
            <a:pPr marL="215504" indent="-4763">
              <a:lnSpc>
                <a:spcPts val="2175"/>
              </a:lnSpc>
              <a:spcBef>
                <a:spcPct val="20000"/>
              </a:spcBef>
              <a:defRPr/>
            </a:pPr>
            <a:endParaRPr lang="zh-CN" altLang="en-US" sz="1500" kern="0">
              <a:latin typeface="黑体" pitchFamily="49" charset="-122"/>
              <a:ea typeface="黑体" pitchFamily="49" charset="-122"/>
            </a:endParaRPr>
          </a:p>
          <a:p>
            <a:pPr marL="215504" indent="-4763">
              <a:lnSpc>
                <a:spcPts val="2175"/>
              </a:lnSpc>
              <a:spcBef>
                <a:spcPct val="20000"/>
              </a:spcBef>
              <a:defRPr/>
            </a:pPr>
            <a:endParaRPr lang="zh-CN" altLang="en-US" sz="1500" kern="0">
              <a:latin typeface="黑体" pitchFamily="49" charset="-122"/>
              <a:ea typeface="黑体" pitchFamily="49" charset="-122"/>
            </a:endParaRPr>
          </a:p>
          <a:p>
            <a:pPr marL="215504" indent="-4763">
              <a:lnSpc>
                <a:spcPts val="2175"/>
              </a:lnSpc>
              <a:spcBef>
                <a:spcPct val="20000"/>
              </a:spcBef>
              <a:defRPr/>
            </a:pPr>
            <a:endParaRPr lang="zh-CN" altLang="en-US" sz="1500" kern="0">
              <a:latin typeface="黑体" pitchFamily="49" charset="-122"/>
              <a:ea typeface="黑体" pitchFamily="49" charset="-122"/>
            </a:endParaRPr>
          </a:p>
          <a:p>
            <a:pPr marL="215504" indent="-4763">
              <a:lnSpc>
                <a:spcPts val="2175"/>
              </a:lnSpc>
              <a:spcBef>
                <a:spcPct val="20000"/>
              </a:spcBef>
              <a:defRPr/>
            </a:pPr>
            <a:endParaRPr lang="zh-CN" altLang="en-US" sz="1500" kern="0">
              <a:latin typeface="黑体" pitchFamily="49" charset="-122"/>
              <a:ea typeface="黑体" pitchFamily="49" charset="-122"/>
            </a:endParaRPr>
          </a:p>
          <a:p>
            <a:pPr marL="215504" indent="-4763">
              <a:lnSpc>
                <a:spcPts val="2175"/>
              </a:lnSpc>
              <a:spcBef>
                <a:spcPct val="20000"/>
              </a:spcBef>
              <a:defRPr/>
            </a:pPr>
            <a:endParaRPr lang="zh-CN" altLang="en-US" sz="1500" kern="0">
              <a:latin typeface="黑体" pitchFamily="49" charset="-122"/>
              <a:ea typeface="黑体" pitchFamily="49" charset="-122"/>
            </a:endParaRPr>
          </a:p>
          <a:p>
            <a:pPr marL="215504" indent="-4763" algn="ctr">
              <a:lnSpc>
                <a:spcPts val="2175"/>
              </a:lnSpc>
              <a:spcBef>
                <a:spcPct val="20000"/>
              </a:spcBef>
              <a:defRPr/>
            </a:pPr>
            <a:endParaRPr lang="zh-CN" altLang="en-US" sz="1500" kern="0">
              <a:latin typeface="黑体" pitchFamily="49" charset="-122"/>
              <a:ea typeface="黑体" pitchFamily="49" charset="-122"/>
            </a:endParaRPr>
          </a:p>
        </p:txBody>
      </p:sp>
      <p:pic>
        <p:nvPicPr>
          <p:cNvPr id="7174" name="Picture 3" descr="F:\C++程序设计\tu\tu\图11.4.tif">
            <a:extLst>
              <a:ext uri="{FF2B5EF4-FFF2-40B4-BE49-F238E27FC236}">
                <a16:creationId xmlns:a16="http://schemas.microsoft.com/office/drawing/2014/main" id="{FFF290D6-63C9-46FC-8DE2-5703C121E3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1080" y="4181476"/>
            <a:ext cx="3268265" cy="1350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5360007"/>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94F689BA-68E8-4D1D-B1FA-5206CAE9C6CA}"/>
              </a:ext>
            </a:extLst>
          </p:cNvPr>
          <p:cNvSpPr>
            <a:spLocks noGrp="1" noChangeArrowheads="1"/>
          </p:cNvSpPr>
          <p:nvPr>
            <p:ph type="subTitle" idx="4294967295"/>
          </p:nvPr>
        </p:nvSpPr>
        <p:spPr>
          <a:xfrm>
            <a:off x="1143000" y="1257301"/>
            <a:ext cx="6286500" cy="449341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lnSpc>
                <a:spcPts val="2775"/>
              </a:lnSpc>
              <a:buNone/>
            </a:pPr>
            <a:r>
              <a:rPr lang="zh-CN" altLang="en-US"/>
              <a:t>关于基类和派生类的关系，可以表述为: 派生类是基类的具体化，而基类则是派生类的抽象。</a:t>
            </a:r>
          </a:p>
          <a:p>
            <a:pPr indent="-4763">
              <a:buNone/>
            </a:pPr>
            <a:endParaRPr lang="zh-CN" altLang="en-US"/>
          </a:p>
          <a:p>
            <a:pPr indent="-4763">
              <a:buNone/>
            </a:pPr>
            <a:endParaRPr lang="zh-CN" altLang="en-US"/>
          </a:p>
          <a:p>
            <a:pPr indent="-4763">
              <a:buNone/>
            </a:pPr>
            <a:endParaRPr lang="zh-CN" altLang="en-US"/>
          </a:p>
          <a:p>
            <a:pPr indent="-4763">
              <a:buNone/>
            </a:pPr>
            <a:endParaRPr lang="zh-CN" altLang="en-US"/>
          </a:p>
          <a:p>
            <a:pPr indent="-4763">
              <a:buNone/>
            </a:pPr>
            <a:endParaRPr lang="zh-CN" altLang="en-US"/>
          </a:p>
          <a:p>
            <a:pPr indent="-4763">
              <a:buNone/>
            </a:pPr>
            <a:endParaRPr lang="zh-CN" altLang="en-US"/>
          </a:p>
          <a:p>
            <a:pPr indent="-4763">
              <a:buNone/>
            </a:pPr>
            <a:endParaRPr lang="zh-CN" altLang="en-US"/>
          </a:p>
          <a:p>
            <a:pPr indent="-4763">
              <a:buNone/>
            </a:pPr>
            <a:endParaRPr lang="zh-CN" altLang="en-US"/>
          </a:p>
        </p:txBody>
      </p:sp>
      <p:pic>
        <p:nvPicPr>
          <p:cNvPr id="8195" name="Picture 3" descr="F:\C++程序设计\tu\tu\图11.5.tif">
            <a:extLst>
              <a:ext uri="{FF2B5EF4-FFF2-40B4-BE49-F238E27FC236}">
                <a16:creationId xmlns:a16="http://schemas.microsoft.com/office/drawing/2014/main" id="{A3681BE9-32BF-4DC6-950D-D8D30E2A0B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2360" y="2250281"/>
            <a:ext cx="588645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8048968"/>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a:extLst>
              <a:ext uri="{FF2B5EF4-FFF2-40B4-BE49-F238E27FC236}">
                <a16:creationId xmlns:a16="http://schemas.microsoft.com/office/drawing/2014/main" id="{B17A20EC-E678-4E70-9D86-24F31A6395EE}"/>
              </a:ext>
            </a:extLst>
          </p:cNvPr>
          <p:cNvSpPr>
            <a:spLocks noGrp="1" noChangeArrowheads="1"/>
          </p:cNvSpPr>
          <p:nvPr>
            <p:ph type="ctrTitle" idx="4294967295"/>
          </p:nvPr>
        </p:nvSpPr>
        <p:spPr>
          <a:xfrm>
            <a:off x="1885950" y="910829"/>
            <a:ext cx="6115050" cy="514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lnSpc>
                <a:spcPct val="150000"/>
              </a:lnSpc>
              <a:spcBef>
                <a:spcPct val="50000"/>
              </a:spcBef>
            </a:pPr>
            <a:r>
              <a:rPr lang="zh-CN" altLang="en-US" sz="2550"/>
              <a:t>11.2 派生类的声明方式</a:t>
            </a:r>
          </a:p>
        </p:txBody>
      </p:sp>
      <p:sp>
        <p:nvSpPr>
          <p:cNvPr id="9218" name="Rectangle 2">
            <a:extLst>
              <a:ext uri="{FF2B5EF4-FFF2-40B4-BE49-F238E27FC236}">
                <a16:creationId xmlns:a16="http://schemas.microsoft.com/office/drawing/2014/main" id="{973FEE17-B6F3-49FB-987F-23BA2B70BF1D}"/>
              </a:ext>
            </a:extLst>
          </p:cNvPr>
          <p:cNvSpPr>
            <a:spLocks noGrp="1" noChangeArrowheads="1"/>
          </p:cNvSpPr>
          <p:nvPr>
            <p:ph type="subTitle" idx="4294967295"/>
          </p:nvPr>
        </p:nvSpPr>
        <p:spPr>
          <a:xfrm>
            <a:off x="1143000" y="1553766"/>
            <a:ext cx="6286500" cy="33147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lnSpc>
                <a:spcPts val="2550"/>
              </a:lnSpc>
              <a:buNone/>
            </a:pPr>
            <a:r>
              <a:rPr lang="zh-CN" altLang="en-US" sz="1800"/>
              <a:t>假设已经声明了一个</a:t>
            </a:r>
            <a:r>
              <a:rPr lang="zh-CN" altLang="en-US" sz="1800">
                <a:solidFill>
                  <a:srgbClr val="FF0000"/>
                </a:solidFill>
              </a:rPr>
              <a:t>基类</a:t>
            </a:r>
            <a:r>
              <a:rPr lang="en-US" altLang="zh-CN" sz="1800">
                <a:solidFill>
                  <a:srgbClr val="FF0000"/>
                </a:solidFill>
              </a:rPr>
              <a:t>Student</a:t>
            </a:r>
            <a:r>
              <a:rPr lang="en-US" altLang="zh-CN" sz="1800"/>
              <a:t>，</a:t>
            </a:r>
            <a:r>
              <a:rPr lang="zh-CN" altLang="en-US" sz="1800"/>
              <a:t>在此基础上通过单继承建立一个</a:t>
            </a:r>
            <a:r>
              <a:rPr lang="zh-CN" altLang="en-US" sz="1800">
                <a:solidFill>
                  <a:srgbClr val="FF0000"/>
                </a:solidFill>
              </a:rPr>
              <a:t>派生类</a:t>
            </a:r>
            <a:r>
              <a:rPr lang="en-US" altLang="zh-CN" sz="1800">
                <a:solidFill>
                  <a:srgbClr val="FF0000"/>
                </a:solidFill>
              </a:rPr>
              <a:t>Student1</a:t>
            </a:r>
            <a:r>
              <a:rPr lang="en-US" altLang="zh-CN" sz="1800"/>
              <a:t>:</a:t>
            </a:r>
          </a:p>
          <a:p>
            <a:pPr indent="-4763">
              <a:spcBef>
                <a:spcPts val="900"/>
              </a:spcBef>
              <a:buNone/>
            </a:pPr>
            <a:r>
              <a:rPr lang="en-US" altLang="zh-CN" sz="1350"/>
              <a:t>class Student1: </a:t>
            </a:r>
            <a:r>
              <a:rPr lang="en-US" altLang="zh-CN" sz="1350">
                <a:solidFill>
                  <a:srgbClr val="FF0000"/>
                </a:solidFill>
              </a:rPr>
              <a:t>public</a:t>
            </a:r>
            <a:r>
              <a:rPr lang="en-US" altLang="zh-CN" sz="1350"/>
              <a:t> Student//</a:t>
            </a:r>
            <a:r>
              <a:rPr lang="zh-CN" altLang="en-US" sz="1350"/>
              <a:t>声明基类是</a:t>
            </a:r>
            <a:r>
              <a:rPr lang="en-US" altLang="zh-CN" sz="1350"/>
              <a:t>Student</a:t>
            </a:r>
          </a:p>
          <a:p>
            <a:pPr indent="-4763">
              <a:buNone/>
            </a:pPr>
            <a:r>
              <a:rPr lang="en-US" altLang="zh-CN" sz="1350"/>
              <a:t>{public:</a:t>
            </a:r>
          </a:p>
          <a:p>
            <a:pPr lvl="1" indent="-4763">
              <a:buNone/>
            </a:pPr>
            <a:r>
              <a:rPr lang="en-US" altLang="zh-CN" sz="1350"/>
              <a:t>void display_1( )                          //</a:t>
            </a:r>
            <a:r>
              <a:rPr lang="zh-CN" altLang="en-US" sz="1350"/>
              <a:t>新增加的成员函数</a:t>
            </a:r>
          </a:p>
          <a:p>
            <a:pPr lvl="1" indent="-4763">
              <a:buNone/>
            </a:pPr>
            <a:r>
              <a:rPr lang="zh-CN" altLang="en-US" sz="1350"/>
              <a:t>{</a:t>
            </a:r>
            <a:r>
              <a:rPr lang="en-US" altLang="zh-CN" sz="1350"/>
              <a:t>cout&lt;&lt;″age: ″&lt;&lt;age&lt;&lt;endl;</a:t>
            </a:r>
          </a:p>
          <a:p>
            <a:pPr lvl="1" indent="-4763">
              <a:buNone/>
            </a:pPr>
            <a:r>
              <a:rPr lang="en-US" altLang="zh-CN" sz="1350"/>
              <a:t>cout&lt;&lt;″address: ″&lt;&lt;addr&lt;&lt;endl;}</a:t>
            </a:r>
          </a:p>
          <a:p>
            <a:pPr indent="-4763">
              <a:buNone/>
            </a:pPr>
            <a:r>
              <a:rPr lang="en-US" altLang="zh-CN" sz="1350"/>
              <a:t>private:</a:t>
            </a:r>
          </a:p>
          <a:p>
            <a:pPr lvl="1" indent="-4763">
              <a:buNone/>
            </a:pPr>
            <a:r>
              <a:rPr lang="en-US" altLang="zh-CN" sz="1350"/>
              <a:t>int age;             //</a:t>
            </a:r>
            <a:r>
              <a:rPr lang="zh-CN" altLang="en-US" sz="1350"/>
              <a:t>新增加的数据成员</a:t>
            </a:r>
          </a:p>
          <a:p>
            <a:pPr lvl="1" indent="-4763">
              <a:buNone/>
            </a:pPr>
            <a:r>
              <a:rPr lang="en-US" altLang="zh-CN" sz="1350"/>
              <a:t>string addr;     //</a:t>
            </a:r>
            <a:r>
              <a:rPr lang="zh-CN" altLang="en-US" sz="1350"/>
              <a:t>新增加的数据成员</a:t>
            </a:r>
          </a:p>
          <a:p>
            <a:pPr indent="-4763">
              <a:buNone/>
            </a:pPr>
            <a:r>
              <a:rPr lang="zh-CN" altLang="en-US" sz="1350"/>
              <a:t>};</a:t>
            </a:r>
          </a:p>
        </p:txBody>
      </p:sp>
      <p:sp>
        <p:nvSpPr>
          <p:cNvPr id="6" name="线形标注 1 5">
            <a:extLst>
              <a:ext uri="{FF2B5EF4-FFF2-40B4-BE49-F238E27FC236}">
                <a16:creationId xmlns:a16="http://schemas.microsoft.com/office/drawing/2014/main" id="{A8CDCF51-1C88-40EA-9F93-8F30E0346878}"/>
              </a:ext>
            </a:extLst>
          </p:cNvPr>
          <p:cNvSpPr/>
          <p:nvPr/>
        </p:nvSpPr>
        <p:spPr>
          <a:xfrm>
            <a:off x="1709739" y="1646635"/>
            <a:ext cx="1178719" cy="375047"/>
          </a:xfrm>
          <a:prstGeom prst="borderCallout1">
            <a:avLst>
              <a:gd name="adj1" fmla="val 102342"/>
              <a:gd name="adj2" fmla="val 52065"/>
              <a:gd name="adj3" fmla="val 214456"/>
              <a:gd name="adj4" fmla="val 52239"/>
            </a:avLst>
          </a:prstGeom>
          <a:solidFill>
            <a:srgbClr val="FFC000"/>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500">
                <a:solidFill>
                  <a:schemeClr val="tx1"/>
                </a:solidFill>
                <a:latin typeface="黑体" pitchFamily="49" charset="-122"/>
                <a:ea typeface="黑体" pitchFamily="49" charset="-122"/>
              </a:rPr>
              <a:t>新建的类名</a:t>
            </a:r>
          </a:p>
        </p:txBody>
      </p:sp>
      <p:sp>
        <p:nvSpPr>
          <p:cNvPr id="7" name="线形标注 1 6">
            <a:extLst>
              <a:ext uri="{FF2B5EF4-FFF2-40B4-BE49-F238E27FC236}">
                <a16:creationId xmlns:a16="http://schemas.microsoft.com/office/drawing/2014/main" id="{71246EC0-4D18-46C9-83BE-15F07722E6C3}"/>
              </a:ext>
            </a:extLst>
          </p:cNvPr>
          <p:cNvSpPr/>
          <p:nvPr/>
        </p:nvSpPr>
        <p:spPr>
          <a:xfrm>
            <a:off x="5706667" y="1808560"/>
            <a:ext cx="1393031" cy="375047"/>
          </a:xfrm>
          <a:prstGeom prst="borderCallout1">
            <a:avLst>
              <a:gd name="adj1" fmla="val 50097"/>
              <a:gd name="adj2" fmla="val -5051"/>
              <a:gd name="adj3" fmla="val 158253"/>
              <a:gd name="adj4" fmla="val -140589"/>
            </a:avLst>
          </a:prstGeom>
          <a:solidFill>
            <a:srgbClr val="FFC000"/>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500">
                <a:solidFill>
                  <a:schemeClr val="tx1"/>
                </a:solidFill>
                <a:latin typeface="黑体" pitchFamily="49" charset="-122"/>
                <a:ea typeface="黑体" pitchFamily="49" charset="-122"/>
              </a:rPr>
              <a:t>已声明的基类</a:t>
            </a:r>
          </a:p>
        </p:txBody>
      </p:sp>
      <p:sp>
        <p:nvSpPr>
          <p:cNvPr id="9" name="线形标注 1 8">
            <a:extLst>
              <a:ext uri="{FF2B5EF4-FFF2-40B4-BE49-F238E27FC236}">
                <a16:creationId xmlns:a16="http://schemas.microsoft.com/office/drawing/2014/main" id="{A9AE4F28-B3C9-487B-8E3E-29AEF8635242}"/>
              </a:ext>
            </a:extLst>
          </p:cNvPr>
          <p:cNvSpPr/>
          <p:nvPr/>
        </p:nvSpPr>
        <p:spPr>
          <a:xfrm>
            <a:off x="3059908" y="944166"/>
            <a:ext cx="2678906" cy="803672"/>
          </a:xfrm>
          <a:prstGeom prst="borderCallout1">
            <a:avLst>
              <a:gd name="adj1" fmla="val 101645"/>
              <a:gd name="adj2" fmla="val 50181"/>
              <a:gd name="adj3" fmla="val 176525"/>
              <a:gd name="adj4" fmla="val 749"/>
            </a:avLst>
          </a:prstGeom>
          <a:solidFill>
            <a:srgbClr val="FFC000"/>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500">
                <a:solidFill>
                  <a:schemeClr val="tx1"/>
                </a:solidFill>
                <a:ea typeface="黑体" pitchFamily="49" charset="-122"/>
              </a:rPr>
              <a:t>表示基类中成员在派生类中的继承方式，类名前面有</a:t>
            </a:r>
            <a:r>
              <a:rPr lang="en-US" altLang="zh-CN" sz="1500">
                <a:solidFill>
                  <a:schemeClr val="tx1"/>
                </a:solidFill>
                <a:ea typeface="黑体" pitchFamily="49" charset="-122"/>
              </a:rPr>
              <a:t>public</a:t>
            </a:r>
            <a:r>
              <a:rPr lang="zh-CN" altLang="en-US" sz="1500">
                <a:solidFill>
                  <a:schemeClr val="tx1"/>
                </a:solidFill>
                <a:ea typeface="黑体" pitchFamily="49" charset="-122"/>
              </a:rPr>
              <a:t>的称为“</a:t>
            </a:r>
            <a:r>
              <a:rPr lang="zh-CN" altLang="en-US" sz="1500">
                <a:solidFill>
                  <a:srgbClr val="FF0000"/>
                </a:solidFill>
                <a:ea typeface="黑体" pitchFamily="49" charset="-122"/>
              </a:rPr>
              <a:t>公用继承</a:t>
            </a:r>
            <a:r>
              <a:rPr lang="zh-CN" altLang="en-US" sz="1500">
                <a:solidFill>
                  <a:schemeClr val="tx1"/>
                </a:solidFill>
                <a:ea typeface="黑体" pitchFamily="49" charset="-122"/>
              </a:rPr>
              <a:t>”</a:t>
            </a:r>
          </a:p>
        </p:txBody>
      </p:sp>
      <p:sp>
        <p:nvSpPr>
          <p:cNvPr id="10" name="矩形 9">
            <a:extLst>
              <a:ext uri="{FF2B5EF4-FFF2-40B4-BE49-F238E27FC236}">
                <a16:creationId xmlns:a16="http://schemas.microsoft.com/office/drawing/2014/main" id="{CEED0C22-2C85-4199-AB52-774D639A0DDC}"/>
              </a:ext>
            </a:extLst>
          </p:cNvPr>
          <p:cNvSpPr/>
          <p:nvPr/>
        </p:nvSpPr>
        <p:spPr>
          <a:xfrm>
            <a:off x="1946673" y="4500563"/>
            <a:ext cx="5625703" cy="1246495"/>
          </a:xfrm>
          <a:prstGeom prst="rect">
            <a:avLst/>
          </a:prstGeom>
        </p:spPr>
        <p:txBody>
          <a:bodyPr>
            <a:spAutoFit/>
          </a:bodyPr>
          <a:lstStyle/>
          <a:p>
            <a:pPr indent="-4763">
              <a:defRPr/>
            </a:pPr>
            <a:r>
              <a:rPr lang="zh-CN" altLang="en-US" sz="1500">
                <a:solidFill>
                  <a:srgbClr val="0000FF"/>
                </a:solidFill>
                <a:latin typeface="+mj-lt"/>
                <a:ea typeface="黑体" pitchFamily="49" charset="-122"/>
              </a:rPr>
              <a:t>声明派生类的一般形式为</a:t>
            </a:r>
          </a:p>
          <a:p>
            <a:pPr indent="-4763">
              <a:defRPr/>
            </a:pPr>
            <a:r>
              <a:rPr lang="en-US" altLang="zh-CN" sz="1500">
                <a:solidFill>
                  <a:srgbClr val="FF0000"/>
                </a:solidFill>
                <a:latin typeface="+mj-lt"/>
                <a:ea typeface="黑体" pitchFamily="49" charset="-122"/>
              </a:rPr>
              <a:t>class </a:t>
            </a:r>
            <a:r>
              <a:rPr lang="zh-CN" altLang="en-US" sz="1500">
                <a:solidFill>
                  <a:srgbClr val="FF0000"/>
                </a:solidFill>
                <a:latin typeface="+mj-lt"/>
                <a:ea typeface="黑体" pitchFamily="49" charset="-122"/>
              </a:rPr>
              <a:t>派生类名: ［继承方式］ 基类名</a:t>
            </a:r>
          </a:p>
          <a:p>
            <a:pPr indent="-4763">
              <a:defRPr/>
            </a:pPr>
            <a:r>
              <a:rPr lang="zh-CN" altLang="en-US" sz="1500">
                <a:solidFill>
                  <a:srgbClr val="FF0000"/>
                </a:solidFill>
                <a:latin typeface="+mj-lt"/>
                <a:ea typeface="黑体" pitchFamily="49" charset="-122"/>
              </a:rPr>
              <a:t>{</a:t>
            </a:r>
          </a:p>
          <a:p>
            <a:pPr indent="-4763">
              <a:defRPr/>
            </a:pPr>
            <a:r>
              <a:rPr lang="zh-CN" altLang="en-US" sz="1500">
                <a:solidFill>
                  <a:srgbClr val="FF0000"/>
                </a:solidFill>
                <a:latin typeface="+mj-lt"/>
                <a:ea typeface="黑体" pitchFamily="49" charset="-122"/>
              </a:rPr>
              <a:t>       派生类新增加的成员</a:t>
            </a:r>
          </a:p>
          <a:p>
            <a:pPr indent="-4763">
              <a:defRPr/>
            </a:pPr>
            <a:r>
              <a:rPr lang="zh-CN" altLang="en-US" sz="1500">
                <a:solidFill>
                  <a:srgbClr val="FF0000"/>
                </a:solidFill>
                <a:latin typeface="+mj-lt"/>
                <a:ea typeface="黑体" pitchFamily="49" charset="-122"/>
              </a:rPr>
              <a:t>} ;</a:t>
            </a:r>
          </a:p>
        </p:txBody>
      </p:sp>
      <p:sp>
        <p:nvSpPr>
          <p:cNvPr id="12" name="Rectangle 2">
            <a:extLst>
              <a:ext uri="{FF2B5EF4-FFF2-40B4-BE49-F238E27FC236}">
                <a16:creationId xmlns:a16="http://schemas.microsoft.com/office/drawing/2014/main" id="{20358142-CAE9-4622-BBD6-D25E2C3A97CC}"/>
              </a:ext>
            </a:extLst>
          </p:cNvPr>
          <p:cNvSpPr txBox="1">
            <a:spLocks noChangeArrowheads="1"/>
          </p:cNvSpPr>
          <p:nvPr/>
        </p:nvSpPr>
        <p:spPr bwMode="auto">
          <a:xfrm>
            <a:off x="5214939" y="3804047"/>
            <a:ext cx="2518172" cy="1928813"/>
          </a:xfrm>
          <a:prstGeom prst="rect">
            <a:avLst/>
          </a:prstGeom>
          <a:solidFill>
            <a:srgbClr val="CCFFFF"/>
          </a:solidFill>
          <a:ln>
            <a:miter lim="800000"/>
            <a:headEnd/>
            <a:tailEnd/>
          </a:ln>
        </p:spPr>
        <p:txBody>
          <a:bodyPr/>
          <a:lstStyle/>
          <a:p>
            <a:pPr marL="61913">
              <a:lnSpc>
                <a:spcPts val="2100"/>
              </a:lnSpc>
              <a:spcBef>
                <a:spcPts val="450"/>
              </a:spcBef>
              <a:buClr>
                <a:srgbClr val="FF0000"/>
              </a:buClr>
              <a:buSzPct val="75000"/>
              <a:defRPr/>
            </a:pPr>
            <a:r>
              <a:rPr lang="zh-CN" altLang="en-US" sz="1500">
                <a:solidFill>
                  <a:srgbClr val="FF0000"/>
                </a:solidFill>
                <a:latin typeface="+mn-lt"/>
                <a:ea typeface="黑体" pitchFamily="49" charset="-122"/>
              </a:rPr>
              <a:t>继承方式：</a:t>
            </a:r>
            <a:endParaRPr lang="en-US" altLang="zh-CN" sz="1500">
              <a:solidFill>
                <a:srgbClr val="FF0000"/>
              </a:solidFill>
              <a:latin typeface="+mn-lt"/>
              <a:ea typeface="黑体" pitchFamily="49" charset="-122"/>
            </a:endParaRPr>
          </a:p>
          <a:p>
            <a:pPr marL="61913">
              <a:lnSpc>
                <a:spcPts val="2100"/>
              </a:lnSpc>
              <a:spcBef>
                <a:spcPts val="450"/>
              </a:spcBef>
              <a:buClr>
                <a:srgbClr val="FF0000"/>
              </a:buClr>
              <a:buSzPct val="75000"/>
              <a:defRPr/>
            </a:pPr>
            <a:r>
              <a:rPr lang="zh-CN" altLang="en-US" sz="1500">
                <a:latin typeface="+mn-lt"/>
                <a:ea typeface="黑体" pitchFamily="49" charset="-122"/>
              </a:rPr>
              <a:t> </a:t>
            </a:r>
            <a:r>
              <a:rPr lang="en-US" altLang="zh-CN" sz="1500">
                <a:solidFill>
                  <a:srgbClr val="0000FF"/>
                </a:solidFill>
                <a:latin typeface="+mn-lt"/>
                <a:ea typeface="黑体" pitchFamily="49" charset="-122"/>
              </a:rPr>
              <a:t>public(</a:t>
            </a:r>
            <a:r>
              <a:rPr lang="zh-CN" altLang="en-US" sz="1500">
                <a:solidFill>
                  <a:srgbClr val="0000FF"/>
                </a:solidFill>
                <a:latin typeface="+mn-lt"/>
                <a:ea typeface="黑体" pitchFamily="49" charset="-122"/>
              </a:rPr>
              <a:t>公用的)</a:t>
            </a:r>
            <a:endParaRPr lang="en-US" altLang="zh-CN" sz="1500">
              <a:solidFill>
                <a:srgbClr val="0000FF"/>
              </a:solidFill>
              <a:latin typeface="+mn-lt"/>
              <a:ea typeface="黑体" pitchFamily="49" charset="-122"/>
            </a:endParaRPr>
          </a:p>
          <a:p>
            <a:pPr marL="61913">
              <a:lnSpc>
                <a:spcPts val="2100"/>
              </a:lnSpc>
              <a:spcBef>
                <a:spcPts val="450"/>
              </a:spcBef>
              <a:buClr>
                <a:srgbClr val="FF0000"/>
              </a:buClr>
              <a:buSzPct val="75000"/>
              <a:defRPr/>
            </a:pPr>
            <a:r>
              <a:rPr lang="en-US" altLang="zh-CN" sz="1500">
                <a:solidFill>
                  <a:srgbClr val="0000FF"/>
                </a:solidFill>
                <a:latin typeface="+mn-lt"/>
                <a:ea typeface="黑体" pitchFamily="49" charset="-122"/>
              </a:rPr>
              <a:t>private(</a:t>
            </a:r>
            <a:r>
              <a:rPr lang="zh-CN" altLang="en-US" sz="1500">
                <a:solidFill>
                  <a:srgbClr val="0000FF"/>
                </a:solidFill>
                <a:latin typeface="+mn-lt"/>
                <a:ea typeface="黑体" pitchFamily="49" charset="-122"/>
              </a:rPr>
              <a:t>私有的)和</a:t>
            </a:r>
            <a:r>
              <a:rPr lang="en-US" altLang="zh-CN" sz="1500">
                <a:solidFill>
                  <a:srgbClr val="0000FF"/>
                </a:solidFill>
                <a:latin typeface="+mn-lt"/>
                <a:ea typeface="黑体" pitchFamily="49" charset="-122"/>
              </a:rPr>
              <a:t>protected(</a:t>
            </a:r>
            <a:r>
              <a:rPr lang="zh-CN" altLang="en-US" sz="1500">
                <a:solidFill>
                  <a:srgbClr val="0000FF"/>
                </a:solidFill>
                <a:latin typeface="+mn-lt"/>
                <a:ea typeface="黑体" pitchFamily="49" charset="-122"/>
              </a:rPr>
              <a:t>受保护的)</a:t>
            </a:r>
            <a:endParaRPr lang="en-US" altLang="zh-CN" sz="1500">
              <a:solidFill>
                <a:srgbClr val="0000FF"/>
              </a:solidFill>
              <a:latin typeface="+mn-lt"/>
              <a:ea typeface="黑体" pitchFamily="49" charset="-122"/>
            </a:endParaRPr>
          </a:p>
          <a:p>
            <a:pPr marL="61913">
              <a:lnSpc>
                <a:spcPts val="2100"/>
              </a:lnSpc>
              <a:spcBef>
                <a:spcPts val="450"/>
              </a:spcBef>
              <a:buClr>
                <a:srgbClr val="FF0000"/>
              </a:buClr>
              <a:buSzPct val="75000"/>
              <a:defRPr/>
            </a:pPr>
            <a:r>
              <a:rPr lang="zh-CN" altLang="en-US" sz="1500">
                <a:solidFill>
                  <a:srgbClr val="0000FF"/>
                </a:solidFill>
                <a:latin typeface="+mn-lt"/>
                <a:ea typeface="黑体" pitchFamily="49" charset="-122"/>
              </a:rPr>
              <a:t>如果不写继承方式，则默认为</a:t>
            </a:r>
            <a:r>
              <a:rPr lang="en-US" altLang="zh-CN" sz="1500">
                <a:solidFill>
                  <a:srgbClr val="0000FF"/>
                </a:solidFill>
                <a:latin typeface="+mn-lt"/>
                <a:ea typeface="黑体" pitchFamily="49" charset="-122"/>
              </a:rPr>
              <a:t>private(</a:t>
            </a:r>
            <a:r>
              <a:rPr lang="zh-CN" altLang="en-US" sz="1500">
                <a:solidFill>
                  <a:srgbClr val="0000FF"/>
                </a:solidFill>
                <a:latin typeface="+mn-lt"/>
                <a:ea typeface="黑体" pitchFamily="49" charset="-122"/>
              </a:rPr>
              <a:t>私有的)。</a:t>
            </a:r>
          </a:p>
          <a:p>
            <a:pPr marL="215504" indent="-4763">
              <a:lnSpc>
                <a:spcPts val="2100"/>
              </a:lnSpc>
              <a:spcBef>
                <a:spcPts val="450"/>
              </a:spcBef>
              <a:buClr>
                <a:srgbClr val="FF0000"/>
              </a:buClr>
              <a:buSzPct val="75000"/>
              <a:defRPr/>
            </a:pPr>
            <a:endParaRPr lang="zh-CN" altLang="en-US" sz="1500" kern="0">
              <a:latin typeface="+mn-lt"/>
              <a:ea typeface="黑体" pitchFamily="49" charset="-122"/>
            </a:endParaRPr>
          </a:p>
        </p:txBody>
      </p:sp>
    </p:spTree>
    <p:extLst>
      <p:ext uri="{BB962C8B-B14F-4D97-AF65-F5344CB8AC3E}">
        <p14:creationId xmlns:p14="http://schemas.microsoft.com/office/powerpoint/2010/main" val="30147030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p:bldP spid="1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5FEFF"/>
        </a:solidFill>
        <a:effectLst/>
      </p:bgPr>
    </p:bg>
    <p:spTree>
      <p:nvGrpSpPr>
        <p:cNvPr id="1" name=""/>
        <p:cNvGrpSpPr/>
        <p:nvPr/>
      </p:nvGrpSpPr>
      <p:grpSpPr>
        <a:xfrm>
          <a:off x="0" y="0"/>
          <a:ext cx="0" cy="0"/>
          <a:chOff x="0" y="0"/>
          <a:chExt cx="0" cy="0"/>
        </a:xfrm>
      </p:grpSpPr>
      <p:sp>
        <p:nvSpPr>
          <p:cNvPr id="24579" name="Rectangle 3">
            <a:extLst>
              <a:ext uri="{FF2B5EF4-FFF2-40B4-BE49-F238E27FC236}">
                <a16:creationId xmlns:a16="http://schemas.microsoft.com/office/drawing/2014/main" id="{FB72DFE5-6B6C-41B0-811A-20A18436C918}"/>
              </a:ext>
            </a:extLst>
          </p:cNvPr>
          <p:cNvSpPr>
            <a:spLocks noGrp="1" noChangeArrowheads="1"/>
          </p:cNvSpPr>
          <p:nvPr>
            <p:ph type="ctrTitle" idx="4294967295"/>
          </p:nvPr>
        </p:nvSpPr>
        <p:spPr>
          <a:xfrm>
            <a:off x="1885950" y="1143000"/>
            <a:ext cx="6115050" cy="514350"/>
          </a:xfrm>
          <a:prstGeom prst="rect">
            <a:avLst/>
          </a:prstGeom>
        </p:spPr>
        <p:txBody>
          <a:bodyPr anchor="t"/>
          <a:lstStyle/>
          <a:p>
            <a:pPr eaLnBrk="1" hangingPunct="1">
              <a:lnSpc>
                <a:spcPct val="150000"/>
              </a:lnSpc>
              <a:defRPr/>
            </a:pPr>
            <a:r>
              <a:rPr lang="zh-CN" altLang="en-US" dirty="0">
                <a:effectLst>
                  <a:outerShdw blurRad="38100" dist="38100" dir="2700000" algn="tl">
                    <a:srgbClr val="000000"/>
                  </a:outerShdw>
                </a:effectLst>
                <a:latin typeface="Arial" charset="0"/>
                <a:ea typeface="黑体" pitchFamily="2" charset="-122"/>
              </a:rPr>
              <a:t>*4.</a:t>
            </a:r>
            <a:r>
              <a:rPr lang="en-US" altLang="zh-CN" dirty="0">
                <a:effectLst>
                  <a:outerShdw blurRad="38100" dist="38100" dir="2700000" algn="tl">
                    <a:srgbClr val="000000"/>
                  </a:outerShdw>
                </a:effectLst>
                <a:latin typeface="Arial" charset="0"/>
                <a:ea typeface="黑体" pitchFamily="2" charset="-122"/>
              </a:rPr>
              <a:t>7</a:t>
            </a:r>
            <a:r>
              <a:rPr lang="zh-CN" altLang="en-US" dirty="0">
                <a:effectLst>
                  <a:outerShdw blurRad="38100" dist="38100" dir="2700000" algn="tl">
                    <a:srgbClr val="000000"/>
                  </a:outerShdw>
                </a:effectLst>
                <a:latin typeface="Arial" charset="0"/>
                <a:ea typeface="黑体" pitchFamily="2" charset="-122"/>
              </a:rPr>
              <a:t> 内置函数</a:t>
            </a:r>
          </a:p>
        </p:txBody>
      </p:sp>
      <p:sp>
        <p:nvSpPr>
          <p:cNvPr id="24578" name="Rectangle 2">
            <a:extLst>
              <a:ext uri="{FF2B5EF4-FFF2-40B4-BE49-F238E27FC236}">
                <a16:creationId xmlns:a16="http://schemas.microsoft.com/office/drawing/2014/main" id="{DFF4EBB6-D3B4-49D7-8547-53C43DEE360F}"/>
              </a:ext>
            </a:extLst>
          </p:cNvPr>
          <p:cNvSpPr>
            <a:spLocks noGrp="1" noChangeArrowheads="1"/>
          </p:cNvSpPr>
          <p:nvPr>
            <p:ph type="subTitle" idx="4294967295"/>
          </p:nvPr>
        </p:nvSpPr>
        <p:spPr>
          <a:xfrm>
            <a:off x="1143000" y="1849041"/>
            <a:ext cx="6286500" cy="3562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34591" indent="-267891" algn="just">
              <a:buClr>
                <a:srgbClr val="FF0000"/>
              </a:buClr>
              <a:buSzPct val="80000"/>
              <a:buFont typeface="Wingdings" panose="05000000000000000000" pitchFamily="2" charset="2"/>
              <a:buChar char="p"/>
            </a:pPr>
            <a:r>
              <a:rPr lang="zh-CN" altLang="en-US" dirty="0"/>
              <a:t>可以在声明函数和定义函数时同时写</a:t>
            </a:r>
            <a:r>
              <a:rPr lang="en-US" altLang="zh-CN" dirty="0"/>
              <a:t>inline</a:t>
            </a:r>
            <a:r>
              <a:rPr lang="zh-CN" altLang="en-US" dirty="0"/>
              <a:t>，也可以只在函数声明时加</a:t>
            </a:r>
            <a:r>
              <a:rPr lang="en-US" altLang="zh-CN" dirty="0"/>
              <a:t>inline</a:t>
            </a:r>
            <a:r>
              <a:rPr lang="zh-CN" altLang="en-US" dirty="0"/>
              <a:t>。</a:t>
            </a:r>
            <a:endParaRPr lang="en-US" altLang="zh-CN" dirty="0"/>
          </a:p>
          <a:p>
            <a:pPr marL="534591" indent="-267891" algn="just">
              <a:buClr>
                <a:srgbClr val="FF0000"/>
              </a:buClr>
              <a:buSzPct val="80000"/>
              <a:buFont typeface="Wingdings" panose="05000000000000000000" pitchFamily="2" charset="2"/>
              <a:buChar char="p"/>
            </a:pPr>
            <a:r>
              <a:rPr lang="zh-CN" altLang="en-US" dirty="0"/>
              <a:t>内置函数中不能包括复杂的控制语句，如循环语句和</a:t>
            </a:r>
            <a:r>
              <a:rPr lang="en-US" altLang="zh-CN" dirty="0"/>
              <a:t>switch</a:t>
            </a:r>
            <a:r>
              <a:rPr lang="zh-CN" altLang="en-US" dirty="0"/>
              <a:t>语句。</a:t>
            </a:r>
          </a:p>
          <a:p>
            <a:pPr marL="534591" indent="-267891" algn="just">
              <a:buClr>
                <a:srgbClr val="FF0000"/>
              </a:buClr>
              <a:buSzPct val="80000"/>
              <a:buFont typeface="Wingdings" panose="05000000000000000000" pitchFamily="2" charset="2"/>
              <a:buChar char="p"/>
            </a:pPr>
            <a:r>
              <a:rPr lang="zh-CN" altLang="en-US" dirty="0"/>
              <a:t>对函数作</a:t>
            </a:r>
            <a:r>
              <a:rPr lang="en-US" altLang="zh-CN" dirty="0"/>
              <a:t>inline</a:t>
            </a:r>
            <a:r>
              <a:rPr lang="zh-CN" altLang="en-US" dirty="0"/>
              <a:t>声明，是建议性的，而不是指令性的。并非一经指定为</a:t>
            </a:r>
            <a:r>
              <a:rPr lang="en-US" altLang="zh-CN" dirty="0"/>
              <a:t>inline，</a:t>
            </a:r>
            <a:r>
              <a:rPr lang="zh-CN" altLang="en-US" dirty="0"/>
              <a:t>编译系统就必须这样做。编译系统会根据具体情况决定是否这样做。</a:t>
            </a:r>
          </a:p>
          <a:p>
            <a:pPr marL="534591" indent="-267891" algn="just">
              <a:buClr>
                <a:srgbClr val="FF0000"/>
              </a:buClr>
              <a:buSzPct val="80000"/>
              <a:buFont typeface="Wingdings" panose="05000000000000000000" pitchFamily="2" charset="2"/>
              <a:buChar char="p"/>
            </a:pPr>
            <a:r>
              <a:rPr lang="zh-CN" altLang="en-US" dirty="0"/>
              <a:t>只有那些规模较小而又被频繁调用的简单函数，才适合于声明为</a:t>
            </a:r>
            <a:r>
              <a:rPr lang="en-US" altLang="zh-CN" dirty="0"/>
              <a:t>inline</a:t>
            </a:r>
            <a:r>
              <a:rPr lang="zh-CN" altLang="en-US" dirty="0"/>
              <a:t>函数。</a:t>
            </a:r>
          </a:p>
        </p:txBody>
      </p:sp>
    </p:spTree>
    <p:extLst>
      <p:ext uri="{BB962C8B-B14F-4D97-AF65-F5344CB8AC3E}">
        <p14:creationId xmlns:p14="http://schemas.microsoft.com/office/powerpoint/2010/main" val="2135232794"/>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a:extLst>
              <a:ext uri="{FF2B5EF4-FFF2-40B4-BE49-F238E27FC236}">
                <a16:creationId xmlns:a16="http://schemas.microsoft.com/office/drawing/2014/main" id="{A3761DC7-612F-4AC3-885F-A4350C20E392}"/>
              </a:ext>
            </a:extLst>
          </p:cNvPr>
          <p:cNvSpPr>
            <a:spLocks noGrp="1" noChangeArrowheads="1"/>
          </p:cNvSpPr>
          <p:nvPr>
            <p:ph type="ctrTitle" idx="4294967295"/>
          </p:nvPr>
        </p:nvSpPr>
        <p:spPr>
          <a:xfrm>
            <a:off x="1885950" y="1107281"/>
            <a:ext cx="6115050" cy="514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lnSpc>
                <a:spcPct val="150000"/>
              </a:lnSpc>
              <a:spcBef>
                <a:spcPct val="50000"/>
              </a:spcBef>
            </a:pPr>
            <a:r>
              <a:rPr lang="zh-CN" altLang="en-US" sz="2550"/>
              <a:t>11.3 派生类的构成</a:t>
            </a:r>
          </a:p>
        </p:txBody>
      </p:sp>
      <p:sp>
        <p:nvSpPr>
          <p:cNvPr id="10242" name="Rectangle 2">
            <a:extLst>
              <a:ext uri="{FF2B5EF4-FFF2-40B4-BE49-F238E27FC236}">
                <a16:creationId xmlns:a16="http://schemas.microsoft.com/office/drawing/2014/main" id="{5D04A219-023F-48E9-835B-FA2CFBCC51D3}"/>
              </a:ext>
            </a:extLst>
          </p:cNvPr>
          <p:cNvSpPr>
            <a:spLocks noGrp="1" noChangeArrowheads="1"/>
          </p:cNvSpPr>
          <p:nvPr>
            <p:ph type="subTitle" idx="4294967295"/>
          </p:nvPr>
        </p:nvSpPr>
        <p:spPr>
          <a:xfrm>
            <a:off x="1143000" y="1701404"/>
            <a:ext cx="6286500" cy="28575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lnSpc>
                <a:spcPts val="2625"/>
              </a:lnSpc>
              <a:buNone/>
            </a:pPr>
            <a:r>
              <a:rPr lang="zh-CN" altLang="en-US" sz="1800"/>
              <a:t>派生类中的成员包括从</a:t>
            </a:r>
            <a:r>
              <a:rPr lang="zh-CN" altLang="en-US" sz="1800">
                <a:solidFill>
                  <a:srgbClr val="FF0000"/>
                </a:solidFill>
              </a:rPr>
              <a:t>基类继承过来的成员</a:t>
            </a:r>
            <a:r>
              <a:rPr lang="zh-CN" altLang="en-US" sz="1800"/>
              <a:t>和</a:t>
            </a:r>
            <a:r>
              <a:rPr lang="zh-CN" altLang="en-US" sz="1800">
                <a:solidFill>
                  <a:srgbClr val="FF0000"/>
                </a:solidFill>
              </a:rPr>
              <a:t>自己增加的成员</a:t>
            </a:r>
            <a:r>
              <a:rPr lang="zh-CN" altLang="en-US" sz="1800"/>
              <a:t>两大部分。每一部分分别包括数据成员和成员函数。</a:t>
            </a:r>
          </a:p>
        </p:txBody>
      </p:sp>
      <p:pic>
        <p:nvPicPr>
          <p:cNvPr id="10244" name="Picture 3" descr="F:\C++程序设计\tu\tu\图11.6.tif">
            <a:extLst>
              <a:ext uri="{FF2B5EF4-FFF2-40B4-BE49-F238E27FC236}">
                <a16:creationId xmlns:a16="http://schemas.microsoft.com/office/drawing/2014/main" id="{F08E1909-1AFF-47E2-A3D7-DCB18363A3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3860" y="2511028"/>
            <a:ext cx="4614863" cy="3118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9449833"/>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DC30880E-DAF9-46BD-B694-37A94EC62752}"/>
              </a:ext>
            </a:extLst>
          </p:cNvPr>
          <p:cNvSpPr>
            <a:spLocks noGrp="1" noChangeArrowheads="1"/>
          </p:cNvSpPr>
          <p:nvPr>
            <p:ph type="subTitle" idx="4294967295"/>
          </p:nvPr>
        </p:nvSpPr>
        <p:spPr>
          <a:xfrm>
            <a:off x="1143000" y="1257301"/>
            <a:ext cx="6286500" cy="449341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buNone/>
            </a:pPr>
            <a:r>
              <a:rPr lang="zh-CN" altLang="en-US" sz="1800"/>
              <a:t>构造一个派生类包括以下3部分工作: </a:t>
            </a:r>
          </a:p>
          <a:p>
            <a:pPr indent="-4763">
              <a:lnSpc>
                <a:spcPts val="2100"/>
              </a:lnSpc>
              <a:buNone/>
            </a:pPr>
            <a:r>
              <a:rPr lang="zh-CN" altLang="en-US" sz="1500" b="0">
                <a:ea typeface="黑体" panose="02010609060101010101" pitchFamily="49" charset="-122"/>
              </a:rPr>
              <a:t>(1) </a:t>
            </a:r>
            <a:r>
              <a:rPr lang="zh-CN" altLang="en-US" sz="1500" b="0">
                <a:solidFill>
                  <a:srgbClr val="0000FF"/>
                </a:solidFill>
                <a:ea typeface="黑体" panose="02010609060101010101" pitchFamily="49" charset="-122"/>
              </a:rPr>
              <a:t>从基类接收成员。</a:t>
            </a:r>
            <a:r>
              <a:rPr lang="zh-CN" altLang="en-US" sz="1500" b="0">
                <a:ea typeface="黑体" panose="02010609060101010101" pitchFamily="49" charset="-122"/>
              </a:rPr>
              <a:t>派生类把</a:t>
            </a:r>
            <a:r>
              <a:rPr lang="zh-CN" altLang="en-US" sz="1500" b="0">
                <a:solidFill>
                  <a:srgbClr val="FF0000"/>
                </a:solidFill>
                <a:ea typeface="黑体" panose="02010609060101010101" pitchFamily="49" charset="-122"/>
              </a:rPr>
              <a:t>基类全部</a:t>
            </a:r>
            <a:r>
              <a:rPr lang="zh-CN" altLang="en-US" sz="1500" b="0">
                <a:ea typeface="黑体" panose="02010609060101010101" pitchFamily="49" charset="-122"/>
              </a:rPr>
              <a:t>的成员</a:t>
            </a:r>
            <a:r>
              <a:rPr lang="zh-CN" altLang="en-US" sz="1500" b="0">
                <a:solidFill>
                  <a:srgbClr val="FF0000"/>
                </a:solidFill>
                <a:ea typeface="黑体" panose="02010609060101010101" pitchFamily="49" charset="-122"/>
              </a:rPr>
              <a:t>(不包括构造函数和析构函数)</a:t>
            </a:r>
            <a:r>
              <a:rPr lang="zh-CN" altLang="en-US" sz="1500" b="0">
                <a:ea typeface="黑体" panose="02010609060101010101" pitchFamily="49" charset="-122"/>
              </a:rPr>
              <a:t>接收过来，不能选择接收其中一部分成员，而舍弃另一部分成员。</a:t>
            </a:r>
            <a:endParaRPr lang="en-US" altLang="zh-CN" sz="1500" b="0">
              <a:ea typeface="黑体" panose="02010609060101010101" pitchFamily="49" charset="-122"/>
            </a:endParaRPr>
          </a:p>
          <a:p>
            <a:pPr indent="-4763">
              <a:lnSpc>
                <a:spcPts val="2100"/>
              </a:lnSpc>
              <a:buNone/>
            </a:pPr>
            <a:r>
              <a:rPr lang="zh-CN" altLang="en-US" sz="1500" b="0">
                <a:ea typeface="黑体" panose="02010609060101010101" pitchFamily="49" charset="-122"/>
              </a:rPr>
              <a:t>造成冗余，多次派生后，浪费空间，降低效率，如何解决？</a:t>
            </a:r>
          </a:p>
          <a:p>
            <a:pPr indent="-4763">
              <a:buNone/>
            </a:pPr>
            <a:endParaRPr lang="en-US" altLang="zh-CN" sz="1500" b="0">
              <a:ea typeface="黑体" panose="02010609060101010101" pitchFamily="49" charset="-122"/>
            </a:endParaRPr>
          </a:p>
          <a:p>
            <a:pPr indent="-4763">
              <a:buNone/>
            </a:pPr>
            <a:endParaRPr lang="en-US" altLang="zh-CN" sz="1500" b="0">
              <a:ea typeface="黑体" panose="02010609060101010101" pitchFamily="49" charset="-122"/>
            </a:endParaRPr>
          </a:p>
          <a:p>
            <a:pPr indent="-4763">
              <a:buNone/>
            </a:pPr>
            <a:endParaRPr lang="en-US" altLang="zh-CN" sz="1500" b="0">
              <a:ea typeface="黑体" panose="02010609060101010101" pitchFamily="49" charset="-122"/>
            </a:endParaRPr>
          </a:p>
          <a:p>
            <a:pPr indent="-4763">
              <a:buNone/>
            </a:pPr>
            <a:endParaRPr lang="en-US" altLang="zh-CN" sz="1500" b="0">
              <a:ea typeface="黑体" panose="02010609060101010101" pitchFamily="49" charset="-122"/>
            </a:endParaRPr>
          </a:p>
          <a:p>
            <a:pPr indent="-4763">
              <a:lnSpc>
                <a:spcPts val="2100"/>
              </a:lnSpc>
              <a:buNone/>
            </a:pPr>
            <a:r>
              <a:rPr lang="zh-CN" altLang="en-US" sz="1500" b="0">
                <a:ea typeface="黑体" panose="02010609060101010101" pitchFamily="49" charset="-122"/>
              </a:rPr>
              <a:t>(2) </a:t>
            </a:r>
            <a:r>
              <a:rPr lang="zh-CN" altLang="en-US" sz="1500" b="0">
                <a:solidFill>
                  <a:srgbClr val="0000FF"/>
                </a:solidFill>
                <a:ea typeface="黑体" panose="02010609060101010101" pitchFamily="49" charset="-122"/>
              </a:rPr>
              <a:t>调整从基类接收的成员</a:t>
            </a:r>
            <a:r>
              <a:rPr lang="zh-CN" altLang="en-US" sz="1500" b="0">
                <a:ea typeface="黑体" panose="02010609060101010101" pitchFamily="49" charset="-122"/>
              </a:rPr>
              <a:t>。接收基类成员是程序人员不能选择的，但是程序人员可以对这些成员作某些调整。</a:t>
            </a:r>
            <a:r>
              <a:rPr lang="zh-CN" altLang="en-US" sz="1500" b="0">
                <a:solidFill>
                  <a:srgbClr val="FF0000"/>
                </a:solidFill>
                <a:ea typeface="黑体" panose="02010609060101010101" pitchFamily="49" charset="-122"/>
              </a:rPr>
              <a:t>如</a:t>
            </a:r>
            <a:r>
              <a:rPr lang="zh-CN" altLang="en-US" sz="1500" b="0">
                <a:ea typeface="黑体" panose="02010609060101010101" pitchFamily="49" charset="-122"/>
              </a:rPr>
              <a:t>：</a:t>
            </a:r>
            <a:endParaRPr lang="en-US" altLang="zh-CN" sz="1500" b="0">
              <a:ea typeface="黑体" panose="02010609060101010101" pitchFamily="49" charset="-122"/>
            </a:endParaRPr>
          </a:p>
          <a:p>
            <a:pPr indent="-4763">
              <a:lnSpc>
                <a:spcPts val="2100"/>
              </a:lnSpc>
              <a:buClr>
                <a:srgbClr val="FF0000"/>
              </a:buClr>
              <a:buSzPct val="75000"/>
              <a:buFont typeface="Wingdings" panose="05000000000000000000" pitchFamily="2" charset="2"/>
              <a:buChar char="p"/>
            </a:pPr>
            <a:r>
              <a:rPr lang="zh-CN" altLang="en-US" sz="1500" b="0">
                <a:ea typeface="黑体" panose="02010609060101010101" pitchFamily="49" charset="-122"/>
              </a:rPr>
              <a:t> 通过指定继承方式，改变基类成员在派生类中的访问属性；</a:t>
            </a:r>
            <a:endParaRPr lang="en-US" altLang="zh-CN" sz="1500" b="0">
              <a:ea typeface="黑体" panose="02010609060101010101" pitchFamily="49" charset="-122"/>
            </a:endParaRPr>
          </a:p>
          <a:p>
            <a:pPr indent="-4763">
              <a:lnSpc>
                <a:spcPts val="2100"/>
              </a:lnSpc>
              <a:buClr>
                <a:srgbClr val="FF0000"/>
              </a:buClr>
              <a:buSzPct val="75000"/>
              <a:buFont typeface="Wingdings" panose="05000000000000000000" pitchFamily="2" charset="2"/>
              <a:buChar char="p"/>
            </a:pPr>
            <a:r>
              <a:rPr lang="zh-CN" altLang="en-US" sz="1500" b="0">
                <a:ea typeface="黑体" panose="02010609060101010101" pitchFamily="49" charset="-122"/>
              </a:rPr>
              <a:t> 可以在派生类中声明一个与基类成员同名的成员，覆盖基类的同名成员。注意，</a:t>
            </a:r>
            <a:r>
              <a:rPr lang="zh-CN" altLang="en-US" sz="1500" b="0">
                <a:solidFill>
                  <a:srgbClr val="FF0000"/>
                </a:solidFill>
                <a:ea typeface="黑体" panose="02010609060101010101" pitchFamily="49" charset="-122"/>
              </a:rPr>
              <a:t>避免与重载混淆</a:t>
            </a:r>
            <a:r>
              <a:rPr lang="zh-CN" altLang="en-US" sz="1500" b="0">
                <a:ea typeface="黑体" panose="02010609060101010101" pitchFamily="49" charset="-122"/>
              </a:rPr>
              <a:t>。</a:t>
            </a:r>
            <a:endParaRPr lang="en-US" altLang="zh-CN" sz="1500" b="0">
              <a:ea typeface="黑体" panose="02010609060101010101" pitchFamily="49" charset="-122"/>
            </a:endParaRPr>
          </a:p>
          <a:p>
            <a:pPr indent="-4763">
              <a:lnSpc>
                <a:spcPts val="2100"/>
              </a:lnSpc>
              <a:buClr>
                <a:srgbClr val="FF0000"/>
              </a:buClr>
              <a:buSzPct val="75000"/>
              <a:buNone/>
            </a:pPr>
            <a:r>
              <a:rPr lang="zh-CN" altLang="en-US" sz="1500" b="0">
                <a:ea typeface="黑体" panose="02010609060101010101" pitchFamily="49" charset="-122"/>
              </a:rPr>
              <a:t>(3) </a:t>
            </a:r>
            <a:r>
              <a:rPr lang="zh-CN" altLang="en-US" sz="1500" b="0">
                <a:solidFill>
                  <a:srgbClr val="0000FF"/>
                </a:solidFill>
                <a:ea typeface="黑体" panose="02010609060101010101" pitchFamily="49" charset="-122"/>
              </a:rPr>
              <a:t>在声明派生类时增加的成员。</a:t>
            </a:r>
            <a:r>
              <a:rPr lang="zh-CN" altLang="en-US" sz="1500" b="0">
                <a:ea typeface="黑体" panose="02010609060101010101" pitchFamily="49" charset="-122"/>
              </a:rPr>
              <a:t>它体现了派生类对基类功能的扩展。要根据需要仔细考虑应当增加哪些成员，精心设计。</a:t>
            </a:r>
          </a:p>
          <a:p>
            <a:pPr indent="-4763">
              <a:lnSpc>
                <a:spcPts val="2100"/>
              </a:lnSpc>
              <a:buClr>
                <a:srgbClr val="FF0000"/>
              </a:buClr>
              <a:buSzPct val="75000"/>
              <a:buNone/>
            </a:pPr>
            <a:endParaRPr lang="en-US" altLang="zh-CN" sz="1500" b="0">
              <a:ea typeface="黑体" panose="02010609060101010101" pitchFamily="49" charset="-122"/>
            </a:endParaRPr>
          </a:p>
          <a:p>
            <a:pPr indent="-4763">
              <a:lnSpc>
                <a:spcPts val="2100"/>
              </a:lnSpc>
              <a:buClr>
                <a:srgbClr val="FF0000"/>
              </a:buClr>
              <a:buSzPct val="75000"/>
              <a:buFont typeface="Wingdings" panose="05000000000000000000" pitchFamily="2" charset="2"/>
              <a:buChar char="p"/>
            </a:pPr>
            <a:endParaRPr lang="en-US" altLang="zh-CN" sz="1500" b="0">
              <a:ea typeface="黑体" panose="02010609060101010101" pitchFamily="49" charset="-122"/>
            </a:endParaRPr>
          </a:p>
        </p:txBody>
      </p:sp>
      <p:sp>
        <p:nvSpPr>
          <p:cNvPr id="3" name="矩形 2">
            <a:extLst>
              <a:ext uri="{FF2B5EF4-FFF2-40B4-BE49-F238E27FC236}">
                <a16:creationId xmlns:a16="http://schemas.microsoft.com/office/drawing/2014/main" id="{5D12453E-934E-4A80-B5DB-F13CB2837F98}"/>
              </a:ext>
            </a:extLst>
          </p:cNvPr>
          <p:cNvSpPr>
            <a:spLocks noChangeArrowheads="1"/>
          </p:cNvSpPr>
          <p:nvPr/>
        </p:nvSpPr>
        <p:spPr bwMode="auto">
          <a:xfrm>
            <a:off x="1601391" y="2888457"/>
            <a:ext cx="5994797" cy="606320"/>
          </a:xfrm>
          <a:prstGeom prst="rect">
            <a:avLst/>
          </a:prstGeom>
          <a:solidFill>
            <a:srgbClr val="FF99FF"/>
          </a:solidFill>
          <a:ln w="25400">
            <a:solidFill>
              <a:srgbClr val="0000FF"/>
            </a:solidFill>
            <a:miter lim="800000"/>
            <a:headEnd/>
            <a:tailEnd/>
          </a:ln>
        </p:spPr>
        <p:txBody>
          <a:bodyPr>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ts val="2100"/>
              </a:lnSpc>
            </a:pPr>
            <a:r>
              <a:rPr lang="zh-CN" altLang="en-US" sz="1500">
                <a:ea typeface="黑体" panose="02010609060101010101" pitchFamily="49" charset="-122"/>
              </a:rPr>
              <a:t>要求我们根据派生类的需要慎重选择基类，使冗余量最小。事实上，有些类是专门作为基类而设计的，在设计时充分考虑到派生类的要求。</a:t>
            </a:r>
          </a:p>
        </p:txBody>
      </p:sp>
      <p:sp>
        <p:nvSpPr>
          <p:cNvPr id="4" name="下箭头 3">
            <a:extLst>
              <a:ext uri="{FF2B5EF4-FFF2-40B4-BE49-F238E27FC236}">
                <a16:creationId xmlns:a16="http://schemas.microsoft.com/office/drawing/2014/main" id="{C4C04163-D268-479B-8C94-BB24654795F1}"/>
              </a:ext>
            </a:extLst>
          </p:cNvPr>
          <p:cNvSpPr/>
          <p:nvPr/>
        </p:nvSpPr>
        <p:spPr>
          <a:xfrm>
            <a:off x="4301730" y="2511028"/>
            <a:ext cx="216694" cy="2702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spTree>
    <p:extLst>
      <p:ext uri="{BB962C8B-B14F-4D97-AF65-F5344CB8AC3E}">
        <p14:creationId xmlns:p14="http://schemas.microsoft.com/office/powerpoint/2010/main" val="5600228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290">
                                            <p:txEl>
                                              <p:pRg st="2" end="2"/>
                                            </p:txEl>
                                          </p:spTgt>
                                        </p:tgtEl>
                                        <p:attrNameLst>
                                          <p:attrName>style.visibility</p:attrName>
                                        </p:attrNameLst>
                                      </p:cBhvr>
                                      <p:to>
                                        <p:strVal val="visible"/>
                                      </p:to>
                                    </p:set>
                                    <p:animEffect transition="in" filter="blinds(horizontal)">
                                      <p:cBhvr>
                                        <p:cTn id="7" dur="500"/>
                                        <p:tgtEl>
                                          <p:spTgt spid="12290">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down)">
                                      <p:cBhvr>
                                        <p:cTn id="15" dur="500"/>
                                        <p:tgtEl>
                                          <p:spTgt spid="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4" fill="hold" nodeType="clickEffect">
                                  <p:stCondLst>
                                    <p:cond delay="0"/>
                                  </p:stCondLst>
                                  <p:childTnLst>
                                    <p:set>
                                      <p:cBhvr>
                                        <p:cTn id="19" dur="1" fill="hold">
                                          <p:stCondLst>
                                            <p:cond delay="0"/>
                                          </p:stCondLst>
                                        </p:cTn>
                                        <p:tgtEl>
                                          <p:spTgt spid="12290">
                                            <p:txEl>
                                              <p:pRg st="7" end="7"/>
                                            </p:txEl>
                                          </p:spTgt>
                                        </p:tgtEl>
                                        <p:attrNameLst>
                                          <p:attrName>style.visibility</p:attrName>
                                        </p:attrNameLst>
                                      </p:cBhvr>
                                      <p:to>
                                        <p:strVal val="visible"/>
                                      </p:to>
                                    </p:set>
                                    <p:animEffect transition="in" filter="wipe(down)">
                                      <p:cBhvr>
                                        <p:cTn id="20" dur="500"/>
                                        <p:tgtEl>
                                          <p:spTgt spid="12290">
                                            <p:txEl>
                                              <p:pRg st="7" end="7"/>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12290">
                                            <p:txEl>
                                              <p:pRg st="8" end="8"/>
                                            </p:txEl>
                                          </p:spTgt>
                                        </p:tgtEl>
                                        <p:attrNameLst>
                                          <p:attrName>style.visibility</p:attrName>
                                        </p:attrNameLst>
                                      </p:cBhvr>
                                      <p:to>
                                        <p:strVal val="visible"/>
                                      </p:to>
                                    </p:set>
                                    <p:animEffect transition="in" filter="wipe(down)">
                                      <p:cBhvr>
                                        <p:cTn id="23" dur="500"/>
                                        <p:tgtEl>
                                          <p:spTgt spid="12290">
                                            <p:txEl>
                                              <p:pRg st="8" end="8"/>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12290">
                                            <p:txEl>
                                              <p:pRg st="9" end="9"/>
                                            </p:txEl>
                                          </p:spTgt>
                                        </p:tgtEl>
                                        <p:attrNameLst>
                                          <p:attrName>style.visibility</p:attrName>
                                        </p:attrNameLst>
                                      </p:cBhvr>
                                      <p:to>
                                        <p:strVal val="visible"/>
                                      </p:to>
                                    </p:set>
                                    <p:animEffect transition="in" filter="wipe(down)">
                                      <p:cBhvr>
                                        <p:cTn id="26" dur="500"/>
                                        <p:tgtEl>
                                          <p:spTgt spid="12290">
                                            <p:txEl>
                                              <p:pRg st="9" end="9"/>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12290">
                                            <p:txEl>
                                              <p:pRg st="10" end="10"/>
                                            </p:txEl>
                                          </p:spTgt>
                                        </p:tgtEl>
                                        <p:attrNameLst>
                                          <p:attrName>style.visibility</p:attrName>
                                        </p:attrNameLst>
                                      </p:cBhvr>
                                      <p:to>
                                        <p:strVal val="visible"/>
                                      </p:to>
                                    </p:set>
                                    <p:animEffect transition="in" filter="wipe(down)">
                                      <p:cBhvr>
                                        <p:cTn id="29" dur="500"/>
                                        <p:tgtEl>
                                          <p:spTgt spid="1229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E529B9C2-CCA8-44DE-BCD2-CE874E607722}"/>
              </a:ext>
            </a:extLst>
          </p:cNvPr>
          <p:cNvSpPr>
            <a:spLocks noGrp="1" noChangeArrowheads="1"/>
          </p:cNvSpPr>
          <p:nvPr>
            <p:ph type="subTitle" idx="4294967295"/>
          </p:nvPr>
        </p:nvSpPr>
        <p:spPr>
          <a:xfrm>
            <a:off x="1143000" y="1257301"/>
            <a:ext cx="6286500" cy="449341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lnSpc>
                <a:spcPts val="2400"/>
              </a:lnSpc>
              <a:buClr>
                <a:srgbClr val="FF0000"/>
              </a:buClr>
              <a:buSzPct val="75000"/>
              <a:buFont typeface="Wingdings" panose="05000000000000000000" pitchFamily="2" charset="2"/>
              <a:buChar char="p"/>
            </a:pPr>
            <a:r>
              <a:rPr lang="zh-CN" altLang="en-US" sz="1500" b="0">
                <a:ea typeface="黑体" panose="02010609060101010101" pitchFamily="49" charset="-122"/>
              </a:rPr>
              <a:t> 在声明派生类时，一般还应当自己定义派生类的构造函数和析构函数，因为构造函数和析构函数是不能从基类继承的。</a:t>
            </a:r>
          </a:p>
          <a:p>
            <a:pPr indent="-4763">
              <a:lnSpc>
                <a:spcPts val="2400"/>
              </a:lnSpc>
              <a:buClr>
                <a:srgbClr val="FF0000"/>
              </a:buClr>
              <a:buSzPct val="75000"/>
              <a:buFont typeface="Wingdings" panose="05000000000000000000" pitchFamily="2" charset="2"/>
              <a:buChar char="p"/>
            </a:pPr>
            <a:r>
              <a:rPr lang="zh-CN" altLang="en-US" sz="1500" b="0">
                <a:ea typeface="黑体" panose="02010609060101010101" pitchFamily="49" charset="-122"/>
              </a:rPr>
              <a:t> 派生类是基类定义的延续。可以先声明一个基类，在此基类中只提供某些最基本的功能，而另外有些功能并未实现，然后在声明派生类时加入某些具体的功能，形成适用于某一特定应用的派生类。通过对基类声明的延续，将一个抽象的基类转化成具体的派生类。因此，派生类是抽象基类的具体实现。</a:t>
            </a:r>
          </a:p>
        </p:txBody>
      </p:sp>
    </p:spTree>
    <p:extLst>
      <p:ext uri="{BB962C8B-B14F-4D97-AF65-F5344CB8AC3E}">
        <p14:creationId xmlns:p14="http://schemas.microsoft.com/office/powerpoint/2010/main" val="3465219626"/>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a:extLst>
              <a:ext uri="{FF2B5EF4-FFF2-40B4-BE49-F238E27FC236}">
                <a16:creationId xmlns:a16="http://schemas.microsoft.com/office/drawing/2014/main" id="{A263C338-C259-4C3F-A2F4-F8383E994AC0}"/>
              </a:ext>
            </a:extLst>
          </p:cNvPr>
          <p:cNvSpPr>
            <a:spLocks noGrp="1" noChangeArrowheads="1"/>
          </p:cNvSpPr>
          <p:nvPr>
            <p:ph type="ctrTitle" idx="4294967295"/>
          </p:nvPr>
        </p:nvSpPr>
        <p:spPr>
          <a:xfrm>
            <a:off x="1885950" y="1160860"/>
            <a:ext cx="6115050" cy="514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lnSpc>
                <a:spcPct val="150000"/>
              </a:lnSpc>
              <a:spcBef>
                <a:spcPct val="50000"/>
              </a:spcBef>
            </a:pPr>
            <a:r>
              <a:rPr lang="zh-CN" altLang="en-US" sz="2550"/>
              <a:t>11.4 派生类成员的访问属性</a:t>
            </a:r>
          </a:p>
        </p:txBody>
      </p:sp>
      <p:sp>
        <p:nvSpPr>
          <p:cNvPr id="13314" name="Rectangle 2">
            <a:extLst>
              <a:ext uri="{FF2B5EF4-FFF2-40B4-BE49-F238E27FC236}">
                <a16:creationId xmlns:a16="http://schemas.microsoft.com/office/drawing/2014/main" id="{06D874C8-9F86-4024-B953-B03985364568}"/>
              </a:ext>
            </a:extLst>
          </p:cNvPr>
          <p:cNvSpPr>
            <a:spLocks noGrp="1" noChangeArrowheads="1"/>
          </p:cNvSpPr>
          <p:nvPr>
            <p:ph type="subTitle" idx="4294967295"/>
          </p:nvPr>
        </p:nvSpPr>
        <p:spPr>
          <a:xfrm>
            <a:off x="1714500" y="1754982"/>
            <a:ext cx="6286500" cy="313253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nSpc>
                <a:spcPts val="2400"/>
              </a:lnSpc>
              <a:buNone/>
            </a:pPr>
            <a:r>
              <a:rPr lang="zh-CN" altLang="en-US" sz="1500"/>
              <a:t>既然派生类中包含基类成员和派生类自己增加的成员，就产生了这两部分成员的关系和访问属性的问题。对基类成员和派生类自己增加的成员是按不同的原则处理的。具体说，要考虑以下几种情况: </a:t>
            </a:r>
          </a:p>
          <a:p>
            <a:pPr marL="0" indent="0">
              <a:lnSpc>
                <a:spcPts val="2250"/>
              </a:lnSpc>
              <a:buClr>
                <a:srgbClr val="FF0000"/>
              </a:buClr>
              <a:buSzPct val="75000"/>
              <a:buFont typeface="Wingdings" panose="05000000000000000000" pitchFamily="2" charset="2"/>
              <a:buChar char="p"/>
            </a:pPr>
            <a:r>
              <a:rPr lang="zh-CN" altLang="en-US" sz="1500">
                <a:solidFill>
                  <a:srgbClr val="0000FF"/>
                </a:solidFill>
              </a:rPr>
              <a:t> （</a:t>
            </a:r>
            <a:r>
              <a:rPr lang="en-US" altLang="zh-CN" sz="1500">
                <a:solidFill>
                  <a:srgbClr val="0000FF"/>
                </a:solidFill>
              </a:rPr>
              <a:t>1</a:t>
            </a:r>
            <a:r>
              <a:rPr lang="zh-CN" altLang="en-US" sz="1500">
                <a:solidFill>
                  <a:srgbClr val="0000FF"/>
                </a:solidFill>
              </a:rPr>
              <a:t>）基类的成员函数访问基类成员。</a:t>
            </a:r>
          </a:p>
          <a:p>
            <a:pPr marL="0" indent="0">
              <a:lnSpc>
                <a:spcPts val="2250"/>
              </a:lnSpc>
              <a:buClr>
                <a:srgbClr val="FF0000"/>
              </a:buClr>
              <a:buSzPct val="75000"/>
              <a:buFont typeface="Wingdings" panose="05000000000000000000" pitchFamily="2" charset="2"/>
              <a:buChar char="p"/>
            </a:pPr>
            <a:r>
              <a:rPr lang="zh-CN" altLang="en-US" sz="1500">
                <a:solidFill>
                  <a:srgbClr val="0000FF"/>
                </a:solidFill>
              </a:rPr>
              <a:t> （</a:t>
            </a:r>
            <a:r>
              <a:rPr lang="en-US" altLang="zh-CN" sz="1500">
                <a:solidFill>
                  <a:srgbClr val="0000FF"/>
                </a:solidFill>
              </a:rPr>
              <a:t>2</a:t>
            </a:r>
            <a:r>
              <a:rPr lang="zh-CN" altLang="en-US" sz="1500">
                <a:solidFill>
                  <a:srgbClr val="0000FF"/>
                </a:solidFill>
              </a:rPr>
              <a:t>）派生类的成员函数访问派生类自己增加的成员。</a:t>
            </a:r>
            <a:endParaRPr lang="en-US" altLang="zh-CN" sz="1500">
              <a:solidFill>
                <a:srgbClr val="0000FF"/>
              </a:solidFill>
            </a:endParaRPr>
          </a:p>
          <a:p>
            <a:pPr marL="0" indent="0">
              <a:lnSpc>
                <a:spcPts val="2250"/>
              </a:lnSpc>
              <a:buClr>
                <a:srgbClr val="FF0000"/>
              </a:buClr>
              <a:buSzPct val="75000"/>
              <a:buFont typeface="Wingdings" panose="05000000000000000000" pitchFamily="2" charset="2"/>
              <a:buChar char="p"/>
            </a:pPr>
            <a:endParaRPr lang="en-US" altLang="zh-CN" sz="1500">
              <a:solidFill>
                <a:srgbClr val="0000FF"/>
              </a:solidFill>
            </a:endParaRPr>
          </a:p>
          <a:p>
            <a:pPr marL="0" indent="0">
              <a:lnSpc>
                <a:spcPts val="2400"/>
              </a:lnSpc>
              <a:buClr>
                <a:srgbClr val="FF0000"/>
              </a:buClr>
              <a:buSzPct val="75000"/>
              <a:buFont typeface="Wingdings" panose="05000000000000000000" pitchFamily="2" charset="2"/>
              <a:buChar char="p"/>
            </a:pPr>
            <a:endParaRPr lang="en-US" altLang="zh-CN" sz="1500">
              <a:solidFill>
                <a:srgbClr val="0000FF"/>
              </a:solidFill>
            </a:endParaRPr>
          </a:p>
          <a:p>
            <a:pPr marL="0" indent="0">
              <a:lnSpc>
                <a:spcPts val="2400"/>
              </a:lnSpc>
              <a:buClr>
                <a:srgbClr val="FF0000"/>
              </a:buClr>
              <a:buSzPct val="75000"/>
              <a:buFont typeface="Wingdings" panose="05000000000000000000" pitchFamily="2" charset="2"/>
              <a:buChar char="p"/>
            </a:pPr>
            <a:r>
              <a:rPr lang="zh-CN" altLang="en-US" sz="1500"/>
              <a:t> </a:t>
            </a:r>
            <a:r>
              <a:rPr lang="zh-CN" altLang="en-US" sz="1500">
                <a:solidFill>
                  <a:srgbClr val="0000FF"/>
                </a:solidFill>
              </a:rPr>
              <a:t>（</a:t>
            </a:r>
            <a:r>
              <a:rPr lang="en-US" altLang="zh-CN" sz="1500">
                <a:solidFill>
                  <a:srgbClr val="0000FF"/>
                </a:solidFill>
              </a:rPr>
              <a:t>3</a:t>
            </a:r>
            <a:r>
              <a:rPr lang="zh-CN" altLang="en-US" sz="1500">
                <a:solidFill>
                  <a:srgbClr val="0000FF"/>
                </a:solidFill>
              </a:rPr>
              <a:t>）基类的成员函数访问派生类的成员。</a:t>
            </a:r>
          </a:p>
          <a:p>
            <a:pPr marL="0" indent="0">
              <a:lnSpc>
                <a:spcPts val="2400"/>
              </a:lnSpc>
              <a:buClr>
                <a:srgbClr val="FF0000"/>
              </a:buClr>
              <a:buSzPct val="75000"/>
              <a:buFont typeface="Wingdings" panose="05000000000000000000" pitchFamily="2" charset="2"/>
              <a:buChar char="p"/>
            </a:pPr>
            <a:endParaRPr lang="en-US" altLang="zh-CN" sz="1500">
              <a:solidFill>
                <a:srgbClr val="0000FF"/>
              </a:solidFill>
            </a:endParaRPr>
          </a:p>
          <a:p>
            <a:pPr marL="0" indent="0">
              <a:lnSpc>
                <a:spcPts val="2400"/>
              </a:lnSpc>
              <a:buClr>
                <a:srgbClr val="FF0000"/>
              </a:buClr>
              <a:buSzPct val="75000"/>
              <a:buFont typeface="Wingdings" panose="05000000000000000000" pitchFamily="2" charset="2"/>
              <a:buChar char="p"/>
            </a:pPr>
            <a:r>
              <a:rPr lang="zh-CN" altLang="en-US" sz="1500">
                <a:solidFill>
                  <a:srgbClr val="0000FF"/>
                </a:solidFill>
              </a:rPr>
              <a:t>（</a:t>
            </a:r>
            <a:r>
              <a:rPr lang="en-US" altLang="zh-CN" sz="1500">
                <a:solidFill>
                  <a:srgbClr val="0000FF"/>
                </a:solidFill>
              </a:rPr>
              <a:t>5</a:t>
            </a:r>
            <a:r>
              <a:rPr lang="zh-CN" altLang="en-US" sz="1500">
                <a:solidFill>
                  <a:srgbClr val="0000FF"/>
                </a:solidFill>
              </a:rPr>
              <a:t>）在派生类外访问派生类的成员。</a:t>
            </a:r>
            <a:endParaRPr lang="en-US" altLang="zh-CN" sz="1500">
              <a:solidFill>
                <a:srgbClr val="0000FF"/>
              </a:solidFill>
            </a:endParaRPr>
          </a:p>
        </p:txBody>
      </p:sp>
      <p:sp>
        <p:nvSpPr>
          <p:cNvPr id="13316" name="矩形 3">
            <a:extLst>
              <a:ext uri="{FF2B5EF4-FFF2-40B4-BE49-F238E27FC236}">
                <a16:creationId xmlns:a16="http://schemas.microsoft.com/office/drawing/2014/main" id="{0B94AAEC-7F8E-498E-B383-C2C1760A207B}"/>
              </a:ext>
            </a:extLst>
          </p:cNvPr>
          <p:cNvSpPr>
            <a:spLocks noChangeArrowheads="1"/>
          </p:cNvSpPr>
          <p:nvPr/>
        </p:nvSpPr>
        <p:spPr bwMode="auto">
          <a:xfrm>
            <a:off x="1494235" y="3467101"/>
            <a:ext cx="6048375" cy="502444"/>
          </a:xfrm>
          <a:prstGeom prst="rect">
            <a:avLst/>
          </a:prstGeom>
          <a:solidFill>
            <a:srgbClr val="FF99FF"/>
          </a:solidFill>
          <a:ln w="19050">
            <a:solidFill>
              <a:srgbClr val="0000FF"/>
            </a:solidFill>
            <a:miter lim="800000"/>
            <a:headEnd/>
            <a:tailEnd/>
          </a:ln>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ts val="1800"/>
              </a:lnSpc>
            </a:pPr>
            <a:r>
              <a:rPr lang="zh-CN" altLang="en-US" sz="1350">
                <a:latin typeface="黑体" panose="02010609060101010101" pitchFamily="49" charset="-122"/>
                <a:ea typeface="黑体" panose="02010609060101010101" pitchFamily="49" charset="-122"/>
              </a:rPr>
              <a:t>基类的成员函数可以访问基类成员，派生类的成员函数可以访问派生类成员。私有数据成员只能被同一类中的成员函数访问，公用成员可以被外界访问。</a:t>
            </a:r>
          </a:p>
        </p:txBody>
      </p:sp>
      <p:sp>
        <p:nvSpPr>
          <p:cNvPr id="13317" name="矩形 4">
            <a:extLst>
              <a:ext uri="{FF2B5EF4-FFF2-40B4-BE49-F238E27FC236}">
                <a16:creationId xmlns:a16="http://schemas.microsoft.com/office/drawing/2014/main" id="{B224D705-0263-4A19-BA69-CAE2FB7CDA65}"/>
              </a:ext>
            </a:extLst>
          </p:cNvPr>
          <p:cNvSpPr>
            <a:spLocks noChangeArrowheads="1"/>
          </p:cNvSpPr>
          <p:nvPr/>
        </p:nvSpPr>
        <p:spPr bwMode="auto">
          <a:xfrm>
            <a:off x="1494235" y="4455319"/>
            <a:ext cx="6048375" cy="323850"/>
          </a:xfrm>
          <a:prstGeom prst="rect">
            <a:avLst/>
          </a:prstGeom>
          <a:solidFill>
            <a:srgbClr val="FF99FF"/>
          </a:solidFill>
          <a:ln w="19050">
            <a:solidFill>
              <a:srgbClr val="0000FF"/>
            </a:solidFill>
            <a:miter lim="800000"/>
            <a:headEnd/>
            <a:tailEnd/>
          </a:ln>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ts val="1800"/>
              </a:lnSpc>
            </a:pPr>
            <a:r>
              <a:rPr lang="zh-CN" altLang="en-US" sz="1350">
                <a:latin typeface="黑体" panose="02010609060101010101" pitchFamily="49" charset="-122"/>
                <a:ea typeface="黑体" panose="02010609060101010101" pitchFamily="49" charset="-122"/>
              </a:rPr>
              <a:t>基类的成员函数只能访问基类的成员，而不能访问派生类的成员。</a:t>
            </a:r>
          </a:p>
        </p:txBody>
      </p:sp>
      <p:sp>
        <p:nvSpPr>
          <p:cNvPr id="13318" name="矩形 5">
            <a:extLst>
              <a:ext uri="{FF2B5EF4-FFF2-40B4-BE49-F238E27FC236}">
                <a16:creationId xmlns:a16="http://schemas.microsoft.com/office/drawing/2014/main" id="{28718C11-10E7-4384-B608-4448D1E53942}"/>
              </a:ext>
            </a:extLst>
          </p:cNvPr>
          <p:cNvSpPr>
            <a:spLocks noChangeArrowheads="1"/>
          </p:cNvSpPr>
          <p:nvPr/>
        </p:nvSpPr>
        <p:spPr bwMode="auto">
          <a:xfrm>
            <a:off x="1494235" y="5211366"/>
            <a:ext cx="6048375" cy="323850"/>
          </a:xfrm>
          <a:prstGeom prst="rect">
            <a:avLst/>
          </a:prstGeom>
          <a:solidFill>
            <a:srgbClr val="FF99FF"/>
          </a:solidFill>
          <a:ln w="19050">
            <a:solidFill>
              <a:srgbClr val="0000FF"/>
            </a:solidFill>
            <a:miter lim="800000"/>
            <a:headEnd/>
            <a:tailEnd/>
          </a:ln>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ts val="1800"/>
              </a:lnSpc>
            </a:pPr>
            <a:r>
              <a:rPr lang="zh-CN" altLang="en-US" sz="1350">
                <a:latin typeface="黑体" panose="02010609060101010101" pitchFamily="49" charset="-122"/>
                <a:ea typeface="黑体" panose="02010609060101010101" pitchFamily="49" charset="-122"/>
              </a:rPr>
              <a:t>在派生类外可以访问派生类的公用成员，而不能访问派生类的私有成员。</a:t>
            </a:r>
          </a:p>
        </p:txBody>
      </p:sp>
    </p:spTree>
    <p:extLst>
      <p:ext uri="{BB962C8B-B14F-4D97-AF65-F5344CB8AC3E}">
        <p14:creationId xmlns:p14="http://schemas.microsoft.com/office/powerpoint/2010/main" val="1614631537"/>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0CEDB11F-6665-4C72-A52B-58C95019C1CB}"/>
              </a:ext>
            </a:extLst>
          </p:cNvPr>
          <p:cNvSpPr>
            <a:spLocks noGrp="1" noChangeArrowheads="1"/>
          </p:cNvSpPr>
          <p:nvPr>
            <p:ph type="subTitle" idx="4294967295"/>
          </p:nvPr>
        </p:nvSpPr>
        <p:spPr>
          <a:xfrm>
            <a:off x="1359507" y="1257301"/>
            <a:ext cx="6286500" cy="4493419"/>
          </a:xfrm>
          <a:prstGeom prst="rect">
            <a:avLst/>
          </a:prstGeom>
        </p:spPr>
        <p:txBody>
          <a:bodyPr/>
          <a:lstStyle/>
          <a:p>
            <a:pPr marL="0" indent="0">
              <a:lnSpc>
                <a:spcPts val="2400"/>
              </a:lnSpc>
              <a:spcBef>
                <a:spcPct val="0"/>
              </a:spcBef>
              <a:buClr>
                <a:srgbClr val="FF0000"/>
              </a:buClr>
              <a:buSzPct val="75000"/>
              <a:buFont typeface="Wingdings" panose="05000000000000000000" pitchFamily="2" charset="2"/>
              <a:buChar char="p"/>
            </a:pPr>
            <a:r>
              <a:rPr lang="zh-CN" altLang="en-US" sz="1500" dirty="0">
                <a:solidFill>
                  <a:srgbClr val="0000FF"/>
                </a:solidFill>
              </a:rPr>
              <a:t>（</a:t>
            </a:r>
            <a:r>
              <a:rPr lang="en-US" altLang="zh-CN" sz="1500" dirty="0">
                <a:solidFill>
                  <a:srgbClr val="0000FF"/>
                </a:solidFill>
              </a:rPr>
              <a:t>4</a:t>
            </a:r>
            <a:r>
              <a:rPr lang="zh-CN" altLang="en-US" sz="1500" dirty="0">
                <a:solidFill>
                  <a:srgbClr val="0000FF"/>
                </a:solidFill>
              </a:rPr>
              <a:t>）派生类的成员函数访问基类的成员。</a:t>
            </a:r>
          </a:p>
          <a:p>
            <a:pPr marL="0" indent="0">
              <a:lnSpc>
                <a:spcPts val="2400"/>
              </a:lnSpc>
              <a:buClr>
                <a:srgbClr val="FF0000"/>
              </a:buClr>
              <a:buSzPct val="75000"/>
              <a:buFont typeface="Wingdings" panose="05000000000000000000" pitchFamily="2" charset="2"/>
              <a:buChar char="p"/>
            </a:pPr>
            <a:r>
              <a:rPr lang="zh-CN" altLang="en-US" sz="1500" dirty="0">
                <a:solidFill>
                  <a:srgbClr val="0000FF"/>
                </a:solidFill>
              </a:rPr>
              <a:t>（</a:t>
            </a:r>
            <a:r>
              <a:rPr lang="en-US" altLang="zh-CN" sz="1500" dirty="0">
                <a:solidFill>
                  <a:srgbClr val="0000FF"/>
                </a:solidFill>
              </a:rPr>
              <a:t>6</a:t>
            </a:r>
            <a:r>
              <a:rPr lang="zh-CN" altLang="en-US" sz="1500" dirty="0">
                <a:solidFill>
                  <a:srgbClr val="0000FF"/>
                </a:solidFill>
              </a:rPr>
              <a:t>）在派生类外访问基类的成员。</a:t>
            </a:r>
          </a:p>
          <a:p>
            <a:pPr marL="0" indent="0">
              <a:buNone/>
            </a:pPr>
            <a:endParaRPr lang="en-US" altLang="zh-CN" dirty="0"/>
          </a:p>
          <a:p>
            <a:pPr marL="0" indent="0">
              <a:buNone/>
            </a:pPr>
            <a:endParaRPr lang="en-US" altLang="zh-CN" dirty="0"/>
          </a:p>
          <a:p>
            <a:pPr marL="0" indent="0">
              <a:buNone/>
            </a:pPr>
            <a:r>
              <a:rPr lang="zh-CN" altLang="en-US" sz="1500" dirty="0"/>
              <a:t>在派生类中，对基类的继承方式可以有：</a:t>
            </a:r>
            <a:endParaRPr lang="en-US" altLang="zh-CN" sz="1500" dirty="0"/>
          </a:p>
          <a:p>
            <a:pPr marL="0" indent="0">
              <a:buNone/>
            </a:pPr>
            <a:r>
              <a:rPr lang="zh-CN" altLang="en-US" sz="1500" dirty="0">
                <a:solidFill>
                  <a:srgbClr val="FF0000"/>
                </a:solidFill>
              </a:rPr>
              <a:t>（</a:t>
            </a:r>
            <a:r>
              <a:rPr lang="en-US" altLang="zh-CN" sz="1500" dirty="0">
                <a:solidFill>
                  <a:srgbClr val="FF0000"/>
                </a:solidFill>
              </a:rPr>
              <a:t>1</a:t>
            </a:r>
            <a:r>
              <a:rPr lang="zh-CN" altLang="en-US" sz="1500" dirty="0">
                <a:solidFill>
                  <a:srgbClr val="FF0000"/>
                </a:solidFill>
              </a:rPr>
              <a:t>） 公用继承</a:t>
            </a:r>
            <a:r>
              <a:rPr lang="en-US" altLang="zh-CN" sz="1500" dirty="0">
                <a:solidFill>
                  <a:srgbClr val="FF0000"/>
                </a:solidFill>
              </a:rPr>
              <a:t>(public inheritance)</a:t>
            </a:r>
          </a:p>
          <a:p>
            <a:pPr marL="0" indent="0">
              <a:buNone/>
            </a:pPr>
            <a:r>
              <a:rPr lang="zh-CN" altLang="en-US" sz="1500" dirty="0"/>
              <a:t>        基类的公用成员和保护成员在派生类中保持原有访问属性，其私有成员仍为基类私有。</a:t>
            </a:r>
          </a:p>
          <a:p>
            <a:pPr marL="0" indent="0">
              <a:buNone/>
            </a:pPr>
            <a:r>
              <a:rPr lang="zh-CN" altLang="en-US" sz="1500" dirty="0">
                <a:solidFill>
                  <a:srgbClr val="FF0000"/>
                </a:solidFill>
              </a:rPr>
              <a:t>（</a:t>
            </a:r>
            <a:r>
              <a:rPr lang="en-US" altLang="zh-CN" sz="1500" dirty="0">
                <a:solidFill>
                  <a:srgbClr val="FF0000"/>
                </a:solidFill>
              </a:rPr>
              <a:t>2</a:t>
            </a:r>
            <a:r>
              <a:rPr lang="zh-CN" altLang="en-US" sz="1500" dirty="0">
                <a:solidFill>
                  <a:srgbClr val="FF0000"/>
                </a:solidFill>
              </a:rPr>
              <a:t>） 私有继承</a:t>
            </a:r>
            <a:r>
              <a:rPr lang="en-US" altLang="zh-CN" sz="1500" dirty="0">
                <a:solidFill>
                  <a:srgbClr val="FF0000"/>
                </a:solidFill>
              </a:rPr>
              <a:t>(private inheritance)</a:t>
            </a:r>
          </a:p>
          <a:p>
            <a:pPr marL="0" indent="0">
              <a:buNone/>
            </a:pPr>
            <a:r>
              <a:rPr lang="zh-CN" altLang="en-US" sz="1500" dirty="0"/>
              <a:t>        基类的公用成员和保护成员在派生类中成了私有成员。其私有成员仍为基类私有。</a:t>
            </a:r>
            <a:endParaRPr lang="en-US" altLang="zh-CN" sz="1500" dirty="0"/>
          </a:p>
          <a:p>
            <a:pPr marL="0" indent="0">
              <a:buNone/>
            </a:pPr>
            <a:r>
              <a:rPr lang="zh-CN" altLang="en-US" sz="1500" dirty="0">
                <a:solidFill>
                  <a:srgbClr val="FF0000"/>
                </a:solidFill>
              </a:rPr>
              <a:t>（3） 受保护的继承(</a:t>
            </a:r>
            <a:r>
              <a:rPr lang="en-US" altLang="zh-CN" sz="1500" dirty="0">
                <a:solidFill>
                  <a:srgbClr val="FF0000"/>
                </a:solidFill>
              </a:rPr>
              <a:t>protected inheritance)</a:t>
            </a:r>
          </a:p>
          <a:p>
            <a:pPr marL="0" indent="0">
              <a:buNone/>
            </a:pPr>
            <a:r>
              <a:rPr lang="zh-CN" altLang="en-US" sz="1500" dirty="0"/>
              <a:t>        基类的公用成员和保护成员在派生类中成了保护成员，其私有成员仍为基类私有。保护成员的意思是: 不能被外界引用，但可以被派生类的成员引用，</a:t>
            </a:r>
            <a:endParaRPr lang="zh-CN" altLang="en-US" dirty="0"/>
          </a:p>
        </p:txBody>
      </p:sp>
      <p:sp>
        <p:nvSpPr>
          <p:cNvPr id="14339" name="矩形 3">
            <a:extLst>
              <a:ext uri="{FF2B5EF4-FFF2-40B4-BE49-F238E27FC236}">
                <a16:creationId xmlns:a16="http://schemas.microsoft.com/office/drawing/2014/main" id="{457903B3-A5E1-46AD-BE2F-B1561F05ACBC}"/>
              </a:ext>
            </a:extLst>
          </p:cNvPr>
          <p:cNvSpPr>
            <a:spLocks noChangeArrowheads="1"/>
          </p:cNvSpPr>
          <p:nvPr/>
        </p:nvSpPr>
        <p:spPr bwMode="auto">
          <a:xfrm>
            <a:off x="1655973" y="1970485"/>
            <a:ext cx="6048375" cy="756047"/>
          </a:xfrm>
          <a:prstGeom prst="rect">
            <a:avLst/>
          </a:prstGeom>
          <a:solidFill>
            <a:srgbClr val="FF99FF"/>
          </a:solidFill>
          <a:ln w="19050">
            <a:solidFill>
              <a:srgbClr val="0000FF"/>
            </a:solidFill>
            <a:miter lim="800000"/>
            <a:headEnd/>
            <a:tailEnd/>
          </a:ln>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ts val="1800"/>
              </a:lnSpc>
            </a:pPr>
            <a:r>
              <a:rPr lang="zh-CN" altLang="en-US" sz="1350">
                <a:latin typeface="黑体" panose="02010609060101010101" pitchFamily="49" charset="-122"/>
                <a:ea typeface="黑体" panose="02010609060101010101" pitchFamily="49" charset="-122"/>
              </a:rPr>
              <a:t>这些牵涉到如何确定基类的成员在派生类中的访问属性的问题，不仅要考虑对</a:t>
            </a:r>
            <a:r>
              <a:rPr lang="zh-CN" altLang="en-US" sz="1350">
                <a:solidFill>
                  <a:srgbClr val="C00000"/>
                </a:solidFill>
                <a:latin typeface="黑体" panose="02010609060101010101" pitchFamily="49" charset="-122"/>
                <a:ea typeface="黑体" panose="02010609060101010101" pitchFamily="49" charset="-122"/>
              </a:rPr>
              <a:t>基类成员所声明的访问属性</a:t>
            </a:r>
            <a:r>
              <a:rPr lang="zh-CN" altLang="en-US" sz="1350">
                <a:latin typeface="黑体" panose="02010609060101010101" pitchFamily="49" charset="-122"/>
                <a:ea typeface="黑体" panose="02010609060101010101" pitchFamily="49" charset="-122"/>
              </a:rPr>
              <a:t>，还要考虑派生类所声明的</a:t>
            </a:r>
            <a:r>
              <a:rPr lang="zh-CN" altLang="en-US" sz="1350">
                <a:solidFill>
                  <a:srgbClr val="C00000"/>
                </a:solidFill>
                <a:latin typeface="黑体" panose="02010609060101010101" pitchFamily="49" charset="-122"/>
                <a:ea typeface="黑体" panose="02010609060101010101" pitchFamily="49" charset="-122"/>
              </a:rPr>
              <a:t>对基类的继承方式</a:t>
            </a:r>
            <a:r>
              <a:rPr lang="zh-CN" altLang="en-US" sz="1350">
                <a:latin typeface="黑体" panose="02010609060101010101" pitchFamily="49" charset="-122"/>
                <a:ea typeface="黑体" panose="02010609060101010101" pitchFamily="49" charset="-122"/>
              </a:rPr>
              <a:t>，根据这两个因素共同决定基类成员在派生类中的访问属性。</a:t>
            </a:r>
          </a:p>
        </p:txBody>
      </p:sp>
    </p:spTree>
    <p:extLst>
      <p:ext uri="{BB962C8B-B14F-4D97-AF65-F5344CB8AC3E}">
        <p14:creationId xmlns:p14="http://schemas.microsoft.com/office/powerpoint/2010/main" val="48477814"/>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a:extLst>
              <a:ext uri="{FF2B5EF4-FFF2-40B4-BE49-F238E27FC236}">
                <a16:creationId xmlns:a16="http://schemas.microsoft.com/office/drawing/2014/main" id="{35FFC822-CEBA-47C6-AB2A-BD1C817F9831}"/>
              </a:ext>
            </a:extLst>
          </p:cNvPr>
          <p:cNvSpPr>
            <a:spLocks noGrp="1" noChangeArrowheads="1"/>
          </p:cNvSpPr>
          <p:nvPr>
            <p:ph type="ctrTitle" idx="4294967295"/>
          </p:nvPr>
        </p:nvSpPr>
        <p:spPr>
          <a:xfrm>
            <a:off x="1403840" y="1185863"/>
            <a:ext cx="6057900" cy="514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50000"/>
              </a:lnSpc>
              <a:spcBef>
                <a:spcPct val="50000"/>
              </a:spcBef>
            </a:pPr>
            <a:r>
              <a:rPr lang="zh-CN" altLang="en-US" sz="2250"/>
              <a:t>11.4.1 公用继承 </a:t>
            </a:r>
          </a:p>
        </p:txBody>
      </p:sp>
      <p:sp>
        <p:nvSpPr>
          <p:cNvPr id="15362" name="Rectangle 2">
            <a:extLst>
              <a:ext uri="{FF2B5EF4-FFF2-40B4-BE49-F238E27FC236}">
                <a16:creationId xmlns:a16="http://schemas.microsoft.com/office/drawing/2014/main" id="{94DB4F57-11E3-4B3C-A307-F056A2E94673}"/>
              </a:ext>
            </a:extLst>
          </p:cNvPr>
          <p:cNvSpPr>
            <a:spLocks noGrp="1" noChangeArrowheads="1"/>
          </p:cNvSpPr>
          <p:nvPr>
            <p:ph type="subTitle" idx="4294967295"/>
          </p:nvPr>
        </p:nvSpPr>
        <p:spPr>
          <a:xfrm>
            <a:off x="1332402" y="1754982"/>
            <a:ext cx="6286500" cy="232171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nSpc>
                <a:spcPts val="2100"/>
              </a:lnSpc>
              <a:buNone/>
            </a:pPr>
            <a:r>
              <a:rPr lang="zh-CN" altLang="en-US" sz="1500"/>
              <a:t>在定义一个派生类时将基类的继承方式指定为</a:t>
            </a:r>
            <a:r>
              <a:rPr lang="en-US" altLang="zh-CN" sz="1500"/>
              <a:t>public</a:t>
            </a:r>
            <a:r>
              <a:rPr lang="zh-CN" altLang="en-US" sz="1500"/>
              <a:t>的，称为</a:t>
            </a:r>
            <a:r>
              <a:rPr lang="zh-CN" altLang="en-US" sz="1500">
                <a:solidFill>
                  <a:srgbClr val="FF0000"/>
                </a:solidFill>
              </a:rPr>
              <a:t>公用继承</a:t>
            </a:r>
            <a:r>
              <a:rPr lang="zh-CN" altLang="en-US" sz="1500"/>
              <a:t>，用公用继承方式建立的派生类称为</a:t>
            </a:r>
            <a:r>
              <a:rPr lang="zh-CN" altLang="en-US" sz="1500">
                <a:solidFill>
                  <a:srgbClr val="FF0000"/>
                </a:solidFill>
              </a:rPr>
              <a:t>公用派生类</a:t>
            </a:r>
            <a:r>
              <a:rPr lang="en-US" altLang="zh-CN" sz="1500"/>
              <a:t>，</a:t>
            </a:r>
            <a:r>
              <a:rPr lang="zh-CN" altLang="en-US" sz="1500"/>
              <a:t>其基类称为</a:t>
            </a:r>
            <a:r>
              <a:rPr lang="zh-CN" altLang="en-US" sz="1500">
                <a:solidFill>
                  <a:srgbClr val="FF0000"/>
                </a:solidFill>
              </a:rPr>
              <a:t>公用基类</a:t>
            </a:r>
            <a:r>
              <a:rPr lang="zh-CN" altLang="en-US" sz="1500"/>
              <a:t>。</a:t>
            </a:r>
            <a:endParaRPr lang="en-US" altLang="zh-CN" sz="1500"/>
          </a:p>
          <a:p>
            <a:pPr marL="0" indent="0">
              <a:lnSpc>
                <a:spcPts val="2100"/>
              </a:lnSpc>
              <a:buNone/>
            </a:pPr>
            <a:r>
              <a:rPr lang="zh-CN" altLang="en-US" sz="1500"/>
              <a:t>采用公用继承方式时：</a:t>
            </a:r>
            <a:endParaRPr lang="en-US" altLang="zh-CN" sz="1500"/>
          </a:p>
          <a:p>
            <a:pPr marL="0" indent="0">
              <a:lnSpc>
                <a:spcPts val="2100"/>
              </a:lnSpc>
              <a:buClr>
                <a:srgbClr val="FF0000"/>
              </a:buClr>
              <a:buSzPct val="75000"/>
              <a:buFont typeface="Wingdings" panose="05000000000000000000" pitchFamily="2" charset="2"/>
              <a:buChar char="p"/>
            </a:pPr>
            <a:r>
              <a:rPr lang="zh-CN" altLang="en-US" sz="1500"/>
              <a:t>基类的公用成员和保护成员在派生类中仍然保持其公用成员和保护成员的属性；</a:t>
            </a:r>
            <a:endParaRPr lang="en-US" altLang="zh-CN" sz="1500"/>
          </a:p>
          <a:p>
            <a:pPr marL="0" indent="0">
              <a:lnSpc>
                <a:spcPts val="2100"/>
              </a:lnSpc>
              <a:buClr>
                <a:srgbClr val="FF0000"/>
              </a:buClr>
              <a:buSzPct val="75000"/>
              <a:buFont typeface="Wingdings" panose="05000000000000000000" pitchFamily="2" charset="2"/>
              <a:buChar char="p"/>
            </a:pPr>
            <a:r>
              <a:rPr lang="zh-CN" altLang="en-US" sz="1500"/>
              <a:t>而基类的私有成员在派生类中并没有成为派生类的私有成员，它仍然是基类的私有成员，只有基类的成员函数可以引用它，而不能被派生类的成员函数引用，因此就成为派生类中的不可访问的成员。</a:t>
            </a:r>
          </a:p>
        </p:txBody>
      </p:sp>
      <p:graphicFrame>
        <p:nvGraphicFramePr>
          <p:cNvPr id="4" name="表格 3">
            <a:extLst>
              <a:ext uri="{FF2B5EF4-FFF2-40B4-BE49-F238E27FC236}">
                <a16:creationId xmlns:a16="http://schemas.microsoft.com/office/drawing/2014/main" id="{9C257F37-EE0E-4E9C-BD5E-BFAB376292F2}"/>
              </a:ext>
            </a:extLst>
          </p:cNvPr>
          <p:cNvGraphicFramePr>
            <a:graphicFrameLocks noGrp="1"/>
          </p:cNvGraphicFramePr>
          <p:nvPr>
            <p:extLst>
              <p:ext uri="{D42A27DB-BD31-4B8C-83A1-F6EECF244321}">
                <p14:modId xmlns:p14="http://schemas.microsoft.com/office/powerpoint/2010/main" val="1580669418"/>
              </p:ext>
            </p:extLst>
          </p:nvPr>
        </p:nvGraphicFramePr>
        <p:xfrm>
          <a:off x="1845563" y="4131469"/>
          <a:ext cx="5616177" cy="1507928"/>
        </p:xfrm>
        <a:graphic>
          <a:graphicData uri="http://schemas.openxmlformats.org/drawingml/2006/table">
            <a:tbl>
              <a:tblPr firstRow="1" bandRow="1">
                <a:tableStyleId>{5C22544A-7EE6-4342-B048-85BDC9FD1C3A}</a:tableStyleId>
              </a:tblPr>
              <a:tblGrid>
                <a:gridCol w="1872059">
                  <a:extLst>
                    <a:ext uri="{9D8B030D-6E8A-4147-A177-3AD203B41FA5}">
                      <a16:colId xmlns:a16="http://schemas.microsoft.com/office/drawing/2014/main" val="20000"/>
                    </a:ext>
                  </a:extLst>
                </a:gridCol>
                <a:gridCol w="1872059">
                  <a:extLst>
                    <a:ext uri="{9D8B030D-6E8A-4147-A177-3AD203B41FA5}">
                      <a16:colId xmlns:a16="http://schemas.microsoft.com/office/drawing/2014/main" val="20001"/>
                    </a:ext>
                  </a:extLst>
                </a:gridCol>
                <a:gridCol w="1872059">
                  <a:extLst>
                    <a:ext uri="{9D8B030D-6E8A-4147-A177-3AD203B41FA5}">
                      <a16:colId xmlns:a16="http://schemas.microsoft.com/office/drawing/2014/main" val="20002"/>
                    </a:ext>
                  </a:extLst>
                </a:gridCol>
              </a:tblGrid>
              <a:tr h="337542">
                <a:tc>
                  <a:txBody>
                    <a:bodyPr/>
                    <a:lstStyle/>
                    <a:p>
                      <a:pPr algn="ctr"/>
                      <a:r>
                        <a:rPr lang="zh-CN" altLang="en-US" sz="1400" b="0" dirty="0">
                          <a:solidFill>
                            <a:srgbClr val="0000FF"/>
                          </a:solidFill>
                          <a:latin typeface="+mj-lt"/>
                          <a:ea typeface="黑体" pitchFamily="49" charset="-122"/>
                        </a:rPr>
                        <a:t>在基类的访问属性</a:t>
                      </a:r>
                    </a:p>
                  </a:txBody>
                  <a:tcPr marL="68575" marR="68575" marT="34291" marB="34291"/>
                </a:tc>
                <a:tc>
                  <a:txBody>
                    <a:bodyPr/>
                    <a:lstStyle/>
                    <a:p>
                      <a:pPr algn="ctr"/>
                      <a:r>
                        <a:rPr lang="zh-CN" altLang="en-US" sz="1400" b="0" dirty="0">
                          <a:solidFill>
                            <a:srgbClr val="0000FF"/>
                          </a:solidFill>
                          <a:latin typeface="+mj-lt"/>
                          <a:ea typeface="黑体" pitchFamily="49" charset="-122"/>
                        </a:rPr>
                        <a:t>继承方式</a:t>
                      </a:r>
                    </a:p>
                  </a:txBody>
                  <a:tcPr marL="68575" marR="68575" marT="34291" marB="34291"/>
                </a:tc>
                <a:tc>
                  <a:txBody>
                    <a:bodyPr/>
                    <a:lstStyle/>
                    <a:p>
                      <a:pPr algn="ctr"/>
                      <a:r>
                        <a:rPr lang="zh-CN" altLang="en-US" sz="1400" b="0" dirty="0">
                          <a:solidFill>
                            <a:srgbClr val="0000FF"/>
                          </a:solidFill>
                          <a:latin typeface="+mj-lt"/>
                          <a:ea typeface="黑体" pitchFamily="49" charset="-122"/>
                        </a:rPr>
                        <a:t>在派生类中的访问属性</a:t>
                      </a:r>
                    </a:p>
                  </a:txBody>
                  <a:tcPr marL="68575" marR="68575" marT="34291" marB="34291"/>
                </a:tc>
                <a:extLst>
                  <a:ext uri="{0D108BD9-81ED-4DB2-BD59-A6C34878D82A}">
                    <a16:rowId xmlns:a16="http://schemas.microsoft.com/office/drawing/2014/main" val="10000"/>
                  </a:ext>
                </a:extLst>
              </a:tr>
              <a:tr h="337542">
                <a:tc>
                  <a:txBody>
                    <a:bodyPr/>
                    <a:lstStyle/>
                    <a:p>
                      <a:pPr algn="ctr"/>
                      <a:r>
                        <a:rPr lang="en-US" altLang="zh-CN" sz="1400" b="0" dirty="0">
                          <a:solidFill>
                            <a:srgbClr val="0000FF"/>
                          </a:solidFill>
                          <a:latin typeface="+mj-lt"/>
                          <a:ea typeface="黑体" pitchFamily="49" charset="-122"/>
                        </a:rPr>
                        <a:t>private</a:t>
                      </a:r>
                      <a:r>
                        <a:rPr lang="zh-CN" altLang="en-US" sz="1400" b="0" dirty="0">
                          <a:solidFill>
                            <a:srgbClr val="0000FF"/>
                          </a:solidFill>
                          <a:latin typeface="+mj-lt"/>
                          <a:ea typeface="黑体" pitchFamily="49" charset="-122"/>
                        </a:rPr>
                        <a:t>（私有）</a:t>
                      </a:r>
                    </a:p>
                  </a:txBody>
                  <a:tcPr marL="68575" marR="68575" marT="34291" marB="3429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0" kern="1200" dirty="0">
                          <a:solidFill>
                            <a:srgbClr val="0000FF"/>
                          </a:solidFill>
                          <a:latin typeface="+mn-lt"/>
                          <a:ea typeface="黑体" pitchFamily="49" charset="-122"/>
                          <a:cs typeface="+mn-cs"/>
                        </a:rPr>
                        <a:t>public</a:t>
                      </a:r>
                      <a:r>
                        <a:rPr lang="zh-CN" altLang="en-US" sz="1400" b="0" kern="1200" dirty="0">
                          <a:solidFill>
                            <a:srgbClr val="0000FF"/>
                          </a:solidFill>
                          <a:latin typeface="+mn-lt"/>
                          <a:ea typeface="黑体" pitchFamily="49" charset="-122"/>
                          <a:cs typeface="+mn-cs"/>
                        </a:rPr>
                        <a:t>（公用）</a:t>
                      </a:r>
                      <a:endParaRPr lang="zh-CN" altLang="en-US" sz="1400" b="0" dirty="0">
                        <a:solidFill>
                          <a:srgbClr val="0000FF"/>
                        </a:solidFill>
                        <a:latin typeface="+mj-lt"/>
                        <a:ea typeface="黑体" pitchFamily="49" charset="-122"/>
                      </a:endParaRPr>
                    </a:p>
                  </a:txBody>
                  <a:tcPr marL="68575" marR="68575" marT="34291" marB="34291"/>
                </a:tc>
                <a:tc>
                  <a:txBody>
                    <a:bodyPr/>
                    <a:lstStyle/>
                    <a:p>
                      <a:pPr algn="ctr"/>
                      <a:r>
                        <a:rPr lang="zh-CN" altLang="en-US" sz="1400" b="0" dirty="0">
                          <a:solidFill>
                            <a:srgbClr val="0000FF"/>
                          </a:solidFill>
                          <a:latin typeface="+mj-lt"/>
                          <a:ea typeface="黑体" pitchFamily="49" charset="-122"/>
                        </a:rPr>
                        <a:t>不可访问</a:t>
                      </a:r>
                    </a:p>
                  </a:txBody>
                  <a:tcPr marL="68575" marR="68575" marT="34291" marB="34291"/>
                </a:tc>
                <a:extLst>
                  <a:ext uri="{0D108BD9-81ED-4DB2-BD59-A6C34878D82A}">
                    <a16:rowId xmlns:a16="http://schemas.microsoft.com/office/drawing/2014/main" val="10001"/>
                  </a:ext>
                </a:extLst>
              </a:tr>
              <a:tr h="337542">
                <a:tc>
                  <a:txBody>
                    <a:bodyPr/>
                    <a:lstStyle/>
                    <a:p>
                      <a:pPr algn="ctr"/>
                      <a:r>
                        <a:rPr lang="en-US" altLang="zh-CN" sz="1400" b="0" dirty="0">
                          <a:solidFill>
                            <a:srgbClr val="0000FF"/>
                          </a:solidFill>
                          <a:latin typeface="+mj-lt"/>
                          <a:ea typeface="黑体" pitchFamily="49" charset="-122"/>
                        </a:rPr>
                        <a:t>public</a:t>
                      </a:r>
                      <a:r>
                        <a:rPr lang="zh-CN" altLang="en-US" sz="1400" b="0" dirty="0">
                          <a:solidFill>
                            <a:srgbClr val="0000FF"/>
                          </a:solidFill>
                          <a:latin typeface="+mj-lt"/>
                          <a:ea typeface="黑体" pitchFamily="49" charset="-122"/>
                        </a:rPr>
                        <a:t>（公用）</a:t>
                      </a:r>
                    </a:p>
                  </a:txBody>
                  <a:tcPr marL="68575" marR="68575" marT="34291" marB="3429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0" kern="1200" dirty="0">
                          <a:solidFill>
                            <a:srgbClr val="0000FF"/>
                          </a:solidFill>
                          <a:latin typeface="+mn-lt"/>
                          <a:ea typeface="黑体" pitchFamily="49" charset="-122"/>
                          <a:cs typeface="+mn-cs"/>
                        </a:rPr>
                        <a:t>public</a:t>
                      </a:r>
                      <a:r>
                        <a:rPr lang="zh-CN" altLang="en-US" sz="1400" b="0" kern="1200" dirty="0">
                          <a:solidFill>
                            <a:srgbClr val="0000FF"/>
                          </a:solidFill>
                          <a:latin typeface="+mn-lt"/>
                          <a:ea typeface="黑体" pitchFamily="49" charset="-122"/>
                          <a:cs typeface="+mn-cs"/>
                        </a:rPr>
                        <a:t>（公用）</a:t>
                      </a:r>
                    </a:p>
                  </a:txBody>
                  <a:tcPr marL="68575" marR="68575" marT="34291" marB="3429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0" kern="1200" dirty="0">
                          <a:solidFill>
                            <a:srgbClr val="0000FF"/>
                          </a:solidFill>
                          <a:latin typeface="+mn-lt"/>
                          <a:ea typeface="黑体" pitchFamily="49" charset="-122"/>
                          <a:cs typeface="+mn-cs"/>
                        </a:rPr>
                        <a:t>public</a:t>
                      </a:r>
                      <a:r>
                        <a:rPr lang="zh-CN" altLang="en-US" sz="1400" b="0" kern="1200" dirty="0">
                          <a:solidFill>
                            <a:srgbClr val="0000FF"/>
                          </a:solidFill>
                          <a:latin typeface="+mn-lt"/>
                          <a:ea typeface="黑体" pitchFamily="49" charset="-122"/>
                          <a:cs typeface="+mn-cs"/>
                        </a:rPr>
                        <a:t>（公用）</a:t>
                      </a:r>
                    </a:p>
                  </a:txBody>
                  <a:tcPr marL="68575" marR="68575" marT="34291" marB="34291"/>
                </a:tc>
                <a:extLst>
                  <a:ext uri="{0D108BD9-81ED-4DB2-BD59-A6C34878D82A}">
                    <a16:rowId xmlns:a16="http://schemas.microsoft.com/office/drawing/2014/main" val="10002"/>
                  </a:ext>
                </a:extLst>
              </a:tr>
              <a:tr h="337542">
                <a:tc>
                  <a:txBody>
                    <a:bodyPr/>
                    <a:lstStyle/>
                    <a:p>
                      <a:pPr algn="ctr"/>
                      <a:r>
                        <a:rPr lang="en-US" altLang="zh-CN" sz="1400" b="0">
                          <a:solidFill>
                            <a:srgbClr val="0000FF"/>
                          </a:solidFill>
                          <a:latin typeface="+mj-lt"/>
                          <a:ea typeface="黑体" pitchFamily="49" charset="-122"/>
                        </a:rPr>
                        <a:t>protected</a:t>
                      </a:r>
                      <a:r>
                        <a:rPr lang="zh-CN" altLang="en-US" sz="1400" b="0">
                          <a:solidFill>
                            <a:srgbClr val="0000FF"/>
                          </a:solidFill>
                          <a:latin typeface="+mj-lt"/>
                          <a:ea typeface="黑体" pitchFamily="49" charset="-122"/>
                        </a:rPr>
                        <a:t>（保护）</a:t>
                      </a:r>
                      <a:endParaRPr lang="zh-CN" altLang="en-US" sz="1400" b="0" dirty="0">
                        <a:solidFill>
                          <a:srgbClr val="0000FF"/>
                        </a:solidFill>
                        <a:latin typeface="+mj-lt"/>
                        <a:ea typeface="黑体" pitchFamily="49" charset="-122"/>
                      </a:endParaRPr>
                    </a:p>
                  </a:txBody>
                  <a:tcPr marL="68575" marR="68575" marT="34291" marB="3429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0" kern="1200" dirty="0">
                          <a:solidFill>
                            <a:srgbClr val="0000FF"/>
                          </a:solidFill>
                          <a:latin typeface="+mn-lt"/>
                          <a:ea typeface="黑体" pitchFamily="49" charset="-122"/>
                          <a:cs typeface="+mn-cs"/>
                        </a:rPr>
                        <a:t>public</a:t>
                      </a:r>
                      <a:r>
                        <a:rPr lang="zh-CN" altLang="en-US" sz="1400" b="0" kern="1200" dirty="0">
                          <a:solidFill>
                            <a:srgbClr val="0000FF"/>
                          </a:solidFill>
                          <a:latin typeface="+mn-lt"/>
                          <a:ea typeface="黑体" pitchFamily="49" charset="-122"/>
                          <a:cs typeface="+mn-cs"/>
                        </a:rPr>
                        <a:t>（公用）</a:t>
                      </a:r>
                    </a:p>
                  </a:txBody>
                  <a:tcPr marL="68575" marR="68575" marT="34291" marB="3429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0" kern="1200" dirty="0">
                          <a:solidFill>
                            <a:srgbClr val="0000FF"/>
                          </a:solidFill>
                          <a:latin typeface="+mn-lt"/>
                          <a:ea typeface="黑体" pitchFamily="49" charset="-122"/>
                          <a:cs typeface="+mn-cs"/>
                        </a:rPr>
                        <a:t>protected</a:t>
                      </a:r>
                      <a:r>
                        <a:rPr lang="zh-CN" altLang="en-US" sz="1400" b="0" kern="1200" dirty="0">
                          <a:solidFill>
                            <a:srgbClr val="0000FF"/>
                          </a:solidFill>
                          <a:latin typeface="+mn-lt"/>
                          <a:ea typeface="黑体" pitchFamily="49" charset="-122"/>
                          <a:cs typeface="+mn-cs"/>
                        </a:rPr>
                        <a:t>（保护）</a:t>
                      </a:r>
                    </a:p>
                  </a:txBody>
                  <a:tcPr marL="68575" marR="68575" marT="34291" marB="34291"/>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99960194"/>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26">
            <a:extLst>
              <a:ext uri="{FF2B5EF4-FFF2-40B4-BE49-F238E27FC236}">
                <a16:creationId xmlns:a16="http://schemas.microsoft.com/office/drawing/2014/main" id="{D2DF4385-12DC-478C-8524-8600F010ECBE}"/>
              </a:ext>
            </a:extLst>
          </p:cNvPr>
          <p:cNvSpPr>
            <a:spLocks noGrp="1" noChangeArrowheads="1"/>
          </p:cNvSpPr>
          <p:nvPr>
            <p:ph type="subTitle" idx="4294967295"/>
          </p:nvPr>
        </p:nvSpPr>
        <p:spPr>
          <a:xfrm>
            <a:off x="1359172" y="1322786"/>
            <a:ext cx="6224588" cy="1620440"/>
          </a:xfrm>
          <a:prstGeom prst="rect">
            <a:avLst/>
          </a:prstGeom>
          <a:noFill/>
          <a:ln w="19050">
            <a:solidFill>
              <a:srgbClr val="800000"/>
            </a:solidFill>
          </a:ln>
          <a:extLst>
            <a:ext uri="{909E8E84-426E-40DD-AFC4-6F175D3DCCD1}">
              <a14:hiddenFill xmlns:a14="http://schemas.microsoft.com/office/drawing/2010/main">
                <a:solidFill>
                  <a:srgbClr val="FFFFFF"/>
                </a:solidFill>
              </a14:hiddenFill>
            </a:ext>
          </a:extLst>
        </p:spPr>
        <p:txBody>
          <a:bodyPr/>
          <a:lstStyle/>
          <a:p>
            <a:pPr marL="0" indent="0">
              <a:buNone/>
            </a:pPr>
            <a:r>
              <a:rPr lang="en-US" altLang="zh-CN" sz="1350" dirty="0"/>
              <a:t>Class Student    </a:t>
            </a:r>
            <a:r>
              <a:rPr lang="en-US" altLang="zh-CN" sz="1350" dirty="0">
                <a:solidFill>
                  <a:srgbClr val="0000FF"/>
                </a:solidFill>
              </a:rPr>
              <a:t>//</a:t>
            </a:r>
            <a:r>
              <a:rPr lang="zh-CN" altLang="en-US" sz="1350" dirty="0">
                <a:solidFill>
                  <a:srgbClr val="0000FF"/>
                </a:solidFill>
              </a:rPr>
              <a:t>声明基类</a:t>
            </a:r>
          </a:p>
          <a:p>
            <a:pPr marL="0" indent="0">
              <a:buNone/>
            </a:pPr>
            <a:r>
              <a:rPr lang="zh-CN" altLang="en-US" sz="1350" dirty="0"/>
              <a:t>{</a:t>
            </a:r>
            <a:r>
              <a:rPr lang="en-US" altLang="zh-CN" sz="1350" dirty="0"/>
              <a:t>public:              </a:t>
            </a:r>
            <a:r>
              <a:rPr lang="en-US" altLang="zh-CN" sz="1350" dirty="0">
                <a:solidFill>
                  <a:srgbClr val="0000FF"/>
                </a:solidFill>
              </a:rPr>
              <a:t>//</a:t>
            </a:r>
            <a:r>
              <a:rPr lang="zh-CN" altLang="en-US" sz="1350" dirty="0">
                <a:solidFill>
                  <a:srgbClr val="0000FF"/>
                </a:solidFill>
              </a:rPr>
              <a:t>基类公用成员</a:t>
            </a:r>
          </a:p>
          <a:p>
            <a:pPr marL="340519" lvl="1" indent="0">
              <a:buNone/>
            </a:pPr>
            <a:r>
              <a:rPr lang="en-US" altLang="zh-CN" sz="1350" dirty="0"/>
              <a:t>void </a:t>
            </a:r>
            <a:r>
              <a:rPr lang="en-US" altLang="zh-CN" sz="1350" dirty="0" err="1"/>
              <a:t>get_value</a:t>
            </a:r>
            <a:r>
              <a:rPr lang="en-US" altLang="zh-CN" sz="1350" dirty="0"/>
              <a:t>( )</a:t>
            </a:r>
          </a:p>
          <a:p>
            <a:pPr marL="340519" lvl="1" indent="0">
              <a:buNone/>
            </a:pPr>
            <a:r>
              <a:rPr lang="en-US" altLang="zh-CN" sz="1350" dirty="0"/>
              <a:t>{</a:t>
            </a:r>
            <a:r>
              <a:rPr lang="en-US" altLang="zh-CN" sz="1350" dirty="0" err="1"/>
              <a:t>cin</a:t>
            </a:r>
            <a:r>
              <a:rPr lang="en-US" altLang="zh-CN" sz="1350" dirty="0"/>
              <a:t>&gt;&gt;num&gt;&gt;name&gt;&gt;sex;}</a:t>
            </a:r>
          </a:p>
          <a:p>
            <a:pPr marL="340519" lvl="1" indent="0">
              <a:buNone/>
            </a:pPr>
            <a:r>
              <a:rPr lang="en-US" altLang="zh-CN" sz="1350" dirty="0"/>
              <a:t>void display( )</a:t>
            </a:r>
          </a:p>
          <a:p>
            <a:pPr marL="340519" lvl="1" indent="0">
              <a:buNone/>
            </a:pPr>
            <a:r>
              <a:rPr lang="en-US" altLang="zh-CN" sz="1350" dirty="0"/>
              <a:t>{</a:t>
            </a:r>
            <a:r>
              <a:rPr lang="en-US" altLang="zh-CN" sz="1350" dirty="0" err="1"/>
              <a:t>cout</a:t>
            </a:r>
            <a:r>
              <a:rPr lang="en-US" altLang="zh-CN" sz="1350" dirty="0"/>
              <a:t>&lt;&lt;″ num: ″&lt;&lt;num&lt;&lt;</a:t>
            </a:r>
            <a:r>
              <a:rPr lang="en-US" altLang="zh-CN" sz="1350" dirty="0" err="1"/>
              <a:t>endl</a:t>
            </a:r>
            <a:r>
              <a:rPr lang="en-US" altLang="zh-CN" sz="1350" dirty="0"/>
              <a:t>;</a:t>
            </a:r>
          </a:p>
          <a:p>
            <a:pPr marL="0" indent="0">
              <a:buNone/>
            </a:pPr>
            <a:endParaRPr lang="en-US" altLang="zh-CN" sz="1350" dirty="0"/>
          </a:p>
        </p:txBody>
      </p:sp>
      <p:sp>
        <p:nvSpPr>
          <p:cNvPr id="16387" name="矩形 2">
            <a:extLst>
              <a:ext uri="{FF2B5EF4-FFF2-40B4-BE49-F238E27FC236}">
                <a16:creationId xmlns:a16="http://schemas.microsoft.com/office/drawing/2014/main" id="{193E1F6B-53AC-4892-9C96-3848FF27AB66}"/>
              </a:ext>
            </a:extLst>
          </p:cNvPr>
          <p:cNvSpPr>
            <a:spLocks noChangeArrowheads="1"/>
          </p:cNvSpPr>
          <p:nvPr/>
        </p:nvSpPr>
        <p:spPr bwMode="auto">
          <a:xfrm>
            <a:off x="1655640" y="944166"/>
            <a:ext cx="319036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dirty="0"/>
              <a:t>例11.1 访问公有基类的成员。</a:t>
            </a:r>
          </a:p>
        </p:txBody>
      </p:sp>
      <p:sp>
        <p:nvSpPr>
          <p:cNvPr id="16388" name="矩形 3">
            <a:extLst>
              <a:ext uri="{FF2B5EF4-FFF2-40B4-BE49-F238E27FC236}">
                <a16:creationId xmlns:a16="http://schemas.microsoft.com/office/drawing/2014/main" id="{58CD4696-73C0-4A3A-B779-4CCC3B7F33FB}"/>
              </a:ext>
            </a:extLst>
          </p:cNvPr>
          <p:cNvSpPr>
            <a:spLocks noChangeArrowheads="1"/>
          </p:cNvSpPr>
          <p:nvPr/>
        </p:nvSpPr>
        <p:spPr bwMode="auto">
          <a:xfrm>
            <a:off x="4625578" y="1431132"/>
            <a:ext cx="2862263"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454025"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lvl="1" eaLnBrk="1" hangingPunct="1"/>
            <a:r>
              <a:rPr lang="en-US" altLang="zh-CN" sz="1350" b="1" dirty="0" err="1"/>
              <a:t>cout</a:t>
            </a:r>
            <a:r>
              <a:rPr lang="en-US" altLang="zh-CN" sz="1350" b="1" dirty="0"/>
              <a:t>&lt;&lt;″ name: ″&lt;&lt;name&lt;&lt;</a:t>
            </a:r>
            <a:r>
              <a:rPr lang="en-US" altLang="zh-CN" sz="1350" b="1" dirty="0" err="1"/>
              <a:t>endl</a:t>
            </a:r>
            <a:r>
              <a:rPr lang="en-US" altLang="zh-CN" sz="1350" b="1" dirty="0"/>
              <a:t>;</a:t>
            </a:r>
          </a:p>
          <a:p>
            <a:pPr lvl="1" eaLnBrk="1" hangingPunct="1"/>
            <a:r>
              <a:rPr lang="en-US" altLang="zh-CN" sz="1350" b="1" dirty="0" err="1"/>
              <a:t>cout</a:t>
            </a:r>
            <a:r>
              <a:rPr lang="en-US" altLang="zh-CN" sz="1350" b="1" dirty="0"/>
              <a:t>&lt;&lt;″ sex: ″&lt;&lt;sex&lt;&lt;</a:t>
            </a:r>
            <a:r>
              <a:rPr lang="en-US" altLang="zh-CN" sz="1350" b="1" dirty="0" err="1"/>
              <a:t>endl</a:t>
            </a:r>
            <a:r>
              <a:rPr lang="en-US" altLang="zh-CN" sz="1350" b="1" dirty="0"/>
              <a:t>;}</a:t>
            </a:r>
          </a:p>
          <a:p>
            <a:pPr eaLnBrk="1" hangingPunct="1"/>
            <a:r>
              <a:rPr lang="en-US" altLang="zh-CN" sz="1350" b="1" dirty="0"/>
              <a:t>private :          </a:t>
            </a:r>
            <a:r>
              <a:rPr lang="en-US" altLang="zh-CN" sz="1350" b="1" dirty="0">
                <a:solidFill>
                  <a:srgbClr val="0000FF"/>
                </a:solidFill>
              </a:rPr>
              <a:t>//</a:t>
            </a:r>
            <a:r>
              <a:rPr lang="zh-CN" altLang="en-US" sz="1350" b="1" dirty="0">
                <a:solidFill>
                  <a:srgbClr val="0000FF"/>
                </a:solidFill>
              </a:rPr>
              <a:t>基类私有成员</a:t>
            </a:r>
          </a:p>
          <a:p>
            <a:pPr lvl="1" eaLnBrk="1" hangingPunct="1"/>
            <a:r>
              <a:rPr lang="zh-CN" altLang="en-US" sz="1350" b="1" dirty="0"/>
              <a:t> </a:t>
            </a:r>
            <a:r>
              <a:rPr lang="en-US" altLang="zh-CN" sz="1350" b="1" dirty="0"/>
              <a:t>int num;</a:t>
            </a:r>
          </a:p>
          <a:p>
            <a:pPr lvl="1" eaLnBrk="1" hangingPunct="1"/>
            <a:r>
              <a:rPr lang="en-US" altLang="zh-CN" sz="1350" b="1" dirty="0"/>
              <a:t> string name;</a:t>
            </a:r>
          </a:p>
          <a:p>
            <a:pPr lvl="1" eaLnBrk="1" hangingPunct="1"/>
            <a:r>
              <a:rPr lang="en-US" altLang="zh-CN" sz="1350" b="1" dirty="0"/>
              <a:t> char sex;</a:t>
            </a:r>
          </a:p>
          <a:p>
            <a:pPr eaLnBrk="1" hangingPunct="1"/>
            <a:r>
              <a:rPr lang="en-US" altLang="zh-CN" sz="1350" b="1" dirty="0"/>
              <a:t>};   </a:t>
            </a:r>
          </a:p>
        </p:txBody>
      </p:sp>
      <p:sp>
        <p:nvSpPr>
          <p:cNvPr id="5" name="矩形 4">
            <a:extLst>
              <a:ext uri="{FF2B5EF4-FFF2-40B4-BE49-F238E27FC236}">
                <a16:creationId xmlns:a16="http://schemas.microsoft.com/office/drawing/2014/main" id="{8330AC79-08E6-4286-9848-EEF04F95E8CE}"/>
              </a:ext>
            </a:extLst>
          </p:cNvPr>
          <p:cNvSpPr>
            <a:spLocks noChangeArrowheads="1"/>
          </p:cNvSpPr>
          <p:nvPr/>
        </p:nvSpPr>
        <p:spPr bwMode="auto">
          <a:xfrm>
            <a:off x="1602060" y="3105151"/>
            <a:ext cx="6210300" cy="2793072"/>
          </a:xfrm>
          <a:prstGeom prst="rect">
            <a:avLst/>
          </a:prstGeom>
          <a:noFill/>
          <a:ln w="222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indent="-63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50" b="1" dirty="0"/>
              <a:t>class Student1: public Student                 </a:t>
            </a:r>
            <a:r>
              <a:rPr lang="en-US" altLang="zh-CN" sz="1350" b="1" dirty="0">
                <a:solidFill>
                  <a:srgbClr val="0000FF"/>
                </a:solidFill>
              </a:rPr>
              <a:t>//</a:t>
            </a:r>
            <a:r>
              <a:rPr lang="zh-CN" altLang="en-US" sz="1350" b="1" dirty="0">
                <a:solidFill>
                  <a:srgbClr val="0000FF"/>
                </a:solidFill>
              </a:rPr>
              <a:t>以</a:t>
            </a:r>
            <a:r>
              <a:rPr lang="en-US" altLang="zh-CN" sz="1350" b="1" dirty="0">
                <a:solidFill>
                  <a:srgbClr val="0000FF"/>
                </a:solidFill>
              </a:rPr>
              <a:t>public</a:t>
            </a:r>
            <a:r>
              <a:rPr lang="zh-CN" altLang="en-US" sz="1350" b="1" dirty="0">
                <a:solidFill>
                  <a:srgbClr val="0000FF"/>
                </a:solidFill>
              </a:rPr>
              <a:t>方式声明派生类</a:t>
            </a:r>
            <a:r>
              <a:rPr lang="en-US" altLang="zh-CN" sz="1350" b="1" dirty="0">
                <a:solidFill>
                  <a:srgbClr val="0000FF"/>
                </a:solidFill>
              </a:rPr>
              <a:t>Student1</a:t>
            </a:r>
            <a:endParaRPr lang="zh-CN" altLang="en-US" sz="1350" b="1" dirty="0">
              <a:solidFill>
                <a:srgbClr val="0000FF"/>
              </a:solidFill>
            </a:endParaRPr>
          </a:p>
          <a:p>
            <a:pPr eaLnBrk="1" hangingPunct="1"/>
            <a:r>
              <a:rPr lang="en-US" altLang="zh-CN" sz="1350" b="1" dirty="0"/>
              <a:t> {public:</a:t>
            </a:r>
          </a:p>
          <a:p>
            <a:pPr eaLnBrk="1" hangingPunct="1"/>
            <a:r>
              <a:rPr lang="en-US" altLang="zh-CN" sz="1350" b="1" dirty="0"/>
              <a:t>        void get_value_1();{</a:t>
            </a:r>
            <a:r>
              <a:rPr lang="en-US" altLang="zh-CN" sz="1350" b="1" dirty="0" err="1"/>
              <a:t>cin</a:t>
            </a:r>
            <a:r>
              <a:rPr lang="en-US" altLang="zh-CN" sz="1350" b="1" dirty="0"/>
              <a:t>&gt;&gt;age&gt;&gt;</a:t>
            </a:r>
            <a:r>
              <a:rPr lang="en-US" altLang="zh-CN" sz="1350" b="1" dirty="0" err="1"/>
              <a:t>addr</a:t>
            </a:r>
            <a:r>
              <a:rPr lang="en-US" altLang="zh-CN" sz="1350" b="1" dirty="0"/>
              <a:t>;}</a:t>
            </a:r>
          </a:p>
          <a:p>
            <a:pPr lvl="1" eaLnBrk="1" hangingPunct="1"/>
            <a:r>
              <a:rPr lang="en-US" altLang="zh-CN" sz="1350" b="1" dirty="0"/>
              <a:t>void display_1( )</a:t>
            </a:r>
          </a:p>
          <a:p>
            <a:pPr lvl="1" eaLnBrk="1" hangingPunct="1"/>
            <a:r>
              <a:rPr lang="en-US" altLang="zh-CN" sz="1350" b="1" dirty="0"/>
              <a:t>{</a:t>
            </a:r>
            <a:r>
              <a:rPr lang="en-US" altLang="zh-CN" sz="1350" b="1" dirty="0" err="1"/>
              <a:t>cout</a:t>
            </a:r>
            <a:r>
              <a:rPr lang="en-US" altLang="zh-CN" sz="1350" b="1" dirty="0"/>
              <a:t>&lt;&lt;″ num: ″&lt;&lt;num&lt;&lt;</a:t>
            </a:r>
            <a:r>
              <a:rPr lang="en-US" altLang="zh-CN" sz="1350" b="1" dirty="0" err="1"/>
              <a:t>endl</a:t>
            </a:r>
            <a:r>
              <a:rPr lang="en-US" altLang="zh-CN" sz="1350" b="1" dirty="0"/>
              <a:t>;           </a:t>
            </a:r>
            <a:r>
              <a:rPr lang="en-US" altLang="zh-CN" sz="1350" b="1" dirty="0">
                <a:solidFill>
                  <a:srgbClr val="FF0000"/>
                </a:solidFill>
              </a:rPr>
              <a:t>//</a:t>
            </a:r>
            <a:r>
              <a:rPr lang="zh-CN" altLang="en-US" sz="1350" b="1" dirty="0">
                <a:solidFill>
                  <a:srgbClr val="FF0000"/>
                </a:solidFill>
              </a:rPr>
              <a:t>企图引用基类的私有成员，错误</a:t>
            </a:r>
          </a:p>
          <a:p>
            <a:pPr lvl="1" eaLnBrk="1" hangingPunct="1"/>
            <a:r>
              <a:rPr lang="zh-CN" altLang="en-US" sz="1350" b="1" dirty="0"/>
              <a:t> </a:t>
            </a:r>
            <a:r>
              <a:rPr lang="en-US" altLang="zh-CN" sz="1350" b="1" dirty="0" err="1"/>
              <a:t>cout</a:t>
            </a:r>
            <a:r>
              <a:rPr lang="en-US" altLang="zh-CN" sz="1350" b="1" dirty="0"/>
              <a:t>&lt;&lt;″ name: ″&lt;&lt;name&lt;&lt;</a:t>
            </a:r>
            <a:r>
              <a:rPr lang="en-US" altLang="zh-CN" sz="1350" b="1" dirty="0" err="1"/>
              <a:t>endl</a:t>
            </a:r>
            <a:r>
              <a:rPr lang="en-US" altLang="zh-CN" sz="1350" b="1" dirty="0"/>
              <a:t>;         </a:t>
            </a:r>
            <a:r>
              <a:rPr lang="en-US" altLang="zh-CN" sz="1350" b="1" dirty="0">
                <a:solidFill>
                  <a:srgbClr val="FF0000"/>
                </a:solidFill>
              </a:rPr>
              <a:t>//</a:t>
            </a:r>
            <a:r>
              <a:rPr lang="zh-CN" altLang="en-US" sz="1350" b="1" dirty="0">
                <a:solidFill>
                  <a:srgbClr val="FF0000"/>
                </a:solidFill>
              </a:rPr>
              <a:t>企图引用基类的私有成员，错误</a:t>
            </a:r>
          </a:p>
          <a:p>
            <a:pPr lvl="1" eaLnBrk="1" hangingPunct="1"/>
            <a:r>
              <a:rPr lang="zh-CN" altLang="en-US" sz="1350" b="1" dirty="0"/>
              <a:t> </a:t>
            </a:r>
            <a:r>
              <a:rPr lang="en-US" altLang="zh-CN" sz="1350" b="1" dirty="0" err="1"/>
              <a:t>cout</a:t>
            </a:r>
            <a:r>
              <a:rPr lang="en-US" altLang="zh-CN" sz="1350" b="1" dirty="0"/>
              <a:t>&lt;&lt;″ sex: ″&lt;&lt;sex&lt;&lt;</a:t>
            </a:r>
            <a:r>
              <a:rPr lang="en-US" altLang="zh-CN" sz="1350" b="1" dirty="0" err="1"/>
              <a:t>endl</a:t>
            </a:r>
            <a:r>
              <a:rPr lang="en-US" altLang="zh-CN" sz="1350" b="1" dirty="0"/>
              <a:t>;                 </a:t>
            </a:r>
            <a:r>
              <a:rPr lang="en-US" altLang="zh-CN" sz="1350" b="1" dirty="0">
                <a:solidFill>
                  <a:srgbClr val="FF0000"/>
                </a:solidFill>
              </a:rPr>
              <a:t>//</a:t>
            </a:r>
            <a:r>
              <a:rPr lang="zh-CN" altLang="en-US" sz="1350" b="1" dirty="0">
                <a:solidFill>
                  <a:srgbClr val="FF0000"/>
                </a:solidFill>
              </a:rPr>
              <a:t>企图引用基类的私有成员，错误</a:t>
            </a:r>
          </a:p>
          <a:p>
            <a:pPr lvl="1" eaLnBrk="1" hangingPunct="1"/>
            <a:r>
              <a:rPr lang="zh-CN" altLang="en-US" sz="1350" b="1" dirty="0"/>
              <a:t> </a:t>
            </a:r>
            <a:r>
              <a:rPr lang="en-US" altLang="zh-CN" sz="1350" b="1" dirty="0" err="1"/>
              <a:t>cout</a:t>
            </a:r>
            <a:r>
              <a:rPr lang="en-US" altLang="zh-CN" sz="1350" b="1" dirty="0"/>
              <a:t>&lt;&lt;″ age: ″&lt;&lt;age&lt;&lt;</a:t>
            </a:r>
            <a:r>
              <a:rPr lang="en-US" altLang="zh-CN" sz="1350" b="1" dirty="0" err="1"/>
              <a:t>endl</a:t>
            </a:r>
            <a:r>
              <a:rPr lang="en-US" altLang="zh-CN" sz="1350" b="1" dirty="0"/>
              <a:t>;                </a:t>
            </a:r>
            <a:r>
              <a:rPr lang="en-US" altLang="zh-CN" sz="1350" b="1" dirty="0">
                <a:solidFill>
                  <a:srgbClr val="0000FF"/>
                </a:solidFill>
              </a:rPr>
              <a:t>//</a:t>
            </a:r>
            <a:r>
              <a:rPr lang="zh-CN" altLang="en-US" sz="1350" b="1" dirty="0">
                <a:solidFill>
                  <a:srgbClr val="0000FF"/>
                </a:solidFill>
              </a:rPr>
              <a:t>引用派生类的私有成员，正确</a:t>
            </a:r>
          </a:p>
          <a:p>
            <a:pPr lvl="1" eaLnBrk="1" hangingPunct="1"/>
            <a:r>
              <a:rPr lang="zh-CN" altLang="en-US" sz="1350" b="1" dirty="0"/>
              <a:t> </a:t>
            </a:r>
            <a:r>
              <a:rPr lang="en-US" altLang="zh-CN" sz="1350" b="1" dirty="0" err="1"/>
              <a:t>cout</a:t>
            </a:r>
            <a:r>
              <a:rPr lang="en-US" altLang="zh-CN" sz="1350" b="1" dirty="0"/>
              <a:t>&lt;&lt;″ address: ″&lt;&lt;</a:t>
            </a:r>
            <a:r>
              <a:rPr lang="en-US" altLang="zh-CN" sz="1350" b="1" dirty="0" err="1"/>
              <a:t>addr</a:t>
            </a:r>
            <a:r>
              <a:rPr lang="en-US" altLang="zh-CN" sz="1350" b="1" dirty="0"/>
              <a:t>&lt;&lt;</a:t>
            </a:r>
            <a:r>
              <a:rPr lang="en-US" altLang="zh-CN" sz="1350" b="1" dirty="0" err="1"/>
              <a:t>endl</a:t>
            </a:r>
            <a:r>
              <a:rPr lang="en-US" altLang="zh-CN" sz="1350" b="1" dirty="0"/>
              <a:t>;}     </a:t>
            </a:r>
            <a:r>
              <a:rPr lang="en-US" altLang="zh-CN" sz="1350" b="1" dirty="0">
                <a:solidFill>
                  <a:srgbClr val="0000FF"/>
                </a:solidFill>
              </a:rPr>
              <a:t>//</a:t>
            </a:r>
            <a:r>
              <a:rPr lang="zh-CN" altLang="en-US" sz="1350" b="1" dirty="0">
                <a:solidFill>
                  <a:srgbClr val="0000FF"/>
                </a:solidFill>
              </a:rPr>
              <a:t>引用派生类的私有成员，正确</a:t>
            </a:r>
          </a:p>
          <a:p>
            <a:pPr eaLnBrk="1" hangingPunct="1"/>
            <a:r>
              <a:rPr lang="en-US" altLang="zh-CN" sz="1350" b="1" dirty="0"/>
              <a:t>private:</a:t>
            </a:r>
          </a:p>
          <a:p>
            <a:pPr eaLnBrk="1" hangingPunct="1"/>
            <a:r>
              <a:rPr lang="en-US" altLang="zh-CN" sz="1350" b="1" dirty="0"/>
              <a:t>       int age;</a:t>
            </a:r>
          </a:p>
          <a:p>
            <a:pPr eaLnBrk="1" hangingPunct="1"/>
            <a:r>
              <a:rPr lang="en-US" altLang="zh-CN" sz="1350" b="1" dirty="0"/>
              <a:t>       string </a:t>
            </a:r>
            <a:r>
              <a:rPr lang="en-US" altLang="zh-CN" sz="1350" b="1" dirty="0" err="1"/>
              <a:t>addr</a:t>
            </a:r>
            <a:r>
              <a:rPr lang="en-US" altLang="zh-CN" sz="1350" b="1" dirty="0"/>
              <a:t>;</a:t>
            </a:r>
          </a:p>
          <a:p>
            <a:pPr eaLnBrk="1" hangingPunct="1"/>
            <a:r>
              <a:rPr lang="en-US" altLang="zh-CN" sz="1350" b="1" dirty="0"/>
              <a:t> };</a:t>
            </a:r>
            <a:endParaRPr lang="zh-CN" altLang="en-US" sz="1350" b="1" dirty="0"/>
          </a:p>
        </p:txBody>
      </p:sp>
      <p:sp>
        <p:nvSpPr>
          <p:cNvPr id="7" name="Rectangle 2">
            <a:extLst>
              <a:ext uri="{FF2B5EF4-FFF2-40B4-BE49-F238E27FC236}">
                <a16:creationId xmlns:a16="http://schemas.microsoft.com/office/drawing/2014/main" id="{31C7B503-CBBC-4C07-8F27-5D2C9E03B6F8}"/>
              </a:ext>
            </a:extLst>
          </p:cNvPr>
          <p:cNvSpPr txBox="1">
            <a:spLocks noChangeArrowheads="1"/>
          </p:cNvSpPr>
          <p:nvPr/>
        </p:nvSpPr>
        <p:spPr bwMode="auto">
          <a:xfrm>
            <a:off x="4679157" y="2457451"/>
            <a:ext cx="3321844" cy="1889522"/>
          </a:xfrm>
          <a:prstGeom prst="rect">
            <a:avLst/>
          </a:prstGeom>
          <a:solidFill>
            <a:schemeClr val="accent1">
              <a:lumMod val="20000"/>
              <a:lumOff val="80000"/>
            </a:schemeClr>
          </a:solidFill>
          <a:ln>
            <a:solidFill>
              <a:srgbClr val="800000"/>
            </a:solidFill>
            <a:miter lim="800000"/>
            <a:headEnd/>
            <a:tailEnd/>
          </a:ln>
        </p:spPr>
        <p:txBody>
          <a:bodyPr/>
          <a:lstStyle/>
          <a:p>
            <a:pPr>
              <a:spcBef>
                <a:spcPct val="20000"/>
              </a:spcBef>
              <a:defRPr/>
            </a:pPr>
            <a:r>
              <a:rPr lang="en-US" altLang="zh-CN" sz="1350" b="1" kern="0" dirty="0" err="1">
                <a:latin typeface="+mn-lt"/>
                <a:ea typeface="+mn-ea"/>
              </a:rPr>
              <a:t>int</a:t>
            </a:r>
            <a:r>
              <a:rPr lang="en-US" altLang="zh-CN" sz="1350" b="1" kern="0" dirty="0">
                <a:latin typeface="+mn-lt"/>
                <a:ea typeface="+mn-ea"/>
              </a:rPr>
              <a:t> main( )</a:t>
            </a:r>
          </a:p>
          <a:p>
            <a:pPr>
              <a:spcBef>
                <a:spcPct val="20000"/>
              </a:spcBef>
              <a:defRPr/>
            </a:pPr>
            <a:r>
              <a:rPr lang="en-US" altLang="zh-CN" sz="1350" b="1" kern="0" dirty="0">
                <a:latin typeface="+mn-lt"/>
                <a:ea typeface="+mn-ea"/>
              </a:rPr>
              <a:t>{      Student1  stud;    </a:t>
            </a:r>
          </a:p>
          <a:p>
            <a:pPr marL="300038" lvl="2">
              <a:spcBef>
                <a:spcPct val="20000"/>
              </a:spcBef>
              <a:defRPr/>
            </a:pPr>
            <a:r>
              <a:rPr lang="en-US" altLang="zh-CN" sz="1350" b="1" kern="0" dirty="0" err="1">
                <a:latin typeface="+mn-lt"/>
                <a:ea typeface="+mn-ea"/>
              </a:rPr>
              <a:t>stud.get_value</a:t>
            </a:r>
            <a:r>
              <a:rPr lang="en-US" altLang="zh-CN" sz="1350" b="1" kern="0" dirty="0">
                <a:latin typeface="+mn-lt"/>
                <a:ea typeface="+mn-ea"/>
              </a:rPr>
              <a:t>( );  </a:t>
            </a:r>
          </a:p>
          <a:p>
            <a:pPr marL="300038" lvl="2">
              <a:spcBef>
                <a:spcPct val="20000"/>
              </a:spcBef>
              <a:defRPr/>
            </a:pPr>
            <a:r>
              <a:rPr lang="en-US" altLang="zh-CN" sz="1350" b="1" kern="0" dirty="0">
                <a:latin typeface="+mn-lt"/>
                <a:ea typeface="+mn-ea"/>
              </a:rPr>
              <a:t>stud.get_value_1( );</a:t>
            </a:r>
          </a:p>
          <a:p>
            <a:pPr marL="300038" lvl="2">
              <a:spcBef>
                <a:spcPct val="20000"/>
              </a:spcBef>
              <a:defRPr/>
            </a:pPr>
            <a:r>
              <a:rPr lang="en-US" altLang="zh-CN" sz="1350" b="1" kern="0" dirty="0" err="1">
                <a:latin typeface="+mn-lt"/>
                <a:ea typeface="+mn-ea"/>
              </a:rPr>
              <a:t>stud.display</a:t>
            </a:r>
            <a:r>
              <a:rPr lang="en-US" altLang="zh-CN" sz="1350" b="1" kern="0" dirty="0">
                <a:latin typeface="+mn-lt"/>
                <a:ea typeface="+mn-ea"/>
              </a:rPr>
              <a:t>( );  </a:t>
            </a:r>
          </a:p>
          <a:p>
            <a:pPr marL="300038" lvl="2">
              <a:spcBef>
                <a:spcPct val="20000"/>
              </a:spcBef>
              <a:defRPr/>
            </a:pPr>
            <a:r>
              <a:rPr lang="en-US" altLang="zh-CN" sz="1350" b="1" kern="0" dirty="0">
                <a:latin typeface="+mn-lt"/>
                <a:ea typeface="+mn-ea"/>
              </a:rPr>
              <a:t>stud.display_1( );       </a:t>
            </a:r>
            <a:endParaRPr lang="zh-CN" altLang="en-US" sz="1350" b="1" kern="0" dirty="0">
              <a:latin typeface="+mn-lt"/>
              <a:ea typeface="+mn-ea"/>
            </a:endParaRPr>
          </a:p>
          <a:p>
            <a:pPr marL="300038" lvl="2">
              <a:spcBef>
                <a:spcPct val="20000"/>
              </a:spcBef>
              <a:defRPr/>
            </a:pPr>
            <a:r>
              <a:rPr lang="en-US" altLang="zh-CN" sz="1350" b="1" kern="0" dirty="0">
                <a:latin typeface="+mn-lt"/>
                <a:ea typeface="+mn-ea"/>
              </a:rPr>
              <a:t>return 0;}  </a:t>
            </a:r>
          </a:p>
          <a:p>
            <a:pPr marL="215504" indent="-4763">
              <a:spcBef>
                <a:spcPct val="20000"/>
              </a:spcBef>
              <a:defRPr/>
            </a:pPr>
            <a:endParaRPr lang="en-US" altLang="zh-CN" sz="1350" b="1" kern="0" dirty="0">
              <a:latin typeface="+mn-lt"/>
              <a:ea typeface="+mn-ea"/>
            </a:endParaRPr>
          </a:p>
        </p:txBody>
      </p:sp>
    </p:spTree>
    <p:extLst>
      <p:ext uri="{BB962C8B-B14F-4D97-AF65-F5344CB8AC3E}">
        <p14:creationId xmlns:p14="http://schemas.microsoft.com/office/powerpoint/2010/main" val="9977895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nodeType="clickEffect">
                                  <p:stCondLst>
                                    <p:cond delay="0"/>
                                  </p:stCondLst>
                                  <p:childTnLst>
                                    <p:animEffect transition="out" filter="blinds(horizontal)">
                                      <p:cBhvr>
                                        <p:cTn id="6" dur="500"/>
                                        <p:tgtEl>
                                          <p:spTgt spid="5">
                                            <p:txEl>
                                              <p:pRg st="4" end="4"/>
                                            </p:txEl>
                                          </p:spTgt>
                                        </p:tgtEl>
                                      </p:cBhvr>
                                    </p:animEffect>
                                    <p:set>
                                      <p:cBhvr>
                                        <p:cTn id="7" dur="1" fill="hold">
                                          <p:stCondLst>
                                            <p:cond delay="499"/>
                                          </p:stCondLst>
                                        </p:cTn>
                                        <p:tgtEl>
                                          <p:spTgt spid="5">
                                            <p:txEl>
                                              <p:pRg st="4" end="4"/>
                                            </p:txEl>
                                          </p:spTgt>
                                        </p:tgtEl>
                                        <p:attrNameLst>
                                          <p:attrName>style.visibility</p:attrName>
                                        </p:attrNameLst>
                                      </p:cBhvr>
                                      <p:to>
                                        <p:strVal val="hidden"/>
                                      </p:to>
                                    </p:set>
                                  </p:childTnLst>
                                </p:cTn>
                              </p:par>
                              <p:par>
                                <p:cTn id="8" presetID="3" presetClass="exit" presetSubtype="10" fill="hold" nodeType="withEffect">
                                  <p:stCondLst>
                                    <p:cond delay="0"/>
                                  </p:stCondLst>
                                  <p:childTnLst>
                                    <p:animEffect transition="out" filter="blinds(horizontal)">
                                      <p:cBhvr>
                                        <p:cTn id="9" dur="500"/>
                                        <p:tgtEl>
                                          <p:spTgt spid="5">
                                            <p:txEl>
                                              <p:pRg st="5" end="5"/>
                                            </p:txEl>
                                          </p:spTgt>
                                        </p:tgtEl>
                                      </p:cBhvr>
                                    </p:animEffect>
                                    <p:set>
                                      <p:cBhvr>
                                        <p:cTn id="10" dur="1" fill="hold">
                                          <p:stCondLst>
                                            <p:cond delay="499"/>
                                          </p:stCondLst>
                                        </p:cTn>
                                        <p:tgtEl>
                                          <p:spTgt spid="5">
                                            <p:txEl>
                                              <p:pRg st="5" end="5"/>
                                            </p:txEl>
                                          </p:spTgt>
                                        </p:tgtEl>
                                        <p:attrNameLst>
                                          <p:attrName>style.visibility</p:attrName>
                                        </p:attrNameLst>
                                      </p:cBhvr>
                                      <p:to>
                                        <p:strVal val="hidden"/>
                                      </p:to>
                                    </p:set>
                                  </p:childTnLst>
                                </p:cTn>
                              </p:par>
                              <p:par>
                                <p:cTn id="11" presetID="3" presetClass="exit" presetSubtype="10" fill="hold" nodeType="withEffect">
                                  <p:stCondLst>
                                    <p:cond delay="0"/>
                                  </p:stCondLst>
                                  <p:childTnLst>
                                    <p:animEffect transition="out" filter="blinds(horizontal)">
                                      <p:cBhvr>
                                        <p:cTn id="12" dur="500"/>
                                        <p:tgtEl>
                                          <p:spTgt spid="5">
                                            <p:txEl>
                                              <p:pRg st="6" end="6"/>
                                            </p:txEl>
                                          </p:spTgt>
                                        </p:tgtEl>
                                      </p:cBhvr>
                                    </p:animEffect>
                                    <p:set>
                                      <p:cBhvr>
                                        <p:cTn id="13" dur="1" fill="hold">
                                          <p:stCondLst>
                                            <p:cond delay="499"/>
                                          </p:stCondLst>
                                        </p:cTn>
                                        <p:tgtEl>
                                          <p:spTgt spid="5">
                                            <p:txEl>
                                              <p:pRg st="6" end="6"/>
                                            </p:txEl>
                                          </p:spTgt>
                                        </p:tgtEl>
                                        <p:attrNameLst>
                                          <p:attrName>style.visibility</p:attrName>
                                        </p:attrNameLst>
                                      </p:cBhvr>
                                      <p:to>
                                        <p:strVal val="hidden"/>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a:extLst>
              <a:ext uri="{FF2B5EF4-FFF2-40B4-BE49-F238E27FC236}">
                <a16:creationId xmlns:a16="http://schemas.microsoft.com/office/drawing/2014/main" id="{B01B9753-D1B5-4F17-953D-7207F140174C}"/>
              </a:ext>
            </a:extLst>
          </p:cNvPr>
          <p:cNvSpPr>
            <a:spLocks noGrp="1" noChangeArrowheads="1"/>
          </p:cNvSpPr>
          <p:nvPr>
            <p:ph type="ctrTitle" idx="4294967295"/>
          </p:nvPr>
        </p:nvSpPr>
        <p:spPr>
          <a:xfrm>
            <a:off x="1532148" y="1268760"/>
            <a:ext cx="6057900" cy="514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50000"/>
              </a:lnSpc>
              <a:spcBef>
                <a:spcPct val="50000"/>
              </a:spcBef>
            </a:pPr>
            <a:r>
              <a:rPr lang="zh-CN" altLang="en-US" sz="2250" dirty="0"/>
              <a:t>11.4.2 私有继承</a:t>
            </a:r>
          </a:p>
        </p:txBody>
      </p:sp>
      <p:sp>
        <p:nvSpPr>
          <p:cNvPr id="17410" name="Rectangle 2">
            <a:extLst>
              <a:ext uri="{FF2B5EF4-FFF2-40B4-BE49-F238E27FC236}">
                <a16:creationId xmlns:a16="http://schemas.microsoft.com/office/drawing/2014/main" id="{2B406997-AE83-44A1-975A-6466989240F1}"/>
              </a:ext>
            </a:extLst>
          </p:cNvPr>
          <p:cNvSpPr>
            <a:spLocks noGrp="1" noChangeArrowheads="1"/>
          </p:cNvSpPr>
          <p:nvPr>
            <p:ph type="subTitle" idx="4294967295"/>
          </p:nvPr>
        </p:nvSpPr>
        <p:spPr>
          <a:xfrm>
            <a:off x="1417848" y="1943101"/>
            <a:ext cx="6286500" cy="380761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nSpc>
                <a:spcPts val="2100"/>
              </a:lnSpc>
              <a:buNone/>
            </a:pPr>
            <a:r>
              <a:rPr lang="zh-CN" altLang="en-US" sz="1500" b="0" dirty="0">
                <a:ea typeface="黑体" panose="02010609060101010101" pitchFamily="49" charset="-122"/>
              </a:rPr>
              <a:t>在声明一个派生类时将基类的继承方式指定为</a:t>
            </a:r>
            <a:r>
              <a:rPr lang="en-US" altLang="zh-CN" sz="1500" b="0" dirty="0">
                <a:ea typeface="黑体" panose="02010609060101010101" pitchFamily="49" charset="-122"/>
              </a:rPr>
              <a:t>private</a:t>
            </a:r>
            <a:r>
              <a:rPr lang="zh-CN" altLang="en-US" sz="1500" b="0" dirty="0">
                <a:ea typeface="黑体" panose="02010609060101010101" pitchFamily="49" charset="-122"/>
              </a:rPr>
              <a:t>的，称为</a:t>
            </a:r>
            <a:r>
              <a:rPr lang="zh-CN" altLang="en-US" sz="1500" b="0" dirty="0">
                <a:solidFill>
                  <a:srgbClr val="FF0000"/>
                </a:solidFill>
                <a:ea typeface="黑体" panose="02010609060101010101" pitchFamily="49" charset="-122"/>
              </a:rPr>
              <a:t>私有继承</a:t>
            </a:r>
            <a:r>
              <a:rPr lang="zh-CN" altLang="en-US" sz="1500" b="0" dirty="0">
                <a:ea typeface="黑体" panose="02010609060101010101" pitchFamily="49" charset="-122"/>
              </a:rPr>
              <a:t>，用私有继承方式建立的派生类称为</a:t>
            </a:r>
            <a:r>
              <a:rPr lang="zh-CN" altLang="en-US" sz="1500" b="0" dirty="0">
                <a:solidFill>
                  <a:srgbClr val="FF0000"/>
                </a:solidFill>
                <a:ea typeface="黑体" panose="02010609060101010101" pitchFamily="49" charset="-122"/>
              </a:rPr>
              <a:t>私有派生类</a:t>
            </a:r>
            <a:r>
              <a:rPr lang="en-US" altLang="zh-CN" sz="1500" b="0" dirty="0">
                <a:ea typeface="黑体" panose="02010609060101010101" pitchFamily="49" charset="-122"/>
              </a:rPr>
              <a:t>，</a:t>
            </a:r>
            <a:r>
              <a:rPr lang="zh-CN" altLang="en-US" sz="1500" b="0" dirty="0">
                <a:ea typeface="黑体" panose="02010609060101010101" pitchFamily="49" charset="-122"/>
              </a:rPr>
              <a:t>其基类称为</a:t>
            </a:r>
            <a:r>
              <a:rPr lang="zh-CN" altLang="en-US" sz="1500" b="0" dirty="0">
                <a:solidFill>
                  <a:srgbClr val="FF0000"/>
                </a:solidFill>
                <a:ea typeface="黑体" panose="02010609060101010101" pitchFamily="49" charset="-122"/>
              </a:rPr>
              <a:t>私有基类</a:t>
            </a:r>
            <a:endParaRPr lang="en-US" altLang="zh-CN" sz="1500" b="0" dirty="0">
              <a:ea typeface="黑体" panose="02010609060101010101" pitchFamily="49" charset="-122"/>
            </a:endParaRPr>
          </a:p>
          <a:p>
            <a:pPr marL="0" indent="0">
              <a:lnSpc>
                <a:spcPts val="2100"/>
              </a:lnSpc>
              <a:buClr>
                <a:srgbClr val="FF0000"/>
              </a:buClr>
              <a:buSzPct val="75000"/>
              <a:buFont typeface="Wingdings" panose="05000000000000000000" pitchFamily="2" charset="2"/>
              <a:buChar char="p"/>
            </a:pPr>
            <a:r>
              <a:rPr lang="zh-CN" altLang="en-US" sz="1500" b="0" dirty="0">
                <a:ea typeface="黑体" panose="02010609060101010101" pitchFamily="49" charset="-122"/>
              </a:rPr>
              <a:t>私有基类的公用成员和保护成员在派生类中的访问属性相当于派生类中的私有成员，即派生类的成员函数能访问它们，在派生类外不能访问它们。</a:t>
            </a:r>
            <a:endParaRPr lang="en-US" altLang="zh-CN" sz="1500" b="0" dirty="0">
              <a:ea typeface="黑体" panose="02010609060101010101" pitchFamily="49" charset="-122"/>
            </a:endParaRPr>
          </a:p>
          <a:p>
            <a:pPr marL="0" indent="0">
              <a:lnSpc>
                <a:spcPts val="2100"/>
              </a:lnSpc>
              <a:buClr>
                <a:srgbClr val="FF0000"/>
              </a:buClr>
              <a:buSzPct val="75000"/>
              <a:buFont typeface="Wingdings" panose="05000000000000000000" pitchFamily="2" charset="2"/>
              <a:buChar char="p"/>
            </a:pPr>
            <a:r>
              <a:rPr lang="zh-CN" altLang="en-US" sz="1500" b="0" dirty="0">
                <a:ea typeface="黑体" panose="02010609060101010101" pitchFamily="49" charset="-122"/>
              </a:rPr>
              <a:t>私有基类的私有成员在派生类中成为不可访问的成员，只有基类的成员函数可以引用它们。</a:t>
            </a:r>
            <a:endParaRPr lang="en-US" altLang="zh-CN" sz="1500" b="0" dirty="0">
              <a:ea typeface="黑体" panose="02010609060101010101" pitchFamily="49" charset="-122"/>
            </a:endParaRPr>
          </a:p>
          <a:p>
            <a:pPr marL="0" indent="0">
              <a:lnSpc>
                <a:spcPts val="2100"/>
              </a:lnSpc>
              <a:buClr>
                <a:srgbClr val="FF0000"/>
              </a:buClr>
              <a:buSzPct val="75000"/>
              <a:buFont typeface="Wingdings" panose="05000000000000000000" pitchFamily="2" charset="2"/>
              <a:buChar char="p"/>
            </a:pPr>
            <a:r>
              <a:rPr lang="zh-CN" altLang="en-US" sz="1500" b="0" dirty="0">
                <a:ea typeface="黑体" panose="02010609060101010101" pitchFamily="49" charset="-122"/>
              </a:rPr>
              <a:t>一个基类成员在基类中的访问属性和在派生类中的访问属性可能不同。</a:t>
            </a:r>
          </a:p>
        </p:txBody>
      </p:sp>
      <p:graphicFrame>
        <p:nvGraphicFramePr>
          <p:cNvPr id="4" name="表格 3">
            <a:extLst>
              <a:ext uri="{FF2B5EF4-FFF2-40B4-BE49-F238E27FC236}">
                <a16:creationId xmlns:a16="http://schemas.microsoft.com/office/drawing/2014/main" id="{78922D6A-9DAD-488C-A96A-95454E69D15D}"/>
              </a:ext>
            </a:extLst>
          </p:cNvPr>
          <p:cNvGraphicFramePr>
            <a:graphicFrameLocks noGrp="1"/>
          </p:cNvGraphicFramePr>
          <p:nvPr/>
        </p:nvGraphicFramePr>
        <p:xfrm>
          <a:off x="1656161" y="4131469"/>
          <a:ext cx="5616177" cy="1507928"/>
        </p:xfrm>
        <a:graphic>
          <a:graphicData uri="http://schemas.openxmlformats.org/drawingml/2006/table">
            <a:tbl>
              <a:tblPr firstRow="1" bandRow="1">
                <a:tableStyleId>{5C22544A-7EE6-4342-B048-85BDC9FD1C3A}</a:tableStyleId>
              </a:tblPr>
              <a:tblGrid>
                <a:gridCol w="1872059">
                  <a:extLst>
                    <a:ext uri="{9D8B030D-6E8A-4147-A177-3AD203B41FA5}">
                      <a16:colId xmlns:a16="http://schemas.microsoft.com/office/drawing/2014/main" val="20000"/>
                    </a:ext>
                  </a:extLst>
                </a:gridCol>
                <a:gridCol w="1872059">
                  <a:extLst>
                    <a:ext uri="{9D8B030D-6E8A-4147-A177-3AD203B41FA5}">
                      <a16:colId xmlns:a16="http://schemas.microsoft.com/office/drawing/2014/main" val="20001"/>
                    </a:ext>
                  </a:extLst>
                </a:gridCol>
                <a:gridCol w="1872059">
                  <a:extLst>
                    <a:ext uri="{9D8B030D-6E8A-4147-A177-3AD203B41FA5}">
                      <a16:colId xmlns:a16="http://schemas.microsoft.com/office/drawing/2014/main" val="20002"/>
                    </a:ext>
                  </a:extLst>
                </a:gridCol>
              </a:tblGrid>
              <a:tr h="337542">
                <a:tc>
                  <a:txBody>
                    <a:bodyPr/>
                    <a:lstStyle/>
                    <a:p>
                      <a:pPr algn="ctr"/>
                      <a:r>
                        <a:rPr lang="zh-CN" altLang="en-US" sz="1400" b="0" dirty="0">
                          <a:solidFill>
                            <a:srgbClr val="0000FF"/>
                          </a:solidFill>
                          <a:latin typeface="+mj-lt"/>
                          <a:ea typeface="黑体" pitchFamily="49" charset="-122"/>
                        </a:rPr>
                        <a:t>在基类的访问属性</a:t>
                      </a:r>
                    </a:p>
                  </a:txBody>
                  <a:tcPr marL="68575" marR="68575" marT="34291" marB="34291"/>
                </a:tc>
                <a:tc>
                  <a:txBody>
                    <a:bodyPr/>
                    <a:lstStyle/>
                    <a:p>
                      <a:pPr algn="ctr"/>
                      <a:r>
                        <a:rPr lang="zh-CN" altLang="en-US" sz="1400" b="0" dirty="0">
                          <a:solidFill>
                            <a:srgbClr val="0000FF"/>
                          </a:solidFill>
                          <a:latin typeface="+mj-lt"/>
                          <a:ea typeface="黑体" pitchFamily="49" charset="-122"/>
                        </a:rPr>
                        <a:t>继承方式</a:t>
                      </a:r>
                    </a:p>
                  </a:txBody>
                  <a:tcPr marL="68575" marR="68575" marT="34291" marB="34291"/>
                </a:tc>
                <a:tc>
                  <a:txBody>
                    <a:bodyPr/>
                    <a:lstStyle/>
                    <a:p>
                      <a:pPr algn="ctr"/>
                      <a:r>
                        <a:rPr lang="zh-CN" altLang="en-US" sz="1400" b="0" dirty="0">
                          <a:solidFill>
                            <a:srgbClr val="0000FF"/>
                          </a:solidFill>
                          <a:latin typeface="+mj-lt"/>
                          <a:ea typeface="黑体" pitchFamily="49" charset="-122"/>
                        </a:rPr>
                        <a:t>在派生类中的访问属性</a:t>
                      </a:r>
                    </a:p>
                  </a:txBody>
                  <a:tcPr marL="68575" marR="68575" marT="34291" marB="34291"/>
                </a:tc>
                <a:extLst>
                  <a:ext uri="{0D108BD9-81ED-4DB2-BD59-A6C34878D82A}">
                    <a16:rowId xmlns:a16="http://schemas.microsoft.com/office/drawing/2014/main" val="10000"/>
                  </a:ext>
                </a:extLst>
              </a:tr>
              <a:tr h="337542">
                <a:tc>
                  <a:txBody>
                    <a:bodyPr/>
                    <a:lstStyle/>
                    <a:p>
                      <a:pPr algn="ctr"/>
                      <a:r>
                        <a:rPr lang="en-US" altLang="zh-CN" sz="1400" b="0" dirty="0">
                          <a:solidFill>
                            <a:srgbClr val="0000FF"/>
                          </a:solidFill>
                          <a:latin typeface="+mj-lt"/>
                          <a:ea typeface="黑体" pitchFamily="49" charset="-122"/>
                        </a:rPr>
                        <a:t>private</a:t>
                      </a:r>
                      <a:r>
                        <a:rPr lang="zh-CN" altLang="en-US" sz="1400" b="0" dirty="0">
                          <a:solidFill>
                            <a:srgbClr val="0000FF"/>
                          </a:solidFill>
                          <a:latin typeface="+mj-lt"/>
                          <a:ea typeface="黑体" pitchFamily="49" charset="-122"/>
                        </a:rPr>
                        <a:t>（私有）</a:t>
                      </a:r>
                    </a:p>
                  </a:txBody>
                  <a:tcPr marL="68575" marR="68575" marT="34291" marB="3429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0" kern="1200" dirty="0">
                          <a:solidFill>
                            <a:srgbClr val="0000FF"/>
                          </a:solidFill>
                          <a:latin typeface="+mn-lt"/>
                          <a:ea typeface="黑体" pitchFamily="49" charset="-122"/>
                          <a:cs typeface="+mn-cs"/>
                        </a:rPr>
                        <a:t>private</a:t>
                      </a:r>
                      <a:r>
                        <a:rPr lang="zh-CN" altLang="en-US" sz="1400" b="0" kern="1200" dirty="0">
                          <a:solidFill>
                            <a:srgbClr val="0000FF"/>
                          </a:solidFill>
                          <a:latin typeface="+mn-lt"/>
                          <a:ea typeface="黑体" pitchFamily="49" charset="-122"/>
                          <a:cs typeface="+mn-cs"/>
                        </a:rPr>
                        <a:t>（私有）</a:t>
                      </a:r>
                    </a:p>
                  </a:txBody>
                  <a:tcPr marL="68575" marR="68575" marT="34291" marB="34291"/>
                </a:tc>
                <a:tc>
                  <a:txBody>
                    <a:bodyPr/>
                    <a:lstStyle/>
                    <a:p>
                      <a:pPr algn="ctr"/>
                      <a:r>
                        <a:rPr lang="zh-CN" altLang="en-US" sz="1400" b="0" dirty="0">
                          <a:solidFill>
                            <a:srgbClr val="0000FF"/>
                          </a:solidFill>
                          <a:latin typeface="+mj-lt"/>
                          <a:ea typeface="黑体" pitchFamily="49" charset="-122"/>
                        </a:rPr>
                        <a:t>不可访问</a:t>
                      </a:r>
                    </a:p>
                  </a:txBody>
                  <a:tcPr marL="68575" marR="68575" marT="34291" marB="34291"/>
                </a:tc>
                <a:extLst>
                  <a:ext uri="{0D108BD9-81ED-4DB2-BD59-A6C34878D82A}">
                    <a16:rowId xmlns:a16="http://schemas.microsoft.com/office/drawing/2014/main" val="10001"/>
                  </a:ext>
                </a:extLst>
              </a:tr>
              <a:tr h="337542">
                <a:tc>
                  <a:txBody>
                    <a:bodyPr/>
                    <a:lstStyle/>
                    <a:p>
                      <a:pPr algn="ctr"/>
                      <a:r>
                        <a:rPr lang="en-US" altLang="zh-CN" sz="1400" b="0" dirty="0">
                          <a:solidFill>
                            <a:srgbClr val="0000FF"/>
                          </a:solidFill>
                          <a:latin typeface="+mj-lt"/>
                          <a:ea typeface="黑体" pitchFamily="49" charset="-122"/>
                        </a:rPr>
                        <a:t>public</a:t>
                      </a:r>
                      <a:r>
                        <a:rPr lang="zh-CN" altLang="en-US" sz="1400" b="0" dirty="0">
                          <a:solidFill>
                            <a:srgbClr val="0000FF"/>
                          </a:solidFill>
                          <a:latin typeface="+mj-lt"/>
                          <a:ea typeface="黑体" pitchFamily="49" charset="-122"/>
                        </a:rPr>
                        <a:t>（公用）</a:t>
                      </a:r>
                    </a:p>
                  </a:txBody>
                  <a:tcPr marL="68575" marR="68575" marT="34291" marB="3429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0" kern="1200" dirty="0">
                          <a:solidFill>
                            <a:srgbClr val="0000FF"/>
                          </a:solidFill>
                          <a:latin typeface="+mn-lt"/>
                          <a:ea typeface="黑体" pitchFamily="49" charset="-122"/>
                          <a:cs typeface="+mn-cs"/>
                        </a:rPr>
                        <a:t>private</a:t>
                      </a:r>
                      <a:r>
                        <a:rPr lang="zh-CN" altLang="en-US" sz="1400" b="0" kern="1200" dirty="0">
                          <a:solidFill>
                            <a:srgbClr val="0000FF"/>
                          </a:solidFill>
                          <a:latin typeface="+mn-lt"/>
                          <a:ea typeface="黑体" pitchFamily="49" charset="-122"/>
                          <a:cs typeface="+mn-cs"/>
                        </a:rPr>
                        <a:t>（私有）</a:t>
                      </a:r>
                    </a:p>
                  </a:txBody>
                  <a:tcPr marL="68575" marR="68575" marT="34291" marB="34291"/>
                </a:tc>
                <a:tc>
                  <a:txBody>
                    <a:bodyPr/>
                    <a:lstStyle/>
                    <a:p>
                      <a:pPr algn="ctr"/>
                      <a:r>
                        <a:rPr lang="en-US" altLang="zh-CN" sz="1400" b="0" kern="1200" dirty="0">
                          <a:solidFill>
                            <a:srgbClr val="0000FF"/>
                          </a:solidFill>
                          <a:latin typeface="+mn-lt"/>
                          <a:ea typeface="黑体" pitchFamily="49" charset="-122"/>
                          <a:cs typeface="+mn-cs"/>
                        </a:rPr>
                        <a:t>private</a:t>
                      </a:r>
                      <a:r>
                        <a:rPr lang="zh-CN" altLang="en-US" sz="1400" b="0" kern="1200" dirty="0">
                          <a:solidFill>
                            <a:srgbClr val="0000FF"/>
                          </a:solidFill>
                          <a:latin typeface="+mn-lt"/>
                          <a:ea typeface="黑体" pitchFamily="49" charset="-122"/>
                          <a:cs typeface="+mn-cs"/>
                        </a:rPr>
                        <a:t>（私有）</a:t>
                      </a:r>
                    </a:p>
                  </a:txBody>
                  <a:tcPr marL="68575" marR="68575" marT="34291" marB="34291"/>
                </a:tc>
                <a:extLst>
                  <a:ext uri="{0D108BD9-81ED-4DB2-BD59-A6C34878D82A}">
                    <a16:rowId xmlns:a16="http://schemas.microsoft.com/office/drawing/2014/main" val="10002"/>
                  </a:ext>
                </a:extLst>
              </a:tr>
              <a:tr h="337542">
                <a:tc>
                  <a:txBody>
                    <a:bodyPr/>
                    <a:lstStyle/>
                    <a:p>
                      <a:pPr algn="ctr"/>
                      <a:r>
                        <a:rPr lang="en-US" altLang="zh-CN" sz="1400" b="0" dirty="0">
                          <a:solidFill>
                            <a:srgbClr val="0000FF"/>
                          </a:solidFill>
                          <a:latin typeface="+mj-lt"/>
                          <a:ea typeface="黑体" pitchFamily="49" charset="-122"/>
                        </a:rPr>
                        <a:t>protected</a:t>
                      </a:r>
                      <a:r>
                        <a:rPr lang="zh-CN" altLang="en-US" sz="1400" b="0" dirty="0">
                          <a:solidFill>
                            <a:srgbClr val="0000FF"/>
                          </a:solidFill>
                          <a:latin typeface="+mj-lt"/>
                          <a:ea typeface="黑体" pitchFamily="49" charset="-122"/>
                        </a:rPr>
                        <a:t>（公有）</a:t>
                      </a:r>
                    </a:p>
                  </a:txBody>
                  <a:tcPr marL="68575" marR="68575" marT="34291" marB="3429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0" kern="1200" dirty="0">
                          <a:solidFill>
                            <a:srgbClr val="0000FF"/>
                          </a:solidFill>
                          <a:latin typeface="+mn-lt"/>
                          <a:ea typeface="黑体" pitchFamily="49" charset="-122"/>
                          <a:cs typeface="+mn-cs"/>
                        </a:rPr>
                        <a:t>private</a:t>
                      </a:r>
                      <a:r>
                        <a:rPr lang="zh-CN" altLang="en-US" sz="1400" b="0" kern="1200" dirty="0">
                          <a:solidFill>
                            <a:srgbClr val="0000FF"/>
                          </a:solidFill>
                          <a:latin typeface="+mn-lt"/>
                          <a:ea typeface="黑体" pitchFamily="49" charset="-122"/>
                          <a:cs typeface="+mn-cs"/>
                        </a:rPr>
                        <a:t>（私有）</a:t>
                      </a:r>
                    </a:p>
                  </a:txBody>
                  <a:tcPr marL="68575" marR="68575" marT="34291" marB="34291"/>
                </a:tc>
                <a:tc>
                  <a:txBody>
                    <a:bodyPr/>
                    <a:lstStyle/>
                    <a:p>
                      <a:pPr algn="ctr"/>
                      <a:r>
                        <a:rPr lang="en-US" altLang="zh-CN" sz="1400" b="0" kern="1200" dirty="0">
                          <a:solidFill>
                            <a:srgbClr val="0000FF"/>
                          </a:solidFill>
                          <a:latin typeface="+mn-lt"/>
                          <a:ea typeface="黑体" pitchFamily="49" charset="-122"/>
                          <a:cs typeface="+mn-cs"/>
                        </a:rPr>
                        <a:t>private</a:t>
                      </a:r>
                      <a:r>
                        <a:rPr lang="zh-CN" altLang="en-US" sz="1400" b="0" kern="1200" dirty="0">
                          <a:solidFill>
                            <a:srgbClr val="0000FF"/>
                          </a:solidFill>
                          <a:latin typeface="+mn-lt"/>
                          <a:ea typeface="黑体" pitchFamily="49" charset="-122"/>
                          <a:cs typeface="+mn-cs"/>
                        </a:rPr>
                        <a:t>（私有）</a:t>
                      </a:r>
                    </a:p>
                  </a:txBody>
                  <a:tcPr marL="68575" marR="68575" marT="34291" marB="34291"/>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797411054"/>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DF817B80-0CA2-464B-B06A-3CA5D773E98C}"/>
              </a:ext>
            </a:extLst>
          </p:cNvPr>
          <p:cNvSpPr>
            <a:spLocks noGrp="1" noChangeArrowheads="1"/>
          </p:cNvSpPr>
          <p:nvPr>
            <p:ph type="subTitle" idx="4294967295"/>
          </p:nvPr>
        </p:nvSpPr>
        <p:spPr>
          <a:xfrm>
            <a:off x="1143000" y="1257300"/>
            <a:ext cx="6286500" cy="222527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lgn="ctr">
              <a:buNone/>
            </a:pPr>
            <a:endParaRPr lang="zh-CN" altLang="en-US"/>
          </a:p>
          <a:p>
            <a:pPr indent="-4763" algn="ctr">
              <a:buNone/>
            </a:pPr>
            <a:endParaRPr lang="zh-CN" altLang="en-US"/>
          </a:p>
          <a:p>
            <a:pPr indent="-4763" algn="ctr">
              <a:buNone/>
            </a:pPr>
            <a:endParaRPr lang="zh-CN" altLang="en-US"/>
          </a:p>
          <a:p>
            <a:pPr indent="-4763" algn="ctr">
              <a:buNone/>
            </a:pPr>
            <a:endParaRPr lang="zh-CN" altLang="en-US"/>
          </a:p>
          <a:p>
            <a:pPr indent="-4763" algn="ctr">
              <a:buNone/>
            </a:pPr>
            <a:endParaRPr lang="zh-CN" altLang="en-US"/>
          </a:p>
          <a:p>
            <a:pPr indent="-4763" algn="ctr">
              <a:buNone/>
            </a:pPr>
            <a:endParaRPr lang="zh-CN" altLang="en-US"/>
          </a:p>
          <a:p>
            <a:pPr indent="-4763" algn="ctr">
              <a:buNone/>
            </a:pPr>
            <a:endParaRPr lang="zh-CN" altLang="en-US"/>
          </a:p>
          <a:p>
            <a:pPr indent="-4763" algn="ctr">
              <a:buNone/>
            </a:pPr>
            <a:endParaRPr lang="zh-CN" altLang="en-US"/>
          </a:p>
          <a:p>
            <a:pPr indent="-4763" algn="ctr">
              <a:buNone/>
            </a:pPr>
            <a:endParaRPr lang="zh-CN" altLang="en-US"/>
          </a:p>
          <a:p>
            <a:pPr indent="-4763" algn="ctr">
              <a:buNone/>
            </a:pPr>
            <a:endParaRPr lang="zh-CN" altLang="en-US"/>
          </a:p>
        </p:txBody>
      </p:sp>
      <p:pic>
        <p:nvPicPr>
          <p:cNvPr id="18435" name="Picture 3" descr="F:\C++程序设计\tu\tu\图11.7.tif">
            <a:extLst>
              <a:ext uri="{FF2B5EF4-FFF2-40B4-BE49-F238E27FC236}">
                <a16:creationId xmlns:a16="http://schemas.microsoft.com/office/drawing/2014/main" id="{376AB73E-F66B-43A2-AEF8-CF0A602A02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5970" y="1107282"/>
            <a:ext cx="4912519" cy="2341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a:extLst>
              <a:ext uri="{FF2B5EF4-FFF2-40B4-BE49-F238E27FC236}">
                <a16:creationId xmlns:a16="http://schemas.microsoft.com/office/drawing/2014/main" id="{6FE61F39-8ABD-4243-AA13-8D914D4B317B}"/>
              </a:ext>
            </a:extLst>
          </p:cNvPr>
          <p:cNvSpPr/>
          <p:nvPr/>
        </p:nvSpPr>
        <p:spPr>
          <a:xfrm>
            <a:off x="1331119" y="3482578"/>
            <a:ext cx="6481763" cy="2222147"/>
          </a:xfrm>
          <a:prstGeom prst="rect">
            <a:avLst/>
          </a:prstGeom>
        </p:spPr>
        <p:txBody>
          <a:bodyPr>
            <a:spAutoFit/>
          </a:bodyPr>
          <a:lstStyle/>
          <a:p>
            <a:pPr indent="-4763">
              <a:lnSpc>
                <a:spcPts val="2100"/>
              </a:lnSpc>
              <a:buClr>
                <a:srgbClr val="FF0000"/>
              </a:buClr>
              <a:buSzPct val="75000"/>
              <a:buFont typeface="Wingdings" pitchFamily="2" charset="2"/>
              <a:buChar char="p"/>
              <a:defRPr/>
            </a:pPr>
            <a:r>
              <a:rPr lang="zh-CN" altLang="en-US" sz="1500" dirty="0">
                <a:latin typeface="+mn-lt"/>
                <a:ea typeface="黑体" pitchFamily="49" charset="-122"/>
              </a:rPr>
              <a:t> 既然声明为私有继承，就表示将原来能被外界引用的成员隐藏起来，因此私有基类的公用成员和保护成员理所当然地成为派生类中的私有成员。</a:t>
            </a:r>
            <a:endParaRPr lang="en-US" altLang="zh-CN" sz="1500" dirty="0">
              <a:latin typeface="+mn-lt"/>
              <a:ea typeface="黑体" pitchFamily="49" charset="-122"/>
            </a:endParaRPr>
          </a:p>
          <a:p>
            <a:pPr indent="-4763">
              <a:lnSpc>
                <a:spcPts val="2100"/>
              </a:lnSpc>
              <a:buClr>
                <a:srgbClr val="FF0000"/>
              </a:buClr>
              <a:buSzPct val="75000"/>
              <a:buFont typeface="Wingdings" pitchFamily="2" charset="2"/>
              <a:buChar char="p"/>
              <a:defRPr/>
            </a:pPr>
            <a:r>
              <a:rPr lang="zh-CN" altLang="en-US" sz="1500" dirty="0">
                <a:latin typeface="+mn-lt"/>
                <a:ea typeface="黑体" pitchFamily="49" charset="-122"/>
              </a:rPr>
              <a:t> 私有基类的私有成员按规定只能被基类的成员函数引用，在基类外当然不能访问他们，因此它们在派生类中是隐蔽的，不可访问的。</a:t>
            </a:r>
          </a:p>
          <a:p>
            <a:pPr indent="-4763">
              <a:lnSpc>
                <a:spcPts val="2100"/>
              </a:lnSpc>
              <a:buClr>
                <a:srgbClr val="FF0000"/>
              </a:buClr>
              <a:buSzPct val="75000"/>
              <a:buFont typeface="Wingdings" pitchFamily="2" charset="2"/>
              <a:buChar char="p"/>
              <a:defRPr/>
            </a:pPr>
            <a:r>
              <a:rPr lang="zh-CN" altLang="en-US" sz="1500" dirty="0">
                <a:latin typeface="+mn-lt"/>
                <a:ea typeface="黑体" pitchFamily="49" charset="-122"/>
              </a:rPr>
              <a:t> 对于不需要再往下继承的类的功能可以用私有继承方式把它隐蔽起来，这样，下一层的派生类无法访问它的任何成员。</a:t>
            </a:r>
          </a:p>
          <a:p>
            <a:pPr indent="-4763">
              <a:lnSpc>
                <a:spcPts val="2100"/>
              </a:lnSpc>
              <a:buClr>
                <a:srgbClr val="FF0000"/>
              </a:buClr>
              <a:buSzPct val="75000"/>
              <a:buFont typeface="Wingdings" pitchFamily="2" charset="2"/>
              <a:buChar char="p"/>
              <a:defRPr/>
            </a:pPr>
            <a:r>
              <a:rPr lang="zh-CN" altLang="en-US" sz="1500" dirty="0">
                <a:latin typeface="+mn-lt"/>
                <a:ea typeface="黑体" pitchFamily="49" charset="-122"/>
              </a:rPr>
              <a:t>可以知道: 一个成员在不同的派生层次中的访问属性可能是不同的。它与继承方式有关。</a:t>
            </a:r>
          </a:p>
        </p:txBody>
      </p:sp>
    </p:spTree>
    <p:extLst>
      <p:ext uri="{BB962C8B-B14F-4D97-AF65-F5344CB8AC3E}">
        <p14:creationId xmlns:p14="http://schemas.microsoft.com/office/powerpoint/2010/main" val="1103570104"/>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4BDB9556-4D35-42BF-A1E7-C2823696E0CC}"/>
              </a:ext>
            </a:extLst>
          </p:cNvPr>
          <p:cNvSpPr>
            <a:spLocks noGrp="1" noChangeArrowheads="1"/>
          </p:cNvSpPr>
          <p:nvPr>
            <p:ph type="subTitle" idx="4294967295"/>
          </p:nvPr>
        </p:nvSpPr>
        <p:spPr>
          <a:xfrm>
            <a:off x="1363415" y="2888456"/>
            <a:ext cx="6232922" cy="2538413"/>
          </a:xfrm>
          <a:prstGeom prst="rect">
            <a:avLst/>
          </a:prstGeom>
          <a:noFill/>
          <a:ln w="22225">
            <a:solidFill>
              <a:srgbClr val="800000"/>
            </a:solidFill>
          </a:ln>
          <a:extLst>
            <a:ext uri="{909E8E84-426E-40DD-AFC4-6F175D3DCCD1}">
              <a14:hiddenFill xmlns:a14="http://schemas.microsoft.com/office/drawing/2010/main">
                <a:solidFill>
                  <a:srgbClr val="FFFFFF"/>
                </a:solidFill>
              </a14:hiddenFill>
            </a:ext>
          </a:extLst>
        </p:spPr>
        <p:txBody>
          <a:bodyPr/>
          <a:lstStyle/>
          <a:p>
            <a:pPr marL="0" indent="0">
              <a:spcBef>
                <a:spcPct val="10000"/>
              </a:spcBef>
              <a:buNone/>
            </a:pPr>
            <a:r>
              <a:rPr lang="en-US" altLang="zh-CN" sz="1350" dirty="0"/>
              <a:t>class Student1: </a:t>
            </a:r>
            <a:r>
              <a:rPr lang="en-US" altLang="zh-CN" sz="1350" dirty="0">
                <a:solidFill>
                  <a:srgbClr val="FF0000"/>
                </a:solidFill>
              </a:rPr>
              <a:t>private</a:t>
            </a:r>
            <a:r>
              <a:rPr lang="en-US" altLang="zh-CN" sz="1350" dirty="0"/>
              <a:t> Student</a:t>
            </a:r>
          </a:p>
          <a:p>
            <a:pPr marL="0" indent="0">
              <a:spcBef>
                <a:spcPct val="10000"/>
              </a:spcBef>
              <a:buNone/>
            </a:pPr>
            <a:r>
              <a:rPr lang="en-US" altLang="zh-CN" sz="1350" dirty="0"/>
              <a:t>{public:</a:t>
            </a:r>
          </a:p>
          <a:p>
            <a:pPr marL="340519" lvl="1" indent="0">
              <a:spcBef>
                <a:spcPct val="10000"/>
              </a:spcBef>
              <a:buNone/>
            </a:pPr>
            <a:r>
              <a:rPr lang="en-US" altLang="zh-CN" sz="1350" dirty="0"/>
              <a:t>void get_value_1( );</a:t>
            </a:r>
          </a:p>
          <a:p>
            <a:pPr marL="340519" lvl="1" indent="0">
              <a:spcBef>
                <a:spcPct val="10000"/>
              </a:spcBef>
              <a:buNone/>
            </a:pPr>
            <a:r>
              <a:rPr lang="en-US" altLang="zh-CN" sz="1350" dirty="0"/>
              <a:t>{</a:t>
            </a:r>
            <a:r>
              <a:rPr lang="en-US" altLang="zh-CN" sz="1350" dirty="0" err="1"/>
              <a:t>cin</a:t>
            </a:r>
            <a:r>
              <a:rPr lang="en-US" altLang="zh-CN" sz="1350" dirty="0"/>
              <a:t>&gt;&gt;age&gt;&gt;</a:t>
            </a:r>
            <a:r>
              <a:rPr lang="en-US" altLang="zh-CN" sz="1350" dirty="0" err="1"/>
              <a:t>addr</a:t>
            </a:r>
            <a:r>
              <a:rPr lang="en-US" altLang="zh-CN" sz="1350" dirty="0"/>
              <a:t>;}</a:t>
            </a:r>
          </a:p>
          <a:p>
            <a:pPr marL="300038" lvl="2" indent="0">
              <a:spcBef>
                <a:spcPct val="10000"/>
              </a:spcBef>
              <a:buNone/>
            </a:pPr>
            <a:r>
              <a:rPr lang="en-US" altLang="zh-CN" sz="1350" dirty="0"/>
              <a:t>void display_1( )                       //</a:t>
            </a:r>
            <a:r>
              <a:rPr lang="zh-CN" altLang="en-US" sz="1350" dirty="0"/>
              <a:t>输出两个数据成员的值</a:t>
            </a:r>
          </a:p>
          <a:p>
            <a:pPr marL="300038" lvl="2" indent="0">
              <a:spcBef>
                <a:spcPct val="10000"/>
              </a:spcBef>
              <a:buNone/>
            </a:pPr>
            <a:r>
              <a:rPr lang="zh-CN" altLang="en-US" sz="1350" dirty="0"/>
              <a:t>{</a:t>
            </a:r>
            <a:r>
              <a:rPr lang="en-US" altLang="zh-CN" sz="1350" dirty="0" err="1"/>
              <a:t>cout</a:t>
            </a:r>
            <a:r>
              <a:rPr lang="en-US" altLang="zh-CN" sz="1350" dirty="0"/>
              <a:t>&lt;&lt;″age: ″&lt;&lt;</a:t>
            </a:r>
            <a:r>
              <a:rPr lang="en-US" altLang="zh-CN" sz="1350" dirty="0">
                <a:solidFill>
                  <a:srgbClr val="FF0000"/>
                </a:solidFill>
              </a:rPr>
              <a:t>age</a:t>
            </a:r>
            <a:r>
              <a:rPr lang="en-US" altLang="zh-CN" sz="1350" dirty="0"/>
              <a:t>&lt;&lt;</a:t>
            </a:r>
            <a:r>
              <a:rPr lang="en-US" altLang="zh-CN" sz="1350" dirty="0" err="1"/>
              <a:t>endl</a:t>
            </a:r>
            <a:r>
              <a:rPr lang="en-US" altLang="zh-CN" sz="1350" dirty="0"/>
              <a:t>;          //</a:t>
            </a:r>
            <a:r>
              <a:rPr lang="zh-CN" altLang="en-US" sz="1350" dirty="0"/>
              <a:t>引用派生类的私有成员，正确</a:t>
            </a:r>
          </a:p>
          <a:p>
            <a:pPr marL="300038" lvl="2" indent="0">
              <a:spcBef>
                <a:spcPct val="10000"/>
              </a:spcBef>
              <a:buNone/>
            </a:pPr>
            <a:r>
              <a:rPr lang="en-US" altLang="zh-CN" sz="1350" dirty="0" err="1"/>
              <a:t>cout</a:t>
            </a:r>
            <a:r>
              <a:rPr lang="en-US" altLang="zh-CN" sz="1350" dirty="0"/>
              <a:t>&lt;&lt;″address: ″&lt;&lt;</a:t>
            </a:r>
            <a:r>
              <a:rPr lang="en-US" altLang="zh-CN" sz="1350" dirty="0" err="1">
                <a:solidFill>
                  <a:srgbClr val="FF0000"/>
                </a:solidFill>
              </a:rPr>
              <a:t>addr</a:t>
            </a:r>
            <a:r>
              <a:rPr lang="en-US" altLang="zh-CN" sz="1350" dirty="0"/>
              <a:t>&lt;&lt;</a:t>
            </a:r>
            <a:r>
              <a:rPr lang="en-US" altLang="zh-CN" sz="1350" dirty="0" err="1"/>
              <a:t>endl</a:t>
            </a:r>
            <a:r>
              <a:rPr lang="en-US" altLang="zh-CN" sz="1350" dirty="0"/>
              <a:t>;}    //</a:t>
            </a:r>
            <a:r>
              <a:rPr lang="zh-CN" altLang="en-US" sz="1350" dirty="0"/>
              <a:t>引用派生类的私有成员，正确</a:t>
            </a:r>
          </a:p>
          <a:p>
            <a:pPr marL="0" indent="0">
              <a:spcBef>
                <a:spcPct val="10000"/>
              </a:spcBef>
              <a:buNone/>
            </a:pPr>
            <a:r>
              <a:rPr lang="en-US" altLang="zh-CN" sz="1350" dirty="0"/>
              <a:t>private:</a:t>
            </a:r>
          </a:p>
          <a:p>
            <a:pPr marL="300038" lvl="2" indent="0">
              <a:spcBef>
                <a:spcPct val="10000"/>
              </a:spcBef>
              <a:buNone/>
            </a:pPr>
            <a:r>
              <a:rPr lang="en-US" altLang="zh-CN" sz="1350" dirty="0"/>
              <a:t>int age;                          </a:t>
            </a:r>
          </a:p>
          <a:p>
            <a:pPr marL="300038" lvl="2" indent="0">
              <a:spcBef>
                <a:spcPct val="10000"/>
              </a:spcBef>
              <a:buNone/>
            </a:pPr>
            <a:r>
              <a:rPr lang="en-US" altLang="zh-CN" sz="1350" dirty="0"/>
              <a:t>string </a:t>
            </a:r>
            <a:r>
              <a:rPr lang="en-US" altLang="zh-CN" sz="1350" dirty="0" err="1"/>
              <a:t>addr</a:t>
            </a:r>
            <a:r>
              <a:rPr lang="en-US" altLang="zh-CN" sz="1350" dirty="0"/>
              <a:t>;</a:t>
            </a:r>
          </a:p>
          <a:p>
            <a:pPr marL="0" indent="0">
              <a:spcBef>
                <a:spcPct val="10000"/>
              </a:spcBef>
              <a:buNone/>
            </a:pPr>
            <a:r>
              <a:rPr lang="en-US" altLang="zh-CN" sz="1350" dirty="0"/>
              <a:t>};</a:t>
            </a:r>
            <a:endParaRPr lang="zh-CN" altLang="en-US" sz="1350" dirty="0"/>
          </a:p>
        </p:txBody>
      </p:sp>
      <p:sp>
        <p:nvSpPr>
          <p:cNvPr id="19459" name="矩形 2">
            <a:extLst>
              <a:ext uri="{FF2B5EF4-FFF2-40B4-BE49-F238E27FC236}">
                <a16:creationId xmlns:a16="http://schemas.microsoft.com/office/drawing/2014/main" id="{5BE2B75B-34BC-4609-B9D2-AEF1AE5F0854}"/>
              </a:ext>
            </a:extLst>
          </p:cNvPr>
          <p:cNvSpPr>
            <a:spLocks noChangeArrowheads="1"/>
          </p:cNvSpPr>
          <p:nvPr/>
        </p:nvSpPr>
        <p:spPr bwMode="auto">
          <a:xfrm>
            <a:off x="1494236" y="998935"/>
            <a:ext cx="59936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a:t>例11.2 将例11.1中的公用继承方式改为用私有继承方式</a:t>
            </a:r>
          </a:p>
        </p:txBody>
      </p:sp>
      <p:sp>
        <p:nvSpPr>
          <p:cNvPr id="4" name="Rectangle 1026">
            <a:extLst>
              <a:ext uri="{FF2B5EF4-FFF2-40B4-BE49-F238E27FC236}">
                <a16:creationId xmlns:a16="http://schemas.microsoft.com/office/drawing/2014/main" id="{25BE2FC7-CD96-4A1C-B281-230A77B63CE5}"/>
              </a:ext>
            </a:extLst>
          </p:cNvPr>
          <p:cNvSpPr txBox="1">
            <a:spLocks noChangeArrowheads="1"/>
          </p:cNvSpPr>
          <p:nvPr/>
        </p:nvSpPr>
        <p:spPr bwMode="auto">
          <a:xfrm>
            <a:off x="1371600" y="1322786"/>
            <a:ext cx="6224588" cy="1512094"/>
          </a:xfrm>
          <a:prstGeom prst="rect">
            <a:avLst/>
          </a:prstGeom>
          <a:noFill/>
          <a:ln w="19050">
            <a:solidFill>
              <a:srgbClr val="800000"/>
            </a:solidFill>
            <a:miter lim="800000"/>
            <a:headEnd/>
            <a:tailEnd/>
          </a:ln>
        </p:spPr>
        <p:txBody>
          <a:bodyPr/>
          <a:lstStyle/>
          <a:p>
            <a:pPr>
              <a:spcBef>
                <a:spcPct val="20000"/>
              </a:spcBef>
              <a:defRPr/>
            </a:pPr>
            <a:r>
              <a:rPr lang="en-US" altLang="zh-CN" sz="1350" b="1" kern="0" dirty="0">
                <a:latin typeface="+mn-lt"/>
                <a:ea typeface="+mn-ea"/>
              </a:rPr>
              <a:t>Class Student    </a:t>
            </a:r>
            <a:r>
              <a:rPr lang="en-US" altLang="zh-CN" sz="1350" b="1" kern="0" dirty="0">
                <a:solidFill>
                  <a:srgbClr val="0000FF"/>
                </a:solidFill>
                <a:latin typeface="+mn-lt"/>
                <a:ea typeface="+mn-ea"/>
              </a:rPr>
              <a:t>//</a:t>
            </a:r>
            <a:r>
              <a:rPr lang="zh-CN" altLang="en-US" sz="1350" b="1" kern="0" dirty="0">
                <a:solidFill>
                  <a:srgbClr val="0000FF"/>
                </a:solidFill>
                <a:latin typeface="+mn-lt"/>
                <a:ea typeface="+mn-ea"/>
              </a:rPr>
              <a:t>声明基类</a:t>
            </a:r>
          </a:p>
          <a:p>
            <a:pPr>
              <a:spcBef>
                <a:spcPct val="20000"/>
              </a:spcBef>
              <a:defRPr/>
            </a:pPr>
            <a:r>
              <a:rPr lang="zh-CN" altLang="en-US" sz="1350" b="1" kern="0" dirty="0">
                <a:latin typeface="+mn-lt"/>
                <a:ea typeface="+mn-ea"/>
              </a:rPr>
              <a:t>{</a:t>
            </a:r>
            <a:r>
              <a:rPr lang="en-US" altLang="zh-CN" sz="1350" b="1" kern="0" dirty="0">
                <a:latin typeface="+mn-lt"/>
                <a:ea typeface="+mn-ea"/>
              </a:rPr>
              <a:t>public:              </a:t>
            </a:r>
            <a:r>
              <a:rPr lang="en-US" altLang="zh-CN" sz="1350" b="1" kern="0" dirty="0">
                <a:solidFill>
                  <a:srgbClr val="0000FF"/>
                </a:solidFill>
                <a:latin typeface="+mn-lt"/>
                <a:ea typeface="+mn-ea"/>
              </a:rPr>
              <a:t>//</a:t>
            </a:r>
            <a:r>
              <a:rPr lang="zh-CN" altLang="en-US" sz="1350" b="1" kern="0" dirty="0">
                <a:solidFill>
                  <a:srgbClr val="0000FF"/>
                </a:solidFill>
                <a:latin typeface="+mn-lt"/>
                <a:ea typeface="+mn-ea"/>
              </a:rPr>
              <a:t>基类公用成员</a:t>
            </a:r>
          </a:p>
          <a:p>
            <a:pPr marL="341709" lvl="1">
              <a:spcBef>
                <a:spcPct val="20000"/>
              </a:spcBef>
              <a:defRPr/>
            </a:pPr>
            <a:r>
              <a:rPr lang="en-US" altLang="zh-CN" sz="1350" b="1" kern="0" dirty="0">
                <a:latin typeface="+mn-lt"/>
                <a:ea typeface="+mn-ea"/>
              </a:rPr>
              <a:t>void </a:t>
            </a:r>
            <a:r>
              <a:rPr lang="en-US" altLang="zh-CN" sz="1350" b="1" kern="0" dirty="0" err="1">
                <a:latin typeface="+mn-lt"/>
                <a:ea typeface="+mn-ea"/>
              </a:rPr>
              <a:t>get_value</a:t>
            </a:r>
            <a:r>
              <a:rPr lang="en-US" altLang="zh-CN" sz="1350" b="1" kern="0" dirty="0">
                <a:latin typeface="+mn-lt"/>
                <a:ea typeface="+mn-ea"/>
              </a:rPr>
              <a:t>( )</a:t>
            </a:r>
          </a:p>
          <a:p>
            <a:pPr marL="341709" lvl="1">
              <a:spcBef>
                <a:spcPct val="20000"/>
              </a:spcBef>
              <a:defRPr/>
            </a:pPr>
            <a:r>
              <a:rPr lang="en-US" altLang="zh-CN" sz="1350" b="1" kern="0" dirty="0">
                <a:latin typeface="+mn-lt"/>
                <a:ea typeface="+mn-ea"/>
              </a:rPr>
              <a:t>{</a:t>
            </a:r>
            <a:r>
              <a:rPr lang="en-US" altLang="zh-CN" sz="1350" b="1" kern="0" dirty="0" err="1">
                <a:latin typeface="+mn-lt"/>
                <a:ea typeface="+mn-ea"/>
              </a:rPr>
              <a:t>cin</a:t>
            </a:r>
            <a:r>
              <a:rPr lang="en-US" altLang="zh-CN" sz="1350" b="1" kern="0" dirty="0">
                <a:latin typeface="+mn-lt"/>
                <a:ea typeface="+mn-ea"/>
              </a:rPr>
              <a:t>&gt;&gt;num&gt;&gt;name&gt;&gt;sex;}</a:t>
            </a:r>
          </a:p>
          <a:p>
            <a:pPr marL="341709" lvl="1">
              <a:spcBef>
                <a:spcPct val="20000"/>
              </a:spcBef>
              <a:defRPr/>
            </a:pPr>
            <a:r>
              <a:rPr lang="en-US" altLang="zh-CN" sz="1350" b="1" kern="0" dirty="0">
                <a:latin typeface="+mn-lt"/>
                <a:ea typeface="+mn-ea"/>
              </a:rPr>
              <a:t>void display( )</a:t>
            </a:r>
          </a:p>
          <a:p>
            <a:pPr marL="341709" lvl="1">
              <a:spcBef>
                <a:spcPct val="20000"/>
              </a:spcBef>
              <a:defRPr/>
            </a:pPr>
            <a:r>
              <a:rPr lang="en-US" altLang="zh-CN" sz="1350" b="1" kern="0" dirty="0">
                <a:latin typeface="+mn-lt"/>
                <a:ea typeface="+mn-ea"/>
              </a:rPr>
              <a:t>{</a:t>
            </a:r>
            <a:r>
              <a:rPr lang="en-US" altLang="zh-CN" sz="1350" b="1" kern="0" dirty="0" err="1">
                <a:latin typeface="+mn-lt"/>
                <a:ea typeface="+mn-ea"/>
              </a:rPr>
              <a:t>cout</a:t>
            </a:r>
            <a:r>
              <a:rPr lang="en-US" altLang="zh-CN" sz="1350" b="1" kern="0" dirty="0">
                <a:latin typeface="+mn-lt"/>
                <a:ea typeface="+mn-ea"/>
              </a:rPr>
              <a:t>&lt;&lt;″ num: ″&lt;&lt;num&lt;&lt;</a:t>
            </a:r>
            <a:r>
              <a:rPr lang="en-US" altLang="zh-CN" sz="1350" b="1" kern="0" dirty="0" err="1">
                <a:latin typeface="+mn-lt"/>
                <a:ea typeface="+mn-ea"/>
              </a:rPr>
              <a:t>endl</a:t>
            </a:r>
            <a:r>
              <a:rPr lang="en-US" altLang="zh-CN" sz="1350" b="1" kern="0" dirty="0">
                <a:latin typeface="+mn-lt"/>
                <a:ea typeface="+mn-ea"/>
              </a:rPr>
              <a:t>;</a:t>
            </a:r>
          </a:p>
          <a:p>
            <a:pPr>
              <a:spcBef>
                <a:spcPct val="20000"/>
              </a:spcBef>
              <a:defRPr/>
            </a:pPr>
            <a:endParaRPr lang="en-US" altLang="zh-CN" sz="1350" b="1" kern="0" dirty="0">
              <a:latin typeface="+mn-lt"/>
              <a:ea typeface="+mn-ea"/>
            </a:endParaRPr>
          </a:p>
        </p:txBody>
      </p:sp>
      <p:sp>
        <p:nvSpPr>
          <p:cNvPr id="5" name="矩形 4">
            <a:extLst>
              <a:ext uri="{FF2B5EF4-FFF2-40B4-BE49-F238E27FC236}">
                <a16:creationId xmlns:a16="http://schemas.microsoft.com/office/drawing/2014/main" id="{DD5FCBB0-E361-49B4-B897-241A0A5292B8}"/>
              </a:ext>
            </a:extLst>
          </p:cNvPr>
          <p:cNvSpPr/>
          <p:nvPr/>
        </p:nvSpPr>
        <p:spPr>
          <a:xfrm>
            <a:off x="2897982" y="3914776"/>
            <a:ext cx="4751785" cy="1671227"/>
          </a:xfrm>
          <a:prstGeom prst="rect">
            <a:avLst/>
          </a:prstGeom>
          <a:solidFill>
            <a:schemeClr val="accent1">
              <a:lumMod val="20000"/>
              <a:lumOff val="80000"/>
            </a:schemeClr>
          </a:solidFill>
        </p:spPr>
        <p:txBody>
          <a:bodyPr>
            <a:spAutoFit/>
          </a:bodyPr>
          <a:lstStyle/>
          <a:p>
            <a:pPr indent="-4763">
              <a:spcBef>
                <a:spcPct val="10000"/>
              </a:spcBef>
              <a:defRPr/>
            </a:pPr>
            <a:r>
              <a:rPr lang="en-US" altLang="zh-CN" sz="1350" b="1" dirty="0" err="1"/>
              <a:t>int</a:t>
            </a:r>
            <a:r>
              <a:rPr lang="en-US" altLang="zh-CN" sz="1350" b="1" dirty="0"/>
              <a:t> main( )</a:t>
            </a:r>
          </a:p>
          <a:p>
            <a:pPr indent="-4763">
              <a:spcBef>
                <a:spcPct val="10000"/>
              </a:spcBef>
              <a:defRPr/>
            </a:pPr>
            <a:r>
              <a:rPr lang="en-US" altLang="zh-CN" sz="1350" b="1" dirty="0"/>
              <a:t>{      Student1  stud1;//</a:t>
            </a:r>
            <a:r>
              <a:rPr lang="zh-CN" altLang="en-US" sz="1350" b="1" dirty="0"/>
              <a:t>定义一个</a:t>
            </a:r>
            <a:r>
              <a:rPr lang="en-US" altLang="zh-CN" sz="1350" b="1" dirty="0"/>
              <a:t>Student1</a:t>
            </a:r>
            <a:r>
              <a:rPr lang="zh-CN" altLang="en-US" sz="1350" b="1" dirty="0"/>
              <a:t>类的对象</a:t>
            </a:r>
            <a:r>
              <a:rPr lang="en-US" altLang="zh-CN" sz="1350" b="1" dirty="0"/>
              <a:t>stud1</a:t>
            </a:r>
          </a:p>
          <a:p>
            <a:pPr lvl="1" indent="-4763">
              <a:spcBef>
                <a:spcPct val="10000"/>
              </a:spcBef>
              <a:defRPr/>
            </a:pPr>
            <a:r>
              <a:rPr lang="en-US" altLang="zh-CN" sz="1350" b="1" dirty="0"/>
              <a:t>stud1.display();        //</a:t>
            </a:r>
            <a:r>
              <a:rPr lang="zh-CN" altLang="en-US" sz="1350" b="1" dirty="0"/>
              <a:t>错误函数</a:t>
            </a:r>
          </a:p>
          <a:p>
            <a:pPr lvl="1" indent="-4763">
              <a:spcBef>
                <a:spcPct val="10000"/>
              </a:spcBef>
              <a:defRPr/>
            </a:pPr>
            <a:r>
              <a:rPr lang="en-US" altLang="zh-CN" sz="1350" b="1" dirty="0"/>
              <a:t>stud1.display_1( );          //</a:t>
            </a:r>
            <a:r>
              <a:rPr lang="zh-CN" altLang="en-US" sz="1350" b="1" dirty="0"/>
              <a:t>正确</a:t>
            </a:r>
          </a:p>
          <a:p>
            <a:pPr lvl="1" indent="-4763">
              <a:spcBef>
                <a:spcPct val="10000"/>
              </a:spcBef>
              <a:defRPr/>
            </a:pPr>
            <a:r>
              <a:rPr lang="en-US" altLang="zh-CN" sz="1350" b="1" dirty="0"/>
              <a:t>stud1.age=18;                //</a:t>
            </a:r>
            <a:r>
              <a:rPr lang="zh-CN" altLang="en-US" sz="1350" b="1" dirty="0"/>
              <a:t>错误</a:t>
            </a:r>
          </a:p>
          <a:p>
            <a:pPr lvl="1" indent="-4763">
              <a:spcBef>
                <a:spcPct val="10000"/>
              </a:spcBef>
              <a:defRPr/>
            </a:pPr>
            <a:r>
              <a:rPr lang="en-US" altLang="zh-CN" sz="1350" b="1" dirty="0"/>
              <a:t>return 0;</a:t>
            </a:r>
          </a:p>
          <a:p>
            <a:pPr indent="-4763">
              <a:spcBef>
                <a:spcPct val="10000"/>
              </a:spcBef>
              <a:defRPr/>
            </a:pPr>
            <a:r>
              <a:rPr lang="en-US" altLang="zh-CN" sz="1350" b="1" dirty="0"/>
              <a:t> }</a:t>
            </a:r>
            <a:endParaRPr lang="zh-CN" altLang="en-US" sz="1350" b="1" dirty="0"/>
          </a:p>
        </p:txBody>
      </p:sp>
      <p:sp>
        <p:nvSpPr>
          <p:cNvPr id="19462" name="矩形 5">
            <a:extLst>
              <a:ext uri="{FF2B5EF4-FFF2-40B4-BE49-F238E27FC236}">
                <a16:creationId xmlns:a16="http://schemas.microsoft.com/office/drawing/2014/main" id="{1DA9A87D-FC38-4813-8DE0-E52042957E30}"/>
              </a:ext>
            </a:extLst>
          </p:cNvPr>
          <p:cNvSpPr>
            <a:spLocks noChangeArrowheads="1"/>
          </p:cNvSpPr>
          <p:nvPr/>
        </p:nvSpPr>
        <p:spPr bwMode="auto">
          <a:xfrm>
            <a:off x="4625578" y="1322785"/>
            <a:ext cx="2862263"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454025"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lvl="1" eaLnBrk="1" hangingPunct="1"/>
            <a:r>
              <a:rPr lang="en-US" altLang="zh-CN" sz="1350" b="1" dirty="0" err="1"/>
              <a:t>cout</a:t>
            </a:r>
            <a:r>
              <a:rPr lang="en-US" altLang="zh-CN" sz="1350" b="1" dirty="0"/>
              <a:t>&lt;&lt;″ name: ″&lt;&lt;name&lt;&lt;</a:t>
            </a:r>
            <a:r>
              <a:rPr lang="en-US" altLang="zh-CN" sz="1350" b="1" dirty="0" err="1"/>
              <a:t>endl</a:t>
            </a:r>
            <a:r>
              <a:rPr lang="en-US" altLang="zh-CN" sz="1350" b="1" dirty="0"/>
              <a:t>;</a:t>
            </a:r>
          </a:p>
          <a:p>
            <a:pPr lvl="1" eaLnBrk="1" hangingPunct="1"/>
            <a:r>
              <a:rPr lang="en-US" altLang="zh-CN" sz="1350" b="1" dirty="0" err="1"/>
              <a:t>cout</a:t>
            </a:r>
            <a:r>
              <a:rPr lang="en-US" altLang="zh-CN" sz="1350" b="1" dirty="0"/>
              <a:t>&lt;&lt;″ sex: ″&lt;&lt;sex&lt;&lt;</a:t>
            </a:r>
            <a:r>
              <a:rPr lang="en-US" altLang="zh-CN" sz="1350" b="1" dirty="0" err="1"/>
              <a:t>endl</a:t>
            </a:r>
            <a:r>
              <a:rPr lang="en-US" altLang="zh-CN" sz="1350" b="1" dirty="0"/>
              <a:t>;}</a:t>
            </a:r>
          </a:p>
          <a:p>
            <a:pPr eaLnBrk="1" hangingPunct="1"/>
            <a:r>
              <a:rPr lang="en-US" altLang="zh-CN" sz="1350" b="1" dirty="0"/>
              <a:t>private :          </a:t>
            </a:r>
            <a:r>
              <a:rPr lang="en-US" altLang="zh-CN" sz="1350" b="1" dirty="0">
                <a:solidFill>
                  <a:srgbClr val="0000FF"/>
                </a:solidFill>
              </a:rPr>
              <a:t>//</a:t>
            </a:r>
            <a:r>
              <a:rPr lang="zh-CN" altLang="en-US" sz="1350" b="1" dirty="0">
                <a:solidFill>
                  <a:srgbClr val="0000FF"/>
                </a:solidFill>
              </a:rPr>
              <a:t>基类私有成员</a:t>
            </a:r>
          </a:p>
          <a:p>
            <a:pPr lvl="1" eaLnBrk="1" hangingPunct="1"/>
            <a:r>
              <a:rPr lang="zh-CN" altLang="en-US" sz="1350" b="1" dirty="0"/>
              <a:t> </a:t>
            </a:r>
            <a:r>
              <a:rPr lang="en-US" altLang="zh-CN" sz="1350" b="1" dirty="0"/>
              <a:t>int num;</a:t>
            </a:r>
          </a:p>
          <a:p>
            <a:pPr lvl="1" eaLnBrk="1" hangingPunct="1"/>
            <a:r>
              <a:rPr lang="en-US" altLang="zh-CN" sz="1350" b="1" dirty="0"/>
              <a:t> string name;</a:t>
            </a:r>
          </a:p>
          <a:p>
            <a:pPr lvl="1" eaLnBrk="1" hangingPunct="1"/>
            <a:r>
              <a:rPr lang="en-US" altLang="zh-CN" sz="1350" b="1" dirty="0"/>
              <a:t> char sex;</a:t>
            </a:r>
          </a:p>
          <a:p>
            <a:pPr eaLnBrk="1" hangingPunct="1"/>
            <a:r>
              <a:rPr lang="en-US" altLang="zh-CN" sz="1350" b="1" dirty="0"/>
              <a:t>};   </a:t>
            </a:r>
          </a:p>
        </p:txBody>
      </p:sp>
    </p:spTree>
    <p:extLst>
      <p:ext uri="{BB962C8B-B14F-4D97-AF65-F5344CB8AC3E}">
        <p14:creationId xmlns:p14="http://schemas.microsoft.com/office/powerpoint/2010/main" val="18285341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5FEFF"/>
        </a:solidFill>
        <a:effectLst/>
      </p:bgPr>
    </p:bg>
    <p:spTree>
      <p:nvGrpSpPr>
        <p:cNvPr id="1" name=""/>
        <p:cNvGrpSpPr/>
        <p:nvPr/>
      </p:nvGrpSpPr>
      <p:grpSpPr>
        <a:xfrm>
          <a:off x="0" y="0"/>
          <a:ext cx="0" cy="0"/>
          <a:chOff x="0" y="0"/>
          <a:chExt cx="0" cy="0"/>
        </a:xfrm>
      </p:grpSpPr>
      <p:sp>
        <p:nvSpPr>
          <p:cNvPr id="25605" name="Rectangle 3">
            <a:extLst>
              <a:ext uri="{FF2B5EF4-FFF2-40B4-BE49-F238E27FC236}">
                <a16:creationId xmlns:a16="http://schemas.microsoft.com/office/drawing/2014/main" id="{EEEEC724-69D3-4724-B776-7B66DFAB2EAA}"/>
              </a:ext>
            </a:extLst>
          </p:cNvPr>
          <p:cNvSpPr>
            <a:spLocks noGrp="1" noChangeArrowheads="1"/>
          </p:cNvSpPr>
          <p:nvPr>
            <p:ph type="ctrTitle" idx="4294967295"/>
          </p:nvPr>
        </p:nvSpPr>
        <p:spPr>
          <a:xfrm>
            <a:off x="1885950" y="1143000"/>
            <a:ext cx="6115050" cy="514350"/>
          </a:xfrm>
          <a:prstGeom prst="rect">
            <a:avLst/>
          </a:prstGeom>
        </p:spPr>
        <p:txBody>
          <a:bodyPr anchor="t"/>
          <a:lstStyle/>
          <a:p>
            <a:pPr eaLnBrk="1" hangingPunct="1">
              <a:lnSpc>
                <a:spcPct val="150000"/>
              </a:lnSpc>
              <a:defRPr/>
            </a:pPr>
            <a:r>
              <a:rPr lang="zh-CN" altLang="en-US" dirty="0">
                <a:effectLst>
                  <a:outerShdw blurRad="38100" dist="38100" dir="2700000" algn="tl">
                    <a:srgbClr val="000000"/>
                  </a:outerShdw>
                </a:effectLst>
                <a:latin typeface="Arial" charset="0"/>
                <a:ea typeface="黑体" pitchFamily="2" charset="-122"/>
              </a:rPr>
              <a:t>*4.</a:t>
            </a:r>
            <a:r>
              <a:rPr lang="en-US" altLang="zh-CN" dirty="0">
                <a:effectLst>
                  <a:outerShdw blurRad="38100" dist="38100" dir="2700000" algn="tl">
                    <a:srgbClr val="000000"/>
                  </a:outerShdw>
                </a:effectLst>
                <a:latin typeface="Arial" charset="0"/>
                <a:ea typeface="黑体" pitchFamily="2" charset="-122"/>
              </a:rPr>
              <a:t>8</a:t>
            </a:r>
            <a:r>
              <a:rPr lang="zh-CN" altLang="en-US" dirty="0">
                <a:effectLst>
                  <a:outerShdw blurRad="38100" dist="38100" dir="2700000" algn="tl">
                    <a:srgbClr val="000000"/>
                  </a:outerShdw>
                </a:effectLst>
                <a:latin typeface="Arial" charset="0"/>
                <a:ea typeface="黑体" pitchFamily="2" charset="-122"/>
              </a:rPr>
              <a:t> 函数的重载</a:t>
            </a:r>
          </a:p>
        </p:txBody>
      </p:sp>
      <p:sp>
        <p:nvSpPr>
          <p:cNvPr id="753666" name="Rectangle 2">
            <a:extLst>
              <a:ext uri="{FF2B5EF4-FFF2-40B4-BE49-F238E27FC236}">
                <a16:creationId xmlns:a16="http://schemas.microsoft.com/office/drawing/2014/main" id="{3ABFAAD6-9E36-446F-A19C-C54C2A213F3E}"/>
              </a:ext>
            </a:extLst>
          </p:cNvPr>
          <p:cNvSpPr>
            <a:spLocks noGrp="1" noChangeArrowheads="1"/>
          </p:cNvSpPr>
          <p:nvPr>
            <p:ph type="subTitle" idx="4294967295"/>
          </p:nvPr>
        </p:nvSpPr>
        <p:spPr>
          <a:xfrm>
            <a:off x="1143000" y="1790700"/>
            <a:ext cx="6286500" cy="4229100"/>
          </a:xfrm>
          <a:prstGeom prst="rect">
            <a:avLst/>
          </a:prstGeom>
        </p:spPr>
        <p:txBody>
          <a:bodyPr/>
          <a:lstStyle/>
          <a:p>
            <a:pPr marL="534591" indent="-267891" algn="just">
              <a:lnSpc>
                <a:spcPts val="2400"/>
              </a:lnSpc>
              <a:buClr>
                <a:srgbClr val="FF0000"/>
              </a:buClr>
              <a:buSzPct val="80000"/>
              <a:buFont typeface="Wingdings" pitchFamily="2" charset="2"/>
              <a:buChar char="p"/>
              <a:defRPr/>
            </a:pPr>
            <a:r>
              <a:rPr lang="zh-CN" altLang="en-US" sz="1650" b="0" dirty="0">
                <a:ea typeface="黑体" pitchFamily="49" charset="-122"/>
              </a:rPr>
              <a:t>有时要实现的是同一类的功能，只是细节不同。</a:t>
            </a:r>
            <a:endParaRPr lang="en-US" altLang="zh-CN" sz="1650" b="0" dirty="0">
              <a:ea typeface="黑体" pitchFamily="49" charset="-122"/>
            </a:endParaRPr>
          </a:p>
          <a:p>
            <a:pPr marL="534591" indent="-267891" algn="just">
              <a:lnSpc>
                <a:spcPts val="2400"/>
              </a:lnSpc>
              <a:buClr>
                <a:srgbClr val="FF0000"/>
              </a:buClr>
              <a:buSzPct val="80000"/>
              <a:buFont typeface="Wingdings" pitchFamily="2" charset="2"/>
              <a:buChar char="p"/>
              <a:defRPr/>
            </a:pPr>
            <a:r>
              <a:rPr lang="zh-CN" altLang="en-US" sz="1650" b="0" dirty="0">
                <a:ea typeface="黑体" pitchFamily="49" charset="-122"/>
              </a:rPr>
              <a:t>例如从3个数中找出其中的最大者，而每次求最大数时数据的类型不同，可能是3个整数、3个双精度数或3个长整数。程序设计者往往会分别设计出3个不同名的函数，其函数原型为：</a:t>
            </a:r>
          </a:p>
          <a:p>
            <a:pPr indent="-4763">
              <a:buNone/>
              <a:defRPr/>
            </a:pPr>
            <a:r>
              <a:rPr lang="en-US" altLang="zh-CN" sz="1500" b="0" dirty="0">
                <a:solidFill>
                  <a:schemeClr val="accent2"/>
                </a:solidFill>
                <a:ea typeface="黑体" pitchFamily="49" charset="-122"/>
              </a:rPr>
              <a:t>int max1(int </a:t>
            </a:r>
            <a:r>
              <a:rPr lang="en-US" altLang="zh-CN" sz="1500" b="0" dirty="0" err="1">
                <a:solidFill>
                  <a:schemeClr val="accent2"/>
                </a:solidFill>
                <a:ea typeface="黑体" pitchFamily="49" charset="-122"/>
              </a:rPr>
              <a:t>a，int</a:t>
            </a:r>
            <a:r>
              <a:rPr lang="en-US" altLang="zh-CN" sz="1500" b="0" dirty="0">
                <a:solidFill>
                  <a:schemeClr val="accent2"/>
                </a:solidFill>
                <a:ea typeface="黑体" pitchFamily="49" charset="-122"/>
              </a:rPr>
              <a:t> b, int c);              //</a:t>
            </a:r>
            <a:r>
              <a:rPr lang="zh-CN" altLang="en-US" sz="1500" b="0" dirty="0">
                <a:solidFill>
                  <a:schemeClr val="accent2"/>
                </a:solidFill>
                <a:ea typeface="黑体" pitchFamily="49" charset="-122"/>
              </a:rPr>
              <a:t>求3个整数中的最大者</a:t>
            </a:r>
          </a:p>
          <a:p>
            <a:pPr indent="-4763">
              <a:buNone/>
              <a:defRPr/>
            </a:pPr>
            <a:r>
              <a:rPr lang="en-US" altLang="zh-CN" sz="1500" b="0" dirty="0">
                <a:solidFill>
                  <a:schemeClr val="accent2"/>
                </a:solidFill>
                <a:ea typeface="黑体" pitchFamily="49" charset="-122"/>
              </a:rPr>
              <a:t>double max2(double </a:t>
            </a:r>
            <a:r>
              <a:rPr lang="en-US" altLang="zh-CN" sz="1500" b="0" dirty="0" err="1">
                <a:solidFill>
                  <a:schemeClr val="accent2"/>
                </a:solidFill>
                <a:ea typeface="黑体" pitchFamily="49" charset="-122"/>
              </a:rPr>
              <a:t>a，double</a:t>
            </a:r>
            <a:r>
              <a:rPr lang="en-US" altLang="zh-CN" sz="1500" b="0" dirty="0">
                <a:solidFill>
                  <a:schemeClr val="accent2"/>
                </a:solidFill>
                <a:ea typeface="黑体" pitchFamily="49" charset="-122"/>
              </a:rPr>
              <a:t> </a:t>
            </a:r>
            <a:r>
              <a:rPr lang="en-US" altLang="zh-CN" sz="1500" b="0" dirty="0" err="1">
                <a:solidFill>
                  <a:schemeClr val="accent2"/>
                </a:solidFill>
                <a:ea typeface="黑体" pitchFamily="49" charset="-122"/>
              </a:rPr>
              <a:t>b，double</a:t>
            </a:r>
            <a:r>
              <a:rPr lang="en-US" altLang="zh-CN" sz="1500" b="0" dirty="0">
                <a:solidFill>
                  <a:schemeClr val="accent2"/>
                </a:solidFill>
                <a:ea typeface="黑体" pitchFamily="49" charset="-122"/>
              </a:rPr>
              <a:t> c);  //</a:t>
            </a:r>
            <a:r>
              <a:rPr lang="zh-CN" altLang="en-US" sz="1500" b="0" dirty="0">
                <a:solidFill>
                  <a:schemeClr val="accent2"/>
                </a:solidFill>
                <a:ea typeface="黑体" pitchFamily="49" charset="-122"/>
              </a:rPr>
              <a:t>求3个双精度数中最大者</a:t>
            </a:r>
          </a:p>
          <a:p>
            <a:pPr indent="-4763">
              <a:buNone/>
              <a:defRPr/>
            </a:pPr>
            <a:r>
              <a:rPr lang="en-US" altLang="zh-CN" sz="1500" b="0" dirty="0">
                <a:solidFill>
                  <a:schemeClr val="accent2"/>
                </a:solidFill>
                <a:ea typeface="黑体" pitchFamily="49" charset="-122"/>
              </a:rPr>
              <a:t>long  max3(long </a:t>
            </a:r>
            <a:r>
              <a:rPr lang="en-US" altLang="zh-CN" sz="1500" b="0" dirty="0" err="1">
                <a:solidFill>
                  <a:schemeClr val="accent2"/>
                </a:solidFill>
                <a:ea typeface="黑体" pitchFamily="49" charset="-122"/>
              </a:rPr>
              <a:t>a，long</a:t>
            </a:r>
            <a:r>
              <a:rPr lang="en-US" altLang="zh-CN" sz="1500" b="0" dirty="0">
                <a:solidFill>
                  <a:schemeClr val="accent2"/>
                </a:solidFill>
                <a:ea typeface="黑体" pitchFamily="49" charset="-122"/>
              </a:rPr>
              <a:t> </a:t>
            </a:r>
            <a:r>
              <a:rPr lang="en-US" altLang="zh-CN" sz="1500" b="0" dirty="0" err="1">
                <a:solidFill>
                  <a:schemeClr val="accent2"/>
                </a:solidFill>
                <a:ea typeface="黑体" pitchFamily="49" charset="-122"/>
              </a:rPr>
              <a:t>b，long</a:t>
            </a:r>
            <a:r>
              <a:rPr lang="en-US" altLang="zh-CN" sz="1500" b="0" dirty="0">
                <a:solidFill>
                  <a:schemeClr val="accent2"/>
                </a:solidFill>
                <a:ea typeface="黑体" pitchFamily="49" charset="-122"/>
              </a:rPr>
              <a:t> c);      //</a:t>
            </a:r>
            <a:r>
              <a:rPr lang="zh-CN" altLang="en-US" sz="1500" b="0" dirty="0">
                <a:solidFill>
                  <a:schemeClr val="accent2"/>
                </a:solidFill>
                <a:ea typeface="黑体" pitchFamily="49" charset="-122"/>
              </a:rPr>
              <a:t>求3个长整数中的最大者</a:t>
            </a:r>
          </a:p>
        </p:txBody>
      </p:sp>
      <p:sp>
        <p:nvSpPr>
          <p:cNvPr id="5" name="云形 4">
            <a:extLst>
              <a:ext uri="{FF2B5EF4-FFF2-40B4-BE49-F238E27FC236}">
                <a16:creationId xmlns:a16="http://schemas.microsoft.com/office/drawing/2014/main" id="{CE4CF684-EC4D-4B6A-A949-A8085601CA70}"/>
              </a:ext>
            </a:extLst>
          </p:cNvPr>
          <p:cNvSpPr/>
          <p:nvPr/>
        </p:nvSpPr>
        <p:spPr>
          <a:xfrm>
            <a:off x="3393281" y="2269690"/>
            <a:ext cx="3000375" cy="1500188"/>
          </a:xfrm>
          <a:prstGeom prst="cloud">
            <a:avLst/>
          </a:prstGeom>
          <a:solidFill>
            <a:srgbClr val="FFC000"/>
          </a:solidFill>
          <a:ln>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50">
                <a:solidFill>
                  <a:srgbClr val="0000FF"/>
                </a:solidFill>
                <a:latin typeface="黑体" pitchFamily="49" charset="-122"/>
                <a:ea typeface="黑体" pitchFamily="49" charset="-122"/>
              </a:rPr>
              <a:t>能否不用三个函数名而用一个统一的函数名？</a:t>
            </a:r>
          </a:p>
        </p:txBody>
      </p:sp>
      <p:sp>
        <p:nvSpPr>
          <p:cNvPr id="6" name="矩形 5">
            <a:extLst>
              <a:ext uri="{FF2B5EF4-FFF2-40B4-BE49-F238E27FC236}">
                <a16:creationId xmlns:a16="http://schemas.microsoft.com/office/drawing/2014/main" id="{6E6E2FF7-AF4D-45C2-A76C-F64737EE86FF}"/>
              </a:ext>
            </a:extLst>
          </p:cNvPr>
          <p:cNvSpPr/>
          <p:nvPr/>
        </p:nvSpPr>
        <p:spPr>
          <a:xfrm>
            <a:off x="1678784" y="4305662"/>
            <a:ext cx="5832872" cy="1087285"/>
          </a:xfrm>
          <a:prstGeom prst="rect">
            <a:avLst/>
          </a:prstGeom>
          <a:solidFill>
            <a:srgbClr val="FF99CC"/>
          </a:solidFill>
          <a:ln w="19050">
            <a:solidFill>
              <a:schemeClr val="accent6"/>
            </a:solidFill>
          </a:ln>
        </p:spPr>
        <p:txBody>
          <a:bodyPr>
            <a:spAutoFit/>
          </a:bodyPr>
          <a:lstStyle/>
          <a:p>
            <a:pPr indent="-4763">
              <a:lnSpc>
                <a:spcPct val="150000"/>
              </a:lnSpc>
              <a:defRPr/>
            </a:pPr>
            <a:r>
              <a:rPr lang="en-US" altLang="zh-CN" sz="1500" dirty="0">
                <a:solidFill>
                  <a:srgbClr val="0000CC"/>
                </a:solidFill>
                <a:latin typeface="+mn-lt"/>
                <a:ea typeface="黑体" pitchFamily="49" charset="-122"/>
              </a:rPr>
              <a:t>C++</a:t>
            </a:r>
            <a:r>
              <a:rPr lang="zh-CN" altLang="en-US" sz="1500" dirty="0">
                <a:solidFill>
                  <a:srgbClr val="0000CC"/>
                </a:solidFill>
                <a:latin typeface="+mn-lt"/>
                <a:ea typeface="黑体" pitchFamily="49" charset="-122"/>
              </a:rPr>
              <a:t>允许用同一函数名定义多个函数，这些函数的参数个数和参数类型不同。这就是</a:t>
            </a:r>
            <a:r>
              <a:rPr lang="zh-CN" altLang="en-US" sz="1500" dirty="0">
                <a:solidFill>
                  <a:srgbClr val="FF0000"/>
                </a:solidFill>
                <a:latin typeface="+mn-lt"/>
                <a:ea typeface="黑体" pitchFamily="49" charset="-122"/>
              </a:rPr>
              <a:t>函数的重载</a:t>
            </a:r>
            <a:r>
              <a:rPr lang="en-US" altLang="zh-CN" sz="1500" dirty="0">
                <a:solidFill>
                  <a:srgbClr val="0000CC"/>
                </a:solidFill>
                <a:latin typeface="+mn-lt"/>
                <a:ea typeface="黑体" pitchFamily="49" charset="-122"/>
              </a:rPr>
              <a:t>(function overloading)</a:t>
            </a:r>
            <a:r>
              <a:rPr lang="zh-CN" altLang="en-US" sz="1500" dirty="0">
                <a:solidFill>
                  <a:srgbClr val="0000CC"/>
                </a:solidFill>
                <a:latin typeface="+mn-lt"/>
                <a:ea typeface="黑体" pitchFamily="49" charset="-122"/>
              </a:rPr>
              <a:t>。即对一个函数名重新赋予它新的含义，使一个函数名可以多用。</a:t>
            </a:r>
          </a:p>
        </p:txBody>
      </p:sp>
    </p:spTree>
    <p:extLst>
      <p:ext uri="{BB962C8B-B14F-4D97-AF65-F5344CB8AC3E}">
        <p14:creationId xmlns:p14="http://schemas.microsoft.com/office/powerpoint/2010/main" val="10064099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894316CA-DD71-4FFC-86CA-D2B27BAC6907}"/>
              </a:ext>
            </a:extLst>
          </p:cNvPr>
          <p:cNvSpPr>
            <a:spLocks noGrp="1" noChangeArrowheads="1"/>
          </p:cNvSpPr>
          <p:nvPr>
            <p:ph type="subTitle" idx="4294967295"/>
          </p:nvPr>
        </p:nvSpPr>
        <p:spPr>
          <a:xfrm>
            <a:off x="1143000" y="1200151"/>
            <a:ext cx="6286500" cy="449341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lnSpc>
                <a:spcPts val="2100"/>
              </a:lnSpc>
              <a:buClr>
                <a:srgbClr val="C00000"/>
              </a:buClr>
              <a:buSzPct val="75000"/>
              <a:buFont typeface="Wingdings" panose="05000000000000000000" pitchFamily="2" charset="2"/>
              <a:buChar char="p"/>
            </a:pPr>
            <a:r>
              <a:rPr lang="zh-CN" altLang="en-US" sz="1500" b="0">
                <a:ea typeface="黑体" panose="02010609060101010101" pitchFamily="49" charset="-122"/>
              </a:rPr>
              <a:t>不能通过派生类对象(如</a:t>
            </a:r>
            <a:r>
              <a:rPr lang="en-US" altLang="zh-CN" sz="1500" b="0">
                <a:ea typeface="黑体" panose="02010609060101010101" pitchFamily="49" charset="-122"/>
              </a:rPr>
              <a:t>stud1)</a:t>
            </a:r>
            <a:r>
              <a:rPr lang="zh-CN" altLang="en-US" sz="1500" b="0">
                <a:ea typeface="黑体" panose="02010609060101010101" pitchFamily="49" charset="-122"/>
              </a:rPr>
              <a:t>引用从私有基类继承过来的任何成员(如</a:t>
            </a:r>
            <a:r>
              <a:rPr lang="en-US" altLang="zh-CN" sz="1500" b="0">
                <a:ea typeface="黑体" panose="02010609060101010101" pitchFamily="49" charset="-122"/>
              </a:rPr>
              <a:t>stud1.display()</a:t>
            </a:r>
            <a:r>
              <a:rPr lang="zh-CN" altLang="en-US" sz="1500" b="0">
                <a:ea typeface="黑体" panose="02010609060101010101" pitchFamily="49" charset="-122"/>
              </a:rPr>
              <a:t>或</a:t>
            </a:r>
            <a:r>
              <a:rPr lang="en-US" altLang="zh-CN" sz="1500" b="0">
                <a:ea typeface="黑体" panose="02010609060101010101" pitchFamily="49" charset="-122"/>
              </a:rPr>
              <a:t>stud1.num)。</a:t>
            </a:r>
          </a:p>
          <a:p>
            <a:pPr indent="-4763">
              <a:lnSpc>
                <a:spcPts val="2100"/>
              </a:lnSpc>
              <a:buClr>
                <a:srgbClr val="C00000"/>
              </a:buClr>
              <a:buSzPct val="75000"/>
              <a:buFont typeface="Wingdings" panose="05000000000000000000" pitchFamily="2" charset="2"/>
              <a:buChar char="p"/>
            </a:pPr>
            <a:r>
              <a:rPr lang="zh-CN" altLang="en-US" sz="1500" b="0">
                <a:ea typeface="黑体" panose="02010609060101010101" pitchFamily="49" charset="-122"/>
              </a:rPr>
              <a:t>派生类的成员函数不能访问私有基类的私有成员，但可以访问私有基类的公用成员(如</a:t>
            </a:r>
            <a:r>
              <a:rPr lang="en-US" altLang="zh-CN" sz="1500" b="0">
                <a:ea typeface="黑体" panose="02010609060101010101" pitchFamily="49" charset="-122"/>
              </a:rPr>
              <a:t>stud1.display_1</a:t>
            </a:r>
            <a:r>
              <a:rPr lang="zh-CN" altLang="en-US" sz="1500" b="0">
                <a:ea typeface="黑体" panose="02010609060101010101" pitchFamily="49" charset="-122"/>
              </a:rPr>
              <a:t>函数可以调用基类的公用成员函数</a:t>
            </a:r>
            <a:r>
              <a:rPr lang="en-US" altLang="zh-CN" sz="1500" b="0">
                <a:ea typeface="黑体" panose="02010609060101010101" pitchFamily="49" charset="-122"/>
              </a:rPr>
              <a:t>display，</a:t>
            </a:r>
            <a:r>
              <a:rPr lang="zh-CN" altLang="en-US" sz="1500" b="0">
                <a:ea typeface="黑体" panose="02010609060101010101" pitchFamily="49" charset="-122"/>
              </a:rPr>
              <a:t>但不能引用基类的私有成员</a:t>
            </a:r>
            <a:r>
              <a:rPr lang="en-US" altLang="zh-CN" sz="1500" b="0">
                <a:ea typeface="黑体" panose="02010609060101010101" pitchFamily="49" charset="-122"/>
              </a:rPr>
              <a:t>num)。</a:t>
            </a:r>
          </a:p>
          <a:p>
            <a:pPr indent="-4763">
              <a:lnSpc>
                <a:spcPts val="2100"/>
              </a:lnSpc>
              <a:buClr>
                <a:srgbClr val="C00000"/>
              </a:buClr>
              <a:buSzPct val="75000"/>
              <a:buFont typeface="Wingdings" panose="05000000000000000000" pitchFamily="2" charset="2"/>
              <a:buChar char="p"/>
            </a:pPr>
            <a:r>
              <a:rPr lang="zh-CN" altLang="en-US" sz="1500" b="0">
                <a:ea typeface="黑体" panose="02010609060101010101" pitchFamily="49" charset="-122"/>
              </a:rPr>
              <a:t>有没有办法调用私有基类的公用成员函数，从而引用私有基类的私有成员呢？有。</a:t>
            </a:r>
            <a:endParaRPr lang="en-US" altLang="zh-CN" sz="1500" b="0">
              <a:ea typeface="黑体" panose="02010609060101010101" pitchFamily="49" charset="-122"/>
            </a:endParaRPr>
          </a:p>
          <a:p>
            <a:pPr indent="-4763">
              <a:lnSpc>
                <a:spcPts val="2100"/>
              </a:lnSpc>
              <a:buClr>
                <a:srgbClr val="C00000"/>
              </a:buClr>
              <a:buSzPct val="75000"/>
              <a:buNone/>
            </a:pPr>
            <a:r>
              <a:rPr lang="zh-CN" altLang="en-US" sz="1500" b="0">
                <a:ea typeface="黑体" panose="02010609060101010101" pitchFamily="49" charset="-122"/>
              </a:rPr>
              <a:t>虽然在派生类外不能通过派生类对象调用私有基类的公用成员函数，但可以通过派生类的成员函数调用私有基类的公用成员函数(此时它是派生类中的私有成员函数，可以被派生类的任何成员函数调用)。</a:t>
            </a:r>
          </a:p>
        </p:txBody>
      </p:sp>
      <p:sp>
        <p:nvSpPr>
          <p:cNvPr id="20483" name="矩形 2">
            <a:extLst>
              <a:ext uri="{FF2B5EF4-FFF2-40B4-BE49-F238E27FC236}">
                <a16:creationId xmlns:a16="http://schemas.microsoft.com/office/drawing/2014/main" id="{63DFFE30-5909-4084-9A77-8216DD3A5F22}"/>
              </a:ext>
            </a:extLst>
          </p:cNvPr>
          <p:cNvSpPr>
            <a:spLocks noChangeArrowheads="1"/>
          </p:cNvSpPr>
          <p:nvPr/>
        </p:nvSpPr>
        <p:spPr bwMode="auto">
          <a:xfrm>
            <a:off x="1656161" y="4887516"/>
            <a:ext cx="2645569" cy="1131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50" b="1"/>
              <a:t>void display_1( )</a:t>
            </a:r>
            <a:endParaRPr lang="zh-CN" altLang="en-US" sz="1350" b="1"/>
          </a:p>
          <a:p>
            <a:pPr eaLnBrk="1" hangingPunct="1"/>
            <a:r>
              <a:rPr lang="zh-CN" altLang="en-US" sz="1350" b="1"/>
              <a:t>{</a:t>
            </a:r>
            <a:r>
              <a:rPr lang="en-US" altLang="zh-CN" sz="1350" b="1">
                <a:solidFill>
                  <a:srgbClr val="FF0000"/>
                </a:solidFill>
              </a:rPr>
              <a:t>display();</a:t>
            </a:r>
            <a:endParaRPr lang="zh-CN" altLang="en-US" sz="1350" b="1">
              <a:solidFill>
                <a:srgbClr val="FF0000"/>
              </a:solidFill>
            </a:endParaRPr>
          </a:p>
          <a:p>
            <a:pPr eaLnBrk="1" hangingPunct="1"/>
            <a:r>
              <a:rPr lang="zh-CN" altLang="en-US" sz="1350" b="1"/>
              <a:t> </a:t>
            </a:r>
            <a:r>
              <a:rPr lang="en-US" altLang="zh-CN" sz="1350" b="1"/>
              <a:t>cout&lt;&lt;″age: ″&lt;&lt;age&lt;&lt;endl;        </a:t>
            </a:r>
            <a:endParaRPr lang="zh-CN" altLang="en-US" sz="1350" b="1"/>
          </a:p>
          <a:p>
            <a:pPr eaLnBrk="1" hangingPunct="1"/>
            <a:r>
              <a:rPr lang="en-US" altLang="zh-CN" sz="1350" b="1"/>
              <a:t>cout&lt;&lt;″address: ″&lt;&lt;addr&lt;&lt;endl;}</a:t>
            </a:r>
            <a:endParaRPr lang="zh-CN" altLang="en-US" sz="1350" b="1"/>
          </a:p>
        </p:txBody>
      </p:sp>
      <p:sp>
        <p:nvSpPr>
          <p:cNvPr id="20484" name="矩形 3">
            <a:extLst>
              <a:ext uri="{FF2B5EF4-FFF2-40B4-BE49-F238E27FC236}">
                <a16:creationId xmlns:a16="http://schemas.microsoft.com/office/drawing/2014/main" id="{6228C0D9-6A89-4374-8348-D1F4AA541243}"/>
              </a:ext>
            </a:extLst>
          </p:cNvPr>
          <p:cNvSpPr>
            <a:spLocks noChangeArrowheads="1"/>
          </p:cNvSpPr>
          <p:nvPr/>
        </p:nvSpPr>
        <p:spPr bwMode="auto">
          <a:xfrm>
            <a:off x="4410075" y="4185048"/>
            <a:ext cx="2862263" cy="1131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50" b="1"/>
              <a:t>int main( )</a:t>
            </a:r>
          </a:p>
          <a:p>
            <a:pPr eaLnBrk="1" hangingPunct="1"/>
            <a:r>
              <a:rPr lang="en-US" altLang="zh-CN" sz="1350" b="1"/>
              <a:t>{Student1 stud1;                </a:t>
            </a:r>
          </a:p>
          <a:p>
            <a:pPr eaLnBrk="1" hangingPunct="1"/>
            <a:r>
              <a:rPr lang="en-US" altLang="zh-CN" sz="1350" b="1"/>
              <a:t> </a:t>
            </a:r>
            <a:r>
              <a:rPr lang="en-US" altLang="zh-CN" sz="1350" b="1">
                <a:solidFill>
                  <a:srgbClr val="FF0000"/>
                </a:solidFill>
              </a:rPr>
              <a:t>stud1.display_1( );</a:t>
            </a:r>
            <a:endParaRPr lang="zh-CN" altLang="en-US" sz="1350" b="1">
              <a:solidFill>
                <a:srgbClr val="FF0000"/>
              </a:solidFill>
            </a:endParaRPr>
          </a:p>
          <a:p>
            <a:pPr eaLnBrk="1" hangingPunct="1"/>
            <a:r>
              <a:rPr lang="zh-CN" altLang="en-US" sz="1350" b="1"/>
              <a:t> </a:t>
            </a:r>
            <a:r>
              <a:rPr lang="en-US" altLang="zh-CN" sz="1350" b="1"/>
              <a:t>return 0;</a:t>
            </a:r>
          </a:p>
          <a:p>
            <a:pPr eaLnBrk="1" hangingPunct="1"/>
            <a:r>
              <a:rPr lang="en-US" altLang="zh-CN" sz="1350" b="1"/>
              <a:t>}</a:t>
            </a:r>
          </a:p>
        </p:txBody>
      </p:sp>
      <p:sp>
        <p:nvSpPr>
          <p:cNvPr id="20485" name="矩形 2">
            <a:extLst>
              <a:ext uri="{FF2B5EF4-FFF2-40B4-BE49-F238E27FC236}">
                <a16:creationId xmlns:a16="http://schemas.microsoft.com/office/drawing/2014/main" id="{A72D89C1-BFAF-4162-BCDA-7D4DD73720D5}"/>
              </a:ext>
            </a:extLst>
          </p:cNvPr>
          <p:cNvSpPr>
            <a:spLocks noChangeArrowheads="1"/>
          </p:cNvSpPr>
          <p:nvPr/>
        </p:nvSpPr>
        <p:spPr bwMode="auto">
          <a:xfrm>
            <a:off x="1656161" y="4185048"/>
            <a:ext cx="2645569" cy="75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lvl="1" eaLnBrk="1" hangingPunct="1">
              <a:spcBef>
                <a:spcPct val="10000"/>
              </a:spcBef>
            </a:pPr>
            <a:r>
              <a:rPr lang="en-US" altLang="zh-CN" sz="1350" b="1"/>
              <a:t>void get_value_1( );</a:t>
            </a:r>
          </a:p>
          <a:p>
            <a:pPr marL="0" lvl="1" eaLnBrk="1" hangingPunct="1">
              <a:spcBef>
                <a:spcPct val="10000"/>
              </a:spcBef>
            </a:pPr>
            <a:r>
              <a:rPr lang="en-US" altLang="zh-CN" sz="1350" b="1"/>
              <a:t>{</a:t>
            </a:r>
            <a:r>
              <a:rPr lang="en-US" altLang="zh-CN" sz="1350" b="1">
                <a:solidFill>
                  <a:srgbClr val="FF0000"/>
                </a:solidFill>
              </a:rPr>
              <a:t>get_value();</a:t>
            </a:r>
          </a:p>
          <a:p>
            <a:pPr marL="0" lvl="1" eaLnBrk="1" hangingPunct="1">
              <a:spcBef>
                <a:spcPct val="10000"/>
              </a:spcBef>
            </a:pPr>
            <a:r>
              <a:rPr lang="en-US" altLang="zh-CN" sz="1350" b="1"/>
              <a:t>cin&gt;&gt;age&gt;&gt;addr;}</a:t>
            </a:r>
          </a:p>
        </p:txBody>
      </p:sp>
    </p:spTree>
    <p:extLst>
      <p:ext uri="{BB962C8B-B14F-4D97-AF65-F5344CB8AC3E}">
        <p14:creationId xmlns:p14="http://schemas.microsoft.com/office/powerpoint/2010/main" val="3671769770"/>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a:extLst>
              <a:ext uri="{FF2B5EF4-FFF2-40B4-BE49-F238E27FC236}">
                <a16:creationId xmlns:a16="http://schemas.microsoft.com/office/drawing/2014/main" id="{30AF65BD-D18B-4F8B-B3D3-49A86283B7A6}"/>
              </a:ext>
            </a:extLst>
          </p:cNvPr>
          <p:cNvSpPr>
            <a:spLocks noGrp="1" noChangeArrowheads="1"/>
          </p:cNvSpPr>
          <p:nvPr>
            <p:ph type="ctrTitle" idx="4294967295"/>
          </p:nvPr>
        </p:nvSpPr>
        <p:spPr>
          <a:xfrm>
            <a:off x="1532148" y="1291828"/>
            <a:ext cx="6057900" cy="514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50000"/>
              </a:lnSpc>
              <a:spcBef>
                <a:spcPct val="50000"/>
              </a:spcBef>
            </a:pPr>
            <a:r>
              <a:rPr lang="zh-CN" altLang="en-US" sz="2250" dirty="0"/>
              <a:t>11.4.3 保护成员和保护继承</a:t>
            </a:r>
          </a:p>
        </p:txBody>
      </p:sp>
      <p:sp>
        <p:nvSpPr>
          <p:cNvPr id="21506" name="Rectangle 2">
            <a:extLst>
              <a:ext uri="{FF2B5EF4-FFF2-40B4-BE49-F238E27FC236}">
                <a16:creationId xmlns:a16="http://schemas.microsoft.com/office/drawing/2014/main" id="{6EA44FE6-2CD4-4A4F-B60E-0386687ADC80}"/>
              </a:ext>
            </a:extLst>
          </p:cNvPr>
          <p:cNvSpPr>
            <a:spLocks noGrp="1" noChangeArrowheads="1"/>
          </p:cNvSpPr>
          <p:nvPr>
            <p:ph type="subTitle" idx="4294967295"/>
          </p:nvPr>
        </p:nvSpPr>
        <p:spPr>
          <a:xfrm>
            <a:off x="1417848" y="1821657"/>
            <a:ext cx="6286500" cy="3807619"/>
          </a:xfrm>
          <a:prstGeom prst="rect">
            <a:avLst/>
          </a:prstGeom>
        </p:spPr>
        <p:txBody>
          <a:bodyPr/>
          <a:lstStyle/>
          <a:p>
            <a:pPr marL="0" indent="0">
              <a:lnSpc>
                <a:spcPts val="2550"/>
              </a:lnSpc>
              <a:buNone/>
              <a:defRPr/>
            </a:pPr>
            <a:r>
              <a:rPr lang="zh-CN" altLang="en-US" sz="1650" dirty="0"/>
              <a:t>由</a:t>
            </a:r>
            <a:r>
              <a:rPr lang="en-US" altLang="zh-CN" sz="1650" dirty="0"/>
              <a:t>protected</a:t>
            </a:r>
            <a:r>
              <a:rPr lang="zh-CN" altLang="en-US" sz="1650" dirty="0"/>
              <a:t>声明的成员称为</a:t>
            </a:r>
            <a:r>
              <a:rPr lang="zh-CN" altLang="en-US" sz="1650" dirty="0">
                <a:latin typeface="Arial" charset="0"/>
              </a:rPr>
              <a:t>“</a:t>
            </a:r>
            <a:r>
              <a:rPr lang="zh-CN" altLang="en-US" sz="1650" dirty="0"/>
              <a:t>受保护的成员</a:t>
            </a:r>
            <a:r>
              <a:rPr lang="zh-CN" altLang="en-US" sz="1650" dirty="0">
                <a:latin typeface="Arial" charset="0"/>
              </a:rPr>
              <a:t>”</a:t>
            </a:r>
            <a:r>
              <a:rPr lang="zh-CN" altLang="en-US" sz="1650" dirty="0"/>
              <a:t>，或简称</a:t>
            </a:r>
            <a:r>
              <a:rPr lang="zh-CN" altLang="en-US" sz="1650" dirty="0">
                <a:latin typeface="Arial" charset="0"/>
              </a:rPr>
              <a:t>“</a:t>
            </a:r>
            <a:r>
              <a:rPr lang="zh-CN" altLang="en-US" sz="1650" dirty="0"/>
              <a:t>保护成员</a:t>
            </a:r>
            <a:r>
              <a:rPr lang="zh-CN" altLang="en-US" sz="1650" dirty="0">
                <a:latin typeface="Arial" charset="0"/>
              </a:rPr>
              <a:t>”</a:t>
            </a:r>
            <a:r>
              <a:rPr lang="zh-CN" altLang="en-US" sz="1650" dirty="0"/>
              <a:t>。</a:t>
            </a:r>
            <a:r>
              <a:rPr lang="zh-CN" altLang="en-US" sz="1650" dirty="0">
                <a:solidFill>
                  <a:srgbClr val="FF0000"/>
                </a:solidFill>
              </a:rPr>
              <a:t>从类的用户角度来看</a:t>
            </a:r>
            <a:r>
              <a:rPr lang="zh-CN" altLang="en-US" sz="1650" dirty="0"/>
              <a:t>，保护成员等价于</a:t>
            </a:r>
            <a:r>
              <a:rPr lang="zh-CN" altLang="en-US" sz="1650" dirty="0">
                <a:solidFill>
                  <a:srgbClr val="FF0000"/>
                </a:solidFill>
              </a:rPr>
              <a:t>私有成员</a:t>
            </a:r>
            <a:r>
              <a:rPr lang="zh-CN" altLang="en-US" sz="1650" dirty="0"/>
              <a:t>。但有一点与私有成员不同，</a:t>
            </a:r>
            <a:r>
              <a:rPr lang="zh-CN" altLang="en-US" sz="1650" dirty="0">
                <a:solidFill>
                  <a:srgbClr val="FF0000"/>
                </a:solidFill>
              </a:rPr>
              <a:t>保护成员可以被派生类的成员函数引用</a:t>
            </a:r>
            <a:r>
              <a:rPr lang="zh-CN" altLang="en-US" sz="1650" dirty="0"/>
              <a:t>。</a:t>
            </a:r>
          </a:p>
          <a:p>
            <a:pPr indent="-4763" algn="ctr">
              <a:buNone/>
              <a:defRPr/>
            </a:pPr>
            <a:endParaRPr lang="zh-CN" altLang="en-US" dirty="0"/>
          </a:p>
          <a:p>
            <a:pPr indent="-4763" algn="ctr">
              <a:buNone/>
              <a:defRPr/>
            </a:pPr>
            <a:endParaRPr lang="zh-CN" altLang="en-US" dirty="0"/>
          </a:p>
          <a:p>
            <a:pPr indent="-4763" algn="ctr">
              <a:buNone/>
              <a:defRPr/>
            </a:pPr>
            <a:endParaRPr lang="zh-CN" altLang="en-US" dirty="0"/>
          </a:p>
          <a:p>
            <a:pPr indent="-4763" algn="ctr">
              <a:buNone/>
              <a:defRPr/>
            </a:pPr>
            <a:endParaRPr lang="zh-CN" altLang="en-US" dirty="0"/>
          </a:p>
          <a:p>
            <a:pPr indent="-4763" algn="ctr">
              <a:buNone/>
              <a:defRPr/>
            </a:pPr>
            <a:endParaRPr lang="zh-CN" altLang="en-US" dirty="0"/>
          </a:p>
          <a:p>
            <a:pPr indent="-4763" algn="ctr">
              <a:buNone/>
              <a:defRPr/>
            </a:pPr>
            <a:endParaRPr lang="zh-CN" altLang="en-US" dirty="0"/>
          </a:p>
        </p:txBody>
      </p:sp>
      <p:pic>
        <p:nvPicPr>
          <p:cNvPr id="21508" name="Picture 4" descr="F:\C++程序设计\tu\tu\图11.8.tif">
            <a:extLst>
              <a:ext uri="{FF2B5EF4-FFF2-40B4-BE49-F238E27FC236}">
                <a16:creationId xmlns:a16="http://schemas.microsoft.com/office/drawing/2014/main" id="{D221797A-19F6-41F0-81CF-997F2B6D94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016" y="3214689"/>
            <a:ext cx="4572000" cy="2294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a:extLst>
              <a:ext uri="{FF2B5EF4-FFF2-40B4-BE49-F238E27FC236}">
                <a16:creationId xmlns:a16="http://schemas.microsoft.com/office/drawing/2014/main" id="{9AFA274E-E210-4607-BCAF-8C24B7D9B659}"/>
              </a:ext>
            </a:extLst>
          </p:cNvPr>
          <p:cNvSpPr txBox="1">
            <a:spLocks noChangeArrowheads="1"/>
          </p:cNvSpPr>
          <p:nvPr/>
        </p:nvSpPr>
        <p:spPr bwMode="auto">
          <a:xfrm>
            <a:off x="1446610" y="2946797"/>
            <a:ext cx="6286500" cy="2546747"/>
          </a:xfrm>
          <a:prstGeom prst="rect">
            <a:avLst/>
          </a:prstGeom>
          <a:solidFill>
            <a:srgbClr val="CCFFFF"/>
          </a:solidFill>
          <a:ln>
            <a:solidFill>
              <a:srgbClr val="0000FF"/>
            </a:solidFill>
            <a:miter lim="800000"/>
            <a:headEnd/>
            <a:tailEnd/>
          </a:ln>
        </p:spPr>
        <p:txBody>
          <a:bodyPr/>
          <a:lstStyle/>
          <a:p>
            <a:pPr>
              <a:lnSpc>
                <a:spcPts val="2100"/>
              </a:lnSpc>
              <a:spcBef>
                <a:spcPct val="20000"/>
              </a:spcBef>
              <a:buClr>
                <a:srgbClr val="FF0000"/>
              </a:buClr>
              <a:buSzPct val="75000"/>
              <a:buFont typeface="Wingdings" pitchFamily="2" charset="2"/>
              <a:buChar char="p"/>
              <a:defRPr/>
            </a:pPr>
            <a:r>
              <a:rPr lang="zh-CN" altLang="en-US" sz="1500" kern="0">
                <a:latin typeface="+mn-lt"/>
                <a:ea typeface="黑体" pitchFamily="49" charset="-122"/>
              </a:rPr>
              <a:t> 若希望在派生类中能访问它们，应当把它们声明为保护成员。</a:t>
            </a:r>
            <a:endParaRPr lang="en-US" altLang="zh-CN" sz="1500" kern="0">
              <a:latin typeface="+mn-lt"/>
              <a:ea typeface="黑体" pitchFamily="49" charset="-122"/>
            </a:endParaRPr>
          </a:p>
          <a:p>
            <a:pPr>
              <a:lnSpc>
                <a:spcPts val="2100"/>
              </a:lnSpc>
              <a:spcBef>
                <a:spcPct val="20000"/>
              </a:spcBef>
              <a:buClr>
                <a:srgbClr val="FF0000"/>
              </a:buClr>
              <a:buSzPct val="75000"/>
              <a:buFont typeface="Wingdings" pitchFamily="2" charset="2"/>
              <a:buChar char="p"/>
              <a:defRPr/>
            </a:pPr>
            <a:r>
              <a:rPr lang="zh-CN" altLang="en-US" sz="1500" kern="0">
                <a:latin typeface="+mn-lt"/>
                <a:ea typeface="黑体" pitchFamily="49" charset="-122"/>
              </a:rPr>
              <a:t> 如果在一个类中声明了保护成员，就意味着该类可能要用作基类，在它的派生类中会访问这些成员。</a:t>
            </a:r>
          </a:p>
          <a:p>
            <a:pPr>
              <a:lnSpc>
                <a:spcPts val="2100"/>
              </a:lnSpc>
              <a:spcBef>
                <a:spcPct val="20000"/>
              </a:spcBef>
              <a:buClr>
                <a:srgbClr val="FF0000"/>
              </a:buClr>
              <a:buSzPct val="75000"/>
              <a:buFont typeface="Wingdings" pitchFamily="2" charset="2"/>
              <a:buChar char="p"/>
              <a:defRPr/>
            </a:pPr>
            <a:r>
              <a:rPr lang="zh-CN" altLang="en-US" sz="1500" kern="0">
                <a:latin typeface="+mn-lt"/>
                <a:ea typeface="黑体" pitchFamily="49" charset="-122"/>
              </a:rPr>
              <a:t> 在定义一个派生类时将基类的继承方式指定为</a:t>
            </a:r>
            <a:r>
              <a:rPr lang="en-US" altLang="zh-CN" sz="1500" kern="0">
                <a:latin typeface="+mn-lt"/>
                <a:ea typeface="黑体" pitchFamily="49" charset="-122"/>
              </a:rPr>
              <a:t>protected</a:t>
            </a:r>
            <a:r>
              <a:rPr lang="zh-CN" altLang="en-US" sz="1500" kern="0">
                <a:latin typeface="+mn-lt"/>
                <a:ea typeface="黑体" pitchFamily="49" charset="-122"/>
              </a:rPr>
              <a:t>的，称为保护继承，用保护继承方式建立的派生类称为保护派生类，其基类称为受保护的基类，简称保护基类。</a:t>
            </a:r>
          </a:p>
          <a:p>
            <a:pPr>
              <a:lnSpc>
                <a:spcPts val="2100"/>
              </a:lnSpc>
              <a:spcBef>
                <a:spcPct val="20000"/>
              </a:spcBef>
              <a:buClr>
                <a:srgbClr val="FF0000"/>
              </a:buClr>
              <a:buSzPct val="75000"/>
              <a:buFont typeface="Wingdings" pitchFamily="2" charset="2"/>
              <a:buChar char="p"/>
              <a:defRPr/>
            </a:pPr>
            <a:r>
              <a:rPr lang="zh-CN" altLang="en-US" sz="1500" kern="0">
                <a:latin typeface="+mn-lt"/>
                <a:ea typeface="黑体" pitchFamily="49" charset="-122"/>
              </a:rPr>
              <a:t> 保护继承的特点是: 保护基类的公用成员和保护成员在派生类中都成了保护成员，其私有成员仍为基类私有。也就是把基类原有的公用成员也保护起来，不让类外任意访问。</a:t>
            </a:r>
          </a:p>
        </p:txBody>
      </p:sp>
    </p:spTree>
    <p:extLst>
      <p:ext uri="{BB962C8B-B14F-4D97-AF65-F5344CB8AC3E}">
        <p14:creationId xmlns:p14="http://schemas.microsoft.com/office/powerpoint/2010/main" val="36757649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1DAD0D5C-2DE5-4297-8B0D-E8B8D37344EC}"/>
              </a:ext>
            </a:extLst>
          </p:cNvPr>
          <p:cNvGraphicFramePr>
            <a:graphicFrameLocks noGrp="1"/>
          </p:cNvGraphicFramePr>
          <p:nvPr/>
        </p:nvGraphicFramePr>
        <p:xfrm>
          <a:off x="1741886" y="1982391"/>
          <a:ext cx="5616177" cy="3533180"/>
        </p:xfrm>
        <a:graphic>
          <a:graphicData uri="http://schemas.openxmlformats.org/drawingml/2006/table">
            <a:tbl>
              <a:tblPr firstRow="1" bandRow="1">
                <a:tableStyleId>{5C22544A-7EE6-4342-B048-85BDC9FD1C3A}</a:tableStyleId>
              </a:tblPr>
              <a:tblGrid>
                <a:gridCol w="1872059">
                  <a:extLst>
                    <a:ext uri="{9D8B030D-6E8A-4147-A177-3AD203B41FA5}">
                      <a16:colId xmlns:a16="http://schemas.microsoft.com/office/drawing/2014/main" val="20000"/>
                    </a:ext>
                  </a:extLst>
                </a:gridCol>
                <a:gridCol w="1872059">
                  <a:extLst>
                    <a:ext uri="{9D8B030D-6E8A-4147-A177-3AD203B41FA5}">
                      <a16:colId xmlns:a16="http://schemas.microsoft.com/office/drawing/2014/main" val="20001"/>
                    </a:ext>
                  </a:extLst>
                </a:gridCol>
                <a:gridCol w="1872059">
                  <a:extLst>
                    <a:ext uri="{9D8B030D-6E8A-4147-A177-3AD203B41FA5}">
                      <a16:colId xmlns:a16="http://schemas.microsoft.com/office/drawing/2014/main" val="20002"/>
                    </a:ext>
                  </a:extLst>
                </a:gridCol>
              </a:tblGrid>
              <a:tr h="337542">
                <a:tc>
                  <a:txBody>
                    <a:bodyPr/>
                    <a:lstStyle/>
                    <a:p>
                      <a:pPr algn="ctr"/>
                      <a:r>
                        <a:rPr lang="zh-CN" altLang="en-US" sz="1400" b="0" dirty="0">
                          <a:solidFill>
                            <a:srgbClr val="0000FF"/>
                          </a:solidFill>
                          <a:latin typeface="+mj-lt"/>
                          <a:ea typeface="黑体" pitchFamily="49" charset="-122"/>
                        </a:rPr>
                        <a:t>在基类的访问属性</a:t>
                      </a:r>
                    </a:p>
                  </a:txBody>
                  <a:tcPr marL="68575" marR="68575" marT="34291" marB="34291"/>
                </a:tc>
                <a:tc>
                  <a:txBody>
                    <a:bodyPr/>
                    <a:lstStyle/>
                    <a:p>
                      <a:pPr algn="ctr"/>
                      <a:r>
                        <a:rPr lang="zh-CN" altLang="en-US" sz="1400" b="0" dirty="0">
                          <a:solidFill>
                            <a:srgbClr val="0000FF"/>
                          </a:solidFill>
                          <a:latin typeface="+mj-lt"/>
                          <a:ea typeface="黑体" pitchFamily="49" charset="-122"/>
                        </a:rPr>
                        <a:t>继承方式</a:t>
                      </a:r>
                    </a:p>
                  </a:txBody>
                  <a:tcPr marL="68575" marR="68575" marT="34291" marB="34291"/>
                </a:tc>
                <a:tc>
                  <a:txBody>
                    <a:bodyPr/>
                    <a:lstStyle/>
                    <a:p>
                      <a:pPr algn="ctr"/>
                      <a:r>
                        <a:rPr lang="zh-CN" altLang="en-US" sz="1400" b="0" dirty="0">
                          <a:solidFill>
                            <a:srgbClr val="0000FF"/>
                          </a:solidFill>
                          <a:latin typeface="+mj-lt"/>
                          <a:ea typeface="黑体" pitchFamily="49" charset="-122"/>
                        </a:rPr>
                        <a:t>在派生类中的访问属性</a:t>
                      </a:r>
                    </a:p>
                  </a:txBody>
                  <a:tcPr marL="68575" marR="68575" marT="34291" marB="34291"/>
                </a:tc>
                <a:extLst>
                  <a:ext uri="{0D108BD9-81ED-4DB2-BD59-A6C34878D82A}">
                    <a16:rowId xmlns:a16="http://schemas.microsoft.com/office/drawing/2014/main" val="10000"/>
                  </a:ext>
                </a:extLst>
              </a:tr>
              <a:tr h="337542">
                <a:tc>
                  <a:txBody>
                    <a:bodyPr/>
                    <a:lstStyle/>
                    <a:p>
                      <a:pPr algn="ctr"/>
                      <a:r>
                        <a:rPr lang="en-US" altLang="zh-CN" sz="1400" b="0" dirty="0">
                          <a:solidFill>
                            <a:srgbClr val="0000FF"/>
                          </a:solidFill>
                          <a:latin typeface="+mj-lt"/>
                          <a:ea typeface="黑体" pitchFamily="49" charset="-122"/>
                        </a:rPr>
                        <a:t>private</a:t>
                      </a:r>
                      <a:r>
                        <a:rPr lang="zh-CN" altLang="en-US" sz="1400" b="0" dirty="0">
                          <a:solidFill>
                            <a:srgbClr val="0000FF"/>
                          </a:solidFill>
                          <a:latin typeface="+mj-lt"/>
                          <a:ea typeface="黑体" pitchFamily="49" charset="-122"/>
                        </a:rPr>
                        <a:t>（私有）</a:t>
                      </a:r>
                    </a:p>
                  </a:txBody>
                  <a:tcPr marL="68575" marR="68575" marT="34291" marB="3429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0" kern="1200" dirty="0">
                          <a:solidFill>
                            <a:srgbClr val="0000FF"/>
                          </a:solidFill>
                          <a:latin typeface="+mn-lt"/>
                          <a:ea typeface="黑体" pitchFamily="49" charset="-122"/>
                          <a:cs typeface="+mn-cs"/>
                        </a:rPr>
                        <a:t>public</a:t>
                      </a:r>
                      <a:r>
                        <a:rPr lang="zh-CN" altLang="en-US" sz="1400" b="0" kern="1200" dirty="0">
                          <a:solidFill>
                            <a:srgbClr val="0000FF"/>
                          </a:solidFill>
                          <a:latin typeface="+mn-lt"/>
                          <a:ea typeface="黑体" pitchFamily="49" charset="-122"/>
                          <a:cs typeface="+mn-cs"/>
                        </a:rPr>
                        <a:t>（公用）</a:t>
                      </a:r>
                      <a:endParaRPr lang="zh-CN" altLang="en-US" sz="1400" b="0" dirty="0">
                        <a:solidFill>
                          <a:srgbClr val="0000FF"/>
                        </a:solidFill>
                        <a:latin typeface="+mj-lt"/>
                        <a:ea typeface="黑体" pitchFamily="49" charset="-122"/>
                      </a:endParaRPr>
                    </a:p>
                  </a:txBody>
                  <a:tcPr marL="68575" marR="68575" marT="34291" marB="34291"/>
                </a:tc>
                <a:tc>
                  <a:txBody>
                    <a:bodyPr/>
                    <a:lstStyle/>
                    <a:p>
                      <a:pPr algn="ctr"/>
                      <a:r>
                        <a:rPr lang="zh-CN" altLang="en-US" sz="1400" b="0" dirty="0">
                          <a:solidFill>
                            <a:srgbClr val="0000FF"/>
                          </a:solidFill>
                          <a:latin typeface="+mj-lt"/>
                          <a:ea typeface="黑体" pitchFamily="49" charset="-122"/>
                        </a:rPr>
                        <a:t>不可访问</a:t>
                      </a:r>
                    </a:p>
                  </a:txBody>
                  <a:tcPr marL="68575" marR="68575" marT="34291" marB="34291"/>
                </a:tc>
                <a:extLst>
                  <a:ext uri="{0D108BD9-81ED-4DB2-BD59-A6C34878D82A}">
                    <a16:rowId xmlns:a16="http://schemas.microsoft.com/office/drawing/2014/main" val="10001"/>
                  </a:ext>
                </a:extLst>
              </a:tr>
              <a:tr h="33754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0" kern="1200">
                          <a:solidFill>
                            <a:srgbClr val="0000FF"/>
                          </a:solidFill>
                          <a:latin typeface="+mn-lt"/>
                          <a:ea typeface="黑体" pitchFamily="49" charset="-122"/>
                          <a:cs typeface="+mn-cs"/>
                        </a:rPr>
                        <a:t>private</a:t>
                      </a:r>
                      <a:r>
                        <a:rPr lang="zh-CN" altLang="en-US" sz="1400" b="0" kern="1200">
                          <a:solidFill>
                            <a:srgbClr val="0000FF"/>
                          </a:solidFill>
                          <a:latin typeface="+mn-lt"/>
                          <a:ea typeface="黑体" pitchFamily="49" charset="-122"/>
                          <a:cs typeface="+mn-cs"/>
                        </a:rPr>
                        <a:t>（私有）</a:t>
                      </a:r>
                    </a:p>
                  </a:txBody>
                  <a:tcPr marL="68575" marR="68575" marT="34291" marB="3429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0" kern="1200">
                          <a:solidFill>
                            <a:srgbClr val="0000FF"/>
                          </a:solidFill>
                          <a:latin typeface="+mn-lt"/>
                          <a:ea typeface="黑体" pitchFamily="49" charset="-122"/>
                          <a:cs typeface="+mn-cs"/>
                        </a:rPr>
                        <a:t>private</a:t>
                      </a:r>
                      <a:r>
                        <a:rPr lang="zh-CN" altLang="en-US" sz="1400" b="0" kern="1200">
                          <a:solidFill>
                            <a:srgbClr val="0000FF"/>
                          </a:solidFill>
                          <a:latin typeface="+mn-lt"/>
                          <a:ea typeface="黑体" pitchFamily="49" charset="-122"/>
                          <a:cs typeface="+mn-cs"/>
                        </a:rPr>
                        <a:t>（私有）</a:t>
                      </a:r>
                    </a:p>
                  </a:txBody>
                  <a:tcPr marL="68575" marR="68575" marT="34291" marB="3429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0" kern="1200">
                          <a:solidFill>
                            <a:srgbClr val="0000FF"/>
                          </a:solidFill>
                          <a:latin typeface="+mn-lt"/>
                          <a:ea typeface="黑体" pitchFamily="49" charset="-122"/>
                          <a:cs typeface="+mn-cs"/>
                        </a:rPr>
                        <a:t>不可访问</a:t>
                      </a:r>
                    </a:p>
                  </a:txBody>
                  <a:tcPr marL="68575" marR="68575" marT="34291" marB="34291"/>
                </a:tc>
                <a:extLst>
                  <a:ext uri="{0D108BD9-81ED-4DB2-BD59-A6C34878D82A}">
                    <a16:rowId xmlns:a16="http://schemas.microsoft.com/office/drawing/2014/main" val="10002"/>
                  </a:ext>
                </a:extLst>
              </a:tr>
              <a:tr h="33754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0" kern="1200">
                          <a:solidFill>
                            <a:srgbClr val="0000FF"/>
                          </a:solidFill>
                          <a:latin typeface="+mn-lt"/>
                          <a:ea typeface="黑体" pitchFamily="49" charset="-122"/>
                          <a:cs typeface="+mn-cs"/>
                        </a:rPr>
                        <a:t>private</a:t>
                      </a:r>
                      <a:r>
                        <a:rPr lang="zh-CN" altLang="en-US" sz="1400" b="0" kern="1200">
                          <a:solidFill>
                            <a:srgbClr val="0000FF"/>
                          </a:solidFill>
                          <a:latin typeface="+mn-lt"/>
                          <a:ea typeface="黑体" pitchFamily="49" charset="-122"/>
                          <a:cs typeface="+mn-cs"/>
                        </a:rPr>
                        <a:t>（私有）</a:t>
                      </a:r>
                    </a:p>
                  </a:txBody>
                  <a:tcPr marL="68575" marR="68575" marT="34291" marB="3429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0" kern="1200">
                          <a:solidFill>
                            <a:srgbClr val="0000FF"/>
                          </a:solidFill>
                          <a:latin typeface="+mn-lt"/>
                          <a:ea typeface="黑体" pitchFamily="49" charset="-122"/>
                          <a:cs typeface="+mn-cs"/>
                        </a:rPr>
                        <a:t>protected</a:t>
                      </a:r>
                      <a:r>
                        <a:rPr lang="zh-CN" altLang="en-US" sz="1400" b="0" kern="1200">
                          <a:solidFill>
                            <a:srgbClr val="0000FF"/>
                          </a:solidFill>
                          <a:latin typeface="+mn-lt"/>
                          <a:ea typeface="黑体" pitchFamily="49" charset="-122"/>
                          <a:cs typeface="+mn-cs"/>
                        </a:rPr>
                        <a:t>（保护）</a:t>
                      </a:r>
                    </a:p>
                  </a:txBody>
                  <a:tcPr marL="68575" marR="68575" marT="34291" marB="3429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0" kern="1200">
                          <a:solidFill>
                            <a:srgbClr val="0000FF"/>
                          </a:solidFill>
                          <a:latin typeface="+mn-lt"/>
                          <a:ea typeface="黑体" pitchFamily="49" charset="-122"/>
                          <a:cs typeface="+mn-cs"/>
                        </a:rPr>
                        <a:t>不可访问</a:t>
                      </a:r>
                    </a:p>
                  </a:txBody>
                  <a:tcPr marL="68575" marR="68575" marT="34291" marB="34291"/>
                </a:tc>
                <a:extLst>
                  <a:ext uri="{0D108BD9-81ED-4DB2-BD59-A6C34878D82A}">
                    <a16:rowId xmlns:a16="http://schemas.microsoft.com/office/drawing/2014/main" val="10003"/>
                  </a:ext>
                </a:extLst>
              </a:tr>
              <a:tr h="337542">
                <a:tc>
                  <a:txBody>
                    <a:bodyPr/>
                    <a:lstStyle/>
                    <a:p>
                      <a:pPr algn="ctr"/>
                      <a:r>
                        <a:rPr lang="en-US" altLang="zh-CN" sz="1400" b="0" dirty="0">
                          <a:solidFill>
                            <a:srgbClr val="0000FF"/>
                          </a:solidFill>
                          <a:latin typeface="+mj-lt"/>
                          <a:ea typeface="黑体" pitchFamily="49" charset="-122"/>
                        </a:rPr>
                        <a:t>public</a:t>
                      </a:r>
                      <a:r>
                        <a:rPr lang="zh-CN" altLang="en-US" sz="1400" b="0" dirty="0">
                          <a:solidFill>
                            <a:srgbClr val="0000FF"/>
                          </a:solidFill>
                          <a:latin typeface="+mj-lt"/>
                          <a:ea typeface="黑体" pitchFamily="49" charset="-122"/>
                        </a:rPr>
                        <a:t>（公用）</a:t>
                      </a:r>
                    </a:p>
                  </a:txBody>
                  <a:tcPr marL="68575" marR="68575" marT="34291" marB="3429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0" kern="1200" dirty="0">
                          <a:solidFill>
                            <a:srgbClr val="0000FF"/>
                          </a:solidFill>
                          <a:latin typeface="+mn-lt"/>
                          <a:ea typeface="黑体" pitchFamily="49" charset="-122"/>
                          <a:cs typeface="+mn-cs"/>
                        </a:rPr>
                        <a:t>public</a:t>
                      </a:r>
                      <a:r>
                        <a:rPr lang="zh-CN" altLang="en-US" sz="1400" b="0" kern="1200" dirty="0">
                          <a:solidFill>
                            <a:srgbClr val="0000FF"/>
                          </a:solidFill>
                          <a:latin typeface="+mn-lt"/>
                          <a:ea typeface="黑体" pitchFamily="49" charset="-122"/>
                          <a:cs typeface="+mn-cs"/>
                        </a:rPr>
                        <a:t>（公用）</a:t>
                      </a:r>
                      <a:endParaRPr lang="zh-CN" altLang="en-US" sz="1400" b="0" dirty="0">
                        <a:solidFill>
                          <a:srgbClr val="0000FF"/>
                        </a:solidFill>
                        <a:latin typeface="+mj-lt"/>
                        <a:ea typeface="黑体" pitchFamily="49" charset="-122"/>
                      </a:endParaRPr>
                    </a:p>
                  </a:txBody>
                  <a:tcPr marL="68575" marR="68575" marT="34291" marB="3429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0" kern="1200" dirty="0">
                          <a:solidFill>
                            <a:srgbClr val="0000FF"/>
                          </a:solidFill>
                          <a:latin typeface="+mn-lt"/>
                          <a:ea typeface="黑体" pitchFamily="49" charset="-122"/>
                          <a:cs typeface="+mn-cs"/>
                        </a:rPr>
                        <a:t>public</a:t>
                      </a:r>
                      <a:r>
                        <a:rPr lang="zh-CN" altLang="en-US" sz="1400" b="0" kern="1200" dirty="0">
                          <a:solidFill>
                            <a:srgbClr val="0000FF"/>
                          </a:solidFill>
                          <a:latin typeface="+mn-lt"/>
                          <a:ea typeface="黑体" pitchFamily="49" charset="-122"/>
                          <a:cs typeface="+mn-cs"/>
                        </a:rPr>
                        <a:t>（公用）</a:t>
                      </a:r>
                      <a:endParaRPr lang="zh-CN" altLang="en-US" sz="1400" b="0" dirty="0">
                        <a:solidFill>
                          <a:srgbClr val="0000FF"/>
                        </a:solidFill>
                        <a:latin typeface="+mj-lt"/>
                        <a:ea typeface="黑体" pitchFamily="49" charset="-122"/>
                      </a:endParaRPr>
                    </a:p>
                  </a:txBody>
                  <a:tcPr marL="68575" marR="68575" marT="34291" marB="34291"/>
                </a:tc>
                <a:extLst>
                  <a:ext uri="{0D108BD9-81ED-4DB2-BD59-A6C34878D82A}">
                    <a16:rowId xmlns:a16="http://schemas.microsoft.com/office/drawing/2014/main" val="10004"/>
                  </a:ext>
                </a:extLst>
              </a:tr>
              <a:tr h="33754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0" kern="1200">
                          <a:solidFill>
                            <a:srgbClr val="0000FF"/>
                          </a:solidFill>
                          <a:latin typeface="+mn-lt"/>
                          <a:ea typeface="黑体" pitchFamily="49" charset="-122"/>
                          <a:cs typeface="+mn-cs"/>
                        </a:rPr>
                        <a:t>public</a:t>
                      </a:r>
                      <a:r>
                        <a:rPr lang="zh-CN" altLang="en-US" sz="1400" b="0" kern="1200">
                          <a:solidFill>
                            <a:srgbClr val="0000FF"/>
                          </a:solidFill>
                          <a:latin typeface="+mn-lt"/>
                          <a:ea typeface="黑体" pitchFamily="49" charset="-122"/>
                          <a:cs typeface="+mn-cs"/>
                        </a:rPr>
                        <a:t>（公用）</a:t>
                      </a:r>
                    </a:p>
                  </a:txBody>
                  <a:tcPr marL="68575" marR="68575" marT="34291" marB="3429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0" kern="1200">
                          <a:solidFill>
                            <a:srgbClr val="0000FF"/>
                          </a:solidFill>
                          <a:latin typeface="+mn-lt"/>
                          <a:ea typeface="黑体" pitchFamily="49" charset="-122"/>
                          <a:cs typeface="+mn-cs"/>
                        </a:rPr>
                        <a:t>private</a:t>
                      </a:r>
                      <a:r>
                        <a:rPr lang="zh-CN" altLang="en-US" sz="1400" b="0" kern="1200">
                          <a:solidFill>
                            <a:srgbClr val="0000FF"/>
                          </a:solidFill>
                          <a:latin typeface="+mn-lt"/>
                          <a:ea typeface="黑体" pitchFamily="49" charset="-122"/>
                          <a:cs typeface="+mn-cs"/>
                        </a:rPr>
                        <a:t>（私有）</a:t>
                      </a:r>
                    </a:p>
                  </a:txBody>
                  <a:tcPr marL="68575" marR="68575" marT="34291" marB="3429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0" kern="1200">
                          <a:solidFill>
                            <a:srgbClr val="0000FF"/>
                          </a:solidFill>
                          <a:latin typeface="+mn-lt"/>
                          <a:ea typeface="黑体" pitchFamily="49" charset="-122"/>
                          <a:cs typeface="+mn-cs"/>
                        </a:rPr>
                        <a:t>private</a:t>
                      </a:r>
                      <a:r>
                        <a:rPr lang="zh-CN" altLang="en-US" sz="1400" b="0" kern="1200">
                          <a:solidFill>
                            <a:srgbClr val="0000FF"/>
                          </a:solidFill>
                          <a:latin typeface="+mn-lt"/>
                          <a:ea typeface="黑体" pitchFamily="49" charset="-122"/>
                          <a:cs typeface="+mn-cs"/>
                        </a:rPr>
                        <a:t>（私有）</a:t>
                      </a:r>
                    </a:p>
                  </a:txBody>
                  <a:tcPr marL="68575" marR="68575" marT="34291" marB="34291"/>
                </a:tc>
                <a:extLst>
                  <a:ext uri="{0D108BD9-81ED-4DB2-BD59-A6C34878D82A}">
                    <a16:rowId xmlns:a16="http://schemas.microsoft.com/office/drawing/2014/main" val="10005"/>
                  </a:ext>
                </a:extLst>
              </a:tr>
              <a:tr h="33754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0" kern="1200">
                          <a:solidFill>
                            <a:srgbClr val="0000FF"/>
                          </a:solidFill>
                          <a:latin typeface="+mn-lt"/>
                          <a:ea typeface="黑体" pitchFamily="49" charset="-122"/>
                          <a:cs typeface="+mn-cs"/>
                        </a:rPr>
                        <a:t>public</a:t>
                      </a:r>
                      <a:r>
                        <a:rPr lang="zh-CN" altLang="en-US" sz="1400" b="0" kern="1200">
                          <a:solidFill>
                            <a:srgbClr val="0000FF"/>
                          </a:solidFill>
                          <a:latin typeface="+mn-lt"/>
                          <a:ea typeface="黑体" pitchFamily="49" charset="-122"/>
                          <a:cs typeface="+mn-cs"/>
                        </a:rPr>
                        <a:t>（公用）</a:t>
                      </a:r>
                    </a:p>
                  </a:txBody>
                  <a:tcPr marL="68575" marR="68575" marT="34291" marB="3429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0" kern="1200">
                          <a:solidFill>
                            <a:srgbClr val="0000FF"/>
                          </a:solidFill>
                          <a:latin typeface="+mn-lt"/>
                          <a:ea typeface="黑体" pitchFamily="49" charset="-122"/>
                          <a:cs typeface="+mn-cs"/>
                        </a:rPr>
                        <a:t>protected</a:t>
                      </a:r>
                      <a:r>
                        <a:rPr lang="zh-CN" altLang="en-US" sz="1400" b="0" kern="1200">
                          <a:solidFill>
                            <a:srgbClr val="0000FF"/>
                          </a:solidFill>
                          <a:latin typeface="+mn-lt"/>
                          <a:ea typeface="黑体" pitchFamily="49" charset="-122"/>
                          <a:cs typeface="+mn-cs"/>
                        </a:rPr>
                        <a:t>（保护）</a:t>
                      </a:r>
                    </a:p>
                  </a:txBody>
                  <a:tcPr marL="68575" marR="68575" marT="34291" marB="3429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0" kern="1200">
                          <a:solidFill>
                            <a:srgbClr val="0000FF"/>
                          </a:solidFill>
                          <a:latin typeface="+mn-lt"/>
                          <a:ea typeface="黑体" pitchFamily="49" charset="-122"/>
                          <a:cs typeface="+mn-cs"/>
                        </a:rPr>
                        <a:t>protected</a:t>
                      </a:r>
                      <a:r>
                        <a:rPr lang="zh-CN" altLang="en-US" sz="1400" b="0" kern="1200">
                          <a:solidFill>
                            <a:srgbClr val="0000FF"/>
                          </a:solidFill>
                          <a:latin typeface="+mn-lt"/>
                          <a:ea typeface="黑体" pitchFamily="49" charset="-122"/>
                          <a:cs typeface="+mn-cs"/>
                        </a:rPr>
                        <a:t>（保护）</a:t>
                      </a:r>
                    </a:p>
                  </a:txBody>
                  <a:tcPr marL="68575" marR="68575" marT="34291" marB="34291"/>
                </a:tc>
                <a:extLst>
                  <a:ext uri="{0D108BD9-81ED-4DB2-BD59-A6C34878D82A}">
                    <a16:rowId xmlns:a16="http://schemas.microsoft.com/office/drawing/2014/main" val="10006"/>
                  </a:ext>
                </a:extLst>
              </a:tr>
              <a:tr h="337542">
                <a:tc>
                  <a:txBody>
                    <a:bodyPr/>
                    <a:lstStyle/>
                    <a:p>
                      <a:pPr algn="ctr"/>
                      <a:r>
                        <a:rPr lang="en-US" altLang="zh-CN" sz="1400" b="0">
                          <a:solidFill>
                            <a:srgbClr val="0000FF"/>
                          </a:solidFill>
                          <a:latin typeface="+mj-lt"/>
                          <a:ea typeface="黑体" pitchFamily="49" charset="-122"/>
                        </a:rPr>
                        <a:t>protected</a:t>
                      </a:r>
                      <a:r>
                        <a:rPr lang="zh-CN" altLang="en-US" sz="1400" b="0">
                          <a:solidFill>
                            <a:srgbClr val="0000FF"/>
                          </a:solidFill>
                          <a:latin typeface="+mj-lt"/>
                          <a:ea typeface="黑体" pitchFamily="49" charset="-122"/>
                        </a:rPr>
                        <a:t>（保护）</a:t>
                      </a:r>
                      <a:endParaRPr lang="zh-CN" altLang="en-US" sz="1400" b="0" dirty="0">
                        <a:solidFill>
                          <a:srgbClr val="0000FF"/>
                        </a:solidFill>
                        <a:latin typeface="+mj-lt"/>
                        <a:ea typeface="黑体" pitchFamily="49" charset="-122"/>
                      </a:endParaRPr>
                    </a:p>
                  </a:txBody>
                  <a:tcPr marL="68575" marR="68575" marT="34291" marB="3429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0" kern="1200" dirty="0">
                          <a:solidFill>
                            <a:srgbClr val="0000FF"/>
                          </a:solidFill>
                          <a:latin typeface="+mn-lt"/>
                          <a:ea typeface="黑体" pitchFamily="49" charset="-122"/>
                          <a:cs typeface="+mn-cs"/>
                        </a:rPr>
                        <a:t>public</a:t>
                      </a:r>
                      <a:r>
                        <a:rPr lang="zh-CN" altLang="en-US" sz="1400" b="0" kern="1200" dirty="0">
                          <a:solidFill>
                            <a:srgbClr val="0000FF"/>
                          </a:solidFill>
                          <a:latin typeface="+mn-lt"/>
                          <a:ea typeface="黑体" pitchFamily="49" charset="-122"/>
                          <a:cs typeface="+mn-cs"/>
                        </a:rPr>
                        <a:t>（公用）</a:t>
                      </a:r>
                      <a:endParaRPr lang="zh-CN" altLang="en-US" sz="1400" b="0" dirty="0">
                        <a:solidFill>
                          <a:srgbClr val="0000FF"/>
                        </a:solidFill>
                        <a:latin typeface="+mj-lt"/>
                        <a:ea typeface="黑体" pitchFamily="49" charset="-122"/>
                      </a:endParaRPr>
                    </a:p>
                  </a:txBody>
                  <a:tcPr marL="68575" marR="68575" marT="34291" marB="3429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0" kern="1200">
                          <a:solidFill>
                            <a:srgbClr val="0000FF"/>
                          </a:solidFill>
                          <a:latin typeface="+mn-lt"/>
                          <a:ea typeface="黑体" pitchFamily="49" charset="-122"/>
                          <a:cs typeface="+mn-cs"/>
                        </a:rPr>
                        <a:t>protected</a:t>
                      </a:r>
                      <a:r>
                        <a:rPr lang="zh-CN" altLang="en-US" sz="1400" b="0" kern="1200">
                          <a:solidFill>
                            <a:srgbClr val="0000FF"/>
                          </a:solidFill>
                          <a:latin typeface="+mn-lt"/>
                          <a:ea typeface="黑体" pitchFamily="49" charset="-122"/>
                          <a:cs typeface="+mn-cs"/>
                        </a:rPr>
                        <a:t>（保护）</a:t>
                      </a:r>
                      <a:endParaRPr lang="zh-CN" altLang="en-US" sz="1400" b="0" kern="1200" dirty="0">
                        <a:solidFill>
                          <a:srgbClr val="0000FF"/>
                        </a:solidFill>
                        <a:latin typeface="+mn-lt"/>
                        <a:ea typeface="黑体" pitchFamily="49" charset="-122"/>
                        <a:cs typeface="+mn-cs"/>
                      </a:endParaRPr>
                    </a:p>
                  </a:txBody>
                  <a:tcPr marL="68575" marR="68575" marT="34291" marB="34291"/>
                </a:tc>
                <a:extLst>
                  <a:ext uri="{0D108BD9-81ED-4DB2-BD59-A6C34878D82A}">
                    <a16:rowId xmlns:a16="http://schemas.microsoft.com/office/drawing/2014/main" val="10007"/>
                  </a:ext>
                </a:extLst>
              </a:tr>
              <a:tr h="33754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0" kern="1200">
                          <a:solidFill>
                            <a:srgbClr val="0000FF"/>
                          </a:solidFill>
                          <a:latin typeface="+mn-lt"/>
                          <a:ea typeface="黑体" pitchFamily="49" charset="-122"/>
                          <a:cs typeface="+mn-cs"/>
                        </a:rPr>
                        <a:t>protected</a:t>
                      </a:r>
                      <a:r>
                        <a:rPr lang="zh-CN" altLang="en-US" sz="1400" b="0" kern="1200">
                          <a:solidFill>
                            <a:srgbClr val="0000FF"/>
                          </a:solidFill>
                          <a:latin typeface="+mn-lt"/>
                          <a:ea typeface="黑体" pitchFamily="49" charset="-122"/>
                          <a:cs typeface="+mn-cs"/>
                        </a:rPr>
                        <a:t>（保护）</a:t>
                      </a:r>
                    </a:p>
                  </a:txBody>
                  <a:tcPr marL="68575" marR="68575" marT="34291" marB="3429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0" kern="1200">
                          <a:solidFill>
                            <a:srgbClr val="0000FF"/>
                          </a:solidFill>
                          <a:latin typeface="+mn-lt"/>
                          <a:ea typeface="黑体" pitchFamily="49" charset="-122"/>
                          <a:cs typeface="+mn-cs"/>
                        </a:rPr>
                        <a:t>private</a:t>
                      </a:r>
                      <a:r>
                        <a:rPr lang="zh-CN" altLang="en-US" sz="1400" b="0" kern="1200">
                          <a:solidFill>
                            <a:srgbClr val="0000FF"/>
                          </a:solidFill>
                          <a:latin typeface="+mn-lt"/>
                          <a:ea typeface="黑体" pitchFamily="49" charset="-122"/>
                          <a:cs typeface="+mn-cs"/>
                        </a:rPr>
                        <a:t>（私有）</a:t>
                      </a:r>
                    </a:p>
                  </a:txBody>
                  <a:tcPr marL="68575" marR="68575" marT="34291" marB="3429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0" kern="1200">
                          <a:solidFill>
                            <a:srgbClr val="0000FF"/>
                          </a:solidFill>
                          <a:latin typeface="+mn-lt"/>
                          <a:ea typeface="黑体" pitchFamily="49" charset="-122"/>
                          <a:cs typeface="+mn-cs"/>
                        </a:rPr>
                        <a:t>private</a:t>
                      </a:r>
                      <a:r>
                        <a:rPr lang="zh-CN" altLang="en-US" sz="1400" b="0" kern="1200">
                          <a:solidFill>
                            <a:srgbClr val="0000FF"/>
                          </a:solidFill>
                          <a:latin typeface="+mn-lt"/>
                          <a:ea typeface="黑体" pitchFamily="49" charset="-122"/>
                          <a:cs typeface="+mn-cs"/>
                        </a:rPr>
                        <a:t>（私有）</a:t>
                      </a:r>
                    </a:p>
                  </a:txBody>
                  <a:tcPr marL="68575" marR="68575" marT="34291" marB="34291"/>
                </a:tc>
                <a:extLst>
                  <a:ext uri="{0D108BD9-81ED-4DB2-BD59-A6C34878D82A}">
                    <a16:rowId xmlns:a16="http://schemas.microsoft.com/office/drawing/2014/main" val="10008"/>
                  </a:ext>
                </a:extLst>
              </a:tr>
              <a:tr h="33754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0" kern="1200">
                          <a:solidFill>
                            <a:srgbClr val="0000FF"/>
                          </a:solidFill>
                          <a:latin typeface="+mn-lt"/>
                          <a:ea typeface="黑体" pitchFamily="49" charset="-122"/>
                          <a:cs typeface="+mn-cs"/>
                        </a:rPr>
                        <a:t>protected</a:t>
                      </a:r>
                      <a:r>
                        <a:rPr lang="zh-CN" altLang="en-US" sz="1400" b="0" kern="1200">
                          <a:solidFill>
                            <a:srgbClr val="0000FF"/>
                          </a:solidFill>
                          <a:latin typeface="+mn-lt"/>
                          <a:ea typeface="黑体" pitchFamily="49" charset="-122"/>
                          <a:cs typeface="+mn-cs"/>
                        </a:rPr>
                        <a:t>（保护）</a:t>
                      </a:r>
                    </a:p>
                  </a:txBody>
                  <a:tcPr marL="68575" marR="68575" marT="34291" marB="3429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0" kern="1200">
                          <a:solidFill>
                            <a:srgbClr val="0000FF"/>
                          </a:solidFill>
                          <a:latin typeface="+mn-lt"/>
                          <a:ea typeface="黑体" pitchFamily="49" charset="-122"/>
                          <a:cs typeface="+mn-cs"/>
                        </a:rPr>
                        <a:t>protected</a:t>
                      </a:r>
                      <a:r>
                        <a:rPr lang="zh-CN" altLang="en-US" sz="1400" b="0" kern="1200">
                          <a:solidFill>
                            <a:srgbClr val="0000FF"/>
                          </a:solidFill>
                          <a:latin typeface="+mn-lt"/>
                          <a:ea typeface="黑体" pitchFamily="49" charset="-122"/>
                          <a:cs typeface="+mn-cs"/>
                        </a:rPr>
                        <a:t>（保护）</a:t>
                      </a:r>
                    </a:p>
                  </a:txBody>
                  <a:tcPr marL="68575" marR="68575" marT="34291" marB="3429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0" kern="1200">
                          <a:solidFill>
                            <a:srgbClr val="0000FF"/>
                          </a:solidFill>
                          <a:latin typeface="+mn-lt"/>
                          <a:ea typeface="黑体" pitchFamily="49" charset="-122"/>
                          <a:cs typeface="+mn-cs"/>
                        </a:rPr>
                        <a:t>protected</a:t>
                      </a:r>
                      <a:r>
                        <a:rPr lang="zh-CN" altLang="en-US" sz="1400" b="0" kern="1200">
                          <a:solidFill>
                            <a:srgbClr val="0000FF"/>
                          </a:solidFill>
                          <a:latin typeface="+mn-lt"/>
                          <a:ea typeface="黑体" pitchFamily="49" charset="-122"/>
                          <a:cs typeface="+mn-cs"/>
                        </a:rPr>
                        <a:t>（保护）</a:t>
                      </a:r>
                    </a:p>
                  </a:txBody>
                  <a:tcPr marL="68575" marR="68575" marT="34291" marB="34291"/>
                </a:tc>
                <a:extLst>
                  <a:ext uri="{0D108BD9-81ED-4DB2-BD59-A6C34878D82A}">
                    <a16:rowId xmlns:a16="http://schemas.microsoft.com/office/drawing/2014/main" val="10009"/>
                  </a:ext>
                </a:extLst>
              </a:tr>
            </a:tbl>
          </a:graphicData>
        </a:graphic>
      </p:graphicFrame>
      <p:sp>
        <p:nvSpPr>
          <p:cNvPr id="22576" name="矩形 6">
            <a:extLst>
              <a:ext uri="{FF2B5EF4-FFF2-40B4-BE49-F238E27FC236}">
                <a16:creationId xmlns:a16="http://schemas.microsoft.com/office/drawing/2014/main" id="{F59CFDB6-A901-4063-929E-DE938D900E26}"/>
              </a:ext>
            </a:extLst>
          </p:cNvPr>
          <p:cNvSpPr>
            <a:spLocks noChangeArrowheads="1"/>
          </p:cNvSpPr>
          <p:nvPr/>
        </p:nvSpPr>
        <p:spPr bwMode="auto">
          <a:xfrm>
            <a:off x="2643188" y="1500188"/>
            <a:ext cx="34163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a:t>基类成员在派生类中的访问属性</a:t>
            </a:r>
          </a:p>
        </p:txBody>
      </p:sp>
    </p:spTree>
    <p:extLst>
      <p:ext uri="{BB962C8B-B14F-4D97-AF65-F5344CB8AC3E}">
        <p14:creationId xmlns:p14="http://schemas.microsoft.com/office/powerpoint/2010/main" val="2017321010"/>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7932B7CE-ACE7-4E05-9E47-A6B885ABA908}"/>
              </a:ext>
            </a:extLst>
          </p:cNvPr>
          <p:cNvSpPr>
            <a:spLocks noGrp="1" noChangeArrowheads="1"/>
          </p:cNvSpPr>
          <p:nvPr>
            <p:ph type="subTitle" idx="4294967295"/>
          </p:nvPr>
        </p:nvSpPr>
        <p:spPr>
          <a:xfrm>
            <a:off x="1398984" y="1182291"/>
            <a:ext cx="6286500" cy="449341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nSpc>
                <a:spcPts val="2100"/>
              </a:lnSpc>
              <a:buClr>
                <a:srgbClr val="FF0000"/>
              </a:buClr>
              <a:buSzPct val="75000"/>
              <a:buFont typeface="Wingdings" panose="05000000000000000000" pitchFamily="2" charset="2"/>
              <a:buChar char="p"/>
            </a:pPr>
            <a:r>
              <a:rPr lang="zh-CN" altLang="en-US" sz="1500" b="0" dirty="0">
                <a:latin typeface="黑体" panose="02010609060101010101" pitchFamily="49" charset="-122"/>
                <a:ea typeface="黑体" panose="02010609060101010101" pitchFamily="49" charset="-122"/>
              </a:rPr>
              <a:t> 保护基类的所有成员在派生类中都被保护起来，类外不能访问，其公用成员和保护成员可以被其派生类的成员函数访问。</a:t>
            </a:r>
          </a:p>
          <a:p>
            <a:pPr marL="0" indent="0">
              <a:lnSpc>
                <a:spcPts val="2100"/>
              </a:lnSpc>
              <a:buClr>
                <a:srgbClr val="FF0000"/>
              </a:buClr>
              <a:buSzPct val="75000"/>
              <a:buFont typeface="Wingdings" panose="05000000000000000000" pitchFamily="2" charset="2"/>
              <a:buChar char="p"/>
            </a:pPr>
            <a:r>
              <a:rPr lang="zh-CN" altLang="en-US" sz="1500" b="0" dirty="0">
                <a:latin typeface="黑体" panose="02010609060101010101" pitchFamily="49" charset="-122"/>
                <a:ea typeface="黑体" panose="02010609060101010101" pitchFamily="49" charset="-122"/>
              </a:rPr>
              <a:t> 比较一下私有继承和保护继承，在直接派生类中，以上两种继承方式的作用实际上是相同的: 在类外不能访问任何成员，而在派生类中可以通过成员函数访问基类中的公用成员和保护成员。但是如果继续派生，在新的派生类中，两种继承方式的作用就不同了。</a:t>
            </a:r>
            <a:endParaRPr lang="en-US" altLang="zh-CN" sz="1500" b="0" dirty="0">
              <a:solidFill>
                <a:srgbClr val="FF0000"/>
              </a:solidFill>
              <a:latin typeface="黑体" panose="02010609060101010101" pitchFamily="49" charset="-122"/>
              <a:ea typeface="黑体" panose="02010609060101010101" pitchFamily="49" charset="-122"/>
            </a:endParaRPr>
          </a:p>
          <a:p>
            <a:pPr marL="0" indent="0">
              <a:spcBef>
                <a:spcPct val="0"/>
              </a:spcBef>
              <a:buClr>
                <a:srgbClr val="FF0000"/>
              </a:buClr>
              <a:buSzPct val="75000"/>
              <a:buNone/>
            </a:pPr>
            <a:r>
              <a:rPr lang="zh-CN" altLang="en-US" sz="1500" b="0" dirty="0">
                <a:solidFill>
                  <a:srgbClr val="0000FF"/>
                </a:solidFill>
                <a:latin typeface="黑体" panose="02010609060101010101" pitchFamily="49" charset="-122"/>
                <a:ea typeface="黑体" panose="02010609060101010101" pitchFamily="49" charset="-122"/>
              </a:rPr>
              <a:t>私有</a:t>
            </a:r>
            <a:endParaRPr lang="en-US" altLang="zh-CN" sz="1500" b="0" dirty="0">
              <a:solidFill>
                <a:srgbClr val="0000FF"/>
              </a:solidFill>
              <a:latin typeface="黑体" panose="02010609060101010101" pitchFamily="49" charset="-122"/>
              <a:ea typeface="黑体" panose="02010609060101010101" pitchFamily="49" charset="-122"/>
            </a:endParaRPr>
          </a:p>
          <a:p>
            <a:pPr marL="0" indent="0">
              <a:spcBef>
                <a:spcPct val="0"/>
              </a:spcBef>
              <a:buClr>
                <a:srgbClr val="FF0000"/>
              </a:buClr>
              <a:buSzPct val="75000"/>
              <a:buNone/>
            </a:pPr>
            <a:r>
              <a:rPr lang="zh-CN" altLang="en-US" sz="1500" b="0" dirty="0">
                <a:solidFill>
                  <a:srgbClr val="0000FF"/>
                </a:solidFill>
                <a:latin typeface="黑体" panose="02010609060101010101" pitchFamily="49" charset="-122"/>
                <a:ea typeface="黑体" panose="02010609060101010101" pitchFamily="49" charset="-122"/>
              </a:rPr>
              <a:t>继承</a:t>
            </a:r>
            <a:endParaRPr lang="en-US" altLang="zh-CN" sz="1500" b="0" dirty="0">
              <a:solidFill>
                <a:srgbClr val="0000FF"/>
              </a:solidFill>
              <a:latin typeface="黑体" panose="02010609060101010101" pitchFamily="49" charset="-122"/>
              <a:ea typeface="黑体" panose="02010609060101010101" pitchFamily="49" charset="-122"/>
            </a:endParaRPr>
          </a:p>
          <a:p>
            <a:pPr marL="0" indent="0">
              <a:spcBef>
                <a:spcPct val="0"/>
              </a:spcBef>
              <a:buClr>
                <a:srgbClr val="FF0000"/>
              </a:buClr>
              <a:buSzPct val="75000"/>
              <a:buNone/>
            </a:pPr>
            <a:endParaRPr lang="en-US" altLang="zh-CN" sz="1500" b="0" dirty="0">
              <a:solidFill>
                <a:srgbClr val="0000FF"/>
              </a:solidFill>
              <a:latin typeface="黑体" panose="02010609060101010101" pitchFamily="49" charset="-122"/>
              <a:ea typeface="黑体" panose="02010609060101010101" pitchFamily="49" charset="-122"/>
            </a:endParaRPr>
          </a:p>
          <a:p>
            <a:pPr marL="0" indent="0">
              <a:spcBef>
                <a:spcPct val="0"/>
              </a:spcBef>
              <a:buClr>
                <a:srgbClr val="FF0000"/>
              </a:buClr>
              <a:buSzPct val="75000"/>
              <a:buNone/>
            </a:pPr>
            <a:endParaRPr lang="en-US" altLang="zh-CN" sz="1500" b="0" dirty="0">
              <a:solidFill>
                <a:srgbClr val="0000FF"/>
              </a:solidFill>
              <a:latin typeface="黑体" panose="02010609060101010101" pitchFamily="49" charset="-122"/>
              <a:ea typeface="黑体" panose="02010609060101010101" pitchFamily="49" charset="-122"/>
            </a:endParaRPr>
          </a:p>
          <a:p>
            <a:pPr marL="0" indent="0">
              <a:spcBef>
                <a:spcPct val="0"/>
              </a:spcBef>
              <a:buClr>
                <a:srgbClr val="FF0000"/>
              </a:buClr>
              <a:buSzPct val="75000"/>
              <a:buNone/>
            </a:pPr>
            <a:endParaRPr lang="en-US" altLang="zh-CN" sz="1500" b="0" dirty="0">
              <a:solidFill>
                <a:srgbClr val="0000FF"/>
              </a:solidFill>
              <a:latin typeface="黑体" panose="02010609060101010101" pitchFamily="49" charset="-122"/>
              <a:ea typeface="黑体" panose="02010609060101010101" pitchFamily="49" charset="-122"/>
            </a:endParaRPr>
          </a:p>
          <a:p>
            <a:pPr marL="0" indent="0">
              <a:spcBef>
                <a:spcPct val="0"/>
              </a:spcBef>
              <a:buClr>
                <a:srgbClr val="FF0000"/>
              </a:buClr>
              <a:buSzPct val="75000"/>
              <a:buNone/>
            </a:pPr>
            <a:endParaRPr lang="en-US" altLang="zh-CN" sz="1500" b="0" dirty="0">
              <a:solidFill>
                <a:srgbClr val="0000FF"/>
              </a:solidFill>
              <a:latin typeface="黑体" panose="02010609060101010101" pitchFamily="49" charset="-122"/>
              <a:ea typeface="黑体" panose="02010609060101010101" pitchFamily="49" charset="-122"/>
            </a:endParaRPr>
          </a:p>
          <a:p>
            <a:pPr marL="0" indent="0">
              <a:spcBef>
                <a:spcPct val="0"/>
              </a:spcBef>
              <a:buClr>
                <a:srgbClr val="FF0000"/>
              </a:buClr>
              <a:buSzPct val="75000"/>
              <a:buNone/>
            </a:pPr>
            <a:r>
              <a:rPr lang="zh-CN" altLang="en-US" sz="1500" b="0" dirty="0">
                <a:solidFill>
                  <a:srgbClr val="0000FF"/>
                </a:solidFill>
                <a:latin typeface="黑体" panose="02010609060101010101" pitchFamily="49" charset="-122"/>
                <a:ea typeface="黑体" panose="02010609060101010101" pitchFamily="49" charset="-122"/>
              </a:rPr>
              <a:t>保护</a:t>
            </a:r>
            <a:endParaRPr lang="en-US" altLang="zh-CN" sz="1500" b="0" dirty="0">
              <a:solidFill>
                <a:srgbClr val="0000FF"/>
              </a:solidFill>
              <a:latin typeface="黑体" panose="02010609060101010101" pitchFamily="49" charset="-122"/>
              <a:ea typeface="黑体" panose="02010609060101010101" pitchFamily="49" charset="-122"/>
            </a:endParaRPr>
          </a:p>
          <a:p>
            <a:pPr marL="0" indent="0">
              <a:spcBef>
                <a:spcPct val="0"/>
              </a:spcBef>
              <a:buClr>
                <a:srgbClr val="FF0000"/>
              </a:buClr>
              <a:buSzPct val="75000"/>
              <a:buNone/>
            </a:pPr>
            <a:r>
              <a:rPr lang="zh-CN" altLang="en-US" sz="1500" b="0" dirty="0">
                <a:solidFill>
                  <a:srgbClr val="0000FF"/>
                </a:solidFill>
                <a:latin typeface="黑体" panose="02010609060101010101" pitchFamily="49" charset="-122"/>
                <a:ea typeface="黑体" panose="02010609060101010101" pitchFamily="49" charset="-122"/>
              </a:rPr>
              <a:t>继承</a:t>
            </a:r>
            <a:endParaRPr lang="en-US" altLang="zh-CN" sz="1500" b="0" dirty="0">
              <a:solidFill>
                <a:srgbClr val="0000FF"/>
              </a:solidFill>
              <a:latin typeface="黑体" panose="02010609060101010101" pitchFamily="49" charset="-122"/>
              <a:ea typeface="黑体" panose="02010609060101010101" pitchFamily="49" charset="-122"/>
            </a:endParaRPr>
          </a:p>
        </p:txBody>
      </p:sp>
      <p:graphicFrame>
        <p:nvGraphicFramePr>
          <p:cNvPr id="5" name="表格 4">
            <a:extLst>
              <a:ext uri="{FF2B5EF4-FFF2-40B4-BE49-F238E27FC236}">
                <a16:creationId xmlns:a16="http://schemas.microsoft.com/office/drawing/2014/main" id="{DEEA96E7-CCCA-4087-AC78-8341472714C7}"/>
              </a:ext>
            </a:extLst>
          </p:cNvPr>
          <p:cNvGraphicFramePr>
            <a:graphicFrameLocks noGrp="1"/>
          </p:cNvGraphicFramePr>
          <p:nvPr/>
        </p:nvGraphicFramePr>
        <p:xfrm>
          <a:off x="1946674" y="4446985"/>
          <a:ext cx="3479007" cy="1507928"/>
        </p:xfrm>
        <a:graphic>
          <a:graphicData uri="http://schemas.openxmlformats.org/drawingml/2006/table">
            <a:tbl>
              <a:tblPr firstRow="1" bandRow="1">
                <a:tableStyleId>{5C22544A-7EE6-4342-B048-85BDC9FD1C3A}</a:tableStyleId>
              </a:tblPr>
              <a:tblGrid>
                <a:gridCol w="1607098">
                  <a:extLst>
                    <a:ext uri="{9D8B030D-6E8A-4147-A177-3AD203B41FA5}">
                      <a16:colId xmlns:a16="http://schemas.microsoft.com/office/drawing/2014/main" val="20000"/>
                    </a:ext>
                  </a:extLst>
                </a:gridCol>
                <a:gridCol w="1871909">
                  <a:extLst>
                    <a:ext uri="{9D8B030D-6E8A-4147-A177-3AD203B41FA5}">
                      <a16:colId xmlns:a16="http://schemas.microsoft.com/office/drawing/2014/main" val="20001"/>
                    </a:ext>
                  </a:extLst>
                </a:gridCol>
              </a:tblGrid>
              <a:tr h="337542">
                <a:tc>
                  <a:txBody>
                    <a:bodyPr/>
                    <a:lstStyle/>
                    <a:p>
                      <a:pPr algn="ctr"/>
                      <a:r>
                        <a:rPr lang="zh-CN" altLang="en-US" sz="1400" b="0" dirty="0">
                          <a:solidFill>
                            <a:srgbClr val="0000FF"/>
                          </a:solidFill>
                          <a:latin typeface="+mj-lt"/>
                          <a:ea typeface="黑体" pitchFamily="49" charset="-122"/>
                        </a:rPr>
                        <a:t>在基类的访问属性</a:t>
                      </a:r>
                    </a:p>
                  </a:txBody>
                  <a:tcPr marL="68569" marR="68569" marT="34291" marB="34291"/>
                </a:tc>
                <a:tc>
                  <a:txBody>
                    <a:bodyPr/>
                    <a:lstStyle/>
                    <a:p>
                      <a:pPr algn="ctr"/>
                      <a:r>
                        <a:rPr lang="zh-CN" altLang="en-US" sz="1400" b="0" dirty="0">
                          <a:solidFill>
                            <a:srgbClr val="0000FF"/>
                          </a:solidFill>
                          <a:latin typeface="+mj-lt"/>
                          <a:ea typeface="黑体" pitchFamily="49" charset="-122"/>
                        </a:rPr>
                        <a:t>在派生类中的访问属性</a:t>
                      </a:r>
                    </a:p>
                  </a:txBody>
                  <a:tcPr marL="68569" marR="68569" marT="34291" marB="34291"/>
                </a:tc>
                <a:extLst>
                  <a:ext uri="{0D108BD9-81ED-4DB2-BD59-A6C34878D82A}">
                    <a16:rowId xmlns:a16="http://schemas.microsoft.com/office/drawing/2014/main" val="10000"/>
                  </a:ext>
                </a:extLst>
              </a:tr>
              <a:tr h="337542">
                <a:tc>
                  <a:txBody>
                    <a:bodyPr/>
                    <a:lstStyle/>
                    <a:p>
                      <a:pPr algn="ctr"/>
                      <a:r>
                        <a:rPr lang="en-US" altLang="zh-CN" sz="1400" b="0" dirty="0">
                          <a:solidFill>
                            <a:srgbClr val="0000FF"/>
                          </a:solidFill>
                          <a:latin typeface="+mj-lt"/>
                          <a:ea typeface="黑体" pitchFamily="49" charset="-122"/>
                        </a:rPr>
                        <a:t>private</a:t>
                      </a:r>
                      <a:r>
                        <a:rPr lang="zh-CN" altLang="en-US" sz="1400" b="0" dirty="0">
                          <a:solidFill>
                            <a:srgbClr val="0000FF"/>
                          </a:solidFill>
                          <a:latin typeface="+mj-lt"/>
                          <a:ea typeface="黑体" pitchFamily="49" charset="-122"/>
                        </a:rPr>
                        <a:t>（私有）</a:t>
                      </a:r>
                    </a:p>
                  </a:txBody>
                  <a:tcPr marL="68569" marR="68569" marT="34291" marB="34291"/>
                </a:tc>
                <a:tc>
                  <a:txBody>
                    <a:bodyPr/>
                    <a:lstStyle/>
                    <a:p>
                      <a:pPr algn="ctr"/>
                      <a:r>
                        <a:rPr lang="zh-CN" altLang="en-US" sz="1400" b="0" dirty="0">
                          <a:solidFill>
                            <a:srgbClr val="0000FF"/>
                          </a:solidFill>
                          <a:latin typeface="+mj-lt"/>
                          <a:ea typeface="黑体" pitchFamily="49" charset="-122"/>
                        </a:rPr>
                        <a:t>不可访问</a:t>
                      </a:r>
                    </a:p>
                  </a:txBody>
                  <a:tcPr marL="68569" marR="68569" marT="34291" marB="34291"/>
                </a:tc>
                <a:extLst>
                  <a:ext uri="{0D108BD9-81ED-4DB2-BD59-A6C34878D82A}">
                    <a16:rowId xmlns:a16="http://schemas.microsoft.com/office/drawing/2014/main" val="10001"/>
                  </a:ext>
                </a:extLst>
              </a:tr>
              <a:tr h="337542">
                <a:tc>
                  <a:txBody>
                    <a:bodyPr/>
                    <a:lstStyle/>
                    <a:p>
                      <a:pPr algn="ctr"/>
                      <a:r>
                        <a:rPr lang="en-US" altLang="zh-CN" sz="1400" b="0" dirty="0">
                          <a:solidFill>
                            <a:srgbClr val="0000FF"/>
                          </a:solidFill>
                          <a:latin typeface="+mj-lt"/>
                          <a:ea typeface="黑体" pitchFamily="49" charset="-122"/>
                        </a:rPr>
                        <a:t>public</a:t>
                      </a:r>
                      <a:r>
                        <a:rPr lang="zh-CN" altLang="en-US" sz="1400" b="0" dirty="0">
                          <a:solidFill>
                            <a:srgbClr val="0000FF"/>
                          </a:solidFill>
                          <a:latin typeface="+mj-lt"/>
                          <a:ea typeface="黑体" pitchFamily="49" charset="-122"/>
                        </a:rPr>
                        <a:t>（公用）</a:t>
                      </a:r>
                    </a:p>
                  </a:txBody>
                  <a:tcPr marL="68569" marR="68569" marT="34291" marB="3429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0" kern="1200">
                          <a:solidFill>
                            <a:srgbClr val="0000FF"/>
                          </a:solidFill>
                          <a:latin typeface="+mn-lt"/>
                          <a:ea typeface="黑体" pitchFamily="49" charset="-122"/>
                          <a:cs typeface="+mn-cs"/>
                        </a:rPr>
                        <a:t>protected</a:t>
                      </a:r>
                      <a:r>
                        <a:rPr lang="zh-CN" altLang="en-US" sz="1400" b="0" kern="1200">
                          <a:solidFill>
                            <a:srgbClr val="0000FF"/>
                          </a:solidFill>
                          <a:latin typeface="+mn-lt"/>
                          <a:ea typeface="黑体" pitchFamily="49" charset="-122"/>
                          <a:cs typeface="+mn-cs"/>
                        </a:rPr>
                        <a:t>（保护）</a:t>
                      </a:r>
                    </a:p>
                  </a:txBody>
                  <a:tcPr marL="68569" marR="68569" marT="34291" marB="34291"/>
                </a:tc>
                <a:extLst>
                  <a:ext uri="{0D108BD9-81ED-4DB2-BD59-A6C34878D82A}">
                    <a16:rowId xmlns:a16="http://schemas.microsoft.com/office/drawing/2014/main" val="10002"/>
                  </a:ext>
                </a:extLst>
              </a:tr>
              <a:tr h="337542">
                <a:tc>
                  <a:txBody>
                    <a:bodyPr/>
                    <a:lstStyle/>
                    <a:p>
                      <a:pPr algn="ctr"/>
                      <a:r>
                        <a:rPr lang="en-US" altLang="zh-CN" sz="1400" b="0">
                          <a:solidFill>
                            <a:srgbClr val="0000FF"/>
                          </a:solidFill>
                          <a:latin typeface="+mj-lt"/>
                          <a:ea typeface="黑体" pitchFamily="49" charset="-122"/>
                        </a:rPr>
                        <a:t>protected</a:t>
                      </a:r>
                      <a:r>
                        <a:rPr lang="zh-CN" altLang="en-US" sz="1400" b="0">
                          <a:solidFill>
                            <a:srgbClr val="0000FF"/>
                          </a:solidFill>
                          <a:latin typeface="+mj-lt"/>
                          <a:ea typeface="黑体" pitchFamily="49" charset="-122"/>
                        </a:rPr>
                        <a:t>（保护）</a:t>
                      </a:r>
                      <a:endParaRPr lang="zh-CN" altLang="en-US" sz="1400" b="0" dirty="0">
                        <a:solidFill>
                          <a:srgbClr val="0000FF"/>
                        </a:solidFill>
                        <a:latin typeface="+mj-lt"/>
                        <a:ea typeface="黑体" pitchFamily="49" charset="-122"/>
                      </a:endParaRPr>
                    </a:p>
                  </a:txBody>
                  <a:tcPr marL="68569" marR="68569" marT="34291" marB="3429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0" kern="1200">
                          <a:solidFill>
                            <a:srgbClr val="0000FF"/>
                          </a:solidFill>
                          <a:latin typeface="+mn-lt"/>
                          <a:ea typeface="黑体" pitchFamily="49" charset="-122"/>
                          <a:cs typeface="+mn-cs"/>
                        </a:rPr>
                        <a:t>protected</a:t>
                      </a:r>
                      <a:r>
                        <a:rPr lang="zh-CN" altLang="en-US" sz="1400" b="0" kern="1200">
                          <a:solidFill>
                            <a:srgbClr val="0000FF"/>
                          </a:solidFill>
                          <a:latin typeface="+mn-lt"/>
                          <a:ea typeface="黑体" pitchFamily="49" charset="-122"/>
                          <a:cs typeface="+mn-cs"/>
                        </a:rPr>
                        <a:t>（保护）</a:t>
                      </a:r>
                    </a:p>
                  </a:txBody>
                  <a:tcPr marL="68569" marR="68569" marT="34291" marB="34291"/>
                </a:tc>
                <a:extLst>
                  <a:ext uri="{0D108BD9-81ED-4DB2-BD59-A6C34878D82A}">
                    <a16:rowId xmlns:a16="http://schemas.microsoft.com/office/drawing/2014/main" val="10003"/>
                  </a:ext>
                </a:extLst>
              </a:tr>
            </a:tbl>
          </a:graphicData>
        </a:graphic>
      </p:graphicFrame>
      <p:graphicFrame>
        <p:nvGraphicFramePr>
          <p:cNvPr id="6" name="表格 5">
            <a:extLst>
              <a:ext uri="{FF2B5EF4-FFF2-40B4-BE49-F238E27FC236}">
                <a16:creationId xmlns:a16="http://schemas.microsoft.com/office/drawing/2014/main" id="{5078C68D-B48E-494C-92AB-15C993FA28A3}"/>
              </a:ext>
            </a:extLst>
          </p:cNvPr>
          <p:cNvGraphicFramePr>
            <a:graphicFrameLocks noGrp="1"/>
          </p:cNvGraphicFramePr>
          <p:nvPr/>
        </p:nvGraphicFramePr>
        <p:xfrm>
          <a:off x="1946673" y="2946797"/>
          <a:ext cx="3482578" cy="1507928"/>
        </p:xfrm>
        <a:graphic>
          <a:graphicData uri="http://schemas.openxmlformats.org/drawingml/2006/table">
            <a:tbl>
              <a:tblPr firstRow="1" bandRow="1">
                <a:tableStyleId>{5C22544A-7EE6-4342-B048-85BDC9FD1C3A}</a:tableStyleId>
              </a:tblPr>
              <a:tblGrid>
                <a:gridCol w="1607344">
                  <a:extLst>
                    <a:ext uri="{9D8B030D-6E8A-4147-A177-3AD203B41FA5}">
                      <a16:colId xmlns:a16="http://schemas.microsoft.com/office/drawing/2014/main" val="20000"/>
                    </a:ext>
                  </a:extLst>
                </a:gridCol>
                <a:gridCol w="1875234">
                  <a:extLst>
                    <a:ext uri="{9D8B030D-6E8A-4147-A177-3AD203B41FA5}">
                      <a16:colId xmlns:a16="http://schemas.microsoft.com/office/drawing/2014/main" val="20001"/>
                    </a:ext>
                  </a:extLst>
                </a:gridCol>
              </a:tblGrid>
              <a:tr h="337542">
                <a:tc>
                  <a:txBody>
                    <a:bodyPr/>
                    <a:lstStyle/>
                    <a:p>
                      <a:pPr algn="ctr"/>
                      <a:r>
                        <a:rPr lang="zh-CN" altLang="en-US" sz="1400" b="0" dirty="0">
                          <a:solidFill>
                            <a:srgbClr val="0000FF"/>
                          </a:solidFill>
                          <a:latin typeface="+mj-lt"/>
                          <a:ea typeface="黑体" pitchFamily="49" charset="-122"/>
                        </a:rPr>
                        <a:t>在基类的访问属性</a:t>
                      </a:r>
                    </a:p>
                  </a:txBody>
                  <a:tcPr marL="68579" marR="68579" marT="34291" marB="34291"/>
                </a:tc>
                <a:tc>
                  <a:txBody>
                    <a:bodyPr/>
                    <a:lstStyle/>
                    <a:p>
                      <a:pPr algn="ctr"/>
                      <a:r>
                        <a:rPr lang="zh-CN" altLang="en-US" sz="1400" b="0" dirty="0">
                          <a:solidFill>
                            <a:srgbClr val="0000FF"/>
                          </a:solidFill>
                          <a:latin typeface="+mj-lt"/>
                          <a:ea typeface="黑体" pitchFamily="49" charset="-122"/>
                        </a:rPr>
                        <a:t>在派生类中的访问属性</a:t>
                      </a:r>
                    </a:p>
                  </a:txBody>
                  <a:tcPr marL="68579" marR="68579" marT="34291" marB="34291"/>
                </a:tc>
                <a:extLst>
                  <a:ext uri="{0D108BD9-81ED-4DB2-BD59-A6C34878D82A}">
                    <a16:rowId xmlns:a16="http://schemas.microsoft.com/office/drawing/2014/main" val="10000"/>
                  </a:ext>
                </a:extLst>
              </a:tr>
              <a:tr h="337542">
                <a:tc>
                  <a:txBody>
                    <a:bodyPr/>
                    <a:lstStyle/>
                    <a:p>
                      <a:pPr algn="ctr"/>
                      <a:r>
                        <a:rPr lang="en-US" altLang="zh-CN" sz="1400" b="0" dirty="0">
                          <a:solidFill>
                            <a:srgbClr val="0000FF"/>
                          </a:solidFill>
                          <a:latin typeface="+mj-lt"/>
                          <a:ea typeface="黑体" pitchFamily="49" charset="-122"/>
                        </a:rPr>
                        <a:t>private</a:t>
                      </a:r>
                      <a:r>
                        <a:rPr lang="zh-CN" altLang="en-US" sz="1400" b="0" dirty="0">
                          <a:solidFill>
                            <a:srgbClr val="0000FF"/>
                          </a:solidFill>
                          <a:latin typeface="+mj-lt"/>
                          <a:ea typeface="黑体" pitchFamily="49" charset="-122"/>
                        </a:rPr>
                        <a:t>（私有）</a:t>
                      </a:r>
                    </a:p>
                  </a:txBody>
                  <a:tcPr marL="68579" marR="68579" marT="34291" marB="34291"/>
                </a:tc>
                <a:tc>
                  <a:txBody>
                    <a:bodyPr/>
                    <a:lstStyle/>
                    <a:p>
                      <a:pPr algn="ctr"/>
                      <a:r>
                        <a:rPr lang="zh-CN" altLang="en-US" sz="1400" b="0" dirty="0">
                          <a:solidFill>
                            <a:srgbClr val="0000FF"/>
                          </a:solidFill>
                          <a:latin typeface="+mj-lt"/>
                          <a:ea typeface="黑体" pitchFamily="49" charset="-122"/>
                        </a:rPr>
                        <a:t>不可访问</a:t>
                      </a:r>
                    </a:p>
                  </a:txBody>
                  <a:tcPr marL="68579" marR="68579" marT="34291" marB="34291"/>
                </a:tc>
                <a:extLst>
                  <a:ext uri="{0D108BD9-81ED-4DB2-BD59-A6C34878D82A}">
                    <a16:rowId xmlns:a16="http://schemas.microsoft.com/office/drawing/2014/main" val="10001"/>
                  </a:ext>
                </a:extLst>
              </a:tr>
              <a:tr h="337542">
                <a:tc>
                  <a:txBody>
                    <a:bodyPr/>
                    <a:lstStyle/>
                    <a:p>
                      <a:pPr algn="ctr"/>
                      <a:r>
                        <a:rPr lang="en-US" altLang="zh-CN" sz="1400" b="0" dirty="0">
                          <a:solidFill>
                            <a:srgbClr val="0000FF"/>
                          </a:solidFill>
                          <a:latin typeface="+mj-lt"/>
                          <a:ea typeface="黑体" pitchFamily="49" charset="-122"/>
                        </a:rPr>
                        <a:t>public</a:t>
                      </a:r>
                      <a:r>
                        <a:rPr lang="zh-CN" altLang="en-US" sz="1400" b="0" dirty="0">
                          <a:solidFill>
                            <a:srgbClr val="0000FF"/>
                          </a:solidFill>
                          <a:latin typeface="+mj-lt"/>
                          <a:ea typeface="黑体" pitchFamily="49" charset="-122"/>
                        </a:rPr>
                        <a:t>（公用）</a:t>
                      </a:r>
                    </a:p>
                  </a:txBody>
                  <a:tcPr marL="68579" marR="68579" marT="34291" marB="34291"/>
                </a:tc>
                <a:tc>
                  <a:txBody>
                    <a:bodyPr/>
                    <a:lstStyle/>
                    <a:p>
                      <a:pPr algn="ctr"/>
                      <a:r>
                        <a:rPr lang="en-US" altLang="zh-CN" sz="1400" b="0" kern="1200" dirty="0">
                          <a:solidFill>
                            <a:srgbClr val="0000FF"/>
                          </a:solidFill>
                          <a:latin typeface="+mn-lt"/>
                          <a:ea typeface="黑体" pitchFamily="49" charset="-122"/>
                          <a:cs typeface="+mn-cs"/>
                        </a:rPr>
                        <a:t>private</a:t>
                      </a:r>
                      <a:r>
                        <a:rPr lang="zh-CN" altLang="en-US" sz="1400" b="0" kern="1200" dirty="0">
                          <a:solidFill>
                            <a:srgbClr val="0000FF"/>
                          </a:solidFill>
                          <a:latin typeface="+mn-lt"/>
                          <a:ea typeface="黑体" pitchFamily="49" charset="-122"/>
                          <a:cs typeface="+mn-cs"/>
                        </a:rPr>
                        <a:t>（私有）</a:t>
                      </a:r>
                    </a:p>
                  </a:txBody>
                  <a:tcPr marL="68579" marR="68579" marT="34291" marB="34291"/>
                </a:tc>
                <a:extLst>
                  <a:ext uri="{0D108BD9-81ED-4DB2-BD59-A6C34878D82A}">
                    <a16:rowId xmlns:a16="http://schemas.microsoft.com/office/drawing/2014/main" val="10002"/>
                  </a:ext>
                </a:extLst>
              </a:tr>
              <a:tr h="337542">
                <a:tc>
                  <a:txBody>
                    <a:bodyPr/>
                    <a:lstStyle/>
                    <a:p>
                      <a:pPr algn="ctr"/>
                      <a:r>
                        <a:rPr lang="en-US" altLang="zh-CN" sz="1400" b="0" dirty="0">
                          <a:solidFill>
                            <a:srgbClr val="0000FF"/>
                          </a:solidFill>
                          <a:latin typeface="+mj-lt"/>
                          <a:ea typeface="黑体" pitchFamily="49" charset="-122"/>
                        </a:rPr>
                        <a:t>protected</a:t>
                      </a:r>
                      <a:r>
                        <a:rPr lang="zh-CN" altLang="en-US" sz="1400" b="0" dirty="0">
                          <a:solidFill>
                            <a:srgbClr val="0000FF"/>
                          </a:solidFill>
                          <a:latin typeface="+mj-lt"/>
                          <a:ea typeface="黑体" pitchFamily="49" charset="-122"/>
                        </a:rPr>
                        <a:t>（公有）</a:t>
                      </a:r>
                    </a:p>
                  </a:txBody>
                  <a:tcPr marL="68579" marR="68579" marT="34291" marB="34291"/>
                </a:tc>
                <a:tc>
                  <a:txBody>
                    <a:bodyPr/>
                    <a:lstStyle/>
                    <a:p>
                      <a:pPr algn="ctr"/>
                      <a:r>
                        <a:rPr lang="en-US" altLang="zh-CN" sz="1400" b="0" kern="1200" dirty="0">
                          <a:solidFill>
                            <a:srgbClr val="0000FF"/>
                          </a:solidFill>
                          <a:latin typeface="+mn-lt"/>
                          <a:ea typeface="黑体" pitchFamily="49" charset="-122"/>
                          <a:cs typeface="+mn-cs"/>
                        </a:rPr>
                        <a:t>private</a:t>
                      </a:r>
                      <a:r>
                        <a:rPr lang="zh-CN" altLang="en-US" sz="1400" b="0" kern="1200" dirty="0">
                          <a:solidFill>
                            <a:srgbClr val="0000FF"/>
                          </a:solidFill>
                          <a:latin typeface="+mn-lt"/>
                          <a:ea typeface="黑体" pitchFamily="49" charset="-122"/>
                          <a:cs typeface="+mn-cs"/>
                        </a:rPr>
                        <a:t>（私有）</a:t>
                      </a:r>
                    </a:p>
                  </a:txBody>
                  <a:tcPr marL="68579" marR="68579" marT="34291" marB="34291"/>
                </a:tc>
                <a:extLst>
                  <a:ext uri="{0D108BD9-81ED-4DB2-BD59-A6C34878D82A}">
                    <a16:rowId xmlns:a16="http://schemas.microsoft.com/office/drawing/2014/main" val="10003"/>
                  </a:ext>
                </a:extLst>
              </a:tr>
            </a:tbl>
          </a:graphicData>
        </a:graphic>
      </p:graphicFrame>
      <p:graphicFrame>
        <p:nvGraphicFramePr>
          <p:cNvPr id="7" name="表格 6">
            <a:extLst>
              <a:ext uri="{FF2B5EF4-FFF2-40B4-BE49-F238E27FC236}">
                <a16:creationId xmlns:a16="http://schemas.microsoft.com/office/drawing/2014/main" id="{808057C1-2DEE-4951-98A1-5CC2CA9B0C72}"/>
              </a:ext>
            </a:extLst>
          </p:cNvPr>
          <p:cNvGraphicFramePr>
            <a:graphicFrameLocks noGrp="1"/>
          </p:cNvGraphicFramePr>
          <p:nvPr/>
        </p:nvGraphicFramePr>
        <p:xfrm>
          <a:off x="5589985" y="2946797"/>
          <a:ext cx="1875234" cy="1507928"/>
        </p:xfrm>
        <a:graphic>
          <a:graphicData uri="http://schemas.openxmlformats.org/drawingml/2006/table">
            <a:tbl>
              <a:tblPr firstRow="1" bandRow="1">
                <a:tableStyleId>{5C22544A-7EE6-4342-B048-85BDC9FD1C3A}</a:tableStyleId>
              </a:tblPr>
              <a:tblGrid>
                <a:gridCol w="1875234">
                  <a:extLst>
                    <a:ext uri="{9D8B030D-6E8A-4147-A177-3AD203B41FA5}">
                      <a16:colId xmlns:a16="http://schemas.microsoft.com/office/drawing/2014/main" val="20000"/>
                    </a:ext>
                  </a:extLst>
                </a:gridCol>
              </a:tblGrid>
              <a:tr h="337542">
                <a:tc>
                  <a:txBody>
                    <a:bodyPr/>
                    <a:lstStyle/>
                    <a:p>
                      <a:pPr algn="ctr"/>
                      <a:r>
                        <a:rPr lang="zh-CN" altLang="en-US" sz="1400" b="0" dirty="0">
                          <a:solidFill>
                            <a:srgbClr val="0000FF"/>
                          </a:solidFill>
                          <a:latin typeface="+mj-lt"/>
                          <a:ea typeface="黑体" pitchFamily="49" charset="-122"/>
                        </a:rPr>
                        <a:t>在派生类中的访问属性</a:t>
                      </a:r>
                    </a:p>
                  </a:txBody>
                  <a:tcPr marL="68579" marR="68579" marT="34291" marB="34291"/>
                </a:tc>
                <a:extLst>
                  <a:ext uri="{0D108BD9-81ED-4DB2-BD59-A6C34878D82A}">
                    <a16:rowId xmlns:a16="http://schemas.microsoft.com/office/drawing/2014/main" val="10000"/>
                  </a:ext>
                </a:extLst>
              </a:tr>
              <a:tr h="337542">
                <a:tc>
                  <a:txBody>
                    <a:bodyPr/>
                    <a:lstStyle/>
                    <a:p>
                      <a:pPr algn="ctr"/>
                      <a:r>
                        <a:rPr lang="zh-CN" altLang="en-US" sz="1400" b="0" dirty="0">
                          <a:solidFill>
                            <a:srgbClr val="0000FF"/>
                          </a:solidFill>
                          <a:latin typeface="+mj-lt"/>
                          <a:ea typeface="黑体" pitchFamily="49" charset="-122"/>
                        </a:rPr>
                        <a:t>不可访问</a:t>
                      </a:r>
                    </a:p>
                  </a:txBody>
                  <a:tcPr marL="68579" marR="68579" marT="34291" marB="34291"/>
                </a:tc>
                <a:extLst>
                  <a:ext uri="{0D108BD9-81ED-4DB2-BD59-A6C34878D82A}">
                    <a16:rowId xmlns:a16="http://schemas.microsoft.com/office/drawing/2014/main" val="10001"/>
                  </a:ext>
                </a:extLst>
              </a:tr>
              <a:tr h="33754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0" kern="1200" dirty="0">
                          <a:solidFill>
                            <a:srgbClr val="0000FF"/>
                          </a:solidFill>
                          <a:latin typeface="+mn-lt"/>
                          <a:ea typeface="黑体" pitchFamily="49" charset="-122"/>
                          <a:cs typeface="+mn-cs"/>
                        </a:rPr>
                        <a:t>不可访问</a:t>
                      </a:r>
                    </a:p>
                  </a:txBody>
                  <a:tcPr marL="68579" marR="68579" marT="34291" marB="34291"/>
                </a:tc>
                <a:extLst>
                  <a:ext uri="{0D108BD9-81ED-4DB2-BD59-A6C34878D82A}">
                    <a16:rowId xmlns:a16="http://schemas.microsoft.com/office/drawing/2014/main" val="10002"/>
                  </a:ext>
                </a:extLst>
              </a:tr>
              <a:tr h="337542">
                <a:tc>
                  <a:txBody>
                    <a:bodyPr/>
                    <a:lstStyle/>
                    <a:p>
                      <a:pPr algn="ctr"/>
                      <a:r>
                        <a:rPr lang="zh-CN" altLang="en-US" sz="1400" b="0" kern="1200" dirty="0">
                          <a:solidFill>
                            <a:srgbClr val="0000FF"/>
                          </a:solidFill>
                          <a:latin typeface="+mn-lt"/>
                          <a:ea typeface="黑体" pitchFamily="49" charset="-122"/>
                          <a:cs typeface="+mn-cs"/>
                        </a:rPr>
                        <a:t>不可访问</a:t>
                      </a:r>
                    </a:p>
                  </a:txBody>
                  <a:tcPr marL="68579" marR="68579" marT="34291" marB="34291"/>
                </a:tc>
                <a:extLst>
                  <a:ext uri="{0D108BD9-81ED-4DB2-BD59-A6C34878D82A}">
                    <a16:rowId xmlns:a16="http://schemas.microsoft.com/office/drawing/2014/main" val="10003"/>
                  </a:ext>
                </a:extLst>
              </a:tr>
            </a:tbl>
          </a:graphicData>
        </a:graphic>
      </p:graphicFrame>
      <p:graphicFrame>
        <p:nvGraphicFramePr>
          <p:cNvPr id="8" name="表格 7">
            <a:extLst>
              <a:ext uri="{FF2B5EF4-FFF2-40B4-BE49-F238E27FC236}">
                <a16:creationId xmlns:a16="http://schemas.microsoft.com/office/drawing/2014/main" id="{18D2391F-5BD1-4E23-A2A0-45594F51CF30}"/>
              </a:ext>
            </a:extLst>
          </p:cNvPr>
          <p:cNvGraphicFramePr>
            <a:graphicFrameLocks noGrp="1"/>
          </p:cNvGraphicFramePr>
          <p:nvPr/>
        </p:nvGraphicFramePr>
        <p:xfrm>
          <a:off x="5589985" y="4446985"/>
          <a:ext cx="1871663" cy="1507928"/>
        </p:xfrm>
        <a:graphic>
          <a:graphicData uri="http://schemas.openxmlformats.org/drawingml/2006/table">
            <a:tbl>
              <a:tblPr firstRow="1" bandRow="1">
                <a:tableStyleId>{5C22544A-7EE6-4342-B048-85BDC9FD1C3A}</a:tableStyleId>
              </a:tblPr>
              <a:tblGrid>
                <a:gridCol w="1871663">
                  <a:extLst>
                    <a:ext uri="{9D8B030D-6E8A-4147-A177-3AD203B41FA5}">
                      <a16:colId xmlns:a16="http://schemas.microsoft.com/office/drawing/2014/main" val="20000"/>
                    </a:ext>
                  </a:extLst>
                </a:gridCol>
              </a:tblGrid>
              <a:tr h="337542">
                <a:tc>
                  <a:txBody>
                    <a:bodyPr/>
                    <a:lstStyle/>
                    <a:p>
                      <a:pPr algn="ctr"/>
                      <a:r>
                        <a:rPr lang="zh-CN" altLang="en-US" sz="1400" b="0" dirty="0">
                          <a:solidFill>
                            <a:srgbClr val="0000FF"/>
                          </a:solidFill>
                          <a:latin typeface="+mj-lt"/>
                          <a:ea typeface="黑体" pitchFamily="49" charset="-122"/>
                        </a:rPr>
                        <a:t>在派生类中的访问属性</a:t>
                      </a:r>
                    </a:p>
                  </a:txBody>
                  <a:tcPr marL="68560" marR="68560" marT="34291" marB="34291"/>
                </a:tc>
                <a:extLst>
                  <a:ext uri="{0D108BD9-81ED-4DB2-BD59-A6C34878D82A}">
                    <a16:rowId xmlns:a16="http://schemas.microsoft.com/office/drawing/2014/main" val="10000"/>
                  </a:ext>
                </a:extLst>
              </a:tr>
              <a:tr h="337542">
                <a:tc>
                  <a:txBody>
                    <a:bodyPr/>
                    <a:lstStyle/>
                    <a:p>
                      <a:pPr algn="ctr"/>
                      <a:r>
                        <a:rPr lang="zh-CN" altLang="en-US" sz="1400" b="0" dirty="0">
                          <a:solidFill>
                            <a:srgbClr val="0000FF"/>
                          </a:solidFill>
                          <a:latin typeface="+mj-lt"/>
                          <a:ea typeface="黑体" pitchFamily="49" charset="-122"/>
                        </a:rPr>
                        <a:t>不可访问</a:t>
                      </a:r>
                    </a:p>
                  </a:txBody>
                  <a:tcPr marL="68560" marR="68560" marT="34291" marB="34291"/>
                </a:tc>
                <a:extLst>
                  <a:ext uri="{0D108BD9-81ED-4DB2-BD59-A6C34878D82A}">
                    <a16:rowId xmlns:a16="http://schemas.microsoft.com/office/drawing/2014/main" val="10001"/>
                  </a:ext>
                </a:extLst>
              </a:tr>
              <a:tr h="33754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0" kern="1200">
                          <a:solidFill>
                            <a:srgbClr val="0000FF"/>
                          </a:solidFill>
                          <a:latin typeface="+mn-lt"/>
                          <a:ea typeface="黑体" pitchFamily="49" charset="-122"/>
                          <a:cs typeface="+mn-cs"/>
                        </a:rPr>
                        <a:t>protected</a:t>
                      </a:r>
                      <a:r>
                        <a:rPr lang="zh-CN" altLang="en-US" sz="1400" b="0" kern="1200">
                          <a:solidFill>
                            <a:srgbClr val="0000FF"/>
                          </a:solidFill>
                          <a:latin typeface="+mn-lt"/>
                          <a:ea typeface="黑体" pitchFamily="49" charset="-122"/>
                          <a:cs typeface="+mn-cs"/>
                        </a:rPr>
                        <a:t>（保护）</a:t>
                      </a:r>
                    </a:p>
                  </a:txBody>
                  <a:tcPr marL="68560" marR="68560" marT="34291" marB="34291"/>
                </a:tc>
                <a:extLst>
                  <a:ext uri="{0D108BD9-81ED-4DB2-BD59-A6C34878D82A}">
                    <a16:rowId xmlns:a16="http://schemas.microsoft.com/office/drawing/2014/main" val="10002"/>
                  </a:ext>
                </a:extLst>
              </a:tr>
              <a:tr h="33754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0" kern="1200">
                          <a:solidFill>
                            <a:srgbClr val="0000FF"/>
                          </a:solidFill>
                          <a:latin typeface="+mn-lt"/>
                          <a:ea typeface="黑体" pitchFamily="49" charset="-122"/>
                          <a:cs typeface="+mn-cs"/>
                        </a:rPr>
                        <a:t>protected</a:t>
                      </a:r>
                      <a:r>
                        <a:rPr lang="zh-CN" altLang="en-US" sz="1400" b="0" kern="1200">
                          <a:solidFill>
                            <a:srgbClr val="0000FF"/>
                          </a:solidFill>
                          <a:latin typeface="+mn-lt"/>
                          <a:ea typeface="黑体" pitchFamily="49" charset="-122"/>
                          <a:cs typeface="+mn-cs"/>
                        </a:rPr>
                        <a:t>（保护）</a:t>
                      </a:r>
                    </a:p>
                  </a:txBody>
                  <a:tcPr marL="68560" marR="68560" marT="34291" marB="34291"/>
                </a:tc>
                <a:extLst>
                  <a:ext uri="{0D108BD9-81ED-4DB2-BD59-A6C34878D82A}">
                    <a16:rowId xmlns:a16="http://schemas.microsoft.com/office/drawing/2014/main" val="10003"/>
                  </a:ext>
                </a:extLst>
              </a:tr>
            </a:tbl>
          </a:graphicData>
        </a:graphic>
      </p:graphicFrame>
      <p:sp>
        <p:nvSpPr>
          <p:cNvPr id="9" name="矩形 8">
            <a:extLst>
              <a:ext uri="{FF2B5EF4-FFF2-40B4-BE49-F238E27FC236}">
                <a16:creationId xmlns:a16="http://schemas.microsoft.com/office/drawing/2014/main" id="{C43EFFB5-1814-4DC5-9C56-A4A174938BA4}"/>
              </a:ext>
            </a:extLst>
          </p:cNvPr>
          <p:cNvSpPr/>
          <p:nvPr/>
        </p:nvSpPr>
        <p:spPr>
          <a:xfrm>
            <a:off x="5536407" y="2893220"/>
            <a:ext cx="2035969" cy="2946797"/>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sp>
        <p:nvSpPr>
          <p:cNvPr id="10" name="矩形 9">
            <a:extLst>
              <a:ext uri="{FF2B5EF4-FFF2-40B4-BE49-F238E27FC236}">
                <a16:creationId xmlns:a16="http://schemas.microsoft.com/office/drawing/2014/main" id="{ABB2E621-266A-4896-957E-4C876CA39A7F}"/>
              </a:ext>
            </a:extLst>
          </p:cNvPr>
          <p:cNvSpPr>
            <a:spLocks noChangeArrowheads="1"/>
          </p:cNvSpPr>
          <p:nvPr/>
        </p:nvSpPr>
        <p:spPr bwMode="auto">
          <a:xfrm>
            <a:off x="5489973" y="2619375"/>
            <a:ext cx="230063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500">
                <a:solidFill>
                  <a:srgbClr val="FF0000"/>
                </a:solidFill>
                <a:latin typeface="黑体" panose="02010609060101010101" pitchFamily="49" charset="-122"/>
                <a:ea typeface="黑体" panose="02010609060101010101" pitchFamily="49" charset="-122"/>
              </a:rPr>
              <a:t>以公用继承方式派生新类</a:t>
            </a:r>
            <a:endParaRPr lang="zh-CN" altLang="en-US" sz="1500"/>
          </a:p>
        </p:txBody>
      </p:sp>
    </p:spTree>
    <p:extLst>
      <p:ext uri="{BB962C8B-B14F-4D97-AF65-F5344CB8AC3E}">
        <p14:creationId xmlns:p14="http://schemas.microsoft.com/office/powerpoint/2010/main" val="14309637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par>
                                <p:cTn id="11" presetID="3" presetClass="entr" presetSubtype="1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par>
                                <p:cTn id="14" presetID="3" presetClass="entr" presetSubtype="1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linds(horizontal)">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9C6C78E9-412A-4025-861F-4F0CDC81AF96}"/>
              </a:ext>
            </a:extLst>
          </p:cNvPr>
          <p:cNvSpPr>
            <a:spLocks noGrp="1" noChangeArrowheads="1"/>
          </p:cNvSpPr>
          <p:nvPr>
            <p:ph type="subTitle" idx="4294967295"/>
          </p:nvPr>
        </p:nvSpPr>
        <p:spPr>
          <a:xfrm>
            <a:off x="1518047" y="1268761"/>
            <a:ext cx="6286500" cy="4493419"/>
          </a:xfrm>
          <a:prstGeom prst="rect">
            <a:avLst/>
          </a:prstGeom>
        </p:spPr>
        <p:txBody>
          <a:bodyPr/>
          <a:lstStyle/>
          <a:p>
            <a:pPr marL="0" indent="0">
              <a:lnSpc>
                <a:spcPts val="2100"/>
              </a:lnSpc>
              <a:buClr>
                <a:srgbClr val="FF0000"/>
              </a:buClr>
              <a:buFont typeface="Wingdings" pitchFamily="2" charset="2"/>
              <a:buChar char="p"/>
              <a:defRPr/>
            </a:pPr>
            <a:r>
              <a:rPr lang="zh-CN" altLang="en-US" sz="1500" b="0" dirty="0">
                <a:ea typeface="黑体" pitchFamily="49" charset="-122"/>
              </a:rPr>
              <a:t> 基类的私有成员被派生类继承后变为不可访问的成员，派生类中的一切成员均无法访问它们。如果需要在派生类中引用基类的某些成员，应当将基类的这些成员声明为</a:t>
            </a:r>
            <a:r>
              <a:rPr lang="en-US" altLang="zh-CN" sz="1500" b="0" dirty="0">
                <a:ea typeface="黑体" pitchFamily="49" charset="-122"/>
              </a:rPr>
              <a:t>protected，</a:t>
            </a:r>
            <a:r>
              <a:rPr lang="zh-CN" altLang="en-US" sz="1500" b="0" dirty="0">
                <a:ea typeface="黑体" pitchFamily="49" charset="-122"/>
              </a:rPr>
              <a:t>而不要声明为</a:t>
            </a:r>
            <a:r>
              <a:rPr lang="en-US" altLang="zh-CN" sz="1500" b="0" dirty="0">
                <a:ea typeface="黑体" pitchFamily="49" charset="-122"/>
              </a:rPr>
              <a:t>private。</a:t>
            </a:r>
          </a:p>
          <a:p>
            <a:pPr marL="0" indent="0">
              <a:lnSpc>
                <a:spcPts val="2100"/>
              </a:lnSpc>
              <a:buClr>
                <a:srgbClr val="FF0000"/>
              </a:buClr>
              <a:buFont typeface="Wingdings" pitchFamily="2" charset="2"/>
              <a:buChar char="p"/>
              <a:defRPr/>
            </a:pPr>
            <a:r>
              <a:rPr lang="zh-CN" altLang="en-US" sz="1500" b="0" dirty="0">
                <a:ea typeface="黑体" pitchFamily="49" charset="-122"/>
              </a:rPr>
              <a:t> 如果善于利用保护成员，可以在类的层次结构中找到数据共享与成员隐蔽之间的结合点。既可实现某些成员的隐蔽，又可方便地继承，能实现代码重用与扩充。</a:t>
            </a:r>
            <a:endParaRPr lang="en-US" altLang="zh-CN" sz="1500" b="0" dirty="0">
              <a:ea typeface="黑体" pitchFamily="49" charset="-122"/>
            </a:endParaRPr>
          </a:p>
          <a:p>
            <a:pPr marL="0" indent="0">
              <a:lnSpc>
                <a:spcPts val="2100"/>
              </a:lnSpc>
              <a:buClr>
                <a:srgbClr val="FF0000"/>
              </a:buClr>
              <a:buFont typeface="Wingdings" pitchFamily="2" charset="2"/>
              <a:buChar char="p"/>
              <a:defRPr/>
            </a:pPr>
            <a:r>
              <a:rPr lang="zh-CN" altLang="en-US" sz="1500" b="0" dirty="0">
                <a:ea typeface="黑体" pitchFamily="49" charset="-122"/>
              </a:rPr>
              <a:t> 在派生类中，成员有4种不同的访问属性:  </a:t>
            </a:r>
          </a:p>
          <a:p>
            <a:pPr indent="-4763">
              <a:buNone/>
              <a:defRPr/>
            </a:pPr>
            <a:endParaRPr lang="zh-CN" altLang="en-US" dirty="0"/>
          </a:p>
        </p:txBody>
      </p:sp>
      <p:graphicFrame>
        <p:nvGraphicFramePr>
          <p:cNvPr id="3" name="表格 2">
            <a:extLst>
              <a:ext uri="{FF2B5EF4-FFF2-40B4-BE49-F238E27FC236}">
                <a16:creationId xmlns:a16="http://schemas.microsoft.com/office/drawing/2014/main" id="{66CAF3BA-7216-42CB-982E-F5E0625344C1}"/>
              </a:ext>
            </a:extLst>
          </p:cNvPr>
          <p:cNvGraphicFramePr>
            <a:graphicFrameLocks noGrp="1"/>
          </p:cNvGraphicFramePr>
          <p:nvPr/>
        </p:nvGraphicFramePr>
        <p:xfrm>
          <a:off x="1518047" y="3429000"/>
          <a:ext cx="6000751" cy="1409700"/>
        </p:xfrm>
        <a:graphic>
          <a:graphicData uri="http://schemas.openxmlformats.org/drawingml/2006/table">
            <a:tbl>
              <a:tblPr firstRow="1" bandRow="1">
                <a:tableStyleId>{5C22544A-7EE6-4342-B048-85BDC9FD1C3A}</a:tableStyleId>
              </a:tblPr>
              <a:tblGrid>
                <a:gridCol w="1607344">
                  <a:extLst>
                    <a:ext uri="{9D8B030D-6E8A-4147-A177-3AD203B41FA5}">
                      <a16:colId xmlns:a16="http://schemas.microsoft.com/office/drawing/2014/main" val="20000"/>
                    </a:ext>
                  </a:extLst>
                </a:gridCol>
                <a:gridCol w="1071563">
                  <a:extLst>
                    <a:ext uri="{9D8B030D-6E8A-4147-A177-3AD203B41FA5}">
                      <a16:colId xmlns:a16="http://schemas.microsoft.com/office/drawing/2014/main" val="20001"/>
                    </a:ext>
                  </a:extLst>
                </a:gridCol>
                <a:gridCol w="1393031">
                  <a:extLst>
                    <a:ext uri="{9D8B030D-6E8A-4147-A177-3AD203B41FA5}">
                      <a16:colId xmlns:a16="http://schemas.microsoft.com/office/drawing/2014/main" val="20002"/>
                    </a:ext>
                  </a:extLst>
                </a:gridCol>
                <a:gridCol w="1928813">
                  <a:extLst>
                    <a:ext uri="{9D8B030D-6E8A-4147-A177-3AD203B41FA5}">
                      <a16:colId xmlns:a16="http://schemas.microsoft.com/office/drawing/2014/main" val="20003"/>
                    </a:ext>
                  </a:extLst>
                </a:gridCol>
              </a:tblGrid>
              <a:tr h="278130">
                <a:tc>
                  <a:txBody>
                    <a:bodyPr/>
                    <a:lstStyle/>
                    <a:p>
                      <a:r>
                        <a:rPr lang="zh-CN" altLang="en-US" sz="1400" b="0">
                          <a:solidFill>
                            <a:srgbClr val="C00000"/>
                          </a:solidFill>
                          <a:latin typeface="黑体" pitchFamily="49" charset="-122"/>
                          <a:ea typeface="黑体" pitchFamily="49" charset="-122"/>
                        </a:rPr>
                        <a:t>派生类中访问属性</a:t>
                      </a:r>
                    </a:p>
                  </a:txBody>
                  <a:tcPr marL="68579" marR="68579" marT="34290" marB="34290"/>
                </a:tc>
                <a:tc>
                  <a:txBody>
                    <a:bodyPr/>
                    <a:lstStyle/>
                    <a:p>
                      <a:r>
                        <a:rPr lang="zh-CN" altLang="en-US" sz="1400" b="0">
                          <a:solidFill>
                            <a:srgbClr val="0000FF"/>
                          </a:solidFill>
                          <a:latin typeface="黑体" pitchFamily="49" charset="-122"/>
                          <a:ea typeface="黑体" pitchFamily="49" charset="-122"/>
                        </a:rPr>
                        <a:t>在派生类中</a:t>
                      </a:r>
                    </a:p>
                  </a:txBody>
                  <a:tcPr marL="68579" marR="68579" marT="34290" marB="34290"/>
                </a:tc>
                <a:tc>
                  <a:txBody>
                    <a:bodyPr/>
                    <a:lstStyle/>
                    <a:p>
                      <a:r>
                        <a:rPr lang="zh-CN" altLang="en-US" sz="1400" b="0">
                          <a:solidFill>
                            <a:srgbClr val="0000FF"/>
                          </a:solidFill>
                          <a:latin typeface="黑体" pitchFamily="49" charset="-122"/>
                          <a:ea typeface="黑体" pitchFamily="49" charset="-122"/>
                        </a:rPr>
                        <a:t>在派生类外部</a:t>
                      </a:r>
                    </a:p>
                  </a:txBody>
                  <a:tcPr marL="68579" marR="68579" marT="34290" marB="34290"/>
                </a:tc>
                <a:tc>
                  <a:txBody>
                    <a:bodyPr/>
                    <a:lstStyle/>
                    <a:p>
                      <a:r>
                        <a:rPr lang="zh-CN" altLang="en-US" sz="1400" b="0">
                          <a:solidFill>
                            <a:srgbClr val="0000FF"/>
                          </a:solidFill>
                          <a:latin typeface="黑体" pitchFamily="49" charset="-122"/>
                          <a:ea typeface="黑体" pitchFamily="49" charset="-122"/>
                        </a:rPr>
                        <a:t>在下一层公用派生类中</a:t>
                      </a:r>
                    </a:p>
                  </a:txBody>
                  <a:tcPr marL="68579" marR="68579" marT="34290" marB="34290"/>
                </a:tc>
                <a:extLst>
                  <a:ext uri="{0D108BD9-81ED-4DB2-BD59-A6C34878D82A}">
                    <a16:rowId xmlns:a16="http://schemas.microsoft.com/office/drawing/2014/main" val="10000"/>
                  </a:ext>
                </a:extLst>
              </a:tr>
              <a:tr h="278130">
                <a:tc>
                  <a:txBody>
                    <a:bodyPr/>
                    <a:lstStyle/>
                    <a:p>
                      <a:r>
                        <a:rPr lang="zh-CN" altLang="en-US" sz="1400" b="0">
                          <a:solidFill>
                            <a:srgbClr val="C00000"/>
                          </a:solidFill>
                          <a:latin typeface="黑体" pitchFamily="49" charset="-122"/>
                          <a:ea typeface="黑体" pitchFamily="49" charset="-122"/>
                        </a:rPr>
                        <a:t>公用</a:t>
                      </a:r>
                    </a:p>
                  </a:txBody>
                  <a:tcPr marL="68579" marR="68579" marT="34290" marB="34290"/>
                </a:tc>
                <a:tc>
                  <a:txBody>
                    <a:bodyPr/>
                    <a:lstStyle/>
                    <a:p>
                      <a:r>
                        <a:rPr lang="zh-CN" altLang="en-US" sz="1400" b="0">
                          <a:solidFill>
                            <a:srgbClr val="0000FF"/>
                          </a:solidFill>
                          <a:latin typeface="黑体" pitchFamily="49" charset="-122"/>
                          <a:ea typeface="黑体" pitchFamily="49" charset="-122"/>
                        </a:rPr>
                        <a:t>可以</a:t>
                      </a:r>
                    </a:p>
                  </a:txBody>
                  <a:tcPr marL="68579" marR="68579" marT="34290" marB="34290"/>
                </a:tc>
                <a:tc>
                  <a:txBody>
                    <a:bodyPr/>
                    <a:lstStyle/>
                    <a:p>
                      <a:r>
                        <a:rPr lang="zh-CN" altLang="en-US" sz="1400" b="0">
                          <a:solidFill>
                            <a:srgbClr val="0000FF"/>
                          </a:solidFill>
                          <a:latin typeface="黑体" pitchFamily="49" charset="-122"/>
                          <a:ea typeface="黑体" pitchFamily="49" charset="-122"/>
                        </a:rPr>
                        <a:t>可以</a:t>
                      </a:r>
                    </a:p>
                  </a:txBody>
                  <a:tcPr marL="68579" marR="68579" marT="34290" marB="34290"/>
                </a:tc>
                <a:tc>
                  <a:txBody>
                    <a:bodyPr/>
                    <a:lstStyle/>
                    <a:p>
                      <a:r>
                        <a:rPr lang="zh-CN" altLang="en-US" sz="1400" b="0">
                          <a:solidFill>
                            <a:srgbClr val="0000FF"/>
                          </a:solidFill>
                          <a:latin typeface="黑体" pitchFamily="49" charset="-122"/>
                          <a:ea typeface="黑体" pitchFamily="49" charset="-122"/>
                        </a:rPr>
                        <a:t>可以</a:t>
                      </a:r>
                    </a:p>
                  </a:txBody>
                  <a:tcPr marL="68579" marR="68579" marT="34290" marB="34290"/>
                </a:tc>
                <a:extLst>
                  <a:ext uri="{0D108BD9-81ED-4DB2-BD59-A6C34878D82A}">
                    <a16:rowId xmlns:a16="http://schemas.microsoft.com/office/drawing/2014/main" val="10001"/>
                  </a:ext>
                </a:extLst>
              </a:tr>
              <a:tr h="278130">
                <a:tc>
                  <a:txBody>
                    <a:bodyPr/>
                    <a:lstStyle/>
                    <a:p>
                      <a:r>
                        <a:rPr lang="zh-CN" altLang="en-US" sz="1400" b="0">
                          <a:solidFill>
                            <a:srgbClr val="C00000"/>
                          </a:solidFill>
                          <a:latin typeface="黑体" pitchFamily="49" charset="-122"/>
                          <a:ea typeface="黑体" pitchFamily="49" charset="-122"/>
                        </a:rPr>
                        <a:t>保护</a:t>
                      </a:r>
                    </a:p>
                  </a:txBody>
                  <a:tcPr marL="68579" marR="68579" marT="34290" marB="34290"/>
                </a:tc>
                <a:tc>
                  <a:txBody>
                    <a:bodyPr/>
                    <a:lstStyle/>
                    <a:p>
                      <a:r>
                        <a:rPr lang="zh-CN" altLang="en-US" sz="1400" b="0">
                          <a:solidFill>
                            <a:srgbClr val="0000FF"/>
                          </a:solidFill>
                          <a:latin typeface="黑体" pitchFamily="49" charset="-122"/>
                          <a:ea typeface="黑体" pitchFamily="49" charset="-122"/>
                        </a:rPr>
                        <a:t>可以</a:t>
                      </a:r>
                    </a:p>
                  </a:txBody>
                  <a:tcPr marL="68579" marR="68579"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b="0">
                          <a:solidFill>
                            <a:srgbClr val="0000FF"/>
                          </a:solidFill>
                          <a:latin typeface="黑体" pitchFamily="49" charset="-122"/>
                          <a:ea typeface="黑体" pitchFamily="49" charset="-122"/>
                        </a:rPr>
                        <a:t>不可以</a:t>
                      </a:r>
                    </a:p>
                  </a:txBody>
                  <a:tcPr marL="68579" marR="68579" marT="34290" marB="34290"/>
                </a:tc>
                <a:tc>
                  <a:txBody>
                    <a:bodyPr/>
                    <a:lstStyle/>
                    <a:p>
                      <a:r>
                        <a:rPr lang="zh-CN" altLang="en-US" sz="1400" b="0">
                          <a:solidFill>
                            <a:srgbClr val="0000FF"/>
                          </a:solidFill>
                          <a:latin typeface="黑体" pitchFamily="49" charset="-122"/>
                          <a:ea typeface="黑体" pitchFamily="49" charset="-122"/>
                        </a:rPr>
                        <a:t>可以</a:t>
                      </a:r>
                    </a:p>
                  </a:txBody>
                  <a:tcPr marL="68579" marR="68579" marT="34290" marB="34290"/>
                </a:tc>
                <a:extLst>
                  <a:ext uri="{0D108BD9-81ED-4DB2-BD59-A6C34878D82A}">
                    <a16:rowId xmlns:a16="http://schemas.microsoft.com/office/drawing/2014/main" val="10002"/>
                  </a:ext>
                </a:extLst>
              </a:tr>
              <a:tr h="278130">
                <a:tc>
                  <a:txBody>
                    <a:bodyPr/>
                    <a:lstStyle/>
                    <a:p>
                      <a:r>
                        <a:rPr lang="zh-CN" altLang="en-US" sz="1400" b="0">
                          <a:solidFill>
                            <a:srgbClr val="C00000"/>
                          </a:solidFill>
                          <a:latin typeface="黑体" pitchFamily="49" charset="-122"/>
                          <a:ea typeface="黑体" pitchFamily="49" charset="-122"/>
                        </a:rPr>
                        <a:t>私有</a:t>
                      </a:r>
                    </a:p>
                  </a:txBody>
                  <a:tcPr marL="68579" marR="68579" marT="34290" marB="34290"/>
                </a:tc>
                <a:tc>
                  <a:txBody>
                    <a:bodyPr/>
                    <a:lstStyle/>
                    <a:p>
                      <a:r>
                        <a:rPr lang="zh-CN" altLang="en-US" sz="1400" b="0">
                          <a:solidFill>
                            <a:srgbClr val="0000FF"/>
                          </a:solidFill>
                          <a:latin typeface="黑体" pitchFamily="49" charset="-122"/>
                          <a:ea typeface="黑体" pitchFamily="49" charset="-122"/>
                        </a:rPr>
                        <a:t>可以</a:t>
                      </a:r>
                    </a:p>
                  </a:txBody>
                  <a:tcPr marL="68579" marR="68579"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b="0">
                          <a:solidFill>
                            <a:srgbClr val="0000FF"/>
                          </a:solidFill>
                          <a:latin typeface="黑体" pitchFamily="49" charset="-122"/>
                          <a:ea typeface="黑体" pitchFamily="49" charset="-122"/>
                        </a:rPr>
                        <a:t>不可以</a:t>
                      </a:r>
                    </a:p>
                  </a:txBody>
                  <a:tcPr marL="68579" marR="68579"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b="0">
                          <a:solidFill>
                            <a:srgbClr val="0000FF"/>
                          </a:solidFill>
                          <a:latin typeface="黑体" pitchFamily="49" charset="-122"/>
                          <a:ea typeface="黑体" pitchFamily="49" charset="-122"/>
                        </a:rPr>
                        <a:t>不可以</a:t>
                      </a:r>
                    </a:p>
                  </a:txBody>
                  <a:tcPr marL="68579" marR="68579" marT="34290" marB="34290"/>
                </a:tc>
                <a:extLst>
                  <a:ext uri="{0D108BD9-81ED-4DB2-BD59-A6C34878D82A}">
                    <a16:rowId xmlns:a16="http://schemas.microsoft.com/office/drawing/2014/main" val="10003"/>
                  </a:ext>
                </a:extLst>
              </a:tr>
              <a:tr h="278130">
                <a:tc>
                  <a:txBody>
                    <a:bodyPr/>
                    <a:lstStyle/>
                    <a:p>
                      <a:r>
                        <a:rPr lang="zh-CN" altLang="en-US" sz="1400" b="0">
                          <a:solidFill>
                            <a:srgbClr val="C00000"/>
                          </a:solidFill>
                          <a:latin typeface="黑体" pitchFamily="49" charset="-122"/>
                          <a:ea typeface="黑体" pitchFamily="49" charset="-122"/>
                        </a:rPr>
                        <a:t>不可访问</a:t>
                      </a:r>
                    </a:p>
                  </a:txBody>
                  <a:tcPr marL="68579" marR="68579" marT="34290" marB="34290"/>
                </a:tc>
                <a:tc>
                  <a:txBody>
                    <a:bodyPr/>
                    <a:lstStyle/>
                    <a:p>
                      <a:r>
                        <a:rPr lang="zh-CN" altLang="en-US" sz="1400" b="0">
                          <a:solidFill>
                            <a:srgbClr val="0000FF"/>
                          </a:solidFill>
                          <a:latin typeface="黑体" pitchFamily="49" charset="-122"/>
                          <a:ea typeface="黑体" pitchFamily="49" charset="-122"/>
                        </a:rPr>
                        <a:t>不可以</a:t>
                      </a:r>
                    </a:p>
                  </a:txBody>
                  <a:tcPr marL="68579" marR="68579"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b="0">
                          <a:solidFill>
                            <a:srgbClr val="0000FF"/>
                          </a:solidFill>
                          <a:latin typeface="黑体" pitchFamily="49" charset="-122"/>
                          <a:ea typeface="黑体" pitchFamily="49" charset="-122"/>
                        </a:rPr>
                        <a:t>不可以</a:t>
                      </a:r>
                    </a:p>
                  </a:txBody>
                  <a:tcPr marL="68579" marR="68579"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b="0">
                          <a:solidFill>
                            <a:srgbClr val="0000FF"/>
                          </a:solidFill>
                          <a:latin typeface="黑体" pitchFamily="49" charset="-122"/>
                          <a:ea typeface="黑体" pitchFamily="49" charset="-122"/>
                        </a:rPr>
                        <a:t>不可以</a:t>
                      </a:r>
                    </a:p>
                  </a:txBody>
                  <a:tcPr marL="68579" marR="68579" marT="34290" marB="3429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66338530"/>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07054934-DDE6-4C31-950C-2E82B15D53CD}"/>
              </a:ext>
            </a:extLst>
          </p:cNvPr>
          <p:cNvSpPr>
            <a:spLocks noGrp="1" noChangeArrowheads="1"/>
          </p:cNvSpPr>
          <p:nvPr>
            <p:ph type="subTitle" idx="4294967295"/>
          </p:nvPr>
        </p:nvSpPr>
        <p:spPr>
          <a:xfrm>
            <a:off x="1421756" y="1446610"/>
            <a:ext cx="2718197" cy="4286250"/>
          </a:xfrm>
          <a:prstGeom prst="rect">
            <a:avLst/>
          </a:prstGeom>
          <a:ln w="19050">
            <a:solidFill>
              <a:srgbClr val="800000"/>
            </a:solidFill>
          </a:ln>
        </p:spPr>
        <p:txBody>
          <a:bodyPr/>
          <a:lstStyle/>
          <a:p>
            <a:pPr marL="0" indent="0">
              <a:lnSpc>
                <a:spcPts val="1875"/>
              </a:lnSpc>
              <a:spcBef>
                <a:spcPct val="0"/>
              </a:spcBef>
              <a:buNone/>
              <a:defRPr/>
            </a:pPr>
            <a:r>
              <a:rPr lang="zh-CN" altLang="en-US" sz="1350"/>
              <a:t>#</a:t>
            </a:r>
            <a:r>
              <a:rPr lang="en-US" altLang="zh-CN" sz="1350"/>
              <a:t>include &lt;iostream&gt;</a:t>
            </a:r>
          </a:p>
          <a:p>
            <a:pPr marL="0" indent="0">
              <a:lnSpc>
                <a:spcPts val="1875"/>
              </a:lnSpc>
              <a:spcBef>
                <a:spcPct val="0"/>
              </a:spcBef>
              <a:buNone/>
              <a:defRPr/>
            </a:pPr>
            <a:r>
              <a:rPr lang="en-US" altLang="zh-CN" sz="1350"/>
              <a:t>#include &lt;string&gt;</a:t>
            </a:r>
          </a:p>
          <a:p>
            <a:pPr marL="0" indent="0">
              <a:lnSpc>
                <a:spcPts val="1875"/>
              </a:lnSpc>
              <a:spcBef>
                <a:spcPct val="0"/>
              </a:spcBef>
              <a:buNone/>
              <a:defRPr/>
            </a:pPr>
            <a:r>
              <a:rPr lang="en-US" altLang="zh-CN" sz="1350"/>
              <a:t>using namespace std;</a:t>
            </a:r>
          </a:p>
          <a:p>
            <a:pPr marL="0" indent="0">
              <a:lnSpc>
                <a:spcPts val="1875"/>
              </a:lnSpc>
              <a:spcBef>
                <a:spcPct val="0"/>
              </a:spcBef>
              <a:buNone/>
              <a:defRPr/>
            </a:pPr>
            <a:r>
              <a:rPr lang="en-US" altLang="zh-CN" sz="1350"/>
              <a:t>class Student  //</a:t>
            </a:r>
            <a:r>
              <a:rPr lang="zh-CN" altLang="en-US" sz="1350"/>
              <a:t>声明基类</a:t>
            </a:r>
          </a:p>
          <a:p>
            <a:pPr marL="0" indent="0">
              <a:lnSpc>
                <a:spcPts val="1875"/>
              </a:lnSpc>
              <a:spcBef>
                <a:spcPct val="0"/>
              </a:spcBef>
              <a:buNone/>
              <a:defRPr/>
            </a:pPr>
            <a:r>
              <a:rPr lang="zh-CN" altLang="en-US" sz="1350"/>
              <a:t>{</a:t>
            </a:r>
            <a:r>
              <a:rPr lang="en-US" altLang="zh-CN" sz="1350"/>
              <a:t>public:</a:t>
            </a:r>
            <a:endParaRPr lang="zh-CN" altLang="en-US" sz="1350"/>
          </a:p>
          <a:p>
            <a:pPr marL="0" indent="0">
              <a:lnSpc>
                <a:spcPts val="1875"/>
              </a:lnSpc>
              <a:spcBef>
                <a:spcPct val="0"/>
              </a:spcBef>
              <a:buNone/>
              <a:defRPr/>
            </a:pPr>
            <a:r>
              <a:rPr lang="en-US" altLang="zh-CN" sz="1350"/>
              <a:t> protected :   //</a:t>
            </a:r>
            <a:r>
              <a:rPr lang="zh-CN" altLang="en-US" sz="1350"/>
              <a:t>基类保护成员</a:t>
            </a:r>
          </a:p>
          <a:p>
            <a:pPr marL="300038" lvl="2" indent="0">
              <a:lnSpc>
                <a:spcPts val="1875"/>
              </a:lnSpc>
              <a:spcBef>
                <a:spcPct val="0"/>
              </a:spcBef>
              <a:buNone/>
              <a:defRPr/>
            </a:pPr>
            <a:r>
              <a:rPr lang="en-US" altLang="zh-CN" sz="1350"/>
              <a:t>int num;</a:t>
            </a:r>
          </a:p>
          <a:p>
            <a:pPr marL="300038" lvl="2" indent="0">
              <a:lnSpc>
                <a:spcPts val="1875"/>
              </a:lnSpc>
              <a:spcBef>
                <a:spcPct val="0"/>
              </a:spcBef>
              <a:buNone/>
              <a:defRPr/>
            </a:pPr>
            <a:r>
              <a:rPr lang="en-US" altLang="zh-CN" sz="1350"/>
              <a:t>string name;</a:t>
            </a:r>
          </a:p>
          <a:p>
            <a:pPr marL="300038" lvl="2" indent="0">
              <a:lnSpc>
                <a:spcPts val="1875"/>
              </a:lnSpc>
              <a:spcBef>
                <a:spcPct val="0"/>
              </a:spcBef>
              <a:buNone/>
              <a:defRPr/>
            </a:pPr>
            <a:r>
              <a:rPr lang="en-US" altLang="zh-CN" sz="1350"/>
              <a:t>char sex;</a:t>
            </a:r>
          </a:p>
          <a:p>
            <a:pPr marL="0" indent="0">
              <a:lnSpc>
                <a:spcPts val="1875"/>
              </a:lnSpc>
              <a:spcBef>
                <a:spcPct val="0"/>
              </a:spcBef>
              <a:buNone/>
              <a:defRPr/>
            </a:pPr>
            <a:r>
              <a:rPr lang="en-US" altLang="zh-CN" sz="1350"/>
              <a:t>};</a:t>
            </a:r>
          </a:p>
          <a:p>
            <a:pPr marL="0" indent="0">
              <a:lnSpc>
                <a:spcPts val="1875"/>
              </a:lnSpc>
              <a:spcBef>
                <a:spcPct val="0"/>
              </a:spcBef>
              <a:buNone/>
              <a:defRPr/>
            </a:pPr>
            <a:r>
              <a:rPr lang="en-US" altLang="zh-CN" sz="1350"/>
              <a:t>class Student1: </a:t>
            </a:r>
            <a:r>
              <a:rPr lang="en-US" altLang="zh-CN" sz="1350">
                <a:solidFill>
                  <a:srgbClr val="C00000"/>
                </a:solidFill>
              </a:rPr>
              <a:t>protected</a:t>
            </a:r>
            <a:r>
              <a:rPr lang="en-US" altLang="zh-CN" sz="1350"/>
              <a:t> Student</a:t>
            </a:r>
          </a:p>
          <a:p>
            <a:pPr marL="0" indent="0">
              <a:lnSpc>
                <a:spcPts val="1875"/>
              </a:lnSpc>
              <a:spcBef>
                <a:spcPct val="0"/>
              </a:spcBef>
              <a:buNone/>
              <a:defRPr/>
            </a:pPr>
            <a:r>
              <a:rPr lang="en-US" altLang="zh-CN" sz="1350"/>
              <a:t>{public:</a:t>
            </a:r>
          </a:p>
          <a:p>
            <a:pPr marL="0" indent="0">
              <a:lnSpc>
                <a:spcPts val="1875"/>
              </a:lnSpc>
              <a:spcBef>
                <a:spcPct val="0"/>
              </a:spcBef>
              <a:buNone/>
              <a:defRPr/>
            </a:pPr>
            <a:r>
              <a:rPr lang="en-US" altLang="zh-CN" sz="1350"/>
              <a:t>        void get_value1();</a:t>
            </a:r>
          </a:p>
          <a:p>
            <a:pPr marL="0" indent="0">
              <a:lnSpc>
                <a:spcPts val="1875"/>
              </a:lnSpc>
              <a:spcBef>
                <a:spcPct val="0"/>
              </a:spcBef>
              <a:buNone/>
              <a:defRPr/>
            </a:pPr>
            <a:r>
              <a:rPr lang="en-US" altLang="zh-CN" sz="1350"/>
              <a:t>        void display1( );                      </a:t>
            </a:r>
          </a:p>
          <a:p>
            <a:pPr marL="0" indent="0">
              <a:lnSpc>
                <a:spcPts val="1875"/>
              </a:lnSpc>
              <a:spcBef>
                <a:spcPct val="0"/>
              </a:spcBef>
              <a:buNone/>
              <a:defRPr/>
            </a:pPr>
            <a:r>
              <a:rPr lang="en-US" altLang="zh-CN" sz="1350"/>
              <a:t>private:</a:t>
            </a:r>
          </a:p>
          <a:p>
            <a:pPr marL="300038" lvl="2" indent="0">
              <a:lnSpc>
                <a:spcPts val="1875"/>
              </a:lnSpc>
              <a:spcBef>
                <a:spcPct val="0"/>
              </a:spcBef>
              <a:buNone/>
              <a:defRPr/>
            </a:pPr>
            <a:r>
              <a:rPr lang="en-US" altLang="zh-CN" sz="1350"/>
              <a:t>int age;                                </a:t>
            </a:r>
            <a:endParaRPr lang="zh-CN" altLang="en-US" sz="1350"/>
          </a:p>
          <a:p>
            <a:pPr marL="300038" lvl="2" indent="0">
              <a:lnSpc>
                <a:spcPts val="1875"/>
              </a:lnSpc>
              <a:spcBef>
                <a:spcPct val="0"/>
              </a:spcBef>
              <a:buNone/>
              <a:defRPr/>
            </a:pPr>
            <a:r>
              <a:rPr lang="en-US" altLang="zh-CN" sz="1350"/>
              <a:t>string addr; </a:t>
            </a:r>
            <a:r>
              <a:rPr lang="zh-CN" altLang="en-US" sz="1350"/>
              <a:t>};</a:t>
            </a:r>
          </a:p>
          <a:p>
            <a:pPr marL="0" lvl="2" indent="0">
              <a:lnSpc>
                <a:spcPts val="1875"/>
              </a:lnSpc>
              <a:spcBef>
                <a:spcPct val="0"/>
              </a:spcBef>
              <a:buNone/>
              <a:defRPr/>
            </a:pPr>
            <a:r>
              <a:rPr lang="en-US" altLang="zh-CN" sz="1350"/>
              <a:t>           </a:t>
            </a:r>
            <a:endParaRPr lang="zh-CN" altLang="en-US" sz="1350"/>
          </a:p>
          <a:p>
            <a:pPr indent="-4763">
              <a:lnSpc>
                <a:spcPts val="1875"/>
              </a:lnSpc>
              <a:spcBef>
                <a:spcPct val="0"/>
              </a:spcBef>
              <a:buNone/>
              <a:defRPr/>
            </a:pPr>
            <a:endParaRPr lang="zh-CN" altLang="en-US" sz="1350"/>
          </a:p>
        </p:txBody>
      </p:sp>
      <p:sp>
        <p:nvSpPr>
          <p:cNvPr id="25603" name="矩形 2">
            <a:extLst>
              <a:ext uri="{FF2B5EF4-FFF2-40B4-BE49-F238E27FC236}">
                <a16:creationId xmlns:a16="http://schemas.microsoft.com/office/drawing/2014/main" id="{6F7BEA31-2ED2-43C2-ADEB-6FBA7051D643}"/>
              </a:ext>
            </a:extLst>
          </p:cNvPr>
          <p:cNvSpPr>
            <a:spLocks noChangeArrowheads="1"/>
          </p:cNvSpPr>
          <p:nvPr/>
        </p:nvSpPr>
        <p:spPr bwMode="auto">
          <a:xfrm>
            <a:off x="1357313" y="1071563"/>
            <a:ext cx="36552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a:t>例11.3 在派生类中引用保护成员。</a:t>
            </a:r>
          </a:p>
        </p:txBody>
      </p:sp>
      <p:sp>
        <p:nvSpPr>
          <p:cNvPr id="25604" name="矩形 3">
            <a:extLst>
              <a:ext uri="{FF2B5EF4-FFF2-40B4-BE49-F238E27FC236}">
                <a16:creationId xmlns:a16="http://schemas.microsoft.com/office/drawing/2014/main" id="{5BF508C8-1CA9-4ADD-89ED-AB2709AFDC85}"/>
              </a:ext>
            </a:extLst>
          </p:cNvPr>
          <p:cNvSpPr>
            <a:spLocks noChangeArrowheads="1"/>
          </p:cNvSpPr>
          <p:nvPr/>
        </p:nvSpPr>
        <p:spPr bwMode="auto">
          <a:xfrm>
            <a:off x="4304111" y="1414463"/>
            <a:ext cx="3536156" cy="4457823"/>
          </a:xfrm>
          <a:prstGeom prst="rect">
            <a:avLst/>
          </a:prstGeom>
          <a:noFill/>
          <a:ln w="19050">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ts val="1875"/>
              </a:lnSpc>
            </a:pPr>
            <a:r>
              <a:rPr lang="en-US" altLang="zh-CN" sz="1350" b="1"/>
              <a:t>void Student1::get_value1( )</a:t>
            </a:r>
          </a:p>
          <a:p>
            <a:pPr eaLnBrk="1" hangingPunct="1">
              <a:lnSpc>
                <a:spcPts val="1875"/>
              </a:lnSpc>
            </a:pPr>
            <a:r>
              <a:rPr lang="en-US" altLang="zh-CN" sz="1350" b="1"/>
              <a:t>{cin&gt;&gt;num&gt;&gt;name&lt;&lt;sex;</a:t>
            </a:r>
          </a:p>
          <a:p>
            <a:pPr eaLnBrk="1" hangingPunct="1">
              <a:lnSpc>
                <a:spcPts val="1875"/>
              </a:lnSpc>
            </a:pPr>
            <a:r>
              <a:rPr lang="en-US" altLang="zh-CN" sz="1350" b="1"/>
              <a:t>  cin&gt;&gt;age&gt;&gt;addr;}</a:t>
            </a:r>
            <a:endParaRPr lang="zh-CN" altLang="en-US" sz="1350" b="1"/>
          </a:p>
          <a:p>
            <a:pPr eaLnBrk="1" hangingPunct="1">
              <a:lnSpc>
                <a:spcPts val="1875"/>
              </a:lnSpc>
            </a:pPr>
            <a:r>
              <a:rPr lang="en-US" altLang="zh-CN" sz="1350" b="1"/>
              <a:t>void Student1::display1( )</a:t>
            </a:r>
            <a:endParaRPr lang="zh-CN" altLang="en-US" sz="1350" b="1"/>
          </a:p>
          <a:p>
            <a:pPr eaLnBrk="1" hangingPunct="1">
              <a:lnSpc>
                <a:spcPts val="1875"/>
              </a:lnSpc>
            </a:pPr>
            <a:r>
              <a:rPr lang="zh-CN" altLang="en-US" sz="1350" b="1"/>
              <a:t> { </a:t>
            </a:r>
            <a:r>
              <a:rPr lang="en-US" altLang="zh-CN" sz="1350" b="1">
                <a:solidFill>
                  <a:srgbClr val="0000FF"/>
                </a:solidFill>
              </a:rPr>
              <a:t>//</a:t>
            </a:r>
            <a:r>
              <a:rPr lang="zh-CN" altLang="en-US" sz="1350" b="1">
                <a:solidFill>
                  <a:srgbClr val="0000FF"/>
                </a:solidFill>
              </a:rPr>
              <a:t>引用基类的保护成员，合法</a:t>
            </a:r>
            <a:endParaRPr lang="en-US" altLang="zh-CN" sz="1350" b="1">
              <a:solidFill>
                <a:srgbClr val="0000FF"/>
              </a:solidFill>
            </a:endParaRPr>
          </a:p>
          <a:p>
            <a:pPr eaLnBrk="1" hangingPunct="1">
              <a:lnSpc>
                <a:spcPts val="1875"/>
              </a:lnSpc>
            </a:pPr>
            <a:r>
              <a:rPr lang="en-US" altLang="zh-CN" sz="1350" b="1"/>
              <a:t>    cout&lt;&lt;″num: ″&lt;&lt;num&lt;&lt;endl;  </a:t>
            </a:r>
            <a:endParaRPr lang="zh-CN" altLang="en-US" sz="1350" b="1"/>
          </a:p>
          <a:p>
            <a:pPr eaLnBrk="1" hangingPunct="1">
              <a:lnSpc>
                <a:spcPts val="1875"/>
              </a:lnSpc>
            </a:pPr>
            <a:r>
              <a:rPr lang="zh-CN" altLang="en-US" sz="1350" b="1"/>
              <a:t>     </a:t>
            </a:r>
            <a:r>
              <a:rPr lang="en-US" altLang="zh-CN" sz="1350" b="1"/>
              <a:t>cout&lt;&lt;″name: ″&lt;&lt;name&lt;&lt;endl; </a:t>
            </a:r>
            <a:r>
              <a:rPr lang="en-US" altLang="zh-CN" sz="1350" b="1">
                <a:solidFill>
                  <a:srgbClr val="0000FF"/>
                </a:solidFill>
              </a:rPr>
              <a:t>//</a:t>
            </a:r>
            <a:r>
              <a:rPr lang="zh-CN" altLang="en-US" sz="1350" b="1">
                <a:solidFill>
                  <a:srgbClr val="0000FF"/>
                </a:solidFill>
              </a:rPr>
              <a:t>合法</a:t>
            </a:r>
          </a:p>
          <a:p>
            <a:pPr eaLnBrk="1" hangingPunct="1">
              <a:lnSpc>
                <a:spcPts val="1875"/>
              </a:lnSpc>
            </a:pPr>
            <a:r>
              <a:rPr lang="zh-CN" altLang="en-US" sz="1350" b="1"/>
              <a:t>     </a:t>
            </a:r>
            <a:r>
              <a:rPr lang="en-US" altLang="zh-CN" sz="1350" b="1"/>
              <a:t>cout&lt;&lt;″sex: ″&lt;&lt;sex&lt;&lt;endl;         </a:t>
            </a:r>
            <a:r>
              <a:rPr lang="en-US" altLang="zh-CN" sz="1350" b="1">
                <a:solidFill>
                  <a:srgbClr val="0000FF"/>
                </a:solidFill>
              </a:rPr>
              <a:t>//</a:t>
            </a:r>
            <a:r>
              <a:rPr lang="zh-CN" altLang="en-US" sz="1350" b="1">
                <a:solidFill>
                  <a:srgbClr val="0000FF"/>
                </a:solidFill>
              </a:rPr>
              <a:t>合法</a:t>
            </a:r>
          </a:p>
          <a:p>
            <a:pPr eaLnBrk="1" hangingPunct="1">
              <a:lnSpc>
                <a:spcPts val="1875"/>
              </a:lnSpc>
            </a:pPr>
            <a:r>
              <a:rPr lang="zh-CN" altLang="en-US" sz="1350" b="1"/>
              <a:t>    </a:t>
            </a:r>
            <a:r>
              <a:rPr lang="en-US" altLang="zh-CN" sz="1350" b="1">
                <a:solidFill>
                  <a:srgbClr val="0000FF"/>
                </a:solidFill>
              </a:rPr>
              <a:t>//</a:t>
            </a:r>
            <a:r>
              <a:rPr lang="zh-CN" altLang="en-US" sz="1350" b="1">
                <a:solidFill>
                  <a:srgbClr val="0000FF"/>
                </a:solidFill>
              </a:rPr>
              <a:t>引用派生类的私有成员，合法</a:t>
            </a:r>
            <a:endParaRPr lang="en-US" altLang="zh-CN" sz="1350" b="1">
              <a:solidFill>
                <a:srgbClr val="0000FF"/>
              </a:solidFill>
            </a:endParaRPr>
          </a:p>
          <a:p>
            <a:pPr eaLnBrk="1" hangingPunct="1">
              <a:lnSpc>
                <a:spcPts val="1875"/>
              </a:lnSpc>
            </a:pPr>
            <a:r>
              <a:rPr lang="en-US" altLang="zh-CN" sz="1350" b="1"/>
              <a:t>     cout&lt;&lt;″age: ″&lt;&lt;age&lt;&lt;endl;            </a:t>
            </a:r>
            <a:endParaRPr lang="zh-CN" altLang="en-US" sz="1350" b="1"/>
          </a:p>
          <a:p>
            <a:pPr eaLnBrk="1" hangingPunct="1">
              <a:lnSpc>
                <a:spcPts val="1875"/>
              </a:lnSpc>
            </a:pPr>
            <a:r>
              <a:rPr lang="zh-CN" altLang="en-US" sz="1350" b="1"/>
              <a:t>     </a:t>
            </a:r>
            <a:r>
              <a:rPr lang="en-US" altLang="zh-CN" sz="1350" b="1"/>
              <a:t>cout&lt;&lt;″address: ″&lt;&lt;addr&lt;&lt;endl;   </a:t>
            </a:r>
            <a:r>
              <a:rPr lang="en-US" altLang="zh-CN" sz="1350" b="1">
                <a:solidFill>
                  <a:srgbClr val="0000FF"/>
                </a:solidFill>
              </a:rPr>
              <a:t>//</a:t>
            </a:r>
            <a:r>
              <a:rPr lang="zh-CN" altLang="en-US" sz="1350" b="1">
                <a:solidFill>
                  <a:srgbClr val="0000FF"/>
                </a:solidFill>
              </a:rPr>
              <a:t>合法</a:t>
            </a:r>
          </a:p>
          <a:p>
            <a:pPr eaLnBrk="1" hangingPunct="1">
              <a:lnSpc>
                <a:spcPts val="1875"/>
              </a:lnSpc>
            </a:pPr>
            <a:r>
              <a:rPr lang="zh-CN" altLang="en-US" sz="1350" b="1"/>
              <a:t>   }</a:t>
            </a:r>
            <a:endParaRPr lang="en-US" altLang="zh-CN" sz="1350" b="1"/>
          </a:p>
          <a:p>
            <a:pPr eaLnBrk="1" hangingPunct="1">
              <a:lnSpc>
                <a:spcPts val="1875"/>
              </a:lnSpc>
            </a:pPr>
            <a:r>
              <a:rPr lang="en-US" altLang="zh-CN" sz="1350" b="1"/>
              <a:t>int main( )</a:t>
            </a:r>
          </a:p>
          <a:p>
            <a:pPr eaLnBrk="1" hangingPunct="1">
              <a:lnSpc>
                <a:spcPts val="1875"/>
              </a:lnSpc>
            </a:pPr>
            <a:r>
              <a:rPr lang="en-US" altLang="zh-CN" sz="1350" b="1"/>
              <a:t>{Student1 stud1;  //</a:t>
            </a:r>
            <a:r>
              <a:rPr lang="zh-CN" altLang="en-US" sz="1350" b="1"/>
              <a:t>派生类</a:t>
            </a:r>
            <a:r>
              <a:rPr lang="en-US" altLang="zh-CN" sz="1350" b="1"/>
              <a:t>Student1</a:t>
            </a:r>
            <a:r>
              <a:rPr lang="zh-CN" altLang="en-US" sz="1350" b="1"/>
              <a:t>类的对象</a:t>
            </a:r>
          </a:p>
          <a:p>
            <a:pPr eaLnBrk="1" hangingPunct="1">
              <a:lnSpc>
                <a:spcPts val="1875"/>
              </a:lnSpc>
            </a:pPr>
            <a:r>
              <a:rPr lang="zh-CN" altLang="en-US" sz="1350" b="1"/>
              <a:t>  </a:t>
            </a:r>
            <a:r>
              <a:rPr lang="en-US" altLang="zh-CN" sz="1350" b="1"/>
              <a:t>stud1.display1( );       //</a:t>
            </a:r>
            <a:r>
              <a:rPr lang="zh-CN" altLang="en-US" sz="1350" b="1"/>
              <a:t>合法</a:t>
            </a:r>
          </a:p>
          <a:p>
            <a:pPr eaLnBrk="1" hangingPunct="1">
              <a:lnSpc>
                <a:spcPts val="1875"/>
              </a:lnSpc>
            </a:pPr>
            <a:r>
              <a:rPr lang="zh-CN" altLang="en-US" sz="1350" b="1"/>
              <a:t>  </a:t>
            </a:r>
            <a:r>
              <a:rPr lang="en-US" altLang="zh-CN" sz="1350" b="1"/>
              <a:t>stud1.num=10023;    </a:t>
            </a:r>
            <a:r>
              <a:rPr lang="en-US" altLang="zh-CN" sz="1350" b="1">
                <a:solidFill>
                  <a:srgbClr val="FF0000"/>
                </a:solidFill>
              </a:rPr>
              <a:t>//</a:t>
            </a:r>
            <a:r>
              <a:rPr lang="zh-CN" altLang="en-US" sz="1350" b="1">
                <a:solidFill>
                  <a:srgbClr val="FF0000"/>
                </a:solidFill>
              </a:rPr>
              <a:t>错误</a:t>
            </a:r>
            <a:r>
              <a:rPr lang="zh-CN" altLang="en-US" sz="1350" b="1"/>
              <a:t>，外界不能访问保护成员</a:t>
            </a:r>
          </a:p>
          <a:p>
            <a:pPr eaLnBrk="1" hangingPunct="1">
              <a:lnSpc>
                <a:spcPts val="1875"/>
              </a:lnSpc>
            </a:pPr>
            <a:r>
              <a:rPr lang="en-US" altLang="zh-CN" sz="1350" b="1"/>
              <a:t>return 0; }</a:t>
            </a:r>
            <a:endParaRPr lang="zh-CN" altLang="en-US" sz="1350" b="1"/>
          </a:p>
        </p:txBody>
      </p:sp>
    </p:spTree>
    <p:extLst>
      <p:ext uri="{BB962C8B-B14F-4D97-AF65-F5344CB8AC3E}">
        <p14:creationId xmlns:p14="http://schemas.microsoft.com/office/powerpoint/2010/main" val="2941724054"/>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a:extLst>
              <a:ext uri="{FF2B5EF4-FFF2-40B4-BE49-F238E27FC236}">
                <a16:creationId xmlns:a16="http://schemas.microsoft.com/office/drawing/2014/main" id="{C38F802A-97D8-47CE-BCBF-3F19121E4384}"/>
              </a:ext>
            </a:extLst>
          </p:cNvPr>
          <p:cNvSpPr>
            <a:spLocks noGrp="1" noChangeArrowheads="1"/>
          </p:cNvSpPr>
          <p:nvPr>
            <p:ph type="ctrTitle" idx="4294967295"/>
          </p:nvPr>
        </p:nvSpPr>
        <p:spPr>
          <a:xfrm>
            <a:off x="1943100" y="837009"/>
            <a:ext cx="6057900" cy="51435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50000"/>
              </a:lnSpc>
              <a:spcBef>
                <a:spcPct val="50000"/>
              </a:spcBef>
            </a:pPr>
            <a:r>
              <a:rPr lang="zh-CN" altLang="en-US" sz="2250"/>
              <a:t>11.4.4 多级派生时的访问属性</a:t>
            </a:r>
          </a:p>
        </p:txBody>
      </p:sp>
      <p:pic>
        <p:nvPicPr>
          <p:cNvPr id="27652" name="Picture 4" descr="F:\C++程序设计\tu\tu\图11.9.tif">
            <a:extLst>
              <a:ext uri="{FF2B5EF4-FFF2-40B4-BE49-F238E27FC236}">
                <a16:creationId xmlns:a16="http://schemas.microsoft.com/office/drawing/2014/main" id="{CF8938A5-1250-45B0-AAB0-AE8AA58C25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787" y="1916906"/>
            <a:ext cx="804863"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8" name="AutoShape 10">
            <a:extLst>
              <a:ext uri="{FF2B5EF4-FFF2-40B4-BE49-F238E27FC236}">
                <a16:creationId xmlns:a16="http://schemas.microsoft.com/office/drawing/2014/main" id="{381EBA3E-5A29-4814-9858-A28628495CF8}"/>
              </a:ext>
            </a:extLst>
          </p:cNvPr>
          <p:cNvSpPr>
            <a:spLocks/>
          </p:cNvSpPr>
          <p:nvPr/>
        </p:nvSpPr>
        <p:spPr bwMode="auto">
          <a:xfrm>
            <a:off x="4895850" y="2619375"/>
            <a:ext cx="1134666" cy="539354"/>
          </a:xfrm>
          <a:prstGeom prst="borderCallout2">
            <a:avLst>
              <a:gd name="adj1" fmla="val 34435"/>
              <a:gd name="adj2" fmla="val 105037"/>
              <a:gd name="adj3" fmla="val 34435"/>
              <a:gd name="adj4" fmla="val 114060"/>
              <a:gd name="adj5" fmla="val 34435"/>
              <a:gd name="adj6" fmla="val 123398"/>
            </a:avLst>
          </a:prstGeom>
          <a:solidFill>
            <a:srgbClr val="FFCC00"/>
          </a:solidFill>
          <a:ln w="22225">
            <a:solidFill>
              <a:srgbClr val="0000FF"/>
            </a:solidFill>
            <a:miter lim="800000"/>
            <a:headEnd/>
            <a:tailEnd/>
          </a:ln>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350">
                <a:ea typeface="黑体" panose="02010609060101010101" pitchFamily="49" charset="-122"/>
              </a:rPr>
              <a:t>A</a:t>
            </a:r>
            <a:r>
              <a:rPr lang="zh-CN" altLang="en-US" sz="1350">
                <a:ea typeface="黑体" panose="02010609060101010101" pitchFamily="49" charset="-122"/>
              </a:rPr>
              <a:t>的</a:t>
            </a:r>
          </a:p>
          <a:p>
            <a:pPr algn="ctr" eaLnBrk="1" hangingPunct="1"/>
            <a:r>
              <a:rPr lang="zh-CN" altLang="en-US" sz="1350">
                <a:ea typeface="黑体" panose="02010609060101010101" pitchFamily="49" charset="-122"/>
              </a:rPr>
              <a:t>直接派生类</a:t>
            </a:r>
          </a:p>
        </p:txBody>
      </p:sp>
      <p:sp>
        <p:nvSpPr>
          <p:cNvPr id="27660" name="AutoShape 12">
            <a:extLst>
              <a:ext uri="{FF2B5EF4-FFF2-40B4-BE49-F238E27FC236}">
                <a16:creationId xmlns:a16="http://schemas.microsoft.com/office/drawing/2014/main" id="{3CCF4F91-5CC2-44D8-9385-7D6D26A3A90E}"/>
              </a:ext>
            </a:extLst>
          </p:cNvPr>
          <p:cNvSpPr>
            <a:spLocks/>
          </p:cNvSpPr>
          <p:nvPr/>
        </p:nvSpPr>
        <p:spPr bwMode="auto">
          <a:xfrm>
            <a:off x="4895850" y="3375423"/>
            <a:ext cx="1134666" cy="539353"/>
          </a:xfrm>
          <a:prstGeom prst="borderCallout2">
            <a:avLst>
              <a:gd name="adj1" fmla="val 34435"/>
              <a:gd name="adj2" fmla="val 105037"/>
              <a:gd name="adj3" fmla="val 34435"/>
              <a:gd name="adj4" fmla="val 114060"/>
              <a:gd name="adj5" fmla="val 34435"/>
              <a:gd name="adj6" fmla="val 123398"/>
            </a:avLst>
          </a:prstGeom>
          <a:solidFill>
            <a:srgbClr val="FFCC00"/>
          </a:solidFill>
          <a:ln w="22225">
            <a:solidFill>
              <a:srgbClr val="0000FF"/>
            </a:solidFill>
            <a:miter lim="800000"/>
            <a:headEnd/>
            <a:tailEnd/>
          </a:ln>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350">
                <a:ea typeface="黑体" panose="02010609060101010101" pitchFamily="49" charset="-122"/>
              </a:rPr>
              <a:t>A</a:t>
            </a:r>
            <a:r>
              <a:rPr lang="zh-CN" altLang="en-US" sz="1350">
                <a:ea typeface="黑体" panose="02010609060101010101" pitchFamily="49" charset="-122"/>
              </a:rPr>
              <a:t>的</a:t>
            </a:r>
          </a:p>
          <a:p>
            <a:pPr algn="ctr" eaLnBrk="1" hangingPunct="1"/>
            <a:r>
              <a:rPr lang="zh-CN" altLang="en-US" sz="1350">
                <a:ea typeface="黑体" panose="02010609060101010101" pitchFamily="49" charset="-122"/>
              </a:rPr>
              <a:t>间接派生类</a:t>
            </a:r>
          </a:p>
        </p:txBody>
      </p:sp>
      <p:sp>
        <p:nvSpPr>
          <p:cNvPr id="27661" name="AutoShape 13">
            <a:extLst>
              <a:ext uri="{FF2B5EF4-FFF2-40B4-BE49-F238E27FC236}">
                <a16:creationId xmlns:a16="http://schemas.microsoft.com/office/drawing/2014/main" id="{38C9D3D8-6B2B-439A-8CDC-17DA18DB4A25}"/>
              </a:ext>
            </a:extLst>
          </p:cNvPr>
          <p:cNvSpPr>
            <a:spLocks/>
          </p:cNvSpPr>
          <p:nvPr/>
        </p:nvSpPr>
        <p:spPr bwMode="auto">
          <a:xfrm>
            <a:off x="4895850" y="1916906"/>
            <a:ext cx="1134666" cy="539354"/>
          </a:xfrm>
          <a:prstGeom prst="borderCallout2">
            <a:avLst>
              <a:gd name="adj1" fmla="val 34435"/>
              <a:gd name="adj2" fmla="val 105037"/>
              <a:gd name="adj3" fmla="val 34435"/>
              <a:gd name="adj4" fmla="val 114060"/>
              <a:gd name="adj5" fmla="val 34435"/>
              <a:gd name="adj6" fmla="val 123398"/>
            </a:avLst>
          </a:prstGeom>
          <a:solidFill>
            <a:srgbClr val="FFCC00"/>
          </a:solidFill>
          <a:ln w="22225">
            <a:solidFill>
              <a:srgbClr val="0000FF"/>
            </a:solidFill>
            <a:miter lim="800000"/>
            <a:headEnd/>
            <a:tailEnd/>
          </a:ln>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350">
                <a:ea typeface="黑体" panose="02010609060101010101" pitchFamily="49" charset="-122"/>
              </a:rPr>
              <a:t>B</a:t>
            </a:r>
            <a:r>
              <a:rPr lang="zh-CN" altLang="en-US" sz="1350">
                <a:ea typeface="黑体" panose="02010609060101010101" pitchFamily="49" charset="-122"/>
              </a:rPr>
              <a:t>的</a:t>
            </a:r>
          </a:p>
          <a:p>
            <a:pPr algn="ctr" eaLnBrk="1" hangingPunct="1"/>
            <a:r>
              <a:rPr lang="zh-CN" altLang="en-US" sz="1350">
                <a:ea typeface="黑体" panose="02010609060101010101" pitchFamily="49" charset="-122"/>
              </a:rPr>
              <a:t>直接基类</a:t>
            </a:r>
          </a:p>
        </p:txBody>
      </p:sp>
      <p:sp>
        <p:nvSpPr>
          <p:cNvPr id="27662" name="AutoShape 14">
            <a:extLst>
              <a:ext uri="{FF2B5EF4-FFF2-40B4-BE49-F238E27FC236}">
                <a16:creationId xmlns:a16="http://schemas.microsoft.com/office/drawing/2014/main" id="{2308CF29-4BF1-4400-A9EA-86F2D7D96673}"/>
              </a:ext>
            </a:extLst>
          </p:cNvPr>
          <p:cNvSpPr>
            <a:spLocks/>
          </p:cNvSpPr>
          <p:nvPr/>
        </p:nvSpPr>
        <p:spPr bwMode="auto">
          <a:xfrm>
            <a:off x="4895850" y="1916906"/>
            <a:ext cx="1134666" cy="539354"/>
          </a:xfrm>
          <a:prstGeom prst="borderCallout2">
            <a:avLst>
              <a:gd name="adj1" fmla="val 34435"/>
              <a:gd name="adj2" fmla="val 105037"/>
              <a:gd name="adj3" fmla="val 34435"/>
              <a:gd name="adj4" fmla="val 114060"/>
              <a:gd name="adj5" fmla="val 34435"/>
              <a:gd name="adj6" fmla="val 123398"/>
            </a:avLst>
          </a:prstGeom>
          <a:solidFill>
            <a:srgbClr val="FFCC00"/>
          </a:solidFill>
          <a:ln w="22225">
            <a:solidFill>
              <a:srgbClr val="0000FF"/>
            </a:solidFill>
            <a:miter lim="800000"/>
            <a:headEnd/>
            <a:tailEnd/>
          </a:ln>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350">
                <a:ea typeface="黑体" panose="02010609060101010101" pitchFamily="49" charset="-122"/>
              </a:rPr>
              <a:t>C</a:t>
            </a:r>
            <a:r>
              <a:rPr lang="en-US" altLang="en-US" sz="1350">
                <a:ea typeface="黑体" panose="02010609060101010101" pitchFamily="49" charset="-122"/>
              </a:rPr>
              <a:t>的</a:t>
            </a:r>
          </a:p>
          <a:p>
            <a:pPr algn="ctr" eaLnBrk="1" hangingPunct="1"/>
            <a:r>
              <a:rPr lang="en-US" altLang="zh-CN" sz="1350">
                <a:ea typeface="黑体" panose="02010609060101010101" pitchFamily="49" charset="-122"/>
              </a:rPr>
              <a:t>间接</a:t>
            </a:r>
            <a:r>
              <a:rPr lang="en-US" altLang="en-US" sz="1350">
                <a:ea typeface="黑体" panose="02010609060101010101" pitchFamily="49" charset="-122"/>
              </a:rPr>
              <a:t>基类</a:t>
            </a:r>
            <a:endParaRPr lang="zh-CN" altLang="en-US" sz="1350">
              <a:ea typeface="黑体" panose="02010609060101010101" pitchFamily="49" charset="-122"/>
            </a:endParaRPr>
          </a:p>
        </p:txBody>
      </p:sp>
      <p:sp>
        <p:nvSpPr>
          <p:cNvPr id="27663" name="Rectangle 15">
            <a:extLst>
              <a:ext uri="{FF2B5EF4-FFF2-40B4-BE49-F238E27FC236}">
                <a16:creationId xmlns:a16="http://schemas.microsoft.com/office/drawing/2014/main" id="{C9000CAE-10D3-4471-87A6-8ED5F5A92B9A}"/>
              </a:ext>
            </a:extLst>
          </p:cNvPr>
          <p:cNvSpPr>
            <a:spLocks noChangeArrowheads="1"/>
          </p:cNvSpPr>
          <p:nvPr/>
        </p:nvSpPr>
        <p:spPr bwMode="auto">
          <a:xfrm>
            <a:off x="1494236" y="1376363"/>
            <a:ext cx="2106215" cy="1962076"/>
          </a:xfrm>
          <a:prstGeom prst="rect">
            <a:avLst/>
          </a:prstGeom>
          <a:noFill/>
          <a:ln w="19050">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50" b="1"/>
              <a:t>class A        //</a:t>
            </a:r>
            <a:r>
              <a:rPr lang="zh-CN" altLang="en-US" sz="1350" b="1"/>
              <a:t>基类</a:t>
            </a:r>
          </a:p>
          <a:p>
            <a:pPr eaLnBrk="1" hangingPunct="1"/>
            <a:r>
              <a:rPr lang="zh-CN" altLang="en-US" sz="1350" b="1"/>
              <a:t>{</a:t>
            </a:r>
            <a:r>
              <a:rPr lang="en-US" altLang="zh-CN" sz="1350" b="1"/>
              <a:t>public:</a:t>
            </a:r>
          </a:p>
          <a:p>
            <a:pPr eaLnBrk="1" hangingPunct="1"/>
            <a:r>
              <a:rPr lang="en-US" altLang="zh-CN" sz="1350" b="1"/>
              <a:t>      int i;</a:t>
            </a:r>
          </a:p>
          <a:p>
            <a:pPr eaLnBrk="1" hangingPunct="1"/>
            <a:r>
              <a:rPr lang="en-US" altLang="zh-CN" sz="1350" b="1"/>
              <a:t> protected:</a:t>
            </a:r>
          </a:p>
          <a:p>
            <a:pPr eaLnBrk="1" hangingPunct="1"/>
            <a:r>
              <a:rPr lang="en-US" altLang="zh-CN" sz="1350" b="1"/>
              <a:t>      void f1( );</a:t>
            </a:r>
          </a:p>
          <a:p>
            <a:pPr eaLnBrk="1" hangingPunct="1"/>
            <a:r>
              <a:rPr lang="en-US" altLang="zh-CN" sz="1350" b="1"/>
              <a:t>      int j;</a:t>
            </a:r>
          </a:p>
          <a:p>
            <a:pPr eaLnBrk="1" hangingPunct="1"/>
            <a:r>
              <a:rPr lang="en-US" altLang="zh-CN" sz="1350" b="1"/>
              <a:t> private:</a:t>
            </a:r>
          </a:p>
          <a:p>
            <a:pPr eaLnBrk="1" hangingPunct="1"/>
            <a:r>
              <a:rPr lang="en-US" altLang="zh-CN" sz="1350" b="1"/>
              <a:t>      int k;</a:t>
            </a:r>
          </a:p>
          <a:p>
            <a:pPr eaLnBrk="1" hangingPunct="1"/>
            <a:r>
              <a:rPr lang="en-US" altLang="zh-CN" sz="1350" b="1"/>
              <a:t>};</a:t>
            </a:r>
          </a:p>
        </p:txBody>
      </p:sp>
      <p:sp>
        <p:nvSpPr>
          <p:cNvPr id="27665" name="Rectangle 17">
            <a:extLst>
              <a:ext uri="{FF2B5EF4-FFF2-40B4-BE49-F238E27FC236}">
                <a16:creationId xmlns:a16="http://schemas.microsoft.com/office/drawing/2014/main" id="{9FE0E69F-3B67-481B-954C-B63C4C877595}"/>
              </a:ext>
            </a:extLst>
          </p:cNvPr>
          <p:cNvSpPr>
            <a:spLocks noChangeArrowheads="1"/>
          </p:cNvSpPr>
          <p:nvPr/>
        </p:nvSpPr>
        <p:spPr bwMode="auto">
          <a:xfrm>
            <a:off x="3762375" y="1376363"/>
            <a:ext cx="1781175" cy="1944291"/>
          </a:xfrm>
          <a:prstGeom prst="rect">
            <a:avLst/>
          </a:prstGeom>
          <a:noFill/>
          <a:ln w="19050">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50" b="1"/>
              <a:t>class B: public A</a:t>
            </a:r>
            <a:endParaRPr lang="zh-CN" altLang="en-US" sz="1350" b="1"/>
          </a:p>
          <a:p>
            <a:pPr eaLnBrk="1" hangingPunct="1"/>
            <a:r>
              <a:rPr lang="zh-CN" altLang="en-US" sz="1350" b="1"/>
              <a:t>{</a:t>
            </a:r>
            <a:r>
              <a:rPr lang="en-US" altLang="zh-CN" sz="1350" b="1"/>
              <a:t>public:</a:t>
            </a:r>
          </a:p>
          <a:p>
            <a:pPr eaLnBrk="1" hangingPunct="1"/>
            <a:r>
              <a:rPr lang="en-US" altLang="zh-CN" sz="1350" b="1"/>
              <a:t>      void f2( );</a:t>
            </a:r>
          </a:p>
          <a:p>
            <a:pPr eaLnBrk="1" hangingPunct="1"/>
            <a:r>
              <a:rPr lang="en-US" altLang="zh-CN" sz="1350" b="1"/>
              <a:t> protected:</a:t>
            </a:r>
          </a:p>
          <a:p>
            <a:pPr eaLnBrk="1" hangingPunct="1"/>
            <a:r>
              <a:rPr lang="en-US" altLang="zh-CN" sz="1350" b="1"/>
              <a:t>      void f3( );</a:t>
            </a:r>
          </a:p>
          <a:p>
            <a:pPr eaLnBrk="1" hangingPunct="1"/>
            <a:r>
              <a:rPr lang="en-US" altLang="zh-CN" sz="1350" b="1"/>
              <a:t> private:</a:t>
            </a:r>
          </a:p>
          <a:p>
            <a:pPr eaLnBrk="1" hangingPunct="1"/>
            <a:r>
              <a:rPr lang="en-US" altLang="zh-CN" sz="1350" b="1"/>
              <a:t>      int m;</a:t>
            </a:r>
          </a:p>
          <a:p>
            <a:pPr eaLnBrk="1" hangingPunct="1"/>
            <a:r>
              <a:rPr lang="en-US" altLang="zh-CN" sz="1350" b="1"/>
              <a:t>};</a:t>
            </a:r>
          </a:p>
        </p:txBody>
      </p:sp>
      <p:sp>
        <p:nvSpPr>
          <p:cNvPr id="27789" name="Rectangle 141">
            <a:extLst>
              <a:ext uri="{FF2B5EF4-FFF2-40B4-BE49-F238E27FC236}">
                <a16:creationId xmlns:a16="http://schemas.microsoft.com/office/drawing/2014/main" id="{0BA8A1AE-7DC1-44B4-BD47-6A4E9E0F8D6E}"/>
              </a:ext>
            </a:extLst>
          </p:cNvPr>
          <p:cNvSpPr>
            <a:spLocks noChangeArrowheads="1"/>
          </p:cNvSpPr>
          <p:nvPr/>
        </p:nvSpPr>
        <p:spPr bwMode="auto">
          <a:xfrm>
            <a:off x="5706667" y="1376363"/>
            <a:ext cx="2106215" cy="1944291"/>
          </a:xfrm>
          <a:prstGeom prst="rect">
            <a:avLst/>
          </a:prstGeom>
          <a:noFill/>
          <a:ln w="19050">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50" b="1"/>
              <a:t>class C: protected B </a:t>
            </a:r>
            <a:r>
              <a:rPr lang="zh-CN" altLang="en-US" sz="1350" b="1"/>
              <a:t>{</a:t>
            </a:r>
            <a:r>
              <a:rPr lang="en-US" altLang="zh-CN" sz="1350" b="1"/>
              <a:t>public:</a:t>
            </a:r>
          </a:p>
          <a:p>
            <a:pPr eaLnBrk="1" hangingPunct="1"/>
            <a:r>
              <a:rPr lang="en-US" altLang="zh-CN" sz="1350" b="1"/>
              <a:t>    void f4( );</a:t>
            </a:r>
          </a:p>
          <a:p>
            <a:pPr eaLnBrk="1" hangingPunct="1"/>
            <a:r>
              <a:rPr lang="en-US" altLang="zh-CN" sz="1350" b="1"/>
              <a:t> private:</a:t>
            </a:r>
          </a:p>
          <a:p>
            <a:pPr eaLnBrk="1" hangingPunct="1"/>
            <a:r>
              <a:rPr lang="en-US" altLang="zh-CN" sz="1350" b="1"/>
              <a:t>     int n;</a:t>
            </a:r>
          </a:p>
          <a:p>
            <a:pPr eaLnBrk="1" hangingPunct="1"/>
            <a:r>
              <a:rPr lang="en-US" altLang="zh-CN" sz="1350" b="1"/>
              <a:t>};</a:t>
            </a:r>
            <a:endParaRPr lang="zh-CN" altLang="en-US" sz="1350" b="1"/>
          </a:p>
        </p:txBody>
      </p:sp>
      <p:graphicFrame>
        <p:nvGraphicFramePr>
          <p:cNvPr id="28151" name="Group 503">
            <a:extLst>
              <a:ext uri="{FF2B5EF4-FFF2-40B4-BE49-F238E27FC236}">
                <a16:creationId xmlns:a16="http://schemas.microsoft.com/office/drawing/2014/main" id="{D220C808-6B77-4C2B-88C0-4357E2CF6C0D}"/>
              </a:ext>
            </a:extLst>
          </p:cNvPr>
          <p:cNvGraphicFramePr>
            <a:graphicFrameLocks noGrp="1"/>
          </p:cNvGraphicFramePr>
          <p:nvPr>
            <p:extLst>
              <p:ext uri="{D42A27DB-BD31-4B8C-83A1-F6EECF244321}">
                <p14:modId xmlns:p14="http://schemas.microsoft.com/office/powerpoint/2010/main" val="2588198282"/>
              </p:ext>
            </p:extLst>
          </p:nvPr>
        </p:nvGraphicFramePr>
        <p:xfrm>
          <a:off x="1439467" y="3861197"/>
          <a:ext cx="6373417" cy="1885619"/>
        </p:xfrm>
        <a:graphic>
          <a:graphicData uri="http://schemas.openxmlformats.org/drawingml/2006/table">
            <a:tbl>
              <a:tblPr/>
              <a:tblGrid>
                <a:gridCol w="756047">
                  <a:extLst>
                    <a:ext uri="{9D8B030D-6E8A-4147-A177-3AD203B41FA5}">
                      <a16:colId xmlns:a16="http://schemas.microsoft.com/office/drawing/2014/main" val="2185479155"/>
                    </a:ext>
                  </a:extLst>
                </a:gridCol>
                <a:gridCol w="519113">
                  <a:extLst>
                    <a:ext uri="{9D8B030D-6E8A-4147-A177-3AD203B41FA5}">
                      <a16:colId xmlns:a16="http://schemas.microsoft.com/office/drawing/2014/main" val="2644745330"/>
                    </a:ext>
                  </a:extLst>
                </a:gridCol>
                <a:gridCol w="636985">
                  <a:extLst>
                    <a:ext uri="{9D8B030D-6E8A-4147-A177-3AD203B41FA5}">
                      <a16:colId xmlns:a16="http://schemas.microsoft.com/office/drawing/2014/main" val="2138445274"/>
                    </a:ext>
                  </a:extLst>
                </a:gridCol>
                <a:gridCol w="636984">
                  <a:extLst>
                    <a:ext uri="{9D8B030D-6E8A-4147-A177-3AD203B41FA5}">
                      <a16:colId xmlns:a16="http://schemas.microsoft.com/office/drawing/2014/main" val="4215393732"/>
                    </a:ext>
                  </a:extLst>
                </a:gridCol>
                <a:gridCol w="638175">
                  <a:extLst>
                    <a:ext uri="{9D8B030D-6E8A-4147-A177-3AD203B41FA5}">
                      <a16:colId xmlns:a16="http://schemas.microsoft.com/office/drawing/2014/main" val="889845131"/>
                    </a:ext>
                  </a:extLst>
                </a:gridCol>
                <a:gridCol w="636985">
                  <a:extLst>
                    <a:ext uri="{9D8B030D-6E8A-4147-A177-3AD203B41FA5}">
                      <a16:colId xmlns:a16="http://schemas.microsoft.com/office/drawing/2014/main" val="207791388"/>
                    </a:ext>
                  </a:extLst>
                </a:gridCol>
                <a:gridCol w="636984">
                  <a:extLst>
                    <a:ext uri="{9D8B030D-6E8A-4147-A177-3AD203B41FA5}">
                      <a16:colId xmlns:a16="http://schemas.microsoft.com/office/drawing/2014/main" val="2841067561"/>
                    </a:ext>
                  </a:extLst>
                </a:gridCol>
                <a:gridCol w="636985">
                  <a:extLst>
                    <a:ext uri="{9D8B030D-6E8A-4147-A177-3AD203B41FA5}">
                      <a16:colId xmlns:a16="http://schemas.microsoft.com/office/drawing/2014/main" val="2868912172"/>
                    </a:ext>
                  </a:extLst>
                </a:gridCol>
                <a:gridCol w="638175">
                  <a:extLst>
                    <a:ext uri="{9D8B030D-6E8A-4147-A177-3AD203B41FA5}">
                      <a16:colId xmlns:a16="http://schemas.microsoft.com/office/drawing/2014/main" val="211787135"/>
                    </a:ext>
                  </a:extLst>
                </a:gridCol>
                <a:gridCol w="636984">
                  <a:extLst>
                    <a:ext uri="{9D8B030D-6E8A-4147-A177-3AD203B41FA5}">
                      <a16:colId xmlns:a16="http://schemas.microsoft.com/office/drawing/2014/main" val="39485251"/>
                    </a:ext>
                  </a:extLst>
                </a:gridCol>
              </a:tblGrid>
              <a:tr h="446485">
                <a:tc>
                  <a:txBody>
                    <a:bodyPr/>
                    <a:lstStyle>
                      <a:lvl1pPr eaLnBrk="0" hangingPunct="0">
                        <a:spcBef>
                          <a:spcPct val="20000"/>
                        </a:spcBef>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4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endParaRPr>
                    </a:p>
                  </a:txBody>
                  <a:tcPr marL="67500" marR="67500" marT="35100" marB="351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lvl1pPr eaLnBrk="0" hangingPunct="0">
                        <a:spcBef>
                          <a:spcPct val="20000"/>
                        </a:spcBef>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4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rPr>
                        <a:t>i</a:t>
                      </a:r>
                    </a:p>
                  </a:txBody>
                  <a:tcPr marL="67500" marR="67500" marT="35100" marB="351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lvl1pPr eaLnBrk="0" hangingPunct="0">
                        <a:spcBef>
                          <a:spcPct val="20000"/>
                        </a:spcBef>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4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rPr>
                        <a:t>f1()</a:t>
                      </a:r>
                    </a:p>
                  </a:txBody>
                  <a:tcPr marL="67500" marR="67500" marT="35100" marB="351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lvl1pPr eaLnBrk="0" hangingPunct="0">
                        <a:spcBef>
                          <a:spcPct val="20000"/>
                        </a:spcBef>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4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rPr>
                        <a:t>j</a:t>
                      </a:r>
                    </a:p>
                  </a:txBody>
                  <a:tcPr marL="67500" marR="67500" marT="35100" marB="351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lvl1pPr eaLnBrk="0" hangingPunct="0">
                        <a:spcBef>
                          <a:spcPct val="20000"/>
                        </a:spcBef>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4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rPr>
                        <a:t>k</a:t>
                      </a:r>
                    </a:p>
                  </a:txBody>
                  <a:tcPr marL="67500" marR="67500" marT="35100" marB="351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lvl1pPr eaLnBrk="0" hangingPunct="0">
                        <a:spcBef>
                          <a:spcPct val="20000"/>
                        </a:spcBef>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4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rPr>
                        <a:t>f2()</a:t>
                      </a:r>
                      <a:endParaRPr kumimoji="0" lang="zh-CN" altLang="en-US" sz="14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endParaRPr>
                    </a:p>
                  </a:txBody>
                  <a:tcPr marL="67500" marR="67500" marT="35100" marB="351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lvl1pPr eaLnBrk="0" hangingPunct="0">
                        <a:spcBef>
                          <a:spcPct val="20000"/>
                        </a:spcBef>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4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rPr>
                        <a:t>f3()</a:t>
                      </a:r>
                      <a:endParaRPr kumimoji="0" lang="zh-CN" altLang="en-US" sz="14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endParaRPr>
                    </a:p>
                  </a:txBody>
                  <a:tcPr marL="67500" marR="67500" marT="35100" marB="351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lvl1pPr eaLnBrk="0" hangingPunct="0">
                        <a:spcBef>
                          <a:spcPct val="20000"/>
                        </a:spcBef>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4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rPr>
                        <a:t>m</a:t>
                      </a:r>
                    </a:p>
                  </a:txBody>
                  <a:tcPr marL="67500" marR="67500" marT="35100" marB="351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lvl1pPr eaLnBrk="0" hangingPunct="0">
                        <a:spcBef>
                          <a:spcPct val="20000"/>
                        </a:spcBef>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4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rPr>
                        <a:t>f4()</a:t>
                      </a:r>
                      <a:endParaRPr kumimoji="0" lang="zh-CN" altLang="en-US" sz="14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endParaRPr>
                    </a:p>
                  </a:txBody>
                  <a:tcPr marL="67500" marR="67500" marT="35100" marB="351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lvl1pPr eaLnBrk="0" hangingPunct="0">
                        <a:spcBef>
                          <a:spcPct val="20000"/>
                        </a:spcBef>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4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rPr>
                        <a:t>N</a:t>
                      </a:r>
                    </a:p>
                  </a:txBody>
                  <a:tcPr marL="67500" marR="67500" marT="35100" marB="351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extLst>
                  <a:ext uri="{0D108BD9-81ED-4DB2-BD59-A6C34878D82A}">
                    <a16:rowId xmlns:a16="http://schemas.microsoft.com/office/drawing/2014/main" val="2491606547"/>
                  </a:ext>
                </a:extLst>
              </a:tr>
              <a:tr h="445294">
                <a:tc>
                  <a:txBody>
                    <a:bodyPr/>
                    <a:lstStyle>
                      <a:lvl1pPr eaLnBrk="0" hangingPunct="0">
                        <a:spcBef>
                          <a:spcPct val="20000"/>
                        </a:spcBef>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4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rPr>
                        <a:t>基类</a:t>
                      </a:r>
                      <a:r>
                        <a:rPr kumimoji="0" lang="en-US" altLang="zh-CN" sz="14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rPr>
                        <a:t>A</a:t>
                      </a:r>
                    </a:p>
                  </a:txBody>
                  <a:tcPr marL="67500" marR="67500" marT="35100" marB="351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400" b="0"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endParaRPr>
                    </a:p>
                  </a:txBody>
                  <a:tcPr marL="67500" marR="67500" marT="35100" marB="351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400" b="0"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endParaRPr>
                    </a:p>
                  </a:txBody>
                  <a:tcPr marL="67500" marR="67500" marT="35100" marB="351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400" b="0"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endParaRPr>
                    </a:p>
                  </a:txBody>
                  <a:tcPr marL="67500" marR="67500" marT="35100" marB="351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400" b="0"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endParaRPr>
                    </a:p>
                  </a:txBody>
                  <a:tcPr marL="67500" marR="67500" marT="35100" marB="351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400" b="0"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endParaRPr>
                    </a:p>
                  </a:txBody>
                  <a:tcPr marL="67500" marR="67500" marT="35100" marB="351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4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endParaRPr>
                    </a:p>
                  </a:txBody>
                  <a:tcPr marL="67500" marR="67500" marT="35100" marB="351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4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endParaRPr>
                    </a:p>
                  </a:txBody>
                  <a:tcPr marL="67500" marR="67500" marT="35100" marB="351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4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endParaRPr>
                    </a:p>
                  </a:txBody>
                  <a:tcPr marL="67500" marR="67500" marT="35100" marB="351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4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endParaRPr>
                    </a:p>
                  </a:txBody>
                  <a:tcPr marL="67500" marR="67500" marT="35100" marB="351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88885274"/>
                  </a:ext>
                </a:extLst>
              </a:tr>
              <a:tr h="481680">
                <a:tc>
                  <a:txBody>
                    <a:bodyPr/>
                    <a:lstStyle>
                      <a:lvl1pPr eaLnBrk="0" hangingPunct="0">
                        <a:spcBef>
                          <a:spcPct val="20000"/>
                        </a:spcBef>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4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rPr>
                        <a:t>公用派生类</a:t>
                      </a:r>
                      <a:r>
                        <a:rPr kumimoji="0" lang="en-US" altLang="zh-CN" sz="14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rPr>
                        <a:t>B</a:t>
                      </a:r>
                    </a:p>
                  </a:txBody>
                  <a:tcPr marL="67500" marR="67500" marT="35100" marB="351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400" b="0"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endParaRPr>
                    </a:p>
                  </a:txBody>
                  <a:tcPr marL="67500" marR="67500" marT="35100" marB="351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400" b="0"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endParaRPr>
                    </a:p>
                  </a:txBody>
                  <a:tcPr marL="67500" marR="67500" marT="35100" marB="351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400" b="0"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endParaRPr>
                    </a:p>
                  </a:txBody>
                  <a:tcPr marL="67500" marR="67500" marT="35100" marB="351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400" b="0"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endParaRPr>
                    </a:p>
                  </a:txBody>
                  <a:tcPr marL="67500" marR="67500" marT="35100" marB="351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400" b="0"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endParaRPr>
                    </a:p>
                  </a:txBody>
                  <a:tcPr marL="67500" marR="67500" marT="35100" marB="351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400" b="0"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endParaRPr>
                    </a:p>
                  </a:txBody>
                  <a:tcPr marL="67500" marR="67500" marT="35100" marB="351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400" b="0"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endParaRPr>
                    </a:p>
                  </a:txBody>
                  <a:tcPr marL="67500" marR="67500" marT="35100" marB="351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4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endParaRPr>
                    </a:p>
                  </a:txBody>
                  <a:tcPr marL="67500" marR="67500" marT="35100" marB="351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4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endParaRPr>
                    </a:p>
                  </a:txBody>
                  <a:tcPr marL="67500" marR="67500" marT="35100" marB="351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97808376"/>
                  </a:ext>
                </a:extLst>
              </a:tr>
              <a:tr h="481680">
                <a:tc>
                  <a:txBody>
                    <a:bodyPr/>
                    <a:lstStyle>
                      <a:lvl1pPr eaLnBrk="0" hangingPunct="0">
                        <a:spcBef>
                          <a:spcPct val="20000"/>
                        </a:spcBef>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4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rPr>
                        <a:t>保护派生类</a:t>
                      </a:r>
                      <a:r>
                        <a:rPr kumimoji="0" lang="en-US" altLang="zh-CN" sz="14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rPr>
                        <a:t>C</a:t>
                      </a:r>
                    </a:p>
                  </a:txBody>
                  <a:tcPr marL="67500" marR="67500" marT="35100" marB="351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4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endParaRPr>
                    </a:p>
                  </a:txBody>
                  <a:tcPr marL="67500" marR="67500" marT="35100" marB="351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4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endParaRPr>
                    </a:p>
                  </a:txBody>
                  <a:tcPr marL="67500" marR="67500" marT="35100" marB="351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4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endParaRPr>
                    </a:p>
                  </a:txBody>
                  <a:tcPr marL="67500" marR="67500" marT="35100" marB="351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400" b="0"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endParaRPr>
                    </a:p>
                  </a:txBody>
                  <a:tcPr marL="67500" marR="67500" marT="35100" marB="351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400" b="0"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endParaRPr>
                    </a:p>
                  </a:txBody>
                  <a:tcPr marL="67500" marR="67500" marT="35100" marB="351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400" b="0"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endParaRPr>
                    </a:p>
                  </a:txBody>
                  <a:tcPr marL="67500" marR="67500" marT="35100" marB="351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400" b="0"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endParaRPr>
                    </a:p>
                  </a:txBody>
                  <a:tcPr marL="67500" marR="67500" marT="35100" marB="351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400" b="0"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endParaRPr>
                    </a:p>
                  </a:txBody>
                  <a:tcPr marL="67500" marR="67500" marT="35100" marB="351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400" b="0"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endParaRPr>
                    </a:p>
                  </a:txBody>
                  <a:tcPr marL="67500" marR="67500" marT="35100" marB="351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77857624"/>
                  </a:ext>
                </a:extLst>
              </a:tr>
            </a:tbl>
          </a:graphicData>
        </a:graphic>
      </p:graphicFrame>
    </p:spTree>
    <p:extLst>
      <p:ext uri="{BB962C8B-B14F-4D97-AF65-F5344CB8AC3E}">
        <p14:creationId xmlns:p14="http://schemas.microsoft.com/office/powerpoint/2010/main" val="35898917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658"/>
                                        </p:tgtEl>
                                        <p:attrNameLst>
                                          <p:attrName>style.visibility</p:attrName>
                                        </p:attrNameLst>
                                      </p:cBhvr>
                                      <p:to>
                                        <p:strVal val="visible"/>
                                      </p:to>
                                    </p:set>
                                    <p:animEffect transition="in" filter="blinds(horizontal)">
                                      <p:cBhvr>
                                        <p:cTn id="7" dur="500"/>
                                        <p:tgtEl>
                                          <p:spTgt spid="276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660"/>
                                        </p:tgtEl>
                                        <p:attrNameLst>
                                          <p:attrName>style.visibility</p:attrName>
                                        </p:attrNameLst>
                                      </p:cBhvr>
                                      <p:to>
                                        <p:strVal val="visible"/>
                                      </p:to>
                                    </p:set>
                                    <p:animEffect transition="in" filter="blinds(horizontal)">
                                      <p:cBhvr>
                                        <p:cTn id="12" dur="500"/>
                                        <p:tgtEl>
                                          <p:spTgt spid="276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xit" presetSubtype="4" fill="hold" grpId="1" nodeType="clickEffect">
                                  <p:stCondLst>
                                    <p:cond delay="0"/>
                                  </p:stCondLst>
                                  <p:childTnLst>
                                    <p:anim calcmode="lin" valueType="num">
                                      <p:cBhvr additive="base">
                                        <p:cTn id="16" dur="500"/>
                                        <p:tgtEl>
                                          <p:spTgt spid="27658"/>
                                        </p:tgtEl>
                                        <p:attrNameLst>
                                          <p:attrName>ppt_x</p:attrName>
                                        </p:attrNameLst>
                                      </p:cBhvr>
                                      <p:tavLst>
                                        <p:tav tm="0">
                                          <p:val>
                                            <p:strVal val="ppt_x"/>
                                          </p:val>
                                        </p:tav>
                                        <p:tav tm="100000">
                                          <p:val>
                                            <p:strVal val="ppt_x"/>
                                          </p:val>
                                        </p:tav>
                                      </p:tavLst>
                                    </p:anim>
                                    <p:anim calcmode="lin" valueType="num">
                                      <p:cBhvr additive="base">
                                        <p:cTn id="17" dur="500"/>
                                        <p:tgtEl>
                                          <p:spTgt spid="27658"/>
                                        </p:tgtEl>
                                        <p:attrNameLst>
                                          <p:attrName>ppt_y</p:attrName>
                                        </p:attrNameLst>
                                      </p:cBhvr>
                                      <p:tavLst>
                                        <p:tav tm="0">
                                          <p:val>
                                            <p:strVal val="ppt_y"/>
                                          </p:val>
                                        </p:tav>
                                        <p:tav tm="100000">
                                          <p:val>
                                            <p:strVal val="1+ppt_h/2"/>
                                          </p:val>
                                        </p:tav>
                                      </p:tavLst>
                                    </p:anim>
                                    <p:set>
                                      <p:cBhvr>
                                        <p:cTn id="18" dur="1" fill="hold">
                                          <p:stCondLst>
                                            <p:cond delay="499"/>
                                          </p:stCondLst>
                                        </p:cTn>
                                        <p:tgtEl>
                                          <p:spTgt spid="27658"/>
                                        </p:tgtEl>
                                        <p:attrNameLst>
                                          <p:attrName>style.visibility</p:attrName>
                                        </p:attrNameLst>
                                      </p:cBhvr>
                                      <p:to>
                                        <p:strVal val="hidden"/>
                                      </p:to>
                                    </p:set>
                                  </p:childTnLst>
                                </p:cTn>
                              </p:par>
                              <p:par>
                                <p:cTn id="19" presetID="2" presetClass="exit" presetSubtype="4" fill="hold" grpId="1" nodeType="withEffect">
                                  <p:stCondLst>
                                    <p:cond delay="0"/>
                                  </p:stCondLst>
                                  <p:childTnLst>
                                    <p:anim calcmode="lin" valueType="num">
                                      <p:cBhvr additive="base">
                                        <p:cTn id="20" dur="500"/>
                                        <p:tgtEl>
                                          <p:spTgt spid="27660"/>
                                        </p:tgtEl>
                                        <p:attrNameLst>
                                          <p:attrName>ppt_x</p:attrName>
                                        </p:attrNameLst>
                                      </p:cBhvr>
                                      <p:tavLst>
                                        <p:tav tm="0">
                                          <p:val>
                                            <p:strVal val="ppt_x"/>
                                          </p:val>
                                        </p:tav>
                                        <p:tav tm="100000">
                                          <p:val>
                                            <p:strVal val="ppt_x"/>
                                          </p:val>
                                        </p:tav>
                                      </p:tavLst>
                                    </p:anim>
                                    <p:anim calcmode="lin" valueType="num">
                                      <p:cBhvr additive="base">
                                        <p:cTn id="21" dur="500"/>
                                        <p:tgtEl>
                                          <p:spTgt spid="27660"/>
                                        </p:tgtEl>
                                        <p:attrNameLst>
                                          <p:attrName>ppt_y</p:attrName>
                                        </p:attrNameLst>
                                      </p:cBhvr>
                                      <p:tavLst>
                                        <p:tav tm="0">
                                          <p:val>
                                            <p:strVal val="ppt_y"/>
                                          </p:val>
                                        </p:tav>
                                        <p:tav tm="100000">
                                          <p:val>
                                            <p:strVal val="1+ppt_h/2"/>
                                          </p:val>
                                        </p:tav>
                                      </p:tavLst>
                                    </p:anim>
                                    <p:set>
                                      <p:cBhvr>
                                        <p:cTn id="22" dur="1" fill="hold">
                                          <p:stCondLst>
                                            <p:cond delay="499"/>
                                          </p:stCondLst>
                                        </p:cTn>
                                        <p:tgtEl>
                                          <p:spTgt spid="27660"/>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7661"/>
                                        </p:tgtEl>
                                        <p:attrNameLst>
                                          <p:attrName>style.visibility</p:attrName>
                                        </p:attrNameLst>
                                      </p:cBhvr>
                                      <p:to>
                                        <p:strVal val="visible"/>
                                      </p:to>
                                    </p:set>
                                    <p:animEffect transition="in" filter="blinds(horizontal)">
                                      <p:cBhvr>
                                        <p:cTn id="27" dur="500"/>
                                        <p:tgtEl>
                                          <p:spTgt spid="2766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7662"/>
                                        </p:tgtEl>
                                        <p:attrNameLst>
                                          <p:attrName>style.visibility</p:attrName>
                                        </p:attrNameLst>
                                      </p:cBhvr>
                                      <p:to>
                                        <p:strVal val="visible"/>
                                      </p:to>
                                    </p:set>
                                    <p:animEffect transition="in" filter="blinds(horizontal)">
                                      <p:cBhvr>
                                        <p:cTn id="32" dur="500"/>
                                        <p:tgtEl>
                                          <p:spTgt spid="2766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xit" presetSubtype="4" fill="hold" grpId="1" nodeType="clickEffect">
                                  <p:stCondLst>
                                    <p:cond delay="0"/>
                                  </p:stCondLst>
                                  <p:childTnLst>
                                    <p:anim calcmode="lin" valueType="num">
                                      <p:cBhvr additive="base">
                                        <p:cTn id="36" dur="500"/>
                                        <p:tgtEl>
                                          <p:spTgt spid="27661"/>
                                        </p:tgtEl>
                                        <p:attrNameLst>
                                          <p:attrName>ppt_x</p:attrName>
                                        </p:attrNameLst>
                                      </p:cBhvr>
                                      <p:tavLst>
                                        <p:tav tm="0">
                                          <p:val>
                                            <p:strVal val="ppt_x"/>
                                          </p:val>
                                        </p:tav>
                                        <p:tav tm="100000">
                                          <p:val>
                                            <p:strVal val="ppt_x"/>
                                          </p:val>
                                        </p:tav>
                                      </p:tavLst>
                                    </p:anim>
                                    <p:anim calcmode="lin" valueType="num">
                                      <p:cBhvr additive="base">
                                        <p:cTn id="37" dur="500"/>
                                        <p:tgtEl>
                                          <p:spTgt spid="27661"/>
                                        </p:tgtEl>
                                        <p:attrNameLst>
                                          <p:attrName>ppt_y</p:attrName>
                                        </p:attrNameLst>
                                      </p:cBhvr>
                                      <p:tavLst>
                                        <p:tav tm="0">
                                          <p:val>
                                            <p:strVal val="ppt_y"/>
                                          </p:val>
                                        </p:tav>
                                        <p:tav tm="100000">
                                          <p:val>
                                            <p:strVal val="1+ppt_h/2"/>
                                          </p:val>
                                        </p:tav>
                                      </p:tavLst>
                                    </p:anim>
                                    <p:set>
                                      <p:cBhvr>
                                        <p:cTn id="38" dur="1" fill="hold">
                                          <p:stCondLst>
                                            <p:cond delay="499"/>
                                          </p:stCondLst>
                                        </p:cTn>
                                        <p:tgtEl>
                                          <p:spTgt spid="27661"/>
                                        </p:tgtEl>
                                        <p:attrNameLst>
                                          <p:attrName>style.visibility</p:attrName>
                                        </p:attrNameLst>
                                      </p:cBhvr>
                                      <p:to>
                                        <p:strVal val="hidden"/>
                                      </p:to>
                                    </p:set>
                                  </p:childTnLst>
                                </p:cTn>
                              </p:par>
                              <p:par>
                                <p:cTn id="39" presetID="2" presetClass="exit" presetSubtype="4" fill="hold" grpId="1" nodeType="withEffect">
                                  <p:stCondLst>
                                    <p:cond delay="0"/>
                                  </p:stCondLst>
                                  <p:childTnLst>
                                    <p:anim calcmode="lin" valueType="num">
                                      <p:cBhvr additive="base">
                                        <p:cTn id="40" dur="500"/>
                                        <p:tgtEl>
                                          <p:spTgt spid="27662"/>
                                        </p:tgtEl>
                                        <p:attrNameLst>
                                          <p:attrName>ppt_x</p:attrName>
                                        </p:attrNameLst>
                                      </p:cBhvr>
                                      <p:tavLst>
                                        <p:tav tm="0">
                                          <p:val>
                                            <p:strVal val="ppt_x"/>
                                          </p:val>
                                        </p:tav>
                                        <p:tav tm="100000">
                                          <p:val>
                                            <p:strVal val="ppt_x"/>
                                          </p:val>
                                        </p:tav>
                                      </p:tavLst>
                                    </p:anim>
                                    <p:anim calcmode="lin" valueType="num">
                                      <p:cBhvr additive="base">
                                        <p:cTn id="41" dur="500"/>
                                        <p:tgtEl>
                                          <p:spTgt spid="27662"/>
                                        </p:tgtEl>
                                        <p:attrNameLst>
                                          <p:attrName>ppt_y</p:attrName>
                                        </p:attrNameLst>
                                      </p:cBhvr>
                                      <p:tavLst>
                                        <p:tav tm="0">
                                          <p:val>
                                            <p:strVal val="ppt_y"/>
                                          </p:val>
                                        </p:tav>
                                        <p:tav tm="100000">
                                          <p:val>
                                            <p:strVal val="1+ppt_h/2"/>
                                          </p:val>
                                        </p:tav>
                                      </p:tavLst>
                                    </p:anim>
                                    <p:set>
                                      <p:cBhvr>
                                        <p:cTn id="42" dur="1" fill="hold">
                                          <p:stCondLst>
                                            <p:cond delay="499"/>
                                          </p:stCondLst>
                                        </p:cTn>
                                        <p:tgtEl>
                                          <p:spTgt spid="27662"/>
                                        </p:tgtEl>
                                        <p:attrNameLst>
                                          <p:attrName>style.visibility</p:attrName>
                                        </p:attrNameLst>
                                      </p:cBhvr>
                                      <p:to>
                                        <p:strVal val="hidden"/>
                                      </p:to>
                                    </p:set>
                                  </p:childTnLst>
                                </p:cTn>
                              </p:par>
                              <p:par>
                                <p:cTn id="43" presetID="2" presetClass="exit" presetSubtype="4" fill="hold" nodeType="withEffect">
                                  <p:stCondLst>
                                    <p:cond delay="0"/>
                                  </p:stCondLst>
                                  <p:childTnLst>
                                    <p:anim calcmode="lin" valueType="num">
                                      <p:cBhvr additive="base">
                                        <p:cTn id="44" dur="500"/>
                                        <p:tgtEl>
                                          <p:spTgt spid="27652"/>
                                        </p:tgtEl>
                                        <p:attrNameLst>
                                          <p:attrName>ppt_x</p:attrName>
                                        </p:attrNameLst>
                                      </p:cBhvr>
                                      <p:tavLst>
                                        <p:tav tm="0">
                                          <p:val>
                                            <p:strVal val="ppt_x"/>
                                          </p:val>
                                        </p:tav>
                                        <p:tav tm="100000">
                                          <p:val>
                                            <p:strVal val="ppt_x"/>
                                          </p:val>
                                        </p:tav>
                                      </p:tavLst>
                                    </p:anim>
                                    <p:anim calcmode="lin" valueType="num">
                                      <p:cBhvr additive="base">
                                        <p:cTn id="45" dur="500"/>
                                        <p:tgtEl>
                                          <p:spTgt spid="27652"/>
                                        </p:tgtEl>
                                        <p:attrNameLst>
                                          <p:attrName>ppt_y</p:attrName>
                                        </p:attrNameLst>
                                      </p:cBhvr>
                                      <p:tavLst>
                                        <p:tav tm="0">
                                          <p:val>
                                            <p:strVal val="ppt_y"/>
                                          </p:val>
                                        </p:tav>
                                        <p:tav tm="100000">
                                          <p:val>
                                            <p:strVal val="1+ppt_h/2"/>
                                          </p:val>
                                        </p:tav>
                                      </p:tavLst>
                                    </p:anim>
                                    <p:set>
                                      <p:cBhvr>
                                        <p:cTn id="46" dur="1" fill="hold">
                                          <p:stCondLst>
                                            <p:cond delay="499"/>
                                          </p:stCondLst>
                                        </p:cTn>
                                        <p:tgtEl>
                                          <p:spTgt spid="27652"/>
                                        </p:tgtEl>
                                        <p:attrNameLst>
                                          <p:attrName>style.visibility</p:attrName>
                                        </p:attrNameLst>
                                      </p:cBhvr>
                                      <p:to>
                                        <p:strVal val="hidden"/>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5" presetClass="entr" presetSubtype="10" fill="hold" grpId="0" nodeType="clickEffect">
                                  <p:stCondLst>
                                    <p:cond delay="0"/>
                                  </p:stCondLst>
                                  <p:childTnLst>
                                    <p:set>
                                      <p:cBhvr>
                                        <p:cTn id="50" dur="1" fill="hold">
                                          <p:stCondLst>
                                            <p:cond delay="0"/>
                                          </p:stCondLst>
                                        </p:cTn>
                                        <p:tgtEl>
                                          <p:spTgt spid="27663"/>
                                        </p:tgtEl>
                                        <p:attrNameLst>
                                          <p:attrName>style.visibility</p:attrName>
                                        </p:attrNameLst>
                                      </p:cBhvr>
                                      <p:to>
                                        <p:strVal val="visible"/>
                                      </p:to>
                                    </p:set>
                                    <p:animEffect transition="in" filter="checkerboard(across)">
                                      <p:cBhvr>
                                        <p:cTn id="51" dur="500"/>
                                        <p:tgtEl>
                                          <p:spTgt spid="27663"/>
                                        </p:tgtEl>
                                      </p:cBhvr>
                                    </p:animEffect>
                                  </p:childTnLst>
                                </p:cTn>
                              </p:par>
                              <p:par>
                                <p:cTn id="52" presetID="5" presetClass="entr" presetSubtype="10" fill="hold" grpId="0" nodeType="withEffect">
                                  <p:stCondLst>
                                    <p:cond delay="0"/>
                                  </p:stCondLst>
                                  <p:childTnLst>
                                    <p:set>
                                      <p:cBhvr>
                                        <p:cTn id="53" dur="1" fill="hold">
                                          <p:stCondLst>
                                            <p:cond delay="0"/>
                                          </p:stCondLst>
                                        </p:cTn>
                                        <p:tgtEl>
                                          <p:spTgt spid="27665"/>
                                        </p:tgtEl>
                                        <p:attrNameLst>
                                          <p:attrName>style.visibility</p:attrName>
                                        </p:attrNameLst>
                                      </p:cBhvr>
                                      <p:to>
                                        <p:strVal val="visible"/>
                                      </p:to>
                                    </p:set>
                                    <p:animEffect transition="in" filter="checkerboard(across)">
                                      <p:cBhvr>
                                        <p:cTn id="54" dur="500"/>
                                        <p:tgtEl>
                                          <p:spTgt spid="27665"/>
                                        </p:tgtEl>
                                      </p:cBhvr>
                                    </p:animEffect>
                                  </p:childTnLst>
                                </p:cTn>
                              </p:par>
                              <p:par>
                                <p:cTn id="55" presetID="5" presetClass="entr" presetSubtype="10" fill="hold" grpId="0" nodeType="withEffect">
                                  <p:stCondLst>
                                    <p:cond delay="0"/>
                                  </p:stCondLst>
                                  <p:childTnLst>
                                    <p:set>
                                      <p:cBhvr>
                                        <p:cTn id="56" dur="1" fill="hold">
                                          <p:stCondLst>
                                            <p:cond delay="0"/>
                                          </p:stCondLst>
                                        </p:cTn>
                                        <p:tgtEl>
                                          <p:spTgt spid="27789"/>
                                        </p:tgtEl>
                                        <p:attrNameLst>
                                          <p:attrName>style.visibility</p:attrName>
                                        </p:attrNameLst>
                                      </p:cBhvr>
                                      <p:to>
                                        <p:strVal val="visible"/>
                                      </p:to>
                                    </p:set>
                                    <p:animEffect transition="in" filter="checkerboard(across)">
                                      <p:cBhvr>
                                        <p:cTn id="57" dur="500"/>
                                        <p:tgtEl>
                                          <p:spTgt spid="2778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5" presetClass="entr" presetSubtype="10" fill="hold" nodeType="clickEffect">
                                  <p:stCondLst>
                                    <p:cond delay="0"/>
                                  </p:stCondLst>
                                  <p:childTnLst>
                                    <p:set>
                                      <p:cBhvr>
                                        <p:cTn id="61" dur="1" fill="hold">
                                          <p:stCondLst>
                                            <p:cond delay="0"/>
                                          </p:stCondLst>
                                        </p:cTn>
                                        <p:tgtEl>
                                          <p:spTgt spid="28151"/>
                                        </p:tgtEl>
                                        <p:attrNameLst>
                                          <p:attrName>style.visibility</p:attrName>
                                        </p:attrNameLst>
                                      </p:cBhvr>
                                      <p:to>
                                        <p:strVal val="visible"/>
                                      </p:to>
                                    </p:set>
                                    <p:animEffect transition="in" filter="checkerboard(across)">
                                      <p:cBhvr>
                                        <p:cTn id="62" dur="500"/>
                                        <p:tgtEl>
                                          <p:spTgt spid="28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8" grpId="0" animBg="1"/>
      <p:bldP spid="27658" grpId="1" animBg="1"/>
      <p:bldP spid="27660" grpId="0" animBg="1"/>
      <p:bldP spid="27660" grpId="1" animBg="1"/>
      <p:bldP spid="27661" grpId="0" animBg="1"/>
      <p:bldP spid="27661" grpId="1" animBg="1"/>
      <p:bldP spid="27662" grpId="0" animBg="1"/>
      <p:bldP spid="27662" grpId="1" animBg="1"/>
      <p:bldP spid="27663" grpId="0" animBg="1"/>
      <p:bldP spid="27665" grpId="0" animBg="1"/>
      <p:bldP spid="27789" grpId="0" animBg="1"/>
    </p:bld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a:extLst>
              <a:ext uri="{FF2B5EF4-FFF2-40B4-BE49-F238E27FC236}">
                <a16:creationId xmlns:a16="http://schemas.microsoft.com/office/drawing/2014/main" id="{C38F802A-97D8-47CE-BCBF-3F19121E4384}"/>
              </a:ext>
            </a:extLst>
          </p:cNvPr>
          <p:cNvSpPr>
            <a:spLocks noGrp="1" noChangeArrowheads="1"/>
          </p:cNvSpPr>
          <p:nvPr>
            <p:ph type="ctrTitle" idx="4294967295"/>
          </p:nvPr>
        </p:nvSpPr>
        <p:spPr>
          <a:xfrm>
            <a:off x="1943100" y="837009"/>
            <a:ext cx="6057900" cy="51435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50000"/>
              </a:lnSpc>
              <a:spcBef>
                <a:spcPct val="50000"/>
              </a:spcBef>
            </a:pPr>
            <a:r>
              <a:rPr lang="zh-CN" altLang="en-US" sz="2250"/>
              <a:t>11.4.4 多级派生时的访问属性</a:t>
            </a:r>
          </a:p>
        </p:txBody>
      </p:sp>
      <p:pic>
        <p:nvPicPr>
          <p:cNvPr id="27652" name="Picture 4" descr="F:\C++程序设计\tu\tu\图11.9.tif">
            <a:extLst>
              <a:ext uri="{FF2B5EF4-FFF2-40B4-BE49-F238E27FC236}">
                <a16:creationId xmlns:a16="http://schemas.microsoft.com/office/drawing/2014/main" id="{CF8938A5-1250-45B0-AAB0-AE8AA58C25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2390" y="1600200"/>
            <a:ext cx="804863"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63" name="Rectangle 15">
            <a:extLst>
              <a:ext uri="{FF2B5EF4-FFF2-40B4-BE49-F238E27FC236}">
                <a16:creationId xmlns:a16="http://schemas.microsoft.com/office/drawing/2014/main" id="{C9000CAE-10D3-4471-87A6-8ED5F5A92B9A}"/>
              </a:ext>
            </a:extLst>
          </p:cNvPr>
          <p:cNvSpPr>
            <a:spLocks noChangeArrowheads="1"/>
          </p:cNvSpPr>
          <p:nvPr/>
        </p:nvSpPr>
        <p:spPr bwMode="auto">
          <a:xfrm>
            <a:off x="1494236" y="1376363"/>
            <a:ext cx="2106215" cy="1962076"/>
          </a:xfrm>
          <a:prstGeom prst="rect">
            <a:avLst/>
          </a:prstGeom>
          <a:noFill/>
          <a:ln w="19050">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50" b="1"/>
              <a:t>class A        //</a:t>
            </a:r>
            <a:r>
              <a:rPr lang="zh-CN" altLang="en-US" sz="1350" b="1"/>
              <a:t>基类</a:t>
            </a:r>
          </a:p>
          <a:p>
            <a:pPr eaLnBrk="1" hangingPunct="1"/>
            <a:r>
              <a:rPr lang="zh-CN" altLang="en-US" sz="1350" b="1"/>
              <a:t>{</a:t>
            </a:r>
            <a:r>
              <a:rPr lang="en-US" altLang="zh-CN" sz="1350" b="1"/>
              <a:t>public:</a:t>
            </a:r>
          </a:p>
          <a:p>
            <a:pPr eaLnBrk="1" hangingPunct="1"/>
            <a:r>
              <a:rPr lang="en-US" altLang="zh-CN" sz="1350" b="1"/>
              <a:t>      int i;</a:t>
            </a:r>
          </a:p>
          <a:p>
            <a:pPr eaLnBrk="1" hangingPunct="1"/>
            <a:r>
              <a:rPr lang="en-US" altLang="zh-CN" sz="1350" b="1"/>
              <a:t> protected:</a:t>
            </a:r>
          </a:p>
          <a:p>
            <a:pPr eaLnBrk="1" hangingPunct="1"/>
            <a:r>
              <a:rPr lang="en-US" altLang="zh-CN" sz="1350" b="1"/>
              <a:t>      void f1( );</a:t>
            </a:r>
          </a:p>
          <a:p>
            <a:pPr eaLnBrk="1" hangingPunct="1"/>
            <a:r>
              <a:rPr lang="en-US" altLang="zh-CN" sz="1350" b="1"/>
              <a:t>      int j;</a:t>
            </a:r>
          </a:p>
          <a:p>
            <a:pPr eaLnBrk="1" hangingPunct="1"/>
            <a:r>
              <a:rPr lang="en-US" altLang="zh-CN" sz="1350" b="1"/>
              <a:t> private:</a:t>
            </a:r>
          </a:p>
          <a:p>
            <a:pPr eaLnBrk="1" hangingPunct="1"/>
            <a:r>
              <a:rPr lang="en-US" altLang="zh-CN" sz="1350" b="1"/>
              <a:t>      int k;</a:t>
            </a:r>
          </a:p>
          <a:p>
            <a:pPr eaLnBrk="1" hangingPunct="1"/>
            <a:r>
              <a:rPr lang="en-US" altLang="zh-CN" sz="1350" b="1"/>
              <a:t>};</a:t>
            </a:r>
          </a:p>
        </p:txBody>
      </p:sp>
      <p:sp>
        <p:nvSpPr>
          <p:cNvPr id="27665" name="Rectangle 17">
            <a:extLst>
              <a:ext uri="{FF2B5EF4-FFF2-40B4-BE49-F238E27FC236}">
                <a16:creationId xmlns:a16="http://schemas.microsoft.com/office/drawing/2014/main" id="{9FE0E69F-3B67-481B-954C-B63C4C877595}"/>
              </a:ext>
            </a:extLst>
          </p:cNvPr>
          <p:cNvSpPr>
            <a:spLocks noChangeArrowheads="1"/>
          </p:cNvSpPr>
          <p:nvPr/>
        </p:nvSpPr>
        <p:spPr bwMode="auto">
          <a:xfrm>
            <a:off x="3762375" y="1376363"/>
            <a:ext cx="1781175" cy="1944291"/>
          </a:xfrm>
          <a:prstGeom prst="rect">
            <a:avLst/>
          </a:prstGeom>
          <a:noFill/>
          <a:ln w="19050">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50" b="1" dirty="0"/>
              <a:t>class B: public A</a:t>
            </a:r>
            <a:endParaRPr lang="zh-CN" altLang="en-US" sz="1350" b="1" dirty="0"/>
          </a:p>
          <a:p>
            <a:pPr eaLnBrk="1" hangingPunct="1"/>
            <a:r>
              <a:rPr lang="zh-CN" altLang="en-US" sz="1350" b="1" dirty="0"/>
              <a:t>{</a:t>
            </a:r>
            <a:r>
              <a:rPr lang="en-US" altLang="zh-CN" sz="1350" b="1" dirty="0"/>
              <a:t>public:</a:t>
            </a:r>
          </a:p>
          <a:p>
            <a:pPr eaLnBrk="1" hangingPunct="1"/>
            <a:r>
              <a:rPr lang="en-US" altLang="zh-CN" sz="1350" b="1" dirty="0"/>
              <a:t>      void f2( );</a:t>
            </a:r>
          </a:p>
          <a:p>
            <a:pPr eaLnBrk="1" hangingPunct="1"/>
            <a:r>
              <a:rPr lang="en-US" altLang="zh-CN" sz="1350" b="1" dirty="0"/>
              <a:t> protected:</a:t>
            </a:r>
          </a:p>
          <a:p>
            <a:pPr eaLnBrk="1" hangingPunct="1"/>
            <a:r>
              <a:rPr lang="en-US" altLang="zh-CN" sz="1350" b="1" dirty="0"/>
              <a:t>      void f3( );</a:t>
            </a:r>
          </a:p>
          <a:p>
            <a:pPr eaLnBrk="1" hangingPunct="1"/>
            <a:r>
              <a:rPr lang="en-US" altLang="zh-CN" sz="1350" b="1" dirty="0"/>
              <a:t> private:</a:t>
            </a:r>
          </a:p>
          <a:p>
            <a:pPr eaLnBrk="1" hangingPunct="1"/>
            <a:r>
              <a:rPr lang="en-US" altLang="zh-CN" sz="1350" b="1" dirty="0"/>
              <a:t>      int m;</a:t>
            </a:r>
          </a:p>
          <a:p>
            <a:pPr eaLnBrk="1" hangingPunct="1"/>
            <a:r>
              <a:rPr lang="en-US" altLang="zh-CN" sz="1350" b="1" dirty="0"/>
              <a:t>};</a:t>
            </a:r>
          </a:p>
        </p:txBody>
      </p:sp>
      <p:sp>
        <p:nvSpPr>
          <p:cNvPr id="27789" name="Rectangle 141">
            <a:extLst>
              <a:ext uri="{FF2B5EF4-FFF2-40B4-BE49-F238E27FC236}">
                <a16:creationId xmlns:a16="http://schemas.microsoft.com/office/drawing/2014/main" id="{0BA8A1AE-7DC1-44B4-BD47-6A4E9E0F8D6E}"/>
              </a:ext>
            </a:extLst>
          </p:cNvPr>
          <p:cNvSpPr>
            <a:spLocks noChangeArrowheads="1"/>
          </p:cNvSpPr>
          <p:nvPr/>
        </p:nvSpPr>
        <p:spPr bwMode="auto">
          <a:xfrm>
            <a:off x="5706667" y="1376363"/>
            <a:ext cx="2106215" cy="1944291"/>
          </a:xfrm>
          <a:prstGeom prst="rect">
            <a:avLst/>
          </a:prstGeom>
          <a:noFill/>
          <a:ln w="19050">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50" b="1"/>
              <a:t>class C: protected B </a:t>
            </a:r>
            <a:r>
              <a:rPr lang="zh-CN" altLang="en-US" sz="1350" b="1"/>
              <a:t>{</a:t>
            </a:r>
            <a:r>
              <a:rPr lang="en-US" altLang="zh-CN" sz="1350" b="1"/>
              <a:t>public:</a:t>
            </a:r>
          </a:p>
          <a:p>
            <a:pPr eaLnBrk="1" hangingPunct="1"/>
            <a:r>
              <a:rPr lang="en-US" altLang="zh-CN" sz="1350" b="1"/>
              <a:t>    void f4( );</a:t>
            </a:r>
          </a:p>
          <a:p>
            <a:pPr eaLnBrk="1" hangingPunct="1"/>
            <a:r>
              <a:rPr lang="en-US" altLang="zh-CN" sz="1350" b="1"/>
              <a:t> private:</a:t>
            </a:r>
          </a:p>
          <a:p>
            <a:pPr eaLnBrk="1" hangingPunct="1"/>
            <a:r>
              <a:rPr lang="en-US" altLang="zh-CN" sz="1350" b="1"/>
              <a:t>     int n;</a:t>
            </a:r>
          </a:p>
          <a:p>
            <a:pPr eaLnBrk="1" hangingPunct="1"/>
            <a:r>
              <a:rPr lang="en-US" altLang="zh-CN" sz="1350" b="1"/>
              <a:t>};</a:t>
            </a:r>
            <a:endParaRPr lang="zh-CN" altLang="en-US" sz="1350" b="1"/>
          </a:p>
        </p:txBody>
      </p:sp>
      <p:graphicFrame>
        <p:nvGraphicFramePr>
          <p:cNvPr id="28151" name="Group 503">
            <a:extLst>
              <a:ext uri="{FF2B5EF4-FFF2-40B4-BE49-F238E27FC236}">
                <a16:creationId xmlns:a16="http://schemas.microsoft.com/office/drawing/2014/main" id="{D220C808-6B77-4C2B-88C0-4357E2CF6C0D}"/>
              </a:ext>
            </a:extLst>
          </p:cNvPr>
          <p:cNvGraphicFramePr>
            <a:graphicFrameLocks noGrp="1"/>
          </p:cNvGraphicFramePr>
          <p:nvPr/>
        </p:nvGraphicFramePr>
        <p:xfrm>
          <a:off x="1439467" y="3861197"/>
          <a:ext cx="6373417" cy="1885619"/>
        </p:xfrm>
        <a:graphic>
          <a:graphicData uri="http://schemas.openxmlformats.org/drawingml/2006/table">
            <a:tbl>
              <a:tblPr/>
              <a:tblGrid>
                <a:gridCol w="756047">
                  <a:extLst>
                    <a:ext uri="{9D8B030D-6E8A-4147-A177-3AD203B41FA5}">
                      <a16:colId xmlns:a16="http://schemas.microsoft.com/office/drawing/2014/main" val="2185479155"/>
                    </a:ext>
                  </a:extLst>
                </a:gridCol>
                <a:gridCol w="519113">
                  <a:extLst>
                    <a:ext uri="{9D8B030D-6E8A-4147-A177-3AD203B41FA5}">
                      <a16:colId xmlns:a16="http://schemas.microsoft.com/office/drawing/2014/main" val="2644745330"/>
                    </a:ext>
                  </a:extLst>
                </a:gridCol>
                <a:gridCol w="636985">
                  <a:extLst>
                    <a:ext uri="{9D8B030D-6E8A-4147-A177-3AD203B41FA5}">
                      <a16:colId xmlns:a16="http://schemas.microsoft.com/office/drawing/2014/main" val="2138445274"/>
                    </a:ext>
                  </a:extLst>
                </a:gridCol>
                <a:gridCol w="636984">
                  <a:extLst>
                    <a:ext uri="{9D8B030D-6E8A-4147-A177-3AD203B41FA5}">
                      <a16:colId xmlns:a16="http://schemas.microsoft.com/office/drawing/2014/main" val="4215393732"/>
                    </a:ext>
                  </a:extLst>
                </a:gridCol>
                <a:gridCol w="638175">
                  <a:extLst>
                    <a:ext uri="{9D8B030D-6E8A-4147-A177-3AD203B41FA5}">
                      <a16:colId xmlns:a16="http://schemas.microsoft.com/office/drawing/2014/main" val="889845131"/>
                    </a:ext>
                  </a:extLst>
                </a:gridCol>
                <a:gridCol w="636985">
                  <a:extLst>
                    <a:ext uri="{9D8B030D-6E8A-4147-A177-3AD203B41FA5}">
                      <a16:colId xmlns:a16="http://schemas.microsoft.com/office/drawing/2014/main" val="207791388"/>
                    </a:ext>
                  </a:extLst>
                </a:gridCol>
                <a:gridCol w="636984">
                  <a:extLst>
                    <a:ext uri="{9D8B030D-6E8A-4147-A177-3AD203B41FA5}">
                      <a16:colId xmlns:a16="http://schemas.microsoft.com/office/drawing/2014/main" val="2841067561"/>
                    </a:ext>
                  </a:extLst>
                </a:gridCol>
                <a:gridCol w="636985">
                  <a:extLst>
                    <a:ext uri="{9D8B030D-6E8A-4147-A177-3AD203B41FA5}">
                      <a16:colId xmlns:a16="http://schemas.microsoft.com/office/drawing/2014/main" val="2868912172"/>
                    </a:ext>
                  </a:extLst>
                </a:gridCol>
                <a:gridCol w="638175">
                  <a:extLst>
                    <a:ext uri="{9D8B030D-6E8A-4147-A177-3AD203B41FA5}">
                      <a16:colId xmlns:a16="http://schemas.microsoft.com/office/drawing/2014/main" val="211787135"/>
                    </a:ext>
                  </a:extLst>
                </a:gridCol>
                <a:gridCol w="636984">
                  <a:extLst>
                    <a:ext uri="{9D8B030D-6E8A-4147-A177-3AD203B41FA5}">
                      <a16:colId xmlns:a16="http://schemas.microsoft.com/office/drawing/2014/main" val="39485251"/>
                    </a:ext>
                  </a:extLst>
                </a:gridCol>
              </a:tblGrid>
              <a:tr h="446485">
                <a:tc>
                  <a:txBody>
                    <a:bodyPr/>
                    <a:lstStyle>
                      <a:lvl1pPr eaLnBrk="0" hangingPunct="0">
                        <a:spcBef>
                          <a:spcPct val="20000"/>
                        </a:spcBef>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4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endParaRPr>
                    </a:p>
                  </a:txBody>
                  <a:tcPr marL="67500" marR="67500" marT="35100" marB="351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lvl1pPr eaLnBrk="0" hangingPunct="0">
                        <a:spcBef>
                          <a:spcPct val="20000"/>
                        </a:spcBef>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4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rPr>
                        <a:t>i</a:t>
                      </a:r>
                    </a:p>
                  </a:txBody>
                  <a:tcPr marL="67500" marR="67500" marT="35100" marB="351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lvl1pPr eaLnBrk="0" hangingPunct="0">
                        <a:spcBef>
                          <a:spcPct val="20000"/>
                        </a:spcBef>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4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rPr>
                        <a:t>f1()</a:t>
                      </a:r>
                    </a:p>
                  </a:txBody>
                  <a:tcPr marL="67500" marR="67500" marT="35100" marB="351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lvl1pPr eaLnBrk="0" hangingPunct="0">
                        <a:spcBef>
                          <a:spcPct val="20000"/>
                        </a:spcBef>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4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rPr>
                        <a:t>j</a:t>
                      </a:r>
                    </a:p>
                  </a:txBody>
                  <a:tcPr marL="67500" marR="67500" marT="35100" marB="351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lvl1pPr eaLnBrk="0" hangingPunct="0">
                        <a:spcBef>
                          <a:spcPct val="20000"/>
                        </a:spcBef>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4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rPr>
                        <a:t>k</a:t>
                      </a:r>
                    </a:p>
                  </a:txBody>
                  <a:tcPr marL="67500" marR="67500" marT="35100" marB="351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lvl1pPr eaLnBrk="0" hangingPunct="0">
                        <a:spcBef>
                          <a:spcPct val="20000"/>
                        </a:spcBef>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4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rPr>
                        <a:t>f2()</a:t>
                      </a:r>
                      <a:endParaRPr kumimoji="0" lang="zh-CN" altLang="en-US" sz="14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endParaRPr>
                    </a:p>
                  </a:txBody>
                  <a:tcPr marL="67500" marR="67500" marT="35100" marB="351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lvl1pPr eaLnBrk="0" hangingPunct="0">
                        <a:spcBef>
                          <a:spcPct val="20000"/>
                        </a:spcBef>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4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rPr>
                        <a:t>f3()</a:t>
                      </a:r>
                      <a:endParaRPr kumimoji="0" lang="zh-CN" altLang="en-US" sz="14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endParaRPr>
                    </a:p>
                  </a:txBody>
                  <a:tcPr marL="67500" marR="67500" marT="35100" marB="351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lvl1pPr eaLnBrk="0" hangingPunct="0">
                        <a:spcBef>
                          <a:spcPct val="20000"/>
                        </a:spcBef>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4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rPr>
                        <a:t>m</a:t>
                      </a:r>
                    </a:p>
                  </a:txBody>
                  <a:tcPr marL="67500" marR="67500" marT="35100" marB="351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lvl1pPr eaLnBrk="0" hangingPunct="0">
                        <a:spcBef>
                          <a:spcPct val="20000"/>
                        </a:spcBef>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4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rPr>
                        <a:t>f4()</a:t>
                      </a:r>
                      <a:endParaRPr kumimoji="0" lang="zh-CN" altLang="en-US" sz="14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endParaRPr>
                    </a:p>
                  </a:txBody>
                  <a:tcPr marL="67500" marR="67500" marT="35100" marB="351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lvl1pPr eaLnBrk="0" hangingPunct="0">
                        <a:spcBef>
                          <a:spcPct val="20000"/>
                        </a:spcBef>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4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rPr>
                        <a:t>N</a:t>
                      </a:r>
                    </a:p>
                  </a:txBody>
                  <a:tcPr marL="67500" marR="67500" marT="35100" marB="351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extLst>
                  <a:ext uri="{0D108BD9-81ED-4DB2-BD59-A6C34878D82A}">
                    <a16:rowId xmlns:a16="http://schemas.microsoft.com/office/drawing/2014/main" val="2491606547"/>
                  </a:ext>
                </a:extLst>
              </a:tr>
              <a:tr h="445294">
                <a:tc>
                  <a:txBody>
                    <a:bodyPr/>
                    <a:lstStyle>
                      <a:lvl1pPr eaLnBrk="0" hangingPunct="0">
                        <a:spcBef>
                          <a:spcPct val="20000"/>
                        </a:spcBef>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4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rPr>
                        <a:t>基类</a:t>
                      </a:r>
                      <a:r>
                        <a:rPr kumimoji="0" lang="en-US" altLang="zh-CN" sz="14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rPr>
                        <a:t>A</a:t>
                      </a:r>
                    </a:p>
                  </a:txBody>
                  <a:tcPr marL="67500" marR="67500" marT="35100" marB="351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400" b="0"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rPr>
                        <a:t>公用</a:t>
                      </a:r>
                    </a:p>
                  </a:txBody>
                  <a:tcPr marL="67500" marR="67500" marT="35100" marB="351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400" b="0"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rPr>
                        <a:t>保护</a:t>
                      </a:r>
                    </a:p>
                  </a:txBody>
                  <a:tcPr marL="67500" marR="67500" marT="35100" marB="351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400" b="0"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rPr>
                        <a:t>保护</a:t>
                      </a:r>
                    </a:p>
                  </a:txBody>
                  <a:tcPr marL="67500" marR="67500" marT="35100" marB="351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4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rPr>
                        <a:t>私有</a:t>
                      </a:r>
                    </a:p>
                  </a:txBody>
                  <a:tcPr marL="67500" marR="67500" marT="35100" marB="351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400" b="0"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endParaRPr>
                    </a:p>
                  </a:txBody>
                  <a:tcPr marL="67500" marR="67500" marT="35100" marB="351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4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endParaRPr>
                    </a:p>
                  </a:txBody>
                  <a:tcPr marL="67500" marR="67500" marT="35100" marB="351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4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endParaRPr>
                    </a:p>
                  </a:txBody>
                  <a:tcPr marL="67500" marR="67500" marT="35100" marB="351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4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endParaRPr>
                    </a:p>
                  </a:txBody>
                  <a:tcPr marL="67500" marR="67500" marT="35100" marB="351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4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endParaRPr>
                    </a:p>
                  </a:txBody>
                  <a:tcPr marL="67500" marR="67500" marT="35100" marB="351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88885274"/>
                  </a:ext>
                </a:extLst>
              </a:tr>
              <a:tr h="481680">
                <a:tc>
                  <a:txBody>
                    <a:bodyPr/>
                    <a:lstStyle>
                      <a:lvl1pPr eaLnBrk="0" hangingPunct="0">
                        <a:spcBef>
                          <a:spcPct val="20000"/>
                        </a:spcBef>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4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rPr>
                        <a:t>公用派生类</a:t>
                      </a:r>
                      <a:r>
                        <a:rPr kumimoji="0" lang="en-US" altLang="zh-CN" sz="14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rPr>
                        <a:t>B</a:t>
                      </a:r>
                    </a:p>
                  </a:txBody>
                  <a:tcPr marL="67500" marR="67500" marT="35100" marB="351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4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rPr>
                        <a:t>公用</a:t>
                      </a:r>
                    </a:p>
                  </a:txBody>
                  <a:tcPr marL="67500" marR="67500" marT="35100" marB="351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400" b="0"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rPr>
                        <a:t>保护</a:t>
                      </a:r>
                    </a:p>
                  </a:txBody>
                  <a:tcPr marL="67500" marR="67500" marT="35100" marB="351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400" b="0"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rPr>
                        <a:t>保护</a:t>
                      </a:r>
                    </a:p>
                  </a:txBody>
                  <a:tcPr marL="67500" marR="67500" marT="35100" marB="351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400" b="0"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rPr>
                        <a:t>不可访问</a:t>
                      </a:r>
                    </a:p>
                  </a:txBody>
                  <a:tcPr marL="67500" marR="67500" marT="35100" marB="351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400" b="0"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rPr>
                        <a:t>公用</a:t>
                      </a:r>
                    </a:p>
                  </a:txBody>
                  <a:tcPr marL="67500" marR="67500" marT="35100" marB="351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400" b="0"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rPr>
                        <a:t>保护</a:t>
                      </a:r>
                    </a:p>
                  </a:txBody>
                  <a:tcPr marL="67500" marR="67500" marT="35100" marB="351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400" b="0"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rPr>
                        <a:t>私有</a:t>
                      </a:r>
                    </a:p>
                  </a:txBody>
                  <a:tcPr marL="67500" marR="67500" marT="35100" marB="351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4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endParaRPr>
                    </a:p>
                  </a:txBody>
                  <a:tcPr marL="67500" marR="67500" marT="35100" marB="351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4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endParaRPr>
                    </a:p>
                  </a:txBody>
                  <a:tcPr marL="67500" marR="67500" marT="35100" marB="351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97808376"/>
                  </a:ext>
                </a:extLst>
              </a:tr>
              <a:tr h="481680">
                <a:tc>
                  <a:txBody>
                    <a:bodyPr/>
                    <a:lstStyle>
                      <a:lvl1pPr eaLnBrk="0" hangingPunct="0">
                        <a:spcBef>
                          <a:spcPct val="20000"/>
                        </a:spcBef>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4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rPr>
                        <a:t>保护派生类</a:t>
                      </a:r>
                      <a:r>
                        <a:rPr kumimoji="0" lang="en-US" altLang="zh-CN" sz="14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rPr>
                        <a:t>C</a:t>
                      </a:r>
                    </a:p>
                  </a:txBody>
                  <a:tcPr marL="67500" marR="67500" marT="35100" marB="351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4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rPr>
                        <a:t>保护</a:t>
                      </a:r>
                    </a:p>
                  </a:txBody>
                  <a:tcPr marL="67500" marR="67500" marT="35100" marB="351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4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rPr>
                        <a:t>保护</a:t>
                      </a:r>
                    </a:p>
                  </a:txBody>
                  <a:tcPr marL="67500" marR="67500" marT="35100" marB="351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4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rPr>
                        <a:t>保护</a:t>
                      </a:r>
                    </a:p>
                  </a:txBody>
                  <a:tcPr marL="67500" marR="67500" marT="35100" marB="351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400" b="0"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rPr>
                        <a:t>不可访问</a:t>
                      </a:r>
                    </a:p>
                  </a:txBody>
                  <a:tcPr marL="67500" marR="67500" marT="35100" marB="351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400" b="0"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rPr>
                        <a:t>保护</a:t>
                      </a:r>
                    </a:p>
                  </a:txBody>
                  <a:tcPr marL="67500" marR="67500" marT="35100" marB="351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400" b="0"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rPr>
                        <a:t>保护</a:t>
                      </a:r>
                    </a:p>
                  </a:txBody>
                  <a:tcPr marL="67500" marR="67500" marT="35100" marB="351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400" b="0"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rPr>
                        <a:t>不可访问</a:t>
                      </a:r>
                    </a:p>
                  </a:txBody>
                  <a:tcPr marL="67500" marR="67500" marT="35100" marB="351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400" b="0"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rPr>
                        <a:t>公用</a:t>
                      </a:r>
                    </a:p>
                  </a:txBody>
                  <a:tcPr marL="67500" marR="67500" marT="35100" marB="351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400" b="0"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rPr>
                        <a:t>私有</a:t>
                      </a:r>
                    </a:p>
                  </a:txBody>
                  <a:tcPr marL="67500" marR="67500" marT="35100" marB="351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77857624"/>
                  </a:ext>
                </a:extLst>
              </a:tr>
            </a:tbl>
          </a:graphicData>
        </a:graphic>
      </p:graphicFrame>
    </p:spTree>
    <p:extLst>
      <p:ext uri="{BB962C8B-B14F-4D97-AF65-F5344CB8AC3E}">
        <p14:creationId xmlns:p14="http://schemas.microsoft.com/office/powerpoint/2010/main" val="1999999775"/>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7DD50B1D-BBB8-4041-88DE-20650C52BC02}"/>
              </a:ext>
            </a:extLst>
          </p:cNvPr>
          <p:cNvSpPr>
            <a:spLocks noGrp="1" noChangeArrowheads="1"/>
          </p:cNvSpPr>
          <p:nvPr>
            <p:ph type="subTitle" idx="4294967295"/>
          </p:nvPr>
        </p:nvSpPr>
        <p:spPr>
          <a:xfrm>
            <a:off x="1143000" y="1701403"/>
            <a:ext cx="6286500" cy="407074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lnSpc>
                <a:spcPct val="120000"/>
              </a:lnSpc>
              <a:buClr>
                <a:srgbClr val="FF0000"/>
              </a:buClr>
              <a:buSzPct val="75000"/>
              <a:buFont typeface="Wingdings" panose="05000000000000000000" pitchFamily="2" charset="2"/>
              <a:buChar char="p"/>
            </a:pPr>
            <a:r>
              <a:rPr lang="zh-CN" altLang="en-US" sz="1800"/>
              <a:t> 无论哪一种继承方式，在派生类中是不能访问基类的私有成员的，私有成员只能被本类的成员函数所访问，毕竟派生类与基类不是同一个类。</a:t>
            </a:r>
          </a:p>
          <a:p>
            <a:pPr indent="-4763">
              <a:lnSpc>
                <a:spcPct val="120000"/>
              </a:lnSpc>
              <a:buClr>
                <a:srgbClr val="FF0000"/>
              </a:buClr>
              <a:buSzPct val="75000"/>
              <a:buFont typeface="Wingdings" panose="05000000000000000000" pitchFamily="2" charset="2"/>
              <a:buChar char="p"/>
            </a:pPr>
            <a:r>
              <a:rPr lang="zh-CN" altLang="en-US" sz="1800"/>
              <a:t> 如果在多级派生时都采用</a:t>
            </a:r>
            <a:r>
              <a:rPr lang="zh-CN" altLang="en-US" sz="1800">
                <a:solidFill>
                  <a:srgbClr val="0000FF"/>
                </a:solidFill>
              </a:rPr>
              <a:t>公用继承</a:t>
            </a:r>
            <a:r>
              <a:rPr lang="zh-CN" altLang="en-US" sz="1800"/>
              <a:t>方式，那么直到最后一级派生类都能访问基类的公用成员和保护成员。</a:t>
            </a:r>
          </a:p>
          <a:p>
            <a:pPr indent="-4763">
              <a:lnSpc>
                <a:spcPct val="120000"/>
              </a:lnSpc>
              <a:buClr>
                <a:srgbClr val="FF0000"/>
              </a:buClr>
              <a:buSzPct val="75000"/>
              <a:buFont typeface="Wingdings" panose="05000000000000000000" pitchFamily="2" charset="2"/>
              <a:buChar char="p"/>
            </a:pPr>
            <a:r>
              <a:rPr lang="zh-CN" altLang="en-US" sz="1800"/>
              <a:t> 如果采用</a:t>
            </a:r>
            <a:r>
              <a:rPr lang="zh-CN" altLang="en-US" sz="1800">
                <a:solidFill>
                  <a:srgbClr val="0000FF"/>
                </a:solidFill>
              </a:rPr>
              <a:t>私有继承</a:t>
            </a:r>
            <a:r>
              <a:rPr lang="zh-CN" altLang="en-US" sz="1800"/>
              <a:t>方式，经过若干次派生之后，基类的所有的成员已经变成不可访问的了。</a:t>
            </a:r>
          </a:p>
          <a:p>
            <a:pPr indent="-4763">
              <a:lnSpc>
                <a:spcPct val="120000"/>
              </a:lnSpc>
              <a:buClr>
                <a:srgbClr val="FF0000"/>
              </a:buClr>
              <a:buSzPct val="75000"/>
              <a:buFont typeface="Wingdings" panose="05000000000000000000" pitchFamily="2" charset="2"/>
              <a:buChar char="p"/>
            </a:pPr>
            <a:r>
              <a:rPr lang="zh-CN" altLang="en-US" sz="1800"/>
              <a:t> 如果采用</a:t>
            </a:r>
            <a:r>
              <a:rPr lang="zh-CN" altLang="en-US" sz="1800">
                <a:solidFill>
                  <a:srgbClr val="0000FF"/>
                </a:solidFill>
              </a:rPr>
              <a:t>保护继承</a:t>
            </a:r>
            <a:r>
              <a:rPr lang="zh-CN" altLang="en-US" sz="1800"/>
              <a:t>方式，在派生类外是无法访问派生类中的任何成员的。而且经过多次派生后，人们很难清楚地记住哪些成员可以访问，哪些成员不能访问，很容易出错。因此，</a:t>
            </a:r>
            <a:r>
              <a:rPr lang="zh-CN" altLang="en-US" sz="1800">
                <a:solidFill>
                  <a:srgbClr val="FF0000"/>
                </a:solidFill>
              </a:rPr>
              <a:t>在实际中，常用的是公用继承。</a:t>
            </a:r>
          </a:p>
        </p:txBody>
      </p:sp>
      <p:sp>
        <p:nvSpPr>
          <p:cNvPr id="27651" name="Rectangle 3">
            <a:extLst>
              <a:ext uri="{FF2B5EF4-FFF2-40B4-BE49-F238E27FC236}">
                <a16:creationId xmlns:a16="http://schemas.microsoft.com/office/drawing/2014/main" id="{4BBF6903-5DC4-4C81-B339-8CAEE71C42AE}"/>
              </a:ext>
            </a:extLst>
          </p:cNvPr>
          <p:cNvSpPr>
            <a:spLocks noChangeArrowheads="1"/>
          </p:cNvSpPr>
          <p:nvPr/>
        </p:nvSpPr>
        <p:spPr bwMode="auto">
          <a:xfrm>
            <a:off x="1600200" y="1078706"/>
            <a:ext cx="60579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50000"/>
              </a:spcBef>
            </a:pPr>
            <a:r>
              <a:rPr lang="zh-CN" altLang="en-US" sz="2250" b="1">
                <a:solidFill>
                  <a:srgbClr val="800000"/>
                </a:solidFill>
              </a:rPr>
              <a:t>11.4.4 多级派生时的访问属性</a:t>
            </a:r>
          </a:p>
        </p:txBody>
      </p:sp>
    </p:spTree>
    <p:extLst>
      <p:ext uri="{BB962C8B-B14F-4D97-AF65-F5344CB8AC3E}">
        <p14:creationId xmlns:p14="http://schemas.microsoft.com/office/powerpoint/2010/main" val="3093783592"/>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a:extLst>
              <a:ext uri="{FF2B5EF4-FFF2-40B4-BE49-F238E27FC236}">
                <a16:creationId xmlns:a16="http://schemas.microsoft.com/office/drawing/2014/main" id="{41174F26-C4B9-4DC6-95F4-4F4D8CF0A7FE}"/>
              </a:ext>
            </a:extLst>
          </p:cNvPr>
          <p:cNvSpPr>
            <a:spLocks noGrp="1" noChangeArrowheads="1"/>
          </p:cNvSpPr>
          <p:nvPr>
            <p:ph type="ctrTitle" idx="4294967295"/>
          </p:nvPr>
        </p:nvSpPr>
        <p:spPr>
          <a:xfrm>
            <a:off x="1885950" y="1314450"/>
            <a:ext cx="6115050" cy="514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lnSpc>
                <a:spcPct val="150000"/>
              </a:lnSpc>
              <a:spcBef>
                <a:spcPct val="50000"/>
              </a:spcBef>
            </a:pPr>
            <a:r>
              <a:rPr lang="zh-CN" altLang="en-US" sz="2550"/>
              <a:t>11.5 派生类的构造函数和析构函数</a:t>
            </a:r>
          </a:p>
        </p:txBody>
      </p:sp>
      <p:sp>
        <p:nvSpPr>
          <p:cNvPr id="28674" name="Rectangle 2">
            <a:extLst>
              <a:ext uri="{FF2B5EF4-FFF2-40B4-BE49-F238E27FC236}">
                <a16:creationId xmlns:a16="http://schemas.microsoft.com/office/drawing/2014/main" id="{DEAF6A80-95A3-4D37-8B7F-ACCC6600B73A}"/>
              </a:ext>
            </a:extLst>
          </p:cNvPr>
          <p:cNvSpPr>
            <a:spLocks noGrp="1" noChangeArrowheads="1"/>
          </p:cNvSpPr>
          <p:nvPr>
            <p:ph type="subTitle" idx="4294967295"/>
          </p:nvPr>
        </p:nvSpPr>
        <p:spPr>
          <a:xfrm>
            <a:off x="1143000" y="1943100"/>
            <a:ext cx="6286500" cy="34861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lnSpc>
                <a:spcPct val="120000"/>
              </a:lnSpc>
              <a:buClr>
                <a:srgbClr val="FF0000"/>
              </a:buClr>
              <a:buSzPct val="75000"/>
              <a:buFont typeface="Wingdings" panose="05000000000000000000" pitchFamily="2" charset="2"/>
              <a:buChar char="p"/>
            </a:pPr>
            <a:r>
              <a:rPr lang="zh-CN" altLang="en-US" sz="1800"/>
              <a:t> 基类的构造函数是不能继承的，在声明派生类时，派生类并没有把基类的构造函数继承过来，对继承过来的基类成员的初始化也要由派生类的构造函数承担。</a:t>
            </a:r>
          </a:p>
          <a:p>
            <a:pPr indent="-4763">
              <a:lnSpc>
                <a:spcPct val="120000"/>
              </a:lnSpc>
              <a:buClr>
                <a:srgbClr val="FF0000"/>
              </a:buClr>
              <a:buSzPct val="75000"/>
              <a:buFont typeface="Wingdings" panose="05000000000000000000" pitchFamily="2" charset="2"/>
              <a:buChar char="p"/>
            </a:pPr>
            <a:r>
              <a:rPr lang="zh-CN" altLang="en-US" sz="1800"/>
              <a:t> 希望在执行派生类的构造函数时，使派生类的数据成员和基类的数据成员同时都被初始化。</a:t>
            </a:r>
          </a:p>
          <a:p>
            <a:pPr indent="-4763">
              <a:lnSpc>
                <a:spcPct val="120000"/>
              </a:lnSpc>
              <a:buClr>
                <a:srgbClr val="FF0000"/>
              </a:buClr>
              <a:buSzPct val="75000"/>
              <a:buFont typeface="Wingdings" panose="05000000000000000000" pitchFamily="2" charset="2"/>
              <a:buChar char="p"/>
            </a:pPr>
            <a:r>
              <a:rPr lang="zh-CN" altLang="en-US" sz="1800"/>
              <a:t> 解决这个问题的思路是: 在执行派生类的构造函数时，调用基类的构造函数。</a:t>
            </a:r>
          </a:p>
        </p:txBody>
      </p:sp>
    </p:spTree>
    <p:extLst>
      <p:ext uri="{BB962C8B-B14F-4D97-AF65-F5344CB8AC3E}">
        <p14:creationId xmlns:p14="http://schemas.microsoft.com/office/powerpoint/2010/main" val="36299713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5FEFF"/>
        </a:solidFill>
        <a:effectLst/>
      </p:bgPr>
    </p:bg>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B0FD1443-B138-433A-8DDD-79843277F30C}"/>
              </a:ext>
            </a:extLst>
          </p:cNvPr>
          <p:cNvSpPr>
            <a:spLocks noGrp="1" noChangeArrowheads="1"/>
          </p:cNvSpPr>
          <p:nvPr>
            <p:ph type="subTitle" idx="4294967295"/>
          </p:nvPr>
        </p:nvSpPr>
        <p:spPr>
          <a:xfrm>
            <a:off x="1143000" y="1257303"/>
            <a:ext cx="6286500" cy="449341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spcBef>
                <a:spcPct val="10000"/>
              </a:spcBef>
              <a:buNone/>
            </a:pPr>
            <a:r>
              <a:rPr lang="en-US" altLang="zh-CN" sz="1500" dirty="0">
                <a:solidFill>
                  <a:srgbClr val="FF0000"/>
                </a:solidFill>
              </a:rPr>
              <a:t>int max(int </a:t>
            </a:r>
            <a:r>
              <a:rPr lang="en-US" altLang="zh-CN" sz="1500" dirty="0" err="1">
                <a:solidFill>
                  <a:srgbClr val="FF0000"/>
                </a:solidFill>
              </a:rPr>
              <a:t>a,int</a:t>
            </a:r>
            <a:r>
              <a:rPr lang="en-US" altLang="zh-CN" sz="1500" dirty="0">
                <a:solidFill>
                  <a:srgbClr val="FF0000"/>
                </a:solidFill>
              </a:rPr>
              <a:t> </a:t>
            </a:r>
            <a:r>
              <a:rPr lang="en-US" altLang="zh-CN" sz="1500" dirty="0" err="1">
                <a:solidFill>
                  <a:srgbClr val="FF0000"/>
                </a:solidFill>
              </a:rPr>
              <a:t>b,int</a:t>
            </a:r>
            <a:r>
              <a:rPr lang="en-US" altLang="zh-CN" sz="1500" dirty="0">
                <a:solidFill>
                  <a:srgbClr val="FF0000"/>
                </a:solidFill>
              </a:rPr>
              <a:t> c)        </a:t>
            </a:r>
            <a:r>
              <a:rPr lang="en-US" altLang="zh-CN" sz="1500" dirty="0"/>
              <a:t>//</a:t>
            </a:r>
            <a:r>
              <a:rPr lang="zh-CN" altLang="en-US" sz="1500" dirty="0"/>
              <a:t>此</a:t>
            </a:r>
            <a:r>
              <a:rPr lang="en-US" altLang="zh-CN" sz="1500" dirty="0"/>
              <a:t>max</a:t>
            </a:r>
            <a:r>
              <a:rPr lang="zh-CN" altLang="en-US" sz="1500" dirty="0"/>
              <a:t>函数的作用是求3个整数中的最大者</a:t>
            </a:r>
          </a:p>
          <a:p>
            <a:pPr indent="-4763">
              <a:spcBef>
                <a:spcPct val="10000"/>
              </a:spcBef>
              <a:buNone/>
            </a:pPr>
            <a:r>
              <a:rPr lang="zh-CN" altLang="en-US" sz="1500" dirty="0"/>
              <a:t>{</a:t>
            </a:r>
            <a:r>
              <a:rPr lang="en-US" altLang="zh-CN" sz="1500" dirty="0"/>
              <a:t>if(b&gt;a) a=b;</a:t>
            </a:r>
            <a:endParaRPr lang="zh-CN" altLang="en-US" sz="1500" dirty="0"/>
          </a:p>
          <a:p>
            <a:pPr indent="-4763">
              <a:spcBef>
                <a:spcPct val="10000"/>
              </a:spcBef>
              <a:buNone/>
            </a:pPr>
            <a:r>
              <a:rPr lang="en-US" altLang="zh-CN" sz="1500" dirty="0"/>
              <a:t>if(c&gt;a) a=c;</a:t>
            </a:r>
          </a:p>
          <a:p>
            <a:pPr indent="-4763">
              <a:spcBef>
                <a:spcPct val="10000"/>
              </a:spcBef>
              <a:buNone/>
            </a:pPr>
            <a:r>
              <a:rPr lang="en-US" altLang="zh-CN" sz="1500" dirty="0"/>
              <a:t> return a;</a:t>
            </a:r>
          </a:p>
          <a:p>
            <a:pPr indent="-4763">
              <a:spcBef>
                <a:spcPct val="10000"/>
              </a:spcBef>
              <a:buNone/>
            </a:pPr>
            <a:r>
              <a:rPr lang="en-US" altLang="zh-CN" sz="1500" dirty="0"/>
              <a:t>}</a:t>
            </a:r>
          </a:p>
          <a:p>
            <a:pPr indent="-4763">
              <a:spcBef>
                <a:spcPct val="10000"/>
              </a:spcBef>
              <a:buNone/>
            </a:pPr>
            <a:r>
              <a:rPr lang="en-US" altLang="zh-CN" sz="1500" dirty="0"/>
              <a:t>//</a:t>
            </a:r>
            <a:r>
              <a:rPr lang="zh-CN" altLang="en-US" sz="1500" dirty="0"/>
              <a:t>此</a:t>
            </a:r>
            <a:r>
              <a:rPr lang="en-US" altLang="zh-CN" sz="1500" dirty="0"/>
              <a:t>max</a:t>
            </a:r>
            <a:r>
              <a:rPr lang="zh-CN" altLang="en-US" sz="1500" dirty="0"/>
              <a:t>函数的作用是求两个整数中的最大者</a:t>
            </a:r>
            <a:endParaRPr lang="en-US" altLang="zh-CN" sz="1500" dirty="0"/>
          </a:p>
          <a:p>
            <a:pPr indent="-4763">
              <a:spcBef>
                <a:spcPct val="10000"/>
              </a:spcBef>
              <a:buNone/>
            </a:pPr>
            <a:r>
              <a:rPr lang="en-US" altLang="zh-CN" sz="1500" dirty="0">
                <a:solidFill>
                  <a:srgbClr val="FF0000"/>
                </a:solidFill>
              </a:rPr>
              <a:t>int max(int </a:t>
            </a:r>
            <a:r>
              <a:rPr lang="en-US" altLang="zh-CN" sz="1500" dirty="0" err="1">
                <a:solidFill>
                  <a:srgbClr val="FF0000"/>
                </a:solidFill>
              </a:rPr>
              <a:t>a,int</a:t>
            </a:r>
            <a:r>
              <a:rPr lang="en-US" altLang="zh-CN" sz="1500" dirty="0">
                <a:solidFill>
                  <a:srgbClr val="FF0000"/>
                </a:solidFill>
              </a:rPr>
              <a:t> b)</a:t>
            </a:r>
            <a:endParaRPr lang="zh-CN" altLang="en-US" sz="1500" dirty="0"/>
          </a:p>
          <a:p>
            <a:pPr indent="-4763">
              <a:spcBef>
                <a:spcPct val="10000"/>
              </a:spcBef>
              <a:buNone/>
            </a:pPr>
            <a:r>
              <a:rPr lang="zh-CN" altLang="en-US" sz="1500" dirty="0"/>
              <a:t>{</a:t>
            </a:r>
            <a:r>
              <a:rPr lang="en-US" altLang="zh-CN" sz="1500" dirty="0"/>
              <a:t>if(a&gt;b) return a;</a:t>
            </a:r>
          </a:p>
          <a:p>
            <a:pPr indent="-4763">
              <a:spcBef>
                <a:spcPct val="10000"/>
              </a:spcBef>
              <a:buNone/>
            </a:pPr>
            <a:r>
              <a:rPr lang="en-US" altLang="zh-CN" sz="1500" dirty="0"/>
              <a:t>else return b;</a:t>
            </a:r>
          </a:p>
          <a:p>
            <a:pPr indent="-4763">
              <a:spcBef>
                <a:spcPct val="10000"/>
              </a:spcBef>
              <a:buNone/>
            </a:pPr>
            <a:r>
              <a:rPr lang="en-US" altLang="zh-CN" sz="1500" dirty="0"/>
              <a:t>}</a:t>
            </a:r>
            <a:endParaRPr lang="zh-CN" altLang="en-US" sz="1500" dirty="0"/>
          </a:p>
          <a:p>
            <a:pPr indent="-4763">
              <a:buNone/>
            </a:pPr>
            <a:r>
              <a:rPr lang="zh-CN" altLang="en-US" sz="1500" dirty="0"/>
              <a:t>参数的个数和类型可以都不同。但不能只有函数的类型不同而参数的个数和类型相同。</a:t>
            </a:r>
            <a:endParaRPr lang="en-US" altLang="zh-CN" sz="1500" dirty="0"/>
          </a:p>
          <a:p>
            <a:pPr indent="-4763">
              <a:buNone/>
            </a:pPr>
            <a:r>
              <a:rPr lang="zh-CN" altLang="en-US" sz="1500" i="1" u="sng" dirty="0">
                <a:solidFill>
                  <a:srgbClr val="FF0000"/>
                </a:solidFill>
              </a:rPr>
              <a:t>注意：</a:t>
            </a:r>
            <a:endParaRPr lang="en-US" altLang="zh-CN" sz="1500" i="1" u="sng" dirty="0">
              <a:solidFill>
                <a:srgbClr val="FF0000"/>
              </a:solidFill>
            </a:endParaRPr>
          </a:p>
          <a:p>
            <a:pPr indent="-4763">
              <a:lnSpc>
                <a:spcPct val="125000"/>
              </a:lnSpc>
              <a:buClr>
                <a:srgbClr val="FF0000"/>
              </a:buClr>
              <a:buSzPct val="75000"/>
              <a:buFont typeface="Wingdings" panose="05000000000000000000" pitchFamily="2" charset="2"/>
              <a:buChar char="p"/>
            </a:pPr>
            <a:r>
              <a:rPr lang="zh-CN" altLang="en-US" sz="1500" dirty="0">
                <a:solidFill>
                  <a:srgbClr val="FF0000"/>
                </a:solidFill>
              </a:rPr>
              <a:t>  </a:t>
            </a:r>
            <a:r>
              <a:rPr lang="zh-CN" altLang="en-US" sz="1500" b="0" dirty="0">
                <a:solidFill>
                  <a:srgbClr val="0000FF"/>
                </a:solidFill>
                <a:ea typeface="黑体" panose="02010609060101010101" pitchFamily="49" charset="-122"/>
              </a:rPr>
              <a:t>重载函数的</a:t>
            </a:r>
            <a:r>
              <a:rPr lang="zh-CN" altLang="en-US" sz="1500" b="0" dirty="0">
                <a:solidFill>
                  <a:srgbClr val="FF0000"/>
                </a:solidFill>
                <a:ea typeface="黑体" panose="02010609060101010101" pitchFamily="49" charset="-122"/>
              </a:rPr>
              <a:t>参数个数、参数类型或参数顺序</a:t>
            </a:r>
            <a:r>
              <a:rPr lang="zh-CN" altLang="en-US" sz="1500" b="0" dirty="0">
                <a:solidFill>
                  <a:srgbClr val="0000FF"/>
                </a:solidFill>
                <a:ea typeface="黑体" panose="02010609060101010101" pitchFamily="49" charset="-122"/>
              </a:rPr>
              <a:t>3者中</a:t>
            </a:r>
            <a:r>
              <a:rPr lang="zh-CN" altLang="en-US" sz="1500" b="0" dirty="0">
                <a:solidFill>
                  <a:srgbClr val="FF0000"/>
                </a:solidFill>
                <a:ea typeface="黑体" panose="02010609060101010101" pitchFamily="49" charset="-122"/>
              </a:rPr>
              <a:t>必须至少有一种</a:t>
            </a:r>
            <a:r>
              <a:rPr lang="zh-CN" altLang="en-US" sz="1500" b="0" dirty="0">
                <a:solidFill>
                  <a:srgbClr val="0000FF"/>
                </a:solidFill>
                <a:ea typeface="黑体" panose="02010609060101010101" pitchFamily="49" charset="-122"/>
              </a:rPr>
              <a:t>不同，函数返回值类型可以相同也可以不同。</a:t>
            </a:r>
            <a:endParaRPr lang="en-US" altLang="zh-CN" sz="1500" b="0" dirty="0">
              <a:solidFill>
                <a:srgbClr val="0000FF"/>
              </a:solidFill>
              <a:ea typeface="黑体" panose="02010609060101010101" pitchFamily="49" charset="-122"/>
            </a:endParaRPr>
          </a:p>
          <a:p>
            <a:pPr indent="-4763">
              <a:lnSpc>
                <a:spcPct val="125000"/>
              </a:lnSpc>
              <a:buClr>
                <a:srgbClr val="FF0000"/>
              </a:buClr>
              <a:buSzPct val="75000"/>
              <a:buFont typeface="Wingdings" panose="05000000000000000000" pitchFamily="2" charset="2"/>
              <a:buChar char="p"/>
            </a:pPr>
            <a:r>
              <a:rPr lang="zh-CN" altLang="en-US" sz="1500" b="0" dirty="0">
                <a:solidFill>
                  <a:srgbClr val="0000FF"/>
                </a:solidFill>
                <a:ea typeface="黑体" panose="02010609060101010101" pitchFamily="49" charset="-122"/>
              </a:rPr>
              <a:t>  在使用重载函数时，同名函数的功能应当相同或相近，</a:t>
            </a:r>
            <a:r>
              <a:rPr lang="zh-CN" altLang="en-US" sz="1500" b="0" dirty="0">
                <a:solidFill>
                  <a:srgbClr val="FF0000"/>
                </a:solidFill>
                <a:ea typeface="黑体" panose="02010609060101010101" pitchFamily="49" charset="-122"/>
              </a:rPr>
              <a:t>不要用同一函数名去实现完全不相干的功能</a:t>
            </a:r>
            <a:r>
              <a:rPr lang="zh-CN" altLang="en-US" sz="1500" b="0" dirty="0">
                <a:solidFill>
                  <a:srgbClr val="0000FF"/>
                </a:solidFill>
                <a:ea typeface="黑体" panose="02010609060101010101" pitchFamily="49" charset="-122"/>
              </a:rPr>
              <a:t>，虽然程序也能运行，但可读性不好。</a:t>
            </a:r>
          </a:p>
          <a:p>
            <a:pPr indent="-4763">
              <a:buNone/>
            </a:pPr>
            <a:endParaRPr lang="zh-CN" altLang="en-US" sz="1500" dirty="0"/>
          </a:p>
          <a:p>
            <a:pPr indent="-4763">
              <a:buNone/>
            </a:pPr>
            <a:endParaRPr lang="zh-CN" altLang="en-US" sz="1500" dirty="0"/>
          </a:p>
        </p:txBody>
      </p:sp>
      <p:sp>
        <p:nvSpPr>
          <p:cNvPr id="3" name="矩形 2">
            <a:extLst>
              <a:ext uri="{FF2B5EF4-FFF2-40B4-BE49-F238E27FC236}">
                <a16:creationId xmlns:a16="http://schemas.microsoft.com/office/drawing/2014/main" id="{A6480A9D-285D-48E4-A2B8-10A38AC9DC1E}"/>
              </a:ext>
            </a:extLst>
          </p:cNvPr>
          <p:cNvSpPr>
            <a:spLocks noChangeArrowheads="1"/>
          </p:cNvSpPr>
          <p:nvPr/>
        </p:nvSpPr>
        <p:spPr bwMode="auto">
          <a:xfrm>
            <a:off x="4679156" y="1928815"/>
            <a:ext cx="2839641" cy="507831"/>
          </a:xfrm>
          <a:prstGeom prst="rect">
            <a:avLst/>
          </a:prstGeom>
          <a:noFill/>
          <a:ln w="1905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50"/>
              <a:t>max(a,b,c)=27</a:t>
            </a:r>
          </a:p>
          <a:p>
            <a:pPr eaLnBrk="1" hangingPunct="1"/>
            <a:r>
              <a:rPr lang="en-US" altLang="zh-CN" sz="1350"/>
              <a:t>max(a,b)=8</a:t>
            </a:r>
            <a:endParaRPr lang="zh-CN" altLang="en-US" sz="1350">
              <a:solidFill>
                <a:srgbClr val="0000FF"/>
              </a:solidFill>
            </a:endParaRPr>
          </a:p>
        </p:txBody>
      </p:sp>
      <p:sp>
        <p:nvSpPr>
          <p:cNvPr id="4" name="矩形 3">
            <a:extLst>
              <a:ext uri="{FF2B5EF4-FFF2-40B4-BE49-F238E27FC236}">
                <a16:creationId xmlns:a16="http://schemas.microsoft.com/office/drawing/2014/main" id="{D4E9DD63-297C-49FE-92F4-BDAE460A993B}"/>
              </a:ext>
            </a:extLst>
          </p:cNvPr>
          <p:cNvSpPr/>
          <p:nvPr/>
        </p:nvSpPr>
        <p:spPr>
          <a:xfrm>
            <a:off x="4679156" y="2572943"/>
            <a:ext cx="2786063" cy="585288"/>
          </a:xfrm>
          <a:prstGeom prst="rect">
            <a:avLst/>
          </a:prstGeom>
          <a:solidFill>
            <a:srgbClr val="FF99CC"/>
          </a:solidFill>
          <a:ln w="19050">
            <a:solidFill>
              <a:schemeClr val="accent6"/>
            </a:solidFill>
          </a:ln>
        </p:spPr>
        <p:txBody>
          <a:bodyPr>
            <a:spAutoFit/>
          </a:bodyPr>
          <a:lstStyle/>
          <a:p>
            <a:pPr indent="-4763">
              <a:lnSpc>
                <a:spcPct val="125000"/>
              </a:lnSpc>
              <a:defRPr/>
            </a:pPr>
            <a:r>
              <a:rPr lang="zh-CN" altLang="en-US" sz="1350">
                <a:solidFill>
                  <a:srgbClr val="0000CC"/>
                </a:solidFill>
                <a:latin typeface="+mn-lt"/>
                <a:ea typeface="黑体" pitchFamily="49" charset="-122"/>
              </a:rPr>
              <a:t>系统根据参数的个数找到与之匹配的函数并调用它。</a:t>
            </a:r>
          </a:p>
        </p:txBody>
      </p:sp>
      <p:sp>
        <p:nvSpPr>
          <p:cNvPr id="6" name="矩形 5">
            <a:extLst>
              <a:ext uri="{FF2B5EF4-FFF2-40B4-BE49-F238E27FC236}">
                <a16:creationId xmlns:a16="http://schemas.microsoft.com/office/drawing/2014/main" id="{1DC45094-103C-4CA4-89B5-031DBAAEBA37}"/>
              </a:ext>
            </a:extLst>
          </p:cNvPr>
          <p:cNvSpPr/>
          <p:nvPr/>
        </p:nvSpPr>
        <p:spPr>
          <a:xfrm>
            <a:off x="4679156" y="3268269"/>
            <a:ext cx="2143125" cy="964406"/>
          </a:xfrm>
          <a:prstGeom prst="rect">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indent="-4763">
              <a:lnSpc>
                <a:spcPct val="120000"/>
              </a:lnSpc>
              <a:defRPr/>
            </a:pPr>
            <a:r>
              <a:rPr lang="en-US" altLang="zh-CN" sz="1500">
                <a:solidFill>
                  <a:srgbClr val="0000FF"/>
                </a:solidFill>
                <a:ea typeface="黑体" pitchFamily="49" charset="-122"/>
              </a:rPr>
              <a:t>int f(int);             </a:t>
            </a:r>
            <a:endParaRPr lang="zh-CN" altLang="en-US" sz="1500">
              <a:solidFill>
                <a:srgbClr val="0000FF"/>
              </a:solidFill>
              <a:ea typeface="黑体" pitchFamily="49" charset="-122"/>
            </a:endParaRPr>
          </a:p>
          <a:p>
            <a:pPr indent="-4763">
              <a:lnSpc>
                <a:spcPct val="120000"/>
              </a:lnSpc>
              <a:defRPr/>
            </a:pPr>
            <a:r>
              <a:rPr lang="en-US" altLang="zh-CN" sz="1500">
                <a:solidFill>
                  <a:srgbClr val="0000FF"/>
                </a:solidFill>
                <a:ea typeface="黑体" pitchFamily="49" charset="-122"/>
              </a:rPr>
              <a:t>long f(int);          </a:t>
            </a:r>
            <a:r>
              <a:rPr lang="en-US" altLang="zh-CN" sz="1500">
                <a:solidFill>
                  <a:srgbClr val="FF0000"/>
                </a:solidFill>
                <a:ea typeface="黑体" pitchFamily="49" charset="-122"/>
              </a:rPr>
              <a:t>f(10)?</a:t>
            </a:r>
            <a:r>
              <a:rPr lang="en-US" altLang="zh-CN" sz="1500">
                <a:solidFill>
                  <a:srgbClr val="0000FF"/>
                </a:solidFill>
                <a:ea typeface="黑体" pitchFamily="49" charset="-122"/>
              </a:rPr>
              <a:t>          </a:t>
            </a:r>
            <a:endParaRPr lang="zh-CN" altLang="en-US" sz="1500">
              <a:solidFill>
                <a:srgbClr val="0000FF"/>
              </a:solidFill>
              <a:ea typeface="黑体" pitchFamily="49" charset="-122"/>
            </a:endParaRPr>
          </a:p>
          <a:p>
            <a:pPr indent="-4763">
              <a:lnSpc>
                <a:spcPct val="120000"/>
              </a:lnSpc>
              <a:defRPr/>
            </a:pPr>
            <a:r>
              <a:rPr lang="en-US" altLang="zh-CN" sz="1500">
                <a:solidFill>
                  <a:srgbClr val="0000FF"/>
                </a:solidFill>
                <a:ea typeface="黑体" pitchFamily="49" charset="-122"/>
              </a:rPr>
              <a:t>void f(int); </a:t>
            </a:r>
          </a:p>
        </p:txBody>
      </p:sp>
      <p:sp>
        <p:nvSpPr>
          <p:cNvPr id="9" name="右大括号 8">
            <a:extLst>
              <a:ext uri="{FF2B5EF4-FFF2-40B4-BE49-F238E27FC236}">
                <a16:creationId xmlns:a16="http://schemas.microsoft.com/office/drawing/2014/main" id="{FE070762-54BE-463E-8A0D-CDAA034F254E}"/>
              </a:ext>
            </a:extLst>
          </p:cNvPr>
          <p:cNvSpPr/>
          <p:nvPr/>
        </p:nvSpPr>
        <p:spPr>
          <a:xfrm>
            <a:off x="5697141" y="3429000"/>
            <a:ext cx="214313" cy="642938"/>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1800"/>
          </a:p>
        </p:txBody>
      </p:sp>
    </p:spTree>
    <p:extLst>
      <p:ext uri="{BB962C8B-B14F-4D97-AF65-F5344CB8AC3E}">
        <p14:creationId xmlns:p14="http://schemas.microsoft.com/office/powerpoint/2010/main" val="24224215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31746">
                                            <p:txEl>
                                              <p:pRg st="10" end="10"/>
                                            </p:txEl>
                                          </p:spTgt>
                                        </p:tgtEl>
                                        <p:attrNameLst>
                                          <p:attrName>style.visibility</p:attrName>
                                        </p:attrNameLst>
                                      </p:cBhvr>
                                      <p:to>
                                        <p:strVal val="visible"/>
                                      </p:to>
                                    </p:set>
                                    <p:animEffect transition="in" filter="blinds(horizontal)">
                                      <p:cBhvr>
                                        <p:cTn id="18" dur="500"/>
                                        <p:tgtEl>
                                          <p:spTgt spid="31746">
                                            <p:txEl>
                                              <p:pRg st="10" end="1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linds(horizontal)">
                                      <p:cBhvr>
                                        <p:cTn id="23" dur="500"/>
                                        <p:tgtEl>
                                          <p:spTgt spid="6"/>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blinds(horizontal)">
                                      <p:cBhvr>
                                        <p:cTn id="26" dur="500"/>
                                        <p:tgtEl>
                                          <p:spTgt spid="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31746">
                                            <p:txEl>
                                              <p:pRg st="11" end="11"/>
                                            </p:txEl>
                                          </p:spTgt>
                                        </p:tgtEl>
                                        <p:attrNameLst>
                                          <p:attrName>style.visibility</p:attrName>
                                        </p:attrNameLst>
                                      </p:cBhvr>
                                      <p:to>
                                        <p:strVal val="visible"/>
                                      </p:to>
                                    </p:set>
                                    <p:animEffect transition="in" filter="blinds(horizontal)">
                                      <p:cBhvr>
                                        <p:cTn id="31" dur="500"/>
                                        <p:tgtEl>
                                          <p:spTgt spid="31746">
                                            <p:txEl>
                                              <p:pRg st="11" end="11"/>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1746">
                                            <p:txEl>
                                              <p:pRg st="12" end="12"/>
                                            </p:txEl>
                                          </p:spTgt>
                                        </p:tgtEl>
                                        <p:attrNameLst>
                                          <p:attrName>style.visibility</p:attrName>
                                        </p:attrNameLst>
                                      </p:cBhvr>
                                      <p:to>
                                        <p:strVal val="visible"/>
                                      </p:to>
                                    </p:set>
                                    <p:animEffect transition="in" filter="blinds(horizontal)">
                                      <p:cBhvr>
                                        <p:cTn id="34" dur="500"/>
                                        <p:tgtEl>
                                          <p:spTgt spid="31746">
                                            <p:txEl>
                                              <p:pRg st="12" end="12"/>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31746">
                                            <p:txEl>
                                              <p:pRg st="13" end="13"/>
                                            </p:txEl>
                                          </p:spTgt>
                                        </p:tgtEl>
                                        <p:attrNameLst>
                                          <p:attrName>style.visibility</p:attrName>
                                        </p:attrNameLst>
                                      </p:cBhvr>
                                      <p:to>
                                        <p:strVal val="visible"/>
                                      </p:to>
                                    </p:set>
                                    <p:animEffect transition="in" filter="blinds(horizontal)">
                                      <p:cBhvr>
                                        <p:cTn id="37" dur="500"/>
                                        <p:tgtEl>
                                          <p:spTgt spid="3174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P spid="9" grpId="0" animBg="1"/>
    </p:bld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a:extLst>
              <a:ext uri="{FF2B5EF4-FFF2-40B4-BE49-F238E27FC236}">
                <a16:creationId xmlns:a16="http://schemas.microsoft.com/office/drawing/2014/main" id="{0A62A4D8-4F10-4789-A295-F2C61004C0F2}"/>
              </a:ext>
            </a:extLst>
          </p:cNvPr>
          <p:cNvSpPr>
            <a:spLocks noGrp="1" noChangeArrowheads="1"/>
          </p:cNvSpPr>
          <p:nvPr>
            <p:ph type="ctrTitle" idx="4294967295"/>
          </p:nvPr>
        </p:nvSpPr>
        <p:spPr>
          <a:xfrm>
            <a:off x="1943100" y="1314450"/>
            <a:ext cx="6057900" cy="514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50000"/>
              </a:lnSpc>
              <a:spcBef>
                <a:spcPct val="50000"/>
              </a:spcBef>
            </a:pPr>
            <a:r>
              <a:rPr lang="zh-CN" altLang="en-US" sz="2250"/>
              <a:t>11.5.1 简单的派生类的构造函数</a:t>
            </a:r>
          </a:p>
        </p:txBody>
      </p:sp>
      <p:sp>
        <p:nvSpPr>
          <p:cNvPr id="29698" name="Rectangle 2">
            <a:extLst>
              <a:ext uri="{FF2B5EF4-FFF2-40B4-BE49-F238E27FC236}">
                <a16:creationId xmlns:a16="http://schemas.microsoft.com/office/drawing/2014/main" id="{C1FBA3DA-2436-4B33-853D-E73F8F315CAA}"/>
              </a:ext>
            </a:extLst>
          </p:cNvPr>
          <p:cNvSpPr>
            <a:spLocks noGrp="1" noChangeArrowheads="1"/>
          </p:cNvSpPr>
          <p:nvPr>
            <p:ph type="subTitle" idx="4294967295"/>
          </p:nvPr>
        </p:nvSpPr>
        <p:spPr>
          <a:xfrm>
            <a:off x="1569245" y="2195513"/>
            <a:ext cx="3402806" cy="35099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nSpc>
                <a:spcPct val="110000"/>
              </a:lnSpc>
              <a:buNone/>
            </a:pPr>
            <a:r>
              <a:rPr lang="zh-CN" altLang="en-US" sz="1350" dirty="0"/>
              <a:t>#</a:t>
            </a:r>
            <a:r>
              <a:rPr lang="en-US" altLang="zh-CN" sz="1350" dirty="0"/>
              <a:t>include &lt;iostream&gt;</a:t>
            </a:r>
          </a:p>
          <a:p>
            <a:pPr marL="0" indent="0">
              <a:lnSpc>
                <a:spcPct val="110000"/>
              </a:lnSpc>
              <a:spcBef>
                <a:spcPct val="0"/>
              </a:spcBef>
              <a:buNone/>
            </a:pPr>
            <a:r>
              <a:rPr lang="en-US" altLang="zh-CN" sz="1350" dirty="0"/>
              <a:t>#include&lt;string&gt;</a:t>
            </a:r>
          </a:p>
          <a:p>
            <a:pPr marL="0" indent="0">
              <a:lnSpc>
                <a:spcPct val="110000"/>
              </a:lnSpc>
              <a:spcBef>
                <a:spcPct val="0"/>
              </a:spcBef>
              <a:buNone/>
            </a:pPr>
            <a:r>
              <a:rPr lang="en-US" altLang="zh-CN" sz="1350" dirty="0"/>
              <a:t>using namespace std;</a:t>
            </a:r>
          </a:p>
          <a:p>
            <a:pPr marL="0" indent="0">
              <a:lnSpc>
                <a:spcPct val="110000"/>
              </a:lnSpc>
              <a:spcBef>
                <a:spcPct val="0"/>
              </a:spcBef>
              <a:buNone/>
            </a:pPr>
            <a:r>
              <a:rPr lang="en-US" altLang="zh-CN" sz="1350" dirty="0"/>
              <a:t>class Student           //</a:t>
            </a:r>
            <a:r>
              <a:rPr lang="zh-CN" altLang="en-US" sz="1350" dirty="0"/>
              <a:t>声明基类</a:t>
            </a:r>
            <a:r>
              <a:rPr lang="en-US" altLang="zh-CN" sz="1350" dirty="0"/>
              <a:t>Student </a:t>
            </a:r>
          </a:p>
          <a:p>
            <a:pPr marL="0" indent="0">
              <a:lnSpc>
                <a:spcPct val="110000"/>
              </a:lnSpc>
              <a:spcBef>
                <a:spcPct val="0"/>
              </a:spcBef>
              <a:buNone/>
            </a:pPr>
            <a:r>
              <a:rPr lang="en-US" altLang="zh-CN" sz="1350" dirty="0"/>
              <a:t> {public:                                       </a:t>
            </a:r>
          </a:p>
          <a:p>
            <a:pPr marL="0" indent="0">
              <a:lnSpc>
                <a:spcPct val="110000"/>
              </a:lnSpc>
              <a:spcBef>
                <a:spcPct val="0"/>
              </a:spcBef>
              <a:buNone/>
            </a:pPr>
            <a:r>
              <a:rPr lang="en-US" altLang="zh-CN" sz="1350" dirty="0"/>
              <a:t>       Student(int </a:t>
            </a:r>
            <a:r>
              <a:rPr lang="en-US" altLang="zh-CN" sz="1350" dirty="0" err="1"/>
              <a:t>n,string</a:t>
            </a:r>
            <a:r>
              <a:rPr lang="en-US" altLang="zh-CN" sz="1350" dirty="0"/>
              <a:t> </a:t>
            </a:r>
            <a:r>
              <a:rPr lang="en-US" altLang="zh-CN" sz="1350" dirty="0" err="1"/>
              <a:t>nam,char</a:t>
            </a:r>
            <a:r>
              <a:rPr lang="en-US" altLang="zh-CN" sz="1350" dirty="0"/>
              <a:t> s)           </a:t>
            </a:r>
            <a:endParaRPr lang="zh-CN" altLang="en-US" sz="1350" dirty="0"/>
          </a:p>
          <a:p>
            <a:pPr marL="617935" lvl="1">
              <a:lnSpc>
                <a:spcPct val="110000"/>
              </a:lnSpc>
              <a:spcBef>
                <a:spcPct val="0"/>
              </a:spcBef>
              <a:buNone/>
            </a:pPr>
            <a:r>
              <a:rPr lang="zh-CN" altLang="en-US" sz="1350" dirty="0"/>
              <a:t>{   </a:t>
            </a:r>
            <a:r>
              <a:rPr lang="en-US" altLang="zh-CN" sz="1350" dirty="0"/>
              <a:t>num=n;</a:t>
            </a:r>
          </a:p>
          <a:p>
            <a:pPr marL="617935" lvl="1">
              <a:lnSpc>
                <a:spcPct val="110000"/>
              </a:lnSpc>
              <a:spcBef>
                <a:spcPct val="0"/>
              </a:spcBef>
              <a:buNone/>
            </a:pPr>
            <a:r>
              <a:rPr lang="en-US" altLang="zh-CN" sz="1350" dirty="0"/>
              <a:t>     name=</a:t>
            </a:r>
            <a:r>
              <a:rPr lang="en-US" altLang="zh-CN" sz="1350" dirty="0" err="1"/>
              <a:t>nam</a:t>
            </a:r>
            <a:r>
              <a:rPr lang="en-US" altLang="zh-CN" sz="1350" dirty="0"/>
              <a:t>;</a:t>
            </a:r>
          </a:p>
          <a:p>
            <a:pPr marL="617935" lvl="1">
              <a:lnSpc>
                <a:spcPct val="110000"/>
              </a:lnSpc>
              <a:spcBef>
                <a:spcPct val="0"/>
              </a:spcBef>
              <a:buNone/>
            </a:pPr>
            <a:r>
              <a:rPr lang="en-US" altLang="zh-CN" sz="1350" dirty="0"/>
              <a:t>     sex=s; }</a:t>
            </a:r>
          </a:p>
          <a:p>
            <a:pPr marL="0" indent="0">
              <a:lnSpc>
                <a:spcPct val="110000"/>
              </a:lnSpc>
              <a:spcBef>
                <a:spcPct val="0"/>
              </a:spcBef>
              <a:buNone/>
            </a:pPr>
            <a:r>
              <a:rPr lang="en-US" altLang="zh-CN" sz="1350" dirty="0"/>
              <a:t>      ~Student( ){ }  </a:t>
            </a:r>
          </a:p>
          <a:p>
            <a:pPr marL="0" indent="0">
              <a:lnSpc>
                <a:spcPct val="110000"/>
              </a:lnSpc>
              <a:spcBef>
                <a:spcPct val="0"/>
              </a:spcBef>
              <a:buNone/>
            </a:pPr>
            <a:r>
              <a:rPr lang="en-US" altLang="zh-CN" sz="1350" dirty="0"/>
              <a:t>protected:                                     //</a:t>
            </a:r>
            <a:r>
              <a:rPr lang="zh-CN" altLang="en-US" sz="1350" dirty="0"/>
              <a:t>保护部分</a:t>
            </a:r>
          </a:p>
          <a:p>
            <a:pPr marL="0" indent="0">
              <a:lnSpc>
                <a:spcPct val="110000"/>
              </a:lnSpc>
              <a:spcBef>
                <a:spcPct val="0"/>
              </a:spcBef>
              <a:buNone/>
            </a:pPr>
            <a:r>
              <a:rPr lang="zh-CN" altLang="en-US" sz="1350" dirty="0"/>
              <a:t>      </a:t>
            </a:r>
            <a:r>
              <a:rPr lang="en-US" altLang="zh-CN" sz="1350" dirty="0"/>
              <a:t>int num;</a:t>
            </a:r>
          </a:p>
          <a:p>
            <a:pPr marL="0" indent="0">
              <a:lnSpc>
                <a:spcPct val="110000"/>
              </a:lnSpc>
              <a:spcBef>
                <a:spcPct val="0"/>
              </a:spcBef>
              <a:buNone/>
            </a:pPr>
            <a:r>
              <a:rPr lang="en-US" altLang="zh-CN" sz="1350" dirty="0"/>
              <a:t>      string name;</a:t>
            </a:r>
          </a:p>
          <a:p>
            <a:pPr marL="0" indent="0">
              <a:lnSpc>
                <a:spcPct val="110000"/>
              </a:lnSpc>
              <a:spcBef>
                <a:spcPct val="0"/>
              </a:spcBef>
              <a:buNone/>
            </a:pPr>
            <a:r>
              <a:rPr lang="en-US" altLang="zh-CN" sz="1350" dirty="0"/>
              <a:t>     char sex ;                                 </a:t>
            </a:r>
          </a:p>
          <a:p>
            <a:pPr marL="0" indent="0">
              <a:lnSpc>
                <a:spcPct val="110000"/>
              </a:lnSpc>
              <a:spcBef>
                <a:spcPct val="0"/>
              </a:spcBef>
              <a:buNone/>
            </a:pPr>
            <a:r>
              <a:rPr lang="en-US" altLang="zh-CN" sz="1350" dirty="0"/>
              <a:t>};                               </a:t>
            </a:r>
            <a:endParaRPr lang="zh-CN" altLang="en-US" sz="1350" dirty="0"/>
          </a:p>
        </p:txBody>
      </p:sp>
      <p:sp>
        <p:nvSpPr>
          <p:cNvPr id="29700" name="Rectangle 5">
            <a:extLst>
              <a:ext uri="{FF2B5EF4-FFF2-40B4-BE49-F238E27FC236}">
                <a16:creationId xmlns:a16="http://schemas.microsoft.com/office/drawing/2014/main" id="{49B5B993-7867-44C2-863D-22F9D4E3EFC4}"/>
              </a:ext>
            </a:extLst>
          </p:cNvPr>
          <p:cNvSpPr>
            <a:spLocks noChangeArrowheads="1"/>
          </p:cNvSpPr>
          <p:nvPr/>
        </p:nvSpPr>
        <p:spPr bwMode="auto">
          <a:xfrm>
            <a:off x="1656160" y="1863329"/>
            <a:ext cx="36552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a:solidFill>
                  <a:srgbClr val="0000FF"/>
                </a:solidFill>
              </a:rPr>
              <a:t>例11.5 简单的派生类的构造函数。</a:t>
            </a:r>
          </a:p>
        </p:txBody>
      </p:sp>
    </p:spTree>
    <p:extLst>
      <p:ext uri="{BB962C8B-B14F-4D97-AF65-F5344CB8AC3E}">
        <p14:creationId xmlns:p14="http://schemas.microsoft.com/office/powerpoint/2010/main" val="1354237509"/>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C73D4FF7-20F3-464C-86F5-52FDF0133D73}"/>
              </a:ext>
            </a:extLst>
          </p:cNvPr>
          <p:cNvSpPr>
            <a:spLocks noGrp="1" noChangeArrowheads="1"/>
          </p:cNvSpPr>
          <p:nvPr>
            <p:ph type="subTitle" idx="4294967295"/>
          </p:nvPr>
        </p:nvSpPr>
        <p:spPr>
          <a:xfrm>
            <a:off x="1143000" y="1257301"/>
            <a:ext cx="6286500" cy="449341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lnSpc>
                <a:spcPct val="110000"/>
              </a:lnSpc>
              <a:spcBef>
                <a:spcPct val="0"/>
              </a:spcBef>
              <a:buNone/>
            </a:pPr>
            <a:r>
              <a:rPr lang="en-US" altLang="zh-CN" sz="1350"/>
              <a:t>class Student1: public Student      //</a:t>
            </a:r>
            <a:r>
              <a:rPr lang="zh-CN" altLang="en-US" sz="1350"/>
              <a:t>声明派生类</a:t>
            </a:r>
            <a:r>
              <a:rPr lang="en-US" altLang="zh-CN" sz="1350"/>
              <a:t>Student1</a:t>
            </a:r>
          </a:p>
          <a:p>
            <a:pPr indent="-4763">
              <a:lnSpc>
                <a:spcPct val="110000"/>
              </a:lnSpc>
              <a:spcBef>
                <a:spcPct val="0"/>
              </a:spcBef>
              <a:buNone/>
            </a:pPr>
            <a:r>
              <a:rPr lang="en-US" altLang="zh-CN" sz="1350"/>
              <a:t> {public:                           //</a:t>
            </a:r>
            <a:r>
              <a:rPr lang="zh-CN" altLang="en-US" sz="1350"/>
              <a:t>派生类的公用部分</a:t>
            </a:r>
          </a:p>
          <a:p>
            <a:pPr lvl="1" eaLnBrk="1" hangingPunct="1">
              <a:lnSpc>
                <a:spcPct val="110000"/>
              </a:lnSpc>
              <a:spcBef>
                <a:spcPct val="0"/>
              </a:spcBef>
              <a:buFontTx/>
              <a:buNone/>
            </a:pPr>
            <a:r>
              <a:rPr lang="zh-CN" altLang="en-US" sz="1350"/>
              <a:t>   </a:t>
            </a:r>
            <a:r>
              <a:rPr lang="en-US" altLang="zh-CN" sz="1350">
                <a:solidFill>
                  <a:srgbClr val="0000FF"/>
                </a:solidFill>
              </a:rPr>
              <a:t>Student1(int n,string nam,char s,int a,string ad):Student(n,nam,s) </a:t>
            </a:r>
          </a:p>
          <a:p>
            <a:pPr lvl="1" eaLnBrk="1" hangingPunct="1">
              <a:lnSpc>
                <a:spcPct val="110000"/>
              </a:lnSpc>
              <a:spcBef>
                <a:spcPct val="0"/>
              </a:spcBef>
              <a:buFontTx/>
              <a:buNone/>
            </a:pPr>
            <a:r>
              <a:rPr lang="en-US" altLang="zh-CN" sz="1350"/>
              <a:t> //</a:t>
            </a:r>
            <a:r>
              <a:rPr lang="zh-CN" altLang="en-US" sz="1350"/>
              <a:t>派生类构造函数</a:t>
            </a:r>
          </a:p>
          <a:p>
            <a:pPr indent="-4763">
              <a:lnSpc>
                <a:spcPct val="110000"/>
              </a:lnSpc>
              <a:spcBef>
                <a:spcPct val="0"/>
              </a:spcBef>
              <a:buNone/>
            </a:pPr>
            <a:r>
              <a:rPr lang="zh-CN" altLang="en-US" sz="1350"/>
              <a:t>{    </a:t>
            </a:r>
            <a:r>
              <a:rPr lang="en-US" altLang="zh-CN" sz="1350"/>
              <a:t>age=a;                        </a:t>
            </a:r>
            <a:r>
              <a:rPr lang="en-US" altLang="zh-CN" sz="1350">
                <a:solidFill>
                  <a:srgbClr val="FF0000"/>
                </a:solidFill>
              </a:rPr>
              <a:t>//</a:t>
            </a:r>
            <a:r>
              <a:rPr lang="zh-CN" altLang="en-US" sz="1350">
                <a:solidFill>
                  <a:srgbClr val="FF0000"/>
                </a:solidFill>
              </a:rPr>
              <a:t>在函数体中只对派生类新增的数据成员初始化</a:t>
            </a:r>
          </a:p>
          <a:p>
            <a:pPr indent="-4763">
              <a:lnSpc>
                <a:spcPct val="110000"/>
              </a:lnSpc>
              <a:spcBef>
                <a:spcPct val="0"/>
              </a:spcBef>
              <a:buNone/>
            </a:pPr>
            <a:r>
              <a:rPr lang="zh-CN" altLang="en-US" sz="1350"/>
              <a:t>      </a:t>
            </a:r>
            <a:r>
              <a:rPr lang="en-US" altLang="zh-CN" sz="1350"/>
              <a:t>addr=ad;</a:t>
            </a:r>
          </a:p>
          <a:p>
            <a:pPr indent="-4763">
              <a:lnSpc>
                <a:spcPct val="110000"/>
              </a:lnSpc>
              <a:spcBef>
                <a:spcPct val="0"/>
              </a:spcBef>
              <a:buNone/>
            </a:pPr>
            <a:r>
              <a:rPr lang="en-US" altLang="zh-CN" sz="1350"/>
              <a:t>}</a:t>
            </a:r>
          </a:p>
          <a:p>
            <a:pPr indent="-4763">
              <a:lnSpc>
                <a:spcPct val="110000"/>
              </a:lnSpc>
              <a:spcBef>
                <a:spcPct val="0"/>
              </a:spcBef>
              <a:buNone/>
            </a:pPr>
            <a:r>
              <a:rPr lang="en-US" altLang="zh-CN" sz="1350"/>
              <a:t>   void show( )</a:t>
            </a:r>
          </a:p>
          <a:p>
            <a:pPr indent="-4763">
              <a:lnSpc>
                <a:spcPct val="110000"/>
              </a:lnSpc>
              <a:spcBef>
                <a:spcPct val="0"/>
              </a:spcBef>
              <a:buNone/>
            </a:pPr>
            <a:r>
              <a:rPr lang="en-US" altLang="zh-CN" sz="1350"/>
              <a:t>    {cout&lt;&lt;″num: ″&lt;&lt;num&lt;&lt;endl;</a:t>
            </a:r>
          </a:p>
          <a:p>
            <a:pPr indent="-4763">
              <a:lnSpc>
                <a:spcPct val="110000"/>
              </a:lnSpc>
              <a:spcBef>
                <a:spcPct val="0"/>
              </a:spcBef>
              <a:buNone/>
            </a:pPr>
            <a:r>
              <a:rPr lang="en-US" altLang="zh-CN" sz="1350"/>
              <a:t>     cout&lt;&lt;″name: ″&lt;&lt;name&lt;&lt;endl;</a:t>
            </a:r>
          </a:p>
          <a:p>
            <a:pPr indent="-4763">
              <a:lnSpc>
                <a:spcPct val="110000"/>
              </a:lnSpc>
              <a:spcBef>
                <a:spcPct val="0"/>
              </a:spcBef>
              <a:buNone/>
            </a:pPr>
            <a:r>
              <a:rPr lang="en-US" altLang="zh-CN" sz="1350"/>
              <a:t>     cout&lt;&lt;″sex: ″&lt;&lt;sex&lt;&lt;endl;</a:t>
            </a:r>
          </a:p>
          <a:p>
            <a:pPr indent="-4763">
              <a:lnSpc>
                <a:spcPct val="110000"/>
              </a:lnSpc>
              <a:spcBef>
                <a:spcPct val="0"/>
              </a:spcBef>
              <a:buNone/>
            </a:pPr>
            <a:r>
              <a:rPr lang="en-US" altLang="zh-CN" sz="1350"/>
              <a:t>     cout&lt;&lt;″age: ″&lt;&lt;age&lt;&lt;endl;</a:t>
            </a:r>
          </a:p>
          <a:p>
            <a:pPr indent="-4763">
              <a:lnSpc>
                <a:spcPct val="110000"/>
              </a:lnSpc>
              <a:spcBef>
                <a:spcPct val="0"/>
              </a:spcBef>
              <a:buNone/>
            </a:pPr>
            <a:r>
              <a:rPr lang="en-US" altLang="zh-CN" sz="1350"/>
              <a:t>     cout&lt;&lt;″address: ″&lt;&lt;addr&lt;&lt;endl&lt;&lt;endl;</a:t>
            </a:r>
          </a:p>
          <a:p>
            <a:pPr indent="-4763">
              <a:lnSpc>
                <a:spcPct val="110000"/>
              </a:lnSpc>
              <a:spcBef>
                <a:spcPct val="0"/>
              </a:spcBef>
              <a:buNone/>
            </a:pPr>
            <a:r>
              <a:rPr lang="en-US" altLang="zh-CN" sz="1350"/>
              <a:t>    }</a:t>
            </a:r>
          </a:p>
          <a:p>
            <a:pPr indent="-4763">
              <a:lnSpc>
                <a:spcPct val="110000"/>
              </a:lnSpc>
              <a:spcBef>
                <a:spcPct val="0"/>
              </a:spcBef>
              <a:buNone/>
            </a:pPr>
            <a:r>
              <a:rPr lang="en-US" altLang="zh-CN" sz="1350"/>
              <a:t>   ~Student1( ){ }                         //</a:t>
            </a:r>
            <a:r>
              <a:rPr lang="zh-CN" altLang="en-US" sz="1350"/>
              <a:t>派生类析构函数</a:t>
            </a:r>
          </a:p>
          <a:p>
            <a:pPr indent="-4763">
              <a:lnSpc>
                <a:spcPct val="110000"/>
              </a:lnSpc>
              <a:spcBef>
                <a:spcPct val="0"/>
              </a:spcBef>
              <a:buNone/>
            </a:pPr>
            <a:r>
              <a:rPr lang="zh-CN" altLang="en-US" sz="1350"/>
              <a:t>  </a:t>
            </a:r>
            <a:r>
              <a:rPr lang="en-US" altLang="zh-CN" sz="1350"/>
              <a:t>private:                               //</a:t>
            </a:r>
            <a:r>
              <a:rPr lang="zh-CN" altLang="en-US" sz="1350"/>
              <a:t>派生类的私有部分</a:t>
            </a:r>
          </a:p>
          <a:p>
            <a:pPr indent="-4763">
              <a:lnSpc>
                <a:spcPct val="110000"/>
              </a:lnSpc>
              <a:spcBef>
                <a:spcPct val="0"/>
              </a:spcBef>
              <a:buNone/>
            </a:pPr>
            <a:r>
              <a:rPr lang="zh-CN" altLang="en-US" sz="1350"/>
              <a:t> </a:t>
            </a:r>
            <a:r>
              <a:rPr lang="en-US" altLang="zh-CN" sz="1350"/>
              <a:t>int age;                          </a:t>
            </a:r>
          </a:p>
          <a:p>
            <a:pPr indent="-4763">
              <a:lnSpc>
                <a:spcPct val="110000"/>
              </a:lnSpc>
              <a:spcBef>
                <a:spcPct val="0"/>
              </a:spcBef>
              <a:buNone/>
            </a:pPr>
            <a:r>
              <a:rPr lang="en-US" altLang="zh-CN" sz="1350"/>
              <a:t>   string addr;                </a:t>
            </a:r>
          </a:p>
          <a:p>
            <a:pPr indent="-4763">
              <a:lnSpc>
                <a:spcPct val="110000"/>
              </a:lnSpc>
              <a:spcBef>
                <a:spcPct val="0"/>
              </a:spcBef>
              <a:buNone/>
            </a:pPr>
            <a:r>
              <a:rPr lang="en-US" altLang="zh-CN" sz="1350"/>
              <a:t> };</a:t>
            </a:r>
          </a:p>
          <a:p>
            <a:pPr indent="-4763">
              <a:lnSpc>
                <a:spcPct val="110000"/>
              </a:lnSpc>
              <a:spcBef>
                <a:spcPct val="0"/>
              </a:spcBef>
              <a:buNone/>
            </a:pPr>
            <a:endParaRPr lang="zh-CN" altLang="en-US"/>
          </a:p>
        </p:txBody>
      </p:sp>
      <p:sp>
        <p:nvSpPr>
          <p:cNvPr id="33796" name="Rectangle 4">
            <a:extLst>
              <a:ext uri="{FF2B5EF4-FFF2-40B4-BE49-F238E27FC236}">
                <a16:creationId xmlns:a16="http://schemas.microsoft.com/office/drawing/2014/main" id="{5FE59442-31A3-43AD-945A-6CEA48FA60E1}"/>
              </a:ext>
            </a:extLst>
          </p:cNvPr>
          <p:cNvSpPr>
            <a:spLocks noChangeArrowheads="1"/>
          </p:cNvSpPr>
          <p:nvPr/>
        </p:nvSpPr>
        <p:spPr bwMode="auto">
          <a:xfrm>
            <a:off x="1385889" y="3536158"/>
            <a:ext cx="6507956" cy="1173783"/>
          </a:xfrm>
          <a:prstGeom prst="rect">
            <a:avLst/>
          </a:prstGeom>
          <a:solidFill>
            <a:srgbClr val="FF99FF"/>
          </a:solidFill>
          <a:ln w="9525">
            <a:solidFill>
              <a:schemeClr val="accent2"/>
            </a:solidFill>
            <a:miter lim="800000"/>
            <a:headEnd/>
            <a:tailEnd/>
          </a:ln>
          <a:effectLst/>
        </p:spPr>
        <p:txBody>
          <a:bodyPr>
            <a:spAutoFit/>
          </a:bodyPr>
          <a:lstStyle/>
          <a:p>
            <a:pPr>
              <a:lnSpc>
                <a:spcPct val="120000"/>
              </a:lnSpc>
              <a:defRPr/>
            </a:pPr>
            <a:r>
              <a:rPr lang="en-US" altLang="zh-CN" sz="1500" b="1">
                <a:solidFill>
                  <a:srgbClr val="0000FF"/>
                </a:solidFill>
                <a:effectLst>
                  <a:outerShdw blurRad="38100" dist="38100" dir="2700000" algn="tl">
                    <a:srgbClr val="000000"/>
                  </a:outerShdw>
                </a:effectLst>
                <a:ea typeface="黑体" pitchFamily="2" charset="-122"/>
              </a:rPr>
              <a:t>Student1(int n，string nam，char s，int a，string ad):</a:t>
            </a:r>
            <a:r>
              <a:rPr lang="en-US" altLang="zh-CN" sz="1500" b="1">
                <a:solidFill>
                  <a:srgbClr val="FF0000"/>
                </a:solidFill>
                <a:effectLst>
                  <a:outerShdw blurRad="38100" dist="38100" dir="2700000" algn="tl">
                    <a:srgbClr val="000000"/>
                  </a:outerShdw>
                </a:effectLst>
                <a:ea typeface="黑体" pitchFamily="2" charset="-122"/>
              </a:rPr>
              <a:t>Student(</a:t>
            </a:r>
            <a:r>
              <a:rPr lang="en-US" altLang="zh-CN" sz="1500" b="1">
                <a:solidFill>
                  <a:schemeClr val="accent2"/>
                </a:solidFill>
                <a:effectLst>
                  <a:outerShdw blurRad="38100" dist="38100" dir="2700000" algn="tl">
                    <a:srgbClr val="000000"/>
                  </a:outerShdw>
                </a:effectLst>
                <a:ea typeface="黑体" pitchFamily="2" charset="-122"/>
              </a:rPr>
              <a:t>n，nam，s</a:t>
            </a:r>
            <a:r>
              <a:rPr lang="en-US" altLang="zh-CN" sz="1500" b="1">
                <a:solidFill>
                  <a:srgbClr val="FF0000"/>
                </a:solidFill>
                <a:effectLst>
                  <a:outerShdw blurRad="38100" dist="38100" dir="2700000" algn="tl">
                    <a:srgbClr val="000000"/>
                  </a:outerShdw>
                </a:effectLst>
                <a:ea typeface="黑体" pitchFamily="2" charset="-122"/>
              </a:rPr>
              <a:t>)</a:t>
            </a:r>
            <a:endParaRPr lang="zh-CN" altLang="en-US" sz="1500" b="1">
              <a:solidFill>
                <a:srgbClr val="FF0000"/>
              </a:solidFill>
              <a:effectLst>
                <a:outerShdw blurRad="38100" dist="38100" dir="2700000" algn="tl">
                  <a:srgbClr val="000000"/>
                </a:outerShdw>
              </a:effectLst>
              <a:ea typeface="黑体" pitchFamily="2" charset="-122"/>
            </a:endParaRPr>
          </a:p>
          <a:p>
            <a:pPr>
              <a:lnSpc>
                <a:spcPct val="120000"/>
              </a:lnSpc>
              <a:defRPr/>
            </a:pPr>
            <a:r>
              <a:rPr lang="zh-CN" altLang="en-US" sz="1500">
                <a:solidFill>
                  <a:srgbClr val="FF0000"/>
                </a:solidFill>
                <a:ea typeface="黑体" pitchFamily="2" charset="-122"/>
              </a:rPr>
              <a:t>派生类构造函数首行一般形式为</a:t>
            </a:r>
          </a:p>
          <a:p>
            <a:pPr>
              <a:lnSpc>
                <a:spcPct val="120000"/>
              </a:lnSpc>
              <a:defRPr/>
            </a:pPr>
            <a:r>
              <a:rPr lang="zh-CN" altLang="en-US" sz="1500">
                <a:solidFill>
                  <a:srgbClr val="0000FF"/>
                </a:solidFill>
                <a:ea typeface="黑体" pitchFamily="2" charset="-122"/>
              </a:rPr>
              <a:t>派生类构造函数名（总参数表列）: 基类构造函数名（参数表列）</a:t>
            </a:r>
          </a:p>
          <a:p>
            <a:pPr>
              <a:lnSpc>
                <a:spcPct val="120000"/>
              </a:lnSpc>
              <a:defRPr/>
            </a:pPr>
            <a:r>
              <a:rPr lang="zh-CN" altLang="en-US" sz="1500">
                <a:solidFill>
                  <a:srgbClr val="0000FF"/>
                </a:solidFill>
                <a:ea typeface="黑体" pitchFamily="2" charset="-122"/>
              </a:rPr>
              <a:t>  {派生类中新增数据成员初始化语句}</a:t>
            </a:r>
          </a:p>
        </p:txBody>
      </p:sp>
      <p:sp>
        <p:nvSpPr>
          <p:cNvPr id="33797" name="AutoShape 5">
            <a:extLst>
              <a:ext uri="{FF2B5EF4-FFF2-40B4-BE49-F238E27FC236}">
                <a16:creationId xmlns:a16="http://schemas.microsoft.com/office/drawing/2014/main" id="{D61E0443-53C7-4AC0-94C0-4819FF9DD37C}"/>
              </a:ext>
            </a:extLst>
          </p:cNvPr>
          <p:cNvSpPr>
            <a:spLocks noChangeArrowheads="1"/>
          </p:cNvSpPr>
          <p:nvPr/>
        </p:nvSpPr>
        <p:spPr bwMode="auto">
          <a:xfrm>
            <a:off x="4950620" y="2457451"/>
            <a:ext cx="2484835" cy="756047"/>
          </a:xfrm>
          <a:prstGeom prst="wedgeRectCallout">
            <a:avLst>
              <a:gd name="adj1" fmla="val 44875"/>
              <a:gd name="adj2" fmla="val 103069"/>
            </a:avLst>
          </a:prstGeom>
          <a:solidFill>
            <a:srgbClr val="FFCC00"/>
          </a:solidFill>
          <a:ln w="19050">
            <a:solidFill>
              <a:srgbClr val="FF0000"/>
            </a:solidFill>
            <a:miter lim="800000"/>
            <a:headEnd/>
            <a:tailEnd/>
          </a:ln>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lang="zh-CN" altLang="en-US" sz="1350">
                <a:solidFill>
                  <a:srgbClr val="0000FF"/>
                </a:solidFill>
                <a:ea typeface="黑体" panose="02010609060101010101" pitchFamily="49" charset="-122"/>
              </a:rPr>
              <a:t>不是定义基类构造函数，而是调用基类构造函数，因此，这些参数是实参而不是形参</a:t>
            </a:r>
          </a:p>
        </p:txBody>
      </p:sp>
    </p:spTree>
    <p:extLst>
      <p:ext uri="{BB962C8B-B14F-4D97-AF65-F5344CB8AC3E}">
        <p14:creationId xmlns:p14="http://schemas.microsoft.com/office/powerpoint/2010/main" val="20410777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796"/>
                                        </p:tgtEl>
                                        <p:attrNameLst>
                                          <p:attrName>style.visibility</p:attrName>
                                        </p:attrNameLst>
                                      </p:cBhvr>
                                      <p:to>
                                        <p:strVal val="visible"/>
                                      </p:to>
                                    </p:set>
                                    <p:animEffect transition="in" filter="blinds(horizontal)">
                                      <p:cBhvr>
                                        <p:cTn id="7" dur="500"/>
                                        <p:tgtEl>
                                          <p:spTgt spid="337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3797"/>
                                        </p:tgtEl>
                                        <p:attrNameLst>
                                          <p:attrName>style.visibility</p:attrName>
                                        </p:attrNameLst>
                                      </p:cBhvr>
                                      <p:to>
                                        <p:strVal val="visible"/>
                                      </p:to>
                                    </p:set>
                                    <p:animEffect transition="in" filter="checkerboard(across)">
                                      <p:cBhvr>
                                        <p:cTn id="12" dur="500"/>
                                        <p:tgtEl>
                                          <p:spTgt spid="33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animBg="1"/>
      <p:bldP spid="33797" grpId="0" animBg="1"/>
    </p:bld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AF19EAD5-FEF7-4440-A911-8CAF11C8C502}"/>
              </a:ext>
            </a:extLst>
          </p:cNvPr>
          <p:cNvSpPr>
            <a:spLocks noGrp="1" noChangeArrowheads="1"/>
          </p:cNvSpPr>
          <p:nvPr>
            <p:ph type="subTitle" idx="4294967295"/>
          </p:nvPr>
        </p:nvSpPr>
        <p:spPr>
          <a:xfrm>
            <a:off x="1461661" y="1160749"/>
            <a:ext cx="6286500" cy="449341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spcBef>
                <a:spcPct val="0"/>
              </a:spcBef>
              <a:buNone/>
            </a:pPr>
            <a:endParaRPr lang="en-US" altLang="zh-CN" sz="1350" dirty="0"/>
          </a:p>
          <a:p>
            <a:pPr marL="0" indent="0">
              <a:lnSpc>
                <a:spcPct val="110000"/>
              </a:lnSpc>
              <a:spcBef>
                <a:spcPct val="0"/>
              </a:spcBef>
              <a:buNone/>
            </a:pPr>
            <a:r>
              <a:rPr lang="en-US" altLang="zh-CN" sz="1350" dirty="0"/>
              <a:t>int main( )</a:t>
            </a:r>
          </a:p>
          <a:p>
            <a:pPr marL="0" indent="0">
              <a:lnSpc>
                <a:spcPct val="110000"/>
              </a:lnSpc>
              <a:spcBef>
                <a:spcPct val="0"/>
              </a:spcBef>
              <a:buNone/>
            </a:pPr>
            <a:r>
              <a:rPr lang="en-US" altLang="zh-CN" sz="1350" dirty="0"/>
              <a:t> {Student1 stud1(10010,″Wang-li″,′f′,19,″115 Beijing </a:t>
            </a:r>
            <a:r>
              <a:rPr lang="en-US" altLang="zh-CN" sz="1350" dirty="0" err="1"/>
              <a:t>Road,Shanghai</a:t>
            </a:r>
            <a:r>
              <a:rPr lang="en-US" altLang="zh-CN" sz="1350" dirty="0"/>
              <a:t>″);</a:t>
            </a:r>
          </a:p>
          <a:p>
            <a:pPr marL="0" indent="0">
              <a:lnSpc>
                <a:spcPct val="110000"/>
              </a:lnSpc>
              <a:spcBef>
                <a:spcPct val="0"/>
              </a:spcBef>
              <a:buNone/>
            </a:pPr>
            <a:r>
              <a:rPr lang="en-US" altLang="zh-CN" sz="1350" dirty="0"/>
              <a:t>  Student1 stud2(10011,″Zhang-fun″,′m′,21,″213 Shanghai </a:t>
            </a:r>
            <a:r>
              <a:rPr lang="en-US" altLang="zh-CN" sz="1350" dirty="0" err="1"/>
              <a:t>Road,Beijing</a:t>
            </a:r>
            <a:r>
              <a:rPr lang="en-US" altLang="zh-CN" sz="1350" dirty="0"/>
              <a:t>″);</a:t>
            </a:r>
          </a:p>
          <a:p>
            <a:pPr marL="0" indent="0">
              <a:lnSpc>
                <a:spcPct val="110000"/>
              </a:lnSpc>
              <a:spcBef>
                <a:spcPct val="0"/>
              </a:spcBef>
              <a:buNone/>
            </a:pPr>
            <a:r>
              <a:rPr lang="en-US" altLang="zh-CN" sz="1350" dirty="0"/>
              <a:t>  stud1.show( );                          //</a:t>
            </a:r>
            <a:r>
              <a:rPr lang="zh-CN" altLang="en-US" sz="1350" dirty="0"/>
              <a:t>输出第一个学生的数据</a:t>
            </a:r>
          </a:p>
          <a:p>
            <a:pPr marL="0" indent="0">
              <a:lnSpc>
                <a:spcPct val="110000"/>
              </a:lnSpc>
              <a:spcBef>
                <a:spcPct val="0"/>
              </a:spcBef>
              <a:buNone/>
            </a:pPr>
            <a:r>
              <a:rPr lang="zh-CN" altLang="en-US" sz="1350" dirty="0"/>
              <a:t>  </a:t>
            </a:r>
            <a:r>
              <a:rPr lang="en-US" altLang="zh-CN" sz="1350" dirty="0"/>
              <a:t>stud2.show( );                          //</a:t>
            </a:r>
            <a:r>
              <a:rPr lang="zh-CN" altLang="en-US" sz="1350" dirty="0"/>
              <a:t>输出第二个学生的数据</a:t>
            </a:r>
          </a:p>
          <a:p>
            <a:pPr marL="0" indent="0">
              <a:lnSpc>
                <a:spcPct val="110000"/>
              </a:lnSpc>
              <a:spcBef>
                <a:spcPct val="0"/>
              </a:spcBef>
              <a:buNone/>
            </a:pPr>
            <a:r>
              <a:rPr lang="zh-CN" altLang="en-US" sz="1350" dirty="0"/>
              <a:t>  </a:t>
            </a:r>
            <a:r>
              <a:rPr lang="en-US" altLang="zh-CN" sz="1350" dirty="0"/>
              <a:t>return 0;</a:t>
            </a:r>
          </a:p>
          <a:p>
            <a:pPr marL="0" indent="0">
              <a:lnSpc>
                <a:spcPct val="110000"/>
              </a:lnSpc>
              <a:spcBef>
                <a:spcPct val="0"/>
              </a:spcBef>
              <a:buNone/>
            </a:pPr>
            <a:r>
              <a:rPr lang="en-US" altLang="zh-CN" sz="1350" dirty="0"/>
              <a:t>}</a:t>
            </a:r>
          </a:p>
          <a:p>
            <a:pPr marL="0" indent="0">
              <a:buNone/>
            </a:pPr>
            <a:endParaRPr lang="zh-CN" altLang="en-US" sz="1800" dirty="0">
              <a:solidFill>
                <a:srgbClr val="0000FF"/>
              </a:solidFill>
            </a:endParaRPr>
          </a:p>
          <a:p>
            <a:pPr marL="0" indent="0">
              <a:buNone/>
            </a:pPr>
            <a:r>
              <a:rPr lang="zh-CN" altLang="en-US" sz="1800" dirty="0">
                <a:solidFill>
                  <a:srgbClr val="0000FF"/>
                </a:solidFill>
              </a:rPr>
              <a:t>运行结果为</a:t>
            </a:r>
          </a:p>
          <a:p>
            <a:pPr marL="0" indent="0">
              <a:spcBef>
                <a:spcPct val="0"/>
              </a:spcBef>
              <a:buNone/>
            </a:pPr>
            <a:r>
              <a:rPr lang="en-US" altLang="zh-CN" sz="1350" dirty="0"/>
              <a:t>num:10010</a:t>
            </a:r>
          </a:p>
          <a:p>
            <a:pPr marL="0" indent="0">
              <a:spcBef>
                <a:spcPct val="0"/>
              </a:spcBef>
              <a:buNone/>
            </a:pPr>
            <a:r>
              <a:rPr lang="en-US" altLang="zh-CN" sz="1350" dirty="0" err="1"/>
              <a:t>name:Wang-li</a:t>
            </a:r>
            <a:endParaRPr lang="en-US" altLang="zh-CN" sz="1350" dirty="0"/>
          </a:p>
          <a:p>
            <a:pPr marL="0" indent="0">
              <a:spcBef>
                <a:spcPct val="0"/>
              </a:spcBef>
              <a:buNone/>
            </a:pPr>
            <a:r>
              <a:rPr lang="en-US" altLang="zh-CN" sz="1350" dirty="0" err="1"/>
              <a:t>sex:f</a:t>
            </a:r>
            <a:endParaRPr lang="en-US" altLang="zh-CN" sz="1350" dirty="0"/>
          </a:p>
          <a:p>
            <a:pPr marL="0" indent="0">
              <a:spcBef>
                <a:spcPct val="0"/>
              </a:spcBef>
              <a:buNone/>
            </a:pPr>
            <a:r>
              <a:rPr lang="en-US" altLang="zh-CN" sz="1350" dirty="0"/>
              <a:t>address: 115 Beijing </a:t>
            </a:r>
            <a:r>
              <a:rPr lang="en-US" altLang="zh-CN" sz="1350" dirty="0" err="1"/>
              <a:t>Road,Shanghai</a:t>
            </a:r>
            <a:endParaRPr lang="en-US" altLang="zh-CN" sz="1350" dirty="0"/>
          </a:p>
          <a:p>
            <a:pPr marL="0" indent="0">
              <a:spcBef>
                <a:spcPct val="0"/>
              </a:spcBef>
              <a:buNone/>
            </a:pPr>
            <a:endParaRPr lang="en-US" altLang="zh-CN" sz="1350" dirty="0"/>
          </a:p>
          <a:p>
            <a:pPr marL="0" indent="0">
              <a:spcBef>
                <a:spcPct val="0"/>
              </a:spcBef>
              <a:buNone/>
            </a:pPr>
            <a:r>
              <a:rPr lang="en-US" altLang="zh-CN" sz="1350" dirty="0"/>
              <a:t>num:10011</a:t>
            </a:r>
          </a:p>
          <a:p>
            <a:pPr marL="0" indent="0">
              <a:spcBef>
                <a:spcPct val="0"/>
              </a:spcBef>
              <a:buNone/>
            </a:pPr>
            <a:r>
              <a:rPr lang="en-US" altLang="zh-CN" sz="1350" dirty="0" err="1"/>
              <a:t>name:Zhang-fun</a:t>
            </a:r>
            <a:endParaRPr lang="en-US" altLang="zh-CN" sz="1350" dirty="0"/>
          </a:p>
          <a:p>
            <a:pPr marL="0" indent="0">
              <a:spcBef>
                <a:spcPct val="0"/>
              </a:spcBef>
              <a:buNone/>
            </a:pPr>
            <a:r>
              <a:rPr lang="en-US" altLang="zh-CN" sz="1350" dirty="0" err="1"/>
              <a:t>sex:m</a:t>
            </a:r>
            <a:endParaRPr lang="en-US" altLang="zh-CN" sz="1350" dirty="0"/>
          </a:p>
          <a:p>
            <a:pPr marL="0" indent="0">
              <a:spcBef>
                <a:spcPct val="0"/>
              </a:spcBef>
              <a:buNone/>
            </a:pPr>
            <a:r>
              <a:rPr lang="en-US" altLang="zh-CN" sz="1350" dirty="0"/>
              <a:t>address: 213 Shanghai </a:t>
            </a:r>
            <a:r>
              <a:rPr lang="en-US" altLang="zh-CN" sz="1350" dirty="0" err="1"/>
              <a:t>Road,Beijing</a:t>
            </a:r>
            <a:endParaRPr lang="en-US" altLang="zh-CN" sz="1350" dirty="0"/>
          </a:p>
        </p:txBody>
      </p:sp>
      <p:pic>
        <p:nvPicPr>
          <p:cNvPr id="34820" name="Picture 3" descr="F:\C++程序设计\tu\tu\图11.10.tif">
            <a:extLst>
              <a:ext uri="{FF2B5EF4-FFF2-40B4-BE49-F238E27FC236}">
                <a16:creationId xmlns:a16="http://schemas.microsoft.com/office/drawing/2014/main" id="{2C11B912-8911-4674-9980-1A76F0293B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9466" y="2078832"/>
            <a:ext cx="5886450" cy="1294210"/>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1C325730-DD96-4289-998B-56DDBF8B476C}"/>
              </a:ext>
            </a:extLst>
          </p:cNvPr>
          <p:cNvSpPr/>
          <p:nvPr/>
        </p:nvSpPr>
        <p:spPr>
          <a:xfrm>
            <a:off x="4410076" y="3482578"/>
            <a:ext cx="2970610" cy="1338828"/>
          </a:xfrm>
          <a:prstGeom prst="rect">
            <a:avLst/>
          </a:prstGeom>
          <a:solidFill>
            <a:schemeClr val="accent1">
              <a:lumMod val="20000"/>
              <a:lumOff val="80000"/>
            </a:schemeClr>
          </a:solidFill>
        </p:spPr>
        <p:txBody>
          <a:bodyPr>
            <a:spAutoFit/>
          </a:bodyPr>
          <a:lstStyle/>
          <a:p>
            <a:pPr indent="-4763">
              <a:defRPr/>
            </a:pPr>
            <a:r>
              <a:rPr lang="en-US" altLang="zh-CN" sz="1350" b="1" dirty="0"/>
              <a:t>Student(	n，          </a:t>
            </a:r>
            <a:r>
              <a:rPr lang="en-US" altLang="zh-CN" sz="1350" b="1" dirty="0" err="1"/>
              <a:t>nam</a:t>
            </a:r>
            <a:r>
              <a:rPr lang="en-US" altLang="zh-CN" sz="1350" b="1" dirty="0"/>
              <a:t>，	       s)</a:t>
            </a:r>
          </a:p>
          <a:p>
            <a:pPr indent="-4763">
              <a:defRPr/>
            </a:pPr>
            <a:r>
              <a:rPr lang="en-US" altLang="zh-CN" sz="1350" b="1" dirty="0"/>
              <a:t>	</a:t>
            </a:r>
            <a:r>
              <a:rPr lang="en-US" altLang="zh-CN" sz="1350" b="1" dirty="0">
                <a:solidFill>
                  <a:srgbClr val="FF0000"/>
                </a:solidFill>
                <a:effectLst>
                  <a:outerShdw blurRad="38100" dist="38100" dir="2700000" algn="tl">
                    <a:srgbClr val="000000">
                      <a:alpha val="43137"/>
                    </a:srgbClr>
                  </a:outerShdw>
                </a:effectLst>
              </a:rPr>
              <a:t>↓	   ↓	       ↓</a:t>
            </a:r>
          </a:p>
          <a:p>
            <a:pPr indent="-4763">
              <a:defRPr/>
            </a:pPr>
            <a:r>
              <a:rPr lang="en-US" altLang="zh-CN" sz="1350" b="1" dirty="0"/>
              <a:t>Student(</a:t>
            </a:r>
            <a:r>
              <a:rPr lang="en-US" altLang="zh-CN" sz="1350" b="1" dirty="0" err="1"/>
              <a:t>int</a:t>
            </a:r>
            <a:r>
              <a:rPr lang="en-US" altLang="zh-CN" sz="1350" b="1" dirty="0"/>
              <a:t>  </a:t>
            </a:r>
            <a:r>
              <a:rPr lang="en-US" altLang="zh-CN" sz="1350" b="1" dirty="0" err="1"/>
              <a:t>n，string</a:t>
            </a:r>
            <a:r>
              <a:rPr lang="en-US" altLang="zh-CN" sz="1350" b="1" dirty="0"/>
              <a:t> </a:t>
            </a:r>
            <a:r>
              <a:rPr lang="en-US" altLang="zh-CN" sz="1350" b="1" dirty="0" err="1"/>
              <a:t>nam，char</a:t>
            </a:r>
            <a:r>
              <a:rPr lang="en-US" altLang="zh-CN" sz="1350" b="1" dirty="0"/>
              <a:t> s) </a:t>
            </a:r>
          </a:p>
          <a:p>
            <a:pPr indent="-4763">
              <a:defRPr/>
            </a:pPr>
            <a:r>
              <a:rPr lang="zh-CN" altLang="en-US" sz="1350" b="1" dirty="0"/>
              <a:t>基类构造函数的首部</a:t>
            </a:r>
          </a:p>
        </p:txBody>
      </p:sp>
    </p:spTree>
    <p:extLst>
      <p:ext uri="{BB962C8B-B14F-4D97-AF65-F5344CB8AC3E}">
        <p14:creationId xmlns:p14="http://schemas.microsoft.com/office/powerpoint/2010/main" val="34732001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4820"/>
                                        </p:tgtEl>
                                        <p:attrNameLst>
                                          <p:attrName>style.visibility</p:attrName>
                                        </p:attrNameLst>
                                      </p:cBhvr>
                                      <p:to>
                                        <p:strVal val="visible"/>
                                      </p:to>
                                    </p:set>
                                    <p:animEffect transition="in" filter="blinds(horizontal)">
                                      <p:cBhvr>
                                        <p:cTn id="7" dur="500"/>
                                        <p:tgtEl>
                                          <p:spTgt spid="348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32342F69-9606-4E69-80E2-C93276CD1F3B}"/>
              </a:ext>
            </a:extLst>
          </p:cNvPr>
          <p:cNvSpPr>
            <a:spLocks noGrp="1" noChangeArrowheads="1"/>
          </p:cNvSpPr>
          <p:nvPr>
            <p:ph type="subTitle" idx="4294967295"/>
          </p:nvPr>
        </p:nvSpPr>
        <p:spPr>
          <a:xfrm>
            <a:off x="1478757" y="1203723"/>
            <a:ext cx="6522244" cy="449341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Clr>
                <a:srgbClr val="FF0000"/>
              </a:buClr>
              <a:buSzPct val="75000"/>
              <a:buFont typeface="Wingdings" panose="05000000000000000000" pitchFamily="2" charset="2"/>
              <a:buChar char="p"/>
            </a:pPr>
            <a:r>
              <a:rPr lang="zh-CN" altLang="en-US" sz="1500" b="0">
                <a:ea typeface="黑体" panose="02010609060101010101" pitchFamily="49" charset="-122"/>
              </a:rPr>
              <a:t> 可以将派生类构造函数在类外面定义，而在类体中只写该函数的声明: </a:t>
            </a:r>
          </a:p>
          <a:p>
            <a:pPr marL="0" indent="0">
              <a:buNone/>
            </a:pPr>
            <a:r>
              <a:rPr lang="en-US" altLang="zh-CN" sz="1350" b="0">
                <a:solidFill>
                  <a:srgbClr val="0000FF"/>
                </a:solidFill>
                <a:ea typeface="黑体" panose="02010609060101010101" pitchFamily="49" charset="-122"/>
              </a:rPr>
              <a:t>Student1(int n，string nam，char s，int a，string ad);</a:t>
            </a:r>
          </a:p>
          <a:p>
            <a:pPr marL="0" indent="0">
              <a:buNone/>
            </a:pPr>
            <a:r>
              <a:rPr lang="zh-CN" altLang="en-US" sz="1500" b="0">
                <a:ea typeface="黑体" panose="02010609060101010101" pitchFamily="49" charset="-122"/>
              </a:rPr>
              <a:t>在类的外面定义派生类构造函数: </a:t>
            </a:r>
          </a:p>
          <a:p>
            <a:pPr marL="0" indent="0">
              <a:buNone/>
            </a:pPr>
            <a:r>
              <a:rPr lang="en-US" altLang="zh-CN" sz="1350" b="0">
                <a:solidFill>
                  <a:srgbClr val="0000FF"/>
                </a:solidFill>
                <a:ea typeface="黑体" panose="02010609060101010101" pitchFamily="49" charset="-122"/>
              </a:rPr>
              <a:t>Student1∷Student1(int n，string nam,char s,int a，string ad):Student(n，nam，s)</a:t>
            </a:r>
          </a:p>
          <a:p>
            <a:pPr marL="0" indent="0">
              <a:buNone/>
            </a:pPr>
            <a:r>
              <a:rPr lang="en-US" altLang="zh-CN" sz="1350" b="0">
                <a:solidFill>
                  <a:srgbClr val="0000FF"/>
                </a:solidFill>
                <a:ea typeface="黑体" panose="02010609060101010101" pitchFamily="49" charset="-122"/>
              </a:rPr>
              <a:t>{age=a;     addr=ad;}</a:t>
            </a:r>
          </a:p>
          <a:p>
            <a:pPr marL="0" indent="0">
              <a:lnSpc>
                <a:spcPts val="2100"/>
              </a:lnSpc>
              <a:spcBef>
                <a:spcPct val="0"/>
              </a:spcBef>
              <a:buClr>
                <a:srgbClr val="FF0000"/>
              </a:buClr>
              <a:buSzPct val="75000"/>
              <a:buFont typeface="Wingdings" panose="05000000000000000000" pitchFamily="2" charset="2"/>
              <a:buChar char="p"/>
            </a:pPr>
            <a:r>
              <a:rPr lang="zh-CN" altLang="en-US" sz="1500" b="0">
                <a:ea typeface="黑体" panose="02010609060101010101" pitchFamily="49" charset="-122"/>
              </a:rPr>
              <a:t> 调用基类构造函数时的实参也可以不从派生类构造函数的总参数表中传递过来，而直接使用常量或全局变量。</a:t>
            </a:r>
          </a:p>
          <a:p>
            <a:pPr marL="0" indent="0">
              <a:buNone/>
            </a:pPr>
            <a:r>
              <a:rPr lang="en-US" altLang="zh-CN" sz="1350" b="0">
                <a:solidFill>
                  <a:srgbClr val="0000FF"/>
                </a:solidFill>
                <a:ea typeface="黑体" panose="02010609060101010101" pitchFamily="49" charset="-122"/>
              </a:rPr>
              <a:t>Student1(string nam</a:t>
            </a:r>
            <a:r>
              <a:rPr lang="zh-CN" altLang="en-US" sz="1350" b="0">
                <a:solidFill>
                  <a:srgbClr val="0000FF"/>
                </a:solidFill>
                <a:ea typeface="黑体" panose="02010609060101010101" pitchFamily="49" charset="-122"/>
              </a:rPr>
              <a:t>，</a:t>
            </a:r>
            <a:r>
              <a:rPr lang="en-US" altLang="zh-CN" sz="1350" b="0">
                <a:solidFill>
                  <a:srgbClr val="0000FF"/>
                </a:solidFill>
                <a:ea typeface="黑体" panose="02010609060101010101" pitchFamily="49" charset="-122"/>
              </a:rPr>
              <a:t>char s</a:t>
            </a:r>
            <a:r>
              <a:rPr lang="zh-CN" altLang="en-US" sz="1350" b="0">
                <a:solidFill>
                  <a:srgbClr val="0000FF"/>
                </a:solidFill>
                <a:ea typeface="黑体" panose="02010609060101010101" pitchFamily="49" charset="-122"/>
              </a:rPr>
              <a:t>，</a:t>
            </a:r>
            <a:r>
              <a:rPr lang="en-US" altLang="zh-CN" sz="1350" b="0">
                <a:solidFill>
                  <a:srgbClr val="0000FF"/>
                </a:solidFill>
                <a:ea typeface="黑体" panose="02010609060101010101" pitchFamily="49" charset="-122"/>
              </a:rPr>
              <a:t>int a</a:t>
            </a:r>
            <a:r>
              <a:rPr lang="zh-CN" altLang="en-US" sz="1350" b="0">
                <a:solidFill>
                  <a:srgbClr val="0000FF"/>
                </a:solidFill>
                <a:ea typeface="黑体" panose="02010609060101010101" pitchFamily="49" charset="-122"/>
              </a:rPr>
              <a:t>，</a:t>
            </a:r>
            <a:r>
              <a:rPr lang="en-US" altLang="zh-CN" sz="1350" b="0">
                <a:solidFill>
                  <a:srgbClr val="0000FF"/>
                </a:solidFill>
                <a:ea typeface="黑体" panose="02010609060101010101" pitchFamily="49" charset="-122"/>
              </a:rPr>
              <a:t>string ad):Student(10010</a:t>
            </a:r>
            <a:r>
              <a:rPr lang="zh-CN" altLang="en-US" sz="1350" b="0">
                <a:solidFill>
                  <a:srgbClr val="0000FF"/>
                </a:solidFill>
                <a:ea typeface="黑体" panose="02010609060101010101" pitchFamily="49" charset="-122"/>
              </a:rPr>
              <a:t>，</a:t>
            </a:r>
            <a:r>
              <a:rPr lang="en-US" altLang="zh-CN" sz="1350" b="0">
                <a:solidFill>
                  <a:srgbClr val="0000FF"/>
                </a:solidFill>
                <a:ea typeface="黑体" panose="02010609060101010101" pitchFamily="49" charset="-122"/>
              </a:rPr>
              <a:t>nam</a:t>
            </a:r>
            <a:r>
              <a:rPr lang="zh-CN" altLang="en-US" sz="1350" b="0">
                <a:solidFill>
                  <a:srgbClr val="0000FF"/>
                </a:solidFill>
                <a:ea typeface="黑体" panose="02010609060101010101" pitchFamily="49" charset="-122"/>
              </a:rPr>
              <a:t>，</a:t>
            </a:r>
            <a:r>
              <a:rPr lang="en-US" altLang="zh-CN" sz="1350" b="0">
                <a:solidFill>
                  <a:srgbClr val="0000FF"/>
                </a:solidFill>
                <a:ea typeface="黑体" panose="02010609060101010101" pitchFamily="49" charset="-122"/>
              </a:rPr>
              <a:t>s)</a:t>
            </a:r>
          </a:p>
          <a:p>
            <a:pPr marL="0" indent="0">
              <a:buNone/>
            </a:pPr>
            <a:r>
              <a:rPr lang="en-US" altLang="zh-CN" sz="1350">
                <a:solidFill>
                  <a:srgbClr val="FF0000"/>
                </a:solidFill>
              </a:rPr>
              <a:t>Box::Box(int h,int w,int len):height(h)，width(w)，length(len){ }</a:t>
            </a:r>
          </a:p>
          <a:p>
            <a:pPr marL="0" indent="0">
              <a:lnSpc>
                <a:spcPts val="2100"/>
              </a:lnSpc>
              <a:spcBef>
                <a:spcPts val="450"/>
              </a:spcBef>
              <a:buClr>
                <a:srgbClr val="FF0000"/>
              </a:buClr>
              <a:buSzPct val="75000"/>
              <a:buFont typeface="Wingdings" panose="05000000000000000000" pitchFamily="2" charset="2"/>
              <a:buChar char="p"/>
            </a:pPr>
            <a:r>
              <a:rPr lang="zh-CN" altLang="en-US" sz="1500" b="0">
                <a:ea typeface="黑体" panose="02010609060101010101" pitchFamily="49" charset="-122"/>
              </a:rPr>
              <a:t>不仅可以利用初始化表对构造函数的数据成员初始化，而且可以利用初始化表调用派生类的基类构造函数，实现对基类数据成员的初始化。也可以在同一个构造函数的定义中同时实现这两种功能。</a:t>
            </a:r>
            <a:endParaRPr lang="en-US" altLang="zh-CN" sz="1500" b="0">
              <a:ea typeface="黑体" panose="02010609060101010101" pitchFamily="49" charset="-122"/>
            </a:endParaRPr>
          </a:p>
          <a:p>
            <a:pPr marL="0" indent="0">
              <a:lnSpc>
                <a:spcPts val="2100"/>
              </a:lnSpc>
              <a:spcBef>
                <a:spcPct val="0"/>
              </a:spcBef>
              <a:buClr>
                <a:srgbClr val="FF0000"/>
              </a:buClr>
              <a:buSzPct val="75000"/>
              <a:buNone/>
            </a:pPr>
            <a:r>
              <a:rPr lang="en-US" altLang="zh-CN" sz="1350">
                <a:solidFill>
                  <a:srgbClr val="0000FF"/>
                </a:solidFill>
              </a:rPr>
              <a:t>Student1(int n, string nam,char s,int a, string ad):Student(n,nam,s),age(a),addr(ad){}</a:t>
            </a:r>
          </a:p>
          <a:p>
            <a:pPr marL="0" indent="0">
              <a:lnSpc>
                <a:spcPts val="2100"/>
              </a:lnSpc>
              <a:spcBef>
                <a:spcPts val="450"/>
              </a:spcBef>
              <a:buClr>
                <a:srgbClr val="FF0000"/>
              </a:buClr>
              <a:buSzPct val="75000"/>
              <a:buFont typeface="Wingdings" panose="05000000000000000000" pitchFamily="2" charset="2"/>
              <a:buChar char="p"/>
            </a:pPr>
            <a:r>
              <a:rPr lang="zh-CN" altLang="en-US" sz="1500" b="0">
                <a:ea typeface="黑体" panose="02010609060101010101" pitchFamily="49" charset="-122"/>
              </a:rPr>
              <a:t>在建立一个对象时①派生类构造函数先调用基类构造函数；②再执行派生类构造函数本身(即派生类构造函数的函数体)。</a:t>
            </a:r>
            <a:endParaRPr lang="en-US" altLang="zh-CN" sz="1500" b="0">
              <a:ea typeface="黑体" panose="02010609060101010101" pitchFamily="49" charset="-122"/>
            </a:endParaRPr>
          </a:p>
          <a:p>
            <a:pPr marL="0" indent="0">
              <a:lnSpc>
                <a:spcPts val="2100"/>
              </a:lnSpc>
              <a:spcBef>
                <a:spcPts val="450"/>
              </a:spcBef>
              <a:buClr>
                <a:srgbClr val="FF0000"/>
              </a:buClr>
              <a:buSzPct val="75000"/>
              <a:buFont typeface="Wingdings" panose="05000000000000000000" pitchFamily="2" charset="2"/>
              <a:buChar char="p"/>
            </a:pPr>
            <a:r>
              <a:rPr lang="zh-CN" altLang="en-US" sz="1500" b="0">
                <a:ea typeface="黑体" panose="02010609060101010101" pitchFamily="49" charset="-122"/>
              </a:rPr>
              <a:t>在派生类对象释放时，先执行派生类析构函数</a:t>
            </a:r>
            <a:r>
              <a:rPr lang="en-US" altLang="zh-CN" sz="1500" b="0">
                <a:ea typeface="黑体" panose="02010609060101010101" pitchFamily="49" charset="-122"/>
              </a:rPr>
              <a:t>~Student1( )</a:t>
            </a:r>
            <a:r>
              <a:rPr lang="zh-CN" altLang="en-US" sz="1500" b="0">
                <a:ea typeface="黑体" panose="02010609060101010101" pitchFamily="49" charset="-122"/>
              </a:rPr>
              <a:t>，再执行其基类析构函数</a:t>
            </a:r>
            <a:r>
              <a:rPr lang="en-US" altLang="zh-CN" sz="1500" b="0">
                <a:ea typeface="黑体" panose="02010609060101010101" pitchFamily="49" charset="-122"/>
              </a:rPr>
              <a:t>~Student( )</a:t>
            </a:r>
            <a:r>
              <a:rPr lang="zh-CN" altLang="en-US" sz="1500" b="0">
                <a:ea typeface="黑体" panose="02010609060101010101" pitchFamily="49" charset="-122"/>
              </a:rPr>
              <a:t>。</a:t>
            </a:r>
            <a:endParaRPr lang="en-US" altLang="zh-CN" sz="1500" b="0">
              <a:solidFill>
                <a:srgbClr val="0000FF"/>
              </a:solidFill>
              <a:ea typeface="黑体" panose="02010609060101010101" pitchFamily="49" charset="-122"/>
            </a:endParaRPr>
          </a:p>
        </p:txBody>
      </p:sp>
      <p:sp>
        <p:nvSpPr>
          <p:cNvPr id="36868" name="AutoShape 4">
            <a:extLst>
              <a:ext uri="{FF2B5EF4-FFF2-40B4-BE49-F238E27FC236}">
                <a16:creationId xmlns:a16="http://schemas.microsoft.com/office/drawing/2014/main" id="{4C79DD17-02C4-486B-B01D-2661FFA381E2}"/>
              </a:ext>
            </a:extLst>
          </p:cNvPr>
          <p:cNvSpPr>
            <a:spLocks noChangeArrowheads="1"/>
          </p:cNvSpPr>
          <p:nvPr/>
        </p:nvSpPr>
        <p:spPr bwMode="auto">
          <a:xfrm>
            <a:off x="4089797" y="910829"/>
            <a:ext cx="3294459" cy="465534"/>
          </a:xfrm>
          <a:prstGeom prst="wedgeRectCallout">
            <a:avLst>
              <a:gd name="adj1" fmla="val -13139"/>
              <a:gd name="adj2" fmla="val 93991"/>
            </a:avLst>
          </a:prstGeom>
          <a:solidFill>
            <a:srgbClr val="FFCC00"/>
          </a:solidFill>
          <a:ln w="19050">
            <a:solidFill>
              <a:srgbClr val="FF0000"/>
            </a:solidFill>
            <a:miter lim="800000"/>
            <a:headEnd/>
            <a:tailEnd/>
          </a:ln>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350">
                <a:solidFill>
                  <a:schemeClr val="accent2"/>
                </a:solidFill>
                <a:ea typeface="黑体" panose="02010609060101010101" pitchFamily="49" charset="-122"/>
              </a:rPr>
              <a:t>在类中对派生类构造函数作声明时，不包括基类构造函数名及其参数表列</a:t>
            </a:r>
          </a:p>
        </p:txBody>
      </p:sp>
    </p:spTree>
    <p:extLst>
      <p:ext uri="{BB962C8B-B14F-4D97-AF65-F5344CB8AC3E}">
        <p14:creationId xmlns:p14="http://schemas.microsoft.com/office/powerpoint/2010/main" val="35885694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6868"/>
                                        </p:tgtEl>
                                        <p:attrNameLst>
                                          <p:attrName>style.visibility</p:attrName>
                                        </p:attrNameLst>
                                      </p:cBhvr>
                                      <p:to>
                                        <p:strVal val="visible"/>
                                      </p:to>
                                    </p:set>
                                    <p:animEffect transition="in" filter="checkerboard(across)">
                                      <p:cBhvr>
                                        <p:cTn id="7" dur="500"/>
                                        <p:tgtEl>
                                          <p:spTgt spid="368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6866">
                                            <p:txEl>
                                              <p:pRg st="7" end="7"/>
                                            </p:txEl>
                                          </p:spTgt>
                                        </p:tgtEl>
                                        <p:attrNameLst>
                                          <p:attrName>style.visibility</p:attrName>
                                        </p:attrNameLst>
                                      </p:cBhvr>
                                      <p:to>
                                        <p:strVal val="visible"/>
                                      </p:to>
                                    </p:set>
                                    <p:anim calcmode="lin" valueType="num">
                                      <p:cBhvr additive="base">
                                        <p:cTn id="12" dur="500" fill="hold"/>
                                        <p:tgtEl>
                                          <p:spTgt spid="36866">
                                            <p:txEl>
                                              <p:pRg st="7" end="7"/>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686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36866">
                                            <p:txEl>
                                              <p:pRg st="8" end="8"/>
                                            </p:txEl>
                                          </p:spTgt>
                                        </p:tgtEl>
                                        <p:attrNameLst>
                                          <p:attrName>style.visibility</p:attrName>
                                        </p:attrNameLst>
                                      </p:cBhvr>
                                      <p:to>
                                        <p:strVal val="visible"/>
                                      </p:to>
                                    </p:set>
                                    <p:anim calcmode="lin" valueType="num">
                                      <p:cBhvr additive="base">
                                        <p:cTn id="18" dur="500" fill="hold"/>
                                        <p:tgtEl>
                                          <p:spTgt spid="36866">
                                            <p:txEl>
                                              <p:pRg st="8" end="8"/>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686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36866">
                                            <p:txEl>
                                              <p:pRg st="9" end="9"/>
                                            </p:txEl>
                                          </p:spTgt>
                                        </p:tgtEl>
                                        <p:attrNameLst>
                                          <p:attrName>style.visibility</p:attrName>
                                        </p:attrNameLst>
                                      </p:cBhvr>
                                      <p:to>
                                        <p:strVal val="visible"/>
                                      </p:to>
                                    </p:set>
                                    <p:anim calcmode="lin" valueType="num">
                                      <p:cBhvr additive="base">
                                        <p:cTn id="24" dur="500" fill="hold"/>
                                        <p:tgtEl>
                                          <p:spTgt spid="36866">
                                            <p:txEl>
                                              <p:pRg st="9" end="9"/>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6866">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36866">
                                            <p:txEl>
                                              <p:pRg st="10" end="10"/>
                                            </p:txEl>
                                          </p:spTgt>
                                        </p:tgtEl>
                                        <p:attrNameLst>
                                          <p:attrName>style.visibility</p:attrName>
                                        </p:attrNameLst>
                                      </p:cBhvr>
                                      <p:to>
                                        <p:strVal val="visible"/>
                                      </p:to>
                                    </p:set>
                                    <p:anim calcmode="lin" valueType="num">
                                      <p:cBhvr additive="base">
                                        <p:cTn id="30" dur="500" fill="hold"/>
                                        <p:tgtEl>
                                          <p:spTgt spid="36866">
                                            <p:txEl>
                                              <p:pRg st="10" end="10"/>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6866">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nodeType="clickEffect">
                                  <p:stCondLst>
                                    <p:cond delay="0"/>
                                  </p:stCondLst>
                                  <p:childTnLst>
                                    <p:set>
                                      <p:cBhvr>
                                        <p:cTn id="35" dur="1" fill="hold">
                                          <p:stCondLst>
                                            <p:cond delay="0"/>
                                          </p:stCondLst>
                                        </p:cTn>
                                        <p:tgtEl>
                                          <p:spTgt spid="36866">
                                            <p:txEl>
                                              <p:pRg st="11" end="11"/>
                                            </p:txEl>
                                          </p:spTgt>
                                        </p:tgtEl>
                                        <p:attrNameLst>
                                          <p:attrName>style.visibility</p:attrName>
                                        </p:attrNameLst>
                                      </p:cBhvr>
                                      <p:to>
                                        <p:strVal val="visible"/>
                                      </p:to>
                                    </p:set>
                                    <p:anim calcmode="lin" valueType="num">
                                      <p:cBhvr additive="base">
                                        <p:cTn id="36" dur="500" fill="hold"/>
                                        <p:tgtEl>
                                          <p:spTgt spid="36866">
                                            <p:txEl>
                                              <p:pRg st="11" end="11"/>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6866">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animBg="1"/>
    </p:bld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a:extLst>
              <a:ext uri="{FF2B5EF4-FFF2-40B4-BE49-F238E27FC236}">
                <a16:creationId xmlns:a16="http://schemas.microsoft.com/office/drawing/2014/main" id="{35B64E25-E997-44C7-BC45-A66A4FED7054}"/>
              </a:ext>
            </a:extLst>
          </p:cNvPr>
          <p:cNvSpPr>
            <a:spLocks noGrp="1" noChangeArrowheads="1"/>
          </p:cNvSpPr>
          <p:nvPr>
            <p:ph type="ctrTitle" idx="4294967295"/>
          </p:nvPr>
        </p:nvSpPr>
        <p:spPr>
          <a:xfrm>
            <a:off x="1943100" y="1017985"/>
            <a:ext cx="6057900" cy="514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50000"/>
              </a:lnSpc>
              <a:spcBef>
                <a:spcPct val="50000"/>
              </a:spcBef>
            </a:pPr>
            <a:r>
              <a:rPr lang="zh-CN" altLang="en-US" sz="2250"/>
              <a:t>11.5.2 有子对象的派生类的构造函数</a:t>
            </a:r>
          </a:p>
        </p:txBody>
      </p:sp>
      <p:sp>
        <p:nvSpPr>
          <p:cNvPr id="39938" name="Rectangle 2">
            <a:extLst>
              <a:ext uri="{FF2B5EF4-FFF2-40B4-BE49-F238E27FC236}">
                <a16:creationId xmlns:a16="http://schemas.microsoft.com/office/drawing/2014/main" id="{8196E616-9EE8-40D6-B9C3-67712BC5D916}"/>
              </a:ext>
            </a:extLst>
          </p:cNvPr>
          <p:cNvSpPr>
            <a:spLocks noGrp="1" noChangeArrowheads="1"/>
          </p:cNvSpPr>
          <p:nvPr>
            <p:ph type="subTitle" idx="4294967295"/>
          </p:nvPr>
        </p:nvSpPr>
        <p:spPr>
          <a:xfrm>
            <a:off x="1448936" y="1670160"/>
            <a:ext cx="6286500" cy="1139428"/>
          </a:xfrm>
          <a:prstGeom prst="rect">
            <a:avLst/>
          </a:prstGeom>
        </p:spPr>
        <p:txBody>
          <a:bodyPr/>
          <a:lstStyle/>
          <a:p>
            <a:pPr marL="0" indent="0">
              <a:buClr>
                <a:srgbClr val="FF0000"/>
              </a:buClr>
              <a:buSzPct val="75000"/>
              <a:buFont typeface="Wingdings" pitchFamily="2" charset="2"/>
              <a:buChar char="p"/>
              <a:defRPr/>
            </a:pPr>
            <a:r>
              <a:rPr lang="zh-CN" altLang="en-US" sz="1500" b="0" dirty="0">
                <a:ea typeface="黑体" pitchFamily="49" charset="-122"/>
              </a:rPr>
              <a:t> 类的数据成员中还可以包含类对象，如</a:t>
            </a:r>
            <a:r>
              <a:rPr lang="en-US" altLang="zh-CN" sz="1500" b="0" dirty="0">
                <a:ea typeface="黑体" pitchFamily="49" charset="-122"/>
              </a:rPr>
              <a:t>:</a:t>
            </a:r>
            <a:endParaRPr lang="zh-CN" altLang="en-US" sz="1500" b="0" dirty="0">
              <a:ea typeface="黑体" pitchFamily="49" charset="-122"/>
            </a:endParaRPr>
          </a:p>
          <a:p>
            <a:pPr marL="0" indent="0">
              <a:buNone/>
              <a:defRPr/>
            </a:pPr>
            <a:r>
              <a:rPr lang="en-US" altLang="zh-CN" sz="1500" b="0" dirty="0">
                <a:solidFill>
                  <a:srgbClr val="0000FF"/>
                </a:solidFill>
                <a:ea typeface="黑体" pitchFamily="49" charset="-122"/>
              </a:rPr>
              <a:t>    </a:t>
            </a:r>
            <a:r>
              <a:rPr lang="en-US" altLang="zh-CN" sz="1500" b="0" dirty="0">
                <a:solidFill>
                  <a:srgbClr val="FF0000"/>
                </a:solidFill>
                <a:ea typeface="黑体" pitchFamily="49" charset="-122"/>
              </a:rPr>
              <a:t>Student s1;    // Student</a:t>
            </a:r>
            <a:r>
              <a:rPr lang="zh-CN" altLang="en-US" sz="1500" b="0" dirty="0">
                <a:solidFill>
                  <a:srgbClr val="FF0000"/>
                </a:solidFill>
                <a:ea typeface="黑体" pitchFamily="49" charset="-122"/>
              </a:rPr>
              <a:t>是已声明的类名，</a:t>
            </a:r>
            <a:r>
              <a:rPr lang="en-US" altLang="zh-CN" sz="1500" b="0" dirty="0">
                <a:solidFill>
                  <a:srgbClr val="FF0000"/>
                </a:solidFill>
                <a:ea typeface="黑体" pitchFamily="49" charset="-122"/>
              </a:rPr>
              <a:t>s1</a:t>
            </a:r>
            <a:r>
              <a:rPr lang="zh-CN" altLang="en-US" sz="1500" b="0" dirty="0">
                <a:solidFill>
                  <a:srgbClr val="FF0000"/>
                </a:solidFill>
                <a:ea typeface="黑体" pitchFamily="49" charset="-122"/>
              </a:rPr>
              <a:t>是</a:t>
            </a:r>
            <a:r>
              <a:rPr lang="en-US" altLang="zh-CN" sz="1500" b="0" dirty="0">
                <a:solidFill>
                  <a:srgbClr val="FF0000"/>
                </a:solidFill>
                <a:ea typeface="黑体" pitchFamily="49" charset="-122"/>
              </a:rPr>
              <a:t>Student</a:t>
            </a:r>
            <a:r>
              <a:rPr lang="zh-CN" altLang="en-US" sz="1500" b="0" dirty="0">
                <a:solidFill>
                  <a:srgbClr val="FF0000"/>
                </a:solidFill>
                <a:ea typeface="黑体" pitchFamily="49" charset="-122"/>
              </a:rPr>
              <a:t>类的对象</a:t>
            </a:r>
          </a:p>
          <a:p>
            <a:pPr marL="0" indent="0">
              <a:buNone/>
              <a:defRPr/>
            </a:pPr>
            <a:r>
              <a:rPr lang="en-US" altLang="zh-CN" sz="1500" b="0" dirty="0">
                <a:ea typeface="黑体" pitchFamily="49" charset="-122"/>
              </a:rPr>
              <a:t>    </a:t>
            </a:r>
            <a:r>
              <a:rPr lang="en-US" altLang="zh-CN" sz="1500" b="0" dirty="0">
                <a:solidFill>
                  <a:srgbClr val="0000FF"/>
                </a:solidFill>
                <a:ea typeface="黑体" pitchFamily="49" charset="-122"/>
              </a:rPr>
              <a:t>s1</a:t>
            </a:r>
            <a:r>
              <a:rPr lang="zh-CN" altLang="en-US" sz="1500" b="0" dirty="0">
                <a:solidFill>
                  <a:srgbClr val="0000FF"/>
                </a:solidFill>
                <a:ea typeface="黑体" pitchFamily="49" charset="-122"/>
              </a:rPr>
              <a:t>就是类对象中的内嵌对象，称为子对象(</a:t>
            </a:r>
            <a:r>
              <a:rPr lang="en-US" altLang="zh-CN" sz="1500" b="0" dirty="0" err="1">
                <a:solidFill>
                  <a:srgbClr val="0000FF"/>
                </a:solidFill>
                <a:ea typeface="黑体" pitchFamily="49" charset="-122"/>
              </a:rPr>
              <a:t>subobject</a:t>
            </a:r>
            <a:r>
              <a:rPr lang="en-US" altLang="zh-CN" sz="1500" b="0" dirty="0">
                <a:solidFill>
                  <a:srgbClr val="0000FF"/>
                </a:solidFill>
                <a:ea typeface="黑体" pitchFamily="49" charset="-122"/>
              </a:rPr>
              <a:t>)，</a:t>
            </a:r>
            <a:r>
              <a:rPr lang="zh-CN" altLang="en-US" sz="1500" b="0" dirty="0">
                <a:solidFill>
                  <a:srgbClr val="0000FF"/>
                </a:solidFill>
                <a:ea typeface="黑体" pitchFamily="49" charset="-122"/>
              </a:rPr>
              <a:t>即对象中的对象。</a:t>
            </a:r>
            <a:endParaRPr lang="en-US" altLang="zh-CN" sz="1500" b="0" dirty="0">
              <a:solidFill>
                <a:srgbClr val="0000FF"/>
              </a:solidFill>
              <a:ea typeface="黑体" pitchFamily="49" charset="-122"/>
            </a:endParaRPr>
          </a:p>
          <a:p>
            <a:pPr marL="0" indent="0">
              <a:buNone/>
              <a:defRPr/>
            </a:pPr>
            <a:r>
              <a:rPr lang="zh-CN" altLang="en-US" sz="1500" dirty="0"/>
              <a:t>例11.6 包含子对象的派生类的构造函数。</a:t>
            </a:r>
          </a:p>
          <a:p>
            <a:pPr marL="0" indent="0">
              <a:spcBef>
                <a:spcPct val="0"/>
              </a:spcBef>
              <a:buNone/>
              <a:defRPr/>
            </a:pPr>
            <a:endParaRPr lang="en-US" altLang="zh-CN" sz="1350" dirty="0"/>
          </a:p>
          <a:p>
            <a:pPr indent="-4763">
              <a:buNone/>
              <a:defRPr/>
            </a:pPr>
            <a:endParaRPr lang="zh-CN" altLang="en-US" dirty="0"/>
          </a:p>
        </p:txBody>
      </p:sp>
      <p:sp>
        <p:nvSpPr>
          <p:cNvPr id="33796" name="矩形 3">
            <a:extLst>
              <a:ext uri="{FF2B5EF4-FFF2-40B4-BE49-F238E27FC236}">
                <a16:creationId xmlns:a16="http://schemas.microsoft.com/office/drawing/2014/main" id="{C2201ACE-32A8-4BA8-8F13-3CBCB0888886}"/>
              </a:ext>
            </a:extLst>
          </p:cNvPr>
          <p:cNvSpPr>
            <a:spLocks noChangeArrowheads="1"/>
          </p:cNvSpPr>
          <p:nvPr/>
        </p:nvSpPr>
        <p:spPr bwMode="auto">
          <a:xfrm>
            <a:off x="4679158" y="2946797"/>
            <a:ext cx="2946797" cy="2518172"/>
          </a:xfrm>
          <a:prstGeom prst="rect">
            <a:avLst/>
          </a:prstGeom>
          <a:noFill/>
          <a:ln w="1587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1778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ts val="1950"/>
              </a:lnSpc>
            </a:pPr>
            <a:r>
              <a:rPr lang="en-US" altLang="zh-CN" sz="1350" b="1"/>
              <a:t> void display( )</a:t>
            </a:r>
            <a:r>
              <a:rPr lang="zh-CN" altLang="en-US" sz="1350" b="1"/>
              <a:t>   {</a:t>
            </a:r>
            <a:r>
              <a:rPr lang="en-US" altLang="zh-CN" sz="1350" b="1"/>
              <a:t>cout&lt;&lt;″num:″&lt;&lt;num&lt;&lt;endl&lt;&lt;″name:″&lt;&lt;name&lt;&lt;endl;}</a:t>
            </a:r>
          </a:p>
          <a:p>
            <a:pPr eaLnBrk="1" hangingPunct="1">
              <a:lnSpc>
                <a:spcPts val="1950"/>
              </a:lnSpc>
            </a:pPr>
            <a:r>
              <a:rPr lang="en-US" altLang="zh-CN" sz="1350" b="1"/>
              <a:t>protected:                 //</a:t>
            </a:r>
            <a:r>
              <a:rPr lang="zh-CN" altLang="en-US" sz="1350" b="1"/>
              <a:t>保护部分</a:t>
            </a:r>
          </a:p>
          <a:p>
            <a:pPr eaLnBrk="1" hangingPunct="1">
              <a:lnSpc>
                <a:spcPts val="1950"/>
              </a:lnSpc>
            </a:pPr>
            <a:r>
              <a:rPr lang="en-US" altLang="zh-CN" sz="1350" b="1"/>
              <a:t>    int num;</a:t>
            </a:r>
          </a:p>
          <a:p>
            <a:pPr eaLnBrk="1" hangingPunct="1">
              <a:lnSpc>
                <a:spcPts val="1950"/>
              </a:lnSpc>
            </a:pPr>
            <a:r>
              <a:rPr lang="en-US" altLang="zh-CN" sz="1350" b="1"/>
              <a:t>    string name;</a:t>
            </a:r>
          </a:p>
          <a:p>
            <a:pPr eaLnBrk="1" hangingPunct="1">
              <a:lnSpc>
                <a:spcPts val="1950"/>
              </a:lnSpc>
            </a:pPr>
            <a:r>
              <a:rPr lang="en-US" altLang="zh-CN" sz="1350" b="1"/>
              <a:t>};</a:t>
            </a:r>
          </a:p>
        </p:txBody>
      </p:sp>
      <p:sp>
        <p:nvSpPr>
          <p:cNvPr id="33797" name="矩形 4">
            <a:extLst>
              <a:ext uri="{FF2B5EF4-FFF2-40B4-BE49-F238E27FC236}">
                <a16:creationId xmlns:a16="http://schemas.microsoft.com/office/drawing/2014/main" id="{91E4D78C-C513-41AF-BF68-60E03891A951}"/>
              </a:ext>
            </a:extLst>
          </p:cNvPr>
          <p:cNvSpPr>
            <a:spLocks noChangeArrowheads="1"/>
          </p:cNvSpPr>
          <p:nvPr/>
        </p:nvSpPr>
        <p:spPr bwMode="auto">
          <a:xfrm>
            <a:off x="1464470" y="2943225"/>
            <a:ext cx="2946797" cy="2547938"/>
          </a:xfrm>
          <a:prstGeom prst="rect">
            <a:avLst/>
          </a:prstGeom>
          <a:noFill/>
          <a:ln w="1587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ts val="1950"/>
              </a:lnSpc>
            </a:pPr>
            <a:r>
              <a:rPr lang="en-US" altLang="zh-CN" sz="1350" b="1"/>
              <a:t>#include &lt;iostream&gt;</a:t>
            </a:r>
          </a:p>
          <a:p>
            <a:pPr eaLnBrk="1" hangingPunct="1">
              <a:lnSpc>
                <a:spcPts val="1950"/>
              </a:lnSpc>
            </a:pPr>
            <a:r>
              <a:rPr lang="en-US" altLang="zh-CN" sz="1350" b="1"/>
              <a:t>#include &lt;string&gt;</a:t>
            </a:r>
          </a:p>
          <a:p>
            <a:pPr eaLnBrk="1" hangingPunct="1">
              <a:lnSpc>
                <a:spcPts val="1950"/>
              </a:lnSpc>
            </a:pPr>
            <a:r>
              <a:rPr lang="en-US" altLang="zh-CN" sz="1350" b="1"/>
              <a:t>using namespace std;</a:t>
            </a:r>
          </a:p>
          <a:p>
            <a:pPr eaLnBrk="1" hangingPunct="1">
              <a:lnSpc>
                <a:spcPts val="1950"/>
              </a:lnSpc>
            </a:pPr>
            <a:r>
              <a:rPr lang="en-US" altLang="zh-CN" sz="1350" b="1"/>
              <a:t>class Student//</a:t>
            </a:r>
            <a:r>
              <a:rPr lang="zh-CN" altLang="en-US" sz="1350" b="1"/>
              <a:t>声明基类</a:t>
            </a:r>
          </a:p>
          <a:p>
            <a:pPr eaLnBrk="1" hangingPunct="1">
              <a:lnSpc>
                <a:spcPts val="1950"/>
              </a:lnSpc>
            </a:pPr>
            <a:r>
              <a:rPr lang="zh-CN" altLang="en-US" sz="1350" b="1"/>
              <a:t> {</a:t>
            </a:r>
            <a:r>
              <a:rPr lang="en-US" altLang="zh-CN" sz="1350" b="1"/>
              <a:t>public:                          //</a:t>
            </a:r>
            <a:r>
              <a:rPr lang="zh-CN" altLang="en-US" sz="1350" b="1"/>
              <a:t>公用部分</a:t>
            </a:r>
          </a:p>
          <a:p>
            <a:pPr eaLnBrk="1" hangingPunct="1">
              <a:lnSpc>
                <a:spcPts val="1950"/>
              </a:lnSpc>
            </a:pPr>
            <a:r>
              <a:rPr lang="en-US" altLang="zh-CN" sz="1350" b="1"/>
              <a:t>     Student(int n, string nam )  </a:t>
            </a:r>
          </a:p>
          <a:p>
            <a:pPr eaLnBrk="1" hangingPunct="1">
              <a:lnSpc>
                <a:spcPts val="1950"/>
              </a:lnSpc>
            </a:pPr>
            <a:r>
              <a:rPr lang="en-US" altLang="zh-CN" sz="1350" b="1"/>
              <a:t>     //</a:t>
            </a:r>
            <a:r>
              <a:rPr lang="zh-CN" altLang="en-US" sz="1350" b="1"/>
              <a:t>基类构造函数</a:t>
            </a:r>
          </a:p>
          <a:p>
            <a:pPr eaLnBrk="1" hangingPunct="1">
              <a:lnSpc>
                <a:spcPts val="1950"/>
              </a:lnSpc>
            </a:pPr>
            <a:r>
              <a:rPr lang="zh-CN" altLang="en-US" sz="1350" b="1"/>
              <a:t>    {</a:t>
            </a:r>
            <a:r>
              <a:rPr lang="en-US" altLang="zh-CN" sz="1350" b="1"/>
              <a:t>num=n;</a:t>
            </a:r>
          </a:p>
          <a:p>
            <a:pPr eaLnBrk="1" hangingPunct="1">
              <a:lnSpc>
                <a:spcPts val="1950"/>
              </a:lnSpc>
            </a:pPr>
            <a:r>
              <a:rPr lang="en-US" altLang="zh-CN" sz="1350" b="1"/>
              <a:t>     name=nam;</a:t>
            </a:r>
          </a:p>
          <a:p>
            <a:pPr eaLnBrk="1" hangingPunct="1">
              <a:lnSpc>
                <a:spcPts val="1950"/>
              </a:lnSpc>
            </a:pPr>
            <a:r>
              <a:rPr lang="en-US" altLang="zh-CN" sz="1350" b="1"/>
              <a:t>    }</a:t>
            </a:r>
          </a:p>
        </p:txBody>
      </p:sp>
    </p:spTree>
    <p:extLst>
      <p:ext uri="{BB962C8B-B14F-4D97-AF65-F5344CB8AC3E}">
        <p14:creationId xmlns:p14="http://schemas.microsoft.com/office/powerpoint/2010/main" val="3071860073"/>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85E8E3B4-AF55-43D9-AF8F-11A18240BE23}"/>
              </a:ext>
            </a:extLst>
          </p:cNvPr>
          <p:cNvSpPr>
            <a:spLocks noGrp="1" noChangeArrowheads="1"/>
          </p:cNvSpPr>
          <p:nvPr>
            <p:ph type="subTitle" idx="4294967295"/>
          </p:nvPr>
        </p:nvSpPr>
        <p:spPr>
          <a:xfrm>
            <a:off x="1360885" y="1279328"/>
            <a:ext cx="6286500" cy="449341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spcBef>
                <a:spcPct val="0"/>
              </a:spcBef>
              <a:buNone/>
            </a:pPr>
            <a:r>
              <a:rPr lang="en-US" altLang="zh-CN" sz="1350" dirty="0"/>
              <a:t>class Student1: public Student              //</a:t>
            </a:r>
            <a:r>
              <a:rPr lang="zh-CN" altLang="en-US" sz="1350" dirty="0"/>
              <a:t>声明公用派生类</a:t>
            </a:r>
            <a:r>
              <a:rPr lang="en-US" altLang="zh-CN" sz="1350" dirty="0"/>
              <a:t>Student1</a:t>
            </a:r>
          </a:p>
          <a:p>
            <a:pPr marL="0" indent="0">
              <a:spcBef>
                <a:spcPct val="0"/>
              </a:spcBef>
              <a:buNone/>
            </a:pPr>
            <a:r>
              <a:rPr lang="en-US" altLang="zh-CN" sz="1350" dirty="0"/>
              <a:t>{public:</a:t>
            </a:r>
          </a:p>
          <a:p>
            <a:pPr marL="0" indent="0">
              <a:spcBef>
                <a:spcPct val="0"/>
              </a:spcBef>
              <a:buNone/>
            </a:pPr>
            <a:r>
              <a:rPr lang="en-US" altLang="zh-CN" sz="1350" dirty="0">
                <a:solidFill>
                  <a:srgbClr val="FF0000"/>
                </a:solidFill>
              </a:rPr>
              <a:t>   Student1(</a:t>
            </a:r>
            <a:r>
              <a:rPr lang="en-US" altLang="zh-CN" sz="1350" dirty="0">
                <a:solidFill>
                  <a:srgbClr val="7030A0"/>
                </a:solidFill>
              </a:rPr>
              <a:t>int n, string </a:t>
            </a:r>
            <a:r>
              <a:rPr lang="en-US" altLang="zh-CN" sz="1350" dirty="0" err="1">
                <a:solidFill>
                  <a:srgbClr val="7030A0"/>
                </a:solidFill>
              </a:rPr>
              <a:t>nam</a:t>
            </a:r>
            <a:r>
              <a:rPr lang="en-US" altLang="zh-CN" sz="1350" dirty="0" err="1">
                <a:solidFill>
                  <a:srgbClr val="FF0000"/>
                </a:solidFill>
              </a:rPr>
              <a:t>,</a:t>
            </a:r>
            <a:r>
              <a:rPr lang="en-US" altLang="zh-CN" sz="1350" dirty="0" err="1">
                <a:solidFill>
                  <a:srgbClr val="00CC00"/>
                </a:solidFill>
              </a:rPr>
              <a:t>int</a:t>
            </a:r>
            <a:r>
              <a:rPr lang="en-US" altLang="zh-CN" sz="1350" dirty="0">
                <a:solidFill>
                  <a:srgbClr val="00CC00"/>
                </a:solidFill>
              </a:rPr>
              <a:t> n1, string nam1</a:t>
            </a:r>
            <a:r>
              <a:rPr lang="en-US" altLang="zh-CN" sz="1350" dirty="0">
                <a:solidFill>
                  <a:srgbClr val="FF0000"/>
                </a:solidFill>
              </a:rPr>
              <a:t>,</a:t>
            </a:r>
            <a:r>
              <a:rPr lang="en-US" altLang="zh-CN" sz="1350" dirty="0">
                <a:solidFill>
                  <a:srgbClr val="FF00FF"/>
                </a:solidFill>
              </a:rPr>
              <a:t>int a, string ad</a:t>
            </a:r>
            <a:r>
              <a:rPr lang="en-US" altLang="zh-CN" sz="1350" dirty="0">
                <a:solidFill>
                  <a:srgbClr val="FF0000"/>
                </a:solidFill>
              </a:rPr>
              <a:t>)</a:t>
            </a:r>
          </a:p>
          <a:p>
            <a:pPr marL="0" indent="0">
              <a:spcBef>
                <a:spcPct val="0"/>
              </a:spcBef>
              <a:buNone/>
            </a:pPr>
            <a:r>
              <a:rPr lang="en-US" altLang="zh-CN" sz="1350" dirty="0">
                <a:solidFill>
                  <a:srgbClr val="FF0000"/>
                </a:solidFill>
              </a:rPr>
              <a:t>      :Student(</a:t>
            </a:r>
            <a:r>
              <a:rPr lang="en-US" altLang="zh-CN" sz="1350" dirty="0" err="1">
                <a:solidFill>
                  <a:srgbClr val="FF0000"/>
                </a:solidFill>
              </a:rPr>
              <a:t>n,nam</a:t>
            </a:r>
            <a:r>
              <a:rPr lang="en-US" altLang="zh-CN" sz="1350" dirty="0">
                <a:solidFill>
                  <a:srgbClr val="FF0000"/>
                </a:solidFill>
              </a:rPr>
              <a:t>),monitor(n1,nam1)         //</a:t>
            </a:r>
            <a:r>
              <a:rPr lang="zh-CN" altLang="en-US" sz="1350" dirty="0">
                <a:solidFill>
                  <a:srgbClr val="FF0000"/>
                </a:solidFill>
              </a:rPr>
              <a:t>派生类构造函数</a:t>
            </a:r>
          </a:p>
          <a:p>
            <a:pPr marL="0" indent="0">
              <a:spcBef>
                <a:spcPct val="0"/>
              </a:spcBef>
              <a:buNone/>
            </a:pPr>
            <a:r>
              <a:rPr lang="zh-CN" altLang="en-US" sz="1350" dirty="0"/>
              <a:t>    {</a:t>
            </a:r>
            <a:r>
              <a:rPr lang="en-US" altLang="zh-CN" sz="1350" dirty="0"/>
              <a:t>age = a;                         </a:t>
            </a:r>
          </a:p>
          <a:p>
            <a:pPr marL="0" indent="0">
              <a:spcBef>
                <a:spcPct val="0"/>
              </a:spcBef>
              <a:buNone/>
            </a:pPr>
            <a:r>
              <a:rPr lang="en-US" altLang="zh-CN" sz="1350" dirty="0"/>
              <a:t>     </a:t>
            </a:r>
            <a:r>
              <a:rPr lang="en-US" altLang="zh-CN" sz="1350" dirty="0" err="1"/>
              <a:t>addr</a:t>
            </a:r>
            <a:r>
              <a:rPr lang="en-US" altLang="zh-CN" sz="1350" dirty="0"/>
              <a:t> = ad;</a:t>
            </a:r>
          </a:p>
          <a:p>
            <a:pPr marL="0" indent="0">
              <a:spcBef>
                <a:spcPct val="0"/>
              </a:spcBef>
              <a:buNone/>
            </a:pPr>
            <a:r>
              <a:rPr lang="en-US" altLang="zh-CN" sz="1350" dirty="0"/>
              <a:t>    }</a:t>
            </a:r>
          </a:p>
          <a:p>
            <a:pPr marL="0" indent="0">
              <a:spcBef>
                <a:spcPct val="0"/>
              </a:spcBef>
              <a:buNone/>
            </a:pPr>
            <a:r>
              <a:rPr lang="en-US" altLang="zh-CN" sz="1350" dirty="0"/>
              <a:t>   void show( )</a:t>
            </a:r>
          </a:p>
          <a:p>
            <a:pPr marL="0" indent="0">
              <a:spcBef>
                <a:spcPct val="0"/>
              </a:spcBef>
              <a:buNone/>
            </a:pPr>
            <a:r>
              <a:rPr lang="en-US" altLang="zh-CN" sz="1350" dirty="0"/>
              <a:t>    {</a:t>
            </a:r>
            <a:r>
              <a:rPr lang="en-US" altLang="zh-CN" sz="1350" dirty="0" err="1"/>
              <a:t>cout</a:t>
            </a:r>
            <a:r>
              <a:rPr lang="en-US" altLang="zh-CN" sz="1350" dirty="0"/>
              <a:t>&lt;&lt;″This student is:″&lt;&lt;</a:t>
            </a:r>
            <a:r>
              <a:rPr lang="en-US" altLang="zh-CN" sz="1350" dirty="0" err="1"/>
              <a:t>endl</a:t>
            </a:r>
            <a:r>
              <a:rPr lang="en-US" altLang="zh-CN" sz="1350" dirty="0"/>
              <a:t>;</a:t>
            </a:r>
          </a:p>
          <a:p>
            <a:pPr marL="0" indent="0">
              <a:spcBef>
                <a:spcPct val="0"/>
              </a:spcBef>
              <a:buNone/>
            </a:pPr>
            <a:r>
              <a:rPr lang="en-US" altLang="zh-CN" sz="1350" dirty="0"/>
              <a:t>     display();         //</a:t>
            </a:r>
            <a:r>
              <a:rPr lang="zh-CN" altLang="en-US" sz="1350" dirty="0"/>
              <a:t>输出</a:t>
            </a:r>
            <a:r>
              <a:rPr lang="en-US" altLang="zh-CN" sz="1350" dirty="0"/>
              <a:t>num</a:t>
            </a:r>
            <a:r>
              <a:rPr lang="zh-CN" altLang="en-US" sz="1350" dirty="0"/>
              <a:t>和</a:t>
            </a:r>
            <a:r>
              <a:rPr lang="en-US" altLang="zh-CN" sz="1350" dirty="0"/>
              <a:t>name</a:t>
            </a:r>
          </a:p>
          <a:p>
            <a:pPr marL="0" indent="0">
              <a:spcBef>
                <a:spcPct val="0"/>
              </a:spcBef>
              <a:buNone/>
            </a:pPr>
            <a:r>
              <a:rPr lang="en-US" altLang="zh-CN" sz="1350" dirty="0"/>
              <a:t>     </a:t>
            </a:r>
            <a:r>
              <a:rPr lang="en-US" altLang="zh-CN" sz="1350" dirty="0" err="1"/>
              <a:t>cout</a:t>
            </a:r>
            <a:r>
              <a:rPr lang="en-US" altLang="zh-CN" sz="1350" dirty="0"/>
              <a:t>&lt;&lt;″age: ″&lt;&lt;age&lt;&lt;</a:t>
            </a:r>
            <a:r>
              <a:rPr lang="en-US" altLang="zh-CN" sz="1350" dirty="0" err="1"/>
              <a:t>endl</a:t>
            </a:r>
            <a:r>
              <a:rPr lang="en-US" altLang="zh-CN" sz="1350" dirty="0"/>
              <a:t>;  </a:t>
            </a:r>
          </a:p>
          <a:p>
            <a:pPr marL="0" indent="0">
              <a:spcBef>
                <a:spcPct val="0"/>
              </a:spcBef>
              <a:buNone/>
            </a:pPr>
            <a:r>
              <a:rPr lang="en-US" altLang="zh-CN" sz="1350" dirty="0"/>
              <a:t>     </a:t>
            </a:r>
            <a:r>
              <a:rPr lang="en-US" altLang="zh-CN" sz="1350" dirty="0" err="1"/>
              <a:t>cout</a:t>
            </a:r>
            <a:r>
              <a:rPr lang="en-US" altLang="zh-CN" sz="1350" dirty="0"/>
              <a:t>&lt;&lt;″address: ″&lt;&lt;</a:t>
            </a:r>
            <a:r>
              <a:rPr lang="en-US" altLang="zh-CN" sz="1350" dirty="0" err="1"/>
              <a:t>addr</a:t>
            </a:r>
            <a:r>
              <a:rPr lang="en-US" altLang="zh-CN" sz="1350" dirty="0"/>
              <a:t>&lt;&lt;</a:t>
            </a:r>
            <a:r>
              <a:rPr lang="en-US" altLang="zh-CN" sz="1350" dirty="0" err="1"/>
              <a:t>endl</a:t>
            </a:r>
            <a:r>
              <a:rPr lang="en-US" altLang="zh-CN" sz="1350" dirty="0"/>
              <a:t>&lt;&lt;</a:t>
            </a:r>
            <a:r>
              <a:rPr lang="en-US" altLang="zh-CN" sz="1350" dirty="0" err="1"/>
              <a:t>endl</a:t>
            </a:r>
            <a:r>
              <a:rPr lang="en-US" altLang="zh-CN" sz="1350" dirty="0"/>
              <a:t>;     </a:t>
            </a:r>
          </a:p>
          <a:p>
            <a:pPr marL="0" indent="0">
              <a:spcBef>
                <a:spcPct val="0"/>
              </a:spcBef>
              <a:buNone/>
            </a:pPr>
            <a:r>
              <a:rPr lang="en-US" altLang="zh-CN" sz="1350" dirty="0"/>
              <a:t>    }</a:t>
            </a:r>
          </a:p>
          <a:p>
            <a:pPr marL="0" indent="0">
              <a:spcBef>
                <a:spcPct val="0"/>
              </a:spcBef>
              <a:buNone/>
            </a:pPr>
            <a:r>
              <a:rPr lang="en-US" altLang="zh-CN" sz="1350" dirty="0"/>
              <a:t>   void </a:t>
            </a:r>
            <a:r>
              <a:rPr lang="en-US" altLang="zh-CN" sz="1350" dirty="0" err="1"/>
              <a:t>show_monitor</a:t>
            </a:r>
            <a:r>
              <a:rPr lang="en-US" altLang="zh-CN" sz="1350" dirty="0"/>
              <a:t>( )    //</a:t>
            </a:r>
            <a:r>
              <a:rPr lang="zh-CN" altLang="en-US" sz="1350" dirty="0"/>
              <a:t>成员函数，输出子对象</a:t>
            </a:r>
          </a:p>
          <a:p>
            <a:pPr marL="0" indent="0">
              <a:spcBef>
                <a:spcPct val="0"/>
              </a:spcBef>
              <a:buNone/>
            </a:pPr>
            <a:r>
              <a:rPr lang="zh-CN" altLang="en-US" sz="1350" dirty="0"/>
              <a:t>    {</a:t>
            </a:r>
            <a:r>
              <a:rPr lang="en-US" altLang="zh-CN" sz="1350" dirty="0" err="1"/>
              <a:t>cout</a:t>
            </a:r>
            <a:r>
              <a:rPr lang="en-US" altLang="zh-CN" sz="1350" dirty="0"/>
              <a:t>&lt;&lt;</a:t>
            </a:r>
            <a:r>
              <a:rPr lang="en-US" altLang="zh-CN" sz="1350" dirty="0" err="1"/>
              <a:t>endl</a:t>
            </a:r>
            <a:r>
              <a:rPr lang="en-US" altLang="zh-CN" sz="1350" dirty="0"/>
              <a:t>&lt;&lt;″Class monitor is:″&lt;&lt;</a:t>
            </a:r>
            <a:r>
              <a:rPr lang="en-US" altLang="zh-CN" sz="1350" dirty="0" err="1"/>
              <a:t>endl</a:t>
            </a:r>
            <a:r>
              <a:rPr lang="en-US" altLang="zh-CN" sz="1350" dirty="0"/>
              <a:t>;</a:t>
            </a:r>
          </a:p>
          <a:p>
            <a:pPr marL="0" indent="0">
              <a:spcBef>
                <a:spcPct val="0"/>
              </a:spcBef>
              <a:buNone/>
            </a:pPr>
            <a:r>
              <a:rPr lang="en-US" altLang="zh-CN" sz="1350" dirty="0"/>
              <a:t>     </a:t>
            </a:r>
            <a:r>
              <a:rPr lang="en-US" altLang="zh-CN" sz="1350" dirty="0" err="1"/>
              <a:t>monitor.display</a:t>
            </a:r>
            <a:r>
              <a:rPr lang="en-US" altLang="zh-CN" sz="1350" dirty="0"/>
              <a:t>( );      //</a:t>
            </a:r>
            <a:r>
              <a:rPr lang="zh-CN" altLang="en-US" sz="1350" dirty="0"/>
              <a:t>调用基类成员函数</a:t>
            </a:r>
          </a:p>
          <a:p>
            <a:pPr marL="0" indent="0">
              <a:spcBef>
                <a:spcPct val="0"/>
              </a:spcBef>
              <a:buNone/>
            </a:pPr>
            <a:r>
              <a:rPr lang="zh-CN" altLang="en-US" sz="1350" dirty="0"/>
              <a:t>  }</a:t>
            </a:r>
          </a:p>
          <a:p>
            <a:pPr marL="0" indent="0">
              <a:spcBef>
                <a:spcPct val="0"/>
              </a:spcBef>
              <a:buNone/>
            </a:pPr>
            <a:r>
              <a:rPr lang="zh-CN" altLang="en-US" sz="1350" dirty="0"/>
              <a:t>   </a:t>
            </a:r>
            <a:r>
              <a:rPr lang="en-US" altLang="zh-CN" sz="1350" dirty="0"/>
              <a:t>private:               //</a:t>
            </a:r>
            <a:r>
              <a:rPr lang="zh-CN" altLang="en-US" sz="1350" dirty="0"/>
              <a:t>派生类的私有数据</a:t>
            </a:r>
          </a:p>
          <a:p>
            <a:pPr marL="0" indent="0">
              <a:spcBef>
                <a:spcPct val="0"/>
              </a:spcBef>
              <a:buNone/>
            </a:pPr>
            <a:r>
              <a:rPr lang="zh-CN" altLang="en-US" sz="1350" dirty="0"/>
              <a:t>    </a:t>
            </a:r>
            <a:r>
              <a:rPr lang="en-US" altLang="zh-CN" sz="1350" dirty="0"/>
              <a:t>Student monitor;       //</a:t>
            </a:r>
            <a:r>
              <a:rPr lang="zh-CN" altLang="en-US" sz="1350" dirty="0"/>
              <a:t>定义子对象(班长)</a:t>
            </a:r>
          </a:p>
          <a:p>
            <a:pPr marL="0" indent="0">
              <a:spcBef>
                <a:spcPct val="0"/>
              </a:spcBef>
              <a:buNone/>
            </a:pPr>
            <a:r>
              <a:rPr lang="zh-CN" altLang="en-US" sz="1350" dirty="0"/>
              <a:t>    </a:t>
            </a:r>
            <a:r>
              <a:rPr lang="en-US" altLang="zh-CN" sz="1350" dirty="0"/>
              <a:t>int age;</a:t>
            </a:r>
          </a:p>
          <a:p>
            <a:pPr marL="0" indent="0">
              <a:spcBef>
                <a:spcPct val="0"/>
              </a:spcBef>
              <a:buNone/>
            </a:pPr>
            <a:r>
              <a:rPr lang="en-US" altLang="zh-CN" sz="1350" dirty="0"/>
              <a:t>    string </a:t>
            </a:r>
            <a:r>
              <a:rPr lang="en-US" altLang="zh-CN" sz="1350" dirty="0" err="1"/>
              <a:t>addr</a:t>
            </a:r>
            <a:r>
              <a:rPr lang="en-US" altLang="zh-CN" sz="1350" dirty="0"/>
              <a:t>;</a:t>
            </a:r>
          </a:p>
          <a:p>
            <a:pPr marL="0" indent="0">
              <a:spcBef>
                <a:spcPct val="0"/>
              </a:spcBef>
              <a:buNone/>
            </a:pPr>
            <a:r>
              <a:rPr lang="en-US" altLang="zh-CN" sz="1350" dirty="0"/>
              <a:t>  };</a:t>
            </a:r>
            <a:endParaRPr lang="zh-CN" altLang="en-US" sz="1350" dirty="0"/>
          </a:p>
        </p:txBody>
      </p:sp>
      <p:sp>
        <p:nvSpPr>
          <p:cNvPr id="3" name="矩形 2">
            <a:extLst>
              <a:ext uri="{FF2B5EF4-FFF2-40B4-BE49-F238E27FC236}">
                <a16:creationId xmlns:a16="http://schemas.microsoft.com/office/drawing/2014/main" id="{320E1AE9-A75B-4CC3-8363-680645A3CB3D}"/>
              </a:ext>
            </a:extLst>
          </p:cNvPr>
          <p:cNvSpPr/>
          <p:nvPr/>
        </p:nvSpPr>
        <p:spPr>
          <a:xfrm>
            <a:off x="4411266" y="2143126"/>
            <a:ext cx="3429000" cy="1144929"/>
          </a:xfrm>
          <a:prstGeom prst="rect">
            <a:avLst/>
          </a:prstGeom>
          <a:solidFill>
            <a:srgbClr val="CCFFFF"/>
          </a:solidFill>
          <a:ln>
            <a:solidFill>
              <a:srgbClr val="0000FF"/>
            </a:solidFill>
          </a:ln>
        </p:spPr>
        <p:txBody>
          <a:bodyPr>
            <a:spAutoFit/>
          </a:bodyPr>
          <a:lstStyle/>
          <a:p>
            <a:pPr indent="-4763">
              <a:lnSpc>
                <a:spcPts val="2100"/>
              </a:lnSpc>
              <a:defRPr/>
            </a:pPr>
            <a:r>
              <a:rPr lang="zh-CN" altLang="en-US" sz="1500">
                <a:latin typeface="+mn-lt"/>
                <a:ea typeface="黑体" pitchFamily="49" charset="-122"/>
              </a:rPr>
              <a:t>派生类构造函数的任务包括3个部分: </a:t>
            </a:r>
          </a:p>
          <a:p>
            <a:pPr indent="-4763">
              <a:lnSpc>
                <a:spcPts val="2100"/>
              </a:lnSpc>
              <a:defRPr/>
            </a:pPr>
            <a:r>
              <a:rPr lang="zh-CN" altLang="en-US" sz="1500">
                <a:latin typeface="+mn-lt"/>
                <a:ea typeface="黑体" pitchFamily="49" charset="-122"/>
              </a:rPr>
              <a:t>（1） 对基类数据成员初始化；</a:t>
            </a:r>
          </a:p>
          <a:p>
            <a:pPr indent="-4763">
              <a:lnSpc>
                <a:spcPts val="2100"/>
              </a:lnSpc>
              <a:defRPr/>
            </a:pPr>
            <a:r>
              <a:rPr lang="zh-CN" altLang="en-US" sz="1500">
                <a:latin typeface="+mn-lt"/>
                <a:ea typeface="黑体" pitchFamily="49" charset="-122"/>
              </a:rPr>
              <a:t>（2） 对子对象数据成员初始化；</a:t>
            </a:r>
          </a:p>
          <a:p>
            <a:pPr indent="-4763">
              <a:lnSpc>
                <a:spcPts val="2100"/>
              </a:lnSpc>
              <a:defRPr/>
            </a:pPr>
            <a:r>
              <a:rPr lang="zh-CN" altLang="en-US" sz="1500">
                <a:latin typeface="+mn-lt"/>
                <a:ea typeface="黑体" pitchFamily="49" charset="-122"/>
              </a:rPr>
              <a:t>（3） 对派生类数据成员初始化。</a:t>
            </a:r>
          </a:p>
        </p:txBody>
      </p:sp>
      <p:pic>
        <p:nvPicPr>
          <p:cNvPr id="4" name="Picture 3" descr="F:\C++程序设计\tu\tu\图11.12.tif">
            <a:extLst>
              <a:ext uri="{FF2B5EF4-FFF2-40B4-BE49-F238E27FC236}">
                <a16:creationId xmlns:a16="http://schemas.microsoft.com/office/drawing/2014/main" id="{B27FACDE-28B6-4E65-96F4-6BCD07F017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3735" y="857250"/>
            <a:ext cx="6400800" cy="844154"/>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92902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C24E22BF-5521-46D1-8322-6CF90ACD0B62}"/>
              </a:ext>
            </a:extLst>
          </p:cNvPr>
          <p:cNvSpPr>
            <a:spLocks noGrp="1" noChangeArrowheads="1"/>
          </p:cNvSpPr>
          <p:nvPr>
            <p:ph type="subTitle" idx="4294967295"/>
          </p:nvPr>
        </p:nvSpPr>
        <p:spPr>
          <a:xfrm>
            <a:off x="1388269" y="1268761"/>
            <a:ext cx="6286500" cy="449341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spcBef>
                <a:spcPct val="0"/>
              </a:spcBef>
              <a:buNone/>
            </a:pPr>
            <a:r>
              <a:rPr lang="en-US" altLang="zh-CN" sz="1350" dirty="0"/>
              <a:t>int main( )</a:t>
            </a:r>
          </a:p>
          <a:p>
            <a:pPr indent="-4763">
              <a:spcBef>
                <a:spcPct val="0"/>
              </a:spcBef>
              <a:buNone/>
            </a:pPr>
            <a:r>
              <a:rPr lang="en-US" altLang="zh-CN" sz="1350" dirty="0"/>
              <a:t>{Student1 stud1(10010,″Wang-li″,10001,″Li-sun″,19,″115 Beijing </a:t>
            </a:r>
            <a:r>
              <a:rPr lang="en-US" altLang="zh-CN" sz="1350" dirty="0" err="1"/>
              <a:t>Road,Shanghai</a:t>
            </a:r>
            <a:r>
              <a:rPr lang="en-US" altLang="zh-CN" sz="1350" dirty="0"/>
              <a:t>″);</a:t>
            </a:r>
          </a:p>
          <a:p>
            <a:pPr indent="-4763">
              <a:spcBef>
                <a:spcPct val="0"/>
              </a:spcBef>
              <a:buNone/>
            </a:pPr>
            <a:r>
              <a:rPr lang="en-US" altLang="zh-CN" sz="1350" dirty="0"/>
              <a:t>   stud1.show( );                       //</a:t>
            </a:r>
            <a:r>
              <a:rPr lang="zh-CN" altLang="en-US" sz="1350" dirty="0"/>
              <a:t>输出学生的数据</a:t>
            </a:r>
          </a:p>
          <a:p>
            <a:pPr indent="-4763">
              <a:spcBef>
                <a:spcPct val="0"/>
              </a:spcBef>
              <a:buNone/>
            </a:pPr>
            <a:r>
              <a:rPr lang="zh-CN" altLang="en-US" sz="1350" dirty="0"/>
              <a:t>   </a:t>
            </a:r>
            <a:r>
              <a:rPr lang="en-US" altLang="zh-CN" sz="1350" dirty="0"/>
              <a:t>stud1.show_monitor();                //</a:t>
            </a:r>
            <a:r>
              <a:rPr lang="zh-CN" altLang="en-US" sz="1350" dirty="0"/>
              <a:t>输出子对象的数据</a:t>
            </a:r>
          </a:p>
          <a:p>
            <a:pPr indent="-4763">
              <a:spcBef>
                <a:spcPct val="0"/>
              </a:spcBef>
              <a:buNone/>
            </a:pPr>
            <a:r>
              <a:rPr lang="en-US" altLang="zh-CN" sz="1350" dirty="0"/>
              <a:t>return 0;</a:t>
            </a:r>
          </a:p>
          <a:p>
            <a:pPr indent="-4763">
              <a:spcBef>
                <a:spcPct val="0"/>
              </a:spcBef>
              <a:buNone/>
            </a:pPr>
            <a:r>
              <a:rPr lang="en-US" altLang="zh-CN" sz="1350" dirty="0"/>
              <a:t>}</a:t>
            </a:r>
            <a:endParaRPr lang="zh-CN" altLang="en-US" sz="1350" dirty="0"/>
          </a:p>
          <a:p>
            <a:pPr indent="-4763">
              <a:buNone/>
            </a:pPr>
            <a:r>
              <a:rPr lang="zh-CN" altLang="en-US" dirty="0"/>
              <a:t>运行时的输出如下: </a:t>
            </a:r>
          </a:p>
          <a:p>
            <a:pPr indent="-4763">
              <a:buNone/>
            </a:pPr>
            <a:r>
              <a:rPr lang="en-US" altLang="zh-CN" sz="1350" dirty="0"/>
              <a:t>This student is:</a:t>
            </a:r>
          </a:p>
          <a:p>
            <a:pPr indent="-4763">
              <a:buNone/>
            </a:pPr>
            <a:r>
              <a:rPr lang="en-US" altLang="zh-CN" sz="1350" dirty="0"/>
              <a:t>num: 10010</a:t>
            </a:r>
          </a:p>
          <a:p>
            <a:pPr indent="-4763">
              <a:buNone/>
            </a:pPr>
            <a:r>
              <a:rPr lang="en-US" altLang="zh-CN" sz="1350" dirty="0"/>
              <a:t>name: Wang-li</a:t>
            </a:r>
          </a:p>
          <a:p>
            <a:pPr indent="-4763">
              <a:buNone/>
            </a:pPr>
            <a:r>
              <a:rPr lang="en-US" altLang="zh-CN" sz="1350" dirty="0"/>
              <a:t>age: 19</a:t>
            </a:r>
          </a:p>
          <a:p>
            <a:pPr indent="-4763">
              <a:buNone/>
            </a:pPr>
            <a:r>
              <a:rPr lang="en-US" altLang="zh-CN" sz="1350" dirty="0"/>
              <a:t>address:115 Beijing </a:t>
            </a:r>
            <a:r>
              <a:rPr lang="en-US" altLang="zh-CN" sz="1350" dirty="0" err="1"/>
              <a:t>Road,Shanghai</a:t>
            </a:r>
            <a:r>
              <a:rPr lang="en-US" altLang="zh-CN" sz="1350" dirty="0"/>
              <a:t> </a:t>
            </a:r>
          </a:p>
          <a:p>
            <a:pPr indent="-4763">
              <a:buNone/>
            </a:pPr>
            <a:endParaRPr lang="en-US" altLang="zh-CN" sz="1350" dirty="0"/>
          </a:p>
          <a:p>
            <a:pPr indent="-4763">
              <a:buNone/>
            </a:pPr>
            <a:r>
              <a:rPr lang="en-US" altLang="zh-CN" sz="1350" dirty="0"/>
              <a:t>Class monitor is:</a:t>
            </a:r>
          </a:p>
          <a:p>
            <a:pPr indent="-4763">
              <a:buNone/>
            </a:pPr>
            <a:r>
              <a:rPr lang="en-US" altLang="zh-CN" sz="1350" dirty="0"/>
              <a:t>num:10001</a:t>
            </a:r>
          </a:p>
          <a:p>
            <a:pPr indent="-4763">
              <a:buNone/>
            </a:pPr>
            <a:r>
              <a:rPr lang="en-US" altLang="zh-CN" sz="1350" dirty="0" err="1"/>
              <a:t>name:Li-sun</a:t>
            </a:r>
            <a:endParaRPr lang="en-US" altLang="zh-CN" sz="1350" dirty="0"/>
          </a:p>
        </p:txBody>
      </p:sp>
      <p:pic>
        <p:nvPicPr>
          <p:cNvPr id="3" name="Picture 3" descr="F:\C++程序设计\tu\tu\图11.12.tif">
            <a:extLst>
              <a:ext uri="{FF2B5EF4-FFF2-40B4-BE49-F238E27FC236}">
                <a16:creationId xmlns:a16="http://schemas.microsoft.com/office/drawing/2014/main" id="{F91E88E4-F73A-4083-8FCE-11A251AE6E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119" y="2834880"/>
            <a:ext cx="6400800" cy="844153"/>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95812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xit" presetSubtype="10" fill="hold" nodeType="clickEffect">
                                  <p:stCondLst>
                                    <p:cond delay="0"/>
                                  </p:stCondLst>
                                  <p:childTnLst>
                                    <p:animEffect transition="out" filter="blinds(horizontal)">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00B3619A-26E7-4B02-A57A-C41D6FEE5BAF}"/>
              </a:ext>
            </a:extLst>
          </p:cNvPr>
          <p:cNvSpPr>
            <a:spLocks noGrp="1" noChangeArrowheads="1"/>
          </p:cNvSpPr>
          <p:nvPr>
            <p:ph type="subTitle" idx="4294967295"/>
          </p:nvPr>
        </p:nvSpPr>
        <p:spPr>
          <a:xfrm>
            <a:off x="1277634" y="1268761"/>
            <a:ext cx="6286500" cy="449341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lnSpc>
                <a:spcPts val="2100"/>
              </a:lnSpc>
              <a:spcBef>
                <a:spcPct val="0"/>
              </a:spcBef>
              <a:buClr>
                <a:srgbClr val="FF0000"/>
              </a:buClr>
              <a:buSzPct val="75000"/>
              <a:buFont typeface="Wingdings" panose="05000000000000000000" pitchFamily="2" charset="2"/>
              <a:buChar char="p"/>
            </a:pPr>
            <a:r>
              <a:rPr lang="zh-CN" altLang="en-US" sz="1500" b="0" dirty="0">
                <a:solidFill>
                  <a:srgbClr val="FF0000"/>
                </a:solidFill>
                <a:ea typeface="黑体" panose="02010609060101010101" pitchFamily="49" charset="-122"/>
              </a:rPr>
              <a:t> 定义派生类构造函数的一般形式为</a:t>
            </a:r>
          </a:p>
          <a:p>
            <a:pPr indent="-4763">
              <a:lnSpc>
                <a:spcPts val="2100"/>
              </a:lnSpc>
              <a:spcBef>
                <a:spcPct val="0"/>
              </a:spcBef>
              <a:buNone/>
            </a:pPr>
            <a:r>
              <a:rPr lang="zh-CN" altLang="en-US" sz="1500" b="0" dirty="0">
                <a:solidFill>
                  <a:srgbClr val="0000FF"/>
                </a:solidFill>
                <a:ea typeface="黑体" panose="02010609060101010101" pitchFamily="49" charset="-122"/>
              </a:rPr>
              <a:t>派生类构造函数名（总参数表列）: 基类构造函数名（参数表列），子对象名(参数表列)</a:t>
            </a:r>
          </a:p>
          <a:p>
            <a:pPr indent="-4763">
              <a:lnSpc>
                <a:spcPts val="2100"/>
              </a:lnSpc>
              <a:spcBef>
                <a:spcPct val="0"/>
              </a:spcBef>
              <a:buNone/>
            </a:pPr>
            <a:r>
              <a:rPr lang="zh-CN" altLang="en-US" sz="1500" b="0" dirty="0">
                <a:solidFill>
                  <a:srgbClr val="0000FF"/>
                </a:solidFill>
                <a:ea typeface="黑体" panose="02010609060101010101" pitchFamily="49" charset="-122"/>
              </a:rPr>
              <a:t>  {派生类中新增数成员据成员初始化语句}</a:t>
            </a:r>
          </a:p>
          <a:p>
            <a:pPr indent="-4763">
              <a:lnSpc>
                <a:spcPts val="2100"/>
              </a:lnSpc>
              <a:spcBef>
                <a:spcPct val="0"/>
              </a:spcBef>
              <a:buClr>
                <a:srgbClr val="FF0000"/>
              </a:buClr>
              <a:buSzPct val="75000"/>
              <a:buFont typeface="Wingdings" panose="05000000000000000000" pitchFamily="2" charset="2"/>
              <a:buChar char="p"/>
            </a:pPr>
            <a:r>
              <a:rPr lang="zh-CN" altLang="en-US" sz="1500" b="0" dirty="0">
                <a:solidFill>
                  <a:srgbClr val="FF0000"/>
                </a:solidFill>
                <a:ea typeface="黑体" panose="02010609060101010101" pitchFamily="49" charset="-122"/>
              </a:rPr>
              <a:t> 执行派生类构造函数的顺序是: </a:t>
            </a:r>
          </a:p>
          <a:p>
            <a:pPr lvl="1" indent="-4763">
              <a:lnSpc>
                <a:spcPts val="2100"/>
              </a:lnSpc>
              <a:spcBef>
                <a:spcPct val="0"/>
              </a:spcBef>
              <a:buNone/>
            </a:pPr>
            <a:r>
              <a:rPr lang="zh-CN" altLang="en-US" sz="1500" b="0" dirty="0">
                <a:ea typeface="黑体" panose="02010609060101010101" pitchFamily="49" charset="-122"/>
              </a:rPr>
              <a:t>① 调用基类构造函数，对基类数据成员初始化；</a:t>
            </a:r>
            <a:endParaRPr lang="en-US" altLang="zh-CN" sz="1500" b="0" dirty="0">
              <a:ea typeface="黑体" panose="02010609060101010101" pitchFamily="49" charset="-122"/>
            </a:endParaRPr>
          </a:p>
          <a:p>
            <a:pPr lvl="1" indent="-4763">
              <a:lnSpc>
                <a:spcPts val="2100"/>
              </a:lnSpc>
              <a:spcBef>
                <a:spcPct val="0"/>
              </a:spcBef>
              <a:buNone/>
            </a:pPr>
            <a:r>
              <a:rPr lang="zh-CN" altLang="en-US" sz="1500" b="0" dirty="0">
                <a:ea typeface="黑体" panose="02010609060101010101" pitchFamily="49" charset="-122"/>
              </a:rPr>
              <a:t>② 调用子对象构造函数，对子对象数据成员初始化；</a:t>
            </a:r>
          </a:p>
          <a:p>
            <a:pPr lvl="1" indent="-4763">
              <a:lnSpc>
                <a:spcPts val="2100"/>
              </a:lnSpc>
              <a:spcBef>
                <a:spcPct val="0"/>
              </a:spcBef>
              <a:buNone/>
            </a:pPr>
            <a:r>
              <a:rPr lang="zh-CN" altLang="en-US" sz="1500" b="0" dirty="0">
                <a:ea typeface="黑体" panose="02010609060101010101" pitchFamily="49" charset="-122"/>
              </a:rPr>
              <a:t>③ 再执行派生类构造函数本身，对派生类数据成员初始化</a:t>
            </a:r>
            <a:r>
              <a:rPr lang="en-US" altLang="zh-CN" sz="1500" b="0" dirty="0">
                <a:ea typeface="黑体" panose="02010609060101010101" pitchFamily="49" charset="-122"/>
              </a:rPr>
              <a:t>.</a:t>
            </a:r>
          </a:p>
          <a:p>
            <a:pPr indent="-4763">
              <a:lnSpc>
                <a:spcPts val="2100"/>
              </a:lnSpc>
              <a:spcBef>
                <a:spcPct val="0"/>
              </a:spcBef>
              <a:buClr>
                <a:srgbClr val="FF0000"/>
              </a:buClr>
              <a:buSzPct val="75000"/>
              <a:buFont typeface="Wingdings" panose="05000000000000000000" pitchFamily="2" charset="2"/>
              <a:buChar char="p"/>
            </a:pPr>
            <a:r>
              <a:rPr lang="zh-CN" altLang="en-US" sz="1500" b="0" dirty="0">
                <a:solidFill>
                  <a:srgbClr val="FF0000"/>
                </a:solidFill>
                <a:ea typeface="黑体" panose="02010609060101010101" pitchFamily="49" charset="-122"/>
              </a:rPr>
              <a:t> 派生类构造函数的总参数表列中的参数，应当包括</a:t>
            </a:r>
            <a:r>
              <a:rPr lang="zh-CN" altLang="en-US" sz="1500" b="0" dirty="0">
                <a:solidFill>
                  <a:srgbClr val="0000FF"/>
                </a:solidFill>
                <a:ea typeface="黑体" panose="02010609060101010101" pitchFamily="49" charset="-122"/>
              </a:rPr>
              <a:t>基类构造函数</a:t>
            </a:r>
            <a:r>
              <a:rPr lang="zh-CN" altLang="en-US" sz="1500" b="0" dirty="0">
                <a:solidFill>
                  <a:srgbClr val="FF0000"/>
                </a:solidFill>
                <a:ea typeface="黑体" panose="02010609060101010101" pitchFamily="49" charset="-122"/>
              </a:rPr>
              <a:t>和</a:t>
            </a:r>
            <a:r>
              <a:rPr lang="zh-CN" altLang="en-US" sz="1500" b="0" dirty="0">
                <a:solidFill>
                  <a:srgbClr val="0000FF"/>
                </a:solidFill>
                <a:ea typeface="黑体" panose="02010609060101010101" pitchFamily="49" charset="-122"/>
              </a:rPr>
              <a:t>子对象的参数表列中的参数</a:t>
            </a:r>
            <a:r>
              <a:rPr lang="zh-CN" altLang="en-US" sz="1500" b="0" dirty="0">
                <a:solidFill>
                  <a:srgbClr val="FF0000"/>
                </a:solidFill>
                <a:ea typeface="黑体" panose="02010609060101010101" pitchFamily="49" charset="-122"/>
              </a:rPr>
              <a:t>。</a:t>
            </a:r>
            <a:endParaRPr lang="en-US" altLang="zh-CN" sz="1500" b="0" dirty="0">
              <a:solidFill>
                <a:srgbClr val="FF0000"/>
              </a:solidFill>
              <a:ea typeface="黑体" panose="02010609060101010101" pitchFamily="49" charset="-122"/>
            </a:endParaRPr>
          </a:p>
          <a:p>
            <a:pPr indent="-4763">
              <a:lnSpc>
                <a:spcPts val="2100"/>
              </a:lnSpc>
              <a:spcBef>
                <a:spcPct val="0"/>
              </a:spcBef>
              <a:buClr>
                <a:srgbClr val="FF0000"/>
              </a:buClr>
              <a:buSzPct val="75000"/>
              <a:buFont typeface="Wingdings" panose="05000000000000000000" pitchFamily="2" charset="2"/>
              <a:buChar char="p"/>
            </a:pPr>
            <a:r>
              <a:rPr lang="zh-CN" altLang="en-US" sz="1500" b="0" dirty="0">
                <a:solidFill>
                  <a:srgbClr val="FF0000"/>
                </a:solidFill>
                <a:ea typeface="黑体" panose="02010609060101010101" pitchFamily="49" charset="-122"/>
              </a:rPr>
              <a:t>基类构造函数和子对象的次序可以是任意的，</a:t>
            </a:r>
          </a:p>
          <a:p>
            <a:pPr indent="-4763">
              <a:lnSpc>
                <a:spcPts val="1950"/>
              </a:lnSpc>
              <a:spcBef>
                <a:spcPct val="0"/>
              </a:spcBef>
              <a:buNone/>
            </a:pPr>
            <a:r>
              <a:rPr lang="en-US" altLang="zh-CN" sz="1350" dirty="0">
                <a:solidFill>
                  <a:srgbClr val="0000FF"/>
                </a:solidFill>
                <a:ea typeface="黑体" panose="02010609060101010101" pitchFamily="49" charset="-122"/>
              </a:rPr>
              <a:t>Student1(int n, string </a:t>
            </a:r>
            <a:r>
              <a:rPr lang="en-US" altLang="zh-CN" sz="1350" dirty="0" err="1">
                <a:solidFill>
                  <a:srgbClr val="0000FF"/>
                </a:solidFill>
                <a:ea typeface="黑体" panose="02010609060101010101" pitchFamily="49" charset="-122"/>
              </a:rPr>
              <a:t>nam,int</a:t>
            </a:r>
            <a:r>
              <a:rPr lang="en-US" altLang="zh-CN" sz="1350" dirty="0">
                <a:solidFill>
                  <a:srgbClr val="0000FF"/>
                </a:solidFill>
                <a:ea typeface="黑体" panose="02010609060101010101" pitchFamily="49" charset="-122"/>
              </a:rPr>
              <a:t> n1, string nam1,int a, string ad):</a:t>
            </a:r>
          </a:p>
          <a:p>
            <a:pPr indent="-4763">
              <a:lnSpc>
                <a:spcPts val="1950"/>
              </a:lnSpc>
              <a:spcBef>
                <a:spcPct val="0"/>
              </a:spcBef>
              <a:buNone/>
            </a:pPr>
            <a:r>
              <a:rPr lang="en-US" altLang="zh-CN" sz="1350" dirty="0">
                <a:solidFill>
                  <a:srgbClr val="0000FF"/>
                </a:solidFill>
                <a:ea typeface="黑体" panose="02010609060101010101" pitchFamily="49" charset="-122"/>
              </a:rPr>
              <a:t>monitor(n1,nam1),Student(</a:t>
            </a:r>
            <a:r>
              <a:rPr lang="en-US" altLang="zh-CN" sz="1350" dirty="0" err="1">
                <a:solidFill>
                  <a:srgbClr val="0000FF"/>
                </a:solidFill>
                <a:ea typeface="黑体" panose="02010609060101010101" pitchFamily="49" charset="-122"/>
              </a:rPr>
              <a:t>n,nam</a:t>
            </a:r>
            <a:r>
              <a:rPr lang="en-US" altLang="zh-CN" sz="1350" dirty="0">
                <a:solidFill>
                  <a:srgbClr val="0000FF"/>
                </a:solidFill>
                <a:ea typeface="黑体" panose="02010609060101010101" pitchFamily="49" charset="-122"/>
              </a:rPr>
              <a:t>)</a:t>
            </a:r>
          </a:p>
          <a:p>
            <a:pPr indent="-4763">
              <a:lnSpc>
                <a:spcPts val="2100"/>
              </a:lnSpc>
              <a:spcBef>
                <a:spcPct val="0"/>
              </a:spcBef>
              <a:buNone/>
            </a:pPr>
            <a:r>
              <a:rPr lang="zh-CN" altLang="en-US" sz="1500" b="0" dirty="0">
                <a:ea typeface="黑体" panose="02010609060101010101" pitchFamily="49" charset="-122"/>
              </a:rPr>
              <a:t>编译系统是根据相同的参数名(而不是根据参数的顺序)来确立它们的传递关系的。但是习惯上一般先写基类构造函数。</a:t>
            </a:r>
          </a:p>
          <a:p>
            <a:pPr indent="-4763">
              <a:lnSpc>
                <a:spcPts val="2100"/>
              </a:lnSpc>
              <a:spcBef>
                <a:spcPct val="0"/>
              </a:spcBef>
              <a:buClr>
                <a:srgbClr val="FF0000"/>
              </a:buClr>
              <a:buSzPct val="75000"/>
              <a:buFont typeface="Wingdings" panose="05000000000000000000" pitchFamily="2" charset="2"/>
              <a:buChar char="p"/>
            </a:pPr>
            <a:r>
              <a:rPr lang="zh-CN" altLang="en-US" sz="1500" b="0" dirty="0">
                <a:solidFill>
                  <a:srgbClr val="FF0000"/>
                </a:solidFill>
                <a:ea typeface="黑体" panose="02010609060101010101" pitchFamily="49" charset="-122"/>
              </a:rPr>
              <a:t> 如果有</a:t>
            </a:r>
            <a:r>
              <a:rPr lang="zh-CN" altLang="en-US" sz="1500" b="0" dirty="0">
                <a:solidFill>
                  <a:srgbClr val="0000FF"/>
                </a:solidFill>
                <a:ea typeface="黑体" panose="02010609060101010101" pitchFamily="49" charset="-122"/>
              </a:rPr>
              <a:t>多个子对象</a:t>
            </a:r>
            <a:r>
              <a:rPr lang="zh-CN" altLang="en-US" sz="1500" b="0" dirty="0">
                <a:solidFill>
                  <a:srgbClr val="FF0000"/>
                </a:solidFill>
                <a:ea typeface="黑体" panose="02010609060101010101" pitchFamily="49" charset="-122"/>
              </a:rPr>
              <a:t>，派生类构造函数的写法依此类推，应列出每一个子对象名及其参数表列。</a:t>
            </a:r>
            <a:endParaRPr lang="zh-CN" altLang="en-US" sz="1800" dirty="0"/>
          </a:p>
        </p:txBody>
      </p:sp>
    </p:spTree>
    <p:extLst>
      <p:ext uri="{BB962C8B-B14F-4D97-AF65-F5344CB8AC3E}">
        <p14:creationId xmlns:p14="http://schemas.microsoft.com/office/powerpoint/2010/main" val="1735400737"/>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a:extLst>
              <a:ext uri="{FF2B5EF4-FFF2-40B4-BE49-F238E27FC236}">
                <a16:creationId xmlns:a16="http://schemas.microsoft.com/office/drawing/2014/main" id="{CC6B491B-59D6-48E1-A3F2-47A47A434BCA}"/>
              </a:ext>
            </a:extLst>
          </p:cNvPr>
          <p:cNvSpPr>
            <a:spLocks noGrp="1" noChangeArrowheads="1"/>
          </p:cNvSpPr>
          <p:nvPr>
            <p:ph type="ctrTitle" idx="4294967295"/>
          </p:nvPr>
        </p:nvSpPr>
        <p:spPr>
          <a:xfrm>
            <a:off x="1943100" y="944166"/>
            <a:ext cx="6057900" cy="514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50000"/>
              </a:lnSpc>
              <a:spcBef>
                <a:spcPct val="50000"/>
              </a:spcBef>
            </a:pPr>
            <a:r>
              <a:rPr lang="zh-CN" altLang="en-US" sz="2250"/>
              <a:t>11.5.3 多层派生时的构造函数</a:t>
            </a:r>
          </a:p>
        </p:txBody>
      </p:sp>
      <p:sp>
        <p:nvSpPr>
          <p:cNvPr id="37890" name="Rectangle 2">
            <a:extLst>
              <a:ext uri="{FF2B5EF4-FFF2-40B4-BE49-F238E27FC236}">
                <a16:creationId xmlns:a16="http://schemas.microsoft.com/office/drawing/2014/main" id="{86099AB6-C1D8-4E8E-AB50-E8857F682B49}"/>
              </a:ext>
            </a:extLst>
          </p:cNvPr>
          <p:cNvSpPr>
            <a:spLocks noGrp="1" noChangeArrowheads="1"/>
          </p:cNvSpPr>
          <p:nvPr>
            <p:ph type="subTitle" idx="4294967295"/>
          </p:nvPr>
        </p:nvSpPr>
        <p:spPr>
          <a:xfrm>
            <a:off x="1320404" y="1460916"/>
            <a:ext cx="6286500" cy="380761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None/>
            </a:pPr>
            <a:r>
              <a:rPr lang="zh-CN" altLang="en-US" sz="1650" dirty="0"/>
              <a:t>一个类不仅可以派生出一个派生类，派生类还可以继续派生，形成</a:t>
            </a:r>
            <a:r>
              <a:rPr lang="zh-CN" altLang="en-US" sz="1650" dirty="0">
                <a:solidFill>
                  <a:srgbClr val="FF0000"/>
                </a:solidFill>
              </a:rPr>
              <a:t>派生的层次结构</a:t>
            </a:r>
            <a:r>
              <a:rPr lang="zh-CN" altLang="en-US" sz="1650" dirty="0"/>
              <a:t>。</a:t>
            </a:r>
          </a:p>
          <a:p>
            <a:pPr marL="0" indent="0">
              <a:buNone/>
            </a:pPr>
            <a:r>
              <a:rPr lang="zh-CN" altLang="en-US" sz="1650" dirty="0"/>
              <a:t>例11.7 多级派生情况下派生类的构造函数。</a:t>
            </a:r>
          </a:p>
        </p:txBody>
      </p:sp>
      <p:sp>
        <p:nvSpPr>
          <p:cNvPr id="4" name="矩形 3">
            <a:extLst>
              <a:ext uri="{FF2B5EF4-FFF2-40B4-BE49-F238E27FC236}">
                <a16:creationId xmlns:a16="http://schemas.microsoft.com/office/drawing/2014/main" id="{3133F2E4-2EEC-4AE4-953B-9CA5E85FC24E}"/>
              </a:ext>
            </a:extLst>
          </p:cNvPr>
          <p:cNvSpPr/>
          <p:nvPr/>
        </p:nvSpPr>
        <p:spPr>
          <a:xfrm>
            <a:off x="1385887" y="2402682"/>
            <a:ext cx="2862263" cy="3566554"/>
          </a:xfrm>
          <a:prstGeom prst="rect">
            <a:avLst/>
          </a:prstGeom>
          <a:ln w="22225">
            <a:solidFill>
              <a:srgbClr val="800000"/>
            </a:solidFill>
          </a:ln>
        </p:spPr>
        <p:txBody>
          <a:bodyPr>
            <a:spAutoFit/>
          </a:bodyPr>
          <a:lstStyle/>
          <a:p>
            <a:pPr indent="-4763">
              <a:lnSpc>
                <a:spcPts val="1725"/>
              </a:lnSpc>
              <a:defRPr/>
            </a:pPr>
            <a:r>
              <a:rPr lang="zh-CN" altLang="en-US" sz="1350" b="1" dirty="0"/>
              <a:t>#</a:t>
            </a:r>
            <a:r>
              <a:rPr lang="en-US" altLang="zh-CN" sz="1350" b="1" dirty="0"/>
              <a:t>include &lt;</a:t>
            </a:r>
            <a:r>
              <a:rPr lang="en-US" altLang="zh-CN" sz="1350" b="1" dirty="0" err="1"/>
              <a:t>iostream</a:t>
            </a:r>
            <a:r>
              <a:rPr lang="en-US" altLang="zh-CN" sz="1350" b="1" dirty="0"/>
              <a:t>&gt;</a:t>
            </a:r>
          </a:p>
          <a:p>
            <a:pPr indent="-4763">
              <a:lnSpc>
                <a:spcPts val="1725"/>
              </a:lnSpc>
              <a:defRPr/>
            </a:pPr>
            <a:r>
              <a:rPr lang="en-US" altLang="zh-CN" sz="1350" b="1" dirty="0"/>
              <a:t>#include&lt;string&gt;</a:t>
            </a:r>
          </a:p>
          <a:p>
            <a:pPr indent="-4763">
              <a:lnSpc>
                <a:spcPts val="1725"/>
              </a:lnSpc>
              <a:defRPr/>
            </a:pPr>
            <a:r>
              <a:rPr lang="en-US" altLang="zh-CN" sz="1350" b="1" dirty="0"/>
              <a:t>using namespace std;</a:t>
            </a:r>
          </a:p>
          <a:p>
            <a:pPr indent="-4763">
              <a:lnSpc>
                <a:spcPts val="1725"/>
              </a:lnSpc>
              <a:defRPr/>
            </a:pPr>
            <a:r>
              <a:rPr lang="en-US" altLang="zh-CN" sz="1350" b="1" dirty="0"/>
              <a:t>class Student</a:t>
            </a:r>
            <a:r>
              <a:rPr lang="en-US" altLang="zh-CN" sz="1350" b="1" dirty="0">
                <a:solidFill>
                  <a:srgbClr val="0000FF"/>
                </a:solidFill>
              </a:rPr>
              <a:t>//</a:t>
            </a:r>
            <a:r>
              <a:rPr lang="zh-CN" altLang="en-US" sz="1350" b="1" dirty="0">
                <a:solidFill>
                  <a:srgbClr val="0000FF"/>
                </a:solidFill>
              </a:rPr>
              <a:t>声明基类</a:t>
            </a:r>
          </a:p>
          <a:p>
            <a:pPr indent="-4763">
              <a:lnSpc>
                <a:spcPts val="1725"/>
              </a:lnSpc>
              <a:defRPr/>
            </a:pPr>
            <a:r>
              <a:rPr lang="zh-CN" altLang="en-US" sz="1350" b="1" dirty="0"/>
              <a:t> {</a:t>
            </a:r>
            <a:r>
              <a:rPr lang="en-US" altLang="zh-CN" sz="1350" b="1" dirty="0"/>
              <a:t>public:       //</a:t>
            </a:r>
            <a:r>
              <a:rPr lang="zh-CN" altLang="en-US" sz="1350" b="1" dirty="0"/>
              <a:t>公用部分</a:t>
            </a:r>
          </a:p>
          <a:p>
            <a:pPr marL="202406" lvl="1">
              <a:lnSpc>
                <a:spcPts val="1725"/>
              </a:lnSpc>
              <a:defRPr/>
            </a:pPr>
            <a:r>
              <a:rPr lang="en-US" altLang="zh-CN" sz="1350" b="1" dirty="0">
                <a:solidFill>
                  <a:srgbClr val="FF0000"/>
                </a:solidFill>
              </a:rPr>
              <a:t>Student(</a:t>
            </a:r>
            <a:r>
              <a:rPr lang="en-US" altLang="zh-CN" sz="1350" b="1" dirty="0" err="1">
                <a:solidFill>
                  <a:srgbClr val="FF0000"/>
                </a:solidFill>
              </a:rPr>
              <a:t>int</a:t>
            </a:r>
            <a:r>
              <a:rPr lang="en-US" altLang="zh-CN" sz="1350" b="1" dirty="0">
                <a:solidFill>
                  <a:srgbClr val="FF0000"/>
                </a:solidFill>
              </a:rPr>
              <a:t> n, string </a:t>
            </a:r>
            <a:r>
              <a:rPr lang="en-US" altLang="zh-CN" sz="1350" b="1" dirty="0" err="1">
                <a:solidFill>
                  <a:srgbClr val="FF0000"/>
                </a:solidFill>
              </a:rPr>
              <a:t>nam</a:t>
            </a:r>
            <a:r>
              <a:rPr lang="en-US" altLang="zh-CN" sz="1350" b="1" dirty="0">
                <a:solidFill>
                  <a:srgbClr val="FF0000"/>
                </a:solidFill>
              </a:rPr>
              <a:t> )</a:t>
            </a:r>
            <a:endParaRPr lang="zh-CN" altLang="en-US" sz="1350" b="1" dirty="0">
              <a:solidFill>
                <a:srgbClr val="FF0000"/>
              </a:solidFill>
            </a:endParaRPr>
          </a:p>
          <a:p>
            <a:pPr marL="202406" lvl="1">
              <a:lnSpc>
                <a:spcPts val="1725"/>
              </a:lnSpc>
              <a:defRPr/>
            </a:pPr>
            <a:r>
              <a:rPr lang="zh-CN" altLang="en-US" sz="1350" b="1" dirty="0">
                <a:solidFill>
                  <a:srgbClr val="FF0000"/>
                </a:solidFill>
              </a:rPr>
              <a:t>{</a:t>
            </a:r>
            <a:r>
              <a:rPr lang="en-US" altLang="zh-CN" sz="1350" b="1" dirty="0">
                <a:solidFill>
                  <a:srgbClr val="FF0000"/>
                </a:solidFill>
              </a:rPr>
              <a:t>num=n;</a:t>
            </a:r>
          </a:p>
          <a:p>
            <a:pPr marL="202406" lvl="1">
              <a:lnSpc>
                <a:spcPts val="1725"/>
              </a:lnSpc>
              <a:defRPr/>
            </a:pPr>
            <a:r>
              <a:rPr lang="en-US" altLang="zh-CN" sz="1350" b="1" dirty="0">
                <a:solidFill>
                  <a:srgbClr val="FF0000"/>
                </a:solidFill>
              </a:rPr>
              <a:t> name=</a:t>
            </a:r>
            <a:r>
              <a:rPr lang="en-US" altLang="zh-CN" sz="1350" b="1" dirty="0" err="1">
                <a:solidFill>
                  <a:srgbClr val="FF0000"/>
                </a:solidFill>
              </a:rPr>
              <a:t>nam</a:t>
            </a:r>
            <a:r>
              <a:rPr lang="en-US" altLang="zh-CN" sz="1350" b="1" dirty="0">
                <a:solidFill>
                  <a:srgbClr val="FF0000"/>
                </a:solidFill>
              </a:rPr>
              <a:t>;    }</a:t>
            </a:r>
          </a:p>
          <a:p>
            <a:pPr marL="202406" lvl="1">
              <a:lnSpc>
                <a:spcPts val="1725"/>
              </a:lnSpc>
              <a:defRPr/>
            </a:pPr>
            <a:r>
              <a:rPr lang="en-US" altLang="zh-CN" sz="1350" b="1" dirty="0"/>
              <a:t>void display( )</a:t>
            </a:r>
          </a:p>
          <a:p>
            <a:pPr marL="202406" lvl="1">
              <a:lnSpc>
                <a:spcPts val="1725"/>
              </a:lnSpc>
              <a:defRPr/>
            </a:pPr>
            <a:r>
              <a:rPr lang="zh-CN" altLang="en-US" sz="1350" b="1" dirty="0"/>
              <a:t> {</a:t>
            </a:r>
            <a:r>
              <a:rPr lang="en-US" altLang="zh-CN" sz="1350" b="1" dirty="0" err="1"/>
              <a:t>cout</a:t>
            </a:r>
            <a:r>
              <a:rPr lang="en-US" altLang="zh-CN" sz="1350" b="1" dirty="0"/>
              <a:t>&lt;&lt;″num:″&lt;&lt;num&lt;&lt;</a:t>
            </a:r>
            <a:r>
              <a:rPr lang="en-US" altLang="zh-CN" sz="1350" b="1" dirty="0" err="1"/>
              <a:t>endl</a:t>
            </a:r>
            <a:r>
              <a:rPr lang="en-US" altLang="zh-CN" sz="1350" b="1" dirty="0"/>
              <a:t>;</a:t>
            </a:r>
          </a:p>
          <a:p>
            <a:pPr marL="202406" lvl="1">
              <a:lnSpc>
                <a:spcPts val="1725"/>
              </a:lnSpc>
              <a:defRPr/>
            </a:pPr>
            <a:r>
              <a:rPr lang="en-US" altLang="zh-CN" sz="1350" b="1" dirty="0"/>
              <a:t>  </a:t>
            </a:r>
            <a:r>
              <a:rPr lang="en-US" altLang="zh-CN" sz="1350" b="1" dirty="0" err="1"/>
              <a:t>cout</a:t>
            </a:r>
            <a:r>
              <a:rPr lang="en-US" altLang="zh-CN" sz="1350" b="1" dirty="0"/>
              <a:t>&lt;&lt;″name:″&lt;&lt;name&lt;&lt;</a:t>
            </a:r>
            <a:r>
              <a:rPr lang="en-US" altLang="zh-CN" sz="1350" b="1" dirty="0" err="1"/>
              <a:t>endl</a:t>
            </a:r>
            <a:r>
              <a:rPr lang="en-US" altLang="zh-CN" sz="1350" b="1" dirty="0"/>
              <a:t>; }   </a:t>
            </a:r>
          </a:p>
          <a:p>
            <a:pPr lvl="1" indent="-221456">
              <a:lnSpc>
                <a:spcPts val="1725"/>
              </a:lnSpc>
              <a:defRPr/>
            </a:pPr>
            <a:r>
              <a:rPr lang="en-US" altLang="zh-CN" sz="1350" b="1" dirty="0"/>
              <a:t> protected:        //</a:t>
            </a:r>
            <a:r>
              <a:rPr lang="zh-CN" altLang="en-US" sz="1350" b="1" dirty="0"/>
              <a:t>保护部分</a:t>
            </a:r>
          </a:p>
          <a:p>
            <a:pPr lvl="1" indent="-4763">
              <a:lnSpc>
                <a:spcPts val="1725"/>
              </a:lnSpc>
              <a:defRPr/>
            </a:pPr>
            <a:r>
              <a:rPr lang="zh-CN" altLang="en-US" sz="1350" b="1" dirty="0"/>
              <a:t> </a:t>
            </a:r>
            <a:r>
              <a:rPr lang="en-US" altLang="zh-CN" sz="1350" b="1" dirty="0" err="1"/>
              <a:t>int</a:t>
            </a:r>
            <a:r>
              <a:rPr lang="en-US" altLang="zh-CN" sz="1350" b="1" dirty="0"/>
              <a:t> num;   </a:t>
            </a:r>
            <a:endParaRPr lang="zh-CN" altLang="en-US" sz="1350" b="1" dirty="0"/>
          </a:p>
          <a:p>
            <a:pPr lvl="1" indent="-4763">
              <a:lnSpc>
                <a:spcPts val="1725"/>
              </a:lnSpc>
              <a:defRPr/>
            </a:pPr>
            <a:r>
              <a:rPr lang="zh-CN" altLang="en-US" sz="1350" b="1" dirty="0"/>
              <a:t> </a:t>
            </a:r>
            <a:r>
              <a:rPr lang="en-US" altLang="zh-CN" sz="1350" b="1" dirty="0"/>
              <a:t>string name;</a:t>
            </a:r>
          </a:p>
          <a:p>
            <a:pPr indent="-4763">
              <a:lnSpc>
                <a:spcPts val="1725"/>
              </a:lnSpc>
              <a:defRPr/>
            </a:pPr>
            <a:r>
              <a:rPr lang="en-US" altLang="zh-CN" sz="1350" b="1" dirty="0"/>
              <a:t>};</a:t>
            </a:r>
            <a:endParaRPr lang="zh-CN" altLang="en-US" sz="1350" b="1" dirty="0"/>
          </a:p>
        </p:txBody>
      </p:sp>
      <p:sp>
        <p:nvSpPr>
          <p:cNvPr id="37893" name="矩形 4">
            <a:extLst>
              <a:ext uri="{FF2B5EF4-FFF2-40B4-BE49-F238E27FC236}">
                <a16:creationId xmlns:a16="http://schemas.microsoft.com/office/drawing/2014/main" id="{E074C1D0-0219-4DB2-A254-6EA39AE07244}"/>
              </a:ext>
            </a:extLst>
          </p:cNvPr>
          <p:cNvSpPr>
            <a:spLocks noChangeArrowheads="1"/>
          </p:cNvSpPr>
          <p:nvPr/>
        </p:nvSpPr>
        <p:spPr bwMode="auto">
          <a:xfrm>
            <a:off x="4463655" y="2402681"/>
            <a:ext cx="3240881" cy="3348038"/>
          </a:xfrm>
          <a:prstGeom prst="rect">
            <a:avLst/>
          </a:prstGeom>
          <a:noFill/>
          <a:ln w="19050">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ts val="1800"/>
              </a:lnSpc>
            </a:pPr>
            <a:r>
              <a:rPr lang="en-US" altLang="zh-CN" sz="1350" b="1"/>
              <a:t>class Student1: public Student         </a:t>
            </a:r>
          </a:p>
          <a:p>
            <a:pPr eaLnBrk="1" hangingPunct="1">
              <a:lnSpc>
                <a:spcPts val="1800"/>
              </a:lnSpc>
            </a:pPr>
            <a:r>
              <a:rPr lang="en-US" altLang="zh-CN" sz="1350" b="1"/>
              <a:t>      //</a:t>
            </a:r>
            <a:r>
              <a:rPr lang="zh-CN" altLang="en-US" sz="1350" b="1"/>
              <a:t>声明公用派生类</a:t>
            </a:r>
            <a:r>
              <a:rPr lang="en-US" altLang="zh-CN" sz="1350" b="1"/>
              <a:t>Student1</a:t>
            </a:r>
          </a:p>
          <a:p>
            <a:pPr eaLnBrk="1" hangingPunct="1">
              <a:lnSpc>
                <a:spcPts val="1800"/>
              </a:lnSpc>
            </a:pPr>
            <a:r>
              <a:rPr lang="en-US" altLang="zh-CN" sz="1350" b="1"/>
              <a:t> {public:</a:t>
            </a:r>
          </a:p>
          <a:p>
            <a:pPr eaLnBrk="1" hangingPunct="1">
              <a:lnSpc>
                <a:spcPts val="1800"/>
              </a:lnSpc>
            </a:pPr>
            <a:r>
              <a:rPr lang="en-US" altLang="zh-CN" sz="1350" b="1">
                <a:solidFill>
                  <a:srgbClr val="FF0000"/>
                </a:solidFill>
              </a:rPr>
              <a:t>   Student1(int n,char nam[10],int a):Student(n,nam)//</a:t>
            </a:r>
            <a:r>
              <a:rPr lang="zh-CN" altLang="en-US" sz="1350" b="1">
                <a:solidFill>
                  <a:srgbClr val="FF0000"/>
                </a:solidFill>
              </a:rPr>
              <a:t>派生类构造函数</a:t>
            </a:r>
          </a:p>
          <a:p>
            <a:pPr eaLnBrk="1" hangingPunct="1">
              <a:lnSpc>
                <a:spcPts val="1800"/>
              </a:lnSpc>
            </a:pPr>
            <a:r>
              <a:rPr lang="zh-CN" altLang="en-US" sz="1350" b="1"/>
              <a:t>    {</a:t>
            </a:r>
            <a:r>
              <a:rPr lang="en-US" altLang="zh-CN" sz="1350" b="1"/>
              <a:t>age=a; }</a:t>
            </a:r>
          </a:p>
          <a:p>
            <a:pPr eaLnBrk="1" hangingPunct="1">
              <a:lnSpc>
                <a:spcPts val="1800"/>
              </a:lnSpc>
            </a:pPr>
            <a:r>
              <a:rPr lang="en-US" altLang="zh-CN" sz="1350" b="1"/>
              <a:t>    //</a:t>
            </a:r>
            <a:r>
              <a:rPr lang="zh-CN" altLang="en-US" sz="1350">
                <a:solidFill>
                  <a:srgbClr val="0000FF"/>
                </a:solidFill>
                <a:ea typeface="黑体" panose="02010609060101010101" pitchFamily="49" charset="-122"/>
              </a:rPr>
              <a:t>只对派生类新增的数据成员初始化</a:t>
            </a:r>
          </a:p>
          <a:p>
            <a:pPr eaLnBrk="1" hangingPunct="1">
              <a:lnSpc>
                <a:spcPts val="1800"/>
              </a:lnSpc>
            </a:pPr>
            <a:r>
              <a:rPr lang="zh-CN" altLang="en-US" sz="1350" b="1"/>
              <a:t>   </a:t>
            </a:r>
            <a:r>
              <a:rPr lang="en-US" altLang="zh-CN" sz="1350" b="1"/>
              <a:t>void show( )     //</a:t>
            </a:r>
            <a:r>
              <a:rPr lang="zh-CN" altLang="en-US" sz="1350" b="1"/>
              <a:t>输出</a:t>
            </a:r>
            <a:r>
              <a:rPr lang="en-US" altLang="zh-CN" sz="1350" b="1"/>
              <a:t>num，name</a:t>
            </a:r>
            <a:r>
              <a:rPr lang="zh-CN" altLang="en-US" sz="1350" b="1"/>
              <a:t>和</a:t>
            </a:r>
            <a:r>
              <a:rPr lang="en-US" altLang="zh-CN" sz="1350" b="1"/>
              <a:t>age</a:t>
            </a:r>
          </a:p>
          <a:p>
            <a:pPr eaLnBrk="1" hangingPunct="1">
              <a:lnSpc>
                <a:spcPts val="1800"/>
              </a:lnSpc>
            </a:pPr>
            <a:r>
              <a:rPr lang="en-US" altLang="zh-CN" sz="1350" b="1"/>
              <a:t>    {display( );      </a:t>
            </a:r>
          </a:p>
          <a:p>
            <a:pPr eaLnBrk="1" hangingPunct="1">
              <a:lnSpc>
                <a:spcPts val="1800"/>
              </a:lnSpc>
            </a:pPr>
            <a:r>
              <a:rPr lang="en-US" altLang="zh-CN" sz="1350" b="1"/>
              <a:t>     cout&lt;&lt;″age: ″&lt;&lt;age&lt;&lt;endl;</a:t>
            </a:r>
          </a:p>
          <a:p>
            <a:pPr eaLnBrk="1" hangingPunct="1">
              <a:lnSpc>
                <a:spcPts val="1800"/>
              </a:lnSpc>
            </a:pPr>
            <a:r>
              <a:rPr lang="en-US" altLang="zh-CN" sz="1350" b="1"/>
              <a:t>    }</a:t>
            </a:r>
          </a:p>
          <a:p>
            <a:pPr eaLnBrk="1" hangingPunct="1">
              <a:lnSpc>
                <a:spcPts val="1800"/>
              </a:lnSpc>
            </a:pPr>
            <a:r>
              <a:rPr lang="en-US" altLang="zh-CN" sz="1350" b="1"/>
              <a:t>   private:            //</a:t>
            </a:r>
            <a:r>
              <a:rPr lang="zh-CN" altLang="en-US" sz="1350" b="1"/>
              <a:t>派生类的私有数据</a:t>
            </a:r>
          </a:p>
          <a:p>
            <a:pPr eaLnBrk="1" hangingPunct="1">
              <a:lnSpc>
                <a:spcPts val="1800"/>
              </a:lnSpc>
            </a:pPr>
            <a:r>
              <a:rPr lang="zh-CN" altLang="en-US" sz="1350" b="1"/>
              <a:t>    </a:t>
            </a:r>
            <a:r>
              <a:rPr lang="en-US" altLang="zh-CN" sz="1350" b="1"/>
              <a:t>int age;            </a:t>
            </a:r>
            <a:r>
              <a:rPr lang="en-US" altLang="zh-CN" sz="1350" b="1">
                <a:solidFill>
                  <a:srgbClr val="0000FF"/>
                </a:solidFill>
              </a:rPr>
              <a:t>//</a:t>
            </a:r>
            <a:r>
              <a:rPr lang="zh-CN" altLang="en-US" sz="1350" b="1">
                <a:solidFill>
                  <a:srgbClr val="0000FF"/>
                </a:solidFill>
              </a:rPr>
              <a:t>增加一个数据成员</a:t>
            </a:r>
          </a:p>
          <a:p>
            <a:pPr eaLnBrk="1" hangingPunct="1">
              <a:lnSpc>
                <a:spcPts val="1800"/>
              </a:lnSpc>
            </a:pPr>
            <a:r>
              <a:rPr lang="zh-CN" altLang="en-US" sz="1350" b="1"/>
              <a:t>  };</a:t>
            </a:r>
          </a:p>
        </p:txBody>
      </p:sp>
    </p:spTree>
    <p:extLst>
      <p:ext uri="{BB962C8B-B14F-4D97-AF65-F5344CB8AC3E}">
        <p14:creationId xmlns:p14="http://schemas.microsoft.com/office/powerpoint/2010/main" val="2809512311"/>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71E25BCD-1F5C-4717-B27B-15C07D03A205}"/>
              </a:ext>
            </a:extLst>
          </p:cNvPr>
          <p:cNvSpPr>
            <a:spLocks noGrp="1" noChangeArrowheads="1"/>
          </p:cNvSpPr>
          <p:nvPr>
            <p:ph type="subTitle" idx="4294967295"/>
          </p:nvPr>
        </p:nvSpPr>
        <p:spPr>
          <a:xfrm>
            <a:off x="1385888" y="970360"/>
            <a:ext cx="3038475" cy="3683794"/>
          </a:xfrm>
          <a:prstGeom prst="rect">
            <a:avLst/>
          </a:prstGeom>
          <a:ln w="19050">
            <a:solidFill>
              <a:srgbClr val="800000"/>
            </a:solidFill>
          </a:ln>
        </p:spPr>
        <p:txBody>
          <a:bodyPr/>
          <a:lstStyle/>
          <a:p>
            <a:pPr>
              <a:lnSpc>
                <a:spcPts val="1875"/>
              </a:lnSpc>
              <a:spcBef>
                <a:spcPct val="0"/>
              </a:spcBef>
              <a:buNone/>
              <a:defRPr/>
            </a:pPr>
            <a:r>
              <a:rPr lang="en-US" altLang="zh-CN" sz="1350" dirty="0"/>
              <a:t>class Student2:public Student1    </a:t>
            </a:r>
          </a:p>
          <a:p>
            <a:pPr>
              <a:lnSpc>
                <a:spcPts val="1875"/>
              </a:lnSpc>
              <a:spcBef>
                <a:spcPct val="0"/>
              </a:spcBef>
              <a:buNone/>
              <a:defRPr/>
            </a:pPr>
            <a:r>
              <a:rPr lang="en-US" altLang="zh-CN" sz="1350" dirty="0"/>
              <a:t>//</a:t>
            </a:r>
            <a:r>
              <a:rPr lang="zh-CN" altLang="en-US" sz="1350" dirty="0"/>
              <a:t>声明间接公用派生类</a:t>
            </a:r>
            <a:r>
              <a:rPr lang="en-US" altLang="zh-CN" sz="1350" dirty="0"/>
              <a:t>Student2</a:t>
            </a:r>
          </a:p>
          <a:p>
            <a:pPr>
              <a:lnSpc>
                <a:spcPts val="1875"/>
              </a:lnSpc>
              <a:spcBef>
                <a:spcPct val="0"/>
              </a:spcBef>
              <a:buNone/>
              <a:defRPr/>
            </a:pPr>
            <a:r>
              <a:rPr lang="en-US" altLang="zh-CN" sz="1350" dirty="0"/>
              <a:t> {public:</a:t>
            </a:r>
          </a:p>
          <a:p>
            <a:pPr>
              <a:lnSpc>
                <a:spcPts val="1875"/>
              </a:lnSpc>
              <a:spcBef>
                <a:spcPct val="0"/>
              </a:spcBef>
              <a:buNone/>
              <a:defRPr/>
            </a:pPr>
            <a:r>
              <a:rPr lang="en-US" altLang="zh-CN" sz="1350" dirty="0"/>
              <a:t>//</a:t>
            </a:r>
            <a:r>
              <a:rPr lang="zh-CN" altLang="en-US" sz="1350" dirty="0"/>
              <a:t>下面是间接派生类构造函数</a:t>
            </a:r>
          </a:p>
          <a:p>
            <a:pPr>
              <a:lnSpc>
                <a:spcPts val="1875"/>
              </a:lnSpc>
              <a:spcBef>
                <a:spcPct val="0"/>
              </a:spcBef>
              <a:buNone/>
              <a:defRPr/>
            </a:pPr>
            <a:r>
              <a:rPr lang="zh-CN" altLang="en-US" sz="1350" dirty="0"/>
              <a:t>   </a:t>
            </a:r>
            <a:r>
              <a:rPr lang="en-US" altLang="zh-CN" sz="1350" dirty="0">
                <a:solidFill>
                  <a:srgbClr val="FF0000"/>
                </a:solidFill>
              </a:rPr>
              <a:t>Student2(</a:t>
            </a:r>
            <a:r>
              <a:rPr lang="en-US" altLang="zh-CN" sz="1350" dirty="0" err="1">
                <a:solidFill>
                  <a:srgbClr val="FF0000"/>
                </a:solidFill>
              </a:rPr>
              <a:t>int</a:t>
            </a:r>
            <a:r>
              <a:rPr lang="en-US" altLang="zh-CN" sz="1350" dirty="0">
                <a:solidFill>
                  <a:srgbClr val="FF0000"/>
                </a:solidFill>
              </a:rPr>
              <a:t> n, string </a:t>
            </a:r>
            <a:r>
              <a:rPr lang="en-US" altLang="zh-CN" sz="1350" dirty="0" err="1">
                <a:solidFill>
                  <a:srgbClr val="FF0000"/>
                </a:solidFill>
              </a:rPr>
              <a:t>nam,int</a:t>
            </a:r>
            <a:r>
              <a:rPr lang="en-US" altLang="zh-CN" sz="1350" dirty="0">
                <a:solidFill>
                  <a:srgbClr val="FF0000"/>
                </a:solidFill>
              </a:rPr>
              <a:t> </a:t>
            </a:r>
            <a:r>
              <a:rPr lang="en-US" altLang="zh-CN" sz="1350" dirty="0" err="1">
                <a:solidFill>
                  <a:srgbClr val="FF0000"/>
                </a:solidFill>
              </a:rPr>
              <a:t>a,int</a:t>
            </a:r>
            <a:r>
              <a:rPr lang="en-US" altLang="zh-CN" sz="1350" dirty="0">
                <a:solidFill>
                  <a:srgbClr val="FF0000"/>
                </a:solidFill>
              </a:rPr>
              <a:t> s):Student1(</a:t>
            </a:r>
            <a:r>
              <a:rPr lang="en-US" altLang="zh-CN" sz="1350" dirty="0" err="1">
                <a:solidFill>
                  <a:srgbClr val="FF0000"/>
                </a:solidFill>
              </a:rPr>
              <a:t>n,nam,a</a:t>
            </a:r>
            <a:r>
              <a:rPr lang="en-US" altLang="zh-CN" sz="1350" dirty="0">
                <a:solidFill>
                  <a:srgbClr val="FF0000"/>
                </a:solidFill>
              </a:rPr>
              <a:t>)</a:t>
            </a:r>
          </a:p>
          <a:p>
            <a:pPr>
              <a:lnSpc>
                <a:spcPts val="1875"/>
              </a:lnSpc>
              <a:spcBef>
                <a:spcPct val="0"/>
              </a:spcBef>
              <a:buNone/>
              <a:defRPr/>
            </a:pPr>
            <a:r>
              <a:rPr lang="en-US" altLang="zh-CN" sz="1350" dirty="0"/>
              <a:t>  {score=s;}</a:t>
            </a:r>
          </a:p>
          <a:p>
            <a:pPr>
              <a:lnSpc>
                <a:spcPts val="1875"/>
              </a:lnSpc>
              <a:spcBef>
                <a:spcPct val="0"/>
              </a:spcBef>
              <a:buNone/>
              <a:defRPr/>
            </a:pPr>
            <a:r>
              <a:rPr lang="en-US" altLang="zh-CN" sz="1350" dirty="0"/>
              <a:t>   void </a:t>
            </a:r>
            <a:r>
              <a:rPr lang="en-US" altLang="zh-CN" sz="1350" dirty="0" err="1"/>
              <a:t>show_all</a:t>
            </a:r>
            <a:r>
              <a:rPr lang="en-US" altLang="zh-CN" sz="1350" dirty="0"/>
              <a:t>( )   //</a:t>
            </a:r>
            <a:r>
              <a:rPr lang="zh-CN" altLang="en-US" sz="1350" dirty="0"/>
              <a:t>输出全部数据成员</a:t>
            </a:r>
          </a:p>
          <a:p>
            <a:pPr>
              <a:lnSpc>
                <a:spcPts val="1875"/>
              </a:lnSpc>
              <a:spcBef>
                <a:spcPct val="0"/>
              </a:spcBef>
              <a:buNone/>
              <a:defRPr/>
            </a:pPr>
            <a:r>
              <a:rPr lang="zh-CN" altLang="en-US" sz="1350" dirty="0"/>
              <a:t>   {</a:t>
            </a:r>
            <a:r>
              <a:rPr lang="en-US" altLang="zh-CN" sz="1350" dirty="0"/>
              <a:t>show( );                 //</a:t>
            </a:r>
            <a:r>
              <a:rPr lang="zh-CN" altLang="en-US" sz="1350" dirty="0"/>
              <a:t>输出</a:t>
            </a:r>
            <a:r>
              <a:rPr lang="en-US" altLang="zh-CN" sz="1350" dirty="0"/>
              <a:t>num</a:t>
            </a:r>
            <a:r>
              <a:rPr lang="zh-CN" altLang="en-US" sz="1350" dirty="0"/>
              <a:t>和</a:t>
            </a:r>
            <a:r>
              <a:rPr lang="en-US" altLang="zh-CN" sz="1350" dirty="0"/>
              <a:t>name </a:t>
            </a:r>
          </a:p>
          <a:p>
            <a:pPr>
              <a:lnSpc>
                <a:spcPts val="1875"/>
              </a:lnSpc>
              <a:spcBef>
                <a:spcPct val="0"/>
              </a:spcBef>
              <a:buNone/>
              <a:defRPr/>
            </a:pPr>
            <a:r>
              <a:rPr lang="en-US" altLang="zh-CN" sz="1350" dirty="0"/>
              <a:t>     </a:t>
            </a:r>
            <a:r>
              <a:rPr lang="en-US" altLang="zh-CN" sz="1350" dirty="0" err="1"/>
              <a:t>cout</a:t>
            </a:r>
            <a:r>
              <a:rPr lang="en-US" altLang="zh-CN" sz="1350" dirty="0"/>
              <a:t>&lt;&lt;″score:″&lt;&lt;score&lt;&lt;</a:t>
            </a:r>
            <a:r>
              <a:rPr lang="en-US" altLang="zh-CN" sz="1350" dirty="0" err="1"/>
              <a:t>endl</a:t>
            </a:r>
            <a:r>
              <a:rPr lang="en-US" altLang="zh-CN" sz="1350" dirty="0"/>
              <a:t>;               //</a:t>
            </a:r>
            <a:r>
              <a:rPr lang="zh-CN" altLang="en-US" sz="1350" dirty="0"/>
              <a:t>输出</a:t>
            </a:r>
            <a:r>
              <a:rPr lang="en-US" altLang="zh-CN" sz="1350" dirty="0"/>
              <a:t>age</a:t>
            </a:r>
          </a:p>
          <a:p>
            <a:pPr>
              <a:lnSpc>
                <a:spcPts val="1875"/>
              </a:lnSpc>
              <a:spcBef>
                <a:spcPct val="0"/>
              </a:spcBef>
              <a:buNone/>
              <a:defRPr/>
            </a:pPr>
            <a:r>
              <a:rPr lang="en-US" altLang="zh-CN" sz="1350" dirty="0"/>
              <a:t>    }</a:t>
            </a:r>
          </a:p>
          <a:p>
            <a:pPr>
              <a:lnSpc>
                <a:spcPts val="1875"/>
              </a:lnSpc>
              <a:spcBef>
                <a:spcPct val="0"/>
              </a:spcBef>
              <a:buNone/>
              <a:defRPr/>
            </a:pPr>
            <a:r>
              <a:rPr lang="en-US" altLang="zh-CN" sz="1350" dirty="0"/>
              <a:t>  private:</a:t>
            </a:r>
          </a:p>
          <a:p>
            <a:pPr>
              <a:lnSpc>
                <a:spcPts val="1875"/>
              </a:lnSpc>
              <a:spcBef>
                <a:spcPct val="0"/>
              </a:spcBef>
              <a:buNone/>
              <a:defRPr/>
            </a:pPr>
            <a:r>
              <a:rPr lang="en-US" altLang="zh-CN" sz="1350" dirty="0"/>
              <a:t>    </a:t>
            </a:r>
            <a:r>
              <a:rPr lang="en-US" altLang="zh-CN" sz="1350" dirty="0" err="1"/>
              <a:t>int</a:t>
            </a:r>
            <a:r>
              <a:rPr lang="en-US" altLang="zh-CN" sz="1350" dirty="0"/>
              <a:t> score;          </a:t>
            </a:r>
            <a:r>
              <a:rPr lang="en-US" altLang="zh-CN" sz="1350" dirty="0">
                <a:solidFill>
                  <a:srgbClr val="0000FF"/>
                </a:solidFill>
              </a:rPr>
              <a:t>//</a:t>
            </a:r>
            <a:r>
              <a:rPr lang="zh-CN" altLang="en-US" sz="1350" dirty="0">
                <a:solidFill>
                  <a:srgbClr val="0000FF"/>
                </a:solidFill>
              </a:rPr>
              <a:t>增加一个数据成员</a:t>
            </a:r>
          </a:p>
          <a:p>
            <a:pPr>
              <a:lnSpc>
                <a:spcPts val="1875"/>
              </a:lnSpc>
              <a:spcBef>
                <a:spcPct val="0"/>
              </a:spcBef>
              <a:buNone/>
              <a:defRPr/>
            </a:pPr>
            <a:r>
              <a:rPr lang="zh-CN" altLang="en-US" sz="1350" dirty="0"/>
              <a:t> };</a:t>
            </a:r>
          </a:p>
          <a:p>
            <a:pPr indent="-4763">
              <a:lnSpc>
                <a:spcPts val="1875"/>
              </a:lnSpc>
              <a:spcBef>
                <a:spcPct val="0"/>
              </a:spcBef>
              <a:buNone/>
              <a:defRPr/>
            </a:pPr>
            <a:endParaRPr lang="en-US" altLang="zh-CN" sz="1350" dirty="0"/>
          </a:p>
          <a:p>
            <a:pPr indent="-4763">
              <a:lnSpc>
                <a:spcPts val="1875"/>
              </a:lnSpc>
              <a:spcBef>
                <a:spcPct val="0"/>
              </a:spcBef>
              <a:buNone/>
              <a:defRPr/>
            </a:pPr>
            <a:endParaRPr lang="zh-CN" altLang="en-US" dirty="0"/>
          </a:p>
        </p:txBody>
      </p:sp>
      <p:sp>
        <p:nvSpPr>
          <p:cNvPr id="38915" name="矩形 3">
            <a:extLst>
              <a:ext uri="{FF2B5EF4-FFF2-40B4-BE49-F238E27FC236}">
                <a16:creationId xmlns:a16="http://schemas.microsoft.com/office/drawing/2014/main" id="{002372A5-D62D-4D45-8E1F-AAD13AF1BBD7}"/>
              </a:ext>
            </a:extLst>
          </p:cNvPr>
          <p:cNvSpPr>
            <a:spLocks noChangeArrowheads="1"/>
          </p:cNvSpPr>
          <p:nvPr/>
        </p:nvSpPr>
        <p:spPr bwMode="auto">
          <a:xfrm>
            <a:off x="1385887" y="4779170"/>
            <a:ext cx="3024188" cy="1131079"/>
          </a:xfrm>
          <a:prstGeom prst="rect">
            <a:avLst/>
          </a:prstGeom>
          <a:noFill/>
          <a:ln w="19050">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350" b="1"/>
              <a:t>int main( )</a:t>
            </a:r>
          </a:p>
          <a:p>
            <a:pPr eaLnBrk="1" hangingPunct="1"/>
            <a:r>
              <a:rPr lang="en-US" altLang="zh-CN" sz="1350" b="1"/>
              <a:t>{   Student2 stud(10010,″Li″,17,89);</a:t>
            </a:r>
          </a:p>
          <a:p>
            <a:pPr eaLnBrk="1" hangingPunct="1"/>
            <a:r>
              <a:rPr lang="en-US" altLang="zh-CN" sz="1350" b="1"/>
              <a:t>     stud.show_all( );   </a:t>
            </a:r>
          </a:p>
          <a:p>
            <a:pPr eaLnBrk="1" hangingPunct="1"/>
            <a:r>
              <a:rPr lang="en-US" altLang="zh-CN" sz="1350" b="1"/>
              <a:t>     //</a:t>
            </a:r>
            <a:r>
              <a:rPr lang="zh-CN" altLang="en-US" sz="1350" b="1"/>
              <a:t>输出学生的全部数据</a:t>
            </a:r>
          </a:p>
          <a:p>
            <a:pPr eaLnBrk="1" hangingPunct="1"/>
            <a:r>
              <a:rPr lang="en-US" altLang="zh-CN" sz="1350" b="1"/>
              <a:t>     return 0; }</a:t>
            </a:r>
            <a:endParaRPr lang="zh-CN" altLang="en-US" sz="1350" b="1"/>
          </a:p>
        </p:txBody>
      </p:sp>
      <p:sp>
        <p:nvSpPr>
          <p:cNvPr id="5" name="Rectangle 2">
            <a:extLst>
              <a:ext uri="{FF2B5EF4-FFF2-40B4-BE49-F238E27FC236}">
                <a16:creationId xmlns:a16="http://schemas.microsoft.com/office/drawing/2014/main" id="{C329FE2A-02C1-4840-A642-3226AD84E21E}"/>
              </a:ext>
            </a:extLst>
          </p:cNvPr>
          <p:cNvSpPr txBox="1">
            <a:spLocks noChangeArrowheads="1"/>
          </p:cNvSpPr>
          <p:nvPr/>
        </p:nvSpPr>
        <p:spPr bwMode="auto">
          <a:xfrm>
            <a:off x="4572001" y="1365649"/>
            <a:ext cx="2808685" cy="1307306"/>
          </a:xfrm>
          <a:prstGeom prst="rect">
            <a:avLst/>
          </a:prstGeom>
          <a:noFill/>
          <a:ln w="19050">
            <a:solidFill>
              <a:srgbClr val="0000FF"/>
            </a:solidFill>
            <a:miter lim="800000"/>
            <a:headEnd/>
            <a:tailEnd/>
          </a:ln>
        </p:spPr>
        <p:txBody>
          <a:bodyPr/>
          <a:lstStyle/>
          <a:p>
            <a:pPr>
              <a:spcBef>
                <a:spcPct val="20000"/>
              </a:spcBef>
              <a:defRPr/>
            </a:pPr>
            <a:r>
              <a:rPr lang="zh-CN" altLang="en-US" sz="1350" b="1" kern="0" dirty="0">
                <a:latin typeface="+mn-lt"/>
                <a:ea typeface="+mn-ea"/>
              </a:rPr>
              <a:t>运行时的输出如下: </a:t>
            </a:r>
          </a:p>
          <a:p>
            <a:pPr>
              <a:spcBef>
                <a:spcPct val="20000"/>
              </a:spcBef>
              <a:defRPr/>
            </a:pPr>
            <a:r>
              <a:rPr lang="en-US" altLang="zh-CN" sz="1350" b="1" kern="0" dirty="0">
                <a:latin typeface="+mn-lt"/>
                <a:ea typeface="+mn-ea"/>
              </a:rPr>
              <a:t>num:10010</a:t>
            </a:r>
          </a:p>
          <a:p>
            <a:pPr>
              <a:spcBef>
                <a:spcPct val="20000"/>
              </a:spcBef>
              <a:defRPr/>
            </a:pPr>
            <a:r>
              <a:rPr lang="en-US" altLang="zh-CN" sz="1350" b="1" kern="0" dirty="0" err="1">
                <a:latin typeface="+mn-lt"/>
                <a:ea typeface="+mn-ea"/>
              </a:rPr>
              <a:t>name:Li</a:t>
            </a:r>
            <a:endParaRPr lang="en-US" altLang="zh-CN" sz="1350" b="1" kern="0" dirty="0">
              <a:latin typeface="+mn-lt"/>
              <a:ea typeface="+mn-ea"/>
            </a:endParaRPr>
          </a:p>
          <a:p>
            <a:pPr>
              <a:spcBef>
                <a:spcPct val="20000"/>
              </a:spcBef>
              <a:defRPr/>
            </a:pPr>
            <a:r>
              <a:rPr lang="en-US" altLang="zh-CN" sz="1350" b="1" kern="0" dirty="0">
                <a:latin typeface="+mn-lt"/>
                <a:ea typeface="+mn-ea"/>
              </a:rPr>
              <a:t>age:17</a:t>
            </a:r>
          </a:p>
          <a:p>
            <a:pPr>
              <a:spcBef>
                <a:spcPct val="20000"/>
              </a:spcBef>
              <a:defRPr/>
            </a:pPr>
            <a:r>
              <a:rPr lang="en-US" altLang="zh-CN" sz="1350" b="1" kern="0" dirty="0">
                <a:latin typeface="+mn-lt"/>
                <a:ea typeface="+mn-ea"/>
              </a:rPr>
              <a:t>score:89  </a:t>
            </a:r>
          </a:p>
        </p:txBody>
      </p:sp>
      <p:pic>
        <p:nvPicPr>
          <p:cNvPr id="38917" name="Picture 3" descr="F:\C++程序设计\tu\tu\图11.13.tif">
            <a:extLst>
              <a:ext uri="{FF2B5EF4-FFF2-40B4-BE49-F238E27FC236}">
                <a16:creationId xmlns:a16="http://schemas.microsoft.com/office/drawing/2014/main" id="{64D7F304-D372-42EF-87E8-EE486AE630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8423" y="3105151"/>
            <a:ext cx="3339703" cy="1869281"/>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27766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5FEFF"/>
        </a:solidFill>
        <a:effectLst/>
      </p:bgPr>
    </p:bg>
    <p:spTree>
      <p:nvGrpSpPr>
        <p:cNvPr id="1" name=""/>
        <p:cNvGrpSpPr/>
        <p:nvPr/>
      </p:nvGrpSpPr>
      <p:grpSpPr>
        <a:xfrm>
          <a:off x="0" y="0"/>
          <a:ext cx="0" cy="0"/>
          <a:chOff x="0" y="0"/>
          <a:chExt cx="0" cy="0"/>
        </a:xfrm>
      </p:grpSpPr>
      <p:sp>
        <p:nvSpPr>
          <p:cNvPr id="30723" name="Rectangle 3">
            <a:extLst>
              <a:ext uri="{FF2B5EF4-FFF2-40B4-BE49-F238E27FC236}">
                <a16:creationId xmlns:a16="http://schemas.microsoft.com/office/drawing/2014/main" id="{4DA60B33-8F57-4B33-8DD4-C41843359621}"/>
              </a:ext>
            </a:extLst>
          </p:cNvPr>
          <p:cNvSpPr>
            <a:spLocks noGrp="1" noChangeArrowheads="1"/>
          </p:cNvSpPr>
          <p:nvPr>
            <p:ph type="ctrTitle" idx="4294967295"/>
          </p:nvPr>
        </p:nvSpPr>
        <p:spPr>
          <a:xfrm>
            <a:off x="1885950" y="1039416"/>
            <a:ext cx="6115050" cy="514350"/>
          </a:xfrm>
          <a:prstGeom prst="rect">
            <a:avLst/>
          </a:prstGeom>
        </p:spPr>
        <p:txBody>
          <a:bodyPr anchor="t"/>
          <a:lstStyle/>
          <a:p>
            <a:pPr eaLnBrk="1" hangingPunct="1">
              <a:lnSpc>
                <a:spcPct val="150000"/>
              </a:lnSpc>
              <a:defRPr/>
            </a:pPr>
            <a:r>
              <a:rPr lang="zh-CN" altLang="en-US" dirty="0">
                <a:effectLst>
                  <a:outerShdw blurRad="38100" dist="38100" dir="2700000" algn="tl">
                    <a:srgbClr val="000000"/>
                  </a:outerShdw>
                </a:effectLst>
                <a:latin typeface="Arial" charset="0"/>
                <a:ea typeface="黑体" pitchFamily="2" charset="-122"/>
              </a:rPr>
              <a:t>*4.</a:t>
            </a:r>
            <a:r>
              <a:rPr lang="en-US" altLang="zh-CN" dirty="0">
                <a:effectLst>
                  <a:outerShdw blurRad="38100" dist="38100" dir="2700000" algn="tl">
                    <a:srgbClr val="000000"/>
                  </a:outerShdw>
                </a:effectLst>
                <a:latin typeface="Arial" charset="0"/>
                <a:ea typeface="黑体" pitchFamily="2" charset="-122"/>
              </a:rPr>
              <a:t>9</a:t>
            </a:r>
            <a:r>
              <a:rPr lang="zh-CN" altLang="en-US" dirty="0">
                <a:effectLst>
                  <a:outerShdw blurRad="38100" dist="38100" dir="2700000" algn="tl">
                    <a:srgbClr val="000000"/>
                  </a:outerShdw>
                </a:effectLst>
                <a:latin typeface="Arial" charset="0"/>
                <a:ea typeface="黑体" pitchFamily="2" charset="-122"/>
              </a:rPr>
              <a:t> 函数模板</a:t>
            </a:r>
          </a:p>
        </p:txBody>
      </p:sp>
      <p:sp>
        <p:nvSpPr>
          <p:cNvPr id="30722" name="Rectangle 2">
            <a:extLst>
              <a:ext uri="{FF2B5EF4-FFF2-40B4-BE49-F238E27FC236}">
                <a16:creationId xmlns:a16="http://schemas.microsoft.com/office/drawing/2014/main" id="{3DC8636B-0D19-44C8-9A5B-D32B577B1240}"/>
              </a:ext>
            </a:extLst>
          </p:cNvPr>
          <p:cNvSpPr>
            <a:spLocks noGrp="1" noChangeArrowheads="1"/>
          </p:cNvSpPr>
          <p:nvPr>
            <p:ph type="subTitle" idx="4294967295"/>
          </p:nvPr>
        </p:nvSpPr>
        <p:spPr>
          <a:xfrm>
            <a:off x="1143000" y="2025256"/>
            <a:ext cx="6286500" cy="388858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34591" indent="-267891" algn="just">
              <a:lnSpc>
                <a:spcPts val="2400"/>
              </a:lnSpc>
              <a:buClr>
                <a:srgbClr val="FF0000"/>
              </a:buClr>
              <a:buSzPct val="80000"/>
              <a:buFont typeface="Wingdings" panose="05000000000000000000" pitchFamily="2" charset="2"/>
              <a:buChar char="p"/>
            </a:pPr>
            <a:r>
              <a:rPr lang="en-US" altLang="zh-CN" sz="1650" b="0" dirty="0">
                <a:ea typeface="黑体" panose="02010609060101010101" pitchFamily="49" charset="-122"/>
              </a:rPr>
              <a:t>C++</a:t>
            </a:r>
            <a:r>
              <a:rPr lang="zh-CN" altLang="en-US" sz="1650" b="0" dirty="0">
                <a:ea typeface="黑体" panose="02010609060101010101" pitchFamily="49" charset="-122"/>
              </a:rPr>
              <a:t>提供了函数模板(</a:t>
            </a:r>
            <a:r>
              <a:rPr lang="en-US" altLang="zh-CN" sz="1650" b="0" dirty="0">
                <a:ea typeface="黑体" panose="02010609060101010101" pitchFamily="49" charset="-122"/>
              </a:rPr>
              <a:t>function template).</a:t>
            </a:r>
          </a:p>
          <a:p>
            <a:pPr marL="534591" indent="-267891" algn="just">
              <a:lnSpc>
                <a:spcPts val="2400"/>
              </a:lnSpc>
              <a:buClr>
                <a:srgbClr val="FF0000"/>
              </a:buClr>
              <a:buSzPct val="80000"/>
              <a:buFont typeface="Wingdings" panose="05000000000000000000" pitchFamily="2" charset="2"/>
              <a:buChar char="p"/>
            </a:pPr>
            <a:r>
              <a:rPr lang="zh-CN" altLang="en-US" sz="1650" b="0" dirty="0">
                <a:ea typeface="黑体" panose="02010609060101010101" pitchFamily="49" charset="-122"/>
              </a:rPr>
              <a:t>建立一个通用函数，其</a:t>
            </a:r>
            <a:r>
              <a:rPr lang="zh-CN" altLang="en-US" sz="1650" b="0" dirty="0">
                <a:solidFill>
                  <a:srgbClr val="FF0000"/>
                </a:solidFill>
                <a:ea typeface="黑体" panose="02010609060101010101" pitchFamily="49" charset="-122"/>
              </a:rPr>
              <a:t>函数类型</a:t>
            </a:r>
            <a:r>
              <a:rPr lang="zh-CN" altLang="en-US" sz="1650" b="0" dirty="0">
                <a:ea typeface="黑体" panose="02010609060101010101" pitchFamily="49" charset="-122"/>
              </a:rPr>
              <a:t>和</a:t>
            </a:r>
            <a:r>
              <a:rPr lang="zh-CN" altLang="en-US" sz="1650" b="0" dirty="0">
                <a:solidFill>
                  <a:srgbClr val="FF0000"/>
                </a:solidFill>
                <a:ea typeface="黑体" panose="02010609060101010101" pitchFamily="49" charset="-122"/>
              </a:rPr>
              <a:t>形参类型</a:t>
            </a:r>
            <a:r>
              <a:rPr lang="zh-CN" altLang="en-US" sz="1650" b="0" dirty="0">
                <a:ea typeface="黑体" panose="02010609060101010101" pitchFamily="49" charset="-122"/>
              </a:rPr>
              <a:t>不具体指定用一个虚拟的类型来代表，这个通用函数就称为函数模板</a:t>
            </a:r>
            <a:endParaRPr lang="en-US" altLang="zh-CN" sz="1650" b="0" dirty="0">
              <a:ea typeface="黑体" panose="02010609060101010101" pitchFamily="49" charset="-122"/>
            </a:endParaRPr>
          </a:p>
          <a:p>
            <a:pPr marL="534591" indent="-267891" algn="just">
              <a:lnSpc>
                <a:spcPts val="2400"/>
              </a:lnSpc>
              <a:buClr>
                <a:srgbClr val="FF0000"/>
              </a:buClr>
              <a:buSzPct val="80000"/>
              <a:buFont typeface="Wingdings" panose="05000000000000000000" pitchFamily="2" charset="2"/>
              <a:buChar char="p"/>
            </a:pPr>
            <a:r>
              <a:rPr lang="zh-CN" altLang="en-US" sz="1650" b="0" dirty="0">
                <a:ea typeface="黑体" panose="02010609060101010101" pitchFamily="49" charset="-122"/>
              </a:rPr>
              <a:t>凡是函数体相同的函数都可以用这个模板来代替，不必定义多个函数，</a:t>
            </a:r>
            <a:r>
              <a:rPr lang="zh-CN" altLang="en-US" sz="1650" b="0" dirty="0">
                <a:solidFill>
                  <a:srgbClr val="FF0000"/>
                </a:solidFill>
                <a:ea typeface="黑体" panose="02010609060101010101" pitchFamily="49" charset="-122"/>
              </a:rPr>
              <a:t>只需在模板中定义一次即可</a:t>
            </a:r>
            <a:endParaRPr lang="en-US" altLang="zh-CN" sz="1650" b="0" dirty="0">
              <a:solidFill>
                <a:srgbClr val="FF0000"/>
              </a:solidFill>
              <a:ea typeface="黑体" panose="02010609060101010101" pitchFamily="49" charset="-122"/>
            </a:endParaRPr>
          </a:p>
          <a:p>
            <a:pPr marL="534591" indent="-267891" algn="just">
              <a:lnSpc>
                <a:spcPts val="2400"/>
              </a:lnSpc>
              <a:buClr>
                <a:srgbClr val="FF0000"/>
              </a:buClr>
              <a:buSzPct val="80000"/>
              <a:buFont typeface="Wingdings" panose="05000000000000000000" pitchFamily="2" charset="2"/>
              <a:buChar char="p"/>
            </a:pPr>
            <a:r>
              <a:rPr lang="zh-CN" altLang="en-US" sz="1650" b="0" dirty="0">
                <a:ea typeface="黑体" panose="02010609060101010101" pitchFamily="49" charset="-122"/>
              </a:rPr>
              <a:t>在调用函数时系统会根据实参的类型来取代模板中的虚拟类型，从而实现了不同函数的功能。</a:t>
            </a:r>
          </a:p>
          <a:p>
            <a:pPr marL="534591" indent="-267891" algn="just">
              <a:buClr>
                <a:srgbClr val="FF0000"/>
              </a:buClr>
              <a:buSzPct val="80000"/>
              <a:buFont typeface="Wingdings" panose="05000000000000000000" pitchFamily="2" charset="2"/>
              <a:buChar char="p"/>
            </a:pPr>
            <a:endParaRPr lang="zh-CN" altLang="en-US" sz="1800" dirty="0"/>
          </a:p>
        </p:txBody>
      </p:sp>
    </p:spTree>
    <p:extLst>
      <p:ext uri="{BB962C8B-B14F-4D97-AF65-F5344CB8AC3E}">
        <p14:creationId xmlns:p14="http://schemas.microsoft.com/office/powerpoint/2010/main" val="1639900974"/>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5267F548-A061-4E02-AEFE-762FB504BA04}"/>
              </a:ext>
            </a:extLst>
          </p:cNvPr>
          <p:cNvSpPr>
            <a:spLocks noGrp="1" noChangeArrowheads="1"/>
          </p:cNvSpPr>
          <p:nvPr>
            <p:ph type="subTitle" idx="4294967295"/>
          </p:nvPr>
        </p:nvSpPr>
        <p:spPr>
          <a:xfrm>
            <a:off x="1143000" y="1050132"/>
            <a:ext cx="6286500" cy="449341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buNone/>
            </a:pPr>
            <a:r>
              <a:rPr lang="zh-CN" altLang="en-US" sz="1800">
                <a:solidFill>
                  <a:srgbClr val="FF0000"/>
                </a:solidFill>
              </a:rPr>
              <a:t>注意：</a:t>
            </a:r>
            <a:r>
              <a:rPr lang="zh-CN" altLang="en-US" sz="1800"/>
              <a:t>基类和两个派生类的构造函数的写法: </a:t>
            </a:r>
          </a:p>
          <a:p>
            <a:pPr indent="-4763">
              <a:buNone/>
            </a:pPr>
            <a:r>
              <a:rPr lang="zh-CN" altLang="en-US" sz="1800"/>
              <a:t>基类的构造函数首部: </a:t>
            </a:r>
          </a:p>
          <a:p>
            <a:pPr indent="-4763">
              <a:buNone/>
            </a:pPr>
            <a:r>
              <a:rPr lang="en-US" altLang="zh-CN" sz="1500">
                <a:solidFill>
                  <a:srgbClr val="0000FF"/>
                </a:solidFill>
              </a:rPr>
              <a:t>Student(int n, string nam)</a:t>
            </a:r>
          </a:p>
          <a:p>
            <a:pPr indent="-4763">
              <a:buNone/>
            </a:pPr>
            <a:r>
              <a:rPr lang="zh-CN" altLang="en-US" sz="1800"/>
              <a:t>派生类</a:t>
            </a:r>
            <a:r>
              <a:rPr lang="en-US" altLang="zh-CN" sz="1800"/>
              <a:t>Student1</a:t>
            </a:r>
            <a:r>
              <a:rPr lang="zh-CN" altLang="en-US" sz="1800"/>
              <a:t>的构造函数首部: </a:t>
            </a:r>
          </a:p>
          <a:p>
            <a:pPr indent="-4763">
              <a:buNone/>
            </a:pPr>
            <a:r>
              <a:rPr lang="en-US" altLang="zh-CN" sz="1500">
                <a:solidFill>
                  <a:srgbClr val="0000FF"/>
                </a:solidFill>
              </a:rPr>
              <a:t>Student1(int n, string nam],int a):Student(n,nam)      </a:t>
            </a:r>
          </a:p>
          <a:p>
            <a:pPr indent="-4763">
              <a:buNone/>
            </a:pPr>
            <a:r>
              <a:rPr lang="zh-CN" altLang="en-US" sz="1800"/>
              <a:t>派生类</a:t>
            </a:r>
            <a:r>
              <a:rPr lang="en-US" altLang="zh-CN" sz="1800"/>
              <a:t>Student2</a:t>
            </a:r>
            <a:r>
              <a:rPr lang="zh-CN" altLang="en-US" sz="1800"/>
              <a:t>的构造函数首部: </a:t>
            </a:r>
          </a:p>
          <a:p>
            <a:pPr indent="-4763">
              <a:buNone/>
            </a:pPr>
            <a:r>
              <a:rPr lang="en-US" altLang="zh-CN" sz="1500">
                <a:solidFill>
                  <a:srgbClr val="0000FF"/>
                </a:solidFill>
              </a:rPr>
              <a:t>Student2(int n, string nam,int a,int s):Student1(n,nam,a)</a:t>
            </a:r>
          </a:p>
          <a:p>
            <a:pPr indent="-4763">
              <a:buNone/>
            </a:pPr>
            <a:r>
              <a:rPr lang="zh-CN" altLang="en-US" sz="1800"/>
              <a:t>在声明</a:t>
            </a:r>
            <a:r>
              <a:rPr lang="en-US" altLang="zh-CN" sz="1800"/>
              <a:t>Student2</a:t>
            </a:r>
            <a:r>
              <a:rPr lang="zh-CN" altLang="en-US" sz="1800"/>
              <a:t>类对象时，调用</a:t>
            </a:r>
            <a:r>
              <a:rPr lang="en-US" altLang="zh-CN" sz="1800"/>
              <a:t>Student2</a:t>
            </a:r>
            <a:r>
              <a:rPr lang="zh-CN" altLang="en-US" sz="1800"/>
              <a:t>构造函数；在执行</a:t>
            </a:r>
            <a:r>
              <a:rPr lang="en-US" altLang="zh-CN" sz="1800"/>
              <a:t>Student2</a:t>
            </a:r>
            <a:r>
              <a:rPr lang="zh-CN" altLang="en-US" sz="1800"/>
              <a:t>构造函数时，先调用</a:t>
            </a:r>
            <a:r>
              <a:rPr lang="en-US" altLang="zh-CN" sz="1800"/>
              <a:t>Student1</a:t>
            </a:r>
            <a:r>
              <a:rPr lang="zh-CN" altLang="en-US" sz="1800"/>
              <a:t>构造函数；在执行</a:t>
            </a:r>
            <a:r>
              <a:rPr lang="en-US" altLang="zh-CN" sz="1800"/>
              <a:t>Student1</a:t>
            </a:r>
            <a:r>
              <a:rPr lang="zh-CN" altLang="en-US" sz="1800"/>
              <a:t>构造函数时，先调用基类</a:t>
            </a:r>
            <a:r>
              <a:rPr lang="en-US" altLang="zh-CN" sz="1800"/>
              <a:t>Student</a:t>
            </a:r>
            <a:r>
              <a:rPr lang="zh-CN" altLang="en-US" sz="1800"/>
              <a:t>构造函数。</a:t>
            </a:r>
            <a:endParaRPr lang="en-US" altLang="zh-CN" sz="1800"/>
          </a:p>
          <a:p>
            <a:pPr indent="-4763">
              <a:buNone/>
            </a:pPr>
            <a:r>
              <a:rPr lang="zh-CN" altLang="en-US" sz="1800">
                <a:solidFill>
                  <a:srgbClr val="FF0000"/>
                </a:solidFill>
              </a:rPr>
              <a:t>初始化的顺序是: </a:t>
            </a:r>
          </a:p>
          <a:p>
            <a:pPr indent="-4763">
              <a:buNone/>
            </a:pPr>
            <a:r>
              <a:rPr lang="zh-CN" altLang="en-US" sz="1800"/>
              <a:t>① 先初始化基类的数据成员</a:t>
            </a:r>
            <a:r>
              <a:rPr lang="en-US" altLang="zh-CN" sz="1800"/>
              <a:t>num</a:t>
            </a:r>
            <a:r>
              <a:rPr lang="zh-CN" altLang="en-US" sz="1800"/>
              <a:t>和</a:t>
            </a:r>
            <a:r>
              <a:rPr lang="en-US" altLang="zh-CN" sz="1800"/>
              <a:t>name。</a:t>
            </a:r>
          </a:p>
          <a:p>
            <a:pPr indent="-4763">
              <a:buNone/>
            </a:pPr>
            <a:r>
              <a:rPr lang="en-US" altLang="zh-CN" sz="1800"/>
              <a:t>② </a:t>
            </a:r>
            <a:r>
              <a:rPr lang="zh-CN" altLang="en-US" sz="1800"/>
              <a:t>再初始化</a:t>
            </a:r>
            <a:r>
              <a:rPr lang="en-US" altLang="zh-CN" sz="1800"/>
              <a:t>Student1</a:t>
            </a:r>
            <a:r>
              <a:rPr lang="zh-CN" altLang="en-US" sz="1800"/>
              <a:t>的数据成员</a:t>
            </a:r>
            <a:r>
              <a:rPr lang="en-US" altLang="zh-CN" sz="1800"/>
              <a:t>age。</a:t>
            </a:r>
          </a:p>
          <a:p>
            <a:pPr indent="-4763">
              <a:buNone/>
            </a:pPr>
            <a:r>
              <a:rPr lang="en-US" altLang="zh-CN" sz="1800"/>
              <a:t>③ </a:t>
            </a:r>
            <a:r>
              <a:rPr lang="zh-CN" altLang="en-US" sz="1800"/>
              <a:t>最后再初始化</a:t>
            </a:r>
            <a:r>
              <a:rPr lang="en-US" altLang="zh-CN" sz="1800"/>
              <a:t>Student2</a:t>
            </a:r>
            <a:r>
              <a:rPr lang="zh-CN" altLang="en-US" sz="1800"/>
              <a:t>的数据成员</a:t>
            </a:r>
            <a:r>
              <a:rPr lang="en-US" altLang="zh-CN" sz="1800"/>
              <a:t>score。</a:t>
            </a:r>
            <a:endParaRPr lang="zh-CN" altLang="en-US" sz="1800"/>
          </a:p>
        </p:txBody>
      </p:sp>
    </p:spTree>
    <p:extLst>
      <p:ext uri="{BB962C8B-B14F-4D97-AF65-F5344CB8AC3E}">
        <p14:creationId xmlns:p14="http://schemas.microsoft.com/office/powerpoint/2010/main" val="3952443705"/>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a:extLst>
              <a:ext uri="{FF2B5EF4-FFF2-40B4-BE49-F238E27FC236}">
                <a16:creationId xmlns:a16="http://schemas.microsoft.com/office/drawing/2014/main" id="{CDB2FE2B-86B9-45A1-979D-798D5775DAFA}"/>
              </a:ext>
            </a:extLst>
          </p:cNvPr>
          <p:cNvSpPr>
            <a:spLocks noGrp="1" noChangeArrowheads="1"/>
          </p:cNvSpPr>
          <p:nvPr>
            <p:ph type="ctrTitle" idx="4294967295"/>
          </p:nvPr>
        </p:nvSpPr>
        <p:spPr>
          <a:xfrm>
            <a:off x="1943100" y="1214438"/>
            <a:ext cx="6057900" cy="514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50000"/>
              </a:lnSpc>
              <a:spcBef>
                <a:spcPct val="50000"/>
              </a:spcBef>
            </a:pPr>
            <a:r>
              <a:rPr lang="zh-CN" altLang="en-US" sz="2250"/>
              <a:t>11.5.4 派生类构造函数的特殊形式</a:t>
            </a:r>
          </a:p>
        </p:txBody>
      </p:sp>
      <p:sp>
        <p:nvSpPr>
          <p:cNvPr id="40962" name="Rectangle 2">
            <a:extLst>
              <a:ext uri="{FF2B5EF4-FFF2-40B4-BE49-F238E27FC236}">
                <a16:creationId xmlns:a16="http://schemas.microsoft.com/office/drawing/2014/main" id="{277BF80B-27E3-477D-ADC3-9422EA1D0C80}"/>
              </a:ext>
            </a:extLst>
          </p:cNvPr>
          <p:cNvSpPr>
            <a:spLocks noGrp="1" noChangeArrowheads="1"/>
          </p:cNvSpPr>
          <p:nvPr>
            <p:ph type="subTitle" idx="4294967295"/>
          </p:nvPr>
        </p:nvSpPr>
        <p:spPr>
          <a:xfrm>
            <a:off x="1428750" y="1835945"/>
            <a:ext cx="6286500" cy="3807619"/>
          </a:xfrm>
          <a:prstGeom prst="rect">
            <a:avLst/>
          </a:prstGeom>
        </p:spPr>
        <p:txBody>
          <a:bodyPr/>
          <a:lstStyle/>
          <a:p>
            <a:pPr marL="0" indent="0">
              <a:buNone/>
              <a:defRPr/>
            </a:pPr>
            <a:r>
              <a:rPr lang="zh-CN" altLang="en-US" sz="1800" dirty="0">
                <a:solidFill>
                  <a:srgbClr val="0000FF"/>
                </a:solidFill>
              </a:rPr>
              <a:t>在使用派生类构造函数时，有以下特殊的形式: </a:t>
            </a:r>
          </a:p>
          <a:p>
            <a:pPr marL="0" indent="0">
              <a:lnSpc>
                <a:spcPts val="2100"/>
              </a:lnSpc>
              <a:spcBef>
                <a:spcPts val="900"/>
              </a:spcBef>
              <a:buClr>
                <a:srgbClr val="FF0000"/>
              </a:buClr>
              <a:buSzPct val="75000"/>
              <a:buFont typeface="Wingdings" pitchFamily="2" charset="2"/>
              <a:buChar char="p"/>
              <a:defRPr/>
            </a:pPr>
            <a:r>
              <a:rPr lang="zh-CN" altLang="en-US" sz="1500" b="0" dirty="0">
                <a:latin typeface="+mj-lt"/>
                <a:ea typeface="黑体" pitchFamily="49" charset="-122"/>
              </a:rPr>
              <a:t>  当</a:t>
            </a:r>
            <a:r>
              <a:rPr lang="zh-CN" altLang="en-US" sz="1500" b="0" dirty="0">
                <a:solidFill>
                  <a:srgbClr val="FF0000"/>
                </a:solidFill>
                <a:latin typeface="+mj-lt"/>
                <a:ea typeface="黑体" pitchFamily="49" charset="-122"/>
              </a:rPr>
              <a:t>不需要对派生类新增的成员进行任何初始化操作</a:t>
            </a:r>
            <a:r>
              <a:rPr lang="zh-CN" altLang="en-US" sz="1500" b="0" dirty="0">
                <a:latin typeface="+mj-lt"/>
                <a:ea typeface="黑体" pitchFamily="49" charset="-122"/>
              </a:rPr>
              <a:t>时，派生类构造函数的函数体可以为空，即构造函数是空函数，如例11.6程序中派生类</a:t>
            </a:r>
            <a:r>
              <a:rPr lang="en-US" altLang="zh-CN" sz="1500" b="0" dirty="0">
                <a:latin typeface="+mj-lt"/>
                <a:ea typeface="黑体" pitchFamily="49" charset="-122"/>
              </a:rPr>
              <a:t>Student1</a:t>
            </a:r>
            <a:r>
              <a:rPr lang="zh-CN" altLang="en-US" sz="1500" b="0" dirty="0">
                <a:latin typeface="+mj-lt"/>
                <a:ea typeface="黑体" pitchFamily="49" charset="-122"/>
              </a:rPr>
              <a:t>构造函数可以改写为</a:t>
            </a:r>
          </a:p>
          <a:p>
            <a:pPr marL="0" indent="0">
              <a:lnSpc>
                <a:spcPts val="2100"/>
              </a:lnSpc>
              <a:spcBef>
                <a:spcPts val="900"/>
              </a:spcBef>
              <a:buNone/>
              <a:defRPr/>
            </a:pPr>
            <a:r>
              <a:rPr lang="en-US" altLang="zh-CN" sz="1350" dirty="0">
                <a:solidFill>
                  <a:srgbClr val="0000FF"/>
                </a:solidFill>
                <a:latin typeface="+mj-lt"/>
                <a:ea typeface="黑体" pitchFamily="49" charset="-122"/>
              </a:rPr>
              <a:t>Student1(</a:t>
            </a:r>
            <a:r>
              <a:rPr lang="en-US" altLang="zh-CN" sz="1350" dirty="0" err="1">
                <a:solidFill>
                  <a:srgbClr val="0000FF"/>
                </a:solidFill>
                <a:latin typeface="+mj-lt"/>
                <a:ea typeface="黑体" pitchFamily="49" charset="-122"/>
              </a:rPr>
              <a:t>int</a:t>
            </a:r>
            <a:r>
              <a:rPr lang="en-US" altLang="zh-CN" sz="1350" dirty="0">
                <a:solidFill>
                  <a:srgbClr val="0000FF"/>
                </a:solidFill>
                <a:latin typeface="+mj-lt"/>
                <a:ea typeface="黑体" pitchFamily="49" charset="-122"/>
              </a:rPr>
              <a:t> n, </a:t>
            </a:r>
            <a:r>
              <a:rPr lang="en-US" altLang="zh-CN" sz="1350" dirty="0" err="1">
                <a:solidFill>
                  <a:srgbClr val="0000FF"/>
                </a:solidFill>
                <a:latin typeface="+mj-lt"/>
                <a:ea typeface="黑体" pitchFamily="49" charset="-122"/>
              </a:rPr>
              <a:t>strin</a:t>
            </a:r>
            <a:r>
              <a:rPr lang="en-US" altLang="zh-CN" sz="1350" dirty="0">
                <a:solidFill>
                  <a:srgbClr val="0000FF"/>
                </a:solidFill>
                <a:latin typeface="+mj-lt"/>
                <a:ea typeface="黑体" pitchFamily="49" charset="-122"/>
              </a:rPr>
              <a:t> </a:t>
            </a:r>
            <a:r>
              <a:rPr lang="en-US" altLang="zh-CN" sz="1350" dirty="0" err="1">
                <a:solidFill>
                  <a:srgbClr val="0000FF"/>
                </a:solidFill>
                <a:latin typeface="+mj-lt"/>
                <a:ea typeface="黑体" pitchFamily="49" charset="-122"/>
              </a:rPr>
              <a:t>nam,int</a:t>
            </a:r>
            <a:r>
              <a:rPr lang="en-US" altLang="zh-CN" sz="1350" dirty="0">
                <a:solidFill>
                  <a:srgbClr val="0000FF"/>
                </a:solidFill>
                <a:latin typeface="+mj-lt"/>
                <a:ea typeface="黑体" pitchFamily="49" charset="-122"/>
              </a:rPr>
              <a:t> n1, </a:t>
            </a:r>
            <a:r>
              <a:rPr lang="en-US" altLang="zh-CN" sz="1350" dirty="0" err="1">
                <a:solidFill>
                  <a:srgbClr val="0000FF"/>
                </a:solidFill>
                <a:latin typeface="+mj-lt"/>
                <a:ea typeface="黑体" pitchFamily="49" charset="-122"/>
              </a:rPr>
              <a:t>strin</a:t>
            </a:r>
            <a:r>
              <a:rPr lang="en-US" altLang="zh-CN" sz="1350" dirty="0">
                <a:solidFill>
                  <a:srgbClr val="0000FF"/>
                </a:solidFill>
                <a:latin typeface="+mj-lt"/>
                <a:ea typeface="黑体" pitchFamily="49" charset="-122"/>
              </a:rPr>
              <a:t> nam1):Student(</a:t>
            </a:r>
            <a:r>
              <a:rPr lang="en-US" altLang="zh-CN" sz="1350" dirty="0" err="1">
                <a:solidFill>
                  <a:srgbClr val="0000FF"/>
                </a:solidFill>
                <a:latin typeface="+mj-lt"/>
                <a:ea typeface="黑体" pitchFamily="49" charset="-122"/>
              </a:rPr>
              <a:t>n,nam</a:t>
            </a:r>
            <a:r>
              <a:rPr lang="en-US" altLang="zh-CN" sz="1350" dirty="0">
                <a:solidFill>
                  <a:srgbClr val="0000FF"/>
                </a:solidFill>
                <a:latin typeface="+mj-lt"/>
                <a:ea typeface="黑体" pitchFamily="49" charset="-122"/>
              </a:rPr>
              <a:t>), monitor(n1,nam1) { }</a:t>
            </a:r>
          </a:p>
          <a:p>
            <a:pPr marL="0" indent="0">
              <a:lnSpc>
                <a:spcPts val="2100"/>
              </a:lnSpc>
              <a:spcBef>
                <a:spcPts val="900"/>
              </a:spcBef>
              <a:buNone/>
              <a:defRPr/>
            </a:pPr>
            <a:r>
              <a:rPr lang="zh-CN" altLang="en-US" sz="1500" b="0" dirty="0">
                <a:latin typeface="+mj-lt"/>
                <a:ea typeface="黑体" pitchFamily="49" charset="-122"/>
              </a:rPr>
              <a:t>此派生类构造函数的</a:t>
            </a:r>
            <a:r>
              <a:rPr lang="zh-CN" altLang="en-US" sz="1500" b="0" dirty="0">
                <a:solidFill>
                  <a:srgbClr val="FF0000"/>
                </a:solidFill>
                <a:latin typeface="+mj-lt"/>
                <a:ea typeface="黑体" pitchFamily="49" charset="-122"/>
              </a:rPr>
              <a:t>作用</a:t>
            </a:r>
            <a:r>
              <a:rPr lang="zh-CN" altLang="en-US" sz="1500" b="0" dirty="0">
                <a:latin typeface="+mj-lt"/>
                <a:ea typeface="黑体" pitchFamily="49" charset="-122"/>
              </a:rPr>
              <a:t>：将参数传递给基类构造函数和子对象，并在执行派生类构造函数时调用基类构造函数和子对象构造函数。</a:t>
            </a:r>
            <a:endParaRPr lang="en-US" altLang="zh-CN" sz="1500" b="0" dirty="0">
              <a:latin typeface="+mj-lt"/>
              <a:ea typeface="黑体" pitchFamily="49" charset="-122"/>
            </a:endParaRPr>
          </a:p>
          <a:p>
            <a:pPr marL="0" indent="0">
              <a:lnSpc>
                <a:spcPts val="2100"/>
              </a:lnSpc>
              <a:spcBef>
                <a:spcPts val="900"/>
              </a:spcBef>
              <a:buClr>
                <a:srgbClr val="FF0000"/>
              </a:buClr>
              <a:buSzPct val="75000"/>
              <a:buFont typeface="Wingdings" pitchFamily="2" charset="2"/>
              <a:buChar char="p"/>
              <a:defRPr/>
            </a:pPr>
            <a:r>
              <a:rPr lang="zh-CN" altLang="en-US" sz="1500" b="0" dirty="0">
                <a:latin typeface="+mj-lt"/>
                <a:ea typeface="黑体" pitchFamily="49" charset="-122"/>
              </a:rPr>
              <a:t> 如果</a:t>
            </a:r>
            <a:r>
              <a:rPr lang="zh-CN" altLang="en-US" sz="1500" b="0" dirty="0">
                <a:solidFill>
                  <a:srgbClr val="FF0000"/>
                </a:solidFill>
                <a:latin typeface="+mj-lt"/>
                <a:ea typeface="黑体" pitchFamily="49" charset="-122"/>
              </a:rPr>
              <a:t>在基类中没有定义构造函数</a:t>
            </a:r>
            <a:r>
              <a:rPr lang="zh-CN" altLang="en-US" sz="1500" b="0" dirty="0">
                <a:latin typeface="+mj-lt"/>
                <a:ea typeface="黑体" pitchFamily="49" charset="-122"/>
              </a:rPr>
              <a:t>，或定义了没有参数的构造函数，那么在定义派生类构造函数时可不写基类构造函数。调用派生类构造函数时系统会自动首先调用基类的默认构造函数。</a:t>
            </a:r>
          </a:p>
        </p:txBody>
      </p:sp>
    </p:spTree>
    <p:extLst>
      <p:ext uri="{BB962C8B-B14F-4D97-AF65-F5344CB8AC3E}">
        <p14:creationId xmlns:p14="http://schemas.microsoft.com/office/powerpoint/2010/main" val="3535099977"/>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25ED13FE-86AD-4BA7-93F1-1D5D0A1EF6CD}"/>
              </a:ext>
            </a:extLst>
          </p:cNvPr>
          <p:cNvSpPr>
            <a:spLocks noGrp="1" noChangeArrowheads="1"/>
          </p:cNvSpPr>
          <p:nvPr>
            <p:ph type="subTitle" idx="4294967295"/>
          </p:nvPr>
        </p:nvSpPr>
        <p:spPr>
          <a:xfrm>
            <a:off x="1428750" y="1430779"/>
            <a:ext cx="6286500" cy="4493419"/>
          </a:xfrm>
          <a:prstGeom prst="rect">
            <a:avLst/>
          </a:prstGeom>
        </p:spPr>
        <p:txBody>
          <a:bodyPr/>
          <a:lstStyle/>
          <a:p>
            <a:pPr marL="0" indent="0">
              <a:lnSpc>
                <a:spcPts val="2100"/>
              </a:lnSpc>
              <a:spcBef>
                <a:spcPts val="900"/>
              </a:spcBef>
              <a:buClr>
                <a:srgbClr val="FF0000"/>
              </a:buClr>
              <a:buSzPct val="75000"/>
              <a:buFont typeface="Wingdings" pitchFamily="2" charset="2"/>
              <a:buChar char="p"/>
              <a:defRPr/>
            </a:pPr>
            <a:r>
              <a:rPr lang="zh-CN" altLang="en-US" sz="1500" b="0" dirty="0">
                <a:latin typeface="+mj-lt"/>
                <a:ea typeface="黑体" pitchFamily="49" charset="-122"/>
              </a:rPr>
              <a:t> 如果</a:t>
            </a:r>
            <a:r>
              <a:rPr lang="zh-CN" altLang="en-US" sz="1500" b="0" dirty="0">
                <a:solidFill>
                  <a:srgbClr val="FF0000"/>
                </a:solidFill>
                <a:latin typeface="+mj-lt"/>
                <a:ea typeface="黑体" pitchFamily="49" charset="-122"/>
              </a:rPr>
              <a:t>在基类和子对象类型的声明中都没有定义带参数的构造函数，而且也不需对派生类自己的数据成员初始化</a:t>
            </a:r>
            <a:r>
              <a:rPr lang="zh-CN" altLang="en-US" sz="1500" b="0" dirty="0">
                <a:latin typeface="+mj-lt"/>
                <a:ea typeface="黑体" pitchFamily="49" charset="-122"/>
              </a:rPr>
              <a:t>，则可以不必显式地定义派生类构造函数。在建立派生类对象时，系统会自动调用系统提供的派生类的默认构造函数，并在执行派生类默认构造函数的过程中，调用基类的默认构造函数和子对象类型默认构造函数。</a:t>
            </a:r>
            <a:endParaRPr lang="en-US" altLang="zh-CN" sz="1500" b="0" dirty="0">
              <a:latin typeface="+mj-lt"/>
              <a:ea typeface="黑体" pitchFamily="49" charset="-122"/>
            </a:endParaRPr>
          </a:p>
          <a:p>
            <a:pPr marL="0" indent="0">
              <a:lnSpc>
                <a:spcPts val="2100"/>
              </a:lnSpc>
              <a:spcBef>
                <a:spcPts val="900"/>
              </a:spcBef>
              <a:buClr>
                <a:srgbClr val="FF0000"/>
              </a:buClr>
              <a:buSzPct val="75000"/>
              <a:buFont typeface="Wingdings" pitchFamily="2" charset="2"/>
              <a:buChar char="p"/>
              <a:defRPr/>
            </a:pPr>
            <a:r>
              <a:rPr lang="zh-CN" altLang="en-US" sz="1500" b="0" dirty="0">
                <a:latin typeface="+mj-lt"/>
                <a:ea typeface="黑体" pitchFamily="49" charset="-122"/>
              </a:rPr>
              <a:t> 如果</a:t>
            </a:r>
            <a:r>
              <a:rPr lang="zh-CN" altLang="en-US" sz="1500" b="0" dirty="0">
                <a:solidFill>
                  <a:srgbClr val="FF0000"/>
                </a:solidFill>
                <a:latin typeface="+mj-lt"/>
                <a:ea typeface="黑体" pitchFamily="49" charset="-122"/>
              </a:rPr>
              <a:t>在基类或子对象类型的声明中定义了带参数的构造函数</a:t>
            </a:r>
            <a:r>
              <a:rPr lang="zh-CN" altLang="en-US" sz="1500" b="0" dirty="0">
                <a:latin typeface="+mj-lt"/>
                <a:ea typeface="黑体" pitchFamily="49" charset="-122"/>
              </a:rPr>
              <a:t>，那么就必须显式地定义派生类构造函数，并在派生类构造函数中写出基类或子对象类型的构造函数及其参数表。</a:t>
            </a:r>
          </a:p>
          <a:p>
            <a:pPr marL="0" indent="0">
              <a:lnSpc>
                <a:spcPts val="2100"/>
              </a:lnSpc>
              <a:spcBef>
                <a:spcPts val="900"/>
              </a:spcBef>
              <a:buClr>
                <a:srgbClr val="FF0000"/>
              </a:buClr>
              <a:buSzPct val="75000"/>
              <a:buFont typeface="Wingdings" pitchFamily="2" charset="2"/>
              <a:buChar char="p"/>
              <a:defRPr/>
            </a:pPr>
            <a:r>
              <a:rPr lang="zh-CN" altLang="en-US" sz="1500" b="0" dirty="0">
                <a:latin typeface="+mj-lt"/>
                <a:ea typeface="黑体" pitchFamily="49" charset="-122"/>
              </a:rPr>
              <a:t> 如果</a:t>
            </a:r>
            <a:r>
              <a:rPr lang="zh-CN" altLang="en-US" sz="1500" b="0" dirty="0">
                <a:solidFill>
                  <a:srgbClr val="FF0000"/>
                </a:solidFill>
                <a:latin typeface="+mj-lt"/>
                <a:ea typeface="黑体" pitchFamily="49" charset="-122"/>
              </a:rPr>
              <a:t>在基类中既定义无参的构造函数，又定义了有参的构造函数</a:t>
            </a:r>
            <a:r>
              <a:rPr lang="en-US" altLang="zh-CN" sz="1500" b="0" dirty="0">
                <a:solidFill>
                  <a:srgbClr val="FF0000"/>
                </a:solidFill>
                <a:latin typeface="+mj-lt"/>
                <a:ea typeface="黑体" pitchFamily="49" charset="-122"/>
              </a:rPr>
              <a:t>(</a:t>
            </a:r>
            <a:r>
              <a:rPr lang="zh-CN" altLang="en-US" sz="1500" b="0" dirty="0">
                <a:solidFill>
                  <a:srgbClr val="FF0000"/>
                </a:solidFill>
                <a:latin typeface="+mj-lt"/>
                <a:ea typeface="黑体" pitchFamily="49" charset="-122"/>
              </a:rPr>
              <a:t>构造函数重载</a:t>
            </a:r>
            <a:r>
              <a:rPr lang="en-US" altLang="zh-CN" sz="1500" b="0" dirty="0">
                <a:solidFill>
                  <a:srgbClr val="FF0000"/>
                </a:solidFill>
                <a:latin typeface="+mj-lt"/>
                <a:ea typeface="黑体" pitchFamily="49" charset="-122"/>
              </a:rPr>
              <a:t>)</a:t>
            </a:r>
            <a:r>
              <a:rPr lang="zh-CN" altLang="en-US" sz="1500" b="0" dirty="0">
                <a:latin typeface="+mj-lt"/>
                <a:ea typeface="黑体" pitchFamily="49" charset="-122"/>
              </a:rPr>
              <a:t>，则在定义派生类构造函数时，既可以包含基类构造函数及其参数，也可以不包含基类构造函数。在调用派生类构造函数时，根据构造函数的内容决定调用基类的有参的构造函数还是无参的构造函数。编程者可以根据派生类的需要决定采用哪一种方式。</a:t>
            </a:r>
          </a:p>
          <a:p>
            <a:pPr indent="-4763">
              <a:buNone/>
              <a:defRPr/>
            </a:pPr>
            <a:endParaRPr lang="zh-CN" altLang="en-US" sz="1500" b="0" dirty="0">
              <a:latin typeface="+mj-lt"/>
              <a:ea typeface="黑体" pitchFamily="49" charset="-122"/>
            </a:endParaRPr>
          </a:p>
        </p:txBody>
      </p:sp>
    </p:spTree>
    <p:extLst>
      <p:ext uri="{BB962C8B-B14F-4D97-AF65-F5344CB8AC3E}">
        <p14:creationId xmlns:p14="http://schemas.microsoft.com/office/powerpoint/2010/main" val="253948411"/>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a:extLst>
              <a:ext uri="{FF2B5EF4-FFF2-40B4-BE49-F238E27FC236}">
                <a16:creationId xmlns:a16="http://schemas.microsoft.com/office/drawing/2014/main" id="{B64F149B-06D3-482A-A19B-ED94DB13811B}"/>
              </a:ext>
            </a:extLst>
          </p:cNvPr>
          <p:cNvSpPr>
            <a:spLocks noGrp="1" noChangeArrowheads="1"/>
          </p:cNvSpPr>
          <p:nvPr>
            <p:ph type="ctrTitle" idx="4294967295"/>
          </p:nvPr>
        </p:nvSpPr>
        <p:spPr>
          <a:xfrm>
            <a:off x="1943100" y="1314450"/>
            <a:ext cx="6057900" cy="514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50000"/>
              </a:lnSpc>
              <a:spcBef>
                <a:spcPct val="50000"/>
              </a:spcBef>
            </a:pPr>
            <a:r>
              <a:rPr lang="zh-CN" altLang="en-US" sz="2250"/>
              <a:t>11.5.5 派生类的析构函数</a:t>
            </a:r>
          </a:p>
        </p:txBody>
      </p:sp>
      <p:sp>
        <p:nvSpPr>
          <p:cNvPr id="43010" name="Rectangle 2">
            <a:extLst>
              <a:ext uri="{FF2B5EF4-FFF2-40B4-BE49-F238E27FC236}">
                <a16:creationId xmlns:a16="http://schemas.microsoft.com/office/drawing/2014/main" id="{CA103D98-1D88-4620-9CEE-720DA92AF6CB}"/>
              </a:ext>
            </a:extLst>
          </p:cNvPr>
          <p:cNvSpPr>
            <a:spLocks noGrp="1" noChangeArrowheads="1"/>
          </p:cNvSpPr>
          <p:nvPr>
            <p:ph type="subTitle" idx="4294967295"/>
          </p:nvPr>
        </p:nvSpPr>
        <p:spPr>
          <a:xfrm>
            <a:off x="1428750" y="2078851"/>
            <a:ext cx="6286500" cy="380761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nSpc>
                <a:spcPts val="2400"/>
              </a:lnSpc>
              <a:buClr>
                <a:srgbClr val="FF0000"/>
              </a:buClr>
              <a:buSzPct val="75000"/>
              <a:buFont typeface="Wingdings" panose="05000000000000000000" pitchFamily="2" charset="2"/>
              <a:buChar char="p"/>
            </a:pPr>
            <a:r>
              <a:rPr lang="zh-CN" altLang="en-US" sz="1650" dirty="0"/>
              <a:t> 在派生时，派生类是不能继承基类的析构函数的，也需要通过派生类的析构函数去调用基类的析构函数。</a:t>
            </a:r>
            <a:endParaRPr lang="en-US" altLang="zh-CN" sz="1650" dirty="0"/>
          </a:p>
          <a:p>
            <a:pPr marL="0" indent="0">
              <a:lnSpc>
                <a:spcPts val="2400"/>
              </a:lnSpc>
              <a:buClr>
                <a:srgbClr val="FF0000"/>
              </a:buClr>
              <a:buSzPct val="75000"/>
              <a:buFont typeface="Wingdings" panose="05000000000000000000" pitchFamily="2" charset="2"/>
              <a:buChar char="p"/>
            </a:pPr>
            <a:r>
              <a:rPr lang="zh-CN" altLang="en-US" sz="1650" dirty="0"/>
              <a:t> 在派生类中可以根据需要定义自己的析构函数，用来对派生类中所增加的成员进行清理工作。基类的清理工作仍然由基类的析构函数负责。</a:t>
            </a:r>
            <a:endParaRPr lang="en-US" altLang="zh-CN" sz="1650" dirty="0"/>
          </a:p>
          <a:p>
            <a:pPr marL="0" indent="0">
              <a:lnSpc>
                <a:spcPts val="2400"/>
              </a:lnSpc>
              <a:buClr>
                <a:srgbClr val="FF0000"/>
              </a:buClr>
              <a:buSzPct val="75000"/>
              <a:buFont typeface="Wingdings" panose="05000000000000000000" pitchFamily="2" charset="2"/>
              <a:buChar char="p"/>
            </a:pPr>
            <a:r>
              <a:rPr lang="zh-CN" altLang="en-US" sz="1650" dirty="0"/>
              <a:t> 在执行派生类的析构函数时，系统会自动调用基类的析构函数和子对象的析构函数，对基类和子对象进行清理。</a:t>
            </a:r>
          </a:p>
          <a:p>
            <a:pPr marL="0" indent="0">
              <a:lnSpc>
                <a:spcPts val="2400"/>
              </a:lnSpc>
              <a:buClr>
                <a:srgbClr val="FF0000"/>
              </a:buClr>
              <a:buSzPct val="75000"/>
              <a:buFont typeface="Wingdings" panose="05000000000000000000" pitchFamily="2" charset="2"/>
              <a:buChar char="p"/>
            </a:pPr>
            <a:r>
              <a:rPr lang="zh-CN" altLang="en-US" sz="1650" dirty="0"/>
              <a:t> 调用的顺序与构造函数正好相反: 先执行派生类自己的析构函数，对派生类新增加的成员进行清理，然后调用子对象的析构函数，对子对象进行清理，最后调用基类的析构函数，对基类进行清理。</a:t>
            </a:r>
          </a:p>
        </p:txBody>
      </p:sp>
    </p:spTree>
    <p:extLst>
      <p:ext uri="{BB962C8B-B14F-4D97-AF65-F5344CB8AC3E}">
        <p14:creationId xmlns:p14="http://schemas.microsoft.com/office/powerpoint/2010/main" val="2301082110"/>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5C9A9080-9757-674F-9BF1-B890D7F9AB88}"/>
              </a:ext>
            </a:extLst>
          </p:cNvPr>
          <p:cNvSpPr>
            <a:spLocks noGrp="1" noChangeArrowheads="1"/>
          </p:cNvSpPr>
          <p:nvPr>
            <p:ph type="ctrTitle"/>
          </p:nvPr>
        </p:nvSpPr>
        <p:spPr>
          <a:xfrm>
            <a:off x="1657350" y="1085850"/>
            <a:ext cx="5829300" cy="57150"/>
          </a:xfrm>
        </p:spPr>
        <p:txBody>
          <a:bodyPr rtlCol="0" anchor="ctr">
            <a:normAutofit fontScale="90000"/>
          </a:bodyPr>
          <a:lstStyle/>
          <a:p>
            <a:pPr eaLnBrk="1" fontAlgn="auto" hangingPunct="1">
              <a:spcAft>
                <a:spcPts val="0"/>
              </a:spcAft>
              <a:defRPr/>
            </a:pPr>
            <a:endParaRPr lang="zh-CN" altLang="zh-CN" sz="3300"/>
          </a:p>
        </p:txBody>
      </p:sp>
      <p:sp>
        <p:nvSpPr>
          <p:cNvPr id="1879043" name="Rectangle 3">
            <a:extLst>
              <a:ext uri="{FF2B5EF4-FFF2-40B4-BE49-F238E27FC236}">
                <a16:creationId xmlns:a16="http://schemas.microsoft.com/office/drawing/2014/main" id="{93E06090-E6B8-0647-AD03-39BA4C08AB80}"/>
              </a:ext>
            </a:extLst>
          </p:cNvPr>
          <p:cNvSpPr>
            <a:spLocks noGrp="1" noChangeArrowheads="1"/>
          </p:cNvSpPr>
          <p:nvPr>
            <p:ph type="subTitle" idx="1"/>
          </p:nvPr>
        </p:nvSpPr>
        <p:spPr>
          <a:xfrm>
            <a:off x="1277541" y="1052513"/>
            <a:ext cx="6588919" cy="4752975"/>
          </a:xfrm>
          <a:extLst>
            <a:ext uri="{909E8E84-426E-40DD-AFC4-6F175D3DCCD1}">
              <a14:hiddenFill xmlns:a14="http://schemas.microsoft.com/office/drawing/2010/main">
                <a:gradFill rotWithShape="0">
                  <a:gsLst>
                    <a:gs pos="0">
                      <a:srgbClr val="5E9EFF"/>
                    </a:gs>
                    <a:gs pos="20000">
                      <a:srgbClr val="85C2FF"/>
                    </a:gs>
                    <a:gs pos="35001">
                      <a:srgbClr val="C4D6EB"/>
                    </a:gs>
                    <a:gs pos="50000">
                      <a:srgbClr val="FFEBFA"/>
                    </a:gs>
                    <a:gs pos="64999">
                      <a:srgbClr val="C4D6EB"/>
                    </a:gs>
                    <a:gs pos="80000">
                      <a:srgbClr val="85C2FF"/>
                    </a:gs>
                    <a:gs pos="100000">
                      <a:srgbClr val="5E9EFF"/>
                    </a:gs>
                  </a:gsLst>
                  <a:lin ang="2700000" scaled="1"/>
                </a:gradFill>
              </a14:hiddenFill>
            </a:ext>
          </a:extLst>
        </p:spPr>
        <p:txBody>
          <a:bodyPr/>
          <a:lstStyle/>
          <a:p>
            <a:pPr algn="l" eaLnBrk="1" hangingPunct="1"/>
            <a:r>
              <a:rPr lang="en-US" altLang="zh-CN" sz="3300">
                <a:solidFill>
                  <a:srgbClr val="FF0000"/>
                </a:solidFill>
                <a:latin typeface="楷体_GB2312" pitchFamily="49" charset="-122"/>
                <a:ea typeface="楷体_GB2312" pitchFamily="49" charset="-122"/>
              </a:rPr>
              <a:t>         </a:t>
            </a:r>
          </a:p>
          <a:p>
            <a:pPr algn="l" eaLnBrk="1" hangingPunct="1"/>
            <a:r>
              <a:rPr lang="en-US" altLang="zh-CN" sz="2400">
                <a:solidFill>
                  <a:srgbClr val="FF0000"/>
                </a:solidFill>
                <a:latin typeface="楷体_GB2312" pitchFamily="49" charset="-122"/>
                <a:ea typeface="楷体_GB2312" pitchFamily="49" charset="-122"/>
              </a:rPr>
              <a:t>         </a:t>
            </a:r>
            <a:r>
              <a:rPr lang="zh-CN" altLang="en-US" sz="2700">
                <a:latin typeface="楷体_GB2312" pitchFamily="49" charset="-122"/>
                <a:ea typeface="楷体_GB2312" pitchFamily="49" charset="-122"/>
              </a:rPr>
              <a:t>第</a:t>
            </a:r>
            <a:r>
              <a:rPr lang="en-US" altLang="zh-CN" sz="2700">
                <a:latin typeface="楷体_GB2312" pitchFamily="49" charset="-122"/>
                <a:ea typeface="楷体_GB2312" pitchFamily="49" charset="-122"/>
              </a:rPr>
              <a:t>12</a:t>
            </a:r>
            <a:r>
              <a:rPr lang="zh-CN" altLang="en-US" sz="2700">
                <a:latin typeface="楷体_GB2312" pitchFamily="49" charset="-122"/>
                <a:ea typeface="楷体_GB2312" pitchFamily="49" charset="-122"/>
              </a:rPr>
              <a:t>章  多态性与虚函数</a:t>
            </a:r>
          </a:p>
          <a:p>
            <a:pPr algn="l" eaLnBrk="1" hangingPunct="1"/>
            <a:endParaRPr lang="zh-CN" altLang="en-US" sz="2700">
              <a:latin typeface="楷体_GB2312" pitchFamily="49" charset="-122"/>
              <a:ea typeface="楷体_GB2312" pitchFamily="49" charset="-122"/>
            </a:endParaRPr>
          </a:p>
          <a:p>
            <a:pPr algn="l" eaLnBrk="1" hangingPunct="1"/>
            <a:r>
              <a:rPr lang="zh-CN" altLang="en-US" sz="2100">
                <a:solidFill>
                  <a:schemeClr val="accent2"/>
                </a:solidFill>
                <a:latin typeface="楷体_GB2312" pitchFamily="49" charset="-122"/>
                <a:ea typeface="楷体_GB2312" pitchFamily="49" charset="-122"/>
              </a:rPr>
              <a:t>        </a:t>
            </a:r>
            <a:r>
              <a:rPr lang="en-US" altLang="zh-CN" sz="2100">
                <a:solidFill>
                  <a:schemeClr val="accent2"/>
                </a:solidFill>
                <a:latin typeface="楷体_GB2312" pitchFamily="49" charset="-122"/>
                <a:ea typeface="楷体_GB2312" pitchFamily="49" charset="-122"/>
              </a:rPr>
              <a:t>12.1  </a:t>
            </a:r>
            <a:r>
              <a:rPr lang="zh-CN" altLang="en-US" sz="2100">
                <a:solidFill>
                  <a:schemeClr val="accent2"/>
                </a:solidFill>
                <a:latin typeface="楷体_GB2312" pitchFamily="49" charset="-122"/>
                <a:ea typeface="楷体_GB2312" pitchFamily="49" charset="-122"/>
              </a:rPr>
              <a:t>多态性概述</a:t>
            </a:r>
          </a:p>
          <a:p>
            <a:pPr algn="l" eaLnBrk="1" hangingPunct="1"/>
            <a:r>
              <a:rPr lang="zh-CN" altLang="en-US" sz="2100">
                <a:solidFill>
                  <a:schemeClr val="accent2"/>
                </a:solidFill>
                <a:latin typeface="楷体_GB2312" pitchFamily="49" charset="-122"/>
                <a:ea typeface="楷体_GB2312" pitchFamily="49" charset="-122"/>
              </a:rPr>
              <a:t>        </a:t>
            </a:r>
            <a:r>
              <a:rPr lang="en-US" altLang="zh-CN" sz="2100">
                <a:solidFill>
                  <a:schemeClr val="accent2"/>
                </a:solidFill>
                <a:latin typeface="楷体_GB2312" pitchFamily="49" charset="-122"/>
                <a:ea typeface="楷体_GB2312" pitchFamily="49" charset="-122"/>
              </a:rPr>
              <a:t>12.2  </a:t>
            </a:r>
            <a:r>
              <a:rPr lang="zh-CN" altLang="en-US" sz="2100">
                <a:solidFill>
                  <a:schemeClr val="accent2"/>
                </a:solidFill>
                <a:latin typeface="楷体_GB2312" pitchFamily="49" charset="-122"/>
                <a:ea typeface="楷体_GB2312" pitchFamily="49" charset="-122"/>
              </a:rPr>
              <a:t>基类与派生类对象之间的赋值兼容关系</a:t>
            </a:r>
          </a:p>
          <a:p>
            <a:pPr algn="l" eaLnBrk="1" hangingPunct="1"/>
            <a:r>
              <a:rPr lang="zh-CN" altLang="en-US" sz="2100">
                <a:solidFill>
                  <a:schemeClr val="accent2"/>
                </a:solidFill>
                <a:latin typeface="楷体_GB2312" pitchFamily="49" charset="-122"/>
                <a:ea typeface="楷体_GB2312" pitchFamily="49" charset="-122"/>
              </a:rPr>
              <a:t>        </a:t>
            </a:r>
            <a:r>
              <a:rPr lang="en-US" altLang="zh-CN" sz="2100">
                <a:solidFill>
                  <a:schemeClr val="accent2"/>
                </a:solidFill>
                <a:latin typeface="楷体_GB2312" pitchFamily="49" charset="-122"/>
                <a:ea typeface="楷体_GB2312" pitchFamily="49" charset="-122"/>
              </a:rPr>
              <a:t>12.3  </a:t>
            </a:r>
            <a:r>
              <a:rPr lang="zh-CN" altLang="en-US" sz="2100">
                <a:solidFill>
                  <a:schemeClr val="accent2"/>
                </a:solidFill>
                <a:latin typeface="楷体_GB2312" pitchFamily="49" charset="-122"/>
                <a:ea typeface="楷体_GB2312" pitchFamily="49" charset="-122"/>
              </a:rPr>
              <a:t>虚函数</a:t>
            </a:r>
          </a:p>
          <a:p>
            <a:pPr algn="l" eaLnBrk="1" hangingPunct="1"/>
            <a:r>
              <a:rPr lang="zh-CN" altLang="en-US" sz="2100">
                <a:solidFill>
                  <a:schemeClr val="accent2"/>
                </a:solidFill>
                <a:latin typeface="楷体_GB2312" pitchFamily="49" charset="-122"/>
                <a:ea typeface="楷体_GB2312" pitchFamily="49" charset="-122"/>
              </a:rPr>
              <a:t>        </a:t>
            </a:r>
            <a:r>
              <a:rPr lang="en-US" altLang="zh-CN" sz="2100">
                <a:solidFill>
                  <a:schemeClr val="accent2"/>
                </a:solidFill>
                <a:latin typeface="楷体_GB2312" pitchFamily="49" charset="-122"/>
                <a:ea typeface="楷体_GB2312" pitchFamily="49" charset="-122"/>
              </a:rPr>
              <a:t>12.4  </a:t>
            </a:r>
            <a:r>
              <a:rPr lang="zh-CN" altLang="en-US" sz="2100">
                <a:solidFill>
                  <a:schemeClr val="accent2"/>
                </a:solidFill>
                <a:latin typeface="楷体_GB2312" pitchFamily="49" charset="-122"/>
                <a:ea typeface="楷体_GB2312" pitchFamily="49" charset="-122"/>
              </a:rPr>
              <a:t>纯虚函数和抽象类</a:t>
            </a:r>
          </a:p>
        </p:txBody>
      </p:sp>
      <p:sp>
        <p:nvSpPr>
          <p:cNvPr id="6" name="灯片编号占位符 5">
            <a:extLst>
              <a:ext uri="{FF2B5EF4-FFF2-40B4-BE49-F238E27FC236}">
                <a16:creationId xmlns:a16="http://schemas.microsoft.com/office/drawing/2014/main" id="{068840A0-DAB3-0244-A730-E99946845653}"/>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algn="r" defTabSz="457200" rtl="0" eaLnBrk="1" fontAlgn="auto" hangingPunct="1">
              <a:spcBef>
                <a:spcPts val="0"/>
              </a:spcBef>
              <a:spcAft>
                <a:spcPts val="0"/>
              </a:spcAft>
              <a:defRPr sz="12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578BA9D8-80F9-EC49-ACA6-F087BF06F900}" type="slidenum">
              <a:rPr lang="en-US" altLang="zh-CN" smtClean="0"/>
              <a:pPr>
                <a:defRPr/>
              </a:pPr>
              <a:t>274</a:t>
            </a:fld>
            <a:endParaRPr lang="en-US" altLang="zh-CN"/>
          </a:p>
        </p:txBody>
      </p:sp>
    </p:spTree>
    <p:extLst>
      <p:ext uri="{BB962C8B-B14F-4D97-AF65-F5344CB8AC3E}">
        <p14:creationId xmlns:p14="http://schemas.microsoft.com/office/powerpoint/2010/main" val="25352793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879043">
                                            <p:txEl>
                                              <p:pRg st="3" end="3"/>
                                            </p:txEl>
                                          </p:spTgt>
                                        </p:tgtEl>
                                        <p:attrNameLst>
                                          <p:attrName>style.visibility</p:attrName>
                                        </p:attrNameLst>
                                      </p:cBhvr>
                                      <p:to>
                                        <p:strVal val="visible"/>
                                      </p:to>
                                    </p:set>
                                    <p:anim calcmode="lin" valueType="num">
                                      <p:cBhvr additive="base">
                                        <p:cTn id="7" dur="500" fill="hold"/>
                                        <p:tgtEl>
                                          <p:spTgt spid="187904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7904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879043">
                                            <p:txEl>
                                              <p:pRg st="4" end="4"/>
                                            </p:txEl>
                                          </p:spTgt>
                                        </p:tgtEl>
                                        <p:attrNameLst>
                                          <p:attrName>style.visibility</p:attrName>
                                        </p:attrNameLst>
                                      </p:cBhvr>
                                      <p:to>
                                        <p:strVal val="visible"/>
                                      </p:to>
                                    </p:set>
                                    <p:anim calcmode="lin" valueType="num">
                                      <p:cBhvr additive="base">
                                        <p:cTn id="11" dur="500" fill="hold"/>
                                        <p:tgtEl>
                                          <p:spTgt spid="187904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87904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879043">
                                            <p:txEl>
                                              <p:pRg st="5" end="5"/>
                                            </p:txEl>
                                          </p:spTgt>
                                        </p:tgtEl>
                                        <p:attrNameLst>
                                          <p:attrName>style.visibility</p:attrName>
                                        </p:attrNameLst>
                                      </p:cBhvr>
                                      <p:to>
                                        <p:strVal val="visible"/>
                                      </p:to>
                                    </p:set>
                                    <p:anim calcmode="lin" valueType="num">
                                      <p:cBhvr additive="base">
                                        <p:cTn id="15" dur="500" fill="hold"/>
                                        <p:tgtEl>
                                          <p:spTgt spid="187904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87904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879043">
                                            <p:txEl>
                                              <p:pRg st="6" end="6"/>
                                            </p:txEl>
                                          </p:spTgt>
                                        </p:tgtEl>
                                        <p:attrNameLst>
                                          <p:attrName>style.visibility</p:attrName>
                                        </p:attrNameLst>
                                      </p:cBhvr>
                                      <p:to>
                                        <p:strVal val="visible"/>
                                      </p:to>
                                    </p:set>
                                    <p:anim calcmode="lin" valueType="num">
                                      <p:cBhvr additive="base">
                                        <p:cTn id="19" dur="500" fill="hold"/>
                                        <p:tgtEl>
                                          <p:spTgt spid="187904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7904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8D23DBB2-8691-5842-9758-54343260416E}"/>
              </a:ext>
            </a:extLst>
          </p:cNvPr>
          <p:cNvSpPr>
            <a:spLocks noGrp="1" noChangeArrowheads="1"/>
          </p:cNvSpPr>
          <p:nvPr>
            <p:ph type="ctrTitle"/>
          </p:nvPr>
        </p:nvSpPr>
        <p:spPr>
          <a:xfrm>
            <a:off x="1657350" y="1028700"/>
            <a:ext cx="5829300" cy="57150"/>
          </a:xfrm>
        </p:spPr>
        <p:txBody>
          <a:bodyPr rtlCol="0" anchor="ctr">
            <a:normAutofit fontScale="90000"/>
          </a:bodyPr>
          <a:lstStyle/>
          <a:p>
            <a:pPr eaLnBrk="1" fontAlgn="auto" hangingPunct="1">
              <a:spcAft>
                <a:spcPts val="0"/>
              </a:spcAft>
              <a:defRPr/>
            </a:pPr>
            <a:endParaRPr lang="zh-CN" altLang="zh-CN" sz="3300"/>
          </a:p>
        </p:txBody>
      </p:sp>
      <p:sp>
        <p:nvSpPr>
          <p:cNvPr id="2" name="Rectangle 3">
            <a:extLst>
              <a:ext uri="{FF2B5EF4-FFF2-40B4-BE49-F238E27FC236}">
                <a16:creationId xmlns:a16="http://schemas.microsoft.com/office/drawing/2014/main" id="{24BFA92A-2BCC-C44A-9904-066CAC0ACA6D}"/>
              </a:ext>
            </a:extLst>
          </p:cNvPr>
          <p:cNvSpPr>
            <a:spLocks noGrp="1" noChangeArrowheads="1"/>
          </p:cNvSpPr>
          <p:nvPr>
            <p:ph type="subTitle" idx="1"/>
          </p:nvPr>
        </p:nvSpPr>
        <p:spPr>
          <a:xfrm>
            <a:off x="1331119" y="998935"/>
            <a:ext cx="6494860" cy="5001815"/>
          </a:xfrm>
        </p:spPr>
        <p:txBody>
          <a:bodyPr/>
          <a:lstStyle/>
          <a:p>
            <a:pPr algn="l" eaLnBrk="1" hangingPunct="1"/>
            <a:r>
              <a:rPr lang="en-US" altLang="zh-CN" sz="2100">
                <a:solidFill>
                  <a:srgbClr val="0000CC"/>
                </a:solidFill>
                <a:latin typeface="楷体_GB2312" pitchFamily="49" charset="-122"/>
                <a:ea typeface="楷体_GB2312" pitchFamily="49" charset="-122"/>
              </a:rPr>
              <a:t>                    </a:t>
            </a:r>
          </a:p>
          <a:p>
            <a:pPr algn="l" eaLnBrk="1" hangingPunct="1"/>
            <a:r>
              <a:rPr lang="zh-CN" altLang="en-US" sz="2100">
                <a:solidFill>
                  <a:srgbClr val="0000CC"/>
                </a:solidFill>
                <a:latin typeface="楷体_GB2312" pitchFamily="49" charset="-122"/>
                <a:ea typeface="楷体_GB2312" pitchFamily="49" charset="-122"/>
              </a:rPr>
              <a:t>面向对象系统的</a:t>
            </a:r>
            <a:r>
              <a:rPr lang="zh-CN" altLang="en-US" sz="2100">
                <a:solidFill>
                  <a:srgbClr val="CC0000"/>
                </a:solidFill>
                <a:latin typeface="楷体_GB2312" pitchFamily="49" charset="-122"/>
                <a:ea typeface="楷体_GB2312" pitchFamily="49" charset="-122"/>
              </a:rPr>
              <a:t>多态性</a:t>
            </a:r>
            <a:r>
              <a:rPr lang="zh-CN" altLang="en-US" sz="2100">
                <a:solidFill>
                  <a:srgbClr val="0000CC"/>
                </a:solidFill>
                <a:latin typeface="楷体_GB2312" pitchFamily="49" charset="-122"/>
                <a:ea typeface="楷体_GB2312" pitchFamily="49" charset="-122"/>
              </a:rPr>
              <a:t>是指不同的对象收到</a:t>
            </a:r>
            <a:r>
              <a:rPr lang="zh-CN" altLang="en-US" sz="2100" u="sng">
                <a:solidFill>
                  <a:srgbClr val="0000CC"/>
                </a:solidFill>
                <a:latin typeface="楷体_GB2312" pitchFamily="49" charset="-122"/>
                <a:ea typeface="楷体_GB2312" pitchFamily="49" charset="-122"/>
              </a:rPr>
              <a:t>相同的的消息</a:t>
            </a:r>
            <a:r>
              <a:rPr lang="zh-CN" altLang="en-US" sz="2100">
                <a:solidFill>
                  <a:srgbClr val="0000CC"/>
                </a:solidFill>
                <a:latin typeface="楷体_GB2312" pitchFamily="49" charset="-122"/>
                <a:ea typeface="楷体_GB2312" pitchFamily="49" charset="-122"/>
              </a:rPr>
              <a:t>时</a:t>
            </a:r>
            <a:r>
              <a:rPr lang="zh-CN" altLang="en-US" sz="2100">
                <a:solidFill>
                  <a:srgbClr val="000099"/>
                </a:solidFill>
                <a:latin typeface="楷体_GB2312" pitchFamily="49" charset="-122"/>
                <a:ea typeface="楷体_GB2312" pitchFamily="49" charset="-122"/>
              </a:rPr>
              <a:t>会产生不同的行为（即方法）。</a:t>
            </a:r>
          </a:p>
          <a:p>
            <a:pPr algn="l" eaLnBrk="1" hangingPunct="1"/>
            <a:endParaRPr lang="en-US" altLang="zh-CN" sz="2100">
              <a:solidFill>
                <a:srgbClr val="FF0000"/>
              </a:solidFill>
              <a:latin typeface="楷体_GB2312" pitchFamily="49" charset="-122"/>
              <a:ea typeface="楷体_GB2312" pitchFamily="49" charset="-122"/>
            </a:endParaRPr>
          </a:p>
        </p:txBody>
      </p:sp>
      <p:sp>
        <p:nvSpPr>
          <p:cNvPr id="18" name="灯片编号占位符 5">
            <a:extLst>
              <a:ext uri="{FF2B5EF4-FFF2-40B4-BE49-F238E27FC236}">
                <a16:creationId xmlns:a16="http://schemas.microsoft.com/office/drawing/2014/main" id="{79DF2D10-3FC4-834C-971F-F82120C62F6B}"/>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algn="r" defTabSz="457200" rtl="0" eaLnBrk="1" fontAlgn="auto" hangingPunct="1">
              <a:spcBef>
                <a:spcPts val="0"/>
              </a:spcBef>
              <a:spcAft>
                <a:spcPts val="0"/>
              </a:spcAft>
              <a:defRPr sz="12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578BA9D8-80F9-EC49-ACA6-F087BF06F900}" type="slidenum">
              <a:rPr lang="en-US" altLang="zh-CN" smtClean="0"/>
              <a:pPr>
                <a:defRPr/>
              </a:pPr>
              <a:t>275</a:t>
            </a:fld>
            <a:endParaRPr lang="en-US" altLang="zh-CN"/>
          </a:p>
        </p:txBody>
      </p:sp>
      <p:sp>
        <p:nvSpPr>
          <p:cNvPr id="1949710" name="Text Box 14">
            <a:extLst>
              <a:ext uri="{FF2B5EF4-FFF2-40B4-BE49-F238E27FC236}">
                <a16:creationId xmlns:a16="http://schemas.microsoft.com/office/drawing/2014/main" id="{A8CE00D8-63C6-954B-8E15-3C6C9CC422F8}"/>
              </a:ext>
            </a:extLst>
          </p:cNvPr>
          <p:cNvSpPr txBox="1">
            <a:spLocks noChangeArrowheads="1"/>
          </p:cNvSpPr>
          <p:nvPr/>
        </p:nvSpPr>
        <p:spPr bwMode="auto">
          <a:xfrm>
            <a:off x="6084094" y="1863329"/>
            <a:ext cx="1782366" cy="4293483"/>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kumimoji="1" lang="en-US" altLang="zh-CN" sz="2100">
                <a:latin typeface="楷体_GB2312" pitchFamily="49" charset="-122"/>
                <a:ea typeface="楷体_GB2312" pitchFamily="49" charset="-122"/>
              </a:rPr>
              <a:t>    </a:t>
            </a:r>
            <a:r>
              <a:rPr kumimoji="1" lang="zh-CN" altLang="en-US" sz="2100">
                <a:solidFill>
                  <a:srgbClr val="0000FF"/>
                </a:solidFill>
                <a:latin typeface="楷体_GB2312" pitchFamily="49" charset="-122"/>
                <a:ea typeface="楷体_GB2312" pitchFamily="49" charset="-122"/>
              </a:rPr>
              <a:t>在</a:t>
            </a:r>
            <a:r>
              <a:rPr kumimoji="1" lang="en-US" altLang="zh-CN" sz="2100">
                <a:solidFill>
                  <a:srgbClr val="0000FF"/>
                </a:solidFill>
                <a:latin typeface="楷体_GB2312" pitchFamily="49" charset="-122"/>
                <a:ea typeface="楷体_GB2312" pitchFamily="49" charset="-122"/>
              </a:rPr>
              <a:t>C++</a:t>
            </a:r>
            <a:r>
              <a:rPr kumimoji="1" lang="zh-CN" altLang="en-US" sz="2100">
                <a:solidFill>
                  <a:srgbClr val="0000FF"/>
                </a:solidFill>
                <a:latin typeface="楷体_GB2312" pitchFamily="49" charset="-122"/>
                <a:ea typeface="楷体_GB2312" pitchFamily="49" charset="-122"/>
              </a:rPr>
              <a:t>程序设计中</a:t>
            </a:r>
            <a:r>
              <a:rPr kumimoji="1" lang="en-US" altLang="zh-CN" sz="2100">
                <a:solidFill>
                  <a:srgbClr val="0000FF"/>
                </a:solidFill>
                <a:latin typeface="楷体_GB2312" pitchFamily="49" charset="-122"/>
                <a:ea typeface="楷体_GB2312" pitchFamily="49" charset="-122"/>
              </a:rPr>
              <a:t>,</a:t>
            </a:r>
            <a:r>
              <a:rPr kumimoji="1" lang="zh-CN" altLang="en-US" sz="2100">
                <a:solidFill>
                  <a:srgbClr val="FF0000"/>
                </a:solidFill>
                <a:latin typeface="楷体_GB2312" pitchFamily="49" charset="-122"/>
                <a:ea typeface="楷体_GB2312" pitchFamily="49" charset="-122"/>
              </a:rPr>
              <a:t>多态性</a:t>
            </a:r>
            <a:r>
              <a:rPr kumimoji="1" lang="zh-CN" altLang="en-US" sz="2100">
                <a:solidFill>
                  <a:srgbClr val="0000FF"/>
                </a:solidFill>
                <a:latin typeface="楷体_GB2312" pitchFamily="49" charset="-122"/>
                <a:ea typeface="楷体_GB2312" pitchFamily="49" charset="-122"/>
              </a:rPr>
              <a:t>是指</a:t>
            </a:r>
            <a:r>
              <a:rPr kumimoji="1" lang="zh-CN" altLang="en-US" sz="2100" u="sng">
                <a:solidFill>
                  <a:srgbClr val="FF0000"/>
                </a:solidFill>
                <a:latin typeface="楷体_GB2312" pitchFamily="49" charset="-122"/>
                <a:ea typeface="楷体_GB2312" pitchFamily="49" charset="-122"/>
              </a:rPr>
              <a:t>用一个名字定义不同的函数</a:t>
            </a:r>
            <a:r>
              <a:rPr kumimoji="1" lang="en-US" altLang="zh-CN" sz="2100">
                <a:solidFill>
                  <a:srgbClr val="0000FF"/>
                </a:solidFill>
                <a:latin typeface="楷体_GB2312" pitchFamily="49" charset="-122"/>
                <a:ea typeface="楷体_GB2312" pitchFamily="49" charset="-122"/>
              </a:rPr>
              <a:t>,</a:t>
            </a:r>
            <a:r>
              <a:rPr kumimoji="1" lang="zh-CN" altLang="en-US" sz="2100">
                <a:solidFill>
                  <a:srgbClr val="0000FF"/>
                </a:solidFill>
                <a:latin typeface="楷体_GB2312" pitchFamily="49" charset="-122"/>
                <a:ea typeface="楷体_GB2312" pitchFamily="49" charset="-122"/>
              </a:rPr>
              <a:t>这些函数执行不同但又类似的操作</a:t>
            </a:r>
            <a:r>
              <a:rPr kumimoji="1" lang="en-US" altLang="zh-CN" sz="2100">
                <a:solidFill>
                  <a:srgbClr val="0000FF"/>
                </a:solidFill>
                <a:latin typeface="楷体_GB2312" pitchFamily="49" charset="-122"/>
                <a:ea typeface="楷体_GB2312" pitchFamily="49" charset="-122"/>
              </a:rPr>
              <a:t>,</a:t>
            </a:r>
            <a:r>
              <a:rPr kumimoji="1" lang="zh-CN" altLang="en-US" sz="2100">
                <a:solidFill>
                  <a:srgbClr val="0000FF"/>
                </a:solidFill>
                <a:latin typeface="楷体_GB2312" pitchFamily="49" charset="-122"/>
                <a:ea typeface="楷体_GB2312" pitchFamily="49" charset="-122"/>
              </a:rPr>
              <a:t>这样就可以</a:t>
            </a:r>
            <a:r>
              <a:rPr kumimoji="1" lang="zh-CN" altLang="en-US" sz="2100" u="sng">
                <a:solidFill>
                  <a:srgbClr val="FF0000"/>
                </a:solidFill>
                <a:latin typeface="楷体_GB2312" pitchFamily="49" charset="-122"/>
                <a:ea typeface="楷体_GB2312" pitchFamily="49" charset="-122"/>
              </a:rPr>
              <a:t>用同一个函数名调用不同内容的函数</a:t>
            </a:r>
            <a:r>
              <a:rPr kumimoji="1" lang="zh-CN" altLang="en-US" sz="2100">
                <a:solidFill>
                  <a:srgbClr val="0000FF"/>
                </a:solidFill>
                <a:latin typeface="楷体_GB2312" pitchFamily="49" charset="-122"/>
                <a:ea typeface="楷体_GB2312" pitchFamily="49" charset="-122"/>
              </a:rPr>
              <a:t>。 </a:t>
            </a:r>
          </a:p>
        </p:txBody>
      </p:sp>
      <p:sp>
        <p:nvSpPr>
          <p:cNvPr id="16389" name="Text Box 15">
            <a:extLst>
              <a:ext uri="{FF2B5EF4-FFF2-40B4-BE49-F238E27FC236}">
                <a16:creationId xmlns:a16="http://schemas.microsoft.com/office/drawing/2014/main" id="{B0D32283-E667-4A4F-9C97-8468107EF577}"/>
              </a:ext>
            </a:extLst>
          </p:cNvPr>
          <p:cNvSpPr txBox="1">
            <a:spLocks noChangeArrowheads="1"/>
          </p:cNvSpPr>
          <p:nvPr/>
        </p:nvSpPr>
        <p:spPr bwMode="auto">
          <a:xfrm>
            <a:off x="1113235" y="901303"/>
            <a:ext cx="2483644" cy="415498"/>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20000"/>
              </a:spcBef>
              <a:buFontTx/>
              <a:buNone/>
            </a:pPr>
            <a:r>
              <a:rPr kumimoji="1" lang="en-US" altLang="zh-CN" sz="2100">
                <a:solidFill>
                  <a:srgbClr val="FF0000"/>
                </a:solidFill>
                <a:latin typeface="楷体_GB2312" pitchFamily="49" charset="-122"/>
                <a:ea typeface="楷体_GB2312" pitchFamily="49" charset="-122"/>
              </a:rPr>
              <a:t>12.1  </a:t>
            </a:r>
            <a:r>
              <a:rPr kumimoji="1" lang="zh-CN" altLang="en-US" sz="2100">
                <a:solidFill>
                  <a:srgbClr val="FF0000"/>
                </a:solidFill>
                <a:latin typeface="楷体_GB2312" pitchFamily="49" charset="-122"/>
                <a:ea typeface="楷体_GB2312" pitchFamily="49" charset="-122"/>
              </a:rPr>
              <a:t>多态性概述</a:t>
            </a:r>
            <a:endParaRPr kumimoji="1" lang="zh-CN" altLang="en-US" sz="2100" b="1">
              <a:solidFill>
                <a:srgbClr val="FF0000"/>
              </a:solidFill>
              <a:latin typeface="楷体_GB2312" pitchFamily="49" charset="-122"/>
              <a:ea typeface="楷体_GB2312" pitchFamily="49" charset="-122"/>
            </a:endParaRPr>
          </a:p>
        </p:txBody>
      </p:sp>
      <p:sp>
        <p:nvSpPr>
          <p:cNvPr id="16390" name="矩形 44">
            <a:extLst>
              <a:ext uri="{FF2B5EF4-FFF2-40B4-BE49-F238E27FC236}">
                <a16:creationId xmlns:a16="http://schemas.microsoft.com/office/drawing/2014/main" id="{8999B018-5A33-1C46-90DD-DCF38A7D9EEC}"/>
              </a:ext>
            </a:extLst>
          </p:cNvPr>
          <p:cNvSpPr>
            <a:spLocks noChangeArrowheads="1"/>
          </p:cNvSpPr>
          <p:nvPr/>
        </p:nvSpPr>
        <p:spPr bwMode="auto">
          <a:xfrm>
            <a:off x="1454944" y="3061097"/>
            <a:ext cx="7152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kumimoji="1" lang="en-US" altLang="zh-CN" sz="1800">
                <a:latin typeface="楷体_GB2312" pitchFamily="49" charset="-122"/>
                <a:ea typeface="楷体_GB2312" pitchFamily="49" charset="-122"/>
              </a:rPr>
              <a:t> </a:t>
            </a:r>
            <a:r>
              <a:rPr kumimoji="1" lang="zh-CN" altLang="en-US" sz="1800">
                <a:latin typeface="楷体_GB2312" pitchFamily="49" charset="-122"/>
                <a:ea typeface="楷体_GB2312" pitchFamily="49" charset="-122"/>
              </a:rPr>
              <a:t>挪开</a:t>
            </a:r>
          </a:p>
        </p:txBody>
      </p:sp>
      <p:sp>
        <p:nvSpPr>
          <p:cNvPr id="16391" name="矩形 45">
            <a:extLst>
              <a:ext uri="{FF2B5EF4-FFF2-40B4-BE49-F238E27FC236}">
                <a16:creationId xmlns:a16="http://schemas.microsoft.com/office/drawing/2014/main" id="{2B9F10C8-B7C7-A84D-A8C9-5E56D4C8139A}"/>
              </a:ext>
            </a:extLst>
          </p:cNvPr>
          <p:cNvSpPr>
            <a:spLocks noChangeArrowheads="1"/>
          </p:cNvSpPr>
          <p:nvPr/>
        </p:nvSpPr>
        <p:spPr bwMode="auto">
          <a:xfrm>
            <a:off x="2416969" y="3056335"/>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kumimoji="1" lang="zh-CN" altLang="en-US" sz="1800">
                <a:solidFill>
                  <a:srgbClr val="FF0000"/>
                </a:solidFill>
                <a:latin typeface="楷体_GB2312" pitchFamily="49" charset="-122"/>
                <a:ea typeface="楷体_GB2312" pitchFamily="49" charset="-122"/>
              </a:rPr>
              <a:t>同一消息</a:t>
            </a:r>
            <a:endParaRPr kumimoji="1" lang="zh-CN" altLang="en-US" sz="1800">
              <a:latin typeface="楷体_GB2312" pitchFamily="49" charset="-122"/>
              <a:ea typeface="楷体_GB2312" pitchFamily="49" charset="-122"/>
            </a:endParaRPr>
          </a:p>
        </p:txBody>
      </p:sp>
      <p:sp>
        <p:nvSpPr>
          <p:cNvPr id="16392" name="矩形 46">
            <a:extLst>
              <a:ext uri="{FF2B5EF4-FFF2-40B4-BE49-F238E27FC236}">
                <a16:creationId xmlns:a16="http://schemas.microsoft.com/office/drawing/2014/main" id="{EF3C20D4-9ACC-CF4F-BE08-71E18886CD90}"/>
              </a:ext>
            </a:extLst>
          </p:cNvPr>
          <p:cNvSpPr>
            <a:spLocks noChangeArrowheads="1"/>
          </p:cNvSpPr>
          <p:nvPr/>
        </p:nvSpPr>
        <p:spPr bwMode="auto">
          <a:xfrm>
            <a:off x="3754042" y="2883694"/>
            <a:ext cx="646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kumimoji="1" lang="zh-CN" altLang="en-US" sz="1800">
                <a:latin typeface="楷体_GB2312" pitchFamily="49" charset="-122"/>
                <a:ea typeface="楷体_GB2312" pitchFamily="49" charset="-122"/>
              </a:rPr>
              <a:t>凳子</a:t>
            </a:r>
          </a:p>
        </p:txBody>
      </p:sp>
      <p:sp>
        <p:nvSpPr>
          <p:cNvPr id="16393" name="矩形 47">
            <a:extLst>
              <a:ext uri="{FF2B5EF4-FFF2-40B4-BE49-F238E27FC236}">
                <a16:creationId xmlns:a16="http://schemas.microsoft.com/office/drawing/2014/main" id="{87FB4ED2-B6D6-9047-B16D-973EF0DD27F9}"/>
              </a:ext>
            </a:extLst>
          </p:cNvPr>
          <p:cNvSpPr>
            <a:spLocks noChangeArrowheads="1"/>
          </p:cNvSpPr>
          <p:nvPr/>
        </p:nvSpPr>
        <p:spPr bwMode="auto">
          <a:xfrm>
            <a:off x="3736182" y="3406379"/>
            <a:ext cx="646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kumimoji="1" lang="zh-CN" altLang="en-US" sz="1800">
                <a:latin typeface="楷体_GB2312" pitchFamily="49" charset="-122"/>
                <a:ea typeface="楷体_GB2312" pitchFamily="49" charset="-122"/>
              </a:rPr>
              <a:t>汽车</a:t>
            </a:r>
          </a:p>
        </p:txBody>
      </p:sp>
      <p:sp>
        <p:nvSpPr>
          <p:cNvPr id="16394" name="矩形 48">
            <a:extLst>
              <a:ext uri="{FF2B5EF4-FFF2-40B4-BE49-F238E27FC236}">
                <a16:creationId xmlns:a16="http://schemas.microsoft.com/office/drawing/2014/main" id="{266510BB-15C4-614B-BC2E-8025E1E14DC1}"/>
              </a:ext>
            </a:extLst>
          </p:cNvPr>
          <p:cNvSpPr>
            <a:spLocks noChangeArrowheads="1"/>
          </p:cNvSpPr>
          <p:nvPr/>
        </p:nvSpPr>
        <p:spPr bwMode="auto">
          <a:xfrm>
            <a:off x="4466035" y="2883694"/>
            <a:ext cx="7809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kumimoji="1" lang="zh-CN" altLang="en-US" sz="1800">
                <a:latin typeface="楷体_GB2312" pitchFamily="49" charset="-122"/>
                <a:ea typeface="楷体_GB2312" pitchFamily="49" charset="-122"/>
              </a:rPr>
              <a:t>行为</a:t>
            </a:r>
            <a:r>
              <a:rPr kumimoji="1" lang="en-US" altLang="zh-CN" sz="1800">
                <a:latin typeface="楷体_GB2312" pitchFamily="49" charset="-122"/>
                <a:ea typeface="楷体_GB2312" pitchFamily="49" charset="-122"/>
              </a:rPr>
              <a:t>1</a:t>
            </a:r>
            <a:endParaRPr kumimoji="1" lang="zh-CN" altLang="en-US" sz="1800">
              <a:latin typeface="楷体_GB2312" pitchFamily="49" charset="-122"/>
              <a:ea typeface="楷体_GB2312" pitchFamily="49" charset="-122"/>
            </a:endParaRPr>
          </a:p>
        </p:txBody>
      </p:sp>
      <p:sp>
        <p:nvSpPr>
          <p:cNvPr id="16395" name="矩形 49">
            <a:extLst>
              <a:ext uri="{FF2B5EF4-FFF2-40B4-BE49-F238E27FC236}">
                <a16:creationId xmlns:a16="http://schemas.microsoft.com/office/drawing/2014/main" id="{1B881A65-E3D2-F94D-ADD6-E62BB518D1FD}"/>
              </a:ext>
            </a:extLst>
          </p:cNvPr>
          <p:cNvSpPr>
            <a:spLocks noChangeArrowheads="1"/>
          </p:cNvSpPr>
          <p:nvPr/>
        </p:nvSpPr>
        <p:spPr bwMode="auto">
          <a:xfrm>
            <a:off x="4474369" y="3406379"/>
            <a:ext cx="7809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kumimoji="1" lang="zh-CN" altLang="en-US" sz="1800">
                <a:latin typeface="楷体_GB2312" pitchFamily="49" charset="-122"/>
                <a:ea typeface="楷体_GB2312" pitchFamily="49" charset="-122"/>
              </a:rPr>
              <a:t>行为</a:t>
            </a:r>
            <a:r>
              <a:rPr kumimoji="1" lang="en-US" altLang="zh-CN" sz="1800">
                <a:latin typeface="楷体_GB2312" pitchFamily="49" charset="-122"/>
                <a:ea typeface="楷体_GB2312" pitchFamily="49" charset="-122"/>
              </a:rPr>
              <a:t>2</a:t>
            </a:r>
            <a:endParaRPr kumimoji="1" lang="zh-CN" altLang="en-US" sz="1800">
              <a:latin typeface="楷体_GB2312" pitchFamily="49" charset="-122"/>
              <a:ea typeface="楷体_GB2312" pitchFamily="49" charset="-122"/>
            </a:endParaRPr>
          </a:p>
        </p:txBody>
      </p:sp>
      <p:sp>
        <p:nvSpPr>
          <p:cNvPr id="16396" name="矩形 50">
            <a:extLst>
              <a:ext uri="{FF2B5EF4-FFF2-40B4-BE49-F238E27FC236}">
                <a16:creationId xmlns:a16="http://schemas.microsoft.com/office/drawing/2014/main" id="{7752E20E-53C0-294B-9AD4-F4EDAB25BB9D}"/>
              </a:ext>
            </a:extLst>
          </p:cNvPr>
          <p:cNvSpPr>
            <a:spLocks noChangeArrowheads="1"/>
          </p:cNvSpPr>
          <p:nvPr/>
        </p:nvSpPr>
        <p:spPr bwMode="auto">
          <a:xfrm>
            <a:off x="1273969" y="4360069"/>
            <a:ext cx="85844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kumimoji="1" lang="zh-CN" altLang="en-US" sz="1800">
                <a:latin typeface="楷体_GB2312" pitchFamily="49" charset="-122"/>
                <a:ea typeface="楷体_GB2312" pitchFamily="49" charset="-122"/>
              </a:rPr>
              <a:t>求面积       </a:t>
            </a:r>
          </a:p>
        </p:txBody>
      </p:sp>
      <p:sp>
        <p:nvSpPr>
          <p:cNvPr id="16397" name="矩形 51">
            <a:extLst>
              <a:ext uri="{FF2B5EF4-FFF2-40B4-BE49-F238E27FC236}">
                <a16:creationId xmlns:a16="http://schemas.microsoft.com/office/drawing/2014/main" id="{45B3EE70-0394-3C4F-8C01-5E46AA77911A}"/>
              </a:ext>
            </a:extLst>
          </p:cNvPr>
          <p:cNvSpPr>
            <a:spLocks noChangeArrowheads="1"/>
          </p:cNvSpPr>
          <p:nvPr/>
        </p:nvSpPr>
        <p:spPr bwMode="auto">
          <a:xfrm>
            <a:off x="2436019" y="4360069"/>
            <a:ext cx="11769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kumimoji="1" lang="zh-CN" altLang="en-US" sz="1800">
                <a:solidFill>
                  <a:srgbClr val="FF0000"/>
                </a:solidFill>
                <a:latin typeface="楷体_GB2312" pitchFamily="49" charset="-122"/>
                <a:ea typeface="楷体_GB2312" pitchFamily="49" charset="-122"/>
              </a:rPr>
              <a:t>同一消息</a:t>
            </a:r>
            <a:r>
              <a:rPr kumimoji="1" lang="zh-CN" altLang="en-US" sz="1800">
                <a:latin typeface="楷体_GB2312" pitchFamily="49" charset="-122"/>
                <a:ea typeface="楷体_GB2312" pitchFamily="49" charset="-122"/>
              </a:rPr>
              <a:t> </a:t>
            </a:r>
          </a:p>
        </p:txBody>
      </p:sp>
      <p:sp>
        <p:nvSpPr>
          <p:cNvPr id="16398" name="矩形 52">
            <a:extLst>
              <a:ext uri="{FF2B5EF4-FFF2-40B4-BE49-F238E27FC236}">
                <a16:creationId xmlns:a16="http://schemas.microsoft.com/office/drawing/2014/main" id="{D16593C8-EBC2-3249-BBFF-128CCD27A762}"/>
              </a:ext>
            </a:extLst>
          </p:cNvPr>
          <p:cNvSpPr>
            <a:spLocks noChangeArrowheads="1"/>
          </p:cNvSpPr>
          <p:nvPr/>
        </p:nvSpPr>
        <p:spPr bwMode="auto">
          <a:xfrm>
            <a:off x="3708797" y="4013597"/>
            <a:ext cx="140775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kumimoji="1" lang="zh-CN" altLang="en-US" sz="1800">
                <a:latin typeface="楷体_GB2312" pitchFamily="49" charset="-122"/>
                <a:ea typeface="楷体_GB2312" pitchFamily="49" charset="-122"/>
              </a:rPr>
              <a:t>长方形对象 </a:t>
            </a:r>
          </a:p>
        </p:txBody>
      </p:sp>
      <p:sp>
        <p:nvSpPr>
          <p:cNvPr id="16399" name="矩形 53">
            <a:extLst>
              <a:ext uri="{FF2B5EF4-FFF2-40B4-BE49-F238E27FC236}">
                <a16:creationId xmlns:a16="http://schemas.microsoft.com/office/drawing/2014/main" id="{A1B36FB9-F3B5-B94B-9677-E2854C9D9BA2}"/>
              </a:ext>
            </a:extLst>
          </p:cNvPr>
          <p:cNvSpPr>
            <a:spLocks noChangeArrowheads="1"/>
          </p:cNvSpPr>
          <p:nvPr/>
        </p:nvSpPr>
        <p:spPr bwMode="auto">
          <a:xfrm>
            <a:off x="3700463" y="4700588"/>
            <a:ext cx="13388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kumimoji="1" lang="zh-CN" altLang="en-US" sz="1800">
                <a:latin typeface="楷体_GB2312" pitchFamily="49" charset="-122"/>
                <a:ea typeface="楷体_GB2312" pitchFamily="49" charset="-122"/>
              </a:rPr>
              <a:t>三角形对象</a:t>
            </a:r>
          </a:p>
        </p:txBody>
      </p:sp>
      <p:sp>
        <p:nvSpPr>
          <p:cNvPr id="16400" name="矩形 54">
            <a:extLst>
              <a:ext uri="{FF2B5EF4-FFF2-40B4-BE49-F238E27FC236}">
                <a16:creationId xmlns:a16="http://schemas.microsoft.com/office/drawing/2014/main" id="{47317625-F8F5-3342-A445-42B05B16DE3D}"/>
              </a:ext>
            </a:extLst>
          </p:cNvPr>
          <p:cNvSpPr>
            <a:spLocks noChangeArrowheads="1"/>
          </p:cNvSpPr>
          <p:nvPr/>
        </p:nvSpPr>
        <p:spPr bwMode="auto">
          <a:xfrm>
            <a:off x="5292329" y="4000500"/>
            <a:ext cx="7809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kumimoji="1" lang="zh-CN" altLang="en-US" sz="1800">
                <a:latin typeface="楷体_GB2312" pitchFamily="49" charset="-122"/>
                <a:ea typeface="楷体_GB2312" pitchFamily="49" charset="-122"/>
              </a:rPr>
              <a:t>行为</a:t>
            </a:r>
            <a:r>
              <a:rPr kumimoji="1" lang="en-US" altLang="zh-CN" sz="1800">
                <a:latin typeface="楷体_GB2312" pitchFamily="49" charset="-122"/>
                <a:ea typeface="楷体_GB2312" pitchFamily="49" charset="-122"/>
              </a:rPr>
              <a:t>3</a:t>
            </a:r>
            <a:endParaRPr kumimoji="1" lang="zh-CN" altLang="en-US" sz="1800">
              <a:latin typeface="楷体_GB2312" pitchFamily="49" charset="-122"/>
              <a:ea typeface="楷体_GB2312" pitchFamily="49" charset="-122"/>
            </a:endParaRPr>
          </a:p>
        </p:txBody>
      </p:sp>
      <p:sp>
        <p:nvSpPr>
          <p:cNvPr id="16401" name="矩形 55">
            <a:extLst>
              <a:ext uri="{FF2B5EF4-FFF2-40B4-BE49-F238E27FC236}">
                <a16:creationId xmlns:a16="http://schemas.microsoft.com/office/drawing/2014/main" id="{83152679-2169-5C40-84DF-CF6A579ED23B}"/>
              </a:ext>
            </a:extLst>
          </p:cNvPr>
          <p:cNvSpPr>
            <a:spLocks noChangeArrowheads="1"/>
          </p:cNvSpPr>
          <p:nvPr/>
        </p:nvSpPr>
        <p:spPr bwMode="auto">
          <a:xfrm>
            <a:off x="5295901" y="4700588"/>
            <a:ext cx="7809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kumimoji="1" lang="zh-CN" altLang="en-US" sz="1800">
                <a:latin typeface="楷体_GB2312" pitchFamily="49" charset="-122"/>
                <a:ea typeface="楷体_GB2312" pitchFamily="49" charset="-122"/>
              </a:rPr>
              <a:t>行为</a:t>
            </a:r>
            <a:r>
              <a:rPr kumimoji="1" lang="en-US" altLang="zh-CN" sz="1800">
                <a:latin typeface="楷体_GB2312" pitchFamily="49" charset="-122"/>
                <a:ea typeface="楷体_GB2312" pitchFamily="49" charset="-122"/>
              </a:rPr>
              <a:t>4</a:t>
            </a:r>
            <a:endParaRPr kumimoji="1" lang="zh-CN" altLang="en-US" sz="1800">
              <a:latin typeface="楷体_GB2312" pitchFamily="49" charset="-122"/>
              <a:ea typeface="楷体_GB2312" pitchFamily="49" charset="-122"/>
            </a:endParaRPr>
          </a:p>
        </p:txBody>
      </p:sp>
      <p:cxnSp>
        <p:nvCxnSpPr>
          <p:cNvPr id="16402" name="直线箭头连接符 56">
            <a:extLst>
              <a:ext uri="{FF2B5EF4-FFF2-40B4-BE49-F238E27FC236}">
                <a16:creationId xmlns:a16="http://schemas.microsoft.com/office/drawing/2014/main" id="{C6BF3D86-96FE-9D4E-8BED-C5C436CA304C}"/>
              </a:ext>
            </a:extLst>
          </p:cNvPr>
          <p:cNvCxnSpPr>
            <a:cxnSpLocks noChangeShapeType="1"/>
            <a:stCxn id="16397" idx="3"/>
            <a:endCxn id="16398" idx="1"/>
          </p:cNvCxnSpPr>
          <p:nvPr/>
        </p:nvCxnSpPr>
        <p:spPr bwMode="auto">
          <a:xfrm flipV="1">
            <a:off x="3612944" y="4198263"/>
            <a:ext cx="95853" cy="346472"/>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03" name="直线箭头连接符 57">
            <a:extLst>
              <a:ext uri="{FF2B5EF4-FFF2-40B4-BE49-F238E27FC236}">
                <a16:creationId xmlns:a16="http://schemas.microsoft.com/office/drawing/2014/main" id="{78B6A098-E9BC-F145-BC6D-39305AAF7C19}"/>
              </a:ext>
            </a:extLst>
          </p:cNvPr>
          <p:cNvCxnSpPr>
            <a:cxnSpLocks noChangeShapeType="1"/>
            <a:stCxn id="16397" idx="3"/>
            <a:endCxn id="16399" idx="1"/>
          </p:cNvCxnSpPr>
          <p:nvPr/>
        </p:nvCxnSpPr>
        <p:spPr bwMode="auto">
          <a:xfrm>
            <a:off x="3612944" y="4544735"/>
            <a:ext cx="87519" cy="340519"/>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04" name="直线箭头连接符 58">
            <a:extLst>
              <a:ext uri="{FF2B5EF4-FFF2-40B4-BE49-F238E27FC236}">
                <a16:creationId xmlns:a16="http://schemas.microsoft.com/office/drawing/2014/main" id="{E5D6F10E-97A7-A84F-9003-DEF62AB06E60}"/>
              </a:ext>
            </a:extLst>
          </p:cNvPr>
          <p:cNvCxnSpPr>
            <a:cxnSpLocks noChangeShapeType="1"/>
            <a:stCxn id="16398" idx="3"/>
          </p:cNvCxnSpPr>
          <p:nvPr/>
        </p:nvCxnSpPr>
        <p:spPr bwMode="auto">
          <a:xfrm flipV="1">
            <a:off x="5116555" y="4186238"/>
            <a:ext cx="200777" cy="12025"/>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05" name="直线箭头连接符 59">
            <a:extLst>
              <a:ext uri="{FF2B5EF4-FFF2-40B4-BE49-F238E27FC236}">
                <a16:creationId xmlns:a16="http://schemas.microsoft.com/office/drawing/2014/main" id="{498EFB25-B1D8-EE4C-AFC0-15F9F460CF42}"/>
              </a:ext>
            </a:extLst>
          </p:cNvPr>
          <p:cNvCxnSpPr>
            <a:cxnSpLocks noChangeShapeType="1"/>
            <a:stCxn id="16399" idx="3"/>
            <a:endCxn id="16401" idx="1"/>
          </p:cNvCxnSpPr>
          <p:nvPr/>
        </p:nvCxnSpPr>
        <p:spPr bwMode="auto">
          <a:xfrm>
            <a:off x="5039291" y="4885254"/>
            <a:ext cx="256610" cy="0"/>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06" name="直线箭头连接符 60">
            <a:extLst>
              <a:ext uri="{FF2B5EF4-FFF2-40B4-BE49-F238E27FC236}">
                <a16:creationId xmlns:a16="http://schemas.microsoft.com/office/drawing/2014/main" id="{50C0DAD8-AD72-A747-80C6-0B375B88BA3C}"/>
              </a:ext>
            </a:extLst>
          </p:cNvPr>
          <p:cNvCxnSpPr>
            <a:cxnSpLocks noChangeShapeType="1"/>
            <a:stCxn id="16396" idx="3"/>
            <a:endCxn id="16397" idx="1"/>
          </p:cNvCxnSpPr>
          <p:nvPr/>
        </p:nvCxnSpPr>
        <p:spPr bwMode="auto">
          <a:xfrm flipV="1">
            <a:off x="2132410" y="4544735"/>
            <a:ext cx="303609" cy="138500"/>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07" name="直线箭头连接符 61">
            <a:extLst>
              <a:ext uri="{FF2B5EF4-FFF2-40B4-BE49-F238E27FC236}">
                <a16:creationId xmlns:a16="http://schemas.microsoft.com/office/drawing/2014/main" id="{979FE55F-2418-F14C-960E-9BB0966B4489}"/>
              </a:ext>
            </a:extLst>
          </p:cNvPr>
          <p:cNvCxnSpPr>
            <a:cxnSpLocks noChangeShapeType="1"/>
            <a:stCxn id="16390" idx="3"/>
            <a:endCxn id="16391" idx="1"/>
          </p:cNvCxnSpPr>
          <p:nvPr/>
        </p:nvCxnSpPr>
        <p:spPr bwMode="auto">
          <a:xfrm flipV="1">
            <a:off x="2170204" y="3241001"/>
            <a:ext cx="246765" cy="4762"/>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08" name="直线箭头连接符 62">
            <a:extLst>
              <a:ext uri="{FF2B5EF4-FFF2-40B4-BE49-F238E27FC236}">
                <a16:creationId xmlns:a16="http://schemas.microsoft.com/office/drawing/2014/main" id="{1F3C46D0-F071-0F44-BBF0-CC347583C2C9}"/>
              </a:ext>
            </a:extLst>
          </p:cNvPr>
          <p:cNvCxnSpPr>
            <a:cxnSpLocks noChangeShapeType="1"/>
            <a:stCxn id="16391" idx="3"/>
            <a:endCxn id="16392" idx="1"/>
          </p:cNvCxnSpPr>
          <p:nvPr/>
        </p:nvCxnSpPr>
        <p:spPr bwMode="auto">
          <a:xfrm flipV="1">
            <a:off x="3524965" y="3068360"/>
            <a:ext cx="229077" cy="172641"/>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09" name="直线箭头连接符 63">
            <a:extLst>
              <a:ext uri="{FF2B5EF4-FFF2-40B4-BE49-F238E27FC236}">
                <a16:creationId xmlns:a16="http://schemas.microsoft.com/office/drawing/2014/main" id="{C33B3590-02CF-2C4F-8C2E-00986A271C3A}"/>
              </a:ext>
            </a:extLst>
          </p:cNvPr>
          <p:cNvCxnSpPr>
            <a:cxnSpLocks noChangeShapeType="1"/>
            <a:stCxn id="16391" idx="3"/>
            <a:endCxn id="16393" idx="1"/>
          </p:cNvCxnSpPr>
          <p:nvPr/>
        </p:nvCxnSpPr>
        <p:spPr bwMode="auto">
          <a:xfrm>
            <a:off x="3524965" y="3241001"/>
            <a:ext cx="211217" cy="350044"/>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10" name="直线箭头连接符 64">
            <a:extLst>
              <a:ext uri="{FF2B5EF4-FFF2-40B4-BE49-F238E27FC236}">
                <a16:creationId xmlns:a16="http://schemas.microsoft.com/office/drawing/2014/main" id="{2B7060E3-37BC-F34D-A050-B55E6A31B00A}"/>
              </a:ext>
            </a:extLst>
          </p:cNvPr>
          <p:cNvCxnSpPr>
            <a:cxnSpLocks noChangeShapeType="1"/>
            <a:stCxn id="16392" idx="3"/>
            <a:endCxn id="16394" idx="1"/>
          </p:cNvCxnSpPr>
          <p:nvPr/>
        </p:nvCxnSpPr>
        <p:spPr bwMode="auto">
          <a:xfrm>
            <a:off x="4400373" y="3068360"/>
            <a:ext cx="65662" cy="0"/>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11" name="直线箭头连接符 65">
            <a:extLst>
              <a:ext uri="{FF2B5EF4-FFF2-40B4-BE49-F238E27FC236}">
                <a16:creationId xmlns:a16="http://schemas.microsoft.com/office/drawing/2014/main" id="{97B90355-2AC0-4F4F-9C39-EA2233B72507}"/>
              </a:ext>
            </a:extLst>
          </p:cNvPr>
          <p:cNvCxnSpPr>
            <a:cxnSpLocks noChangeShapeType="1"/>
            <a:stCxn id="16393" idx="3"/>
            <a:endCxn id="16395" idx="1"/>
          </p:cNvCxnSpPr>
          <p:nvPr/>
        </p:nvCxnSpPr>
        <p:spPr bwMode="auto">
          <a:xfrm>
            <a:off x="4382513" y="3591045"/>
            <a:ext cx="91856" cy="0"/>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412" name="矩形 5">
            <a:extLst>
              <a:ext uri="{FF2B5EF4-FFF2-40B4-BE49-F238E27FC236}">
                <a16:creationId xmlns:a16="http://schemas.microsoft.com/office/drawing/2014/main" id="{5566B3D9-BDC2-204F-9AB5-9B99998C4548}"/>
              </a:ext>
            </a:extLst>
          </p:cNvPr>
          <p:cNvSpPr>
            <a:spLocks noChangeArrowheads="1"/>
          </p:cNvSpPr>
          <p:nvPr/>
        </p:nvSpPr>
        <p:spPr bwMode="auto">
          <a:xfrm>
            <a:off x="1273969" y="3752850"/>
            <a:ext cx="165301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kumimoji="1" lang="en-US" altLang="zh-CN" sz="1800">
                <a:latin typeface="楷体_GB2312" pitchFamily="49" charset="-122"/>
                <a:ea typeface="楷体_GB2312" pitchFamily="49" charset="-122"/>
              </a:rPr>
              <a:t>2.</a:t>
            </a:r>
            <a:r>
              <a:rPr kumimoji="1" lang="zh-CN" altLang="en-US" sz="1800">
                <a:latin typeface="楷体_GB2312" pitchFamily="49" charset="-122"/>
                <a:ea typeface="楷体_GB2312" pitchFamily="49" charset="-122"/>
              </a:rPr>
              <a:t> 在</a:t>
            </a:r>
            <a:r>
              <a:rPr kumimoji="1" lang="en-US" altLang="zh-CN" sz="1800">
                <a:latin typeface="楷体_GB2312" pitchFamily="49" charset="-122"/>
                <a:ea typeface="楷体_GB2312" pitchFamily="49" charset="-122"/>
              </a:rPr>
              <a:t>OOP</a:t>
            </a:r>
            <a:r>
              <a:rPr kumimoji="1" lang="zh-CN" altLang="en-US" sz="1800">
                <a:latin typeface="楷体_GB2312" pitchFamily="49" charset="-122"/>
                <a:ea typeface="楷体_GB2312" pitchFamily="49" charset="-122"/>
              </a:rPr>
              <a:t>中：</a:t>
            </a:r>
          </a:p>
        </p:txBody>
      </p:sp>
      <p:sp>
        <p:nvSpPr>
          <p:cNvPr id="16413" name="矩形 6">
            <a:extLst>
              <a:ext uri="{FF2B5EF4-FFF2-40B4-BE49-F238E27FC236}">
                <a16:creationId xmlns:a16="http://schemas.microsoft.com/office/drawing/2014/main" id="{7AF9E45B-D66D-6140-A392-F3B0F52FF4AF}"/>
              </a:ext>
            </a:extLst>
          </p:cNvPr>
          <p:cNvSpPr>
            <a:spLocks noChangeArrowheads="1"/>
          </p:cNvSpPr>
          <p:nvPr/>
        </p:nvSpPr>
        <p:spPr bwMode="auto">
          <a:xfrm>
            <a:off x="1223963" y="2627710"/>
            <a:ext cx="212910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kumimoji="1" lang="zh-CN" altLang="en-US" sz="1800">
                <a:latin typeface="楷体_GB2312" pitchFamily="49" charset="-122"/>
                <a:ea typeface="楷体_GB2312" pitchFamily="49" charset="-122"/>
              </a:rPr>
              <a:t> </a:t>
            </a:r>
            <a:r>
              <a:rPr kumimoji="1" lang="en-US" altLang="zh-CN" sz="1800">
                <a:latin typeface="楷体_GB2312" pitchFamily="49" charset="-122"/>
                <a:ea typeface="楷体_GB2312" pitchFamily="49" charset="-122"/>
              </a:rPr>
              <a:t>1.</a:t>
            </a:r>
            <a:r>
              <a:rPr kumimoji="1" lang="zh-CN" altLang="en-US" sz="1800">
                <a:latin typeface="楷体_GB2312" pitchFamily="49" charset="-122"/>
                <a:ea typeface="楷体_GB2312" pitchFamily="49" charset="-122"/>
              </a:rPr>
              <a:t> 在日常生活中：</a:t>
            </a:r>
          </a:p>
        </p:txBody>
      </p:sp>
    </p:spTree>
    <p:extLst>
      <p:ext uri="{BB962C8B-B14F-4D97-AF65-F5344CB8AC3E}">
        <p14:creationId xmlns:p14="http://schemas.microsoft.com/office/powerpoint/2010/main" val="6858585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49710"/>
                                        </p:tgtEl>
                                        <p:attrNameLst>
                                          <p:attrName>style.visibility</p:attrName>
                                        </p:attrNameLst>
                                      </p:cBhvr>
                                      <p:to>
                                        <p:strVal val="visible"/>
                                      </p:to>
                                    </p:set>
                                    <p:anim calcmode="lin" valueType="num">
                                      <p:cBhvr additive="base">
                                        <p:cTn id="7" dur="500" fill="hold"/>
                                        <p:tgtEl>
                                          <p:spTgt spid="1949710"/>
                                        </p:tgtEl>
                                        <p:attrNameLst>
                                          <p:attrName>ppt_x</p:attrName>
                                        </p:attrNameLst>
                                      </p:cBhvr>
                                      <p:tavLst>
                                        <p:tav tm="0">
                                          <p:val>
                                            <p:strVal val="#ppt_x"/>
                                          </p:val>
                                        </p:tav>
                                        <p:tav tm="100000">
                                          <p:val>
                                            <p:strVal val="#ppt_x"/>
                                          </p:val>
                                        </p:tav>
                                      </p:tavLst>
                                    </p:anim>
                                    <p:anim calcmode="lin" valueType="num">
                                      <p:cBhvr additive="base">
                                        <p:cTn id="8" dur="500" fill="hold"/>
                                        <p:tgtEl>
                                          <p:spTgt spid="19497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9710" grpId="0" animBg="1"/>
    </p:bldLst>
  </p:timing>
</p:sld>
</file>

<file path=ppt/slides/slide2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C9A66C4F-D2D4-E346-9A3D-6D9058B4FD21}"/>
              </a:ext>
            </a:extLst>
          </p:cNvPr>
          <p:cNvSpPr>
            <a:spLocks noGrp="1" noChangeArrowheads="1"/>
          </p:cNvSpPr>
          <p:nvPr>
            <p:ph type="ctrTitle"/>
          </p:nvPr>
        </p:nvSpPr>
        <p:spPr>
          <a:xfrm>
            <a:off x="1600200" y="1028700"/>
            <a:ext cx="5829300" cy="114300"/>
          </a:xfrm>
        </p:spPr>
        <p:txBody>
          <a:bodyPr rtlCol="0" anchor="ctr">
            <a:normAutofit fontScale="90000"/>
          </a:bodyPr>
          <a:lstStyle/>
          <a:p>
            <a:pPr eaLnBrk="1" fontAlgn="auto" hangingPunct="1">
              <a:spcAft>
                <a:spcPts val="0"/>
              </a:spcAft>
              <a:defRPr/>
            </a:pPr>
            <a:endParaRPr lang="zh-CN" altLang="zh-CN" sz="3300"/>
          </a:p>
        </p:txBody>
      </p:sp>
      <p:sp>
        <p:nvSpPr>
          <p:cNvPr id="1953795" name="Rectangle 3">
            <a:extLst>
              <a:ext uri="{FF2B5EF4-FFF2-40B4-BE49-F238E27FC236}">
                <a16:creationId xmlns:a16="http://schemas.microsoft.com/office/drawing/2014/main" id="{6834D59B-9FB8-194E-B1A8-8823B157EAA9}"/>
              </a:ext>
            </a:extLst>
          </p:cNvPr>
          <p:cNvSpPr>
            <a:spLocks noGrp="1" noChangeArrowheads="1"/>
          </p:cNvSpPr>
          <p:nvPr>
            <p:ph type="subTitle" idx="1"/>
          </p:nvPr>
        </p:nvSpPr>
        <p:spPr>
          <a:xfrm>
            <a:off x="1314450" y="1085850"/>
            <a:ext cx="6515100" cy="4800600"/>
          </a:xfrm>
          <a:extLst>
            <a:ext uri="{909E8E84-426E-40DD-AFC4-6F175D3DCCD1}">
              <a14:hiddenFill xmlns:a14="http://schemas.microsoft.com/office/drawing/2010/main">
                <a:gradFill rotWithShape="0">
                  <a:gsLst>
                    <a:gs pos="0">
                      <a:srgbClr val="FFEFD1"/>
                    </a:gs>
                    <a:gs pos="64999">
                      <a:srgbClr val="F0EBD5"/>
                    </a:gs>
                    <a:gs pos="100000">
                      <a:srgbClr val="D1C39F"/>
                    </a:gs>
                  </a:gsLst>
                  <a:path path="shape">
                    <a:fillToRect l="50000" t="50000" r="50000" b="50000"/>
                  </a:path>
                </a:gradFill>
              </a14:hiddenFill>
            </a:ext>
          </a:extLst>
        </p:spPr>
        <p:txBody>
          <a:bodyPr/>
          <a:lstStyle/>
          <a:p>
            <a:pPr algn="l" eaLnBrk="1" hangingPunct="1"/>
            <a:r>
              <a:rPr lang="en-US" altLang="zh-CN" sz="2100">
                <a:solidFill>
                  <a:srgbClr val="000099"/>
                </a:solidFill>
                <a:latin typeface="楷体_GB2312" pitchFamily="49" charset="-122"/>
                <a:ea typeface="楷体_GB2312" pitchFamily="49" charset="-122"/>
              </a:rPr>
              <a:t>    </a:t>
            </a:r>
            <a:r>
              <a:rPr lang="zh-CN" altLang="en-US" sz="2100">
                <a:solidFill>
                  <a:srgbClr val="000099"/>
                </a:solidFill>
                <a:latin typeface="楷体_GB2312" pitchFamily="49" charset="-122"/>
                <a:ea typeface="楷体_GB2312" pitchFamily="49" charset="-122"/>
              </a:rPr>
              <a:t>在</a:t>
            </a:r>
            <a:r>
              <a:rPr lang="en-US" altLang="zh-CN" sz="2100">
                <a:solidFill>
                  <a:srgbClr val="000099"/>
                </a:solidFill>
                <a:latin typeface="楷体_GB2312" pitchFamily="49" charset="-122"/>
                <a:ea typeface="楷体_GB2312" pitchFamily="49" charset="-122"/>
              </a:rPr>
              <a:t>C++</a:t>
            </a:r>
            <a:r>
              <a:rPr lang="zh-CN" altLang="en-US" sz="2100">
                <a:solidFill>
                  <a:srgbClr val="000099"/>
                </a:solidFill>
                <a:latin typeface="楷体_GB2312" pitchFamily="49" charset="-122"/>
                <a:ea typeface="楷体_GB2312" pitchFamily="49" charset="-122"/>
              </a:rPr>
              <a:t>中，</a:t>
            </a:r>
            <a:r>
              <a:rPr lang="zh-CN" altLang="en-US" sz="2100">
                <a:solidFill>
                  <a:srgbClr val="FF0000"/>
                </a:solidFill>
                <a:latin typeface="楷体_GB2312" pitchFamily="49" charset="-122"/>
                <a:ea typeface="楷体_GB2312" pitchFamily="49" charset="-122"/>
              </a:rPr>
              <a:t>多态的实现和联编这一概念有关。</a:t>
            </a:r>
            <a:r>
              <a:rPr lang="zh-CN" altLang="en-US" sz="2100">
                <a:solidFill>
                  <a:srgbClr val="000099"/>
                </a:solidFill>
                <a:latin typeface="楷体_GB2312" pitchFamily="49" charset="-122"/>
                <a:ea typeface="楷体_GB2312" pitchFamily="49" charset="-122"/>
              </a:rPr>
              <a:t>所谓</a:t>
            </a:r>
          </a:p>
          <a:p>
            <a:pPr algn="l" eaLnBrk="1" hangingPunct="1"/>
            <a:r>
              <a:rPr lang="zh-CN" altLang="en-US" sz="2100">
                <a:solidFill>
                  <a:srgbClr val="000099"/>
                </a:solidFill>
                <a:latin typeface="楷体_GB2312" pitchFamily="49" charset="-122"/>
                <a:ea typeface="楷体_GB2312" pitchFamily="49" charset="-122"/>
              </a:rPr>
              <a:t>联编是指一个计算机程序的不同部分彼此关联的过程。如，把函数名与函数体的程序代码连接（联系）在一起的过程。</a:t>
            </a:r>
          </a:p>
          <a:p>
            <a:pPr algn="l" eaLnBrk="1" hangingPunct="1"/>
            <a:r>
              <a:rPr lang="zh-CN" altLang="en-US" sz="2100">
                <a:solidFill>
                  <a:srgbClr val="FF0000"/>
                </a:solidFill>
                <a:latin typeface="楷体_GB2312" pitchFamily="49" charset="-122"/>
                <a:ea typeface="楷体_GB2312" pitchFamily="49" charset="-122"/>
              </a:rPr>
              <a:t>                  静态联编</a:t>
            </a:r>
            <a:r>
              <a:rPr lang="zh-CN" altLang="en-US" sz="2100">
                <a:latin typeface="楷体_GB2312" pitchFamily="49" charset="-122"/>
                <a:ea typeface="楷体_GB2312" pitchFamily="49" charset="-122"/>
              </a:rPr>
              <a:t>（早期联编、静态束定）</a:t>
            </a:r>
          </a:p>
          <a:p>
            <a:pPr algn="l" eaLnBrk="1" hangingPunct="1"/>
            <a:r>
              <a:rPr lang="zh-CN" altLang="en-US" sz="2100">
                <a:solidFill>
                  <a:srgbClr val="FF0000"/>
                </a:solidFill>
                <a:latin typeface="楷体_GB2312" pitchFamily="49" charset="-122"/>
                <a:ea typeface="楷体_GB2312" pitchFamily="49" charset="-122"/>
              </a:rPr>
              <a:t>      联编</a:t>
            </a:r>
          </a:p>
          <a:p>
            <a:pPr algn="l" eaLnBrk="1" hangingPunct="1"/>
            <a:r>
              <a:rPr lang="zh-CN" altLang="en-US" sz="2100">
                <a:solidFill>
                  <a:srgbClr val="FF0000"/>
                </a:solidFill>
                <a:latin typeface="楷体_GB2312" pitchFamily="49" charset="-122"/>
                <a:ea typeface="楷体_GB2312" pitchFamily="49" charset="-122"/>
              </a:rPr>
              <a:t>                  动态联编</a:t>
            </a:r>
            <a:r>
              <a:rPr lang="zh-CN" altLang="en-US" sz="2100">
                <a:latin typeface="楷体_GB2312" pitchFamily="49" charset="-122"/>
                <a:ea typeface="楷体_GB2312" pitchFamily="49" charset="-122"/>
              </a:rPr>
              <a:t>（晚期联编、动态束定）</a:t>
            </a:r>
          </a:p>
          <a:p>
            <a:pPr algn="l" eaLnBrk="1" hangingPunct="1"/>
            <a:r>
              <a:rPr lang="zh-CN" altLang="en-US" sz="2100">
                <a:latin typeface="楷体_GB2312" pitchFamily="49" charset="-122"/>
                <a:ea typeface="楷体_GB2312" pitchFamily="49" charset="-122"/>
              </a:rPr>
              <a:t>    </a:t>
            </a:r>
            <a:r>
              <a:rPr lang="zh-CN" altLang="en-US" sz="2100">
                <a:solidFill>
                  <a:srgbClr val="000099"/>
                </a:solidFill>
                <a:latin typeface="楷体_GB2312" pitchFamily="49" charset="-122"/>
                <a:ea typeface="楷体_GB2312" pitchFamily="49" charset="-122"/>
              </a:rPr>
              <a:t>静态联编就是在编译阶段完成的联编。</a:t>
            </a:r>
            <a:r>
              <a:rPr lang="zh-CN" altLang="en-US" sz="2100">
                <a:latin typeface="楷体_GB2312" pitchFamily="49" charset="-122"/>
                <a:ea typeface="楷体_GB2312" pitchFamily="49" charset="-122"/>
              </a:rPr>
              <a:t>静态联编函数调用速度很快。效率高</a:t>
            </a:r>
            <a:r>
              <a:rPr lang="en-US" altLang="zh-CN" sz="2100">
                <a:latin typeface="楷体_GB2312" pitchFamily="49" charset="-122"/>
                <a:ea typeface="楷体_GB2312" pitchFamily="49" charset="-122"/>
              </a:rPr>
              <a:t>, </a:t>
            </a:r>
            <a:r>
              <a:rPr lang="zh-CN" altLang="en-US" sz="2100">
                <a:latin typeface="楷体_GB2312" pitchFamily="49" charset="-122"/>
                <a:ea typeface="楷体_GB2312" pitchFamily="49" charset="-122"/>
              </a:rPr>
              <a:t>但缺乏灵活性</a:t>
            </a:r>
            <a:r>
              <a:rPr lang="en-US" altLang="zh-CN" sz="2100">
                <a:latin typeface="楷体_GB2312" pitchFamily="49" charset="-122"/>
                <a:ea typeface="楷体_GB2312" pitchFamily="49" charset="-122"/>
              </a:rPr>
              <a:t>;</a:t>
            </a:r>
          </a:p>
          <a:p>
            <a:pPr algn="l" eaLnBrk="1" hangingPunct="1"/>
            <a:r>
              <a:rPr lang="en-US" altLang="zh-CN" sz="2100">
                <a:latin typeface="楷体_GB2312" pitchFamily="49" charset="-122"/>
                <a:ea typeface="楷体_GB2312" pitchFamily="49" charset="-122"/>
              </a:rPr>
              <a:t>    </a:t>
            </a:r>
            <a:r>
              <a:rPr lang="zh-CN" altLang="en-US" sz="2100">
                <a:solidFill>
                  <a:srgbClr val="000099"/>
                </a:solidFill>
                <a:latin typeface="楷体_GB2312" pitchFamily="49" charset="-122"/>
                <a:ea typeface="楷体_GB2312" pitchFamily="49" charset="-122"/>
              </a:rPr>
              <a:t>动态联编是运行阶段完成的联编。</a:t>
            </a:r>
            <a:r>
              <a:rPr lang="zh-CN" altLang="en-US" sz="2100">
                <a:latin typeface="楷体_GB2312" pitchFamily="49" charset="-122"/>
                <a:ea typeface="楷体_GB2312" pitchFamily="49" charset="-122"/>
              </a:rPr>
              <a:t>动态联编在运行时才能确定调用哪个函数</a:t>
            </a:r>
            <a:r>
              <a:rPr lang="en-US" altLang="zh-CN" sz="2100">
                <a:latin typeface="楷体_GB2312" pitchFamily="49" charset="-122"/>
                <a:ea typeface="楷体_GB2312" pitchFamily="49" charset="-122"/>
              </a:rPr>
              <a:t>,</a:t>
            </a:r>
            <a:r>
              <a:rPr lang="zh-CN" altLang="en-US" sz="2100">
                <a:latin typeface="楷体_GB2312" pitchFamily="49" charset="-122"/>
                <a:ea typeface="楷体_GB2312" pitchFamily="49" charset="-122"/>
              </a:rPr>
              <a:t>它降低了程序的运行效率，但增强了程序的灵活性。</a:t>
            </a:r>
          </a:p>
          <a:p>
            <a:pPr algn="l" eaLnBrk="1" hangingPunct="1"/>
            <a:r>
              <a:rPr lang="zh-CN" altLang="en-US" sz="2100">
                <a:latin typeface="楷体_GB2312" pitchFamily="49" charset="-122"/>
                <a:ea typeface="楷体_GB2312" pitchFamily="49" charset="-122"/>
              </a:rPr>
              <a:t>    </a:t>
            </a:r>
            <a:r>
              <a:rPr lang="en-US" altLang="zh-CN" sz="2100">
                <a:solidFill>
                  <a:srgbClr val="000099"/>
                </a:solidFill>
                <a:latin typeface="楷体_GB2312" pitchFamily="49" charset="-122"/>
                <a:ea typeface="楷体_GB2312" pitchFamily="49" charset="-122"/>
              </a:rPr>
              <a:t>C++</a:t>
            </a:r>
            <a:r>
              <a:rPr lang="zh-CN" altLang="en-US" sz="2100">
                <a:solidFill>
                  <a:srgbClr val="000099"/>
                </a:solidFill>
                <a:latin typeface="楷体_GB2312" pitchFamily="49" charset="-122"/>
                <a:ea typeface="楷体_GB2312" pitchFamily="49" charset="-122"/>
              </a:rPr>
              <a:t>实际上是采用了静态联编和动态联编相结合的联编方法。</a:t>
            </a:r>
            <a:r>
              <a:rPr lang="zh-CN" altLang="en-US" sz="2100">
                <a:solidFill>
                  <a:srgbClr val="FF0066"/>
                </a:solidFill>
                <a:latin typeface="楷体_GB2312" pitchFamily="49" charset="-122"/>
                <a:ea typeface="楷体_GB2312" pitchFamily="49" charset="-122"/>
              </a:rPr>
              <a:t>            </a:t>
            </a:r>
          </a:p>
        </p:txBody>
      </p:sp>
      <p:sp>
        <p:nvSpPr>
          <p:cNvPr id="7" name="灯片编号占位符 5">
            <a:extLst>
              <a:ext uri="{FF2B5EF4-FFF2-40B4-BE49-F238E27FC236}">
                <a16:creationId xmlns:a16="http://schemas.microsoft.com/office/drawing/2014/main" id="{6C69B900-6105-9746-B512-51F2F2F3659B}"/>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algn="r" defTabSz="457200" rtl="0" eaLnBrk="1" fontAlgn="auto" hangingPunct="1">
              <a:spcBef>
                <a:spcPts val="0"/>
              </a:spcBef>
              <a:spcAft>
                <a:spcPts val="0"/>
              </a:spcAft>
              <a:defRPr sz="12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578BA9D8-80F9-EC49-ACA6-F087BF06F900}" type="slidenum">
              <a:rPr lang="en-US" altLang="zh-CN" smtClean="0"/>
              <a:pPr>
                <a:defRPr/>
              </a:pPr>
              <a:t>276</a:t>
            </a:fld>
            <a:endParaRPr lang="en-US" altLang="zh-CN"/>
          </a:p>
        </p:txBody>
      </p:sp>
      <p:sp>
        <p:nvSpPr>
          <p:cNvPr id="17412" name="AutoShape 4">
            <a:extLst>
              <a:ext uri="{FF2B5EF4-FFF2-40B4-BE49-F238E27FC236}">
                <a16:creationId xmlns:a16="http://schemas.microsoft.com/office/drawing/2014/main" id="{FB5E565A-4B06-0F42-871A-C86A92D14672}"/>
              </a:ext>
            </a:extLst>
          </p:cNvPr>
          <p:cNvSpPr>
            <a:spLocks/>
          </p:cNvSpPr>
          <p:nvPr/>
        </p:nvSpPr>
        <p:spPr bwMode="auto">
          <a:xfrm>
            <a:off x="2465785" y="2457450"/>
            <a:ext cx="215503" cy="809625"/>
          </a:xfrm>
          <a:prstGeom prst="leftBrace">
            <a:avLst>
              <a:gd name="adj1" fmla="val 31308"/>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20000"/>
              </a:spcBef>
              <a:buFontTx/>
              <a:buNone/>
            </a:pPr>
            <a:endParaRPr kumimoji="1" lang="zh-CN" altLang="en-US" sz="1800">
              <a:latin typeface="楷体_GB2312" pitchFamily="49" charset="-122"/>
              <a:ea typeface="楷体_GB2312" pitchFamily="49" charset="-122"/>
            </a:endParaRPr>
          </a:p>
        </p:txBody>
      </p:sp>
    </p:spTree>
    <p:extLst>
      <p:ext uri="{BB962C8B-B14F-4D97-AF65-F5344CB8AC3E}">
        <p14:creationId xmlns:p14="http://schemas.microsoft.com/office/powerpoint/2010/main" val="13207253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53795">
                                            <p:txEl>
                                              <p:pRg st="5" end="5"/>
                                            </p:txEl>
                                          </p:spTgt>
                                        </p:tgtEl>
                                        <p:attrNameLst>
                                          <p:attrName>style.visibility</p:attrName>
                                        </p:attrNameLst>
                                      </p:cBhvr>
                                      <p:to>
                                        <p:strVal val="visible"/>
                                      </p:to>
                                    </p:set>
                                    <p:anim calcmode="lin" valueType="num">
                                      <p:cBhvr additive="base">
                                        <p:cTn id="7" dur="500" fill="hold"/>
                                        <p:tgtEl>
                                          <p:spTgt spid="1953795">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5379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953795">
                                            <p:txEl>
                                              <p:pRg st="6" end="6"/>
                                            </p:txEl>
                                          </p:spTgt>
                                        </p:tgtEl>
                                        <p:attrNameLst>
                                          <p:attrName>style.visibility</p:attrName>
                                        </p:attrNameLst>
                                      </p:cBhvr>
                                      <p:to>
                                        <p:strVal val="visible"/>
                                      </p:to>
                                    </p:set>
                                    <p:anim calcmode="lin" valueType="num">
                                      <p:cBhvr additive="base">
                                        <p:cTn id="13" dur="500" fill="hold"/>
                                        <p:tgtEl>
                                          <p:spTgt spid="1953795">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5379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953795">
                                            <p:txEl>
                                              <p:pRg st="7" end="7"/>
                                            </p:txEl>
                                          </p:spTgt>
                                        </p:tgtEl>
                                        <p:attrNameLst>
                                          <p:attrName>style.visibility</p:attrName>
                                        </p:attrNameLst>
                                      </p:cBhvr>
                                      <p:to>
                                        <p:strVal val="visible"/>
                                      </p:to>
                                    </p:set>
                                    <p:anim calcmode="lin" valueType="num">
                                      <p:cBhvr additive="base">
                                        <p:cTn id="19" dur="500" fill="hold"/>
                                        <p:tgtEl>
                                          <p:spTgt spid="1953795">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5379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C152D037-9F94-8E42-BD90-CA9F8B2BE347}"/>
              </a:ext>
            </a:extLst>
          </p:cNvPr>
          <p:cNvSpPr>
            <a:spLocks noGrp="1" noChangeArrowheads="1"/>
          </p:cNvSpPr>
          <p:nvPr>
            <p:ph type="ctrTitle"/>
          </p:nvPr>
        </p:nvSpPr>
        <p:spPr>
          <a:xfrm>
            <a:off x="1600200" y="1028700"/>
            <a:ext cx="5829300" cy="114300"/>
          </a:xfrm>
        </p:spPr>
        <p:txBody>
          <a:bodyPr rtlCol="0" anchor="ctr">
            <a:normAutofit fontScale="90000"/>
          </a:bodyPr>
          <a:lstStyle/>
          <a:p>
            <a:pPr eaLnBrk="1" fontAlgn="auto" hangingPunct="1">
              <a:spcAft>
                <a:spcPts val="0"/>
              </a:spcAft>
              <a:defRPr/>
            </a:pPr>
            <a:endParaRPr lang="zh-CN" altLang="zh-CN" sz="3300"/>
          </a:p>
        </p:txBody>
      </p:sp>
      <p:sp>
        <p:nvSpPr>
          <p:cNvPr id="1950723" name="Rectangle 3">
            <a:extLst>
              <a:ext uri="{FF2B5EF4-FFF2-40B4-BE49-F238E27FC236}">
                <a16:creationId xmlns:a16="http://schemas.microsoft.com/office/drawing/2014/main" id="{7010BCA4-7854-E44D-83B1-2DA58D3F4C38}"/>
              </a:ext>
            </a:extLst>
          </p:cNvPr>
          <p:cNvSpPr>
            <a:spLocks noGrp="1" noChangeArrowheads="1"/>
          </p:cNvSpPr>
          <p:nvPr>
            <p:ph type="subTitle" idx="1"/>
          </p:nvPr>
        </p:nvSpPr>
        <p:spPr>
          <a:xfrm>
            <a:off x="1314450" y="1085850"/>
            <a:ext cx="6515100" cy="4800600"/>
          </a:xfrm>
        </p:spPr>
        <p:txBody>
          <a:bodyPr rtlCol="0">
            <a:normAutofit fontScale="92500" lnSpcReduction="10000"/>
          </a:bodyPr>
          <a:lstStyle/>
          <a:p>
            <a:pPr eaLnBrk="1" fontAlgn="auto" hangingPunct="1">
              <a:spcAft>
                <a:spcPts val="0"/>
              </a:spcAft>
              <a:defRPr/>
            </a:pPr>
            <a:r>
              <a:rPr lang="en-US" altLang="zh-CN" sz="2100" dirty="0">
                <a:solidFill>
                  <a:schemeClr val="accent2"/>
                </a:solidFill>
                <a:latin typeface="楷体_GB2312" pitchFamily="49" charset="-122"/>
                <a:ea typeface="楷体_GB2312" pitchFamily="49" charset="-122"/>
              </a:rPr>
              <a:t>        </a:t>
            </a:r>
            <a:r>
              <a:rPr lang="zh-CN" altLang="en-US" sz="2100" dirty="0">
                <a:solidFill>
                  <a:schemeClr val="accent2"/>
                </a:solidFill>
                <a:latin typeface="楷体_GB2312" pitchFamily="49" charset="-122"/>
                <a:ea typeface="楷体_GB2312" pitchFamily="49" charset="-122"/>
              </a:rPr>
              <a:t>      </a:t>
            </a:r>
            <a:endParaRPr lang="en-US" altLang="zh-CN" sz="2100" dirty="0">
              <a:solidFill>
                <a:schemeClr val="accent2"/>
              </a:solidFill>
              <a:latin typeface="楷体_GB2312" pitchFamily="49" charset="-122"/>
              <a:ea typeface="楷体_GB2312" pitchFamily="49" charset="-122"/>
            </a:endParaRPr>
          </a:p>
          <a:p>
            <a:pPr eaLnBrk="1" fontAlgn="auto" hangingPunct="1">
              <a:spcAft>
                <a:spcPts val="0"/>
              </a:spcAft>
              <a:defRPr/>
            </a:pPr>
            <a:r>
              <a:rPr lang="zh-CN" altLang="en-US" sz="2100" dirty="0">
                <a:solidFill>
                  <a:schemeClr val="accent2"/>
                </a:solidFill>
                <a:latin typeface="楷体_GB2312" pitchFamily="49" charset="-122"/>
                <a:ea typeface="楷体_GB2312" pitchFamily="49" charset="-122"/>
              </a:rPr>
              <a:t>              </a:t>
            </a:r>
            <a:endParaRPr lang="en-US" altLang="zh-CN" sz="2100" dirty="0">
              <a:solidFill>
                <a:schemeClr val="accent2"/>
              </a:solidFill>
              <a:latin typeface="楷体_GB2312" pitchFamily="49" charset="-122"/>
              <a:ea typeface="楷体_GB2312" pitchFamily="49" charset="-122"/>
            </a:endParaRPr>
          </a:p>
          <a:p>
            <a:pPr eaLnBrk="1" fontAlgn="auto" hangingPunct="1">
              <a:spcAft>
                <a:spcPts val="0"/>
              </a:spcAft>
              <a:defRPr/>
            </a:pPr>
            <a:r>
              <a:rPr lang="zh-CN" altLang="en-US" sz="2100" dirty="0">
                <a:solidFill>
                  <a:schemeClr val="accent2"/>
                </a:solidFill>
                <a:latin typeface="楷体_GB2312" pitchFamily="49" charset="-122"/>
                <a:ea typeface="楷体_GB2312" pitchFamily="49" charset="-122"/>
              </a:rPr>
              <a:t>              编译时的多态性（</a:t>
            </a:r>
            <a:r>
              <a:rPr lang="zh-CN" altLang="en-US" sz="2100" dirty="0">
                <a:solidFill>
                  <a:srgbClr val="FF0000"/>
                </a:solidFill>
                <a:latin typeface="楷体_GB2312" pitchFamily="49" charset="-122"/>
                <a:ea typeface="楷体_GB2312" pitchFamily="49" charset="-122"/>
              </a:rPr>
              <a:t>函数重载、运算符重载</a:t>
            </a:r>
            <a:r>
              <a:rPr lang="zh-CN" altLang="en-US" sz="2100" dirty="0">
                <a:solidFill>
                  <a:schemeClr val="accent2"/>
                </a:solidFill>
                <a:latin typeface="楷体_GB2312" pitchFamily="49" charset="-122"/>
                <a:ea typeface="楷体_GB2312" pitchFamily="49" charset="-122"/>
              </a:rPr>
              <a:t>）</a:t>
            </a:r>
          </a:p>
          <a:p>
            <a:pPr eaLnBrk="1" fontAlgn="auto" hangingPunct="1">
              <a:spcAft>
                <a:spcPts val="0"/>
              </a:spcAft>
              <a:defRPr/>
            </a:pPr>
            <a:r>
              <a:rPr lang="zh-CN" altLang="en-US" sz="2100" dirty="0">
                <a:solidFill>
                  <a:schemeClr val="accent2"/>
                </a:solidFill>
                <a:latin typeface="楷体_GB2312" pitchFamily="49" charset="-122"/>
                <a:ea typeface="楷体_GB2312" pitchFamily="49" charset="-122"/>
              </a:rPr>
              <a:t>多态性  </a:t>
            </a:r>
          </a:p>
          <a:p>
            <a:pPr eaLnBrk="1" fontAlgn="auto" hangingPunct="1">
              <a:spcAft>
                <a:spcPts val="0"/>
              </a:spcAft>
              <a:defRPr/>
            </a:pPr>
            <a:r>
              <a:rPr lang="zh-CN" altLang="en-US" sz="2100" dirty="0">
                <a:solidFill>
                  <a:schemeClr val="accent2"/>
                </a:solidFill>
                <a:latin typeface="楷体_GB2312" pitchFamily="49" charset="-122"/>
                <a:ea typeface="楷体_GB2312" pitchFamily="49" charset="-122"/>
              </a:rPr>
              <a:t>              运行时的多态性（</a:t>
            </a:r>
            <a:r>
              <a:rPr lang="zh-CN" altLang="en-US" sz="2100" dirty="0">
                <a:solidFill>
                  <a:srgbClr val="FF0000"/>
                </a:solidFill>
                <a:latin typeface="楷体_GB2312" pitchFamily="49" charset="-122"/>
                <a:ea typeface="楷体_GB2312" pitchFamily="49" charset="-122"/>
              </a:rPr>
              <a:t>虚函数</a:t>
            </a:r>
            <a:r>
              <a:rPr lang="zh-CN" altLang="en-US" sz="2100" dirty="0">
                <a:solidFill>
                  <a:schemeClr val="accent2"/>
                </a:solidFill>
                <a:latin typeface="楷体_GB2312" pitchFamily="49" charset="-122"/>
                <a:ea typeface="楷体_GB2312" pitchFamily="49" charset="-122"/>
              </a:rPr>
              <a:t>）</a:t>
            </a:r>
          </a:p>
          <a:p>
            <a:pPr eaLnBrk="1" fontAlgn="auto" hangingPunct="1">
              <a:spcAft>
                <a:spcPts val="0"/>
              </a:spcAft>
              <a:defRPr/>
            </a:pPr>
            <a:r>
              <a:rPr lang="zh-CN" altLang="en-US" sz="2400" dirty="0">
                <a:latin typeface="楷体_GB2312" pitchFamily="49" charset="-122"/>
                <a:ea typeface="楷体_GB2312" pitchFamily="49" charset="-122"/>
              </a:rPr>
              <a:t>  </a:t>
            </a:r>
          </a:p>
          <a:p>
            <a:pPr eaLnBrk="1" fontAlgn="auto" hangingPunct="1">
              <a:spcAft>
                <a:spcPts val="0"/>
              </a:spcAft>
              <a:defRPr/>
            </a:pPr>
            <a:r>
              <a:rPr lang="zh-CN" altLang="en-US" sz="2400" dirty="0">
                <a:latin typeface="楷体_GB2312" pitchFamily="49" charset="-122"/>
                <a:ea typeface="楷体_GB2312" pitchFamily="49" charset="-122"/>
              </a:rPr>
              <a:t>   编译时的多态是通过</a:t>
            </a:r>
            <a:r>
              <a:rPr lang="zh-CN" altLang="en-US" sz="2400" u="sng" dirty="0">
                <a:latin typeface="楷体_GB2312" pitchFamily="49" charset="-122"/>
                <a:ea typeface="楷体_GB2312" pitchFamily="49" charset="-122"/>
              </a:rPr>
              <a:t>静态联编</a:t>
            </a:r>
            <a:r>
              <a:rPr lang="zh-CN" altLang="en-US" sz="2400" dirty="0">
                <a:latin typeface="楷体_GB2312" pitchFamily="49" charset="-122"/>
                <a:ea typeface="楷体_GB2312" pitchFamily="49" charset="-122"/>
              </a:rPr>
              <a:t>来实现的。</a:t>
            </a:r>
          </a:p>
          <a:p>
            <a:pPr eaLnBrk="1" fontAlgn="auto" hangingPunct="1">
              <a:spcAft>
                <a:spcPts val="0"/>
              </a:spcAft>
              <a:defRPr/>
            </a:pPr>
            <a:r>
              <a:rPr lang="zh-CN" altLang="en-US" sz="2400" dirty="0">
                <a:latin typeface="楷体_GB2312" pitchFamily="49" charset="-122"/>
                <a:ea typeface="楷体_GB2312" pitchFamily="49" charset="-122"/>
              </a:rPr>
              <a:t>   运行时的多态是通过</a:t>
            </a:r>
            <a:r>
              <a:rPr lang="zh-CN" altLang="en-US" sz="2400" u="sng" dirty="0">
                <a:latin typeface="楷体_GB2312" pitchFamily="49" charset="-122"/>
                <a:ea typeface="楷体_GB2312" pitchFamily="49" charset="-122"/>
              </a:rPr>
              <a:t>动态联编</a:t>
            </a:r>
            <a:r>
              <a:rPr lang="zh-CN" altLang="en-US" sz="2400" dirty="0">
                <a:latin typeface="楷体_GB2312" pitchFamily="49" charset="-122"/>
                <a:ea typeface="楷体_GB2312" pitchFamily="49" charset="-122"/>
              </a:rPr>
              <a:t>实现的。</a:t>
            </a:r>
          </a:p>
          <a:p>
            <a:pPr eaLnBrk="1" fontAlgn="auto" hangingPunct="1">
              <a:spcAft>
                <a:spcPts val="0"/>
              </a:spcAft>
              <a:defRPr/>
            </a:pPr>
            <a:endParaRPr lang="zh-CN" altLang="en-US" sz="2400" dirty="0">
              <a:latin typeface="楷体_GB2312" pitchFamily="49" charset="-122"/>
              <a:ea typeface="楷体_GB2312" pitchFamily="49" charset="-122"/>
            </a:endParaRPr>
          </a:p>
          <a:p>
            <a:pPr eaLnBrk="1" fontAlgn="auto" hangingPunct="1">
              <a:spcAft>
                <a:spcPts val="0"/>
              </a:spcAft>
              <a:defRPr/>
            </a:pPr>
            <a:r>
              <a:rPr lang="zh-CN" altLang="en-US" sz="2400" dirty="0">
                <a:latin typeface="楷体_GB2312" pitchFamily="49" charset="-122"/>
                <a:ea typeface="楷体_GB2312" pitchFamily="49" charset="-122"/>
              </a:rPr>
              <a:t>  </a:t>
            </a:r>
            <a:r>
              <a:rPr lang="zh-CN" altLang="en-US" sz="2400" dirty="0">
                <a:solidFill>
                  <a:srgbClr val="800000"/>
                </a:solidFill>
                <a:latin typeface="楷体_GB2312" pitchFamily="49" charset="-122"/>
                <a:ea typeface="楷体_GB2312" pitchFamily="49" charset="-122"/>
              </a:rPr>
              <a:t>本章着重讲解运行时多态性。</a:t>
            </a:r>
          </a:p>
          <a:p>
            <a:pPr eaLnBrk="1" fontAlgn="auto" hangingPunct="1">
              <a:spcAft>
                <a:spcPts val="0"/>
              </a:spcAft>
              <a:defRPr/>
            </a:pPr>
            <a:endParaRPr lang="zh-CN" altLang="en-US" sz="2400" dirty="0">
              <a:solidFill>
                <a:srgbClr val="800000"/>
              </a:solidFill>
              <a:latin typeface="楷体_GB2312" pitchFamily="49" charset="-122"/>
              <a:ea typeface="楷体_GB2312" pitchFamily="49" charset="-122"/>
            </a:endParaRPr>
          </a:p>
          <a:p>
            <a:pPr eaLnBrk="1" fontAlgn="auto" hangingPunct="1">
              <a:spcAft>
                <a:spcPts val="0"/>
              </a:spcAft>
              <a:defRPr/>
            </a:pPr>
            <a:r>
              <a:rPr lang="zh-CN" altLang="en-US" sz="2400" dirty="0">
                <a:latin typeface="楷体_GB2312" pitchFamily="49" charset="-122"/>
                <a:ea typeface="楷体_GB2312" pitchFamily="49" charset="-122"/>
              </a:rPr>
              <a:t>  </a:t>
            </a:r>
            <a:endParaRPr lang="zh-CN" altLang="en-US" sz="2400" dirty="0">
              <a:solidFill>
                <a:srgbClr val="000099"/>
              </a:solidFill>
              <a:latin typeface="楷体_GB2312" pitchFamily="49" charset="-122"/>
              <a:ea typeface="楷体_GB2312" pitchFamily="49" charset="-122"/>
            </a:endParaRPr>
          </a:p>
          <a:p>
            <a:pPr eaLnBrk="1" fontAlgn="auto" hangingPunct="1">
              <a:spcAft>
                <a:spcPts val="0"/>
              </a:spcAft>
              <a:defRPr/>
            </a:pPr>
            <a:r>
              <a:rPr lang="zh-CN" altLang="en-US" sz="2700" dirty="0">
                <a:latin typeface="宋体" panose="02010600030101010101" pitchFamily="2" charset="-122"/>
              </a:rPr>
              <a:t>     </a:t>
            </a:r>
          </a:p>
        </p:txBody>
      </p:sp>
      <p:sp>
        <p:nvSpPr>
          <p:cNvPr id="7" name="灯片编号占位符 5">
            <a:extLst>
              <a:ext uri="{FF2B5EF4-FFF2-40B4-BE49-F238E27FC236}">
                <a16:creationId xmlns:a16="http://schemas.microsoft.com/office/drawing/2014/main" id="{36905F2D-F611-F846-BB2E-8071D6DA0B36}"/>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algn="r" defTabSz="457200" rtl="0" eaLnBrk="1" fontAlgn="auto" hangingPunct="1">
              <a:spcBef>
                <a:spcPts val="0"/>
              </a:spcBef>
              <a:spcAft>
                <a:spcPts val="0"/>
              </a:spcAft>
              <a:defRPr sz="12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578BA9D8-80F9-EC49-ACA6-F087BF06F900}" type="slidenum">
              <a:rPr lang="en-US" altLang="zh-CN" smtClean="0"/>
              <a:pPr>
                <a:defRPr/>
              </a:pPr>
              <a:t>277</a:t>
            </a:fld>
            <a:endParaRPr lang="en-US" altLang="zh-CN"/>
          </a:p>
        </p:txBody>
      </p:sp>
      <p:sp>
        <p:nvSpPr>
          <p:cNvPr id="18436" name="AutoShape 4">
            <a:extLst>
              <a:ext uri="{FF2B5EF4-FFF2-40B4-BE49-F238E27FC236}">
                <a16:creationId xmlns:a16="http://schemas.microsoft.com/office/drawing/2014/main" id="{7DCFA3EC-B9D7-0C45-AB5D-53DF07117135}"/>
              </a:ext>
            </a:extLst>
          </p:cNvPr>
          <p:cNvSpPr>
            <a:spLocks/>
          </p:cNvSpPr>
          <p:nvPr/>
        </p:nvSpPr>
        <p:spPr bwMode="auto">
          <a:xfrm>
            <a:off x="2195512" y="2025254"/>
            <a:ext cx="215504" cy="809625"/>
          </a:xfrm>
          <a:prstGeom prst="leftBrace">
            <a:avLst>
              <a:gd name="adj1" fmla="val 31307"/>
              <a:gd name="adj2" fmla="val 50000"/>
            </a:avLst>
          </a:prstGeom>
          <a:noFill/>
          <a:ln w="28575">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20000"/>
              </a:spcBef>
              <a:buFontTx/>
              <a:buNone/>
            </a:pPr>
            <a:endParaRPr kumimoji="1" lang="zh-CN" altLang="en-US" sz="1800">
              <a:latin typeface="楷体_GB2312" pitchFamily="49" charset="-122"/>
              <a:ea typeface="楷体_GB2312" pitchFamily="49" charset="-122"/>
            </a:endParaRPr>
          </a:p>
        </p:txBody>
      </p:sp>
    </p:spTree>
    <p:extLst>
      <p:ext uri="{BB962C8B-B14F-4D97-AF65-F5344CB8AC3E}">
        <p14:creationId xmlns:p14="http://schemas.microsoft.com/office/powerpoint/2010/main" val="32772359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50723">
                                            <p:txEl>
                                              <p:pRg st="5" end="5"/>
                                            </p:txEl>
                                          </p:spTgt>
                                        </p:tgtEl>
                                        <p:attrNameLst>
                                          <p:attrName>style.visibility</p:attrName>
                                        </p:attrNameLst>
                                      </p:cBhvr>
                                      <p:to>
                                        <p:strVal val="visible"/>
                                      </p:to>
                                    </p:set>
                                    <p:anim calcmode="lin" valueType="num">
                                      <p:cBhvr additive="base">
                                        <p:cTn id="7" dur="500" fill="hold"/>
                                        <p:tgtEl>
                                          <p:spTgt spid="195072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5072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950723">
                                            <p:txEl>
                                              <p:pRg st="6" end="6"/>
                                            </p:txEl>
                                          </p:spTgt>
                                        </p:tgtEl>
                                        <p:attrNameLst>
                                          <p:attrName>style.visibility</p:attrName>
                                        </p:attrNameLst>
                                      </p:cBhvr>
                                      <p:to>
                                        <p:strVal val="visible"/>
                                      </p:to>
                                    </p:set>
                                    <p:anim calcmode="lin" valueType="num">
                                      <p:cBhvr additive="base">
                                        <p:cTn id="13" dur="500" fill="hold"/>
                                        <p:tgtEl>
                                          <p:spTgt spid="1950723">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50723">
                                            <p:txEl>
                                              <p:pRg st="6" end="6"/>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950723">
                                            <p:txEl>
                                              <p:pRg st="7" end="7"/>
                                            </p:txEl>
                                          </p:spTgt>
                                        </p:tgtEl>
                                        <p:attrNameLst>
                                          <p:attrName>style.visibility</p:attrName>
                                        </p:attrNameLst>
                                      </p:cBhvr>
                                      <p:to>
                                        <p:strVal val="visible"/>
                                      </p:to>
                                    </p:set>
                                    <p:anim calcmode="lin" valueType="num">
                                      <p:cBhvr additive="base">
                                        <p:cTn id="17" dur="500" fill="hold"/>
                                        <p:tgtEl>
                                          <p:spTgt spid="1950723">
                                            <p:txEl>
                                              <p:pRg st="7" end="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95072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1950723">
                                            <p:txEl>
                                              <p:pRg st="9" end="9"/>
                                            </p:txEl>
                                          </p:spTgt>
                                        </p:tgtEl>
                                        <p:attrNameLst>
                                          <p:attrName>style.visibility</p:attrName>
                                        </p:attrNameLst>
                                      </p:cBhvr>
                                      <p:to>
                                        <p:strVal val="visible"/>
                                      </p:to>
                                    </p:set>
                                    <p:anim calcmode="lin" valueType="num">
                                      <p:cBhvr additive="base">
                                        <p:cTn id="23" dur="500" fill="hold"/>
                                        <p:tgtEl>
                                          <p:spTgt spid="1950723">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95072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C83D33A1-F643-BB41-92AB-70FB57C072AA}"/>
              </a:ext>
            </a:extLst>
          </p:cNvPr>
          <p:cNvSpPr>
            <a:spLocks noGrp="1" noChangeArrowheads="1"/>
          </p:cNvSpPr>
          <p:nvPr>
            <p:ph type="ctrTitle"/>
          </p:nvPr>
        </p:nvSpPr>
        <p:spPr>
          <a:xfrm>
            <a:off x="1657350" y="1143000"/>
            <a:ext cx="5829300" cy="228600"/>
          </a:xfrm>
        </p:spPr>
        <p:txBody>
          <a:bodyPr rtlCol="0" anchor="ctr">
            <a:normAutofit fontScale="90000"/>
          </a:bodyPr>
          <a:lstStyle/>
          <a:p>
            <a:pPr eaLnBrk="1" fontAlgn="auto" hangingPunct="1">
              <a:spcAft>
                <a:spcPts val="0"/>
              </a:spcAft>
              <a:defRPr/>
            </a:pPr>
            <a:endParaRPr lang="zh-CN" altLang="zh-CN" sz="3300"/>
          </a:p>
        </p:txBody>
      </p:sp>
      <p:sp>
        <p:nvSpPr>
          <p:cNvPr id="1961987" name="Rectangle 3">
            <a:extLst>
              <a:ext uri="{FF2B5EF4-FFF2-40B4-BE49-F238E27FC236}">
                <a16:creationId xmlns:a16="http://schemas.microsoft.com/office/drawing/2014/main" id="{24A30726-2D4E-2E42-A4B1-C185C24B69DA}"/>
              </a:ext>
            </a:extLst>
          </p:cNvPr>
          <p:cNvSpPr>
            <a:spLocks noGrp="1" noChangeArrowheads="1"/>
          </p:cNvSpPr>
          <p:nvPr>
            <p:ph type="subTitle" idx="1"/>
          </p:nvPr>
        </p:nvSpPr>
        <p:spPr>
          <a:xfrm>
            <a:off x="1257300" y="1085850"/>
            <a:ext cx="6609160" cy="4743450"/>
          </a:xfrm>
          <a:extLst>
            <a:ext uri="{909E8E84-426E-40DD-AFC4-6F175D3DCCD1}">
              <a14:hiddenFill xmlns:a14="http://schemas.microsoft.com/office/drawing/2010/main">
                <a:gradFill rotWithShape="0">
                  <a:gsLst>
                    <a:gs pos="0">
                      <a:srgbClr val="5E9EFF"/>
                    </a:gs>
                    <a:gs pos="20000">
                      <a:srgbClr val="85C2FF"/>
                    </a:gs>
                    <a:gs pos="35001">
                      <a:srgbClr val="C4D6EB"/>
                    </a:gs>
                    <a:gs pos="50000">
                      <a:srgbClr val="FFEBFA"/>
                    </a:gs>
                    <a:gs pos="64999">
                      <a:srgbClr val="C4D6EB"/>
                    </a:gs>
                    <a:gs pos="80000">
                      <a:srgbClr val="85C2FF"/>
                    </a:gs>
                    <a:gs pos="100000">
                      <a:srgbClr val="5E9EFF"/>
                    </a:gs>
                  </a:gsLst>
                  <a:lin ang="2700000" scaled="1"/>
                </a:gradFill>
              </a14:hiddenFill>
            </a:ext>
          </a:extLst>
        </p:spPr>
        <p:txBody>
          <a:bodyPr/>
          <a:lstStyle/>
          <a:p>
            <a:pPr algn="l" eaLnBrk="1" hangingPunct="1"/>
            <a:r>
              <a:rPr lang="en-US" altLang="zh-CN" sz="2400">
                <a:solidFill>
                  <a:srgbClr val="FF3399"/>
                </a:solidFill>
                <a:latin typeface="楷体_GB2312" pitchFamily="49" charset="-122"/>
                <a:ea typeface="楷体_GB2312" pitchFamily="49" charset="-122"/>
              </a:rPr>
              <a:t> </a:t>
            </a:r>
            <a:r>
              <a:rPr lang="en-US" altLang="zh-CN" sz="2400">
                <a:solidFill>
                  <a:srgbClr val="FF0000"/>
                </a:solidFill>
                <a:latin typeface="楷体_GB2312" pitchFamily="49" charset="-122"/>
                <a:ea typeface="楷体_GB2312" pitchFamily="49" charset="-122"/>
              </a:rPr>
              <a:t>12.2 </a:t>
            </a:r>
            <a:r>
              <a:rPr lang="zh-CN" altLang="en-US" sz="2400">
                <a:solidFill>
                  <a:srgbClr val="FF0000"/>
                </a:solidFill>
                <a:latin typeface="楷体_GB2312" pitchFamily="49" charset="-122"/>
                <a:ea typeface="楷体_GB2312" pitchFamily="49" charset="-122"/>
              </a:rPr>
              <a:t>基类与派生类对象之间的赋值兼容关系</a:t>
            </a:r>
          </a:p>
          <a:p>
            <a:pPr algn="l" eaLnBrk="1" hangingPunct="1"/>
            <a:r>
              <a:rPr lang="zh-CN" altLang="en-US" sz="2400">
                <a:latin typeface="楷体_GB2312" pitchFamily="49" charset="-122"/>
                <a:ea typeface="楷体_GB2312" pitchFamily="49" charset="-122"/>
              </a:rPr>
              <a:t>    在一定条件下</a:t>
            </a:r>
            <a:r>
              <a:rPr lang="en-US" altLang="zh-CN" sz="2400">
                <a:latin typeface="楷体_GB2312" pitchFamily="49" charset="-122"/>
                <a:ea typeface="楷体_GB2312" pitchFamily="49" charset="-122"/>
              </a:rPr>
              <a:t>,</a:t>
            </a:r>
            <a:r>
              <a:rPr lang="zh-CN" altLang="en-US" sz="2400">
                <a:latin typeface="楷体_GB2312" pitchFamily="49" charset="-122"/>
                <a:ea typeface="楷体_GB2312" pitchFamily="49" charset="-122"/>
              </a:rPr>
              <a:t>不同类型的数据之间可以进行类型转换</a:t>
            </a:r>
            <a:r>
              <a:rPr lang="en-US" altLang="zh-CN" sz="2400">
                <a:latin typeface="楷体_GB2312" pitchFamily="49" charset="-122"/>
                <a:ea typeface="楷体_GB2312" pitchFamily="49" charset="-122"/>
              </a:rPr>
              <a:t>,</a:t>
            </a:r>
            <a:r>
              <a:rPr lang="zh-CN" altLang="en-US" sz="2400">
                <a:latin typeface="楷体_GB2312" pitchFamily="49" charset="-122"/>
                <a:ea typeface="楷体_GB2312" pitchFamily="49" charset="-122"/>
              </a:rPr>
              <a:t>例如</a:t>
            </a:r>
          </a:p>
          <a:p>
            <a:pPr algn="l" eaLnBrk="1" hangingPunct="1">
              <a:spcBef>
                <a:spcPct val="50000"/>
              </a:spcBef>
            </a:pPr>
            <a:r>
              <a:rPr lang="zh-CN" altLang="en-US" sz="2400">
                <a:solidFill>
                  <a:srgbClr val="0000FF"/>
                </a:solidFill>
                <a:latin typeface="楷体_GB2312" pitchFamily="49" charset="-122"/>
                <a:ea typeface="楷体_GB2312" pitchFamily="49" charset="-122"/>
              </a:rPr>
              <a:t>    </a:t>
            </a:r>
            <a:r>
              <a:rPr lang="en-US" altLang="zh-CN" sz="2100">
                <a:solidFill>
                  <a:srgbClr val="0000FF"/>
                </a:solidFill>
                <a:latin typeface="楷体_GB2312" pitchFamily="49" charset="-122"/>
                <a:ea typeface="楷体_GB2312" pitchFamily="49" charset="-122"/>
              </a:rPr>
              <a:t>int  i=10</a:t>
            </a:r>
            <a:r>
              <a:rPr lang="zh-CN" altLang="en-US" sz="2100">
                <a:solidFill>
                  <a:srgbClr val="0000FF"/>
                </a:solidFill>
                <a:latin typeface="楷体_GB2312" pitchFamily="49" charset="-122"/>
                <a:ea typeface="楷体_GB2312" pitchFamily="49" charset="-122"/>
              </a:rPr>
              <a:t>；</a:t>
            </a:r>
            <a:br>
              <a:rPr lang="zh-CN" altLang="en-US" sz="2100">
                <a:solidFill>
                  <a:srgbClr val="0000FF"/>
                </a:solidFill>
                <a:latin typeface="楷体_GB2312" pitchFamily="49" charset="-122"/>
                <a:ea typeface="楷体_GB2312" pitchFamily="49" charset="-122"/>
              </a:rPr>
            </a:br>
            <a:r>
              <a:rPr lang="zh-CN" altLang="en-US" sz="2100">
                <a:solidFill>
                  <a:srgbClr val="0000FF"/>
                </a:solidFill>
                <a:latin typeface="楷体_GB2312" pitchFamily="49" charset="-122"/>
                <a:ea typeface="楷体_GB2312" pitchFamily="49" charset="-122"/>
              </a:rPr>
              <a:t>    </a:t>
            </a:r>
            <a:r>
              <a:rPr lang="en-US" altLang="zh-CN" sz="2100">
                <a:solidFill>
                  <a:srgbClr val="0000FF"/>
                </a:solidFill>
                <a:latin typeface="楷体_GB2312" pitchFamily="49" charset="-122"/>
                <a:ea typeface="楷体_GB2312" pitchFamily="49" charset="-122"/>
              </a:rPr>
              <a:t>double x = i</a:t>
            </a:r>
            <a:r>
              <a:rPr lang="zh-CN" altLang="en-US" sz="2100">
                <a:solidFill>
                  <a:srgbClr val="0000FF"/>
                </a:solidFill>
                <a:latin typeface="楷体_GB2312" pitchFamily="49" charset="-122"/>
                <a:ea typeface="楷体_GB2312" pitchFamily="49" charset="-122"/>
              </a:rPr>
              <a:t>；</a:t>
            </a:r>
          </a:p>
          <a:p>
            <a:pPr algn="l" eaLnBrk="1" hangingPunct="1"/>
            <a:endParaRPr lang="zh-CN" altLang="en-US" sz="2100">
              <a:latin typeface="楷体_GB2312" pitchFamily="49" charset="-122"/>
              <a:ea typeface="楷体_GB2312" pitchFamily="49" charset="-122"/>
            </a:endParaRPr>
          </a:p>
          <a:p>
            <a:pPr algn="l" eaLnBrk="1" hangingPunct="1"/>
            <a:r>
              <a:rPr lang="zh-CN" altLang="en-US" sz="2400">
                <a:latin typeface="楷体_GB2312" pitchFamily="49" charset="-122"/>
                <a:ea typeface="楷体_GB2312" pitchFamily="49" charset="-122"/>
              </a:rPr>
              <a:t>    不同类型数据之间的自动转换和赋值</a:t>
            </a:r>
            <a:r>
              <a:rPr lang="en-US" altLang="zh-CN" sz="2400">
                <a:latin typeface="楷体_GB2312" pitchFamily="49" charset="-122"/>
                <a:ea typeface="楷体_GB2312" pitchFamily="49" charset="-122"/>
              </a:rPr>
              <a:t>,</a:t>
            </a:r>
            <a:r>
              <a:rPr lang="zh-CN" altLang="en-US" sz="2400">
                <a:latin typeface="楷体_GB2312" pitchFamily="49" charset="-122"/>
                <a:ea typeface="楷体_GB2312" pitchFamily="49" charset="-122"/>
              </a:rPr>
              <a:t>称为</a:t>
            </a:r>
            <a:r>
              <a:rPr lang="zh-CN" altLang="en-US" sz="2400">
                <a:solidFill>
                  <a:srgbClr val="FF0000"/>
                </a:solidFill>
                <a:latin typeface="楷体_GB2312" pitchFamily="49" charset="-122"/>
                <a:ea typeface="楷体_GB2312" pitchFamily="49" charset="-122"/>
              </a:rPr>
              <a:t>赋值兼容。</a:t>
            </a:r>
          </a:p>
          <a:p>
            <a:pPr algn="l" eaLnBrk="1" hangingPunct="1"/>
            <a:r>
              <a:rPr lang="zh-CN" altLang="en-US" sz="2400">
                <a:latin typeface="楷体_GB2312" pitchFamily="49" charset="-122"/>
                <a:ea typeface="楷体_GB2312" pitchFamily="49" charset="-122"/>
              </a:rPr>
              <a:t>    </a:t>
            </a:r>
            <a:r>
              <a:rPr lang="zh-CN" altLang="en-US" sz="2400">
                <a:solidFill>
                  <a:srgbClr val="000099"/>
                </a:solidFill>
                <a:latin typeface="楷体_GB2312" pitchFamily="49" charset="-122"/>
                <a:ea typeface="楷体_GB2312" pitchFamily="49" charset="-122"/>
              </a:rPr>
              <a:t>在基类和派生类对象之间也存有赋值兼容关系。 </a:t>
            </a:r>
          </a:p>
        </p:txBody>
      </p:sp>
      <p:sp>
        <p:nvSpPr>
          <p:cNvPr id="7" name="灯片编号占位符 5">
            <a:extLst>
              <a:ext uri="{FF2B5EF4-FFF2-40B4-BE49-F238E27FC236}">
                <a16:creationId xmlns:a16="http://schemas.microsoft.com/office/drawing/2014/main" id="{BF8C4ECB-D87B-F241-A559-2BBC7CBC0CCC}"/>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algn="r" defTabSz="457200" rtl="0" eaLnBrk="1" fontAlgn="auto" hangingPunct="1">
              <a:spcBef>
                <a:spcPts val="0"/>
              </a:spcBef>
              <a:spcAft>
                <a:spcPts val="0"/>
              </a:spcAft>
              <a:defRPr sz="12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578BA9D8-80F9-EC49-ACA6-F087BF06F900}" type="slidenum">
              <a:rPr lang="en-US" altLang="zh-CN" smtClean="0"/>
              <a:pPr>
                <a:defRPr/>
              </a:pPr>
              <a:t>278</a:t>
            </a:fld>
            <a:endParaRPr lang="en-US" altLang="zh-CN"/>
          </a:p>
        </p:txBody>
      </p:sp>
      <p:sp>
        <p:nvSpPr>
          <p:cNvPr id="1961988" name="AutoShape 4">
            <a:extLst>
              <a:ext uri="{FF2B5EF4-FFF2-40B4-BE49-F238E27FC236}">
                <a16:creationId xmlns:a16="http://schemas.microsoft.com/office/drawing/2014/main" id="{F9B5E6FC-E4AB-6347-8487-93FE77F30296}"/>
              </a:ext>
            </a:extLst>
          </p:cNvPr>
          <p:cNvSpPr>
            <a:spLocks/>
          </p:cNvSpPr>
          <p:nvPr/>
        </p:nvSpPr>
        <p:spPr bwMode="auto">
          <a:xfrm>
            <a:off x="4733925" y="2294335"/>
            <a:ext cx="3024188" cy="1026319"/>
          </a:xfrm>
          <a:prstGeom prst="borderCallout2">
            <a:avLst>
              <a:gd name="adj1" fmla="val 8352"/>
              <a:gd name="adj2" fmla="val -1889"/>
              <a:gd name="adj3" fmla="val 8352"/>
              <a:gd name="adj4" fmla="val -20236"/>
              <a:gd name="adj5" fmla="val 69259"/>
              <a:gd name="adj6" fmla="val -49880"/>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kumimoji="1" lang="en-US" altLang="zh-CN" sz="1800" b="1">
                <a:latin typeface="楷体_GB2312" pitchFamily="49" charset="-122"/>
                <a:ea typeface="楷体_GB2312" pitchFamily="49" charset="-122"/>
              </a:rPr>
              <a:t>   </a:t>
            </a:r>
            <a:r>
              <a:rPr kumimoji="1" lang="zh-CN" altLang="en-US" sz="1800" b="1">
                <a:latin typeface="楷体_GB2312" pitchFamily="49" charset="-122"/>
                <a:ea typeface="楷体_GB2312" pitchFamily="49" charset="-122"/>
              </a:rPr>
              <a:t>把一个整型数</a:t>
            </a:r>
            <a:r>
              <a:rPr kumimoji="1" lang="en-US" altLang="zh-CN" sz="1800" b="1">
                <a:latin typeface="楷体_GB2312" pitchFamily="49" charset="-122"/>
                <a:ea typeface="楷体_GB2312" pitchFamily="49" charset="-122"/>
              </a:rPr>
              <a:t>(int)</a:t>
            </a:r>
            <a:r>
              <a:rPr kumimoji="1" lang="zh-CN" altLang="en-US" sz="1800" b="1">
                <a:latin typeface="楷体_GB2312" pitchFamily="49" charset="-122"/>
                <a:ea typeface="楷体_GB2312" pitchFamily="49" charset="-122"/>
              </a:rPr>
              <a:t>转换为双精度型数</a:t>
            </a:r>
            <a:r>
              <a:rPr kumimoji="1" lang="en-US" altLang="zh-CN" sz="1800" b="1">
                <a:latin typeface="楷体_GB2312" pitchFamily="49" charset="-122"/>
                <a:ea typeface="楷体_GB2312" pitchFamily="49" charset="-122"/>
              </a:rPr>
              <a:t>(double) ,</a:t>
            </a:r>
            <a:r>
              <a:rPr kumimoji="1" lang="zh-CN" altLang="en-US" sz="1800" b="1">
                <a:latin typeface="楷体_GB2312" pitchFamily="49" charset="-122"/>
                <a:ea typeface="楷体_GB2312" pitchFamily="49" charset="-122"/>
              </a:rPr>
              <a:t>然后再把它赋给双精度型变量。</a:t>
            </a:r>
          </a:p>
        </p:txBody>
      </p:sp>
    </p:spTree>
    <p:extLst>
      <p:ext uri="{BB962C8B-B14F-4D97-AF65-F5344CB8AC3E}">
        <p14:creationId xmlns:p14="http://schemas.microsoft.com/office/powerpoint/2010/main" val="9382156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61987">
                                            <p:txEl>
                                              <p:pRg st="1" end="1"/>
                                            </p:txEl>
                                          </p:spTgt>
                                        </p:tgtEl>
                                        <p:attrNameLst>
                                          <p:attrName>style.visibility</p:attrName>
                                        </p:attrNameLst>
                                      </p:cBhvr>
                                      <p:to>
                                        <p:strVal val="visible"/>
                                      </p:to>
                                    </p:set>
                                    <p:anim calcmode="lin" valueType="num">
                                      <p:cBhvr additive="base">
                                        <p:cTn id="7" dur="500" fill="hold"/>
                                        <p:tgtEl>
                                          <p:spTgt spid="196198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61987">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961987">
                                            <p:txEl>
                                              <p:pRg st="2" end="2"/>
                                            </p:txEl>
                                          </p:spTgt>
                                        </p:tgtEl>
                                        <p:attrNameLst>
                                          <p:attrName>style.visibility</p:attrName>
                                        </p:attrNameLst>
                                      </p:cBhvr>
                                      <p:to>
                                        <p:strVal val="visible"/>
                                      </p:to>
                                    </p:set>
                                    <p:anim calcmode="lin" valueType="num">
                                      <p:cBhvr additive="base">
                                        <p:cTn id="11" dur="500" fill="hold"/>
                                        <p:tgtEl>
                                          <p:spTgt spid="1961987">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9619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961988"/>
                                        </p:tgtEl>
                                        <p:attrNameLst>
                                          <p:attrName>style.visibility</p:attrName>
                                        </p:attrNameLst>
                                      </p:cBhvr>
                                      <p:to>
                                        <p:strVal val="visible"/>
                                      </p:to>
                                    </p:set>
                                    <p:anim calcmode="lin" valueType="num">
                                      <p:cBhvr additive="base">
                                        <p:cTn id="17" dur="500" fill="hold"/>
                                        <p:tgtEl>
                                          <p:spTgt spid="1961988"/>
                                        </p:tgtEl>
                                        <p:attrNameLst>
                                          <p:attrName>ppt_x</p:attrName>
                                        </p:attrNameLst>
                                      </p:cBhvr>
                                      <p:tavLst>
                                        <p:tav tm="0">
                                          <p:val>
                                            <p:strVal val="#ppt_x"/>
                                          </p:val>
                                        </p:tav>
                                        <p:tav tm="100000">
                                          <p:val>
                                            <p:strVal val="#ppt_x"/>
                                          </p:val>
                                        </p:tav>
                                      </p:tavLst>
                                    </p:anim>
                                    <p:anim calcmode="lin" valueType="num">
                                      <p:cBhvr additive="base">
                                        <p:cTn id="18" dur="500" fill="hold"/>
                                        <p:tgtEl>
                                          <p:spTgt spid="1961988"/>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1961987">
                                            <p:txEl>
                                              <p:pRg st="4" end="4"/>
                                            </p:txEl>
                                          </p:spTgt>
                                        </p:tgtEl>
                                        <p:attrNameLst>
                                          <p:attrName>style.visibility</p:attrName>
                                        </p:attrNameLst>
                                      </p:cBhvr>
                                      <p:to>
                                        <p:strVal val="visible"/>
                                      </p:to>
                                    </p:set>
                                    <p:anim calcmode="lin" valueType="num">
                                      <p:cBhvr additive="base">
                                        <p:cTn id="23" dur="500" fill="hold"/>
                                        <p:tgtEl>
                                          <p:spTgt spid="1961987">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96198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1961987">
                                            <p:txEl>
                                              <p:pRg st="5" end="5"/>
                                            </p:txEl>
                                          </p:spTgt>
                                        </p:tgtEl>
                                        <p:attrNameLst>
                                          <p:attrName>style.visibility</p:attrName>
                                        </p:attrNameLst>
                                      </p:cBhvr>
                                      <p:to>
                                        <p:strVal val="visible"/>
                                      </p:to>
                                    </p:set>
                                    <p:anim calcmode="lin" valueType="num">
                                      <p:cBhvr additive="base">
                                        <p:cTn id="29" dur="500" fill="hold"/>
                                        <p:tgtEl>
                                          <p:spTgt spid="1961987">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96198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1988" grpId="0" animBg="1"/>
    </p:bldLst>
  </p:timing>
</p:sld>
</file>

<file path=ppt/slides/slide2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7695ABE5-218E-8E41-A6E7-2C6A8E68A914}"/>
              </a:ext>
            </a:extLst>
          </p:cNvPr>
          <p:cNvSpPr>
            <a:spLocks noGrp="1" noChangeArrowheads="1"/>
          </p:cNvSpPr>
          <p:nvPr>
            <p:ph type="ctrTitle"/>
          </p:nvPr>
        </p:nvSpPr>
        <p:spPr>
          <a:xfrm>
            <a:off x="1657350" y="1143000"/>
            <a:ext cx="5829300" cy="228600"/>
          </a:xfrm>
        </p:spPr>
        <p:txBody>
          <a:bodyPr rtlCol="0" anchor="ctr">
            <a:normAutofit fontScale="90000"/>
          </a:bodyPr>
          <a:lstStyle/>
          <a:p>
            <a:pPr eaLnBrk="1" fontAlgn="auto" hangingPunct="1">
              <a:spcAft>
                <a:spcPts val="0"/>
              </a:spcAft>
              <a:defRPr/>
            </a:pPr>
            <a:endParaRPr lang="zh-CN" altLang="zh-CN" sz="3300"/>
          </a:p>
        </p:txBody>
      </p:sp>
      <p:sp>
        <p:nvSpPr>
          <p:cNvPr id="1964035" name="Rectangle 3">
            <a:extLst>
              <a:ext uri="{FF2B5EF4-FFF2-40B4-BE49-F238E27FC236}">
                <a16:creationId xmlns:a16="http://schemas.microsoft.com/office/drawing/2014/main" id="{6E258ECF-E8E5-8C43-B9FF-C75175D9C20C}"/>
              </a:ext>
            </a:extLst>
          </p:cNvPr>
          <p:cNvSpPr>
            <a:spLocks noGrp="1" noChangeArrowheads="1"/>
          </p:cNvSpPr>
          <p:nvPr>
            <p:ph type="subTitle" idx="1"/>
          </p:nvPr>
        </p:nvSpPr>
        <p:spPr>
          <a:xfrm>
            <a:off x="1257301" y="1143000"/>
            <a:ext cx="6555581" cy="4629150"/>
          </a:xfrm>
          <a:extLst>
            <a:ext uri="{909E8E84-426E-40DD-AFC4-6F175D3DCCD1}">
              <a14:hiddenFill xmlns:a14="http://schemas.microsoft.com/office/drawing/2010/main">
                <a:gradFill rotWithShape="0">
                  <a:gsLst>
                    <a:gs pos="0">
                      <a:srgbClr val="5E9EFF"/>
                    </a:gs>
                    <a:gs pos="20000">
                      <a:srgbClr val="85C2FF"/>
                    </a:gs>
                    <a:gs pos="35001">
                      <a:srgbClr val="C4D6EB"/>
                    </a:gs>
                    <a:gs pos="50000">
                      <a:srgbClr val="FFEBFA"/>
                    </a:gs>
                    <a:gs pos="64999">
                      <a:srgbClr val="C4D6EB"/>
                    </a:gs>
                    <a:gs pos="80000">
                      <a:srgbClr val="85C2FF"/>
                    </a:gs>
                    <a:gs pos="100000">
                      <a:srgbClr val="5E9EFF"/>
                    </a:gs>
                  </a:gsLst>
                  <a:lin ang="2700000" scaled="1"/>
                </a:gradFill>
              </a14:hiddenFill>
            </a:ext>
          </a:extLst>
        </p:spPr>
        <p:txBody>
          <a:bodyPr/>
          <a:lstStyle/>
          <a:p>
            <a:pPr algn="l" eaLnBrk="1" hangingPunct="1"/>
            <a:r>
              <a:rPr lang="zh-CN" altLang="en-US" sz="2100">
                <a:latin typeface="楷体_GB2312" pitchFamily="49" charset="-122"/>
                <a:ea typeface="楷体_GB2312" pitchFamily="49" charset="-122"/>
              </a:rPr>
              <a:t>具体表现在以下几个方面：</a:t>
            </a:r>
          </a:p>
          <a:p>
            <a:pPr algn="l" eaLnBrk="1" hangingPunct="1"/>
            <a:r>
              <a:rPr lang="zh-CN" altLang="en-US" sz="2100">
                <a:solidFill>
                  <a:srgbClr val="000000"/>
                </a:solidFill>
                <a:latin typeface="楷体_GB2312" pitchFamily="49" charset="-122"/>
                <a:ea typeface="楷体_GB2312" pitchFamily="49" charset="-122"/>
              </a:rPr>
              <a:t> </a:t>
            </a:r>
            <a:r>
              <a:rPr lang="en-US" altLang="zh-CN" sz="2100">
                <a:solidFill>
                  <a:srgbClr val="FF0000"/>
                </a:solidFill>
                <a:latin typeface="楷体_GB2312" pitchFamily="49" charset="-122"/>
                <a:ea typeface="楷体_GB2312" pitchFamily="49" charset="-122"/>
              </a:rPr>
              <a:t>(1) </a:t>
            </a:r>
            <a:r>
              <a:rPr lang="zh-CN" altLang="en-US" sz="2100">
                <a:solidFill>
                  <a:srgbClr val="FF0000"/>
                </a:solidFill>
                <a:latin typeface="楷体_GB2312" pitchFamily="49" charset="-122"/>
                <a:ea typeface="楷体_GB2312" pitchFamily="49" charset="-122"/>
              </a:rPr>
              <a:t>可以用派生类对象给基类对象赋值。</a:t>
            </a:r>
          </a:p>
          <a:p>
            <a:pPr algn="l" eaLnBrk="1" hangingPunct="1"/>
            <a:r>
              <a:rPr lang="zh-CN" altLang="en-US" sz="2100">
                <a:solidFill>
                  <a:srgbClr val="000000"/>
                </a:solidFill>
                <a:latin typeface="楷体_GB2312" pitchFamily="49" charset="-122"/>
                <a:ea typeface="楷体_GB2312" pitchFamily="49" charset="-122"/>
              </a:rPr>
              <a:t>例如</a:t>
            </a:r>
            <a:r>
              <a:rPr lang="en-US" altLang="zh-CN" sz="2100">
                <a:solidFill>
                  <a:srgbClr val="000000"/>
                </a:solidFill>
                <a:latin typeface="楷体_GB2312" pitchFamily="49" charset="-122"/>
                <a:ea typeface="楷体_GB2312" pitchFamily="49" charset="-122"/>
              </a:rPr>
              <a:t>:</a:t>
            </a:r>
          </a:p>
          <a:p>
            <a:pPr algn="just" eaLnBrk="1" hangingPunct="1"/>
            <a:r>
              <a:rPr lang="en-US" altLang="zh-CN" sz="2100">
                <a:solidFill>
                  <a:srgbClr val="000000"/>
                </a:solidFill>
                <a:latin typeface="楷体_GB2312" pitchFamily="49" charset="-122"/>
                <a:ea typeface="楷体_GB2312" pitchFamily="49" charset="-122"/>
              </a:rPr>
              <a:t> </a:t>
            </a:r>
            <a:r>
              <a:rPr lang="en-US" altLang="zh-CN" sz="2100">
                <a:solidFill>
                  <a:srgbClr val="FF0000"/>
                </a:solidFill>
                <a:latin typeface="楷体_GB2312" pitchFamily="49" charset="-122"/>
                <a:ea typeface="楷体_GB2312" pitchFamily="49" charset="-122"/>
              </a:rPr>
              <a:t>Base b;</a:t>
            </a:r>
            <a:r>
              <a:rPr lang="en-US" altLang="zh-CN" sz="2100">
                <a:solidFill>
                  <a:srgbClr val="000000"/>
                </a:solidFill>
                <a:latin typeface="楷体_GB2312" pitchFamily="49" charset="-122"/>
                <a:ea typeface="楷体_GB2312" pitchFamily="49" charset="-122"/>
              </a:rPr>
              <a:t>      //</a:t>
            </a:r>
            <a:r>
              <a:rPr lang="zh-CN" altLang="en-US" sz="2100">
                <a:solidFill>
                  <a:srgbClr val="000000"/>
                </a:solidFill>
                <a:latin typeface="楷体_GB2312" pitchFamily="49" charset="-122"/>
                <a:ea typeface="楷体_GB2312" pitchFamily="49" charset="-122"/>
              </a:rPr>
              <a:t>定义基类</a:t>
            </a:r>
            <a:r>
              <a:rPr lang="en-US" altLang="zh-CN" sz="2100">
                <a:solidFill>
                  <a:srgbClr val="000000"/>
                </a:solidFill>
                <a:latin typeface="楷体_GB2312" pitchFamily="49" charset="-122"/>
                <a:ea typeface="楷体_GB2312" pitchFamily="49" charset="-122"/>
              </a:rPr>
              <a:t>Base</a:t>
            </a:r>
            <a:r>
              <a:rPr lang="zh-CN" altLang="en-US" sz="2100">
                <a:solidFill>
                  <a:srgbClr val="000000"/>
                </a:solidFill>
                <a:latin typeface="楷体_GB2312" pitchFamily="49" charset="-122"/>
                <a:ea typeface="楷体_GB2312" pitchFamily="49" charset="-122"/>
              </a:rPr>
              <a:t>的对象</a:t>
            </a:r>
            <a:r>
              <a:rPr lang="en-US" altLang="zh-CN" sz="2100">
                <a:solidFill>
                  <a:srgbClr val="000000"/>
                </a:solidFill>
                <a:latin typeface="楷体_GB2312" pitchFamily="49" charset="-122"/>
                <a:ea typeface="楷体_GB2312" pitchFamily="49" charset="-122"/>
              </a:rPr>
              <a:t>b</a:t>
            </a:r>
          </a:p>
          <a:p>
            <a:pPr algn="just" eaLnBrk="1" hangingPunct="1"/>
            <a:r>
              <a:rPr lang="en-US" altLang="zh-CN" sz="2100">
                <a:solidFill>
                  <a:srgbClr val="000000"/>
                </a:solidFill>
                <a:latin typeface="楷体_GB2312" pitchFamily="49" charset="-122"/>
                <a:ea typeface="楷体_GB2312" pitchFamily="49" charset="-122"/>
              </a:rPr>
              <a:t> </a:t>
            </a:r>
            <a:r>
              <a:rPr lang="en-US" altLang="zh-CN" sz="2100">
                <a:solidFill>
                  <a:srgbClr val="FF0000"/>
                </a:solidFill>
                <a:latin typeface="楷体_GB2312" pitchFamily="49" charset="-122"/>
                <a:ea typeface="楷体_GB2312" pitchFamily="49" charset="-122"/>
              </a:rPr>
              <a:t>Derived d;</a:t>
            </a:r>
            <a:r>
              <a:rPr lang="en-US" altLang="zh-CN" sz="2100">
                <a:solidFill>
                  <a:srgbClr val="000000"/>
                </a:solidFill>
                <a:latin typeface="楷体_GB2312" pitchFamily="49" charset="-122"/>
                <a:ea typeface="楷体_GB2312" pitchFamily="49" charset="-122"/>
              </a:rPr>
              <a:t>   //</a:t>
            </a:r>
            <a:r>
              <a:rPr lang="zh-CN" altLang="en-US" sz="2100">
                <a:solidFill>
                  <a:srgbClr val="000000"/>
                </a:solidFill>
                <a:latin typeface="楷体_GB2312" pitchFamily="49" charset="-122"/>
                <a:ea typeface="楷体_GB2312" pitchFamily="49" charset="-122"/>
              </a:rPr>
              <a:t>定义公有派生类</a:t>
            </a:r>
            <a:r>
              <a:rPr lang="en-US" altLang="zh-CN" sz="2100">
                <a:solidFill>
                  <a:srgbClr val="000000"/>
                </a:solidFill>
                <a:latin typeface="楷体_GB2312" pitchFamily="49" charset="-122"/>
                <a:ea typeface="楷体_GB2312" pitchFamily="49" charset="-122"/>
              </a:rPr>
              <a:t>Derived</a:t>
            </a:r>
            <a:r>
              <a:rPr lang="zh-CN" altLang="en-US" sz="2100">
                <a:solidFill>
                  <a:srgbClr val="000000"/>
                </a:solidFill>
                <a:latin typeface="楷体_GB2312" pitchFamily="49" charset="-122"/>
                <a:ea typeface="楷体_GB2312" pitchFamily="49" charset="-122"/>
              </a:rPr>
              <a:t>的对象</a:t>
            </a:r>
            <a:r>
              <a:rPr lang="en-US" altLang="zh-CN" sz="2100">
                <a:solidFill>
                  <a:srgbClr val="000000"/>
                </a:solidFill>
                <a:latin typeface="楷体_GB2312" pitchFamily="49" charset="-122"/>
                <a:ea typeface="楷体_GB2312" pitchFamily="49" charset="-122"/>
              </a:rPr>
              <a:t>d</a:t>
            </a:r>
          </a:p>
          <a:p>
            <a:pPr algn="just" eaLnBrk="1" hangingPunct="1"/>
            <a:r>
              <a:rPr lang="en-US" altLang="zh-CN" sz="2100">
                <a:solidFill>
                  <a:srgbClr val="FF0000"/>
                </a:solidFill>
                <a:latin typeface="楷体_GB2312" pitchFamily="49" charset="-122"/>
                <a:ea typeface="楷体_GB2312" pitchFamily="49" charset="-122"/>
              </a:rPr>
              <a:t> b=d;</a:t>
            </a:r>
            <a:r>
              <a:rPr lang="en-US" altLang="zh-CN" sz="2100">
                <a:solidFill>
                  <a:srgbClr val="000000"/>
                </a:solidFill>
                <a:latin typeface="楷体_GB2312" pitchFamily="49" charset="-122"/>
                <a:ea typeface="楷体_GB2312" pitchFamily="49" charset="-122"/>
              </a:rPr>
              <a:t>         </a:t>
            </a:r>
            <a:endParaRPr lang="en-US" altLang="zh-CN" sz="2100">
              <a:solidFill>
                <a:srgbClr val="003399"/>
              </a:solidFill>
              <a:latin typeface="楷体_GB2312" pitchFamily="49" charset="-122"/>
              <a:ea typeface="楷体_GB2312" pitchFamily="49" charset="-122"/>
            </a:endParaRPr>
          </a:p>
          <a:p>
            <a:pPr algn="just" eaLnBrk="1" hangingPunct="1"/>
            <a:r>
              <a:rPr lang="en-US" altLang="zh-CN" sz="2100">
                <a:solidFill>
                  <a:srgbClr val="000000"/>
                </a:solidFill>
                <a:latin typeface="楷体_GB2312" pitchFamily="49" charset="-122"/>
                <a:ea typeface="楷体_GB2312" pitchFamily="49" charset="-122"/>
              </a:rPr>
              <a:t>   </a:t>
            </a:r>
          </a:p>
          <a:p>
            <a:pPr algn="just" eaLnBrk="1" hangingPunct="1"/>
            <a:r>
              <a:rPr lang="en-US" altLang="zh-CN" sz="2100">
                <a:solidFill>
                  <a:srgbClr val="000000"/>
                </a:solidFill>
                <a:latin typeface="楷体_GB2312" pitchFamily="49" charset="-122"/>
                <a:ea typeface="楷体_GB2312" pitchFamily="49" charset="-122"/>
              </a:rPr>
              <a:t>    </a:t>
            </a:r>
            <a:r>
              <a:rPr lang="zh-CN" altLang="en-US" sz="2100">
                <a:solidFill>
                  <a:srgbClr val="000000"/>
                </a:solidFill>
                <a:latin typeface="楷体_GB2312" pitchFamily="49" charset="-122"/>
                <a:ea typeface="楷体_GB2312" pitchFamily="49" charset="-122"/>
              </a:rPr>
              <a:t>这样赋值的效果是</a:t>
            </a:r>
            <a:r>
              <a:rPr lang="en-US" altLang="zh-CN" sz="2100">
                <a:solidFill>
                  <a:srgbClr val="000000"/>
                </a:solidFill>
                <a:latin typeface="楷体_GB2312" pitchFamily="49" charset="-122"/>
                <a:ea typeface="楷体_GB2312" pitchFamily="49" charset="-122"/>
              </a:rPr>
              <a:t>,</a:t>
            </a:r>
            <a:r>
              <a:rPr lang="zh-CN" altLang="en-US" sz="2100">
                <a:solidFill>
                  <a:srgbClr val="000000"/>
                </a:solidFill>
                <a:latin typeface="楷体_GB2312" pitchFamily="49" charset="-122"/>
                <a:ea typeface="楷体_GB2312" pitchFamily="49" charset="-122"/>
              </a:rPr>
              <a:t>对象</a:t>
            </a:r>
            <a:r>
              <a:rPr lang="en-US" altLang="zh-CN" sz="2100">
                <a:solidFill>
                  <a:srgbClr val="000000"/>
                </a:solidFill>
                <a:latin typeface="楷体_GB2312" pitchFamily="49" charset="-122"/>
                <a:ea typeface="楷体_GB2312" pitchFamily="49" charset="-122"/>
              </a:rPr>
              <a:t>b</a:t>
            </a:r>
            <a:r>
              <a:rPr lang="zh-CN" altLang="en-US" sz="2100">
                <a:solidFill>
                  <a:srgbClr val="000000"/>
                </a:solidFill>
                <a:latin typeface="楷体_GB2312" pitchFamily="49" charset="-122"/>
                <a:ea typeface="楷体_GB2312" pitchFamily="49" charset="-122"/>
              </a:rPr>
              <a:t>中数据成员将具有对象</a:t>
            </a:r>
            <a:r>
              <a:rPr lang="en-US" altLang="zh-CN" sz="2100">
                <a:solidFill>
                  <a:srgbClr val="000000"/>
                </a:solidFill>
                <a:latin typeface="楷体_GB2312" pitchFamily="49" charset="-122"/>
                <a:ea typeface="楷体_GB2312" pitchFamily="49" charset="-122"/>
              </a:rPr>
              <a:t>d</a:t>
            </a:r>
            <a:r>
              <a:rPr lang="zh-CN" altLang="en-US" sz="2100">
                <a:solidFill>
                  <a:srgbClr val="000000"/>
                </a:solidFill>
                <a:latin typeface="楷体_GB2312" pitchFamily="49" charset="-122"/>
                <a:ea typeface="楷体_GB2312" pitchFamily="49" charset="-122"/>
              </a:rPr>
              <a:t>中对应数据成员的值。</a:t>
            </a:r>
          </a:p>
          <a:p>
            <a:pPr algn="just" eaLnBrk="1" hangingPunct="1"/>
            <a:r>
              <a:rPr lang="zh-CN" altLang="en-US" sz="2100">
                <a:latin typeface="楷体_GB2312" pitchFamily="49" charset="-122"/>
                <a:ea typeface="楷体_GB2312" pitchFamily="49" charset="-122"/>
              </a:rPr>
              <a:t>    </a:t>
            </a:r>
          </a:p>
        </p:txBody>
      </p:sp>
      <p:sp>
        <p:nvSpPr>
          <p:cNvPr id="7" name="灯片编号占位符 5">
            <a:extLst>
              <a:ext uri="{FF2B5EF4-FFF2-40B4-BE49-F238E27FC236}">
                <a16:creationId xmlns:a16="http://schemas.microsoft.com/office/drawing/2014/main" id="{E63A4BB3-491D-D448-B2E6-7945033055BC}"/>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algn="r" defTabSz="457200" rtl="0" eaLnBrk="1" fontAlgn="auto" hangingPunct="1">
              <a:spcBef>
                <a:spcPts val="0"/>
              </a:spcBef>
              <a:spcAft>
                <a:spcPts val="0"/>
              </a:spcAft>
              <a:defRPr sz="12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578BA9D8-80F9-EC49-ACA6-F087BF06F900}" type="slidenum">
              <a:rPr lang="en-US" altLang="zh-CN" smtClean="0"/>
              <a:pPr>
                <a:defRPr/>
              </a:pPr>
              <a:t>279</a:t>
            </a:fld>
            <a:endParaRPr lang="en-US" altLang="zh-CN"/>
          </a:p>
        </p:txBody>
      </p:sp>
      <p:sp>
        <p:nvSpPr>
          <p:cNvPr id="1964036" name="AutoShape 4">
            <a:extLst>
              <a:ext uri="{FF2B5EF4-FFF2-40B4-BE49-F238E27FC236}">
                <a16:creationId xmlns:a16="http://schemas.microsoft.com/office/drawing/2014/main" id="{D44A8DE5-9763-9B41-BFE2-71B97B9820ED}"/>
              </a:ext>
            </a:extLst>
          </p:cNvPr>
          <p:cNvSpPr>
            <a:spLocks/>
          </p:cNvSpPr>
          <p:nvPr/>
        </p:nvSpPr>
        <p:spPr bwMode="auto">
          <a:xfrm>
            <a:off x="3437335" y="3213497"/>
            <a:ext cx="3619500" cy="485775"/>
          </a:xfrm>
          <a:prstGeom prst="borderCallout2">
            <a:avLst>
              <a:gd name="adj1" fmla="val 17648"/>
              <a:gd name="adj2" fmla="val -1579"/>
              <a:gd name="adj3" fmla="val 17648"/>
              <a:gd name="adj4" fmla="val -20458"/>
              <a:gd name="adj5" fmla="val -981"/>
              <a:gd name="adj6" fmla="val -40167"/>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kumimoji="1" lang="zh-CN" altLang="en-US" sz="1800" b="1">
                <a:solidFill>
                  <a:srgbClr val="003399"/>
                </a:solidFill>
                <a:latin typeface="楷体_GB2312" pitchFamily="49" charset="-122"/>
                <a:ea typeface="楷体_GB2312" pitchFamily="49" charset="-122"/>
              </a:rPr>
              <a:t>用派生类对象</a:t>
            </a:r>
            <a:r>
              <a:rPr kumimoji="1" lang="en-US" altLang="zh-CN" sz="1800" b="1">
                <a:solidFill>
                  <a:srgbClr val="003399"/>
                </a:solidFill>
                <a:latin typeface="楷体_GB2312" pitchFamily="49" charset="-122"/>
                <a:ea typeface="楷体_GB2312" pitchFamily="49" charset="-122"/>
              </a:rPr>
              <a:t>d</a:t>
            </a:r>
            <a:r>
              <a:rPr kumimoji="1" lang="zh-CN" altLang="en-US" sz="1800" b="1">
                <a:solidFill>
                  <a:srgbClr val="003399"/>
                </a:solidFill>
                <a:latin typeface="楷体_GB2312" pitchFamily="49" charset="-122"/>
                <a:ea typeface="楷体_GB2312" pitchFamily="49" charset="-122"/>
              </a:rPr>
              <a:t>对基类对象</a:t>
            </a:r>
            <a:r>
              <a:rPr kumimoji="1" lang="en-US" altLang="zh-CN" sz="1800" b="1">
                <a:solidFill>
                  <a:srgbClr val="003399"/>
                </a:solidFill>
                <a:latin typeface="楷体_GB2312" pitchFamily="49" charset="-122"/>
                <a:ea typeface="楷体_GB2312" pitchFamily="49" charset="-122"/>
              </a:rPr>
              <a:t>b</a:t>
            </a:r>
            <a:r>
              <a:rPr kumimoji="1" lang="zh-CN" altLang="en-US" sz="1800" b="1">
                <a:solidFill>
                  <a:srgbClr val="003399"/>
                </a:solidFill>
                <a:latin typeface="楷体_GB2312" pitchFamily="49" charset="-122"/>
                <a:ea typeface="楷体_GB2312" pitchFamily="49" charset="-122"/>
              </a:rPr>
              <a:t>赋值</a:t>
            </a:r>
          </a:p>
        </p:txBody>
      </p:sp>
    </p:spTree>
    <p:extLst>
      <p:ext uri="{BB962C8B-B14F-4D97-AF65-F5344CB8AC3E}">
        <p14:creationId xmlns:p14="http://schemas.microsoft.com/office/powerpoint/2010/main" val="14630599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64035">
                                            <p:txEl>
                                              <p:pRg st="2" end="2"/>
                                            </p:txEl>
                                          </p:spTgt>
                                        </p:tgtEl>
                                        <p:attrNameLst>
                                          <p:attrName>style.visibility</p:attrName>
                                        </p:attrNameLst>
                                      </p:cBhvr>
                                      <p:to>
                                        <p:strVal val="visible"/>
                                      </p:to>
                                    </p:set>
                                    <p:anim calcmode="lin" valueType="num">
                                      <p:cBhvr additive="base">
                                        <p:cTn id="7" dur="500" fill="hold"/>
                                        <p:tgtEl>
                                          <p:spTgt spid="196403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64035">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964035">
                                            <p:txEl>
                                              <p:pRg st="3" end="3"/>
                                            </p:txEl>
                                          </p:spTgt>
                                        </p:tgtEl>
                                        <p:attrNameLst>
                                          <p:attrName>style.visibility</p:attrName>
                                        </p:attrNameLst>
                                      </p:cBhvr>
                                      <p:to>
                                        <p:strVal val="visible"/>
                                      </p:to>
                                    </p:set>
                                    <p:anim calcmode="lin" valueType="num">
                                      <p:cBhvr additive="base">
                                        <p:cTn id="11" dur="500" fill="hold"/>
                                        <p:tgtEl>
                                          <p:spTgt spid="1964035">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964035">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964035">
                                            <p:txEl>
                                              <p:pRg st="4" end="4"/>
                                            </p:txEl>
                                          </p:spTgt>
                                        </p:tgtEl>
                                        <p:attrNameLst>
                                          <p:attrName>style.visibility</p:attrName>
                                        </p:attrNameLst>
                                      </p:cBhvr>
                                      <p:to>
                                        <p:strVal val="visible"/>
                                      </p:to>
                                    </p:set>
                                    <p:anim calcmode="lin" valueType="num">
                                      <p:cBhvr additive="base">
                                        <p:cTn id="15" dur="500" fill="hold"/>
                                        <p:tgtEl>
                                          <p:spTgt spid="1964035">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964035">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964035">
                                            <p:txEl>
                                              <p:pRg st="5" end="5"/>
                                            </p:txEl>
                                          </p:spTgt>
                                        </p:tgtEl>
                                        <p:attrNameLst>
                                          <p:attrName>style.visibility</p:attrName>
                                        </p:attrNameLst>
                                      </p:cBhvr>
                                      <p:to>
                                        <p:strVal val="visible"/>
                                      </p:to>
                                    </p:set>
                                    <p:anim calcmode="lin" valueType="num">
                                      <p:cBhvr additive="base">
                                        <p:cTn id="19" dur="500" fill="hold"/>
                                        <p:tgtEl>
                                          <p:spTgt spid="1964035">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6403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964035">
                                            <p:txEl>
                                              <p:pRg st="6" end="6"/>
                                            </p:txEl>
                                          </p:spTgt>
                                        </p:tgtEl>
                                        <p:attrNameLst>
                                          <p:attrName>style.visibility</p:attrName>
                                        </p:attrNameLst>
                                      </p:cBhvr>
                                      <p:to>
                                        <p:strVal val="visible"/>
                                      </p:to>
                                    </p:set>
                                    <p:anim calcmode="lin" valueType="num">
                                      <p:cBhvr additive="base">
                                        <p:cTn id="25" dur="500" fill="hold"/>
                                        <p:tgtEl>
                                          <p:spTgt spid="1964035">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96403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964036"/>
                                        </p:tgtEl>
                                        <p:attrNameLst>
                                          <p:attrName>style.visibility</p:attrName>
                                        </p:attrNameLst>
                                      </p:cBhvr>
                                      <p:to>
                                        <p:strVal val="visible"/>
                                      </p:to>
                                    </p:set>
                                    <p:anim calcmode="lin" valueType="num">
                                      <p:cBhvr additive="base">
                                        <p:cTn id="31" dur="500" fill="hold"/>
                                        <p:tgtEl>
                                          <p:spTgt spid="1964036"/>
                                        </p:tgtEl>
                                        <p:attrNameLst>
                                          <p:attrName>ppt_x</p:attrName>
                                        </p:attrNameLst>
                                      </p:cBhvr>
                                      <p:tavLst>
                                        <p:tav tm="0">
                                          <p:val>
                                            <p:strVal val="#ppt_x"/>
                                          </p:val>
                                        </p:tav>
                                        <p:tav tm="100000">
                                          <p:val>
                                            <p:strVal val="#ppt_x"/>
                                          </p:val>
                                        </p:tav>
                                      </p:tavLst>
                                    </p:anim>
                                    <p:anim calcmode="lin" valueType="num">
                                      <p:cBhvr additive="base">
                                        <p:cTn id="32" dur="500" fill="hold"/>
                                        <p:tgtEl>
                                          <p:spTgt spid="1964036"/>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964035">
                                            <p:txEl>
                                              <p:pRg st="7" end="7"/>
                                            </p:txEl>
                                          </p:spTgt>
                                        </p:tgtEl>
                                        <p:attrNameLst>
                                          <p:attrName>style.visibility</p:attrName>
                                        </p:attrNameLst>
                                      </p:cBhvr>
                                      <p:to>
                                        <p:strVal val="visible"/>
                                      </p:to>
                                    </p:set>
                                    <p:anim calcmode="lin" valueType="num">
                                      <p:cBhvr additive="base">
                                        <p:cTn id="37" dur="500" fill="hold"/>
                                        <p:tgtEl>
                                          <p:spTgt spid="196403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964035">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964035">
                                            <p:txEl>
                                              <p:pRg st="8" end="8"/>
                                            </p:txEl>
                                          </p:spTgt>
                                        </p:tgtEl>
                                        <p:attrNameLst>
                                          <p:attrName>style.visibility</p:attrName>
                                        </p:attrNameLst>
                                      </p:cBhvr>
                                      <p:to>
                                        <p:strVal val="visible"/>
                                      </p:to>
                                    </p:set>
                                    <p:anim calcmode="lin" valueType="num">
                                      <p:cBhvr additive="base">
                                        <p:cTn id="41" dur="500" fill="hold"/>
                                        <p:tgtEl>
                                          <p:spTgt spid="1964035">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96403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403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5FEFF"/>
        </a:solidFill>
        <a:effectLst/>
      </p:bgPr>
    </p:bg>
    <p:spTree>
      <p:nvGrpSpPr>
        <p:cNvPr id="1" name=""/>
        <p:cNvGrpSpPr/>
        <p:nvPr/>
      </p:nvGrpSpPr>
      <p:grpSpPr>
        <a:xfrm>
          <a:off x="0" y="0"/>
          <a:ext cx="0" cy="0"/>
          <a:chOff x="0" y="0"/>
          <a:chExt cx="0" cy="0"/>
        </a:xfrm>
      </p:grpSpPr>
      <p:sp>
        <p:nvSpPr>
          <p:cNvPr id="32771" name="Rectangle 3">
            <a:extLst>
              <a:ext uri="{FF2B5EF4-FFF2-40B4-BE49-F238E27FC236}">
                <a16:creationId xmlns:a16="http://schemas.microsoft.com/office/drawing/2014/main" id="{A593D753-E66F-4972-BB80-10C8B265F0D3}"/>
              </a:ext>
            </a:extLst>
          </p:cNvPr>
          <p:cNvSpPr>
            <a:spLocks noGrp="1" noChangeArrowheads="1"/>
          </p:cNvSpPr>
          <p:nvPr>
            <p:ph type="ctrTitle" idx="4294967295"/>
          </p:nvPr>
        </p:nvSpPr>
        <p:spPr>
          <a:xfrm>
            <a:off x="1885950" y="1071563"/>
            <a:ext cx="6115050" cy="514350"/>
          </a:xfrm>
          <a:prstGeom prst="rect">
            <a:avLst/>
          </a:prstGeom>
        </p:spPr>
        <p:txBody>
          <a:bodyPr anchor="t"/>
          <a:lstStyle/>
          <a:p>
            <a:pPr eaLnBrk="1" hangingPunct="1">
              <a:lnSpc>
                <a:spcPct val="150000"/>
              </a:lnSpc>
              <a:defRPr/>
            </a:pPr>
            <a:r>
              <a:rPr lang="zh-CN" altLang="en-US" dirty="0">
                <a:effectLst>
                  <a:outerShdw blurRad="38100" dist="38100" dir="2700000" algn="tl">
                    <a:srgbClr val="000000"/>
                  </a:outerShdw>
                </a:effectLst>
                <a:latin typeface="Arial" charset="0"/>
                <a:ea typeface="黑体" pitchFamily="2" charset="-122"/>
              </a:rPr>
              <a:t>*4.</a:t>
            </a:r>
            <a:r>
              <a:rPr lang="en-US" altLang="zh-CN" dirty="0">
                <a:effectLst>
                  <a:outerShdw blurRad="38100" dist="38100" dir="2700000" algn="tl">
                    <a:srgbClr val="000000"/>
                  </a:outerShdw>
                </a:effectLst>
                <a:latin typeface="Arial" charset="0"/>
                <a:ea typeface="黑体" pitchFamily="2" charset="-122"/>
              </a:rPr>
              <a:t>9</a:t>
            </a:r>
            <a:r>
              <a:rPr lang="zh-CN" altLang="en-US" dirty="0">
                <a:effectLst>
                  <a:outerShdw blurRad="38100" dist="38100" dir="2700000" algn="tl">
                    <a:srgbClr val="000000"/>
                  </a:outerShdw>
                </a:effectLst>
                <a:latin typeface="Arial" charset="0"/>
                <a:ea typeface="黑体" pitchFamily="2" charset="-122"/>
              </a:rPr>
              <a:t> 函数模板</a:t>
            </a:r>
          </a:p>
        </p:txBody>
      </p:sp>
      <p:sp>
        <p:nvSpPr>
          <p:cNvPr id="32770" name="Rectangle 2">
            <a:extLst>
              <a:ext uri="{FF2B5EF4-FFF2-40B4-BE49-F238E27FC236}">
                <a16:creationId xmlns:a16="http://schemas.microsoft.com/office/drawing/2014/main" id="{070465B7-9516-45DE-BB01-27058EE541EE}"/>
              </a:ext>
            </a:extLst>
          </p:cNvPr>
          <p:cNvSpPr>
            <a:spLocks noGrp="1" noChangeArrowheads="1"/>
          </p:cNvSpPr>
          <p:nvPr>
            <p:ph type="subTitle" idx="4294967295"/>
          </p:nvPr>
        </p:nvSpPr>
        <p:spPr>
          <a:xfrm>
            <a:off x="1143000" y="1714500"/>
            <a:ext cx="6286500" cy="414456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buNone/>
            </a:pPr>
            <a:r>
              <a:rPr lang="zh-CN" altLang="en-US" sz="1800" dirty="0"/>
              <a:t>定义函数模板的一般形式为 </a:t>
            </a:r>
          </a:p>
          <a:p>
            <a:pPr indent="-4763" algn="ctr">
              <a:buNone/>
            </a:pPr>
            <a:r>
              <a:rPr lang="zh-CN" altLang="en-US" sz="1800" dirty="0">
                <a:solidFill>
                  <a:srgbClr val="0000FF"/>
                </a:solidFill>
              </a:rPr>
              <a:t>或</a:t>
            </a:r>
            <a:endParaRPr lang="en-US" altLang="zh-CN" sz="1800" dirty="0">
              <a:solidFill>
                <a:srgbClr val="0000FF"/>
              </a:solidFill>
            </a:endParaRPr>
          </a:p>
          <a:p>
            <a:pPr indent="-4763">
              <a:buNone/>
            </a:pPr>
            <a:endParaRPr lang="en-US" altLang="zh-CN" sz="1800" dirty="0">
              <a:solidFill>
                <a:srgbClr val="0000FF"/>
              </a:solidFill>
            </a:endParaRPr>
          </a:p>
          <a:p>
            <a:pPr indent="-4763">
              <a:buNone/>
            </a:pPr>
            <a:r>
              <a:rPr lang="en-US" altLang="zh-CN" sz="1800" dirty="0">
                <a:solidFill>
                  <a:srgbClr val="0000FF"/>
                </a:solidFill>
              </a:rPr>
              <a:t>  </a:t>
            </a:r>
            <a:r>
              <a:rPr lang="en-US" altLang="zh-CN" sz="1500" dirty="0">
                <a:solidFill>
                  <a:srgbClr val="0000FF"/>
                </a:solidFill>
              </a:rPr>
              <a:t>T max(T </a:t>
            </a:r>
            <a:r>
              <a:rPr lang="en-US" altLang="zh-CN" sz="1500" dirty="0" err="1">
                <a:solidFill>
                  <a:srgbClr val="0000FF"/>
                </a:solidFill>
              </a:rPr>
              <a:t>a,T</a:t>
            </a:r>
            <a:r>
              <a:rPr lang="en-US" altLang="zh-CN" sz="1500" dirty="0">
                <a:solidFill>
                  <a:srgbClr val="0000FF"/>
                </a:solidFill>
              </a:rPr>
              <a:t> </a:t>
            </a:r>
            <a:r>
              <a:rPr lang="en-US" altLang="zh-CN" sz="1500" dirty="0" err="1">
                <a:solidFill>
                  <a:srgbClr val="0000FF"/>
                </a:solidFill>
              </a:rPr>
              <a:t>b,T</a:t>
            </a:r>
            <a:r>
              <a:rPr lang="en-US" altLang="zh-CN" sz="1500" dirty="0">
                <a:solidFill>
                  <a:srgbClr val="0000FF"/>
                </a:solidFill>
              </a:rPr>
              <a:t> c)          //</a:t>
            </a:r>
            <a:r>
              <a:rPr lang="zh-CN" altLang="en-US" sz="1500" dirty="0">
                <a:solidFill>
                  <a:srgbClr val="0000FF"/>
                </a:solidFill>
              </a:rPr>
              <a:t>定义一个通用函数，用</a:t>
            </a:r>
            <a:r>
              <a:rPr lang="en-US" altLang="zh-CN" sz="1500" dirty="0">
                <a:solidFill>
                  <a:srgbClr val="0000FF"/>
                </a:solidFill>
              </a:rPr>
              <a:t>T</a:t>
            </a:r>
            <a:r>
              <a:rPr lang="zh-CN" altLang="en-US" sz="1500" dirty="0">
                <a:solidFill>
                  <a:srgbClr val="0000FF"/>
                </a:solidFill>
              </a:rPr>
              <a:t>作虚拟的类型名</a:t>
            </a:r>
          </a:p>
          <a:p>
            <a:pPr indent="-4763">
              <a:buNone/>
            </a:pPr>
            <a:r>
              <a:rPr lang="en-US" altLang="zh-CN" sz="1500" b="0" dirty="0">
                <a:solidFill>
                  <a:srgbClr val="FF0000"/>
                </a:solidFill>
                <a:ea typeface="黑体" panose="02010609060101010101" pitchFamily="49" charset="-122"/>
              </a:rPr>
              <a:t>   T</a:t>
            </a:r>
            <a:r>
              <a:rPr lang="zh-CN" altLang="en-US" sz="1500" b="0" dirty="0">
                <a:solidFill>
                  <a:srgbClr val="FF0000"/>
                </a:solidFill>
                <a:ea typeface="黑体" panose="02010609060101010101" pitchFamily="49" charset="-122"/>
              </a:rPr>
              <a:t>：类型参数，实际上是一个虚拟的类型名；</a:t>
            </a:r>
            <a:endParaRPr lang="en-US" altLang="zh-CN" sz="1500" b="0" dirty="0">
              <a:solidFill>
                <a:srgbClr val="FF0000"/>
              </a:solidFill>
              <a:ea typeface="黑体" panose="02010609060101010101" pitchFamily="49" charset="-122"/>
            </a:endParaRPr>
          </a:p>
          <a:p>
            <a:pPr indent="-4763">
              <a:buNone/>
            </a:pPr>
            <a:r>
              <a:rPr lang="en-US" altLang="zh-CN" sz="1500" i="1" dirty="0">
                <a:solidFill>
                  <a:srgbClr val="FF0000"/>
                </a:solidFill>
                <a:ea typeface="黑体" panose="02010609060101010101" pitchFamily="49" charset="-122"/>
              </a:rPr>
              <a:t>  </a:t>
            </a:r>
            <a:r>
              <a:rPr lang="en-US" altLang="zh-CN" sz="1500" b="0" dirty="0">
                <a:solidFill>
                  <a:srgbClr val="FF0000"/>
                </a:solidFill>
                <a:ea typeface="黑体" panose="02010609060101010101" pitchFamily="49" charset="-122"/>
              </a:rPr>
              <a:t>class </a:t>
            </a:r>
            <a:r>
              <a:rPr lang="zh-CN" altLang="en-US" sz="1500" b="0" dirty="0">
                <a:solidFill>
                  <a:srgbClr val="FF0000"/>
                </a:solidFill>
                <a:ea typeface="黑体" panose="02010609060101010101" pitchFamily="49" charset="-122"/>
              </a:rPr>
              <a:t>和</a:t>
            </a:r>
            <a:r>
              <a:rPr lang="en-US" altLang="zh-CN" sz="1500" b="0" dirty="0" err="1">
                <a:solidFill>
                  <a:srgbClr val="FF0000"/>
                </a:solidFill>
                <a:ea typeface="黑体" panose="02010609060101010101" pitchFamily="49" charset="-122"/>
              </a:rPr>
              <a:t>typename</a:t>
            </a:r>
            <a:r>
              <a:rPr lang="zh-CN" altLang="en-US" sz="1500" b="0" dirty="0">
                <a:solidFill>
                  <a:srgbClr val="FF0000"/>
                </a:solidFill>
                <a:ea typeface="黑体" panose="02010609060101010101" pitchFamily="49" charset="-122"/>
              </a:rPr>
              <a:t>的作用相同，都表示“类型名”，可互换。</a:t>
            </a:r>
          </a:p>
          <a:p>
            <a:pPr indent="-4763">
              <a:lnSpc>
                <a:spcPct val="125000"/>
              </a:lnSpc>
              <a:buNone/>
            </a:pPr>
            <a:r>
              <a:rPr lang="zh-CN" altLang="en-US" sz="1500" b="0" dirty="0">
                <a:ea typeface="黑体" panose="02010609060101010101" pitchFamily="49" charset="-122"/>
              </a:rPr>
              <a:t>编译系统会将函数名</a:t>
            </a:r>
            <a:r>
              <a:rPr lang="en-US" altLang="zh-CN" sz="1500" b="0" dirty="0">
                <a:ea typeface="黑体" panose="02010609060101010101" pitchFamily="49" charset="-122"/>
              </a:rPr>
              <a:t>max</a:t>
            </a:r>
            <a:r>
              <a:rPr lang="zh-CN" altLang="en-US" sz="1500" b="0" dirty="0">
                <a:ea typeface="黑体" panose="02010609060101010101" pitchFamily="49" charset="-122"/>
              </a:rPr>
              <a:t>与模板</a:t>
            </a:r>
            <a:r>
              <a:rPr lang="en-US" altLang="zh-CN" sz="1500" b="0" dirty="0">
                <a:ea typeface="黑体" panose="02010609060101010101" pitchFamily="49" charset="-122"/>
              </a:rPr>
              <a:t>max</a:t>
            </a:r>
            <a:r>
              <a:rPr lang="zh-CN" altLang="en-US" sz="1500" b="0" dirty="0">
                <a:ea typeface="黑体" panose="02010609060101010101" pitchFamily="49" charset="-122"/>
              </a:rPr>
              <a:t>相匹配，将实参的类型取代了函数模板中的虚拟类型</a:t>
            </a:r>
            <a:r>
              <a:rPr lang="en-US" altLang="zh-CN" sz="1500" b="0" dirty="0">
                <a:ea typeface="黑体" panose="02010609060101010101" pitchFamily="49" charset="-122"/>
              </a:rPr>
              <a:t>T。</a:t>
            </a:r>
            <a:r>
              <a:rPr lang="zh-CN" altLang="en-US" sz="1500" b="0" dirty="0">
                <a:ea typeface="黑体" panose="02010609060101010101" pitchFamily="49" charset="-122"/>
              </a:rPr>
              <a:t>此时相当于已定义了一个函数：</a:t>
            </a:r>
            <a:endParaRPr lang="en-US" altLang="zh-CN" sz="1500" b="0" dirty="0">
              <a:ea typeface="黑体" panose="02010609060101010101" pitchFamily="49" charset="-122"/>
            </a:endParaRPr>
          </a:p>
          <a:p>
            <a:pPr indent="-4763">
              <a:lnSpc>
                <a:spcPct val="125000"/>
              </a:lnSpc>
              <a:buNone/>
            </a:pPr>
            <a:r>
              <a:rPr lang="en-US" altLang="zh-CN" sz="1500" b="0" dirty="0">
                <a:solidFill>
                  <a:srgbClr val="0000FF"/>
                </a:solidFill>
                <a:ea typeface="黑体" panose="02010609060101010101" pitchFamily="49" charset="-122"/>
              </a:rPr>
              <a:t>int max(int </a:t>
            </a:r>
            <a:r>
              <a:rPr lang="en-US" altLang="zh-CN" sz="1500" b="0" dirty="0" err="1">
                <a:solidFill>
                  <a:srgbClr val="0000FF"/>
                </a:solidFill>
                <a:ea typeface="黑体" panose="02010609060101010101" pitchFamily="49" charset="-122"/>
              </a:rPr>
              <a:t>a,int</a:t>
            </a:r>
            <a:r>
              <a:rPr lang="en-US" altLang="zh-CN" sz="1500" b="0" dirty="0">
                <a:solidFill>
                  <a:srgbClr val="0000FF"/>
                </a:solidFill>
                <a:ea typeface="黑体" panose="02010609060101010101" pitchFamily="49" charset="-122"/>
              </a:rPr>
              <a:t> </a:t>
            </a:r>
            <a:r>
              <a:rPr lang="en-US" altLang="zh-CN" sz="1500" b="0" dirty="0" err="1">
                <a:solidFill>
                  <a:srgbClr val="0000FF"/>
                </a:solidFill>
                <a:ea typeface="黑体" panose="02010609060101010101" pitchFamily="49" charset="-122"/>
              </a:rPr>
              <a:t>b,int</a:t>
            </a:r>
            <a:r>
              <a:rPr lang="en-US" altLang="zh-CN" sz="1500" b="0" dirty="0">
                <a:solidFill>
                  <a:srgbClr val="0000FF"/>
                </a:solidFill>
                <a:ea typeface="黑体" panose="02010609060101010101" pitchFamily="49" charset="-122"/>
              </a:rPr>
              <a:t> c)</a:t>
            </a:r>
          </a:p>
          <a:p>
            <a:pPr indent="-4763">
              <a:lnSpc>
                <a:spcPct val="125000"/>
              </a:lnSpc>
              <a:buNone/>
            </a:pPr>
            <a:r>
              <a:rPr lang="en-US" altLang="zh-CN" sz="1500" b="0" dirty="0">
                <a:solidFill>
                  <a:srgbClr val="0000FF"/>
                </a:solidFill>
                <a:ea typeface="黑体" panose="02010609060101010101" pitchFamily="49" charset="-122"/>
              </a:rPr>
              <a:t>{if(b&gt;a) a=b;</a:t>
            </a:r>
          </a:p>
          <a:p>
            <a:pPr indent="-4763">
              <a:lnSpc>
                <a:spcPct val="125000"/>
              </a:lnSpc>
              <a:buNone/>
            </a:pPr>
            <a:r>
              <a:rPr lang="en-US" altLang="zh-CN" sz="1500" b="0" dirty="0">
                <a:solidFill>
                  <a:srgbClr val="0000FF"/>
                </a:solidFill>
                <a:ea typeface="黑体" panose="02010609060101010101" pitchFamily="49" charset="-122"/>
              </a:rPr>
              <a:t> if(c&gt;a) a=c;</a:t>
            </a:r>
          </a:p>
          <a:p>
            <a:pPr indent="-4763">
              <a:lnSpc>
                <a:spcPct val="125000"/>
              </a:lnSpc>
              <a:buNone/>
            </a:pPr>
            <a:r>
              <a:rPr lang="en-US" altLang="zh-CN" sz="1500" b="0" dirty="0">
                <a:solidFill>
                  <a:srgbClr val="0000FF"/>
                </a:solidFill>
                <a:ea typeface="黑体" panose="02010609060101010101" pitchFamily="49" charset="-122"/>
              </a:rPr>
              <a:t> return a;}</a:t>
            </a:r>
          </a:p>
          <a:p>
            <a:pPr indent="-4763">
              <a:buNone/>
            </a:pPr>
            <a:endParaRPr lang="zh-CN" altLang="en-US" dirty="0"/>
          </a:p>
        </p:txBody>
      </p:sp>
      <p:sp>
        <p:nvSpPr>
          <p:cNvPr id="4" name="矩形 3">
            <a:extLst>
              <a:ext uri="{FF2B5EF4-FFF2-40B4-BE49-F238E27FC236}">
                <a16:creationId xmlns:a16="http://schemas.microsoft.com/office/drawing/2014/main" id="{C1048F4D-3A8D-4295-A0AE-8C8B23986295}"/>
              </a:ext>
            </a:extLst>
          </p:cNvPr>
          <p:cNvSpPr/>
          <p:nvPr/>
        </p:nvSpPr>
        <p:spPr>
          <a:xfrm>
            <a:off x="5000625" y="2089549"/>
            <a:ext cx="2196704" cy="553998"/>
          </a:xfrm>
          <a:prstGeom prst="rect">
            <a:avLst/>
          </a:prstGeom>
          <a:solidFill>
            <a:srgbClr val="99FF99"/>
          </a:solidFill>
          <a:ln>
            <a:solidFill>
              <a:schemeClr val="tx2"/>
            </a:solidFill>
          </a:ln>
        </p:spPr>
        <p:txBody>
          <a:bodyPr>
            <a:spAutoFit/>
          </a:bodyPr>
          <a:lstStyle/>
          <a:p>
            <a:pPr>
              <a:defRPr/>
            </a:pPr>
            <a:r>
              <a:rPr lang="en-US" altLang="zh-CN" sz="1500" dirty="0">
                <a:solidFill>
                  <a:srgbClr val="0000FF"/>
                </a:solidFill>
                <a:latin typeface="+mn-lt"/>
                <a:ea typeface="黑体" pitchFamily="49" charset="-122"/>
              </a:rPr>
              <a:t>template &lt;class T&gt;</a:t>
            </a:r>
          </a:p>
          <a:p>
            <a:pPr>
              <a:defRPr/>
            </a:pPr>
            <a:r>
              <a:rPr lang="zh-CN" altLang="en-US" sz="1500" dirty="0">
                <a:latin typeface="+mn-lt"/>
                <a:ea typeface="黑体" pitchFamily="49" charset="-122"/>
              </a:rPr>
              <a:t>通用函数定义</a:t>
            </a:r>
          </a:p>
        </p:txBody>
      </p:sp>
      <p:sp>
        <p:nvSpPr>
          <p:cNvPr id="5" name="矩形 4">
            <a:extLst>
              <a:ext uri="{FF2B5EF4-FFF2-40B4-BE49-F238E27FC236}">
                <a16:creationId xmlns:a16="http://schemas.microsoft.com/office/drawing/2014/main" id="{E45D1C05-BFDA-4772-9987-46912423C51A}"/>
              </a:ext>
            </a:extLst>
          </p:cNvPr>
          <p:cNvSpPr/>
          <p:nvPr/>
        </p:nvSpPr>
        <p:spPr>
          <a:xfrm>
            <a:off x="1732362" y="2089549"/>
            <a:ext cx="2064732" cy="553998"/>
          </a:xfrm>
          <a:prstGeom prst="rect">
            <a:avLst/>
          </a:prstGeom>
          <a:solidFill>
            <a:srgbClr val="99FF99"/>
          </a:solidFill>
          <a:ln>
            <a:solidFill>
              <a:schemeClr val="tx2"/>
            </a:solidFill>
          </a:ln>
        </p:spPr>
        <p:txBody>
          <a:bodyPr wrap="none">
            <a:spAutoFit/>
          </a:bodyPr>
          <a:lstStyle/>
          <a:p>
            <a:pPr>
              <a:defRPr/>
            </a:pPr>
            <a:r>
              <a:rPr lang="en-US" altLang="zh-CN" sz="1500" dirty="0">
                <a:solidFill>
                  <a:srgbClr val="0000FF"/>
                </a:solidFill>
                <a:latin typeface="+mn-lt"/>
                <a:ea typeface="黑体" pitchFamily="49" charset="-122"/>
              </a:rPr>
              <a:t>template &lt; </a:t>
            </a:r>
            <a:r>
              <a:rPr lang="en-US" altLang="zh-CN" sz="1500" dirty="0" err="1">
                <a:solidFill>
                  <a:srgbClr val="0000FF"/>
                </a:solidFill>
                <a:latin typeface="+mn-lt"/>
                <a:ea typeface="黑体" pitchFamily="49" charset="-122"/>
              </a:rPr>
              <a:t>typename</a:t>
            </a:r>
            <a:r>
              <a:rPr lang="en-US" altLang="zh-CN" sz="1500" dirty="0">
                <a:solidFill>
                  <a:srgbClr val="0000FF"/>
                </a:solidFill>
                <a:latin typeface="+mn-lt"/>
                <a:ea typeface="黑体" pitchFamily="49" charset="-122"/>
              </a:rPr>
              <a:t> T&gt;</a:t>
            </a:r>
          </a:p>
          <a:p>
            <a:pPr>
              <a:defRPr/>
            </a:pPr>
            <a:r>
              <a:rPr lang="zh-CN" altLang="en-US" sz="1500" dirty="0">
                <a:latin typeface="+mn-lt"/>
                <a:ea typeface="黑体" pitchFamily="49" charset="-122"/>
              </a:rPr>
              <a:t>通用函数定义</a:t>
            </a:r>
          </a:p>
        </p:txBody>
      </p:sp>
    </p:spTree>
    <p:extLst>
      <p:ext uri="{BB962C8B-B14F-4D97-AF65-F5344CB8AC3E}">
        <p14:creationId xmlns:p14="http://schemas.microsoft.com/office/powerpoint/2010/main" val="55796445"/>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A338722D-AB22-DB48-B1BD-1EB8F8E8A336}"/>
              </a:ext>
            </a:extLst>
          </p:cNvPr>
          <p:cNvSpPr>
            <a:spLocks noGrp="1" noChangeArrowheads="1"/>
          </p:cNvSpPr>
          <p:nvPr>
            <p:ph type="ctrTitle"/>
          </p:nvPr>
        </p:nvSpPr>
        <p:spPr>
          <a:xfrm>
            <a:off x="1657350" y="1143000"/>
            <a:ext cx="5829300" cy="228600"/>
          </a:xfrm>
        </p:spPr>
        <p:txBody>
          <a:bodyPr rtlCol="0" anchor="ctr">
            <a:normAutofit fontScale="90000"/>
          </a:bodyPr>
          <a:lstStyle/>
          <a:p>
            <a:pPr eaLnBrk="1" fontAlgn="auto" hangingPunct="1">
              <a:spcAft>
                <a:spcPts val="0"/>
              </a:spcAft>
              <a:defRPr/>
            </a:pPr>
            <a:endParaRPr lang="zh-CN" altLang="zh-CN" sz="3300"/>
          </a:p>
        </p:txBody>
      </p:sp>
      <p:sp>
        <p:nvSpPr>
          <p:cNvPr id="1965059" name="Rectangle 3">
            <a:extLst>
              <a:ext uri="{FF2B5EF4-FFF2-40B4-BE49-F238E27FC236}">
                <a16:creationId xmlns:a16="http://schemas.microsoft.com/office/drawing/2014/main" id="{F632513A-FDE5-6A48-9D45-3386099975DA}"/>
              </a:ext>
            </a:extLst>
          </p:cNvPr>
          <p:cNvSpPr>
            <a:spLocks noGrp="1" noChangeArrowheads="1"/>
          </p:cNvSpPr>
          <p:nvPr>
            <p:ph type="subTitle" idx="1"/>
          </p:nvPr>
        </p:nvSpPr>
        <p:spPr>
          <a:xfrm>
            <a:off x="1143000" y="1143000"/>
            <a:ext cx="6686550" cy="4629150"/>
          </a:xfrm>
          <a:extLst>
            <a:ext uri="{909E8E84-426E-40DD-AFC4-6F175D3DCCD1}">
              <a14:hiddenFill xmlns:a14="http://schemas.microsoft.com/office/drawing/2010/main">
                <a:gradFill rotWithShape="0">
                  <a:gsLst>
                    <a:gs pos="0">
                      <a:srgbClr val="5E9EFF"/>
                    </a:gs>
                    <a:gs pos="20000">
                      <a:srgbClr val="85C2FF"/>
                    </a:gs>
                    <a:gs pos="35001">
                      <a:srgbClr val="C4D6EB"/>
                    </a:gs>
                    <a:gs pos="50000">
                      <a:srgbClr val="FFEBFA"/>
                    </a:gs>
                    <a:gs pos="64999">
                      <a:srgbClr val="C4D6EB"/>
                    </a:gs>
                    <a:gs pos="80000">
                      <a:srgbClr val="85C2FF"/>
                    </a:gs>
                    <a:gs pos="100000">
                      <a:srgbClr val="5E9EFF"/>
                    </a:gs>
                  </a:gsLst>
                  <a:lin ang="2700000" scaled="1"/>
                </a:gradFill>
              </a14:hiddenFill>
            </a:ext>
          </a:extLst>
        </p:spPr>
        <p:txBody>
          <a:bodyPr/>
          <a:lstStyle/>
          <a:p>
            <a:pPr algn="just" eaLnBrk="1" hangingPunct="1"/>
            <a:r>
              <a:rPr lang="en-US" altLang="zh-CN" sz="2400">
                <a:solidFill>
                  <a:schemeClr val="accent2"/>
                </a:solidFill>
                <a:latin typeface="楷体_GB2312" pitchFamily="49" charset="-122"/>
                <a:ea typeface="楷体_GB2312" pitchFamily="49" charset="-122"/>
              </a:rPr>
              <a:t>   </a:t>
            </a:r>
            <a:r>
              <a:rPr lang="zh-CN" altLang="en-US" sz="2400">
                <a:solidFill>
                  <a:schemeClr val="accent2"/>
                </a:solidFill>
                <a:latin typeface="楷体_GB2312" pitchFamily="49" charset="-122"/>
                <a:ea typeface="楷体_GB2312" pitchFamily="49" charset="-122"/>
              </a:rPr>
              <a:t>说明：</a:t>
            </a:r>
          </a:p>
          <a:p>
            <a:pPr algn="just" eaLnBrk="1" hangingPunct="1"/>
            <a:r>
              <a:rPr lang="zh-CN" altLang="en-US" sz="2400">
                <a:solidFill>
                  <a:schemeClr val="accent2"/>
                </a:solidFill>
                <a:latin typeface="楷体_GB2312" pitchFamily="49" charset="-122"/>
                <a:ea typeface="楷体_GB2312" pitchFamily="49" charset="-122"/>
              </a:rPr>
              <a:t>   所谓赋值仅仅指对基类的数据成员赋值</a:t>
            </a:r>
            <a:r>
              <a:rPr lang="zh-CN" altLang="en-US" sz="2400">
                <a:latin typeface="楷体_GB2312" pitchFamily="49" charset="-122"/>
                <a:ea typeface="楷体_GB2312" pitchFamily="49" charset="-122"/>
              </a:rPr>
              <a:t>。</a:t>
            </a:r>
          </a:p>
        </p:txBody>
      </p:sp>
      <p:sp>
        <p:nvSpPr>
          <p:cNvPr id="7" name="灯片编号占位符 5">
            <a:extLst>
              <a:ext uri="{FF2B5EF4-FFF2-40B4-BE49-F238E27FC236}">
                <a16:creationId xmlns:a16="http://schemas.microsoft.com/office/drawing/2014/main" id="{F8B76EE9-5649-634B-B466-90E1DEE95A7C}"/>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algn="r" defTabSz="457200" rtl="0" eaLnBrk="1" fontAlgn="auto" hangingPunct="1">
              <a:spcBef>
                <a:spcPts val="0"/>
              </a:spcBef>
              <a:spcAft>
                <a:spcPts val="0"/>
              </a:spcAft>
              <a:defRPr sz="12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578BA9D8-80F9-EC49-ACA6-F087BF06F900}" type="slidenum">
              <a:rPr lang="en-US" altLang="zh-CN" smtClean="0"/>
              <a:pPr>
                <a:defRPr/>
              </a:pPr>
              <a:t>280</a:t>
            </a:fld>
            <a:endParaRPr lang="en-US" altLang="zh-CN"/>
          </a:p>
        </p:txBody>
      </p:sp>
      <p:pic>
        <p:nvPicPr>
          <p:cNvPr id="1965060" name="Picture 4">
            <a:extLst>
              <a:ext uri="{FF2B5EF4-FFF2-40B4-BE49-F238E27FC236}">
                <a16:creationId xmlns:a16="http://schemas.microsoft.com/office/drawing/2014/main" id="{C6580780-8A37-3845-B911-8B12FF1DB4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5241" y="2294335"/>
            <a:ext cx="4644628" cy="2312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852613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65059">
                                            <p:txEl>
                                              <p:pRg st="0" end="0"/>
                                            </p:txEl>
                                          </p:spTgt>
                                        </p:tgtEl>
                                        <p:attrNameLst>
                                          <p:attrName>style.visibility</p:attrName>
                                        </p:attrNameLst>
                                      </p:cBhvr>
                                      <p:to>
                                        <p:strVal val="visible"/>
                                      </p:to>
                                    </p:set>
                                    <p:anim calcmode="lin" valueType="num">
                                      <p:cBhvr additive="base">
                                        <p:cTn id="7" dur="500" fill="hold"/>
                                        <p:tgtEl>
                                          <p:spTgt spid="19650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6505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965059">
                                            <p:txEl>
                                              <p:pRg st="1" end="1"/>
                                            </p:txEl>
                                          </p:spTgt>
                                        </p:tgtEl>
                                        <p:attrNameLst>
                                          <p:attrName>style.visibility</p:attrName>
                                        </p:attrNameLst>
                                      </p:cBhvr>
                                      <p:to>
                                        <p:strVal val="visible"/>
                                      </p:to>
                                    </p:set>
                                    <p:anim calcmode="lin" valueType="num">
                                      <p:cBhvr additive="base">
                                        <p:cTn id="11" dur="500" fill="hold"/>
                                        <p:tgtEl>
                                          <p:spTgt spid="196505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9650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1965060"/>
                                        </p:tgtEl>
                                        <p:attrNameLst>
                                          <p:attrName>style.visibility</p:attrName>
                                        </p:attrNameLst>
                                      </p:cBhvr>
                                      <p:to>
                                        <p:strVal val="visible"/>
                                      </p:to>
                                    </p:set>
                                    <p:anim calcmode="lin" valueType="num">
                                      <p:cBhvr additive="base">
                                        <p:cTn id="17" dur="500" fill="hold"/>
                                        <p:tgtEl>
                                          <p:spTgt spid="1965060"/>
                                        </p:tgtEl>
                                        <p:attrNameLst>
                                          <p:attrName>ppt_x</p:attrName>
                                        </p:attrNameLst>
                                      </p:cBhvr>
                                      <p:tavLst>
                                        <p:tav tm="0">
                                          <p:val>
                                            <p:strVal val="#ppt_x"/>
                                          </p:val>
                                        </p:tav>
                                        <p:tav tm="100000">
                                          <p:val>
                                            <p:strVal val="#ppt_x"/>
                                          </p:val>
                                        </p:tav>
                                      </p:tavLst>
                                    </p:anim>
                                    <p:anim calcmode="lin" valueType="num">
                                      <p:cBhvr additive="base">
                                        <p:cTn id="18" dur="500" fill="hold"/>
                                        <p:tgtEl>
                                          <p:spTgt spid="19650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0645A73B-8761-5048-9988-37115648C626}"/>
              </a:ext>
            </a:extLst>
          </p:cNvPr>
          <p:cNvSpPr>
            <a:spLocks noGrp="1" noChangeArrowheads="1"/>
          </p:cNvSpPr>
          <p:nvPr>
            <p:ph type="ctrTitle"/>
          </p:nvPr>
        </p:nvSpPr>
        <p:spPr>
          <a:xfrm>
            <a:off x="1657350" y="1143000"/>
            <a:ext cx="5829300" cy="228600"/>
          </a:xfrm>
        </p:spPr>
        <p:txBody>
          <a:bodyPr rtlCol="0" anchor="ctr">
            <a:normAutofit fontScale="90000"/>
          </a:bodyPr>
          <a:lstStyle/>
          <a:p>
            <a:pPr eaLnBrk="1" fontAlgn="auto" hangingPunct="1">
              <a:spcAft>
                <a:spcPts val="0"/>
              </a:spcAft>
              <a:defRPr/>
            </a:pPr>
            <a:endParaRPr lang="zh-CN" altLang="zh-CN" sz="3300"/>
          </a:p>
        </p:txBody>
      </p:sp>
      <p:sp>
        <p:nvSpPr>
          <p:cNvPr id="1966083" name="Rectangle 3">
            <a:extLst>
              <a:ext uri="{FF2B5EF4-FFF2-40B4-BE49-F238E27FC236}">
                <a16:creationId xmlns:a16="http://schemas.microsoft.com/office/drawing/2014/main" id="{EF1B72D6-27E6-5D47-B75E-F8E72C0AF144}"/>
              </a:ext>
            </a:extLst>
          </p:cNvPr>
          <p:cNvSpPr>
            <a:spLocks noGrp="1" noChangeArrowheads="1"/>
          </p:cNvSpPr>
          <p:nvPr>
            <p:ph type="subTitle" idx="1"/>
          </p:nvPr>
        </p:nvSpPr>
        <p:spPr>
          <a:xfrm>
            <a:off x="1143000" y="1143000"/>
            <a:ext cx="6686550" cy="4629150"/>
          </a:xfrm>
          <a:extLst>
            <a:ext uri="{909E8E84-426E-40DD-AFC4-6F175D3DCCD1}">
              <a14:hiddenFill xmlns:a14="http://schemas.microsoft.com/office/drawing/2010/main">
                <a:gradFill rotWithShape="0">
                  <a:gsLst>
                    <a:gs pos="0">
                      <a:srgbClr val="5E9EFF"/>
                    </a:gs>
                    <a:gs pos="20000">
                      <a:srgbClr val="85C2FF"/>
                    </a:gs>
                    <a:gs pos="35001">
                      <a:srgbClr val="C4D6EB"/>
                    </a:gs>
                    <a:gs pos="50000">
                      <a:srgbClr val="FFEBFA"/>
                    </a:gs>
                    <a:gs pos="64999">
                      <a:srgbClr val="C4D6EB"/>
                    </a:gs>
                    <a:gs pos="80000">
                      <a:srgbClr val="85C2FF"/>
                    </a:gs>
                    <a:gs pos="100000">
                      <a:srgbClr val="5E9EFF"/>
                    </a:gs>
                  </a:gsLst>
                  <a:lin ang="2700000" scaled="1"/>
                </a:gradFill>
              </a14:hiddenFill>
            </a:ext>
          </a:extLst>
        </p:spPr>
        <p:txBody>
          <a:bodyPr/>
          <a:lstStyle/>
          <a:p>
            <a:pPr algn="just" eaLnBrk="1" hangingPunct="1"/>
            <a:r>
              <a:rPr lang="en-US" altLang="zh-CN" sz="2400">
                <a:solidFill>
                  <a:srgbClr val="000000"/>
                </a:solidFill>
                <a:latin typeface="楷体_GB2312" pitchFamily="49" charset="-122"/>
                <a:ea typeface="楷体_GB2312" pitchFamily="49" charset="-122"/>
              </a:rPr>
              <a:t>  </a:t>
            </a:r>
            <a:r>
              <a:rPr lang="en-US" altLang="zh-CN" sz="2100">
                <a:solidFill>
                  <a:srgbClr val="FF0066"/>
                </a:solidFill>
                <a:latin typeface="楷体_GB2312" pitchFamily="49" charset="-122"/>
                <a:ea typeface="楷体_GB2312" pitchFamily="49" charset="-122"/>
              </a:rPr>
              <a:t>(2) </a:t>
            </a:r>
            <a:r>
              <a:rPr lang="zh-CN" altLang="en-US" sz="2100">
                <a:solidFill>
                  <a:srgbClr val="FF0066"/>
                </a:solidFill>
                <a:latin typeface="楷体_GB2312" pitchFamily="49" charset="-122"/>
                <a:ea typeface="楷体_GB2312" pitchFamily="49" charset="-122"/>
              </a:rPr>
              <a:t>可以用派生类对象来初始化基类对象的引用。</a:t>
            </a:r>
          </a:p>
          <a:p>
            <a:pPr algn="just" eaLnBrk="1" hangingPunct="1"/>
            <a:r>
              <a:rPr lang="zh-CN" altLang="en-US" sz="2100">
                <a:solidFill>
                  <a:srgbClr val="000000"/>
                </a:solidFill>
                <a:latin typeface="楷体_GB2312" pitchFamily="49" charset="-122"/>
                <a:ea typeface="楷体_GB2312" pitchFamily="49" charset="-122"/>
              </a:rPr>
              <a:t>  例如</a:t>
            </a:r>
            <a:r>
              <a:rPr lang="en-US" altLang="zh-CN" sz="2100">
                <a:solidFill>
                  <a:srgbClr val="000000"/>
                </a:solidFill>
                <a:latin typeface="楷体_GB2312" pitchFamily="49" charset="-122"/>
                <a:ea typeface="楷体_GB2312" pitchFamily="49" charset="-122"/>
              </a:rPr>
              <a:t>:</a:t>
            </a:r>
            <a:endParaRPr lang="en-US" altLang="zh-CN" sz="2100">
              <a:latin typeface="楷体_GB2312" pitchFamily="49" charset="-122"/>
              <a:ea typeface="楷体_GB2312" pitchFamily="49" charset="-122"/>
            </a:endParaRPr>
          </a:p>
          <a:p>
            <a:pPr algn="l" eaLnBrk="1" hangingPunct="1"/>
            <a:r>
              <a:rPr lang="en-US" altLang="zh-CN" sz="2100">
                <a:solidFill>
                  <a:srgbClr val="FF0000"/>
                </a:solidFill>
                <a:latin typeface="楷体_GB2312" pitchFamily="49" charset="-122"/>
                <a:ea typeface="楷体_GB2312" pitchFamily="49" charset="-122"/>
              </a:rPr>
              <a:t>  </a:t>
            </a:r>
            <a:r>
              <a:rPr lang="en-US" altLang="zh-CN" sz="2100">
                <a:latin typeface="楷体_GB2312" pitchFamily="49" charset="-122"/>
                <a:ea typeface="楷体_GB2312" pitchFamily="49" charset="-122"/>
              </a:rPr>
              <a:t>Base b;           //</a:t>
            </a:r>
            <a:r>
              <a:rPr lang="zh-CN" altLang="en-US" sz="2100">
                <a:latin typeface="楷体_GB2312" pitchFamily="49" charset="-122"/>
                <a:ea typeface="楷体_GB2312" pitchFamily="49" charset="-122"/>
              </a:rPr>
              <a:t>定义基类</a:t>
            </a:r>
            <a:r>
              <a:rPr lang="en-US" altLang="zh-CN" sz="2100">
                <a:latin typeface="楷体_GB2312" pitchFamily="49" charset="-122"/>
                <a:ea typeface="楷体_GB2312" pitchFamily="49" charset="-122"/>
              </a:rPr>
              <a:t>Base</a:t>
            </a:r>
            <a:r>
              <a:rPr lang="zh-CN" altLang="en-US" sz="2100">
                <a:latin typeface="楷体_GB2312" pitchFamily="49" charset="-122"/>
                <a:ea typeface="楷体_GB2312" pitchFamily="49" charset="-122"/>
              </a:rPr>
              <a:t>的对象</a:t>
            </a:r>
            <a:r>
              <a:rPr lang="en-US" altLang="zh-CN" sz="2100">
                <a:latin typeface="楷体_GB2312" pitchFamily="49" charset="-122"/>
                <a:ea typeface="楷体_GB2312" pitchFamily="49" charset="-122"/>
              </a:rPr>
              <a:t>b</a:t>
            </a:r>
          </a:p>
          <a:p>
            <a:pPr algn="l" eaLnBrk="1" hangingPunct="1"/>
            <a:r>
              <a:rPr lang="en-US" altLang="zh-CN" sz="2100">
                <a:latin typeface="楷体_GB2312" pitchFamily="49" charset="-122"/>
                <a:ea typeface="楷体_GB2312" pitchFamily="49" charset="-122"/>
              </a:rPr>
              <a:t>  Derived d;        //</a:t>
            </a:r>
            <a:r>
              <a:rPr lang="zh-CN" altLang="en-US" sz="2100">
                <a:latin typeface="楷体_GB2312" pitchFamily="49" charset="-122"/>
                <a:ea typeface="楷体_GB2312" pitchFamily="49" charset="-122"/>
              </a:rPr>
              <a:t>定义基类</a:t>
            </a:r>
            <a:r>
              <a:rPr lang="en-US" altLang="zh-CN" sz="2100">
                <a:latin typeface="楷体_GB2312" pitchFamily="49" charset="-122"/>
                <a:ea typeface="楷体_GB2312" pitchFamily="49" charset="-122"/>
              </a:rPr>
              <a:t>Base</a:t>
            </a:r>
            <a:r>
              <a:rPr lang="zh-CN" altLang="en-US" sz="2100">
                <a:latin typeface="楷体_GB2312" pitchFamily="49" charset="-122"/>
                <a:ea typeface="楷体_GB2312" pitchFamily="49" charset="-122"/>
              </a:rPr>
              <a:t>的公有派生类</a:t>
            </a:r>
          </a:p>
          <a:p>
            <a:pPr algn="l" eaLnBrk="1" hangingPunct="1"/>
            <a:r>
              <a:rPr lang="zh-CN" altLang="en-US" sz="2100">
                <a:latin typeface="楷体_GB2312" pitchFamily="49" charset="-122"/>
                <a:ea typeface="楷体_GB2312" pitchFamily="49" charset="-122"/>
              </a:rPr>
              <a:t>                    </a:t>
            </a:r>
            <a:r>
              <a:rPr lang="en-US" altLang="zh-CN" sz="2100">
                <a:latin typeface="楷体_GB2312" pitchFamily="49" charset="-122"/>
                <a:ea typeface="楷体_GB2312" pitchFamily="49" charset="-122"/>
              </a:rPr>
              <a:t>//Derived</a:t>
            </a:r>
            <a:r>
              <a:rPr lang="zh-CN" altLang="en-US" sz="2100">
                <a:latin typeface="楷体_GB2312" pitchFamily="49" charset="-122"/>
                <a:ea typeface="楷体_GB2312" pitchFamily="49" charset="-122"/>
              </a:rPr>
              <a:t>的对象</a:t>
            </a:r>
            <a:r>
              <a:rPr lang="en-US" altLang="zh-CN" sz="2100">
                <a:latin typeface="楷体_GB2312" pitchFamily="49" charset="-122"/>
                <a:ea typeface="楷体_GB2312" pitchFamily="49" charset="-122"/>
              </a:rPr>
              <a:t>d</a:t>
            </a:r>
            <a:r>
              <a:rPr lang="en-US" altLang="zh-CN" sz="2100">
                <a:ea typeface="楷体_GB2312" pitchFamily="49" charset="-122"/>
              </a:rPr>
              <a:t> </a:t>
            </a:r>
            <a:endParaRPr lang="en-US" altLang="zh-CN" sz="2100">
              <a:latin typeface="楷体_GB2312" pitchFamily="49" charset="-122"/>
              <a:ea typeface="楷体_GB2312" pitchFamily="49" charset="-122"/>
            </a:endParaRPr>
          </a:p>
          <a:p>
            <a:pPr algn="l" eaLnBrk="1" hangingPunct="1"/>
            <a:r>
              <a:rPr lang="en-US" altLang="zh-CN" sz="2100">
                <a:latin typeface="楷体_GB2312" pitchFamily="49" charset="-122"/>
                <a:ea typeface="楷体_GB2312" pitchFamily="49" charset="-122"/>
              </a:rPr>
              <a:t>  </a:t>
            </a:r>
            <a:r>
              <a:rPr lang="en-US" altLang="zh-CN" sz="2100">
                <a:solidFill>
                  <a:srgbClr val="FF0000"/>
                </a:solidFill>
                <a:latin typeface="楷体_GB2312" pitchFamily="49" charset="-122"/>
                <a:ea typeface="楷体_GB2312" pitchFamily="49" charset="-122"/>
              </a:rPr>
              <a:t>Base&amp; br=d;</a:t>
            </a:r>
            <a:r>
              <a:rPr lang="en-US" altLang="zh-CN" sz="2100">
                <a:latin typeface="楷体_GB2312" pitchFamily="49" charset="-122"/>
                <a:ea typeface="楷体_GB2312" pitchFamily="49" charset="-122"/>
              </a:rPr>
              <a:t> </a:t>
            </a:r>
            <a:r>
              <a:rPr lang="en-US" altLang="zh-CN" sz="2100">
                <a:ea typeface="楷体_GB2312" pitchFamily="49" charset="-122"/>
              </a:rPr>
              <a:t> </a:t>
            </a:r>
            <a:endParaRPr lang="en-US" altLang="zh-CN" sz="2100">
              <a:latin typeface="楷体_GB2312" pitchFamily="49" charset="-122"/>
              <a:ea typeface="楷体_GB2312" pitchFamily="49" charset="-122"/>
            </a:endParaRPr>
          </a:p>
        </p:txBody>
      </p:sp>
      <p:sp>
        <p:nvSpPr>
          <p:cNvPr id="7" name="灯片编号占位符 5">
            <a:extLst>
              <a:ext uri="{FF2B5EF4-FFF2-40B4-BE49-F238E27FC236}">
                <a16:creationId xmlns:a16="http://schemas.microsoft.com/office/drawing/2014/main" id="{50608908-3B8E-E84C-A2CD-ECE6E9D3387C}"/>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algn="r" defTabSz="457200" rtl="0" eaLnBrk="1" fontAlgn="auto" hangingPunct="1">
              <a:spcBef>
                <a:spcPts val="0"/>
              </a:spcBef>
              <a:spcAft>
                <a:spcPts val="0"/>
              </a:spcAft>
              <a:defRPr sz="12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578BA9D8-80F9-EC49-ACA6-F087BF06F900}" type="slidenum">
              <a:rPr lang="en-US" altLang="zh-CN" smtClean="0"/>
              <a:pPr>
                <a:defRPr/>
              </a:pPr>
              <a:t>281</a:t>
            </a:fld>
            <a:endParaRPr lang="en-US" altLang="zh-CN"/>
          </a:p>
        </p:txBody>
      </p:sp>
      <p:sp>
        <p:nvSpPr>
          <p:cNvPr id="1966084" name="AutoShape 4">
            <a:extLst>
              <a:ext uri="{FF2B5EF4-FFF2-40B4-BE49-F238E27FC236}">
                <a16:creationId xmlns:a16="http://schemas.microsoft.com/office/drawing/2014/main" id="{4FFE7C29-5DA2-3844-8056-D1A39AA82C02}"/>
              </a:ext>
            </a:extLst>
          </p:cNvPr>
          <p:cNvSpPr>
            <a:spLocks/>
          </p:cNvSpPr>
          <p:nvPr/>
        </p:nvSpPr>
        <p:spPr bwMode="auto">
          <a:xfrm>
            <a:off x="4086225" y="3699273"/>
            <a:ext cx="3077766" cy="1058465"/>
          </a:xfrm>
          <a:prstGeom prst="borderCallout2">
            <a:avLst>
              <a:gd name="adj1" fmla="val 8097"/>
              <a:gd name="adj2" fmla="val -1856"/>
              <a:gd name="adj3" fmla="val 8097"/>
              <a:gd name="adj4" fmla="val -17986"/>
              <a:gd name="adj5" fmla="val -34310"/>
              <a:gd name="adj6" fmla="val -34778"/>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kumimoji="1" lang="en-US" altLang="zh-CN" sz="2100">
                <a:latin typeface="楷体_GB2312" pitchFamily="49" charset="-122"/>
                <a:ea typeface="楷体_GB2312" pitchFamily="49" charset="-122"/>
              </a:rPr>
              <a:t>  </a:t>
            </a:r>
            <a:r>
              <a:rPr kumimoji="1" lang="zh-CN" altLang="en-US" sz="1800" b="1">
                <a:solidFill>
                  <a:srgbClr val="0000FF"/>
                </a:solidFill>
                <a:latin typeface="楷体_GB2312" pitchFamily="49" charset="-122"/>
                <a:ea typeface="楷体_GB2312" pitchFamily="49" charset="-122"/>
              </a:rPr>
              <a:t>定义基类</a:t>
            </a:r>
            <a:r>
              <a:rPr kumimoji="1" lang="en-US" altLang="zh-CN" sz="1800" b="1">
                <a:solidFill>
                  <a:srgbClr val="0000FF"/>
                </a:solidFill>
                <a:latin typeface="楷体_GB2312" pitchFamily="49" charset="-122"/>
                <a:ea typeface="楷体_GB2312" pitchFamily="49" charset="-122"/>
              </a:rPr>
              <a:t>Base</a:t>
            </a:r>
            <a:r>
              <a:rPr kumimoji="1" lang="zh-CN" altLang="en-US" sz="1800" b="1">
                <a:solidFill>
                  <a:srgbClr val="0000FF"/>
                </a:solidFill>
                <a:latin typeface="楷体_GB2312" pitchFamily="49" charset="-122"/>
                <a:ea typeface="楷体_GB2312" pitchFamily="49" charset="-122"/>
              </a:rPr>
              <a:t>的对象的引用</a:t>
            </a:r>
            <a:r>
              <a:rPr kumimoji="1" lang="en-US" altLang="zh-CN" sz="1800" b="1">
                <a:solidFill>
                  <a:srgbClr val="0000FF"/>
                </a:solidFill>
                <a:latin typeface="楷体_GB2312" pitchFamily="49" charset="-122"/>
                <a:ea typeface="楷体_GB2312" pitchFamily="49" charset="-122"/>
              </a:rPr>
              <a:t>br,</a:t>
            </a:r>
            <a:r>
              <a:rPr kumimoji="1" lang="zh-CN" altLang="en-US" sz="1800" b="1">
                <a:solidFill>
                  <a:srgbClr val="0000FF"/>
                </a:solidFill>
                <a:latin typeface="楷体_GB2312" pitchFamily="49" charset="-122"/>
                <a:ea typeface="楷体_GB2312" pitchFamily="49" charset="-122"/>
              </a:rPr>
              <a:t>并用派生类</a:t>
            </a:r>
            <a:r>
              <a:rPr kumimoji="1" lang="en-US" altLang="zh-CN" sz="1800" b="1">
                <a:solidFill>
                  <a:srgbClr val="0000FF"/>
                </a:solidFill>
                <a:latin typeface="楷体_GB2312" pitchFamily="49" charset="-122"/>
                <a:ea typeface="楷体_GB2312" pitchFamily="49" charset="-122"/>
              </a:rPr>
              <a:t>Derived</a:t>
            </a:r>
            <a:r>
              <a:rPr kumimoji="1" lang="zh-CN" altLang="en-US" sz="1800" b="1">
                <a:solidFill>
                  <a:srgbClr val="0000FF"/>
                </a:solidFill>
                <a:latin typeface="楷体_GB2312" pitchFamily="49" charset="-122"/>
                <a:ea typeface="楷体_GB2312" pitchFamily="49" charset="-122"/>
              </a:rPr>
              <a:t>的对象</a:t>
            </a:r>
            <a:r>
              <a:rPr kumimoji="1" lang="en-US" altLang="zh-CN" sz="1800" b="1">
                <a:solidFill>
                  <a:srgbClr val="0000FF"/>
                </a:solidFill>
                <a:latin typeface="楷体_GB2312" pitchFamily="49" charset="-122"/>
                <a:ea typeface="楷体_GB2312" pitchFamily="49" charset="-122"/>
              </a:rPr>
              <a:t>d</a:t>
            </a:r>
            <a:r>
              <a:rPr kumimoji="1" lang="zh-CN" altLang="en-US" sz="1800" b="1">
                <a:solidFill>
                  <a:srgbClr val="0000FF"/>
                </a:solidFill>
                <a:latin typeface="楷体_GB2312" pitchFamily="49" charset="-122"/>
                <a:ea typeface="楷体_GB2312" pitchFamily="49" charset="-122"/>
              </a:rPr>
              <a:t>对其初始化 </a:t>
            </a:r>
          </a:p>
        </p:txBody>
      </p:sp>
    </p:spTree>
    <p:extLst>
      <p:ext uri="{BB962C8B-B14F-4D97-AF65-F5344CB8AC3E}">
        <p14:creationId xmlns:p14="http://schemas.microsoft.com/office/powerpoint/2010/main" val="21433820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66083">
                                            <p:txEl>
                                              <p:pRg st="1" end="1"/>
                                            </p:txEl>
                                          </p:spTgt>
                                        </p:tgtEl>
                                        <p:attrNameLst>
                                          <p:attrName>style.visibility</p:attrName>
                                        </p:attrNameLst>
                                      </p:cBhvr>
                                      <p:to>
                                        <p:strVal val="visible"/>
                                      </p:to>
                                    </p:set>
                                    <p:anim calcmode="lin" valueType="num">
                                      <p:cBhvr additive="base">
                                        <p:cTn id="7" dur="500" fill="hold"/>
                                        <p:tgtEl>
                                          <p:spTgt spid="196608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6608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966083">
                                            <p:txEl>
                                              <p:pRg st="2" end="2"/>
                                            </p:txEl>
                                          </p:spTgt>
                                        </p:tgtEl>
                                        <p:attrNameLst>
                                          <p:attrName>style.visibility</p:attrName>
                                        </p:attrNameLst>
                                      </p:cBhvr>
                                      <p:to>
                                        <p:strVal val="visible"/>
                                      </p:to>
                                    </p:set>
                                    <p:anim calcmode="lin" valueType="num">
                                      <p:cBhvr additive="base">
                                        <p:cTn id="11" dur="500" fill="hold"/>
                                        <p:tgtEl>
                                          <p:spTgt spid="196608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96608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966083">
                                            <p:txEl>
                                              <p:pRg st="3" end="3"/>
                                            </p:txEl>
                                          </p:spTgt>
                                        </p:tgtEl>
                                        <p:attrNameLst>
                                          <p:attrName>style.visibility</p:attrName>
                                        </p:attrNameLst>
                                      </p:cBhvr>
                                      <p:to>
                                        <p:strVal val="visible"/>
                                      </p:to>
                                    </p:set>
                                    <p:anim calcmode="lin" valueType="num">
                                      <p:cBhvr additive="base">
                                        <p:cTn id="15" dur="500" fill="hold"/>
                                        <p:tgtEl>
                                          <p:spTgt spid="196608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96608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966083">
                                            <p:txEl>
                                              <p:pRg st="4" end="4"/>
                                            </p:txEl>
                                          </p:spTgt>
                                        </p:tgtEl>
                                        <p:attrNameLst>
                                          <p:attrName>style.visibility</p:attrName>
                                        </p:attrNameLst>
                                      </p:cBhvr>
                                      <p:to>
                                        <p:strVal val="visible"/>
                                      </p:to>
                                    </p:set>
                                    <p:anim calcmode="lin" valueType="num">
                                      <p:cBhvr additive="base">
                                        <p:cTn id="19" dur="500" fill="hold"/>
                                        <p:tgtEl>
                                          <p:spTgt spid="196608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6608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966083">
                                            <p:txEl>
                                              <p:pRg st="5" end="5"/>
                                            </p:txEl>
                                          </p:spTgt>
                                        </p:tgtEl>
                                        <p:attrNameLst>
                                          <p:attrName>style.visibility</p:attrName>
                                        </p:attrNameLst>
                                      </p:cBhvr>
                                      <p:to>
                                        <p:strVal val="visible"/>
                                      </p:to>
                                    </p:set>
                                    <p:anim calcmode="lin" valueType="num">
                                      <p:cBhvr additive="base">
                                        <p:cTn id="23" dur="500" fill="hold"/>
                                        <p:tgtEl>
                                          <p:spTgt spid="196608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96608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966084"/>
                                        </p:tgtEl>
                                        <p:attrNameLst>
                                          <p:attrName>style.visibility</p:attrName>
                                        </p:attrNameLst>
                                      </p:cBhvr>
                                      <p:to>
                                        <p:strVal val="visible"/>
                                      </p:to>
                                    </p:set>
                                    <p:anim calcmode="lin" valueType="num">
                                      <p:cBhvr additive="base">
                                        <p:cTn id="29" dur="500" fill="hold"/>
                                        <p:tgtEl>
                                          <p:spTgt spid="1966084"/>
                                        </p:tgtEl>
                                        <p:attrNameLst>
                                          <p:attrName>ppt_x</p:attrName>
                                        </p:attrNameLst>
                                      </p:cBhvr>
                                      <p:tavLst>
                                        <p:tav tm="0">
                                          <p:val>
                                            <p:strVal val="#ppt_x"/>
                                          </p:val>
                                        </p:tav>
                                        <p:tav tm="100000">
                                          <p:val>
                                            <p:strVal val="#ppt_x"/>
                                          </p:val>
                                        </p:tav>
                                      </p:tavLst>
                                    </p:anim>
                                    <p:anim calcmode="lin" valueType="num">
                                      <p:cBhvr additive="base">
                                        <p:cTn id="30" dur="500" fill="hold"/>
                                        <p:tgtEl>
                                          <p:spTgt spid="19660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084" grpId="0" animBg="1"/>
    </p:bldLst>
  </p:timing>
</p:sld>
</file>

<file path=ppt/slides/slide2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04CC7419-67A9-CC4D-9117-7981EC0681A4}"/>
              </a:ext>
            </a:extLst>
          </p:cNvPr>
          <p:cNvSpPr>
            <a:spLocks noGrp="1" noChangeArrowheads="1"/>
          </p:cNvSpPr>
          <p:nvPr>
            <p:ph type="ctrTitle"/>
          </p:nvPr>
        </p:nvSpPr>
        <p:spPr>
          <a:xfrm>
            <a:off x="1657350" y="1143000"/>
            <a:ext cx="5829300" cy="228600"/>
          </a:xfrm>
        </p:spPr>
        <p:txBody>
          <a:bodyPr rtlCol="0" anchor="ctr">
            <a:normAutofit fontScale="90000"/>
          </a:bodyPr>
          <a:lstStyle/>
          <a:p>
            <a:pPr eaLnBrk="1" fontAlgn="auto" hangingPunct="1">
              <a:spcAft>
                <a:spcPts val="0"/>
              </a:spcAft>
              <a:defRPr/>
            </a:pPr>
            <a:endParaRPr lang="zh-CN" altLang="zh-CN" sz="3300"/>
          </a:p>
        </p:txBody>
      </p:sp>
      <p:sp>
        <p:nvSpPr>
          <p:cNvPr id="1967107" name="Rectangle 3">
            <a:extLst>
              <a:ext uri="{FF2B5EF4-FFF2-40B4-BE49-F238E27FC236}">
                <a16:creationId xmlns:a16="http://schemas.microsoft.com/office/drawing/2014/main" id="{F8DD9DA5-55F8-D64F-B49C-C06C36F9389F}"/>
              </a:ext>
            </a:extLst>
          </p:cNvPr>
          <p:cNvSpPr>
            <a:spLocks noGrp="1" noChangeArrowheads="1"/>
          </p:cNvSpPr>
          <p:nvPr>
            <p:ph type="subTitle" idx="1"/>
          </p:nvPr>
        </p:nvSpPr>
        <p:spPr>
          <a:xfrm>
            <a:off x="1314450" y="1143000"/>
            <a:ext cx="6515100" cy="4629150"/>
          </a:xfrm>
          <a:extLst>
            <a:ext uri="{909E8E84-426E-40DD-AFC4-6F175D3DCCD1}">
              <a14:hiddenFill xmlns:a14="http://schemas.microsoft.com/office/drawing/2010/main">
                <a:gradFill rotWithShape="0">
                  <a:gsLst>
                    <a:gs pos="0">
                      <a:srgbClr val="5E9EFF"/>
                    </a:gs>
                    <a:gs pos="20000">
                      <a:srgbClr val="85C2FF"/>
                    </a:gs>
                    <a:gs pos="35001">
                      <a:srgbClr val="C4D6EB"/>
                    </a:gs>
                    <a:gs pos="50000">
                      <a:srgbClr val="FFEBFA"/>
                    </a:gs>
                    <a:gs pos="64999">
                      <a:srgbClr val="C4D6EB"/>
                    </a:gs>
                    <a:gs pos="80000">
                      <a:srgbClr val="85C2FF"/>
                    </a:gs>
                    <a:gs pos="100000">
                      <a:srgbClr val="5E9EFF"/>
                    </a:gs>
                  </a:gsLst>
                  <a:lin ang="2700000" scaled="1"/>
                </a:gradFill>
              </a14:hiddenFill>
            </a:ext>
          </a:extLst>
        </p:spPr>
        <p:txBody>
          <a:bodyPr/>
          <a:lstStyle/>
          <a:p>
            <a:pPr algn="l" eaLnBrk="1" hangingPunct="1"/>
            <a:r>
              <a:rPr lang="en-US" altLang="zh-CN" sz="2400">
                <a:solidFill>
                  <a:srgbClr val="000000"/>
                </a:solidFill>
                <a:latin typeface="楷体_GB2312" pitchFamily="49" charset="-122"/>
                <a:ea typeface="楷体_GB2312" pitchFamily="49" charset="-122"/>
              </a:rPr>
              <a:t> </a:t>
            </a:r>
            <a:r>
              <a:rPr lang="en-US" altLang="zh-CN" sz="2100">
                <a:solidFill>
                  <a:srgbClr val="FF0000"/>
                </a:solidFill>
                <a:latin typeface="楷体_GB2312" pitchFamily="49" charset="-122"/>
                <a:ea typeface="楷体_GB2312" pitchFamily="49" charset="-122"/>
              </a:rPr>
              <a:t>(3) </a:t>
            </a:r>
            <a:r>
              <a:rPr lang="zh-CN" altLang="en-US" sz="2100">
                <a:solidFill>
                  <a:srgbClr val="FF0000"/>
                </a:solidFill>
                <a:latin typeface="楷体_GB2312" pitchFamily="49" charset="-122"/>
                <a:ea typeface="楷体_GB2312" pitchFamily="49" charset="-122"/>
              </a:rPr>
              <a:t>派生类对象的地址可以赋给指向基类对象的指针。</a:t>
            </a:r>
          </a:p>
          <a:p>
            <a:pPr algn="l" eaLnBrk="1" hangingPunct="1"/>
            <a:r>
              <a:rPr lang="zh-CN" altLang="en-US" sz="2100">
                <a:solidFill>
                  <a:srgbClr val="FF0000"/>
                </a:solidFill>
                <a:latin typeface="楷体_GB2312" pitchFamily="49" charset="-122"/>
                <a:ea typeface="楷体_GB2312" pitchFamily="49" charset="-122"/>
              </a:rPr>
              <a:t>  </a:t>
            </a:r>
            <a:r>
              <a:rPr lang="zh-CN" altLang="en-US" sz="2100">
                <a:latin typeface="楷体_GB2312" pitchFamily="49" charset="-122"/>
                <a:ea typeface="楷体_GB2312" pitchFamily="49" charset="-122"/>
              </a:rPr>
              <a:t>例如</a:t>
            </a:r>
            <a:r>
              <a:rPr lang="en-US" altLang="zh-CN" sz="2100">
                <a:latin typeface="楷体_GB2312" pitchFamily="49" charset="-122"/>
                <a:ea typeface="楷体_GB2312" pitchFamily="49" charset="-122"/>
              </a:rPr>
              <a:t>:</a:t>
            </a:r>
          </a:p>
          <a:p>
            <a:pPr algn="l" eaLnBrk="1" hangingPunct="1"/>
            <a:r>
              <a:rPr lang="en-US" altLang="zh-CN" sz="2100">
                <a:latin typeface="楷体_GB2312" pitchFamily="49" charset="-122"/>
                <a:ea typeface="楷体_GB2312" pitchFamily="49" charset="-122"/>
              </a:rPr>
              <a:t>  Derived d;     //</a:t>
            </a:r>
            <a:r>
              <a:rPr lang="zh-CN" altLang="en-US" sz="2100">
                <a:latin typeface="楷体_GB2312" pitchFamily="49" charset="-122"/>
                <a:ea typeface="楷体_GB2312" pitchFamily="49" charset="-122"/>
              </a:rPr>
              <a:t>定义基类</a:t>
            </a:r>
            <a:r>
              <a:rPr lang="en-US" altLang="zh-CN" sz="2100">
                <a:latin typeface="楷体_GB2312" pitchFamily="49" charset="-122"/>
                <a:ea typeface="楷体_GB2312" pitchFamily="49" charset="-122"/>
              </a:rPr>
              <a:t>Base</a:t>
            </a:r>
            <a:r>
              <a:rPr lang="zh-CN" altLang="en-US" sz="2100">
                <a:latin typeface="楷体_GB2312" pitchFamily="49" charset="-122"/>
                <a:ea typeface="楷体_GB2312" pitchFamily="49" charset="-122"/>
              </a:rPr>
              <a:t>的公有派生类</a:t>
            </a:r>
          </a:p>
          <a:p>
            <a:pPr algn="l" eaLnBrk="1" hangingPunct="1"/>
            <a:r>
              <a:rPr lang="zh-CN" altLang="en-US" sz="2100">
                <a:latin typeface="楷体_GB2312" pitchFamily="49" charset="-122"/>
                <a:ea typeface="楷体_GB2312" pitchFamily="49" charset="-122"/>
              </a:rPr>
              <a:t>                 </a:t>
            </a:r>
            <a:r>
              <a:rPr lang="en-US" altLang="zh-CN" sz="2100">
                <a:latin typeface="楷体_GB2312" pitchFamily="49" charset="-122"/>
                <a:ea typeface="楷体_GB2312" pitchFamily="49" charset="-122"/>
              </a:rPr>
              <a:t>//Derived</a:t>
            </a:r>
            <a:r>
              <a:rPr lang="zh-CN" altLang="en-US" sz="2100">
                <a:latin typeface="楷体_GB2312" pitchFamily="49" charset="-122"/>
                <a:ea typeface="楷体_GB2312" pitchFamily="49" charset="-122"/>
              </a:rPr>
              <a:t>的对象</a:t>
            </a:r>
            <a:r>
              <a:rPr lang="en-US" altLang="zh-CN" sz="2100">
                <a:latin typeface="楷体_GB2312" pitchFamily="49" charset="-122"/>
                <a:ea typeface="楷体_GB2312" pitchFamily="49" charset="-122"/>
              </a:rPr>
              <a:t>d</a:t>
            </a:r>
            <a:r>
              <a:rPr lang="en-US" altLang="zh-CN" sz="2100">
                <a:ea typeface="楷体_GB2312" pitchFamily="49" charset="-122"/>
              </a:rPr>
              <a:t> </a:t>
            </a:r>
            <a:endParaRPr lang="en-US" altLang="zh-CN" sz="2100">
              <a:latin typeface="楷体_GB2312" pitchFamily="49" charset="-122"/>
              <a:ea typeface="楷体_GB2312" pitchFamily="49" charset="-122"/>
            </a:endParaRPr>
          </a:p>
          <a:p>
            <a:pPr algn="l" eaLnBrk="1" hangingPunct="1"/>
            <a:r>
              <a:rPr lang="en-US" altLang="zh-CN" sz="2100">
                <a:latin typeface="楷体_GB2312" pitchFamily="49" charset="-122"/>
                <a:ea typeface="楷体_GB2312" pitchFamily="49" charset="-122"/>
              </a:rPr>
              <a:t>  Base* bp=&amp;d; </a:t>
            </a:r>
            <a:r>
              <a:rPr lang="en-US" altLang="zh-CN" sz="2100">
                <a:ea typeface="楷体_GB2312" pitchFamily="49" charset="-122"/>
              </a:rPr>
              <a:t> </a:t>
            </a:r>
            <a:endParaRPr lang="en-US" altLang="zh-CN" sz="2100">
              <a:latin typeface="楷体_GB2312" pitchFamily="49" charset="-122"/>
              <a:ea typeface="楷体_GB2312" pitchFamily="49" charset="-122"/>
            </a:endParaRPr>
          </a:p>
        </p:txBody>
      </p:sp>
      <p:sp>
        <p:nvSpPr>
          <p:cNvPr id="7" name="灯片编号占位符 5">
            <a:extLst>
              <a:ext uri="{FF2B5EF4-FFF2-40B4-BE49-F238E27FC236}">
                <a16:creationId xmlns:a16="http://schemas.microsoft.com/office/drawing/2014/main" id="{2AB510B8-FFD9-1D4D-8644-3E997838E0D5}"/>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algn="r" defTabSz="457200" rtl="0" eaLnBrk="1" fontAlgn="auto" hangingPunct="1">
              <a:spcBef>
                <a:spcPts val="0"/>
              </a:spcBef>
              <a:spcAft>
                <a:spcPts val="0"/>
              </a:spcAft>
              <a:defRPr sz="12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578BA9D8-80F9-EC49-ACA6-F087BF06F900}" type="slidenum">
              <a:rPr lang="en-US" altLang="zh-CN" smtClean="0"/>
              <a:pPr>
                <a:defRPr/>
              </a:pPr>
              <a:t>282</a:t>
            </a:fld>
            <a:endParaRPr lang="en-US" altLang="zh-CN"/>
          </a:p>
        </p:txBody>
      </p:sp>
      <p:sp>
        <p:nvSpPr>
          <p:cNvPr id="1967108" name="AutoShape 4">
            <a:extLst>
              <a:ext uri="{FF2B5EF4-FFF2-40B4-BE49-F238E27FC236}">
                <a16:creationId xmlns:a16="http://schemas.microsoft.com/office/drawing/2014/main" id="{4E1873B9-9A71-524E-BA94-8AF8D25A9552}"/>
              </a:ext>
            </a:extLst>
          </p:cNvPr>
          <p:cNvSpPr>
            <a:spLocks/>
          </p:cNvSpPr>
          <p:nvPr/>
        </p:nvSpPr>
        <p:spPr bwMode="auto">
          <a:xfrm>
            <a:off x="3437335" y="3429000"/>
            <a:ext cx="3348038" cy="1187054"/>
          </a:xfrm>
          <a:prstGeom prst="borderCallout2">
            <a:avLst>
              <a:gd name="adj1" fmla="val 7222"/>
              <a:gd name="adj2" fmla="val -1708"/>
              <a:gd name="adj3" fmla="val 7222"/>
              <a:gd name="adj4" fmla="val -5440"/>
              <a:gd name="adj5" fmla="val -36310"/>
              <a:gd name="adj6" fmla="val -18778"/>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kumimoji="1" lang="en-US" altLang="zh-CN" sz="2100">
                <a:latin typeface="楷体_GB2312" pitchFamily="49" charset="-122"/>
                <a:ea typeface="楷体_GB2312" pitchFamily="49" charset="-122"/>
              </a:rPr>
              <a:t>   </a:t>
            </a:r>
            <a:r>
              <a:rPr kumimoji="1" lang="zh-CN" altLang="en-US" sz="1800" b="1">
                <a:solidFill>
                  <a:srgbClr val="0000FF"/>
                </a:solidFill>
                <a:latin typeface="楷体_GB2312" pitchFamily="49" charset="-122"/>
                <a:ea typeface="楷体_GB2312" pitchFamily="49" charset="-122"/>
              </a:rPr>
              <a:t>把派生类对象的地址</a:t>
            </a:r>
            <a:r>
              <a:rPr kumimoji="1" lang="en-US" altLang="zh-CN" sz="1800" b="1">
                <a:solidFill>
                  <a:srgbClr val="FF0000"/>
                </a:solidFill>
                <a:latin typeface="楷体_GB2312" pitchFamily="49" charset="-122"/>
                <a:ea typeface="楷体_GB2312" pitchFamily="49" charset="-122"/>
              </a:rPr>
              <a:t>&amp;d</a:t>
            </a:r>
            <a:r>
              <a:rPr kumimoji="1" lang="zh-CN" altLang="en-US" sz="1800" b="1">
                <a:solidFill>
                  <a:srgbClr val="0000FF"/>
                </a:solidFill>
                <a:latin typeface="楷体_GB2312" pitchFamily="49" charset="-122"/>
                <a:ea typeface="楷体_GB2312" pitchFamily="49" charset="-122"/>
              </a:rPr>
              <a:t>赋值给指向基类的指针</a:t>
            </a:r>
            <a:r>
              <a:rPr kumimoji="1" lang="en-US" altLang="zh-CN" sz="1800" b="1">
                <a:solidFill>
                  <a:srgbClr val="FF0000"/>
                </a:solidFill>
                <a:latin typeface="楷体_GB2312" pitchFamily="49" charset="-122"/>
                <a:ea typeface="楷体_GB2312" pitchFamily="49" charset="-122"/>
              </a:rPr>
              <a:t>bp</a:t>
            </a:r>
            <a:r>
              <a:rPr kumimoji="1" lang="en-US" altLang="zh-CN" sz="1800" b="1">
                <a:solidFill>
                  <a:srgbClr val="0000FF"/>
                </a:solidFill>
                <a:latin typeface="楷体_GB2312" pitchFamily="49" charset="-122"/>
                <a:ea typeface="楷体_GB2312" pitchFamily="49" charset="-122"/>
              </a:rPr>
              <a:t>,</a:t>
            </a:r>
            <a:r>
              <a:rPr kumimoji="1" lang="zh-CN" altLang="en-US" sz="1800" b="1">
                <a:solidFill>
                  <a:srgbClr val="0000FF"/>
                </a:solidFill>
                <a:latin typeface="楷体_GB2312" pitchFamily="49" charset="-122"/>
                <a:ea typeface="楷体_GB2312" pitchFamily="49" charset="-122"/>
              </a:rPr>
              <a:t>也就是说</a:t>
            </a:r>
            <a:r>
              <a:rPr kumimoji="1" lang="en-US" altLang="zh-CN" sz="1800" b="1">
                <a:solidFill>
                  <a:srgbClr val="0000FF"/>
                </a:solidFill>
                <a:latin typeface="楷体_GB2312" pitchFamily="49" charset="-122"/>
                <a:ea typeface="楷体_GB2312" pitchFamily="49" charset="-122"/>
              </a:rPr>
              <a:t>,</a:t>
            </a:r>
            <a:r>
              <a:rPr kumimoji="1" lang="zh-CN" altLang="en-US" sz="1800" b="1">
                <a:solidFill>
                  <a:srgbClr val="0000FF"/>
                </a:solidFill>
                <a:latin typeface="楷体_GB2312" pitchFamily="49" charset="-122"/>
                <a:ea typeface="楷体_GB2312" pitchFamily="49" charset="-122"/>
              </a:rPr>
              <a:t>使指向基类对象的指针</a:t>
            </a:r>
            <a:r>
              <a:rPr kumimoji="1" lang="en-US" altLang="zh-CN" sz="1800" b="1">
                <a:solidFill>
                  <a:srgbClr val="FF0000"/>
                </a:solidFill>
                <a:latin typeface="楷体_GB2312" pitchFamily="49" charset="-122"/>
                <a:ea typeface="楷体_GB2312" pitchFamily="49" charset="-122"/>
              </a:rPr>
              <a:t>bp</a:t>
            </a:r>
            <a:r>
              <a:rPr kumimoji="1" lang="zh-CN" altLang="en-US" sz="1800" b="1">
                <a:solidFill>
                  <a:srgbClr val="0000FF"/>
                </a:solidFill>
                <a:latin typeface="楷体_GB2312" pitchFamily="49" charset="-122"/>
                <a:ea typeface="楷体_GB2312" pitchFamily="49" charset="-122"/>
              </a:rPr>
              <a:t>指向派生类对象</a:t>
            </a:r>
            <a:r>
              <a:rPr kumimoji="1" lang="en-US" altLang="zh-CN" sz="1800" b="1">
                <a:solidFill>
                  <a:srgbClr val="FF0000"/>
                </a:solidFill>
                <a:latin typeface="楷体_GB2312" pitchFamily="49" charset="-122"/>
                <a:ea typeface="楷体_GB2312" pitchFamily="49" charset="-122"/>
              </a:rPr>
              <a:t>d</a:t>
            </a:r>
            <a:r>
              <a:rPr kumimoji="1" lang="zh-CN" altLang="en-US" sz="1800" b="1">
                <a:latin typeface="Times New Roman" panose="02020603050405020304" pitchFamily="18" charset="0"/>
              </a:rPr>
              <a:t>。</a:t>
            </a:r>
          </a:p>
        </p:txBody>
      </p:sp>
    </p:spTree>
    <p:extLst>
      <p:ext uri="{BB962C8B-B14F-4D97-AF65-F5344CB8AC3E}">
        <p14:creationId xmlns:p14="http://schemas.microsoft.com/office/powerpoint/2010/main" val="188191005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67107">
                                            <p:txEl>
                                              <p:pRg st="1" end="1"/>
                                            </p:txEl>
                                          </p:spTgt>
                                        </p:tgtEl>
                                        <p:attrNameLst>
                                          <p:attrName>style.visibility</p:attrName>
                                        </p:attrNameLst>
                                      </p:cBhvr>
                                      <p:to>
                                        <p:strVal val="visible"/>
                                      </p:to>
                                    </p:set>
                                    <p:anim calcmode="lin" valueType="num">
                                      <p:cBhvr additive="base">
                                        <p:cTn id="7" dur="500" fill="hold"/>
                                        <p:tgtEl>
                                          <p:spTgt spid="196710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67107">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967107">
                                            <p:txEl>
                                              <p:pRg st="2" end="2"/>
                                            </p:txEl>
                                          </p:spTgt>
                                        </p:tgtEl>
                                        <p:attrNameLst>
                                          <p:attrName>style.visibility</p:attrName>
                                        </p:attrNameLst>
                                      </p:cBhvr>
                                      <p:to>
                                        <p:strVal val="visible"/>
                                      </p:to>
                                    </p:set>
                                    <p:anim calcmode="lin" valueType="num">
                                      <p:cBhvr additive="base">
                                        <p:cTn id="11" dur="500" fill="hold"/>
                                        <p:tgtEl>
                                          <p:spTgt spid="1967107">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967107">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967107">
                                            <p:txEl>
                                              <p:pRg st="3" end="3"/>
                                            </p:txEl>
                                          </p:spTgt>
                                        </p:tgtEl>
                                        <p:attrNameLst>
                                          <p:attrName>style.visibility</p:attrName>
                                        </p:attrNameLst>
                                      </p:cBhvr>
                                      <p:to>
                                        <p:strVal val="visible"/>
                                      </p:to>
                                    </p:set>
                                    <p:anim calcmode="lin" valueType="num">
                                      <p:cBhvr additive="base">
                                        <p:cTn id="15" dur="500" fill="hold"/>
                                        <p:tgtEl>
                                          <p:spTgt spid="1967107">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967107">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967107">
                                            <p:txEl>
                                              <p:pRg st="4" end="4"/>
                                            </p:txEl>
                                          </p:spTgt>
                                        </p:tgtEl>
                                        <p:attrNameLst>
                                          <p:attrName>style.visibility</p:attrName>
                                        </p:attrNameLst>
                                      </p:cBhvr>
                                      <p:to>
                                        <p:strVal val="visible"/>
                                      </p:to>
                                    </p:set>
                                    <p:anim calcmode="lin" valueType="num">
                                      <p:cBhvr additive="base">
                                        <p:cTn id="19" dur="500" fill="hold"/>
                                        <p:tgtEl>
                                          <p:spTgt spid="196710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6710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967108"/>
                                        </p:tgtEl>
                                        <p:attrNameLst>
                                          <p:attrName>style.visibility</p:attrName>
                                        </p:attrNameLst>
                                      </p:cBhvr>
                                      <p:to>
                                        <p:strVal val="visible"/>
                                      </p:to>
                                    </p:set>
                                    <p:anim calcmode="lin" valueType="num">
                                      <p:cBhvr additive="base">
                                        <p:cTn id="25" dur="500" fill="hold"/>
                                        <p:tgtEl>
                                          <p:spTgt spid="1967108"/>
                                        </p:tgtEl>
                                        <p:attrNameLst>
                                          <p:attrName>ppt_x</p:attrName>
                                        </p:attrNameLst>
                                      </p:cBhvr>
                                      <p:tavLst>
                                        <p:tav tm="0">
                                          <p:val>
                                            <p:strVal val="#ppt_x"/>
                                          </p:val>
                                        </p:tav>
                                        <p:tav tm="100000">
                                          <p:val>
                                            <p:strVal val="#ppt_x"/>
                                          </p:val>
                                        </p:tav>
                                      </p:tavLst>
                                    </p:anim>
                                    <p:anim calcmode="lin" valueType="num">
                                      <p:cBhvr additive="base">
                                        <p:cTn id="26" dur="500" fill="hold"/>
                                        <p:tgtEl>
                                          <p:spTgt spid="19671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7108" grpId="0" animBg="1"/>
    </p:bldLst>
  </p:timing>
</p:sld>
</file>

<file path=ppt/slides/slide2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1FB5C9AE-E39C-E242-A00B-76B3469E1AFF}"/>
              </a:ext>
            </a:extLst>
          </p:cNvPr>
          <p:cNvSpPr>
            <a:spLocks noGrp="1" noChangeArrowheads="1"/>
          </p:cNvSpPr>
          <p:nvPr>
            <p:ph type="ctrTitle"/>
          </p:nvPr>
        </p:nvSpPr>
        <p:spPr>
          <a:xfrm>
            <a:off x="1657350" y="1143000"/>
            <a:ext cx="5829300" cy="228600"/>
          </a:xfrm>
        </p:spPr>
        <p:txBody>
          <a:bodyPr rtlCol="0" anchor="ctr">
            <a:normAutofit fontScale="90000"/>
          </a:bodyPr>
          <a:lstStyle/>
          <a:p>
            <a:pPr eaLnBrk="1" fontAlgn="auto" hangingPunct="1">
              <a:spcAft>
                <a:spcPts val="0"/>
              </a:spcAft>
              <a:defRPr/>
            </a:pPr>
            <a:endParaRPr lang="zh-CN" altLang="zh-CN" sz="3300"/>
          </a:p>
        </p:txBody>
      </p:sp>
      <p:sp>
        <p:nvSpPr>
          <p:cNvPr id="1971203" name="Rectangle 3">
            <a:extLst>
              <a:ext uri="{FF2B5EF4-FFF2-40B4-BE49-F238E27FC236}">
                <a16:creationId xmlns:a16="http://schemas.microsoft.com/office/drawing/2014/main" id="{FECFDE87-6240-BD4F-81A3-09BF022F2675}"/>
              </a:ext>
            </a:extLst>
          </p:cNvPr>
          <p:cNvSpPr>
            <a:spLocks noGrp="1" noChangeArrowheads="1"/>
          </p:cNvSpPr>
          <p:nvPr>
            <p:ph type="subTitle" idx="1"/>
          </p:nvPr>
        </p:nvSpPr>
        <p:spPr>
          <a:xfrm>
            <a:off x="1314450" y="1052513"/>
            <a:ext cx="6515100" cy="4752975"/>
          </a:xfrm>
          <a:extLst>
            <a:ext uri="{909E8E84-426E-40DD-AFC4-6F175D3DCCD1}">
              <a14:hiddenFill xmlns:a14="http://schemas.microsoft.com/office/drawing/2010/main">
                <a:gradFill rotWithShape="0">
                  <a:gsLst>
                    <a:gs pos="0">
                      <a:srgbClr val="5E9EFF"/>
                    </a:gs>
                    <a:gs pos="20000">
                      <a:srgbClr val="85C2FF"/>
                    </a:gs>
                    <a:gs pos="35001">
                      <a:srgbClr val="C4D6EB"/>
                    </a:gs>
                    <a:gs pos="50000">
                      <a:srgbClr val="FFEBFA"/>
                    </a:gs>
                    <a:gs pos="64999">
                      <a:srgbClr val="C4D6EB"/>
                    </a:gs>
                    <a:gs pos="80000">
                      <a:srgbClr val="85C2FF"/>
                    </a:gs>
                    <a:gs pos="100000">
                      <a:srgbClr val="5E9EFF"/>
                    </a:gs>
                  </a:gsLst>
                  <a:lin ang="2700000" scaled="1"/>
                </a:gradFill>
              </a14:hiddenFill>
            </a:ext>
          </a:extLst>
        </p:spPr>
        <p:txBody>
          <a:bodyPr/>
          <a:lstStyle/>
          <a:p>
            <a:pPr algn="l" eaLnBrk="1" hangingPunct="1"/>
            <a:r>
              <a:rPr lang="en-US" altLang="zh-CN" sz="2100">
                <a:solidFill>
                  <a:srgbClr val="FF0000"/>
                </a:solidFill>
                <a:latin typeface="楷体_GB2312" pitchFamily="49" charset="-122"/>
                <a:ea typeface="楷体_GB2312" pitchFamily="49" charset="-122"/>
              </a:rPr>
              <a:t>(4) </a:t>
            </a:r>
            <a:r>
              <a:rPr lang="zh-CN" altLang="en-US" sz="2100">
                <a:solidFill>
                  <a:srgbClr val="FF0000"/>
                </a:solidFill>
                <a:latin typeface="楷体_GB2312" pitchFamily="49" charset="-122"/>
                <a:ea typeface="楷体_GB2312" pitchFamily="49" charset="-122"/>
              </a:rPr>
              <a:t>声明为指向基类对象的指针可以指向它的公有派生的对象</a:t>
            </a:r>
            <a:r>
              <a:rPr lang="en-US" altLang="zh-CN" sz="2100">
                <a:solidFill>
                  <a:srgbClr val="FF0000"/>
                </a:solidFill>
                <a:latin typeface="楷体_GB2312" pitchFamily="49" charset="-122"/>
                <a:ea typeface="楷体_GB2312" pitchFamily="49" charset="-122"/>
              </a:rPr>
              <a:t>,</a:t>
            </a:r>
            <a:r>
              <a:rPr lang="zh-CN" altLang="en-US" sz="2100">
                <a:solidFill>
                  <a:srgbClr val="FF0000"/>
                </a:solidFill>
                <a:latin typeface="楷体_GB2312" pitchFamily="49" charset="-122"/>
                <a:ea typeface="楷体_GB2312" pitchFamily="49" charset="-122"/>
              </a:rPr>
              <a:t>但不允许指向它的私有派生的对象。</a:t>
            </a:r>
          </a:p>
          <a:p>
            <a:pPr algn="l" eaLnBrk="1" hangingPunct="1"/>
            <a:r>
              <a:rPr lang="zh-CN" altLang="en-US" b="1">
                <a:latin typeface="楷体_GB2312" pitchFamily="49" charset="-122"/>
                <a:ea typeface="楷体_GB2312" pitchFamily="49" charset="-122"/>
              </a:rPr>
              <a:t>例如</a:t>
            </a:r>
            <a:r>
              <a:rPr lang="en-US" altLang="zh-CN" b="1">
                <a:latin typeface="楷体_GB2312" pitchFamily="49" charset="-122"/>
                <a:ea typeface="楷体_GB2312" pitchFamily="49" charset="-122"/>
              </a:rPr>
              <a:t>:</a:t>
            </a:r>
          </a:p>
          <a:p>
            <a:pPr algn="l" eaLnBrk="1" hangingPunct="1"/>
            <a:r>
              <a:rPr lang="en-US" altLang="zh-CN" b="1">
                <a:solidFill>
                  <a:srgbClr val="FF0000"/>
                </a:solidFill>
                <a:latin typeface="楷体_GB2312" pitchFamily="49" charset="-122"/>
                <a:ea typeface="楷体_GB2312" pitchFamily="49" charset="-122"/>
              </a:rPr>
              <a:t>class Base</a:t>
            </a:r>
            <a:r>
              <a:rPr lang="en-US" altLang="zh-CN" b="1">
                <a:latin typeface="楷体_GB2312" pitchFamily="49" charset="-122"/>
                <a:ea typeface="楷体_GB2312" pitchFamily="49" charset="-122"/>
              </a:rPr>
              <a:t>{</a:t>
            </a:r>
          </a:p>
          <a:p>
            <a:pPr algn="l" eaLnBrk="1" hangingPunct="1"/>
            <a:r>
              <a:rPr lang="en-US" altLang="zh-CN" b="1">
                <a:ea typeface="楷体_GB2312" pitchFamily="49" charset="-122"/>
              </a:rPr>
              <a:t>…</a:t>
            </a:r>
            <a:r>
              <a:rPr lang="en-US" altLang="zh-CN" b="1">
                <a:solidFill>
                  <a:srgbClr val="FF0000"/>
                </a:solidFill>
                <a:latin typeface="楷体_GB2312" pitchFamily="49" charset="-122"/>
                <a:ea typeface="楷体_GB2312" pitchFamily="49" charset="-122"/>
              </a:rPr>
              <a:t>}</a:t>
            </a:r>
            <a:r>
              <a:rPr lang="en-US" altLang="zh-CN" b="1">
                <a:latin typeface="楷体_GB2312" pitchFamily="49" charset="-122"/>
                <a:ea typeface="楷体_GB2312" pitchFamily="49" charset="-122"/>
              </a:rPr>
              <a:t>;</a:t>
            </a:r>
          </a:p>
          <a:p>
            <a:pPr algn="l" eaLnBrk="1" hangingPunct="1"/>
            <a:r>
              <a:rPr lang="en-US" altLang="zh-CN" b="1">
                <a:solidFill>
                  <a:srgbClr val="FF0000"/>
                </a:solidFill>
                <a:latin typeface="楷体_GB2312" pitchFamily="49" charset="-122"/>
                <a:ea typeface="楷体_GB2312" pitchFamily="49" charset="-122"/>
              </a:rPr>
              <a:t>class Derive:</a:t>
            </a:r>
            <a:r>
              <a:rPr lang="en-US" altLang="zh-CN" b="1">
                <a:solidFill>
                  <a:schemeClr val="accent2"/>
                </a:solidFill>
                <a:latin typeface="楷体_GB2312" pitchFamily="49" charset="-122"/>
                <a:ea typeface="楷体_GB2312" pitchFamily="49" charset="-122"/>
              </a:rPr>
              <a:t>private</a:t>
            </a:r>
            <a:r>
              <a:rPr lang="en-US" altLang="zh-CN" b="1">
                <a:solidFill>
                  <a:srgbClr val="FF0000"/>
                </a:solidFill>
                <a:latin typeface="楷体_GB2312" pitchFamily="49" charset="-122"/>
                <a:ea typeface="楷体_GB2312" pitchFamily="49" charset="-122"/>
              </a:rPr>
              <a:t> Base</a:t>
            </a:r>
          </a:p>
          <a:p>
            <a:pPr algn="l" eaLnBrk="1" hangingPunct="1"/>
            <a:r>
              <a:rPr lang="en-US" altLang="zh-CN" b="1">
                <a:latin typeface="楷体_GB2312" pitchFamily="49" charset="-122"/>
                <a:ea typeface="楷体_GB2312" pitchFamily="49" charset="-122"/>
              </a:rPr>
              <a:t>{</a:t>
            </a:r>
          </a:p>
          <a:p>
            <a:pPr algn="l" eaLnBrk="1" hangingPunct="1"/>
            <a:r>
              <a:rPr lang="en-US" altLang="zh-CN" b="1">
                <a:ea typeface="楷体_GB2312" pitchFamily="49" charset="-122"/>
              </a:rPr>
              <a:t>…</a:t>
            </a:r>
            <a:r>
              <a:rPr lang="en-US" altLang="zh-CN" b="1">
                <a:solidFill>
                  <a:srgbClr val="FF0000"/>
                </a:solidFill>
                <a:latin typeface="楷体_GB2312" pitchFamily="49" charset="-122"/>
                <a:ea typeface="楷体_GB2312" pitchFamily="49" charset="-122"/>
              </a:rPr>
              <a:t>};</a:t>
            </a:r>
          </a:p>
          <a:p>
            <a:pPr algn="l" eaLnBrk="1" hangingPunct="1"/>
            <a:r>
              <a:rPr lang="en-US" altLang="zh-CN" b="1">
                <a:latin typeface="楷体_GB2312" pitchFamily="49" charset="-122"/>
                <a:ea typeface="楷体_GB2312" pitchFamily="49" charset="-122"/>
              </a:rPr>
              <a:t>int main()</a:t>
            </a:r>
          </a:p>
          <a:p>
            <a:pPr algn="l" eaLnBrk="1" hangingPunct="1"/>
            <a:r>
              <a:rPr lang="en-US" altLang="zh-CN" b="1">
                <a:latin typeface="楷体_GB2312" pitchFamily="49" charset="-122"/>
                <a:ea typeface="楷体_GB2312" pitchFamily="49" charset="-122"/>
              </a:rPr>
              <a:t>{ Base op1,*ptr; </a:t>
            </a:r>
          </a:p>
          <a:p>
            <a:pPr algn="l" eaLnBrk="1" hangingPunct="1"/>
            <a:r>
              <a:rPr lang="en-US" altLang="zh-CN" b="1">
                <a:latin typeface="楷体_GB2312" pitchFamily="49" charset="-122"/>
                <a:ea typeface="楷体_GB2312" pitchFamily="49" charset="-122"/>
              </a:rPr>
              <a:t>  Derive op2;     </a:t>
            </a:r>
          </a:p>
          <a:p>
            <a:pPr algn="l" eaLnBrk="1" hangingPunct="1"/>
            <a:r>
              <a:rPr lang="en-US" altLang="zh-CN" b="1">
                <a:latin typeface="楷体_GB2312" pitchFamily="49" charset="-122"/>
                <a:ea typeface="楷体_GB2312" pitchFamily="49" charset="-122"/>
              </a:rPr>
              <a:t>  ptr=&amp;op1; </a:t>
            </a:r>
          </a:p>
          <a:p>
            <a:pPr algn="l" eaLnBrk="1" hangingPunct="1"/>
            <a:r>
              <a:rPr lang="en-US" altLang="zh-CN" b="1">
                <a:latin typeface="楷体_GB2312" pitchFamily="49" charset="-122"/>
                <a:ea typeface="楷体_GB2312" pitchFamily="49" charset="-122"/>
              </a:rPr>
              <a:t>  ptr=&amp;op2; </a:t>
            </a:r>
          </a:p>
          <a:p>
            <a:pPr algn="l" eaLnBrk="1" hangingPunct="1"/>
            <a:r>
              <a:rPr lang="en-US" altLang="zh-CN" b="1">
                <a:latin typeface="楷体_GB2312" pitchFamily="49" charset="-122"/>
                <a:ea typeface="楷体_GB2312" pitchFamily="49" charset="-122"/>
              </a:rPr>
              <a:t>   </a:t>
            </a:r>
            <a:r>
              <a:rPr lang="en-US" altLang="zh-CN" b="1">
                <a:ea typeface="楷体_GB2312" pitchFamily="49" charset="-122"/>
              </a:rPr>
              <a:t>…</a:t>
            </a:r>
            <a:r>
              <a:rPr lang="en-US" altLang="zh-CN" b="1">
                <a:latin typeface="楷体_GB2312" pitchFamily="49" charset="-122"/>
                <a:ea typeface="楷体_GB2312" pitchFamily="49" charset="-122"/>
              </a:rPr>
              <a:t>   }</a:t>
            </a:r>
          </a:p>
        </p:txBody>
      </p:sp>
      <p:sp>
        <p:nvSpPr>
          <p:cNvPr id="10" name="灯片编号占位符 5">
            <a:extLst>
              <a:ext uri="{FF2B5EF4-FFF2-40B4-BE49-F238E27FC236}">
                <a16:creationId xmlns:a16="http://schemas.microsoft.com/office/drawing/2014/main" id="{44888C95-6DE7-E641-BC51-740558599308}"/>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algn="r" defTabSz="457200" rtl="0" eaLnBrk="1" fontAlgn="auto" hangingPunct="1">
              <a:spcBef>
                <a:spcPts val="0"/>
              </a:spcBef>
              <a:spcAft>
                <a:spcPts val="0"/>
              </a:spcAft>
              <a:defRPr sz="12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578BA9D8-80F9-EC49-ACA6-F087BF06F900}" type="slidenum">
              <a:rPr lang="en-US" altLang="zh-CN" smtClean="0"/>
              <a:pPr>
                <a:defRPr/>
              </a:pPr>
              <a:t>283</a:t>
            </a:fld>
            <a:endParaRPr lang="en-US" altLang="zh-CN"/>
          </a:p>
        </p:txBody>
      </p:sp>
      <p:sp>
        <p:nvSpPr>
          <p:cNvPr id="1971204" name="AutoShape 4">
            <a:extLst>
              <a:ext uri="{FF2B5EF4-FFF2-40B4-BE49-F238E27FC236}">
                <a16:creationId xmlns:a16="http://schemas.microsoft.com/office/drawing/2014/main" id="{BEEA780F-6B9F-FE48-B3A0-02577A95725A}"/>
              </a:ext>
            </a:extLst>
          </p:cNvPr>
          <p:cNvSpPr>
            <a:spLocks/>
          </p:cNvSpPr>
          <p:nvPr/>
        </p:nvSpPr>
        <p:spPr bwMode="auto">
          <a:xfrm>
            <a:off x="4733925" y="2132410"/>
            <a:ext cx="2862263" cy="756047"/>
          </a:xfrm>
          <a:prstGeom prst="borderCallout2">
            <a:avLst>
              <a:gd name="adj1" fmla="val 11338"/>
              <a:gd name="adj2" fmla="val -1995"/>
              <a:gd name="adj3" fmla="val 11338"/>
              <a:gd name="adj4" fmla="val -31449"/>
              <a:gd name="adj5" fmla="val 262519"/>
              <a:gd name="adj6" fmla="val -62023"/>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spcBef>
                <a:spcPct val="20000"/>
              </a:spcBef>
              <a:buFontTx/>
              <a:buNone/>
            </a:pPr>
            <a:r>
              <a:rPr kumimoji="1" lang="en-US" altLang="zh-CN" sz="1800">
                <a:latin typeface="楷体_GB2312" pitchFamily="49" charset="-122"/>
                <a:ea typeface="楷体_GB2312" pitchFamily="49" charset="-122"/>
              </a:rPr>
              <a:t>  </a:t>
            </a:r>
            <a:r>
              <a:rPr kumimoji="1" lang="zh-CN" altLang="en-US" sz="1800" b="1">
                <a:latin typeface="楷体_GB2312" pitchFamily="49" charset="-122"/>
                <a:ea typeface="楷体_GB2312" pitchFamily="49" charset="-122"/>
              </a:rPr>
              <a:t>定义基类</a:t>
            </a:r>
            <a:r>
              <a:rPr kumimoji="1" lang="en-US" altLang="zh-CN" sz="1800" b="1">
                <a:latin typeface="楷体_GB2312" pitchFamily="49" charset="-122"/>
                <a:ea typeface="楷体_GB2312" pitchFamily="49" charset="-122"/>
              </a:rPr>
              <a:t>Base</a:t>
            </a:r>
            <a:r>
              <a:rPr kumimoji="1" lang="zh-CN" altLang="en-US" sz="1800" b="1">
                <a:latin typeface="楷体_GB2312" pitchFamily="49" charset="-122"/>
                <a:ea typeface="楷体_GB2312" pitchFamily="49" charset="-122"/>
              </a:rPr>
              <a:t>的对象</a:t>
            </a:r>
            <a:r>
              <a:rPr kumimoji="1" lang="en-US" altLang="zh-CN" sz="1800" b="1">
                <a:latin typeface="楷体_GB2312" pitchFamily="49" charset="-122"/>
                <a:ea typeface="楷体_GB2312" pitchFamily="49" charset="-122"/>
              </a:rPr>
              <a:t>op1</a:t>
            </a:r>
            <a:r>
              <a:rPr kumimoji="1" lang="zh-CN" altLang="en-US" sz="1800" b="1">
                <a:latin typeface="楷体_GB2312" pitchFamily="49" charset="-122"/>
                <a:ea typeface="楷体_GB2312" pitchFamily="49" charset="-122"/>
              </a:rPr>
              <a:t>及指向基类</a:t>
            </a:r>
            <a:r>
              <a:rPr kumimoji="1" lang="en-US" altLang="zh-CN" sz="1800" b="1">
                <a:latin typeface="楷体_GB2312" pitchFamily="49" charset="-122"/>
                <a:ea typeface="楷体_GB2312" pitchFamily="49" charset="-122"/>
              </a:rPr>
              <a:t>Base</a:t>
            </a:r>
            <a:r>
              <a:rPr kumimoji="1" lang="zh-CN" altLang="en-US" sz="1800" b="1">
                <a:latin typeface="楷体_GB2312" pitchFamily="49" charset="-122"/>
                <a:ea typeface="楷体_GB2312" pitchFamily="49" charset="-122"/>
              </a:rPr>
              <a:t>的指针</a:t>
            </a:r>
            <a:r>
              <a:rPr kumimoji="1" lang="en-US" altLang="zh-CN" sz="1800" b="1">
                <a:latin typeface="楷体_GB2312" pitchFamily="49" charset="-122"/>
                <a:ea typeface="楷体_GB2312" pitchFamily="49" charset="-122"/>
              </a:rPr>
              <a:t>ptr</a:t>
            </a:r>
          </a:p>
        </p:txBody>
      </p:sp>
      <p:sp>
        <p:nvSpPr>
          <p:cNvPr id="1971205" name="AutoShape 5">
            <a:extLst>
              <a:ext uri="{FF2B5EF4-FFF2-40B4-BE49-F238E27FC236}">
                <a16:creationId xmlns:a16="http://schemas.microsoft.com/office/drawing/2014/main" id="{9F377C07-D217-6746-AD93-B75694EF79FC}"/>
              </a:ext>
            </a:extLst>
          </p:cNvPr>
          <p:cNvSpPr>
            <a:spLocks/>
          </p:cNvSpPr>
          <p:nvPr/>
        </p:nvSpPr>
        <p:spPr bwMode="auto">
          <a:xfrm>
            <a:off x="4518422" y="3213497"/>
            <a:ext cx="3186113" cy="485775"/>
          </a:xfrm>
          <a:prstGeom prst="borderCallout2">
            <a:avLst>
              <a:gd name="adj1" fmla="val 17648"/>
              <a:gd name="adj2" fmla="val -1792"/>
              <a:gd name="adj3" fmla="val 17648"/>
              <a:gd name="adj4" fmla="val -26458"/>
              <a:gd name="adj5" fmla="val 279657"/>
              <a:gd name="adj6" fmla="val -52056"/>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spcBef>
                <a:spcPct val="20000"/>
              </a:spcBef>
              <a:buFontTx/>
              <a:buNone/>
            </a:pPr>
            <a:r>
              <a:rPr kumimoji="1" lang="en-US" altLang="zh-CN" sz="1800">
                <a:latin typeface="楷体_GB2312" pitchFamily="49" charset="-122"/>
                <a:ea typeface="楷体_GB2312" pitchFamily="49" charset="-122"/>
              </a:rPr>
              <a:t> </a:t>
            </a:r>
            <a:r>
              <a:rPr kumimoji="1" lang="zh-CN" altLang="en-US" sz="1800" b="1">
                <a:latin typeface="楷体_GB2312" pitchFamily="49" charset="-122"/>
                <a:ea typeface="楷体_GB2312" pitchFamily="49" charset="-122"/>
              </a:rPr>
              <a:t>定义派生类</a:t>
            </a:r>
            <a:r>
              <a:rPr kumimoji="1" lang="en-US" altLang="zh-CN" sz="1800" b="1">
                <a:latin typeface="楷体_GB2312" pitchFamily="49" charset="-122"/>
                <a:ea typeface="楷体_GB2312" pitchFamily="49" charset="-122"/>
              </a:rPr>
              <a:t>Derive</a:t>
            </a:r>
            <a:r>
              <a:rPr kumimoji="1" lang="zh-CN" altLang="en-US" sz="1800" b="1">
                <a:latin typeface="楷体_GB2312" pitchFamily="49" charset="-122"/>
                <a:ea typeface="楷体_GB2312" pitchFamily="49" charset="-122"/>
              </a:rPr>
              <a:t>的对象</a:t>
            </a:r>
            <a:r>
              <a:rPr kumimoji="1" lang="en-US" altLang="zh-CN" sz="1800" b="1">
                <a:latin typeface="楷体_GB2312" pitchFamily="49" charset="-122"/>
                <a:ea typeface="楷体_GB2312" pitchFamily="49" charset="-122"/>
              </a:rPr>
              <a:t>op2</a:t>
            </a:r>
          </a:p>
        </p:txBody>
      </p:sp>
      <p:sp>
        <p:nvSpPr>
          <p:cNvPr id="1971206" name="AutoShape 6">
            <a:extLst>
              <a:ext uri="{FF2B5EF4-FFF2-40B4-BE49-F238E27FC236}">
                <a16:creationId xmlns:a16="http://schemas.microsoft.com/office/drawing/2014/main" id="{7E42810C-B66D-B049-AAB4-19F0D3F0D425}"/>
              </a:ext>
            </a:extLst>
          </p:cNvPr>
          <p:cNvSpPr>
            <a:spLocks/>
          </p:cNvSpPr>
          <p:nvPr/>
        </p:nvSpPr>
        <p:spPr bwMode="auto">
          <a:xfrm>
            <a:off x="4895850" y="4617244"/>
            <a:ext cx="2700338" cy="864394"/>
          </a:xfrm>
          <a:prstGeom prst="borderCallout2">
            <a:avLst>
              <a:gd name="adj1" fmla="val 9917"/>
              <a:gd name="adj2" fmla="val -2116"/>
              <a:gd name="adj3" fmla="val 9917"/>
              <a:gd name="adj4" fmla="val -41755"/>
              <a:gd name="adj5" fmla="val 73556"/>
              <a:gd name="adj6" fmla="val -82847"/>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spcBef>
                <a:spcPct val="0"/>
              </a:spcBef>
              <a:buFontTx/>
              <a:buNone/>
            </a:pPr>
            <a:r>
              <a:rPr kumimoji="1" lang="zh-CN" altLang="en-US" sz="1800" b="1">
                <a:solidFill>
                  <a:srgbClr val="FF0000"/>
                </a:solidFill>
                <a:latin typeface="楷体_GB2312" pitchFamily="49" charset="-122"/>
                <a:ea typeface="楷体_GB2312" pitchFamily="49" charset="-122"/>
              </a:rPr>
              <a:t>错误</a:t>
            </a:r>
            <a:r>
              <a:rPr kumimoji="1" lang="en-US" altLang="zh-CN" sz="1800" b="1">
                <a:solidFill>
                  <a:srgbClr val="FF0000"/>
                </a:solidFill>
                <a:latin typeface="楷体_GB2312" pitchFamily="49" charset="-122"/>
                <a:ea typeface="楷体_GB2312" pitchFamily="49" charset="-122"/>
              </a:rPr>
              <a:t>,</a:t>
            </a:r>
            <a:r>
              <a:rPr kumimoji="1" lang="zh-CN" altLang="en-US" sz="1800" b="1">
                <a:latin typeface="楷体_GB2312" pitchFamily="49" charset="-122"/>
                <a:ea typeface="楷体_GB2312" pitchFamily="49" charset="-122"/>
              </a:rPr>
              <a:t>不允许将指向基类</a:t>
            </a:r>
            <a:r>
              <a:rPr kumimoji="1" lang="en-US" altLang="zh-CN" sz="1800" b="1">
                <a:latin typeface="楷体_GB2312" pitchFamily="49" charset="-122"/>
                <a:ea typeface="楷体_GB2312" pitchFamily="49" charset="-122"/>
              </a:rPr>
              <a:t>Base</a:t>
            </a:r>
            <a:r>
              <a:rPr kumimoji="1" lang="zh-CN" altLang="en-US" sz="1800" b="1">
                <a:latin typeface="楷体_GB2312" pitchFamily="49" charset="-122"/>
                <a:ea typeface="楷体_GB2312" pitchFamily="49" charset="-122"/>
              </a:rPr>
              <a:t>的指针</a:t>
            </a:r>
            <a:r>
              <a:rPr kumimoji="1" lang="en-US" altLang="zh-CN" sz="1800" b="1">
                <a:latin typeface="楷体_GB2312" pitchFamily="49" charset="-122"/>
                <a:ea typeface="楷体_GB2312" pitchFamily="49" charset="-122"/>
              </a:rPr>
              <a:t>ptr</a:t>
            </a:r>
            <a:r>
              <a:rPr kumimoji="1" lang="zh-CN" altLang="en-US" sz="1800" b="1">
                <a:latin typeface="楷体_GB2312" pitchFamily="49" charset="-122"/>
                <a:ea typeface="楷体_GB2312" pitchFamily="49" charset="-122"/>
              </a:rPr>
              <a:t>指向它的私有派生类对象</a:t>
            </a:r>
            <a:r>
              <a:rPr kumimoji="1" lang="en-US" altLang="zh-CN" sz="1800" b="1">
                <a:latin typeface="楷体_GB2312" pitchFamily="49" charset="-122"/>
                <a:ea typeface="楷体_GB2312" pitchFamily="49" charset="-122"/>
              </a:rPr>
              <a:t>op2</a:t>
            </a:r>
          </a:p>
        </p:txBody>
      </p:sp>
      <p:sp>
        <p:nvSpPr>
          <p:cNvPr id="1971207" name="AutoShape 7">
            <a:extLst>
              <a:ext uri="{FF2B5EF4-FFF2-40B4-BE49-F238E27FC236}">
                <a16:creationId xmlns:a16="http://schemas.microsoft.com/office/drawing/2014/main" id="{7A6F4AA3-6B3F-104C-A396-0434EA202F88}"/>
              </a:ext>
            </a:extLst>
          </p:cNvPr>
          <p:cNvSpPr>
            <a:spLocks/>
          </p:cNvSpPr>
          <p:nvPr/>
        </p:nvSpPr>
        <p:spPr bwMode="auto">
          <a:xfrm>
            <a:off x="4518422" y="3969544"/>
            <a:ext cx="3186113" cy="485775"/>
          </a:xfrm>
          <a:prstGeom prst="borderCallout2">
            <a:avLst>
              <a:gd name="adj1" fmla="val 17648"/>
              <a:gd name="adj2" fmla="val -1792"/>
              <a:gd name="adj3" fmla="val 17648"/>
              <a:gd name="adj4" fmla="val -30569"/>
              <a:gd name="adj5" fmla="val 191912"/>
              <a:gd name="adj6" fmla="val -60463"/>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spcBef>
                <a:spcPct val="20000"/>
              </a:spcBef>
              <a:buFontTx/>
              <a:buNone/>
            </a:pPr>
            <a:r>
              <a:rPr kumimoji="1" lang="en-US" altLang="zh-CN" sz="1800">
                <a:latin typeface="楷体_GB2312" pitchFamily="49" charset="-122"/>
                <a:ea typeface="楷体_GB2312" pitchFamily="49" charset="-122"/>
              </a:rPr>
              <a:t> </a:t>
            </a:r>
            <a:r>
              <a:rPr kumimoji="1" lang="zh-CN" altLang="en-US" sz="1800" b="1">
                <a:latin typeface="楷体_GB2312" pitchFamily="49" charset="-122"/>
                <a:ea typeface="楷体_GB2312" pitchFamily="49" charset="-122"/>
              </a:rPr>
              <a:t>将指针</a:t>
            </a:r>
            <a:r>
              <a:rPr kumimoji="1" lang="en-US" altLang="zh-CN" sz="1800" b="1">
                <a:latin typeface="楷体_GB2312" pitchFamily="49" charset="-122"/>
                <a:ea typeface="楷体_GB2312" pitchFamily="49" charset="-122"/>
              </a:rPr>
              <a:t>ptr</a:t>
            </a:r>
            <a:r>
              <a:rPr kumimoji="1" lang="zh-CN" altLang="en-US" sz="1800" b="1">
                <a:latin typeface="楷体_GB2312" pitchFamily="49" charset="-122"/>
                <a:ea typeface="楷体_GB2312" pitchFamily="49" charset="-122"/>
              </a:rPr>
              <a:t>指向基类对象</a:t>
            </a:r>
            <a:r>
              <a:rPr kumimoji="1" lang="en-US" altLang="zh-CN" sz="1800" b="1">
                <a:latin typeface="楷体_GB2312" pitchFamily="49" charset="-122"/>
                <a:ea typeface="楷体_GB2312" pitchFamily="49" charset="-122"/>
              </a:rPr>
              <a:t>op1</a:t>
            </a:r>
          </a:p>
        </p:txBody>
      </p:sp>
    </p:spTree>
    <p:extLst>
      <p:ext uri="{BB962C8B-B14F-4D97-AF65-F5344CB8AC3E}">
        <p14:creationId xmlns:p14="http://schemas.microsoft.com/office/powerpoint/2010/main" val="423574269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71203">
                                            <p:txEl>
                                              <p:pRg st="1" end="1"/>
                                            </p:txEl>
                                          </p:spTgt>
                                        </p:tgtEl>
                                        <p:attrNameLst>
                                          <p:attrName>style.visibility</p:attrName>
                                        </p:attrNameLst>
                                      </p:cBhvr>
                                      <p:to>
                                        <p:strVal val="visible"/>
                                      </p:to>
                                    </p:set>
                                    <p:anim calcmode="lin" valueType="num">
                                      <p:cBhvr additive="base">
                                        <p:cTn id="7" dur="500" fill="hold"/>
                                        <p:tgtEl>
                                          <p:spTgt spid="197120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7120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971203">
                                            <p:txEl>
                                              <p:pRg st="2" end="2"/>
                                            </p:txEl>
                                          </p:spTgt>
                                        </p:tgtEl>
                                        <p:attrNameLst>
                                          <p:attrName>style.visibility</p:attrName>
                                        </p:attrNameLst>
                                      </p:cBhvr>
                                      <p:to>
                                        <p:strVal val="visible"/>
                                      </p:to>
                                    </p:set>
                                    <p:anim calcmode="lin" valueType="num">
                                      <p:cBhvr additive="base">
                                        <p:cTn id="11" dur="500" fill="hold"/>
                                        <p:tgtEl>
                                          <p:spTgt spid="197120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97120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971203">
                                            <p:txEl>
                                              <p:pRg st="3" end="3"/>
                                            </p:txEl>
                                          </p:spTgt>
                                        </p:tgtEl>
                                        <p:attrNameLst>
                                          <p:attrName>style.visibility</p:attrName>
                                        </p:attrNameLst>
                                      </p:cBhvr>
                                      <p:to>
                                        <p:strVal val="visible"/>
                                      </p:to>
                                    </p:set>
                                    <p:anim calcmode="lin" valueType="num">
                                      <p:cBhvr additive="base">
                                        <p:cTn id="15" dur="500" fill="hold"/>
                                        <p:tgtEl>
                                          <p:spTgt spid="197120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97120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971203">
                                            <p:txEl>
                                              <p:pRg st="4" end="4"/>
                                            </p:txEl>
                                          </p:spTgt>
                                        </p:tgtEl>
                                        <p:attrNameLst>
                                          <p:attrName>style.visibility</p:attrName>
                                        </p:attrNameLst>
                                      </p:cBhvr>
                                      <p:to>
                                        <p:strVal val="visible"/>
                                      </p:to>
                                    </p:set>
                                    <p:anim calcmode="lin" valueType="num">
                                      <p:cBhvr additive="base">
                                        <p:cTn id="19" dur="500" fill="hold"/>
                                        <p:tgtEl>
                                          <p:spTgt spid="197120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7120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971203">
                                            <p:txEl>
                                              <p:pRg st="5" end="5"/>
                                            </p:txEl>
                                          </p:spTgt>
                                        </p:tgtEl>
                                        <p:attrNameLst>
                                          <p:attrName>style.visibility</p:attrName>
                                        </p:attrNameLst>
                                      </p:cBhvr>
                                      <p:to>
                                        <p:strVal val="visible"/>
                                      </p:to>
                                    </p:set>
                                    <p:anim calcmode="lin" valueType="num">
                                      <p:cBhvr additive="base">
                                        <p:cTn id="23" dur="500" fill="hold"/>
                                        <p:tgtEl>
                                          <p:spTgt spid="197120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97120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971203">
                                            <p:txEl>
                                              <p:pRg st="6" end="6"/>
                                            </p:txEl>
                                          </p:spTgt>
                                        </p:tgtEl>
                                        <p:attrNameLst>
                                          <p:attrName>style.visibility</p:attrName>
                                        </p:attrNameLst>
                                      </p:cBhvr>
                                      <p:to>
                                        <p:strVal val="visible"/>
                                      </p:to>
                                    </p:set>
                                    <p:anim calcmode="lin" valueType="num">
                                      <p:cBhvr additive="base">
                                        <p:cTn id="27" dur="500" fill="hold"/>
                                        <p:tgtEl>
                                          <p:spTgt spid="197120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97120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971203">
                                            <p:txEl>
                                              <p:pRg st="7" end="7"/>
                                            </p:txEl>
                                          </p:spTgt>
                                        </p:tgtEl>
                                        <p:attrNameLst>
                                          <p:attrName>style.visibility</p:attrName>
                                        </p:attrNameLst>
                                      </p:cBhvr>
                                      <p:to>
                                        <p:strVal val="visible"/>
                                      </p:to>
                                    </p:set>
                                    <p:anim calcmode="lin" valueType="num">
                                      <p:cBhvr additive="base">
                                        <p:cTn id="31" dur="500" fill="hold"/>
                                        <p:tgtEl>
                                          <p:spTgt spid="197120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97120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971203">
                                            <p:txEl>
                                              <p:pRg st="8" end="8"/>
                                            </p:txEl>
                                          </p:spTgt>
                                        </p:tgtEl>
                                        <p:attrNameLst>
                                          <p:attrName>style.visibility</p:attrName>
                                        </p:attrNameLst>
                                      </p:cBhvr>
                                      <p:to>
                                        <p:strVal val="visible"/>
                                      </p:to>
                                    </p:set>
                                    <p:anim calcmode="lin" valueType="num">
                                      <p:cBhvr additive="base">
                                        <p:cTn id="35" dur="500" fill="hold"/>
                                        <p:tgtEl>
                                          <p:spTgt spid="197120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971203">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971203">
                                            <p:txEl>
                                              <p:pRg st="9" end="9"/>
                                            </p:txEl>
                                          </p:spTgt>
                                        </p:tgtEl>
                                        <p:attrNameLst>
                                          <p:attrName>style.visibility</p:attrName>
                                        </p:attrNameLst>
                                      </p:cBhvr>
                                      <p:to>
                                        <p:strVal val="visible"/>
                                      </p:to>
                                    </p:set>
                                    <p:anim calcmode="lin" valueType="num">
                                      <p:cBhvr additive="base">
                                        <p:cTn id="39" dur="500" fill="hold"/>
                                        <p:tgtEl>
                                          <p:spTgt spid="197120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971203">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971203">
                                            <p:txEl>
                                              <p:pRg st="10" end="10"/>
                                            </p:txEl>
                                          </p:spTgt>
                                        </p:tgtEl>
                                        <p:attrNameLst>
                                          <p:attrName>style.visibility</p:attrName>
                                        </p:attrNameLst>
                                      </p:cBhvr>
                                      <p:to>
                                        <p:strVal val="visible"/>
                                      </p:to>
                                    </p:set>
                                    <p:anim calcmode="lin" valueType="num">
                                      <p:cBhvr additive="base">
                                        <p:cTn id="43" dur="500" fill="hold"/>
                                        <p:tgtEl>
                                          <p:spTgt spid="1971203">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971203">
                                            <p:txEl>
                                              <p:pRg st="10" end="10"/>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971203">
                                            <p:txEl>
                                              <p:pRg st="11" end="11"/>
                                            </p:txEl>
                                          </p:spTgt>
                                        </p:tgtEl>
                                        <p:attrNameLst>
                                          <p:attrName>style.visibility</p:attrName>
                                        </p:attrNameLst>
                                      </p:cBhvr>
                                      <p:to>
                                        <p:strVal val="visible"/>
                                      </p:to>
                                    </p:set>
                                    <p:anim calcmode="lin" valueType="num">
                                      <p:cBhvr additive="base">
                                        <p:cTn id="47" dur="500" fill="hold"/>
                                        <p:tgtEl>
                                          <p:spTgt spid="1971203">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971203">
                                            <p:txEl>
                                              <p:pRg st="11" end="11"/>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971203">
                                            <p:txEl>
                                              <p:pRg st="12" end="12"/>
                                            </p:txEl>
                                          </p:spTgt>
                                        </p:tgtEl>
                                        <p:attrNameLst>
                                          <p:attrName>style.visibility</p:attrName>
                                        </p:attrNameLst>
                                      </p:cBhvr>
                                      <p:to>
                                        <p:strVal val="visible"/>
                                      </p:to>
                                    </p:set>
                                    <p:anim calcmode="lin" valueType="num">
                                      <p:cBhvr additive="base">
                                        <p:cTn id="51" dur="500" fill="hold"/>
                                        <p:tgtEl>
                                          <p:spTgt spid="1971203">
                                            <p:txEl>
                                              <p:pRg st="12" end="1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97120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971204"/>
                                        </p:tgtEl>
                                        <p:attrNameLst>
                                          <p:attrName>style.visibility</p:attrName>
                                        </p:attrNameLst>
                                      </p:cBhvr>
                                      <p:to>
                                        <p:strVal val="visible"/>
                                      </p:to>
                                    </p:set>
                                    <p:anim calcmode="lin" valueType="num">
                                      <p:cBhvr additive="base">
                                        <p:cTn id="57" dur="500" fill="hold"/>
                                        <p:tgtEl>
                                          <p:spTgt spid="1971204"/>
                                        </p:tgtEl>
                                        <p:attrNameLst>
                                          <p:attrName>ppt_x</p:attrName>
                                        </p:attrNameLst>
                                      </p:cBhvr>
                                      <p:tavLst>
                                        <p:tav tm="0">
                                          <p:val>
                                            <p:strVal val="#ppt_x"/>
                                          </p:val>
                                        </p:tav>
                                        <p:tav tm="100000">
                                          <p:val>
                                            <p:strVal val="#ppt_x"/>
                                          </p:val>
                                        </p:tav>
                                      </p:tavLst>
                                    </p:anim>
                                    <p:anim calcmode="lin" valueType="num">
                                      <p:cBhvr additive="base">
                                        <p:cTn id="58" dur="500" fill="hold"/>
                                        <p:tgtEl>
                                          <p:spTgt spid="1971204"/>
                                        </p:tgtEl>
                                        <p:attrNameLst>
                                          <p:attrName>ppt_y</p:attrName>
                                        </p:attrNameLst>
                                      </p:cBhvr>
                                      <p:tavLst>
                                        <p:tav tm="0">
                                          <p:val>
                                            <p:strVal val="1+#ppt_h/2"/>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971205"/>
                                        </p:tgtEl>
                                        <p:attrNameLst>
                                          <p:attrName>style.visibility</p:attrName>
                                        </p:attrNameLst>
                                      </p:cBhvr>
                                      <p:to>
                                        <p:strVal val="visible"/>
                                      </p:to>
                                    </p:set>
                                    <p:anim calcmode="lin" valueType="num">
                                      <p:cBhvr additive="base">
                                        <p:cTn id="63" dur="500" fill="hold"/>
                                        <p:tgtEl>
                                          <p:spTgt spid="1971205"/>
                                        </p:tgtEl>
                                        <p:attrNameLst>
                                          <p:attrName>ppt_x</p:attrName>
                                        </p:attrNameLst>
                                      </p:cBhvr>
                                      <p:tavLst>
                                        <p:tav tm="0">
                                          <p:val>
                                            <p:strVal val="#ppt_x"/>
                                          </p:val>
                                        </p:tav>
                                        <p:tav tm="100000">
                                          <p:val>
                                            <p:strVal val="#ppt_x"/>
                                          </p:val>
                                        </p:tav>
                                      </p:tavLst>
                                    </p:anim>
                                    <p:anim calcmode="lin" valueType="num">
                                      <p:cBhvr additive="base">
                                        <p:cTn id="64" dur="500" fill="hold"/>
                                        <p:tgtEl>
                                          <p:spTgt spid="1971205"/>
                                        </p:tgtEl>
                                        <p:attrNameLst>
                                          <p:attrName>ppt_y</p:attrName>
                                        </p:attrNameLst>
                                      </p:cBhvr>
                                      <p:tavLst>
                                        <p:tav tm="0">
                                          <p:val>
                                            <p:strVal val="1+#ppt_h/2"/>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1971207"/>
                                        </p:tgtEl>
                                        <p:attrNameLst>
                                          <p:attrName>style.visibility</p:attrName>
                                        </p:attrNameLst>
                                      </p:cBhvr>
                                      <p:to>
                                        <p:strVal val="visible"/>
                                      </p:to>
                                    </p:set>
                                    <p:anim calcmode="lin" valueType="num">
                                      <p:cBhvr additive="base">
                                        <p:cTn id="69" dur="500" fill="hold"/>
                                        <p:tgtEl>
                                          <p:spTgt spid="1971207"/>
                                        </p:tgtEl>
                                        <p:attrNameLst>
                                          <p:attrName>ppt_x</p:attrName>
                                        </p:attrNameLst>
                                      </p:cBhvr>
                                      <p:tavLst>
                                        <p:tav tm="0">
                                          <p:val>
                                            <p:strVal val="#ppt_x"/>
                                          </p:val>
                                        </p:tav>
                                        <p:tav tm="100000">
                                          <p:val>
                                            <p:strVal val="#ppt_x"/>
                                          </p:val>
                                        </p:tav>
                                      </p:tavLst>
                                    </p:anim>
                                    <p:anim calcmode="lin" valueType="num">
                                      <p:cBhvr additive="base">
                                        <p:cTn id="70" dur="500" fill="hold"/>
                                        <p:tgtEl>
                                          <p:spTgt spid="1971207"/>
                                        </p:tgtEl>
                                        <p:attrNameLst>
                                          <p:attrName>ppt_y</p:attrName>
                                        </p:attrNameLst>
                                      </p:cBhvr>
                                      <p:tavLst>
                                        <p:tav tm="0">
                                          <p:val>
                                            <p:strVal val="1+#ppt_h/2"/>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1971206"/>
                                        </p:tgtEl>
                                        <p:attrNameLst>
                                          <p:attrName>style.visibility</p:attrName>
                                        </p:attrNameLst>
                                      </p:cBhvr>
                                      <p:to>
                                        <p:strVal val="visible"/>
                                      </p:to>
                                    </p:set>
                                    <p:anim calcmode="lin" valueType="num">
                                      <p:cBhvr additive="base">
                                        <p:cTn id="75" dur="500" fill="hold"/>
                                        <p:tgtEl>
                                          <p:spTgt spid="1971206"/>
                                        </p:tgtEl>
                                        <p:attrNameLst>
                                          <p:attrName>ppt_x</p:attrName>
                                        </p:attrNameLst>
                                      </p:cBhvr>
                                      <p:tavLst>
                                        <p:tav tm="0">
                                          <p:val>
                                            <p:strVal val="#ppt_x"/>
                                          </p:val>
                                        </p:tav>
                                        <p:tav tm="100000">
                                          <p:val>
                                            <p:strVal val="#ppt_x"/>
                                          </p:val>
                                        </p:tav>
                                      </p:tavLst>
                                    </p:anim>
                                    <p:anim calcmode="lin" valueType="num">
                                      <p:cBhvr additive="base">
                                        <p:cTn id="76" dur="500" fill="hold"/>
                                        <p:tgtEl>
                                          <p:spTgt spid="19712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1204" grpId="0" animBg="1"/>
      <p:bldP spid="1971205" grpId="0" animBg="1"/>
      <p:bldP spid="1971206" grpId="0" animBg="1"/>
      <p:bldP spid="1971207" grpId="0" animBg="1"/>
    </p:bldLst>
  </p:timing>
</p:sld>
</file>

<file path=ppt/slides/slide2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99D76FE1-FD7E-2441-B5F9-A118581A29A6}"/>
              </a:ext>
            </a:extLst>
          </p:cNvPr>
          <p:cNvSpPr>
            <a:spLocks noGrp="1" noChangeArrowheads="1"/>
          </p:cNvSpPr>
          <p:nvPr>
            <p:ph type="ctrTitle"/>
          </p:nvPr>
        </p:nvSpPr>
        <p:spPr>
          <a:xfrm>
            <a:off x="1657350" y="1143000"/>
            <a:ext cx="5829300" cy="228600"/>
          </a:xfrm>
        </p:spPr>
        <p:txBody>
          <a:bodyPr rtlCol="0" anchor="ctr">
            <a:normAutofit fontScale="90000"/>
          </a:bodyPr>
          <a:lstStyle/>
          <a:p>
            <a:pPr eaLnBrk="1" fontAlgn="auto" hangingPunct="1">
              <a:spcAft>
                <a:spcPts val="0"/>
              </a:spcAft>
              <a:defRPr/>
            </a:pPr>
            <a:endParaRPr lang="zh-CN" altLang="zh-CN" sz="3300"/>
          </a:p>
        </p:txBody>
      </p:sp>
      <p:sp>
        <p:nvSpPr>
          <p:cNvPr id="2" name="Rectangle 3">
            <a:extLst>
              <a:ext uri="{FF2B5EF4-FFF2-40B4-BE49-F238E27FC236}">
                <a16:creationId xmlns:a16="http://schemas.microsoft.com/office/drawing/2014/main" id="{7C079833-986F-0E4B-B54E-7282F9527BA9}"/>
              </a:ext>
            </a:extLst>
          </p:cNvPr>
          <p:cNvSpPr>
            <a:spLocks noGrp="1" noChangeArrowheads="1"/>
          </p:cNvSpPr>
          <p:nvPr>
            <p:ph type="subTitle" idx="1"/>
          </p:nvPr>
        </p:nvSpPr>
        <p:spPr>
          <a:xfrm>
            <a:off x="1314450" y="1052513"/>
            <a:ext cx="6515100" cy="4752975"/>
          </a:xfrm>
          <a:extLst>
            <a:ext uri="{909E8E84-426E-40DD-AFC4-6F175D3DCCD1}">
              <a14:hiddenFill xmlns:a14="http://schemas.microsoft.com/office/drawing/2010/main">
                <a:gradFill rotWithShape="0">
                  <a:gsLst>
                    <a:gs pos="0">
                      <a:srgbClr val="5E9EFF"/>
                    </a:gs>
                    <a:gs pos="20000">
                      <a:srgbClr val="85C2FF"/>
                    </a:gs>
                    <a:gs pos="35001">
                      <a:srgbClr val="C4D6EB"/>
                    </a:gs>
                    <a:gs pos="50000">
                      <a:srgbClr val="FFEBFA"/>
                    </a:gs>
                    <a:gs pos="64999">
                      <a:srgbClr val="C4D6EB"/>
                    </a:gs>
                    <a:gs pos="80000">
                      <a:srgbClr val="85C2FF"/>
                    </a:gs>
                    <a:gs pos="100000">
                      <a:srgbClr val="5E9EFF"/>
                    </a:gs>
                  </a:gsLst>
                  <a:lin ang="2700000" scaled="1"/>
                </a:gradFill>
              </a14:hiddenFill>
            </a:ext>
          </a:extLst>
        </p:spPr>
        <p:txBody>
          <a:bodyPr/>
          <a:lstStyle/>
          <a:p>
            <a:pPr algn="l" eaLnBrk="1" hangingPunct="1"/>
            <a:r>
              <a:rPr lang="en-US" altLang="zh-CN">
                <a:latin typeface="楷体_GB2312" pitchFamily="49" charset="-122"/>
                <a:ea typeface="楷体_GB2312" pitchFamily="49" charset="-122"/>
              </a:rPr>
              <a:t>   </a:t>
            </a:r>
            <a:r>
              <a:rPr lang="en-US" altLang="zh-CN" sz="2100">
                <a:solidFill>
                  <a:srgbClr val="FF0000"/>
                </a:solidFill>
                <a:latin typeface="楷体_GB2312" pitchFamily="49" charset="-122"/>
                <a:ea typeface="楷体_GB2312" pitchFamily="49" charset="-122"/>
              </a:rPr>
              <a:t>(5) </a:t>
            </a:r>
            <a:r>
              <a:rPr lang="zh-CN" altLang="en-US" sz="2100">
                <a:solidFill>
                  <a:srgbClr val="FF0000"/>
                </a:solidFill>
                <a:latin typeface="楷体_GB2312" pitchFamily="49" charset="-122"/>
                <a:ea typeface="楷体_GB2312" pitchFamily="49" charset="-122"/>
              </a:rPr>
              <a:t>允许将一个声明为指向基类的指针指向其公有派生类的对象</a:t>
            </a:r>
            <a:r>
              <a:rPr lang="en-US" altLang="zh-CN" sz="2100">
                <a:solidFill>
                  <a:srgbClr val="FF0000"/>
                </a:solidFill>
                <a:latin typeface="楷体_GB2312" pitchFamily="49" charset="-122"/>
                <a:ea typeface="楷体_GB2312" pitchFamily="49" charset="-122"/>
              </a:rPr>
              <a:t>,</a:t>
            </a:r>
            <a:r>
              <a:rPr lang="zh-CN" altLang="en-US" sz="2100">
                <a:solidFill>
                  <a:srgbClr val="FF0000"/>
                </a:solidFill>
                <a:latin typeface="楷体_GB2312" pitchFamily="49" charset="-122"/>
                <a:ea typeface="楷体_GB2312" pitchFamily="49" charset="-122"/>
              </a:rPr>
              <a:t>但是不能将一个声明为指向派生类对象的指针指向其基类的对象。</a:t>
            </a:r>
          </a:p>
          <a:p>
            <a:pPr algn="l" eaLnBrk="1" hangingPunct="1"/>
            <a:r>
              <a:rPr lang="zh-CN" altLang="en-US" b="1">
                <a:solidFill>
                  <a:srgbClr val="0000FF"/>
                </a:solidFill>
                <a:latin typeface="楷体_GB2312" pitchFamily="49" charset="-122"/>
                <a:ea typeface="楷体_GB2312" pitchFamily="49" charset="-122"/>
              </a:rPr>
              <a:t>例如</a:t>
            </a:r>
            <a:r>
              <a:rPr lang="en-US" altLang="zh-CN" b="1">
                <a:solidFill>
                  <a:srgbClr val="0000FF"/>
                </a:solidFill>
                <a:latin typeface="楷体_GB2312" pitchFamily="49" charset="-122"/>
                <a:ea typeface="楷体_GB2312" pitchFamily="49" charset="-122"/>
              </a:rPr>
              <a:t>:</a:t>
            </a:r>
          </a:p>
          <a:p>
            <a:pPr algn="l" eaLnBrk="1" hangingPunct="1"/>
            <a:r>
              <a:rPr lang="en-US" altLang="zh-CN" b="1">
                <a:solidFill>
                  <a:srgbClr val="0000FF"/>
                </a:solidFill>
                <a:latin typeface="楷体_GB2312" pitchFamily="49" charset="-122"/>
                <a:ea typeface="楷体_GB2312" pitchFamily="49" charset="-122"/>
              </a:rPr>
              <a:t>class Base{</a:t>
            </a:r>
          </a:p>
          <a:p>
            <a:pPr algn="l" eaLnBrk="1" hangingPunct="1"/>
            <a:r>
              <a:rPr lang="en-US" altLang="zh-CN" b="1">
                <a:solidFill>
                  <a:srgbClr val="0000FF"/>
                </a:solidFill>
                <a:ea typeface="楷体_GB2312" pitchFamily="49" charset="-122"/>
              </a:rPr>
              <a:t>…</a:t>
            </a:r>
            <a:r>
              <a:rPr lang="en-US" altLang="zh-CN" b="1">
                <a:solidFill>
                  <a:srgbClr val="0000FF"/>
                </a:solidFill>
                <a:latin typeface="楷体_GB2312" pitchFamily="49" charset="-122"/>
                <a:ea typeface="楷体_GB2312" pitchFamily="49" charset="-122"/>
              </a:rPr>
              <a:t> };</a:t>
            </a:r>
          </a:p>
          <a:p>
            <a:pPr algn="l" eaLnBrk="1" hangingPunct="1"/>
            <a:r>
              <a:rPr lang="en-US" altLang="zh-CN" b="1">
                <a:solidFill>
                  <a:srgbClr val="0000FF"/>
                </a:solidFill>
                <a:latin typeface="楷体_GB2312" pitchFamily="49" charset="-122"/>
                <a:ea typeface="楷体_GB2312" pitchFamily="49" charset="-122"/>
              </a:rPr>
              <a:t>class Derived:public Base{ </a:t>
            </a:r>
          </a:p>
          <a:p>
            <a:pPr algn="l" eaLnBrk="1" hangingPunct="1"/>
            <a:r>
              <a:rPr lang="en-US" altLang="zh-CN" b="1">
                <a:solidFill>
                  <a:srgbClr val="0000FF"/>
                </a:solidFill>
                <a:ea typeface="楷体_GB2312" pitchFamily="49" charset="-122"/>
              </a:rPr>
              <a:t>…</a:t>
            </a:r>
            <a:r>
              <a:rPr lang="en-US" altLang="zh-CN" b="1">
                <a:solidFill>
                  <a:srgbClr val="0000FF"/>
                </a:solidFill>
                <a:latin typeface="楷体_GB2312" pitchFamily="49" charset="-122"/>
                <a:ea typeface="楷体_GB2312" pitchFamily="49" charset="-122"/>
              </a:rPr>
              <a:t>  };</a:t>
            </a:r>
          </a:p>
          <a:p>
            <a:pPr algn="l" eaLnBrk="1" hangingPunct="1"/>
            <a:r>
              <a:rPr lang="en-US" altLang="zh-CN" b="1">
                <a:solidFill>
                  <a:srgbClr val="0000FF"/>
                </a:solidFill>
                <a:latin typeface="楷体_GB2312" pitchFamily="49" charset="-122"/>
                <a:ea typeface="楷体_GB2312" pitchFamily="49" charset="-122"/>
              </a:rPr>
              <a:t>int main()</a:t>
            </a:r>
          </a:p>
          <a:p>
            <a:pPr algn="l" eaLnBrk="1" hangingPunct="1"/>
            <a:r>
              <a:rPr lang="en-US" altLang="zh-CN" b="1">
                <a:solidFill>
                  <a:srgbClr val="0000FF"/>
                </a:solidFill>
                <a:latin typeface="楷体_GB2312" pitchFamily="49" charset="-122"/>
                <a:ea typeface="楷体_GB2312" pitchFamily="49" charset="-122"/>
              </a:rPr>
              <a:t>{ Base obj1;          </a:t>
            </a:r>
          </a:p>
          <a:p>
            <a:pPr algn="l" eaLnBrk="1" hangingPunct="1"/>
            <a:r>
              <a:rPr lang="en-US" altLang="zh-CN" b="1">
                <a:solidFill>
                  <a:srgbClr val="0000FF"/>
                </a:solidFill>
                <a:latin typeface="楷体_GB2312" pitchFamily="49" charset="-122"/>
                <a:ea typeface="楷体_GB2312" pitchFamily="49" charset="-122"/>
              </a:rPr>
              <a:t>  Derived obj2,*ptr; </a:t>
            </a:r>
          </a:p>
          <a:p>
            <a:pPr algn="l" eaLnBrk="1" hangingPunct="1"/>
            <a:r>
              <a:rPr lang="en-US" altLang="zh-CN" b="1">
                <a:solidFill>
                  <a:srgbClr val="0000FF"/>
                </a:solidFill>
                <a:latin typeface="楷体_GB2312" pitchFamily="49" charset="-122"/>
                <a:ea typeface="楷体_GB2312" pitchFamily="49" charset="-122"/>
              </a:rPr>
              <a:t>  ptr=&amp;obj2;          </a:t>
            </a:r>
          </a:p>
          <a:p>
            <a:pPr algn="l" eaLnBrk="1" hangingPunct="1"/>
            <a:r>
              <a:rPr lang="en-US" altLang="zh-CN" b="1">
                <a:solidFill>
                  <a:srgbClr val="0000FF"/>
                </a:solidFill>
                <a:latin typeface="楷体_GB2312" pitchFamily="49" charset="-122"/>
                <a:ea typeface="楷体_GB2312" pitchFamily="49" charset="-122"/>
              </a:rPr>
              <a:t>  ptr=&amp;obj1; </a:t>
            </a:r>
          </a:p>
          <a:p>
            <a:pPr algn="l" eaLnBrk="1" hangingPunct="1"/>
            <a:r>
              <a:rPr lang="en-US" altLang="zh-CN" b="1">
                <a:solidFill>
                  <a:srgbClr val="0000FF"/>
                </a:solidFill>
                <a:latin typeface="楷体_GB2312" pitchFamily="49" charset="-122"/>
                <a:ea typeface="楷体_GB2312" pitchFamily="49" charset="-122"/>
              </a:rPr>
              <a:t>  </a:t>
            </a:r>
            <a:r>
              <a:rPr lang="en-US" altLang="zh-CN" b="1">
                <a:solidFill>
                  <a:srgbClr val="0000FF"/>
                </a:solidFill>
                <a:ea typeface="楷体_GB2312" pitchFamily="49" charset="-122"/>
              </a:rPr>
              <a:t>…</a:t>
            </a:r>
            <a:r>
              <a:rPr lang="en-US" altLang="zh-CN" b="1">
                <a:solidFill>
                  <a:srgbClr val="0000FF"/>
                </a:solidFill>
                <a:latin typeface="楷体_GB2312" pitchFamily="49" charset="-122"/>
                <a:ea typeface="楷体_GB2312" pitchFamily="49" charset="-122"/>
              </a:rPr>
              <a:t>  }</a:t>
            </a:r>
          </a:p>
        </p:txBody>
      </p:sp>
      <p:sp>
        <p:nvSpPr>
          <p:cNvPr id="10" name="灯片编号占位符 5">
            <a:extLst>
              <a:ext uri="{FF2B5EF4-FFF2-40B4-BE49-F238E27FC236}">
                <a16:creationId xmlns:a16="http://schemas.microsoft.com/office/drawing/2014/main" id="{9BF119C9-C2B0-7040-8403-1033D0E487E2}"/>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algn="r" defTabSz="457200" rtl="0" eaLnBrk="1" fontAlgn="auto" hangingPunct="1">
              <a:spcBef>
                <a:spcPts val="0"/>
              </a:spcBef>
              <a:spcAft>
                <a:spcPts val="0"/>
              </a:spcAft>
              <a:defRPr sz="12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578BA9D8-80F9-EC49-ACA6-F087BF06F900}" type="slidenum">
              <a:rPr lang="en-US" altLang="zh-CN" smtClean="0"/>
              <a:pPr>
                <a:defRPr/>
              </a:pPr>
              <a:t>284</a:t>
            </a:fld>
            <a:endParaRPr lang="en-US" altLang="zh-CN"/>
          </a:p>
        </p:txBody>
      </p:sp>
      <p:sp>
        <p:nvSpPr>
          <p:cNvPr id="1972228" name="AutoShape 4">
            <a:extLst>
              <a:ext uri="{FF2B5EF4-FFF2-40B4-BE49-F238E27FC236}">
                <a16:creationId xmlns:a16="http://schemas.microsoft.com/office/drawing/2014/main" id="{232EB96A-DC89-814E-9A2A-4EE70D97F24C}"/>
              </a:ext>
            </a:extLst>
          </p:cNvPr>
          <p:cNvSpPr>
            <a:spLocks/>
          </p:cNvSpPr>
          <p:nvPr/>
        </p:nvSpPr>
        <p:spPr bwMode="auto">
          <a:xfrm>
            <a:off x="5219700" y="2294335"/>
            <a:ext cx="2210991" cy="457200"/>
          </a:xfrm>
          <a:prstGeom prst="borderCallout2">
            <a:avLst>
              <a:gd name="adj1" fmla="val 18750"/>
              <a:gd name="adj2" fmla="val -2583"/>
              <a:gd name="adj3" fmla="val 18750"/>
              <a:gd name="adj4" fmla="val -56810"/>
              <a:gd name="adj5" fmla="val 397134"/>
              <a:gd name="adj6" fmla="val -112977"/>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kumimoji="1" lang="zh-CN" altLang="en-US" sz="1800" b="1">
                <a:latin typeface="楷体_GB2312" pitchFamily="49" charset="-122"/>
                <a:ea typeface="楷体_GB2312" pitchFamily="49" charset="-122"/>
              </a:rPr>
              <a:t>定义基类对象</a:t>
            </a:r>
            <a:r>
              <a:rPr kumimoji="1" lang="en-US" altLang="zh-CN" sz="1800" b="1">
                <a:latin typeface="楷体_GB2312" pitchFamily="49" charset="-122"/>
                <a:ea typeface="楷体_GB2312" pitchFamily="49" charset="-122"/>
              </a:rPr>
              <a:t>obj1</a:t>
            </a:r>
          </a:p>
        </p:txBody>
      </p:sp>
      <p:sp>
        <p:nvSpPr>
          <p:cNvPr id="1972229" name="AutoShape 5">
            <a:extLst>
              <a:ext uri="{FF2B5EF4-FFF2-40B4-BE49-F238E27FC236}">
                <a16:creationId xmlns:a16="http://schemas.microsoft.com/office/drawing/2014/main" id="{D3F08BFA-7B34-4C4D-B49D-4502588E5EB8}"/>
              </a:ext>
            </a:extLst>
          </p:cNvPr>
          <p:cNvSpPr>
            <a:spLocks/>
          </p:cNvSpPr>
          <p:nvPr/>
        </p:nvSpPr>
        <p:spPr bwMode="auto">
          <a:xfrm>
            <a:off x="4842272" y="3861197"/>
            <a:ext cx="2862263" cy="756047"/>
          </a:xfrm>
          <a:prstGeom prst="borderCallout2">
            <a:avLst>
              <a:gd name="adj1" fmla="val 11338"/>
              <a:gd name="adj2" fmla="val -1995"/>
              <a:gd name="adj3" fmla="val 11338"/>
              <a:gd name="adj4" fmla="val -37440"/>
              <a:gd name="adj5" fmla="val 136380"/>
              <a:gd name="adj6" fmla="val -73875"/>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spcBef>
                <a:spcPct val="20000"/>
              </a:spcBef>
              <a:buFontTx/>
              <a:buNone/>
            </a:pPr>
            <a:r>
              <a:rPr kumimoji="1" lang="en-US" altLang="zh-CN" sz="1800">
                <a:latin typeface="楷体_GB2312" pitchFamily="49" charset="-122"/>
                <a:ea typeface="楷体_GB2312" pitchFamily="49" charset="-122"/>
              </a:rPr>
              <a:t>  </a:t>
            </a:r>
            <a:r>
              <a:rPr kumimoji="1" lang="zh-CN" altLang="en-US" sz="1800" b="1">
                <a:latin typeface="楷体_GB2312" pitchFamily="49" charset="-122"/>
                <a:ea typeface="楷体_GB2312" pitchFamily="49" charset="-122"/>
              </a:rPr>
              <a:t>将指向派生类对象的指针</a:t>
            </a:r>
            <a:r>
              <a:rPr kumimoji="1" lang="en-US" altLang="zh-CN" sz="1800" b="1">
                <a:latin typeface="楷体_GB2312" pitchFamily="49" charset="-122"/>
                <a:ea typeface="楷体_GB2312" pitchFamily="49" charset="-122"/>
              </a:rPr>
              <a:t>ptr</a:t>
            </a:r>
            <a:r>
              <a:rPr kumimoji="1" lang="zh-CN" altLang="en-US" sz="1800" b="1">
                <a:latin typeface="楷体_GB2312" pitchFamily="49" charset="-122"/>
                <a:ea typeface="楷体_GB2312" pitchFamily="49" charset="-122"/>
              </a:rPr>
              <a:t>指向派生类对象</a:t>
            </a:r>
            <a:r>
              <a:rPr kumimoji="1" lang="en-US" altLang="zh-CN" sz="1800" b="1">
                <a:latin typeface="楷体_GB2312" pitchFamily="49" charset="-122"/>
                <a:ea typeface="楷体_GB2312" pitchFamily="49" charset="-122"/>
              </a:rPr>
              <a:t>obj2</a:t>
            </a:r>
          </a:p>
        </p:txBody>
      </p:sp>
      <p:sp>
        <p:nvSpPr>
          <p:cNvPr id="1972230" name="AutoShape 6">
            <a:extLst>
              <a:ext uri="{FF2B5EF4-FFF2-40B4-BE49-F238E27FC236}">
                <a16:creationId xmlns:a16="http://schemas.microsoft.com/office/drawing/2014/main" id="{7D8C51D4-1AB3-6548-9D8A-EC08AF65E651}"/>
              </a:ext>
            </a:extLst>
          </p:cNvPr>
          <p:cNvSpPr>
            <a:spLocks/>
          </p:cNvSpPr>
          <p:nvPr/>
        </p:nvSpPr>
        <p:spPr bwMode="auto">
          <a:xfrm>
            <a:off x="5004197" y="2996803"/>
            <a:ext cx="2700338" cy="594122"/>
          </a:xfrm>
          <a:prstGeom prst="borderCallout2">
            <a:avLst>
              <a:gd name="adj1" fmla="val 14431"/>
              <a:gd name="adj2" fmla="val -2116"/>
              <a:gd name="adj3" fmla="val 14431"/>
              <a:gd name="adj4" fmla="val -27866"/>
              <a:gd name="adj5" fmla="val 252106"/>
              <a:gd name="adj6" fmla="val -54231"/>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spcBef>
                <a:spcPct val="20000"/>
              </a:spcBef>
              <a:buFontTx/>
              <a:buNone/>
            </a:pPr>
            <a:r>
              <a:rPr kumimoji="1" lang="en-US" altLang="zh-CN" sz="1800" b="1">
                <a:latin typeface="楷体_GB2312" pitchFamily="49" charset="-122"/>
                <a:ea typeface="楷体_GB2312" pitchFamily="49" charset="-122"/>
              </a:rPr>
              <a:t>  </a:t>
            </a:r>
            <a:r>
              <a:rPr kumimoji="1" lang="zh-CN" altLang="en-US" sz="1800" b="1">
                <a:latin typeface="楷体_GB2312" pitchFamily="49" charset="-122"/>
                <a:ea typeface="楷体_GB2312" pitchFamily="49" charset="-122"/>
              </a:rPr>
              <a:t>定义派生类对象</a:t>
            </a:r>
            <a:r>
              <a:rPr kumimoji="1" lang="en-US" altLang="zh-CN" sz="1800" b="1">
                <a:latin typeface="楷体_GB2312" pitchFamily="49" charset="-122"/>
                <a:ea typeface="楷体_GB2312" pitchFamily="49" charset="-122"/>
              </a:rPr>
              <a:t>obj2</a:t>
            </a:r>
            <a:r>
              <a:rPr kumimoji="1" lang="zh-CN" altLang="en-US" sz="1800" b="1">
                <a:latin typeface="楷体_GB2312" pitchFamily="49" charset="-122"/>
                <a:ea typeface="楷体_GB2312" pitchFamily="49" charset="-122"/>
              </a:rPr>
              <a:t>及指向派生类的指针</a:t>
            </a:r>
            <a:r>
              <a:rPr kumimoji="1" lang="en-US" altLang="zh-CN" sz="1800" b="1">
                <a:latin typeface="楷体_GB2312" pitchFamily="49" charset="-122"/>
                <a:ea typeface="楷体_GB2312" pitchFamily="49" charset="-122"/>
              </a:rPr>
              <a:t>ptr</a:t>
            </a:r>
          </a:p>
        </p:txBody>
      </p:sp>
      <p:sp>
        <p:nvSpPr>
          <p:cNvPr id="1972231" name="AutoShape 7">
            <a:extLst>
              <a:ext uri="{FF2B5EF4-FFF2-40B4-BE49-F238E27FC236}">
                <a16:creationId xmlns:a16="http://schemas.microsoft.com/office/drawing/2014/main" id="{186B607D-2EB8-5547-BD13-DE9B33C38426}"/>
              </a:ext>
            </a:extLst>
          </p:cNvPr>
          <p:cNvSpPr>
            <a:spLocks/>
          </p:cNvSpPr>
          <p:nvPr/>
        </p:nvSpPr>
        <p:spPr bwMode="auto">
          <a:xfrm>
            <a:off x="5057776" y="4725591"/>
            <a:ext cx="2537222" cy="864394"/>
          </a:xfrm>
          <a:prstGeom prst="borderCallout2">
            <a:avLst>
              <a:gd name="adj1" fmla="val 9917"/>
              <a:gd name="adj2" fmla="val -2255"/>
              <a:gd name="adj3" fmla="val 9917"/>
              <a:gd name="adj4" fmla="val -46222"/>
              <a:gd name="adj5" fmla="val 59644"/>
              <a:gd name="adj6" fmla="val -91787"/>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spcBef>
                <a:spcPct val="20000"/>
              </a:spcBef>
              <a:buFontTx/>
              <a:buNone/>
            </a:pPr>
            <a:r>
              <a:rPr kumimoji="1" lang="en-US" altLang="zh-CN" sz="1800" b="1">
                <a:latin typeface="楷体_GB2312" pitchFamily="49" charset="-122"/>
                <a:ea typeface="楷体_GB2312" pitchFamily="49" charset="-122"/>
              </a:rPr>
              <a:t>  </a:t>
            </a:r>
            <a:r>
              <a:rPr kumimoji="1" lang="zh-CN" altLang="en-US" sz="1800" b="1">
                <a:solidFill>
                  <a:srgbClr val="FF0000"/>
                </a:solidFill>
                <a:latin typeface="楷体_GB2312" pitchFamily="49" charset="-122"/>
                <a:ea typeface="楷体_GB2312" pitchFamily="49" charset="-122"/>
              </a:rPr>
              <a:t>错误</a:t>
            </a:r>
            <a:r>
              <a:rPr kumimoji="1" lang="en-US" altLang="zh-CN" sz="1800" b="1">
                <a:solidFill>
                  <a:srgbClr val="FF0000"/>
                </a:solidFill>
                <a:latin typeface="楷体_GB2312" pitchFamily="49" charset="-122"/>
                <a:ea typeface="楷体_GB2312" pitchFamily="49" charset="-122"/>
              </a:rPr>
              <a:t>,</a:t>
            </a:r>
            <a:r>
              <a:rPr kumimoji="1" lang="en-US" altLang="zh-CN" sz="1800" b="1">
                <a:latin typeface="楷体_GB2312" pitchFamily="49" charset="-122"/>
                <a:ea typeface="楷体_GB2312" pitchFamily="49" charset="-122"/>
              </a:rPr>
              <a:t> </a:t>
            </a:r>
            <a:r>
              <a:rPr kumimoji="1" lang="zh-CN" altLang="en-US" sz="1800" b="1">
                <a:latin typeface="楷体_GB2312" pitchFamily="49" charset="-122"/>
                <a:ea typeface="楷体_GB2312" pitchFamily="49" charset="-122"/>
              </a:rPr>
              <a:t>试图将指向派生类对象的指针</a:t>
            </a:r>
            <a:r>
              <a:rPr kumimoji="1" lang="en-US" altLang="zh-CN" sz="1800" b="1">
                <a:latin typeface="楷体_GB2312" pitchFamily="49" charset="-122"/>
                <a:ea typeface="楷体_GB2312" pitchFamily="49" charset="-122"/>
              </a:rPr>
              <a:t>ptr</a:t>
            </a:r>
            <a:r>
              <a:rPr kumimoji="1" lang="zh-CN" altLang="en-US" sz="1800" b="1">
                <a:latin typeface="楷体_GB2312" pitchFamily="49" charset="-122"/>
                <a:ea typeface="楷体_GB2312" pitchFamily="49" charset="-122"/>
              </a:rPr>
              <a:t>指向其基类对象</a:t>
            </a:r>
            <a:r>
              <a:rPr kumimoji="1" lang="en-US" altLang="zh-CN" sz="1800" b="1">
                <a:latin typeface="楷体_GB2312" pitchFamily="49" charset="-122"/>
                <a:ea typeface="楷体_GB2312" pitchFamily="49" charset="-122"/>
              </a:rPr>
              <a:t>obj1</a:t>
            </a:r>
          </a:p>
        </p:txBody>
      </p:sp>
    </p:spTree>
    <p:extLst>
      <p:ext uri="{BB962C8B-B14F-4D97-AF65-F5344CB8AC3E}">
        <p14:creationId xmlns:p14="http://schemas.microsoft.com/office/powerpoint/2010/main" val="39468356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72228"/>
                                        </p:tgtEl>
                                        <p:attrNameLst>
                                          <p:attrName>style.visibility</p:attrName>
                                        </p:attrNameLst>
                                      </p:cBhvr>
                                      <p:to>
                                        <p:strVal val="visible"/>
                                      </p:to>
                                    </p:set>
                                    <p:anim calcmode="lin" valueType="num">
                                      <p:cBhvr additive="base">
                                        <p:cTn id="7" dur="500" fill="hold"/>
                                        <p:tgtEl>
                                          <p:spTgt spid="1972228"/>
                                        </p:tgtEl>
                                        <p:attrNameLst>
                                          <p:attrName>ppt_x</p:attrName>
                                        </p:attrNameLst>
                                      </p:cBhvr>
                                      <p:tavLst>
                                        <p:tav tm="0">
                                          <p:val>
                                            <p:strVal val="#ppt_x"/>
                                          </p:val>
                                        </p:tav>
                                        <p:tav tm="100000">
                                          <p:val>
                                            <p:strVal val="#ppt_x"/>
                                          </p:val>
                                        </p:tav>
                                      </p:tavLst>
                                    </p:anim>
                                    <p:anim calcmode="lin" valueType="num">
                                      <p:cBhvr additive="base">
                                        <p:cTn id="8" dur="500" fill="hold"/>
                                        <p:tgtEl>
                                          <p:spTgt spid="197222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72230"/>
                                        </p:tgtEl>
                                        <p:attrNameLst>
                                          <p:attrName>style.visibility</p:attrName>
                                        </p:attrNameLst>
                                      </p:cBhvr>
                                      <p:to>
                                        <p:strVal val="visible"/>
                                      </p:to>
                                    </p:set>
                                    <p:anim calcmode="lin" valueType="num">
                                      <p:cBhvr additive="base">
                                        <p:cTn id="13" dur="500" fill="hold"/>
                                        <p:tgtEl>
                                          <p:spTgt spid="1972230"/>
                                        </p:tgtEl>
                                        <p:attrNameLst>
                                          <p:attrName>ppt_x</p:attrName>
                                        </p:attrNameLst>
                                      </p:cBhvr>
                                      <p:tavLst>
                                        <p:tav tm="0">
                                          <p:val>
                                            <p:strVal val="#ppt_x"/>
                                          </p:val>
                                        </p:tav>
                                        <p:tav tm="100000">
                                          <p:val>
                                            <p:strVal val="#ppt_x"/>
                                          </p:val>
                                        </p:tav>
                                      </p:tavLst>
                                    </p:anim>
                                    <p:anim calcmode="lin" valueType="num">
                                      <p:cBhvr additive="base">
                                        <p:cTn id="14" dur="500" fill="hold"/>
                                        <p:tgtEl>
                                          <p:spTgt spid="197223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72229"/>
                                        </p:tgtEl>
                                        <p:attrNameLst>
                                          <p:attrName>style.visibility</p:attrName>
                                        </p:attrNameLst>
                                      </p:cBhvr>
                                      <p:to>
                                        <p:strVal val="visible"/>
                                      </p:to>
                                    </p:set>
                                    <p:anim calcmode="lin" valueType="num">
                                      <p:cBhvr additive="base">
                                        <p:cTn id="19" dur="500" fill="hold"/>
                                        <p:tgtEl>
                                          <p:spTgt spid="1972229"/>
                                        </p:tgtEl>
                                        <p:attrNameLst>
                                          <p:attrName>ppt_x</p:attrName>
                                        </p:attrNameLst>
                                      </p:cBhvr>
                                      <p:tavLst>
                                        <p:tav tm="0">
                                          <p:val>
                                            <p:strVal val="#ppt_x"/>
                                          </p:val>
                                        </p:tav>
                                        <p:tav tm="100000">
                                          <p:val>
                                            <p:strVal val="#ppt_x"/>
                                          </p:val>
                                        </p:tav>
                                      </p:tavLst>
                                    </p:anim>
                                    <p:anim calcmode="lin" valueType="num">
                                      <p:cBhvr additive="base">
                                        <p:cTn id="20" dur="500" fill="hold"/>
                                        <p:tgtEl>
                                          <p:spTgt spid="1972229"/>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972231"/>
                                        </p:tgtEl>
                                        <p:attrNameLst>
                                          <p:attrName>style.visibility</p:attrName>
                                        </p:attrNameLst>
                                      </p:cBhvr>
                                      <p:to>
                                        <p:strVal val="visible"/>
                                      </p:to>
                                    </p:set>
                                    <p:anim calcmode="lin" valueType="num">
                                      <p:cBhvr additive="base">
                                        <p:cTn id="25" dur="500" fill="hold"/>
                                        <p:tgtEl>
                                          <p:spTgt spid="1972231"/>
                                        </p:tgtEl>
                                        <p:attrNameLst>
                                          <p:attrName>ppt_x</p:attrName>
                                        </p:attrNameLst>
                                      </p:cBhvr>
                                      <p:tavLst>
                                        <p:tav tm="0">
                                          <p:val>
                                            <p:strVal val="#ppt_x"/>
                                          </p:val>
                                        </p:tav>
                                        <p:tav tm="100000">
                                          <p:val>
                                            <p:strVal val="#ppt_x"/>
                                          </p:val>
                                        </p:tav>
                                      </p:tavLst>
                                    </p:anim>
                                    <p:anim calcmode="lin" valueType="num">
                                      <p:cBhvr additive="base">
                                        <p:cTn id="26" dur="500" fill="hold"/>
                                        <p:tgtEl>
                                          <p:spTgt spid="19722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2228" grpId="0" animBg="1"/>
      <p:bldP spid="1972229" grpId="0" animBg="1"/>
      <p:bldP spid="1972230" grpId="0" animBg="1"/>
      <p:bldP spid="1972231" grpId="0" animBg="1"/>
    </p:bldLst>
  </p:timing>
</p:sld>
</file>

<file path=ppt/slides/slide2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AF090180-C85A-CC42-851B-F3F4C7C2D341}"/>
              </a:ext>
            </a:extLst>
          </p:cNvPr>
          <p:cNvSpPr>
            <a:spLocks noGrp="1" noChangeArrowheads="1"/>
          </p:cNvSpPr>
          <p:nvPr>
            <p:ph type="ctrTitle"/>
          </p:nvPr>
        </p:nvSpPr>
        <p:spPr>
          <a:xfrm>
            <a:off x="1657350" y="857251"/>
            <a:ext cx="5829300" cy="59531"/>
          </a:xfrm>
        </p:spPr>
        <p:txBody>
          <a:bodyPr rtlCol="0" anchor="ctr">
            <a:normAutofit fontScale="90000"/>
          </a:bodyPr>
          <a:lstStyle/>
          <a:p>
            <a:pPr eaLnBrk="1" fontAlgn="auto" hangingPunct="1">
              <a:spcAft>
                <a:spcPts val="0"/>
              </a:spcAft>
              <a:defRPr/>
            </a:pPr>
            <a:endParaRPr lang="zh-CN" altLang="zh-CN" sz="3300"/>
          </a:p>
        </p:txBody>
      </p:sp>
      <p:sp>
        <p:nvSpPr>
          <p:cNvPr id="1688579" name="Rectangle 3">
            <a:extLst>
              <a:ext uri="{FF2B5EF4-FFF2-40B4-BE49-F238E27FC236}">
                <a16:creationId xmlns:a16="http://schemas.microsoft.com/office/drawing/2014/main" id="{BC081A31-0EFA-834A-BEFD-B4766B69C9D3}"/>
              </a:ext>
            </a:extLst>
          </p:cNvPr>
          <p:cNvSpPr>
            <a:spLocks noGrp="1" noChangeArrowheads="1"/>
          </p:cNvSpPr>
          <p:nvPr>
            <p:ph type="subTitle" idx="1"/>
          </p:nvPr>
        </p:nvSpPr>
        <p:spPr>
          <a:xfrm>
            <a:off x="1277541" y="1028700"/>
            <a:ext cx="6552009" cy="4800600"/>
          </a:xfrm>
          <a:extLst>
            <a:ext uri="{909E8E84-426E-40DD-AFC4-6F175D3DCCD1}">
              <a14:hiddenFill xmlns:a14="http://schemas.microsoft.com/office/drawing/2010/main">
                <a:gradFill rotWithShape="0">
                  <a:gsLst>
                    <a:gs pos="0">
                      <a:schemeClr val="bg1"/>
                    </a:gs>
                    <a:gs pos="100000">
                      <a:schemeClr val="hlink"/>
                    </a:gs>
                  </a:gsLst>
                  <a:lin ang="2700000" scaled="1"/>
                </a:gradFill>
              </a14:hiddenFill>
            </a:ext>
          </a:extLst>
        </p:spPr>
        <p:txBody>
          <a:bodyPr/>
          <a:lstStyle/>
          <a:p>
            <a:pPr algn="just" eaLnBrk="1" hangingPunct="1"/>
            <a:r>
              <a:rPr lang="en-US" altLang="zh-CN">
                <a:latin typeface="楷体_GB2312" pitchFamily="49" charset="-122"/>
                <a:ea typeface="楷体_GB2312" pitchFamily="49" charset="-122"/>
              </a:rPr>
              <a:t>    </a:t>
            </a:r>
            <a:r>
              <a:rPr lang="en-US" altLang="zh-CN">
                <a:solidFill>
                  <a:srgbClr val="FF0000"/>
                </a:solidFill>
                <a:latin typeface="楷体_GB2312" pitchFamily="49" charset="-122"/>
                <a:ea typeface="楷体_GB2312" pitchFamily="49" charset="-122"/>
              </a:rPr>
              <a:t>(6)</a:t>
            </a:r>
            <a:r>
              <a:rPr lang="zh-CN" altLang="en-US">
                <a:latin typeface="楷体_GB2312" pitchFamily="49" charset="-122"/>
                <a:ea typeface="楷体_GB2312" pitchFamily="49" charset="-122"/>
              </a:rPr>
              <a:t>在</a:t>
            </a:r>
            <a:r>
              <a:rPr lang="en-US" altLang="zh-CN">
                <a:latin typeface="楷体_GB2312" pitchFamily="49" charset="-122"/>
                <a:ea typeface="楷体_GB2312" pitchFamily="49" charset="-122"/>
              </a:rPr>
              <a:t>C++</a:t>
            </a:r>
            <a:r>
              <a:rPr lang="zh-CN" altLang="en-US">
                <a:latin typeface="楷体_GB2312" pitchFamily="49" charset="-122"/>
                <a:ea typeface="楷体_GB2312" pitchFamily="49" charset="-122"/>
              </a:rPr>
              <a:t>中规定</a:t>
            </a:r>
            <a:r>
              <a:rPr lang="en-US" altLang="zh-CN">
                <a:latin typeface="楷体_GB2312" pitchFamily="49" charset="-122"/>
                <a:ea typeface="楷体_GB2312" pitchFamily="49" charset="-122"/>
              </a:rPr>
              <a:t>: </a:t>
            </a:r>
            <a:r>
              <a:rPr lang="zh-CN" altLang="en-US">
                <a:solidFill>
                  <a:srgbClr val="0000FF"/>
                </a:solidFill>
                <a:latin typeface="楷体_GB2312" pitchFamily="49" charset="-122"/>
                <a:ea typeface="楷体_GB2312" pitchFamily="49" charset="-122"/>
              </a:rPr>
              <a:t>基类的对象指针可以指向它的公有派生的对象</a:t>
            </a:r>
            <a:r>
              <a:rPr lang="en-US" altLang="zh-CN">
                <a:solidFill>
                  <a:srgbClr val="0000FF"/>
                </a:solidFill>
                <a:latin typeface="楷体_GB2312" pitchFamily="49" charset="-122"/>
                <a:ea typeface="楷体_GB2312" pitchFamily="49" charset="-122"/>
              </a:rPr>
              <a:t>,</a:t>
            </a:r>
            <a:r>
              <a:rPr lang="zh-CN" altLang="en-US">
                <a:latin typeface="楷体_GB2312" pitchFamily="49" charset="-122"/>
                <a:ea typeface="楷体_GB2312" pitchFamily="49" charset="-122"/>
              </a:rPr>
              <a:t>但是当其指向公有派生类对象时</a:t>
            </a:r>
            <a:r>
              <a:rPr lang="en-US" altLang="zh-CN">
                <a:latin typeface="楷体_GB2312" pitchFamily="49" charset="-122"/>
                <a:ea typeface="楷体_GB2312" pitchFamily="49" charset="-122"/>
              </a:rPr>
              <a:t>,</a:t>
            </a:r>
          </a:p>
          <a:p>
            <a:pPr algn="just" eaLnBrk="1" hangingPunct="1"/>
            <a:r>
              <a:rPr lang="en-US" altLang="zh-CN">
                <a:latin typeface="楷体_GB2312" pitchFamily="49" charset="-122"/>
                <a:ea typeface="楷体_GB2312" pitchFamily="49" charset="-122"/>
              </a:rPr>
              <a:t>   </a:t>
            </a:r>
            <a:r>
              <a:rPr lang="zh-CN" altLang="en-US">
                <a:solidFill>
                  <a:srgbClr val="663300"/>
                </a:solidFill>
                <a:latin typeface="楷体_GB2312" pitchFamily="49" charset="-122"/>
                <a:ea typeface="楷体_GB2312" pitchFamily="49" charset="-122"/>
              </a:rPr>
              <a:t>它</a:t>
            </a:r>
            <a:r>
              <a:rPr lang="zh-CN" altLang="en-US" u="sng">
                <a:solidFill>
                  <a:srgbClr val="663300"/>
                </a:solidFill>
                <a:latin typeface="楷体_GB2312" pitchFamily="49" charset="-122"/>
                <a:ea typeface="楷体_GB2312" pitchFamily="49" charset="-122"/>
              </a:rPr>
              <a:t>只能访问</a:t>
            </a:r>
            <a:r>
              <a:rPr lang="zh-CN" altLang="en-US">
                <a:solidFill>
                  <a:srgbClr val="663300"/>
                </a:solidFill>
                <a:latin typeface="楷体_GB2312" pitchFamily="49" charset="-122"/>
                <a:ea typeface="楷体_GB2312" pitchFamily="49" charset="-122"/>
              </a:rPr>
              <a:t>派生类中</a:t>
            </a:r>
            <a:r>
              <a:rPr lang="zh-CN" altLang="en-US" u="sng">
                <a:solidFill>
                  <a:srgbClr val="663300"/>
                </a:solidFill>
                <a:latin typeface="楷体_GB2312" pitchFamily="49" charset="-122"/>
                <a:ea typeface="楷体_GB2312" pitchFamily="49" charset="-122"/>
              </a:rPr>
              <a:t>从基类继承来的成员</a:t>
            </a:r>
            <a:r>
              <a:rPr lang="en-US" altLang="zh-CN">
                <a:solidFill>
                  <a:srgbClr val="663300"/>
                </a:solidFill>
                <a:latin typeface="楷体_GB2312" pitchFamily="49" charset="-122"/>
                <a:ea typeface="楷体_GB2312" pitchFamily="49" charset="-122"/>
              </a:rPr>
              <a:t>,</a:t>
            </a:r>
          </a:p>
          <a:p>
            <a:pPr algn="just" eaLnBrk="1" hangingPunct="1"/>
            <a:r>
              <a:rPr lang="en-US" altLang="zh-CN">
                <a:latin typeface="楷体_GB2312" pitchFamily="49" charset="-122"/>
                <a:ea typeface="楷体_GB2312" pitchFamily="49" charset="-122"/>
              </a:rPr>
              <a:t>   </a:t>
            </a:r>
            <a:r>
              <a:rPr lang="zh-CN" altLang="en-US">
                <a:solidFill>
                  <a:srgbClr val="0000FF"/>
                </a:solidFill>
                <a:latin typeface="楷体_GB2312" pitchFamily="49" charset="-122"/>
                <a:ea typeface="楷体_GB2312" pitchFamily="49" charset="-122"/>
              </a:rPr>
              <a:t>而</a:t>
            </a:r>
            <a:r>
              <a:rPr lang="zh-CN" altLang="en-US" u="sng">
                <a:solidFill>
                  <a:srgbClr val="0000FF"/>
                </a:solidFill>
                <a:latin typeface="楷体_GB2312" pitchFamily="49" charset="-122"/>
                <a:ea typeface="楷体_GB2312" pitchFamily="49" charset="-122"/>
              </a:rPr>
              <a:t>不能访问</a:t>
            </a:r>
            <a:r>
              <a:rPr lang="zh-CN" altLang="en-US">
                <a:solidFill>
                  <a:srgbClr val="0000FF"/>
                </a:solidFill>
                <a:latin typeface="楷体_GB2312" pitchFamily="49" charset="-122"/>
                <a:ea typeface="楷体_GB2312" pitchFamily="49" charset="-122"/>
              </a:rPr>
              <a:t>公有</a:t>
            </a:r>
            <a:r>
              <a:rPr lang="zh-CN" altLang="en-US" u="sng">
                <a:solidFill>
                  <a:srgbClr val="0000FF"/>
                </a:solidFill>
                <a:latin typeface="楷体_GB2312" pitchFamily="49" charset="-122"/>
                <a:ea typeface="楷体_GB2312" pitchFamily="49" charset="-122"/>
              </a:rPr>
              <a:t>派生类中定义的成员</a:t>
            </a:r>
            <a:r>
              <a:rPr lang="en-US" altLang="zh-CN">
                <a:solidFill>
                  <a:srgbClr val="0000FF"/>
                </a:solidFill>
                <a:latin typeface="楷体_GB2312" pitchFamily="49" charset="-122"/>
                <a:ea typeface="楷体_GB2312" pitchFamily="49" charset="-122"/>
              </a:rPr>
              <a:t>,</a:t>
            </a:r>
            <a:r>
              <a:rPr lang="zh-CN" altLang="en-US">
                <a:latin typeface="楷体_GB2312" pitchFamily="49" charset="-122"/>
                <a:ea typeface="楷体_GB2312" pitchFamily="49" charset="-122"/>
              </a:rPr>
              <a:t>例如</a:t>
            </a:r>
            <a:r>
              <a:rPr lang="en-US" altLang="zh-CN">
                <a:latin typeface="楷体_GB2312" pitchFamily="49" charset="-122"/>
                <a:ea typeface="楷体_GB2312" pitchFamily="49" charset="-122"/>
              </a:rPr>
              <a:t>:</a:t>
            </a:r>
            <a:r>
              <a:rPr lang="en-US" altLang="zh-CN" sz="2100">
                <a:latin typeface="楷体_GB2312" pitchFamily="49" charset="-122"/>
                <a:ea typeface="楷体_GB2312" pitchFamily="49" charset="-122"/>
              </a:rPr>
              <a:t> </a:t>
            </a:r>
          </a:p>
          <a:p>
            <a:pPr algn="l" eaLnBrk="1" hangingPunct="1"/>
            <a:r>
              <a:rPr lang="en-US" altLang="zh-CN">
                <a:solidFill>
                  <a:srgbClr val="FF0000"/>
                </a:solidFill>
                <a:latin typeface="楷体_GB2312" pitchFamily="49" charset="-122"/>
                <a:ea typeface="楷体_GB2312" pitchFamily="49" charset="-122"/>
              </a:rPr>
              <a:t>class A {         </a:t>
            </a:r>
          </a:p>
          <a:p>
            <a:pPr algn="l" eaLnBrk="1" hangingPunct="1"/>
            <a:r>
              <a:rPr lang="en-US" altLang="zh-CN">
                <a:solidFill>
                  <a:srgbClr val="FF0000"/>
                </a:solidFill>
                <a:latin typeface="楷体_GB2312" pitchFamily="49" charset="-122"/>
                <a:ea typeface="楷体_GB2312" pitchFamily="49" charset="-122"/>
              </a:rPr>
              <a:t> </a:t>
            </a:r>
            <a:r>
              <a:rPr lang="en-US" altLang="zh-CN">
                <a:solidFill>
                  <a:srgbClr val="0000FF"/>
                </a:solidFill>
                <a:latin typeface="楷体_GB2312" pitchFamily="49" charset="-122"/>
                <a:ea typeface="楷体_GB2312" pitchFamily="49" charset="-122"/>
              </a:rPr>
              <a:t>public</a:t>
            </a:r>
            <a:r>
              <a:rPr lang="zh-CN" altLang="en-US">
                <a:solidFill>
                  <a:srgbClr val="0000FF"/>
                </a:solidFill>
                <a:latin typeface="楷体_GB2312" pitchFamily="49" charset="-122"/>
                <a:ea typeface="楷体_GB2312" pitchFamily="49" charset="-122"/>
              </a:rPr>
              <a:t>：</a:t>
            </a:r>
            <a:r>
              <a:rPr lang="en-US" altLang="zh-CN">
                <a:solidFill>
                  <a:srgbClr val="0000FF"/>
                </a:solidFill>
                <a:latin typeface="楷体_GB2312" pitchFamily="49" charset="-122"/>
                <a:ea typeface="楷体_GB2312" pitchFamily="49" charset="-122"/>
              </a:rPr>
              <a:t>void print1(){. . .}</a:t>
            </a:r>
            <a:r>
              <a:rPr lang="en-US" altLang="zh-CN">
                <a:solidFill>
                  <a:srgbClr val="FF0000"/>
                </a:solidFill>
                <a:latin typeface="楷体_GB2312" pitchFamily="49" charset="-122"/>
                <a:ea typeface="楷体_GB2312" pitchFamily="49" charset="-122"/>
              </a:rPr>
              <a:t>  }</a:t>
            </a:r>
            <a:r>
              <a:rPr lang="zh-CN" altLang="en-US">
                <a:solidFill>
                  <a:srgbClr val="FF0000"/>
                </a:solidFill>
                <a:latin typeface="楷体_GB2312" pitchFamily="49" charset="-122"/>
                <a:ea typeface="楷体_GB2312" pitchFamily="49" charset="-122"/>
              </a:rPr>
              <a:t>；</a:t>
            </a:r>
          </a:p>
          <a:p>
            <a:pPr algn="l" eaLnBrk="1" hangingPunct="1"/>
            <a:r>
              <a:rPr lang="en-US" altLang="zh-CN">
                <a:solidFill>
                  <a:srgbClr val="FF0000"/>
                </a:solidFill>
                <a:latin typeface="楷体_GB2312" pitchFamily="49" charset="-122"/>
                <a:ea typeface="楷体_GB2312" pitchFamily="49" charset="-122"/>
              </a:rPr>
              <a:t>class B</a:t>
            </a:r>
            <a:r>
              <a:rPr lang="zh-CN" altLang="en-US">
                <a:solidFill>
                  <a:srgbClr val="FF0000"/>
                </a:solidFill>
                <a:latin typeface="楷体_GB2312" pitchFamily="49" charset="-122"/>
                <a:ea typeface="楷体_GB2312" pitchFamily="49" charset="-122"/>
              </a:rPr>
              <a:t>：</a:t>
            </a:r>
            <a:r>
              <a:rPr lang="en-US" altLang="zh-CN">
                <a:solidFill>
                  <a:srgbClr val="FF0000"/>
                </a:solidFill>
                <a:latin typeface="楷体_GB2312" pitchFamily="49" charset="-122"/>
                <a:ea typeface="楷体_GB2312" pitchFamily="49" charset="-122"/>
              </a:rPr>
              <a:t>public A</a:t>
            </a:r>
            <a:r>
              <a:rPr lang="en-US" altLang="zh-CN">
                <a:solidFill>
                  <a:srgbClr val="0000FF"/>
                </a:solidFill>
                <a:latin typeface="楷体_GB2312" pitchFamily="49" charset="-122"/>
                <a:ea typeface="楷体_GB2312" pitchFamily="49" charset="-122"/>
              </a:rPr>
              <a:t> </a:t>
            </a:r>
            <a:r>
              <a:rPr lang="en-US" altLang="zh-CN">
                <a:solidFill>
                  <a:srgbClr val="FF0000"/>
                </a:solidFill>
                <a:latin typeface="楷体_GB2312" pitchFamily="49" charset="-122"/>
                <a:ea typeface="楷体_GB2312" pitchFamily="49" charset="-122"/>
              </a:rPr>
              <a:t>{</a:t>
            </a:r>
          </a:p>
          <a:p>
            <a:pPr algn="l" eaLnBrk="1" hangingPunct="1"/>
            <a:r>
              <a:rPr lang="en-US" altLang="zh-CN">
                <a:solidFill>
                  <a:srgbClr val="0000FF"/>
                </a:solidFill>
                <a:latin typeface="楷体_GB2312" pitchFamily="49" charset="-122"/>
                <a:ea typeface="楷体_GB2312" pitchFamily="49" charset="-122"/>
              </a:rPr>
              <a:t> public</a:t>
            </a:r>
            <a:r>
              <a:rPr lang="zh-CN" altLang="en-US">
                <a:solidFill>
                  <a:srgbClr val="0000FF"/>
                </a:solidFill>
                <a:latin typeface="楷体_GB2312" pitchFamily="49" charset="-122"/>
                <a:ea typeface="楷体_GB2312" pitchFamily="49" charset="-122"/>
              </a:rPr>
              <a:t>：</a:t>
            </a:r>
            <a:r>
              <a:rPr lang="en-US" altLang="zh-CN">
                <a:solidFill>
                  <a:srgbClr val="0000FF"/>
                </a:solidFill>
                <a:latin typeface="楷体_GB2312" pitchFamily="49" charset="-122"/>
                <a:ea typeface="楷体_GB2312" pitchFamily="49" charset="-122"/>
              </a:rPr>
              <a:t>void print2(){. . .} </a:t>
            </a:r>
            <a:r>
              <a:rPr lang="en-US" altLang="zh-CN">
                <a:solidFill>
                  <a:srgbClr val="FF0000"/>
                </a:solidFill>
                <a:latin typeface="楷体_GB2312" pitchFamily="49" charset="-122"/>
                <a:ea typeface="楷体_GB2312" pitchFamily="49" charset="-122"/>
              </a:rPr>
              <a:t>}</a:t>
            </a:r>
            <a:r>
              <a:rPr lang="zh-CN" altLang="en-US">
                <a:solidFill>
                  <a:srgbClr val="FF0000"/>
                </a:solidFill>
                <a:latin typeface="楷体_GB2312" pitchFamily="49" charset="-122"/>
                <a:ea typeface="楷体_GB2312" pitchFamily="49" charset="-122"/>
              </a:rPr>
              <a:t>；</a:t>
            </a:r>
            <a:endParaRPr lang="zh-CN" altLang="en-US">
              <a:latin typeface="楷体_GB2312" pitchFamily="49" charset="-122"/>
              <a:ea typeface="楷体_GB2312" pitchFamily="49" charset="-122"/>
            </a:endParaRPr>
          </a:p>
          <a:p>
            <a:pPr algn="l" eaLnBrk="1" hangingPunct="1"/>
            <a:r>
              <a:rPr lang="en-US" altLang="zh-CN">
                <a:latin typeface="楷体_GB2312" pitchFamily="49" charset="-122"/>
                <a:ea typeface="楷体_GB2312" pitchFamily="49" charset="-122"/>
              </a:rPr>
              <a:t>void  main()</a:t>
            </a:r>
          </a:p>
          <a:p>
            <a:pPr algn="l" eaLnBrk="1" hangingPunct="1"/>
            <a:r>
              <a:rPr lang="en-US" altLang="zh-CN">
                <a:latin typeface="楷体_GB2312" pitchFamily="49" charset="-122"/>
                <a:ea typeface="楷体_GB2312" pitchFamily="49" charset="-122"/>
              </a:rPr>
              <a:t>{A *p1</a:t>
            </a:r>
            <a:r>
              <a:rPr lang="zh-CN" altLang="en-US">
                <a:latin typeface="楷体_GB2312" pitchFamily="49" charset="-122"/>
                <a:ea typeface="楷体_GB2312" pitchFamily="49" charset="-122"/>
              </a:rPr>
              <a:t>；  </a:t>
            </a:r>
            <a:r>
              <a:rPr lang="en-US" altLang="zh-CN">
                <a:latin typeface="楷体_GB2312" pitchFamily="49" charset="-122"/>
                <a:ea typeface="楷体_GB2312" pitchFamily="49" charset="-122"/>
              </a:rPr>
              <a:t>//</a:t>
            </a:r>
            <a:r>
              <a:rPr lang="zh-CN" altLang="en-US">
                <a:latin typeface="楷体_GB2312" pitchFamily="49" charset="-122"/>
                <a:ea typeface="楷体_GB2312" pitchFamily="49" charset="-122"/>
              </a:rPr>
              <a:t>定义基类</a:t>
            </a:r>
            <a:r>
              <a:rPr lang="en-US" altLang="zh-CN">
                <a:latin typeface="楷体_GB2312" pitchFamily="49" charset="-122"/>
                <a:ea typeface="楷体_GB2312" pitchFamily="49" charset="-122"/>
              </a:rPr>
              <a:t>A</a:t>
            </a:r>
            <a:r>
              <a:rPr lang="zh-CN" altLang="en-US">
                <a:latin typeface="楷体_GB2312" pitchFamily="49" charset="-122"/>
                <a:ea typeface="楷体_GB2312" pitchFamily="49" charset="-122"/>
              </a:rPr>
              <a:t>的指针变量</a:t>
            </a:r>
            <a:r>
              <a:rPr lang="en-US" altLang="zh-CN">
                <a:latin typeface="楷体_GB2312" pitchFamily="49" charset="-122"/>
                <a:ea typeface="楷体_GB2312" pitchFamily="49" charset="-122"/>
              </a:rPr>
              <a:t>p1</a:t>
            </a:r>
          </a:p>
          <a:p>
            <a:pPr algn="l" eaLnBrk="1" hangingPunct="1"/>
            <a:r>
              <a:rPr lang="en-US" altLang="zh-CN">
                <a:latin typeface="楷体_GB2312" pitchFamily="49" charset="-122"/>
                <a:ea typeface="楷体_GB2312" pitchFamily="49" charset="-122"/>
              </a:rPr>
              <a:t> B op2</a:t>
            </a:r>
            <a:r>
              <a:rPr lang="zh-CN" altLang="en-US">
                <a:latin typeface="楷体_GB2312" pitchFamily="49" charset="-122"/>
                <a:ea typeface="楷体_GB2312" pitchFamily="49" charset="-122"/>
              </a:rPr>
              <a:t>；  </a:t>
            </a:r>
            <a:r>
              <a:rPr lang="en-US" altLang="zh-CN">
                <a:latin typeface="楷体_GB2312" pitchFamily="49" charset="-122"/>
                <a:ea typeface="楷体_GB2312" pitchFamily="49" charset="-122"/>
              </a:rPr>
              <a:t>//</a:t>
            </a:r>
            <a:r>
              <a:rPr lang="zh-CN" altLang="en-US">
                <a:latin typeface="楷体_GB2312" pitchFamily="49" charset="-122"/>
                <a:ea typeface="楷体_GB2312" pitchFamily="49" charset="-122"/>
              </a:rPr>
              <a:t>定义派生类</a:t>
            </a:r>
            <a:r>
              <a:rPr lang="en-US" altLang="zh-CN">
                <a:latin typeface="楷体_GB2312" pitchFamily="49" charset="-122"/>
                <a:ea typeface="楷体_GB2312" pitchFamily="49" charset="-122"/>
              </a:rPr>
              <a:t>B</a:t>
            </a:r>
            <a:r>
              <a:rPr lang="zh-CN" altLang="en-US">
                <a:latin typeface="楷体_GB2312" pitchFamily="49" charset="-122"/>
                <a:ea typeface="楷体_GB2312" pitchFamily="49" charset="-122"/>
              </a:rPr>
              <a:t>的对象</a:t>
            </a:r>
            <a:r>
              <a:rPr lang="en-US" altLang="zh-CN">
                <a:latin typeface="楷体_GB2312" pitchFamily="49" charset="-122"/>
                <a:ea typeface="楷体_GB2312" pitchFamily="49" charset="-122"/>
              </a:rPr>
              <a:t>op2</a:t>
            </a:r>
          </a:p>
          <a:p>
            <a:pPr algn="l" eaLnBrk="1" hangingPunct="1"/>
            <a:r>
              <a:rPr lang="en-US" altLang="zh-CN">
                <a:latin typeface="楷体_GB2312" pitchFamily="49" charset="-122"/>
                <a:ea typeface="楷体_GB2312" pitchFamily="49" charset="-122"/>
              </a:rPr>
              <a:t> p1</a:t>
            </a:r>
            <a:r>
              <a:rPr lang="en-US" altLang="zh-CN">
                <a:solidFill>
                  <a:srgbClr val="FF0000"/>
                </a:solidFill>
                <a:latin typeface="楷体_GB2312" pitchFamily="49" charset="-122"/>
                <a:ea typeface="楷体_GB2312" pitchFamily="49" charset="-122"/>
              </a:rPr>
              <a:t>=&amp;op2</a:t>
            </a:r>
            <a:r>
              <a:rPr lang="zh-CN" altLang="en-US">
                <a:solidFill>
                  <a:srgbClr val="FF0000"/>
                </a:solidFill>
                <a:latin typeface="楷体_GB2312" pitchFamily="49" charset="-122"/>
                <a:ea typeface="楷体_GB2312" pitchFamily="49" charset="-122"/>
              </a:rPr>
              <a:t>；</a:t>
            </a:r>
            <a:r>
              <a:rPr lang="en-US" altLang="zh-CN">
                <a:latin typeface="楷体_GB2312" pitchFamily="49" charset="-122"/>
                <a:ea typeface="楷体_GB2312" pitchFamily="49" charset="-122"/>
              </a:rPr>
              <a:t>//</a:t>
            </a:r>
            <a:r>
              <a:rPr lang="zh-CN" altLang="en-US">
                <a:latin typeface="楷体_GB2312" pitchFamily="49" charset="-122"/>
                <a:ea typeface="楷体_GB2312" pitchFamily="49" charset="-122"/>
              </a:rPr>
              <a:t>将指针变量</a:t>
            </a:r>
            <a:r>
              <a:rPr lang="en-US" altLang="zh-CN">
                <a:solidFill>
                  <a:srgbClr val="FF0000"/>
                </a:solidFill>
                <a:latin typeface="楷体_GB2312" pitchFamily="49" charset="-122"/>
                <a:ea typeface="楷体_GB2312" pitchFamily="49" charset="-122"/>
              </a:rPr>
              <a:t>p1</a:t>
            </a:r>
            <a:r>
              <a:rPr lang="zh-CN" altLang="en-US">
                <a:latin typeface="楷体_GB2312" pitchFamily="49" charset="-122"/>
                <a:ea typeface="楷体_GB2312" pitchFamily="49" charset="-122"/>
              </a:rPr>
              <a:t>指向派生类</a:t>
            </a:r>
            <a:r>
              <a:rPr lang="zh-CN" altLang="en-US">
                <a:solidFill>
                  <a:srgbClr val="FF0000"/>
                </a:solidFill>
                <a:latin typeface="楷体_GB2312" pitchFamily="49" charset="-122"/>
                <a:ea typeface="楷体_GB2312" pitchFamily="49" charset="-122"/>
              </a:rPr>
              <a:t>对象</a:t>
            </a:r>
            <a:r>
              <a:rPr lang="en-US" altLang="zh-CN">
                <a:solidFill>
                  <a:srgbClr val="FF0000"/>
                </a:solidFill>
                <a:latin typeface="楷体_GB2312" pitchFamily="49" charset="-122"/>
                <a:ea typeface="楷体_GB2312" pitchFamily="49" charset="-122"/>
              </a:rPr>
              <a:t>op2</a:t>
            </a:r>
          </a:p>
          <a:p>
            <a:pPr algn="l" eaLnBrk="1" hangingPunct="1"/>
            <a:r>
              <a:rPr lang="en-US" altLang="zh-CN">
                <a:latin typeface="楷体_GB2312" pitchFamily="49" charset="-122"/>
                <a:ea typeface="楷体_GB2312" pitchFamily="49" charset="-122"/>
              </a:rPr>
              <a:t> </a:t>
            </a:r>
            <a:r>
              <a:rPr lang="en-US" altLang="zh-CN">
                <a:solidFill>
                  <a:srgbClr val="FF0000"/>
                </a:solidFill>
                <a:latin typeface="楷体_GB2312" pitchFamily="49" charset="-122"/>
                <a:ea typeface="楷体_GB2312" pitchFamily="49" charset="-122"/>
              </a:rPr>
              <a:t>p1-&gt;print1()</a:t>
            </a:r>
            <a:r>
              <a:rPr lang="zh-CN" altLang="en-US">
                <a:solidFill>
                  <a:srgbClr val="FF0000"/>
                </a:solidFill>
                <a:latin typeface="楷体_GB2312" pitchFamily="49" charset="-122"/>
                <a:ea typeface="楷体_GB2312" pitchFamily="49" charset="-122"/>
              </a:rPr>
              <a:t>；</a:t>
            </a:r>
            <a:r>
              <a:rPr lang="zh-CN" altLang="en-US">
                <a:latin typeface="楷体_GB2312" pitchFamily="49" charset="-122"/>
                <a:ea typeface="楷体_GB2312" pitchFamily="49" charset="-122"/>
              </a:rPr>
              <a:t>  </a:t>
            </a:r>
          </a:p>
          <a:p>
            <a:pPr algn="l" eaLnBrk="1" hangingPunct="1"/>
            <a:r>
              <a:rPr lang="zh-CN" altLang="en-US">
                <a:latin typeface="楷体_GB2312" pitchFamily="49" charset="-122"/>
                <a:ea typeface="楷体_GB2312" pitchFamily="49" charset="-122"/>
              </a:rPr>
              <a:t> </a:t>
            </a:r>
            <a:r>
              <a:rPr lang="en-US" altLang="zh-CN">
                <a:solidFill>
                  <a:srgbClr val="0000FF"/>
                </a:solidFill>
                <a:latin typeface="楷体_GB2312" pitchFamily="49" charset="-122"/>
                <a:ea typeface="楷体_GB2312" pitchFamily="49" charset="-122"/>
              </a:rPr>
              <a:t>p1-&gt;print2();</a:t>
            </a:r>
            <a:r>
              <a:rPr lang="en-US" altLang="zh-CN">
                <a:latin typeface="楷体_GB2312" pitchFamily="49" charset="-122"/>
                <a:ea typeface="楷体_GB2312" pitchFamily="49" charset="-122"/>
              </a:rPr>
              <a:t>  }</a:t>
            </a:r>
          </a:p>
        </p:txBody>
      </p:sp>
      <p:sp>
        <p:nvSpPr>
          <p:cNvPr id="8" name="灯片编号占位符 5">
            <a:extLst>
              <a:ext uri="{FF2B5EF4-FFF2-40B4-BE49-F238E27FC236}">
                <a16:creationId xmlns:a16="http://schemas.microsoft.com/office/drawing/2014/main" id="{F5D925F9-E067-C040-AB07-E68FB8BAF866}"/>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algn="r" defTabSz="457200" rtl="0" eaLnBrk="1" fontAlgn="auto" hangingPunct="1">
              <a:spcBef>
                <a:spcPts val="0"/>
              </a:spcBef>
              <a:spcAft>
                <a:spcPts val="0"/>
              </a:spcAft>
              <a:defRPr sz="12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578BA9D8-80F9-EC49-ACA6-F087BF06F900}" type="slidenum">
              <a:rPr lang="en-US" altLang="zh-CN" smtClean="0"/>
              <a:pPr>
                <a:defRPr/>
              </a:pPr>
              <a:t>285</a:t>
            </a:fld>
            <a:endParaRPr lang="en-US" altLang="zh-CN"/>
          </a:p>
        </p:txBody>
      </p:sp>
      <p:sp>
        <p:nvSpPr>
          <p:cNvPr id="1688580" name="AutoShape 4">
            <a:extLst>
              <a:ext uri="{FF2B5EF4-FFF2-40B4-BE49-F238E27FC236}">
                <a16:creationId xmlns:a16="http://schemas.microsoft.com/office/drawing/2014/main" id="{8506CB92-72C6-2C42-B229-F4AC31F26AC1}"/>
              </a:ext>
            </a:extLst>
          </p:cNvPr>
          <p:cNvSpPr>
            <a:spLocks/>
          </p:cNvSpPr>
          <p:nvPr/>
        </p:nvSpPr>
        <p:spPr bwMode="auto">
          <a:xfrm>
            <a:off x="4895850" y="2294335"/>
            <a:ext cx="2808685" cy="1081088"/>
          </a:xfrm>
          <a:prstGeom prst="borderCallout2">
            <a:avLst>
              <a:gd name="adj1" fmla="val 6745"/>
              <a:gd name="adj2" fmla="val -2606"/>
              <a:gd name="adj3" fmla="val 6745"/>
              <a:gd name="adj4" fmla="val -14278"/>
              <a:gd name="adj5" fmla="val 271366"/>
              <a:gd name="adj6" fmla="val -63796"/>
            </a:avLst>
          </a:prstGeom>
          <a:solidFill>
            <a:srgbClr val="FFFFCC"/>
          </a:solidFill>
          <a:ln w="9525">
            <a:solidFill>
              <a:srgbClr val="00000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lnSpc>
                <a:spcPct val="100000"/>
              </a:lnSpc>
              <a:spcBef>
                <a:spcPct val="0"/>
              </a:spcBef>
              <a:buFontTx/>
              <a:buNone/>
            </a:pPr>
            <a:r>
              <a:rPr kumimoji="1" lang="en-US" altLang="zh-CN" sz="2100" b="1">
                <a:solidFill>
                  <a:srgbClr val="0000FF"/>
                </a:solidFill>
                <a:latin typeface="楷体_GB2312" pitchFamily="49" charset="-122"/>
                <a:ea typeface="楷体_GB2312" pitchFamily="49" charset="-122"/>
              </a:rPr>
              <a:t> </a:t>
            </a:r>
            <a:r>
              <a:rPr kumimoji="1" lang="zh-CN" altLang="en-US" sz="1800" b="1">
                <a:solidFill>
                  <a:srgbClr val="0000FF"/>
                </a:solidFill>
                <a:latin typeface="楷体_GB2312" pitchFamily="49" charset="-122"/>
                <a:ea typeface="楷体_GB2312" pitchFamily="49" charset="-122"/>
              </a:rPr>
              <a:t>正确</a:t>
            </a:r>
            <a:r>
              <a:rPr kumimoji="1" lang="en-US" altLang="zh-CN" sz="1800" b="1">
                <a:solidFill>
                  <a:srgbClr val="0000FF"/>
                </a:solidFill>
                <a:latin typeface="楷体_GB2312" pitchFamily="49" charset="-122"/>
                <a:ea typeface="楷体_GB2312" pitchFamily="49" charset="-122"/>
              </a:rPr>
              <a:t>,</a:t>
            </a:r>
            <a:r>
              <a:rPr kumimoji="1" lang="en-US" altLang="zh-CN" sz="1800" b="1">
                <a:solidFill>
                  <a:srgbClr val="FF0000"/>
                </a:solidFill>
                <a:latin typeface="Times New Roman" panose="02020603050405020304" pitchFamily="18" charset="0"/>
                <a:ea typeface="楷体_GB2312" pitchFamily="49" charset="-122"/>
              </a:rPr>
              <a:t> </a:t>
            </a:r>
            <a:r>
              <a:rPr kumimoji="1" lang="zh-CN" altLang="en-US" sz="1800" b="1">
                <a:solidFill>
                  <a:srgbClr val="FF0000"/>
                </a:solidFill>
                <a:latin typeface="楷体_GB2312" pitchFamily="49" charset="-122"/>
                <a:ea typeface="楷体_GB2312" pitchFamily="49" charset="-122"/>
              </a:rPr>
              <a:t>基类指针变量</a:t>
            </a:r>
            <a:r>
              <a:rPr kumimoji="1" lang="en-US" altLang="zh-CN" sz="1800" b="1">
                <a:solidFill>
                  <a:srgbClr val="FF0000"/>
                </a:solidFill>
                <a:latin typeface="楷体_GB2312" pitchFamily="49" charset="-122"/>
                <a:ea typeface="楷体_GB2312" pitchFamily="49" charset="-122"/>
              </a:rPr>
              <a:t>p1</a:t>
            </a:r>
            <a:r>
              <a:rPr kumimoji="1" lang="zh-CN" altLang="en-US" sz="1800" b="1">
                <a:solidFill>
                  <a:srgbClr val="FF0000"/>
                </a:solidFill>
                <a:latin typeface="楷体_GB2312" pitchFamily="49" charset="-122"/>
                <a:ea typeface="楷体_GB2312" pitchFamily="49" charset="-122"/>
              </a:rPr>
              <a:t>可以访问派生类中</a:t>
            </a:r>
            <a:r>
              <a:rPr kumimoji="1" lang="zh-CN" altLang="en-US" sz="1800" b="1" u="sng">
                <a:solidFill>
                  <a:srgbClr val="FF0000"/>
                </a:solidFill>
                <a:latin typeface="楷体_GB2312" pitchFamily="49" charset="-122"/>
                <a:ea typeface="楷体_GB2312" pitchFamily="49" charset="-122"/>
              </a:rPr>
              <a:t>从基类继承来</a:t>
            </a:r>
            <a:r>
              <a:rPr kumimoji="1" lang="zh-CN" altLang="en-US" sz="1800" b="1">
                <a:solidFill>
                  <a:srgbClr val="FF0000"/>
                </a:solidFill>
                <a:latin typeface="楷体_GB2312" pitchFamily="49" charset="-122"/>
                <a:ea typeface="楷体_GB2312" pitchFamily="49" charset="-122"/>
              </a:rPr>
              <a:t>的成员函数</a:t>
            </a:r>
            <a:r>
              <a:rPr kumimoji="1" lang="en-US" altLang="zh-CN" sz="1800" b="1">
                <a:solidFill>
                  <a:srgbClr val="FF0000"/>
                </a:solidFill>
                <a:latin typeface="楷体_GB2312" pitchFamily="49" charset="-122"/>
                <a:ea typeface="楷体_GB2312" pitchFamily="49" charset="-122"/>
              </a:rPr>
              <a:t>print1()</a:t>
            </a:r>
            <a:endParaRPr kumimoji="1" lang="en-US" altLang="zh-CN" sz="1800">
              <a:solidFill>
                <a:srgbClr val="FF0000"/>
              </a:solidFill>
              <a:latin typeface="Times New Roman" panose="02020603050405020304" pitchFamily="18" charset="0"/>
            </a:endParaRPr>
          </a:p>
        </p:txBody>
      </p:sp>
      <p:sp>
        <p:nvSpPr>
          <p:cNvPr id="1688581" name="AutoShape 5">
            <a:extLst>
              <a:ext uri="{FF2B5EF4-FFF2-40B4-BE49-F238E27FC236}">
                <a16:creationId xmlns:a16="http://schemas.microsoft.com/office/drawing/2014/main" id="{E0A6EFD1-A4C0-564F-832F-FE491F362CFA}"/>
              </a:ext>
            </a:extLst>
          </p:cNvPr>
          <p:cNvSpPr>
            <a:spLocks/>
          </p:cNvSpPr>
          <p:nvPr/>
        </p:nvSpPr>
        <p:spPr bwMode="auto">
          <a:xfrm>
            <a:off x="6407944" y="3699272"/>
            <a:ext cx="1403747" cy="1889522"/>
          </a:xfrm>
          <a:prstGeom prst="borderCallout2">
            <a:avLst>
              <a:gd name="adj1" fmla="val 6745"/>
              <a:gd name="adj2" fmla="val -2606"/>
              <a:gd name="adj3" fmla="val 6745"/>
              <a:gd name="adj4" fmla="val -14278"/>
              <a:gd name="adj5" fmla="val 97102"/>
              <a:gd name="adj6" fmla="val -242579"/>
            </a:avLst>
          </a:prstGeom>
          <a:solidFill>
            <a:srgbClr val="FFFFCC"/>
          </a:solidFill>
          <a:ln w="9525">
            <a:solidFill>
              <a:srgbClr val="00000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kumimoji="1" lang="en-US" altLang="zh-CN" sz="2100" b="1">
                <a:solidFill>
                  <a:srgbClr val="0000FF"/>
                </a:solidFill>
                <a:latin typeface="楷体_GB2312" pitchFamily="49" charset="-122"/>
                <a:ea typeface="楷体_GB2312" pitchFamily="49" charset="-122"/>
              </a:rPr>
              <a:t>  </a:t>
            </a:r>
            <a:r>
              <a:rPr kumimoji="1" lang="zh-CN" altLang="en-US" sz="1800" b="1">
                <a:solidFill>
                  <a:srgbClr val="FF0000"/>
                </a:solidFill>
                <a:latin typeface="楷体_GB2312" pitchFamily="49" charset="-122"/>
                <a:ea typeface="楷体_GB2312" pitchFamily="49" charset="-122"/>
              </a:rPr>
              <a:t>错误</a:t>
            </a:r>
            <a:r>
              <a:rPr kumimoji="1" lang="en-US" altLang="zh-CN" sz="1800" b="1">
                <a:solidFill>
                  <a:srgbClr val="FF0000"/>
                </a:solidFill>
                <a:latin typeface="楷体_GB2312" pitchFamily="49" charset="-122"/>
                <a:ea typeface="楷体_GB2312" pitchFamily="49" charset="-122"/>
              </a:rPr>
              <a:t>,</a:t>
            </a:r>
            <a:r>
              <a:rPr kumimoji="1" lang="zh-CN" altLang="en-US" sz="1800" b="1">
                <a:solidFill>
                  <a:srgbClr val="0000FF"/>
                </a:solidFill>
                <a:latin typeface="楷体_GB2312" pitchFamily="49" charset="-122"/>
                <a:ea typeface="楷体_GB2312" pitchFamily="49" charset="-122"/>
              </a:rPr>
              <a:t>基类指针变量</a:t>
            </a:r>
            <a:r>
              <a:rPr kumimoji="1" lang="en-US" altLang="zh-CN" sz="1800" b="1">
                <a:solidFill>
                  <a:srgbClr val="0000FF"/>
                </a:solidFill>
                <a:latin typeface="楷体_GB2312" pitchFamily="49" charset="-122"/>
                <a:ea typeface="楷体_GB2312" pitchFamily="49" charset="-122"/>
              </a:rPr>
              <a:t>p1</a:t>
            </a:r>
            <a:r>
              <a:rPr kumimoji="1" lang="zh-CN" altLang="en-US" sz="1800" b="1">
                <a:solidFill>
                  <a:srgbClr val="0000FF"/>
                </a:solidFill>
                <a:latin typeface="楷体_GB2312" pitchFamily="49" charset="-122"/>
                <a:ea typeface="楷体_GB2312" pitchFamily="49" charset="-122"/>
              </a:rPr>
              <a:t>不能访问</a:t>
            </a:r>
            <a:r>
              <a:rPr kumimoji="1" lang="zh-CN" altLang="en-US" sz="1800" b="1" u="sng">
                <a:solidFill>
                  <a:srgbClr val="0000FF"/>
                </a:solidFill>
                <a:latin typeface="楷体_GB2312" pitchFamily="49" charset="-122"/>
                <a:ea typeface="楷体_GB2312" pitchFamily="49" charset="-122"/>
              </a:rPr>
              <a:t>派生类中定义</a:t>
            </a:r>
            <a:r>
              <a:rPr kumimoji="1" lang="zh-CN" altLang="en-US" sz="1800" b="1">
                <a:solidFill>
                  <a:srgbClr val="0000FF"/>
                </a:solidFill>
                <a:latin typeface="楷体_GB2312" pitchFamily="49" charset="-122"/>
                <a:ea typeface="楷体_GB2312" pitchFamily="49" charset="-122"/>
              </a:rPr>
              <a:t>的成员函数</a:t>
            </a:r>
            <a:r>
              <a:rPr kumimoji="1" lang="en-US" altLang="zh-CN" sz="1800" b="1">
                <a:solidFill>
                  <a:srgbClr val="0000FF"/>
                </a:solidFill>
                <a:latin typeface="楷体_GB2312" pitchFamily="49" charset="-122"/>
                <a:ea typeface="楷体_GB2312" pitchFamily="49" charset="-122"/>
              </a:rPr>
              <a:t>print2()</a:t>
            </a:r>
            <a:endParaRPr kumimoji="1" lang="en-US" altLang="zh-CN" sz="1800">
              <a:latin typeface="楷体_GB2312" pitchFamily="49" charset="-122"/>
              <a:ea typeface="楷体_GB2312" pitchFamily="49" charset="-122"/>
            </a:endParaRPr>
          </a:p>
        </p:txBody>
      </p:sp>
    </p:spTree>
    <p:extLst>
      <p:ext uri="{BB962C8B-B14F-4D97-AF65-F5344CB8AC3E}">
        <p14:creationId xmlns:p14="http://schemas.microsoft.com/office/powerpoint/2010/main" val="404792204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688579">
                                            <p:txEl>
                                              <p:pRg st="0" end="0"/>
                                            </p:txEl>
                                          </p:spTgt>
                                        </p:tgtEl>
                                        <p:attrNameLst>
                                          <p:attrName>style.visibility</p:attrName>
                                        </p:attrNameLst>
                                      </p:cBhvr>
                                      <p:to>
                                        <p:strVal val="visible"/>
                                      </p:to>
                                    </p:set>
                                    <p:anim calcmode="lin" valueType="num">
                                      <p:cBhvr additive="base">
                                        <p:cTn id="7" dur="500" fill="hold"/>
                                        <p:tgtEl>
                                          <p:spTgt spid="16885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8857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88579">
                                            <p:txEl>
                                              <p:pRg st="1" end="1"/>
                                            </p:txEl>
                                          </p:spTgt>
                                        </p:tgtEl>
                                        <p:attrNameLst>
                                          <p:attrName>style.visibility</p:attrName>
                                        </p:attrNameLst>
                                      </p:cBhvr>
                                      <p:to>
                                        <p:strVal val="visible"/>
                                      </p:to>
                                    </p:set>
                                    <p:anim calcmode="lin" valueType="num">
                                      <p:cBhvr additive="base">
                                        <p:cTn id="11" dur="500" fill="hold"/>
                                        <p:tgtEl>
                                          <p:spTgt spid="168857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68857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688579">
                                            <p:txEl>
                                              <p:pRg st="2" end="2"/>
                                            </p:txEl>
                                          </p:spTgt>
                                        </p:tgtEl>
                                        <p:attrNameLst>
                                          <p:attrName>style.visibility</p:attrName>
                                        </p:attrNameLst>
                                      </p:cBhvr>
                                      <p:to>
                                        <p:strVal val="visible"/>
                                      </p:to>
                                    </p:set>
                                    <p:anim calcmode="lin" valueType="num">
                                      <p:cBhvr additive="base">
                                        <p:cTn id="15" dur="500" fill="hold"/>
                                        <p:tgtEl>
                                          <p:spTgt spid="168857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68857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1688579">
                                            <p:txEl>
                                              <p:pRg st="3" end="3"/>
                                            </p:txEl>
                                          </p:spTgt>
                                        </p:tgtEl>
                                        <p:attrNameLst>
                                          <p:attrName>style.visibility</p:attrName>
                                        </p:attrNameLst>
                                      </p:cBhvr>
                                      <p:to>
                                        <p:strVal val="visible"/>
                                      </p:to>
                                    </p:set>
                                    <p:anim calcmode="lin" valueType="num">
                                      <p:cBhvr additive="base">
                                        <p:cTn id="21" dur="500" fill="hold"/>
                                        <p:tgtEl>
                                          <p:spTgt spid="168857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688579">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688579">
                                            <p:txEl>
                                              <p:pRg st="4" end="4"/>
                                            </p:txEl>
                                          </p:spTgt>
                                        </p:tgtEl>
                                        <p:attrNameLst>
                                          <p:attrName>style.visibility</p:attrName>
                                        </p:attrNameLst>
                                      </p:cBhvr>
                                      <p:to>
                                        <p:strVal val="visible"/>
                                      </p:to>
                                    </p:set>
                                    <p:anim calcmode="lin" valueType="num">
                                      <p:cBhvr additive="base">
                                        <p:cTn id="25" dur="500" fill="hold"/>
                                        <p:tgtEl>
                                          <p:spTgt spid="168857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88579">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688579">
                                            <p:txEl>
                                              <p:pRg st="5" end="5"/>
                                            </p:txEl>
                                          </p:spTgt>
                                        </p:tgtEl>
                                        <p:attrNameLst>
                                          <p:attrName>style.visibility</p:attrName>
                                        </p:attrNameLst>
                                      </p:cBhvr>
                                      <p:to>
                                        <p:strVal val="visible"/>
                                      </p:to>
                                    </p:set>
                                    <p:anim calcmode="lin" valueType="num">
                                      <p:cBhvr additive="base">
                                        <p:cTn id="29" dur="500" fill="hold"/>
                                        <p:tgtEl>
                                          <p:spTgt spid="1688579">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688579">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688579">
                                            <p:txEl>
                                              <p:pRg st="6" end="6"/>
                                            </p:txEl>
                                          </p:spTgt>
                                        </p:tgtEl>
                                        <p:attrNameLst>
                                          <p:attrName>style.visibility</p:attrName>
                                        </p:attrNameLst>
                                      </p:cBhvr>
                                      <p:to>
                                        <p:strVal val="visible"/>
                                      </p:to>
                                    </p:set>
                                    <p:anim calcmode="lin" valueType="num">
                                      <p:cBhvr additive="base">
                                        <p:cTn id="33" dur="500" fill="hold"/>
                                        <p:tgtEl>
                                          <p:spTgt spid="1688579">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688579">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688579">
                                            <p:txEl>
                                              <p:pRg st="7" end="7"/>
                                            </p:txEl>
                                          </p:spTgt>
                                        </p:tgtEl>
                                        <p:attrNameLst>
                                          <p:attrName>style.visibility</p:attrName>
                                        </p:attrNameLst>
                                      </p:cBhvr>
                                      <p:to>
                                        <p:strVal val="visible"/>
                                      </p:to>
                                    </p:set>
                                    <p:anim calcmode="lin" valueType="num">
                                      <p:cBhvr additive="base">
                                        <p:cTn id="37" dur="500" fill="hold"/>
                                        <p:tgtEl>
                                          <p:spTgt spid="1688579">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688579">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688579">
                                            <p:txEl>
                                              <p:pRg st="8" end="8"/>
                                            </p:txEl>
                                          </p:spTgt>
                                        </p:tgtEl>
                                        <p:attrNameLst>
                                          <p:attrName>style.visibility</p:attrName>
                                        </p:attrNameLst>
                                      </p:cBhvr>
                                      <p:to>
                                        <p:strVal val="visible"/>
                                      </p:to>
                                    </p:set>
                                    <p:anim calcmode="lin" valueType="num">
                                      <p:cBhvr additive="base">
                                        <p:cTn id="41" dur="500" fill="hold"/>
                                        <p:tgtEl>
                                          <p:spTgt spid="1688579">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688579">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688579">
                                            <p:txEl>
                                              <p:pRg st="9" end="9"/>
                                            </p:txEl>
                                          </p:spTgt>
                                        </p:tgtEl>
                                        <p:attrNameLst>
                                          <p:attrName>style.visibility</p:attrName>
                                        </p:attrNameLst>
                                      </p:cBhvr>
                                      <p:to>
                                        <p:strVal val="visible"/>
                                      </p:to>
                                    </p:set>
                                    <p:anim calcmode="lin" valueType="num">
                                      <p:cBhvr additive="base">
                                        <p:cTn id="45" dur="500" fill="hold"/>
                                        <p:tgtEl>
                                          <p:spTgt spid="1688579">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688579">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688579">
                                            <p:txEl>
                                              <p:pRg st="10" end="10"/>
                                            </p:txEl>
                                          </p:spTgt>
                                        </p:tgtEl>
                                        <p:attrNameLst>
                                          <p:attrName>style.visibility</p:attrName>
                                        </p:attrNameLst>
                                      </p:cBhvr>
                                      <p:to>
                                        <p:strVal val="visible"/>
                                      </p:to>
                                    </p:set>
                                    <p:anim calcmode="lin" valueType="num">
                                      <p:cBhvr additive="base">
                                        <p:cTn id="49" dur="500" fill="hold"/>
                                        <p:tgtEl>
                                          <p:spTgt spid="1688579">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688579">
                                            <p:txEl>
                                              <p:pRg st="10" end="10"/>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688579">
                                            <p:txEl>
                                              <p:pRg st="11" end="11"/>
                                            </p:txEl>
                                          </p:spTgt>
                                        </p:tgtEl>
                                        <p:attrNameLst>
                                          <p:attrName>style.visibility</p:attrName>
                                        </p:attrNameLst>
                                      </p:cBhvr>
                                      <p:to>
                                        <p:strVal val="visible"/>
                                      </p:to>
                                    </p:set>
                                    <p:anim calcmode="lin" valueType="num">
                                      <p:cBhvr additive="base">
                                        <p:cTn id="53" dur="500" fill="hold"/>
                                        <p:tgtEl>
                                          <p:spTgt spid="1688579">
                                            <p:txEl>
                                              <p:pRg st="11" end="1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688579">
                                            <p:txEl>
                                              <p:pRg st="11" end="11"/>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1688579">
                                            <p:txEl>
                                              <p:pRg st="12" end="12"/>
                                            </p:txEl>
                                          </p:spTgt>
                                        </p:tgtEl>
                                        <p:attrNameLst>
                                          <p:attrName>style.visibility</p:attrName>
                                        </p:attrNameLst>
                                      </p:cBhvr>
                                      <p:to>
                                        <p:strVal val="visible"/>
                                      </p:to>
                                    </p:set>
                                    <p:anim calcmode="lin" valueType="num">
                                      <p:cBhvr additive="base">
                                        <p:cTn id="57" dur="500" fill="hold"/>
                                        <p:tgtEl>
                                          <p:spTgt spid="1688579">
                                            <p:txEl>
                                              <p:pRg st="12" end="1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688579">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688580"/>
                                        </p:tgtEl>
                                        <p:attrNameLst>
                                          <p:attrName>style.visibility</p:attrName>
                                        </p:attrNameLst>
                                      </p:cBhvr>
                                      <p:to>
                                        <p:strVal val="visible"/>
                                      </p:to>
                                    </p:set>
                                    <p:anim calcmode="lin" valueType="num">
                                      <p:cBhvr additive="base">
                                        <p:cTn id="63" dur="500" fill="hold"/>
                                        <p:tgtEl>
                                          <p:spTgt spid="1688580"/>
                                        </p:tgtEl>
                                        <p:attrNameLst>
                                          <p:attrName>ppt_x</p:attrName>
                                        </p:attrNameLst>
                                      </p:cBhvr>
                                      <p:tavLst>
                                        <p:tav tm="0">
                                          <p:val>
                                            <p:strVal val="#ppt_x"/>
                                          </p:val>
                                        </p:tav>
                                        <p:tav tm="100000">
                                          <p:val>
                                            <p:strVal val="#ppt_x"/>
                                          </p:val>
                                        </p:tav>
                                      </p:tavLst>
                                    </p:anim>
                                    <p:anim calcmode="lin" valueType="num">
                                      <p:cBhvr additive="base">
                                        <p:cTn id="64" dur="500" fill="hold"/>
                                        <p:tgtEl>
                                          <p:spTgt spid="1688580"/>
                                        </p:tgtEl>
                                        <p:attrNameLst>
                                          <p:attrName>ppt_y</p:attrName>
                                        </p:attrNameLst>
                                      </p:cBhvr>
                                      <p:tavLst>
                                        <p:tav tm="0">
                                          <p:val>
                                            <p:strVal val="1+#ppt_h/2"/>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1688581"/>
                                        </p:tgtEl>
                                        <p:attrNameLst>
                                          <p:attrName>style.visibility</p:attrName>
                                        </p:attrNameLst>
                                      </p:cBhvr>
                                      <p:to>
                                        <p:strVal val="visible"/>
                                      </p:to>
                                    </p:set>
                                    <p:anim calcmode="lin" valueType="num">
                                      <p:cBhvr additive="base">
                                        <p:cTn id="69" dur="500" fill="hold"/>
                                        <p:tgtEl>
                                          <p:spTgt spid="1688581"/>
                                        </p:tgtEl>
                                        <p:attrNameLst>
                                          <p:attrName>ppt_x</p:attrName>
                                        </p:attrNameLst>
                                      </p:cBhvr>
                                      <p:tavLst>
                                        <p:tav tm="0">
                                          <p:val>
                                            <p:strVal val="#ppt_x"/>
                                          </p:val>
                                        </p:tav>
                                        <p:tav tm="100000">
                                          <p:val>
                                            <p:strVal val="#ppt_x"/>
                                          </p:val>
                                        </p:tav>
                                      </p:tavLst>
                                    </p:anim>
                                    <p:anim calcmode="lin" valueType="num">
                                      <p:cBhvr additive="base">
                                        <p:cTn id="70" dur="500" fill="hold"/>
                                        <p:tgtEl>
                                          <p:spTgt spid="16885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8580" grpId="0" animBg="1"/>
      <p:bldP spid="1688581" grpId="0" animBg="1"/>
    </p:bldLst>
  </p:timing>
</p:sld>
</file>

<file path=ppt/slides/slide2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1C90F66D-B5D8-454B-A064-04B1041C9DCB}"/>
              </a:ext>
            </a:extLst>
          </p:cNvPr>
          <p:cNvSpPr>
            <a:spLocks noGrp="1" noChangeArrowheads="1"/>
          </p:cNvSpPr>
          <p:nvPr>
            <p:ph type="ctrTitle"/>
          </p:nvPr>
        </p:nvSpPr>
        <p:spPr>
          <a:xfrm flipV="1">
            <a:off x="1657350" y="857250"/>
            <a:ext cx="5829300" cy="52388"/>
          </a:xfrm>
        </p:spPr>
        <p:txBody>
          <a:bodyPr rtlCol="0" anchor="ctr">
            <a:normAutofit fontScale="90000"/>
          </a:bodyPr>
          <a:lstStyle/>
          <a:p>
            <a:pPr eaLnBrk="1" fontAlgn="auto" hangingPunct="1">
              <a:spcAft>
                <a:spcPts val="0"/>
              </a:spcAft>
              <a:defRPr/>
            </a:pPr>
            <a:endParaRPr lang="zh-CN" altLang="zh-CN" sz="3300"/>
          </a:p>
        </p:txBody>
      </p:sp>
      <p:sp>
        <p:nvSpPr>
          <p:cNvPr id="1988611" name="Rectangle 3">
            <a:extLst>
              <a:ext uri="{FF2B5EF4-FFF2-40B4-BE49-F238E27FC236}">
                <a16:creationId xmlns:a16="http://schemas.microsoft.com/office/drawing/2014/main" id="{FDFC4C52-B132-DC43-9A1E-6F0E92BFB77C}"/>
              </a:ext>
            </a:extLst>
          </p:cNvPr>
          <p:cNvSpPr>
            <a:spLocks noGrp="1" noChangeArrowheads="1"/>
          </p:cNvSpPr>
          <p:nvPr>
            <p:ph type="subTitle" idx="1"/>
          </p:nvPr>
        </p:nvSpPr>
        <p:spPr>
          <a:xfrm>
            <a:off x="1143000" y="857250"/>
            <a:ext cx="3267075" cy="5143500"/>
          </a:xfrm>
          <a:ln>
            <a:solidFill>
              <a:schemeClr val="tx1"/>
            </a:solidFill>
            <a:miter lim="800000"/>
            <a:headEnd/>
            <a:tailEnd/>
          </a:ln>
          <a:extLst>
            <a:ext uri="{909E8E84-426E-40DD-AFC4-6F175D3DCCD1}">
              <a14:hiddenFill xmlns:a14="http://schemas.microsoft.com/office/drawing/2010/main">
                <a:gradFill rotWithShape="0">
                  <a:gsLst>
                    <a:gs pos="0">
                      <a:srgbClr val="5E9EFF"/>
                    </a:gs>
                    <a:gs pos="20000">
                      <a:srgbClr val="85C2FF"/>
                    </a:gs>
                    <a:gs pos="35001">
                      <a:srgbClr val="C4D6EB"/>
                    </a:gs>
                    <a:gs pos="50000">
                      <a:srgbClr val="FFEBFA"/>
                    </a:gs>
                    <a:gs pos="64999">
                      <a:srgbClr val="C4D6EB"/>
                    </a:gs>
                    <a:gs pos="80000">
                      <a:srgbClr val="85C2FF"/>
                    </a:gs>
                    <a:gs pos="100000">
                      <a:srgbClr val="5E9EFF"/>
                    </a:gs>
                  </a:gsLst>
                  <a:lin ang="2700000" scaled="1"/>
                </a:gradFill>
              </a14:hiddenFill>
            </a:ext>
          </a:extLst>
        </p:spPr>
        <p:txBody>
          <a:bodyPr/>
          <a:lstStyle/>
          <a:p>
            <a:pPr algn="l" eaLnBrk="1" hangingPunct="1"/>
            <a:r>
              <a:rPr lang="en-US" altLang="zh-CN" sz="1650"/>
              <a:t>//</a:t>
            </a:r>
            <a:r>
              <a:rPr lang="zh-CN" altLang="en-US" sz="1650"/>
              <a:t>例</a:t>
            </a:r>
            <a:r>
              <a:rPr lang="en-US" altLang="zh-CN" sz="1650"/>
              <a:t>5</a:t>
            </a:r>
            <a:r>
              <a:rPr lang="zh-CN" altLang="en-US" sz="1650"/>
              <a:t>静态联编</a:t>
            </a:r>
          </a:p>
          <a:p>
            <a:pPr algn="l" eaLnBrk="1" hangingPunct="1"/>
            <a:r>
              <a:rPr lang="en-US" altLang="zh-CN" sz="1650"/>
              <a:t>#include &lt;iostream.h&gt;</a:t>
            </a:r>
          </a:p>
          <a:p>
            <a:pPr algn="l" eaLnBrk="1" hangingPunct="1"/>
            <a:r>
              <a:rPr lang="en-US" altLang="zh-CN" sz="1650">
                <a:solidFill>
                  <a:srgbClr val="FF0000"/>
                </a:solidFill>
              </a:rPr>
              <a:t>class A {         </a:t>
            </a:r>
          </a:p>
          <a:p>
            <a:pPr algn="l" eaLnBrk="1" hangingPunct="1"/>
            <a:r>
              <a:rPr lang="en-US" altLang="zh-CN" sz="1650">
                <a:solidFill>
                  <a:srgbClr val="FF0000"/>
                </a:solidFill>
              </a:rPr>
              <a:t>public: </a:t>
            </a:r>
          </a:p>
          <a:p>
            <a:pPr algn="l" eaLnBrk="1" hangingPunct="1"/>
            <a:r>
              <a:rPr lang="en-US" altLang="zh-CN" sz="1650">
                <a:solidFill>
                  <a:srgbClr val="FF0000"/>
                </a:solidFill>
              </a:rPr>
              <a:t>void print()</a:t>
            </a:r>
          </a:p>
          <a:p>
            <a:pPr algn="l" eaLnBrk="1" hangingPunct="1"/>
            <a:r>
              <a:rPr lang="en-US" altLang="zh-CN" sz="1650">
                <a:solidFill>
                  <a:srgbClr val="FF0000"/>
                </a:solidFill>
              </a:rPr>
              <a:t>{cout &lt;&lt; "A print()..." &lt;&lt; endl; }};</a:t>
            </a:r>
          </a:p>
          <a:p>
            <a:pPr algn="l" eaLnBrk="1" hangingPunct="1"/>
            <a:r>
              <a:rPr lang="en-US" altLang="zh-CN" sz="1650">
                <a:solidFill>
                  <a:schemeClr val="accent2"/>
                </a:solidFill>
              </a:rPr>
              <a:t>class B:public A {</a:t>
            </a:r>
          </a:p>
          <a:p>
            <a:pPr algn="l" eaLnBrk="1" hangingPunct="1"/>
            <a:r>
              <a:rPr lang="en-US" altLang="zh-CN" sz="1650">
                <a:solidFill>
                  <a:schemeClr val="accent2"/>
                </a:solidFill>
              </a:rPr>
              <a:t>public: </a:t>
            </a:r>
          </a:p>
          <a:p>
            <a:pPr algn="l" eaLnBrk="1" hangingPunct="1"/>
            <a:r>
              <a:rPr lang="en-US" altLang="zh-CN" sz="1650">
                <a:solidFill>
                  <a:schemeClr val="accent2"/>
                </a:solidFill>
              </a:rPr>
              <a:t>void print()</a:t>
            </a:r>
          </a:p>
          <a:p>
            <a:pPr algn="l" eaLnBrk="1" hangingPunct="1"/>
            <a:r>
              <a:rPr lang="en-US" altLang="zh-CN" sz="1650">
                <a:solidFill>
                  <a:schemeClr val="accent2"/>
                </a:solidFill>
              </a:rPr>
              <a:t>{cout &lt;&lt; "B print()..." &lt;&lt; endl; }};</a:t>
            </a:r>
          </a:p>
        </p:txBody>
      </p:sp>
      <p:sp>
        <p:nvSpPr>
          <p:cNvPr id="11" name="灯片编号占位符 5">
            <a:extLst>
              <a:ext uri="{FF2B5EF4-FFF2-40B4-BE49-F238E27FC236}">
                <a16:creationId xmlns:a16="http://schemas.microsoft.com/office/drawing/2014/main" id="{FFFC82CF-EA77-FB42-A065-B1420861928A}"/>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algn="r" defTabSz="457200" rtl="0" eaLnBrk="1" fontAlgn="auto" hangingPunct="1">
              <a:spcBef>
                <a:spcPts val="0"/>
              </a:spcBef>
              <a:spcAft>
                <a:spcPts val="0"/>
              </a:spcAft>
              <a:defRPr sz="12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578BA9D8-80F9-EC49-ACA6-F087BF06F900}" type="slidenum">
              <a:rPr lang="en-US" altLang="zh-CN" smtClean="0"/>
              <a:pPr>
                <a:defRPr/>
              </a:pPr>
              <a:t>286</a:t>
            </a:fld>
            <a:endParaRPr lang="en-US" altLang="zh-CN"/>
          </a:p>
        </p:txBody>
      </p:sp>
      <p:sp>
        <p:nvSpPr>
          <p:cNvPr id="27652" name="Text Box 4">
            <a:extLst>
              <a:ext uri="{FF2B5EF4-FFF2-40B4-BE49-F238E27FC236}">
                <a16:creationId xmlns:a16="http://schemas.microsoft.com/office/drawing/2014/main" id="{5077DD01-C4D1-E84B-B45B-1F5A1218A846}"/>
              </a:ext>
            </a:extLst>
          </p:cNvPr>
          <p:cNvSpPr txBox="1">
            <a:spLocks noChangeArrowheads="1"/>
          </p:cNvSpPr>
          <p:nvPr/>
        </p:nvSpPr>
        <p:spPr bwMode="auto">
          <a:xfrm>
            <a:off x="3437335" y="857250"/>
            <a:ext cx="2755106" cy="415498"/>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20000"/>
              </a:spcBef>
              <a:buFontTx/>
              <a:buNone/>
            </a:pPr>
            <a:r>
              <a:rPr kumimoji="1" lang="en-US" altLang="zh-CN" sz="2100">
                <a:solidFill>
                  <a:srgbClr val="FF0000"/>
                </a:solidFill>
                <a:latin typeface="楷体_GB2312" pitchFamily="49" charset="-122"/>
                <a:ea typeface="楷体_GB2312" pitchFamily="49" charset="-122"/>
              </a:rPr>
              <a:t>12.3.1  </a:t>
            </a:r>
            <a:r>
              <a:rPr kumimoji="1" lang="zh-CN" altLang="en-US" sz="2100">
                <a:solidFill>
                  <a:srgbClr val="FF0000"/>
                </a:solidFill>
                <a:latin typeface="楷体_GB2312" pitchFamily="49" charset="-122"/>
                <a:ea typeface="楷体_GB2312" pitchFamily="49" charset="-122"/>
              </a:rPr>
              <a:t>虚函数的引入</a:t>
            </a:r>
            <a:endParaRPr kumimoji="1" lang="zh-CN" altLang="en-US" sz="2100">
              <a:latin typeface="楷体_GB2312" pitchFamily="49" charset="-122"/>
              <a:ea typeface="楷体_GB2312" pitchFamily="49" charset="-122"/>
            </a:endParaRPr>
          </a:p>
        </p:txBody>
      </p:sp>
      <p:sp>
        <p:nvSpPr>
          <p:cNvPr id="1988613" name="Rectangle 5">
            <a:extLst>
              <a:ext uri="{FF2B5EF4-FFF2-40B4-BE49-F238E27FC236}">
                <a16:creationId xmlns:a16="http://schemas.microsoft.com/office/drawing/2014/main" id="{84DAE4AA-B0A6-2147-8FC1-5A3FA744FAF6}"/>
              </a:ext>
            </a:extLst>
          </p:cNvPr>
          <p:cNvSpPr>
            <a:spLocks noChangeArrowheads="1"/>
          </p:cNvSpPr>
          <p:nvPr/>
        </p:nvSpPr>
        <p:spPr bwMode="auto">
          <a:xfrm>
            <a:off x="4463654" y="1269207"/>
            <a:ext cx="3320653" cy="3817144"/>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5E9EFF"/>
                    </a:gs>
                    <a:gs pos="20000">
                      <a:srgbClr val="85C2FF"/>
                    </a:gs>
                    <a:gs pos="35001">
                      <a:srgbClr val="C4D6EB"/>
                    </a:gs>
                    <a:gs pos="50000">
                      <a:srgbClr val="FFEBFA"/>
                    </a:gs>
                    <a:gs pos="64999">
                      <a:srgbClr val="C4D6EB"/>
                    </a:gs>
                    <a:gs pos="80000">
                      <a:srgbClr val="85C2FF"/>
                    </a:gs>
                    <a:gs pos="100000">
                      <a:srgbClr val="5E9EFF"/>
                    </a:gs>
                  </a:gsLst>
                  <a:lin ang="27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20000"/>
              </a:spcBef>
              <a:buFontTx/>
              <a:buNone/>
            </a:pPr>
            <a:r>
              <a:rPr kumimoji="1" lang="en-US" altLang="zh-CN" sz="1650" b="1">
                <a:solidFill>
                  <a:srgbClr val="800000"/>
                </a:solidFill>
                <a:latin typeface="Times New Roman" panose="02020603050405020304" pitchFamily="18" charset="0"/>
              </a:rPr>
              <a:t>void  main(){</a:t>
            </a:r>
          </a:p>
          <a:p>
            <a:pPr eaLnBrk="1" hangingPunct="1">
              <a:lnSpc>
                <a:spcPct val="100000"/>
              </a:lnSpc>
              <a:spcBef>
                <a:spcPct val="20000"/>
              </a:spcBef>
              <a:buFontTx/>
              <a:buNone/>
            </a:pPr>
            <a:r>
              <a:rPr kumimoji="1" lang="en-US" altLang="zh-CN" sz="1650" b="1">
                <a:solidFill>
                  <a:srgbClr val="800000"/>
                </a:solidFill>
                <a:latin typeface="Times New Roman" panose="02020603050405020304" pitchFamily="18" charset="0"/>
              </a:rPr>
              <a:t>	A p, *p1; </a:t>
            </a:r>
          </a:p>
          <a:p>
            <a:pPr eaLnBrk="1" hangingPunct="1">
              <a:lnSpc>
                <a:spcPct val="100000"/>
              </a:lnSpc>
              <a:spcBef>
                <a:spcPct val="20000"/>
              </a:spcBef>
              <a:buFontTx/>
              <a:buNone/>
            </a:pPr>
            <a:r>
              <a:rPr kumimoji="1" lang="en-US" altLang="zh-CN" sz="1650" b="1">
                <a:solidFill>
                  <a:srgbClr val="800000"/>
                </a:solidFill>
                <a:latin typeface="Times New Roman" panose="02020603050405020304" pitchFamily="18" charset="0"/>
              </a:rPr>
              <a:t>	p1=&amp;p;       //p1</a:t>
            </a:r>
            <a:r>
              <a:rPr kumimoji="1" lang="zh-CN" altLang="en-US" sz="1650" b="1">
                <a:solidFill>
                  <a:srgbClr val="800000"/>
                </a:solidFill>
                <a:latin typeface="Times New Roman" panose="02020603050405020304" pitchFamily="18" charset="0"/>
              </a:rPr>
              <a:t>指向</a:t>
            </a:r>
            <a:r>
              <a:rPr kumimoji="1" lang="en-US" altLang="zh-CN" sz="1650" b="1">
                <a:solidFill>
                  <a:srgbClr val="800000"/>
                </a:solidFill>
                <a:latin typeface="Times New Roman" panose="02020603050405020304" pitchFamily="18" charset="0"/>
              </a:rPr>
              <a:t>p</a:t>
            </a:r>
          </a:p>
          <a:p>
            <a:pPr eaLnBrk="1" hangingPunct="1">
              <a:lnSpc>
                <a:spcPct val="100000"/>
              </a:lnSpc>
              <a:spcBef>
                <a:spcPct val="20000"/>
              </a:spcBef>
              <a:buFontTx/>
              <a:buNone/>
            </a:pPr>
            <a:r>
              <a:rPr kumimoji="1" lang="en-US" altLang="zh-CN" sz="1650" b="1">
                <a:solidFill>
                  <a:srgbClr val="800000"/>
                </a:solidFill>
                <a:latin typeface="Times New Roman" panose="02020603050405020304" pitchFamily="18" charset="0"/>
              </a:rPr>
              <a:t>	p1-&gt;print(); </a:t>
            </a:r>
          </a:p>
          <a:p>
            <a:pPr eaLnBrk="1" hangingPunct="1">
              <a:lnSpc>
                <a:spcPct val="100000"/>
              </a:lnSpc>
              <a:spcBef>
                <a:spcPct val="20000"/>
              </a:spcBef>
              <a:buFontTx/>
              <a:buNone/>
            </a:pPr>
            <a:r>
              <a:rPr kumimoji="1" lang="en-US" altLang="zh-CN" sz="1650" b="1">
                <a:solidFill>
                  <a:srgbClr val="800000"/>
                </a:solidFill>
                <a:latin typeface="Times New Roman" panose="02020603050405020304" pitchFamily="18" charset="0"/>
              </a:rPr>
              <a:t>	B op2; </a:t>
            </a:r>
          </a:p>
          <a:p>
            <a:pPr eaLnBrk="1" hangingPunct="1">
              <a:lnSpc>
                <a:spcPct val="100000"/>
              </a:lnSpc>
              <a:spcBef>
                <a:spcPct val="20000"/>
              </a:spcBef>
              <a:buFontTx/>
              <a:buNone/>
            </a:pPr>
            <a:r>
              <a:rPr kumimoji="1" lang="en-US" altLang="zh-CN" sz="1650" b="1">
                <a:solidFill>
                  <a:srgbClr val="800000"/>
                </a:solidFill>
                <a:latin typeface="Times New Roman" panose="02020603050405020304" pitchFamily="18" charset="0"/>
              </a:rPr>
              <a:t>             op2.print();</a:t>
            </a:r>
          </a:p>
          <a:p>
            <a:pPr eaLnBrk="1" hangingPunct="1">
              <a:lnSpc>
                <a:spcPct val="100000"/>
              </a:lnSpc>
              <a:spcBef>
                <a:spcPct val="20000"/>
              </a:spcBef>
              <a:buFontTx/>
              <a:buNone/>
            </a:pPr>
            <a:r>
              <a:rPr kumimoji="1" lang="en-US" altLang="zh-CN" sz="1650" b="1">
                <a:solidFill>
                  <a:srgbClr val="800000"/>
                </a:solidFill>
                <a:latin typeface="Times New Roman" panose="02020603050405020304" pitchFamily="18" charset="0"/>
              </a:rPr>
              <a:t>	p1=&amp;op2;     //p1</a:t>
            </a:r>
            <a:r>
              <a:rPr kumimoji="1" lang="zh-CN" altLang="en-US" sz="1650" b="1">
                <a:solidFill>
                  <a:srgbClr val="800000"/>
                </a:solidFill>
                <a:latin typeface="Times New Roman" panose="02020603050405020304" pitchFamily="18" charset="0"/>
              </a:rPr>
              <a:t>指向</a:t>
            </a:r>
            <a:r>
              <a:rPr kumimoji="1" lang="en-US" altLang="zh-CN" sz="1650" b="1">
                <a:solidFill>
                  <a:srgbClr val="800000"/>
                </a:solidFill>
                <a:latin typeface="Times New Roman" panose="02020603050405020304" pitchFamily="18" charset="0"/>
              </a:rPr>
              <a:t>op2 </a:t>
            </a:r>
          </a:p>
          <a:p>
            <a:pPr eaLnBrk="1" hangingPunct="1">
              <a:lnSpc>
                <a:spcPct val="100000"/>
              </a:lnSpc>
              <a:spcBef>
                <a:spcPct val="20000"/>
              </a:spcBef>
              <a:buFontTx/>
              <a:buNone/>
            </a:pPr>
            <a:r>
              <a:rPr kumimoji="1" lang="en-US" altLang="zh-CN" sz="1650" b="1">
                <a:solidFill>
                  <a:srgbClr val="800000"/>
                </a:solidFill>
                <a:latin typeface="Times New Roman" panose="02020603050405020304" pitchFamily="18" charset="0"/>
              </a:rPr>
              <a:t>	p1-&gt;print();  //</a:t>
            </a:r>
            <a:r>
              <a:rPr kumimoji="1" lang="zh-CN" altLang="en-US" sz="1650" b="1">
                <a:solidFill>
                  <a:srgbClr val="800000"/>
                </a:solidFill>
                <a:latin typeface="Times New Roman" panose="02020603050405020304" pitchFamily="18" charset="0"/>
              </a:rPr>
              <a:t>输出？</a:t>
            </a:r>
          </a:p>
          <a:p>
            <a:pPr eaLnBrk="1" hangingPunct="1">
              <a:lnSpc>
                <a:spcPct val="100000"/>
              </a:lnSpc>
              <a:spcBef>
                <a:spcPct val="20000"/>
              </a:spcBef>
              <a:buFontTx/>
              <a:buNone/>
            </a:pPr>
            <a:r>
              <a:rPr kumimoji="1" lang="en-US" altLang="zh-CN" sz="1650" b="1">
                <a:solidFill>
                  <a:srgbClr val="800000"/>
                </a:solidFill>
                <a:latin typeface="Times New Roman" panose="02020603050405020304" pitchFamily="18" charset="0"/>
              </a:rPr>
              <a:t>}</a:t>
            </a:r>
          </a:p>
        </p:txBody>
      </p:sp>
      <p:sp>
        <p:nvSpPr>
          <p:cNvPr id="27654" name="Text Box 6">
            <a:extLst>
              <a:ext uri="{FF2B5EF4-FFF2-40B4-BE49-F238E27FC236}">
                <a16:creationId xmlns:a16="http://schemas.microsoft.com/office/drawing/2014/main" id="{BA7B737D-D6F2-1B4B-9861-E047AA11673E}"/>
              </a:ext>
            </a:extLst>
          </p:cNvPr>
          <p:cNvSpPr txBox="1">
            <a:spLocks noChangeArrowheads="1"/>
          </p:cNvSpPr>
          <p:nvPr/>
        </p:nvSpPr>
        <p:spPr bwMode="auto">
          <a:xfrm>
            <a:off x="6462713" y="857250"/>
            <a:ext cx="972741" cy="369332"/>
          </a:xfrm>
          <a:prstGeom prst="rect">
            <a:avLst/>
          </a:prstGeom>
          <a:noFill/>
          <a:ln>
            <a:noFill/>
          </a:ln>
          <a:effectLst/>
          <a:extLst>
            <a:ext uri="{909E8E84-426E-40DD-AFC4-6F175D3DCCD1}">
              <a14:hiddenFill xmlns:a14="http://schemas.microsoft.com/office/drawing/2010/main">
                <a:gradFill rotWithShape="0">
                  <a:gsLst>
                    <a:gs pos="0">
                      <a:srgbClr val="FFEFD1"/>
                    </a:gs>
                    <a:gs pos="64999">
                      <a:srgbClr val="F0EBD5"/>
                    </a:gs>
                    <a:gs pos="100000">
                      <a:srgbClr val="D1C39F"/>
                    </a:gs>
                  </a:gsLst>
                  <a:path path="shape">
                    <a:fillToRect l="50000" t="50000" r="50000" b="50000"/>
                  </a:path>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kumimoji="1" lang="zh-CN" altLang="en-US" sz="1800">
                <a:latin typeface="楷体_GB2312" pitchFamily="49" charset="-122"/>
                <a:ea typeface="楷体_GB2312" pitchFamily="49" charset="-122"/>
                <a:hlinkClick r:id="rId2" action="ppaction://hlinkfile"/>
              </a:rPr>
              <a:t>例</a:t>
            </a:r>
            <a:r>
              <a:rPr kumimoji="1" lang="en-US" altLang="zh-CN" sz="1800">
                <a:latin typeface="楷体_GB2312" pitchFamily="49" charset="-122"/>
                <a:ea typeface="楷体_GB2312" pitchFamily="49" charset="-122"/>
                <a:hlinkClick r:id="rId2" action="ppaction://hlinkfile"/>
              </a:rPr>
              <a:t>5</a:t>
            </a:r>
            <a:endParaRPr kumimoji="1" lang="en-US" altLang="zh-CN" sz="1800">
              <a:latin typeface="楷体_GB2312" pitchFamily="49" charset="-122"/>
              <a:ea typeface="楷体_GB2312" pitchFamily="49" charset="-122"/>
            </a:endParaRPr>
          </a:p>
        </p:txBody>
      </p:sp>
      <p:sp>
        <p:nvSpPr>
          <p:cNvPr id="1988616" name="Text Box 8">
            <a:extLst>
              <a:ext uri="{FF2B5EF4-FFF2-40B4-BE49-F238E27FC236}">
                <a16:creationId xmlns:a16="http://schemas.microsoft.com/office/drawing/2014/main" id="{9E112D57-29CB-E745-9A85-53AB6DD19268}"/>
              </a:ext>
            </a:extLst>
          </p:cNvPr>
          <p:cNvSpPr txBox="1">
            <a:spLocks noChangeArrowheads="1"/>
          </p:cNvSpPr>
          <p:nvPr/>
        </p:nvSpPr>
        <p:spPr bwMode="auto">
          <a:xfrm>
            <a:off x="1143000" y="4832747"/>
            <a:ext cx="6858000" cy="1200329"/>
          </a:xfrm>
          <a:prstGeom prst="rect">
            <a:avLst/>
          </a:prstGeom>
          <a:solidFill>
            <a:srgbClr val="FF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20000"/>
              </a:spcBef>
              <a:buFontTx/>
              <a:buNone/>
            </a:pPr>
            <a:r>
              <a:rPr kumimoji="1" lang="zh-CN" altLang="en-US" sz="1800" b="1">
                <a:solidFill>
                  <a:schemeClr val="tx2"/>
                </a:solidFill>
                <a:latin typeface="楷体_GB2312" pitchFamily="49" charset="-122"/>
                <a:ea typeface="楷体_GB2312" pitchFamily="49" charset="-122"/>
              </a:rPr>
              <a:t>分析程序：基类指针</a:t>
            </a:r>
            <a:r>
              <a:rPr kumimoji="1" lang="en-US" altLang="zh-CN" sz="1800" b="1">
                <a:solidFill>
                  <a:schemeClr val="tx2"/>
                </a:solidFill>
                <a:latin typeface="楷体_GB2312" pitchFamily="49" charset="-122"/>
                <a:ea typeface="楷体_GB2312" pitchFamily="49" charset="-122"/>
              </a:rPr>
              <a:t>p1</a:t>
            </a:r>
            <a:r>
              <a:rPr kumimoji="1" lang="zh-CN" altLang="en-US" sz="1800" b="1">
                <a:solidFill>
                  <a:schemeClr val="tx2"/>
                </a:solidFill>
                <a:latin typeface="楷体_GB2312" pitchFamily="49" charset="-122"/>
                <a:ea typeface="楷体_GB2312" pitchFamily="49" charset="-122"/>
              </a:rPr>
              <a:t>指向公有派生类对象</a:t>
            </a:r>
            <a:r>
              <a:rPr kumimoji="1" lang="en-US" altLang="zh-CN" sz="1800" b="1">
                <a:solidFill>
                  <a:schemeClr val="tx2"/>
                </a:solidFill>
                <a:latin typeface="楷体_GB2312" pitchFamily="49" charset="-122"/>
                <a:ea typeface="楷体_GB2312" pitchFamily="49" charset="-122"/>
              </a:rPr>
              <a:t>op2</a:t>
            </a:r>
            <a:r>
              <a:rPr kumimoji="1" lang="zh-CN" altLang="en-US" sz="1800" b="1">
                <a:solidFill>
                  <a:schemeClr val="tx2"/>
                </a:solidFill>
                <a:latin typeface="楷体_GB2312" pitchFamily="49" charset="-122"/>
                <a:ea typeface="楷体_GB2312" pitchFamily="49" charset="-122"/>
              </a:rPr>
              <a:t>时，只能访问</a:t>
            </a:r>
            <a:r>
              <a:rPr kumimoji="1" lang="en-US" altLang="zh-CN" sz="1800" b="1">
                <a:solidFill>
                  <a:schemeClr val="tx2"/>
                </a:solidFill>
                <a:latin typeface="楷体_GB2312" pitchFamily="49" charset="-122"/>
                <a:ea typeface="楷体_GB2312" pitchFamily="49" charset="-122"/>
              </a:rPr>
              <a:t>op2</a:t>
            </a:r>
            <a:r>
              <a:rPr kumimoji="1" lang="zh-CN" altLang="en-US" sz="1800" b="1">
                <a:solidFill>
                  <a:schemeClr val="tx2"/>
                </a:solidFill>
                <a:latin typeface="楷体_GB2312" pitchFamily="49" charset="-122"/>
                <a:ea typeface="楷体_GB2312" pitchFamily="49" charset="-122"/>
              </a:rPr>
              <a:t>中从基类继承来的成员。这是静态联编的结果。即，在程序编译阶段，对</a:t>
            </a:r>
            <a:r>
              <a:rPr kumimoji="1" lang="en-US" altLang="zh-CN" sz="1800" b="1">
                <a:solidFill>
                  <a:schemeClr val="tx2"/>
                </a:solidFill>
                <a:latin typeface="楷体_GB2312" pitchFamily="49" charset="-122"/>
                <a:ea typeface="楷体_GB2312" pitchFamily="49" charset="-122"/>
              </a:rPr>
              <a:t>p1</a:t>
            </a:r>
            <a:r>
              <a:rPr kumimoji="1" lang="zh-CN" altLang="en-US" sz="1800" b="1">
                <a:solidFill>
                  <a:schemeClr val="tx2"/>
                </a:solidFill>
                <a:latin typeface="楷体_GB2312" pitchFamily="49" charset="-122"/>
                <a:ea typeface="楷体_GB2312" pitchFamily="49" charset="-122"/>
              </a:rPr>
              <a:t>所指向的对象所执行的</a:t>
            </a:r>
            <a:r>
              <a:rPr kumimoji="1" lang="en-US" altLang="zh-CN" sz="1800" b="1">
                <a:solidFill>
                  <a:schemeClr val="tx2"/>
                </a:solidFill>
                <a:latin typeface="楷体_GB2312" pitchFamily="49" charset="-122"/>
                <a:ea typeface="楷体_GB2312" pitchFamily="49" charset="-122"/>
              </a:rPr>
              <a:t>print()</a:t>
            </a:r>
            <a:r>
              <a:rPr kumimoji="1" lang="zh-CN" altLang="en-US" sz="1800" b="1">
                <a:solidFill>
                  <a:schemeClr val="tx2"/>
                </a:solidFill>
                <a:latin typeface="楷体_GB2312" pitchFamily="49" charset="-122"/>
                <a:ea typeface="楷体_GB2312" pitchFamily="49" charset="-122"/>
              </a:rPr>
              <a:t>操作只能束定到从类</a:t>
            </a:r>
            <a:r>
              <a:rPr kumimoji="1" lang="en-US" altLang="zh-CN" sz="1800" b="1">
                <a:solidFill>
                  <a:schemeClr val="tx2"/>
                </a:solidFill>
                <a:latin typeface="楷体_GB2312" pitchFamily="49" charset="-122"/>
                <a:ea typeface="楷体_GB2312" pitchFamily="49" charset="-122"/>
              </a:rPr>
              <a:t>A</a:t>
            </a:r>
            <a:r>
              <a:rPr kumimoji="1" lang="zh-CN" altLang="en-US" sz="1800" b="1">
                <a:solidFill>
                  <a:schemeClr val="tx2"/>
                </a:solidFill>
                <a:latin typeface="楷体_GB2312" pitchFamily="49" charset="-122"/>
                <a:ea typeface="楷体_GB2312" pitchFamily="49" charset="-122"/>
              </a:rPr>
              <a:t>中的继承到的</a:t>
            </a:r>
            <a:r>
              <a:rPr kumimoji="1" lang="en-US" altLang="zh-CN" sz="1800" b="1">
                <a:solidFill>
                  <a:schemeClr val="tx2"/>
                </a:solidFill>
                <a:latin typeface="楷体_GB2312" pitchFamily="49" charset="-122"/>
                <a:ea typeface="楷体_GB2312" pitchFamily="49" charset="-122"/>
              </a:rPr>
              <a:t>print()</a:t>
            </a:r>
            <a:r>
              <a:rPr kumimoji="1" lang="zh-CN" altLang="en-US" sz="1800" b="1">
                <a:solidFill>
                  <a:schemeClr val="tx2"/>
                </a:solidFill>
                <a:latin typeface="楷体_GB2312" pitchFamily="49" charset="-122"/>
                <a:ea typeface="楷体_GB2312" pitchFamily="49" charset="-122"/>
              </a:rPr>
              <a:t>函数上。所以输不出期望的结果。 </a:t>
            </a:r>
          </a:p>
        </p:txBody>
      </p:sp>
      <p:pic>
        <p:nvPicPr>
          <p:cNvPr id="1988617" name="Picture 9">
            <a:extLst>
              <a:ext uri="{FF2B5EF4-FFF2-40B4-BE49-F238E27FC236}">
                <a16:creationId xmlns:a16="http://schemas.microsoft.com/office/drawing/2014/main" id="{3E7CA85A-874C-284A-964A-B9524A4EA3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6850" r="64699" b="75876"/>
          <a:stretch>
            <a:fillRect/>
          </a:stretch>
        </p:blipFill>
        <p:spPr bwMode="auto">
          <a:xfrm>
            <a:off x="5166122" y="3914776"/>
            <a:ext cx="2537222" cy="813197"/>
          </a:xfrm>
          <a:prstGeom prst="rect">
            <a:avLst/>
          </a:prstGeom>
          <a:noFill/>
          <a:ln>
            <a:noFill/>
          </a:ln>
          <a:effectLst/>
          <a:extLst>
            <a:ext uri="{909E8E84-426E-40DD-AFC4-6F175D3DCCD1}">
              <a14:hiddenFill xmlns:a14="http://schemas.microsoft.com/office/drawing/2010/main">
                <a:gradFill rotWithShape="0">
                  <a:gsLst>
                    <a:gs pos="0">
                      <a:srgbClr val="FFEFD1"/>
                    </a:gs>
                    <a:gs pos="64999">
                      <a:srgbClr val="F0EBD5"/>
                    </a:gs>
                    <a:gs pos="100000">
                      <a:srgbClr val="D1C39F"/>
                    </a:gs>
                  </a:gsLst>
                  <a:path path="shape">
                    <a:fillToRect l="50000" t="50000" r="50000" b="50000"/>
                  </a:path>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271953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88611">
                                            <p:txEl>
                                              <p:pRg st="0" end="0"/>
                                            </p:txEl>
                                          </p:spTgt>
                                        </p:tgtEl>
                                        <p:attrNameLst>
                                          <p:attrName>style.visibility</p:attrName>
                                        </p:attrNameLst>
                                      </p:cBhvr>
                                      <p:to>
                                        <p:strVal val="visible"/>
                                      </p:to>
                                    </p:set>
                                    <p:anim calcmode="lin" valueType="num">
                                      <p:cBhvr additive="base">
                                        <p:cTn id="7" dur="500" fill="hold"/>
                                        <p:tgtEl>
                                          <p:spTgt spid="19886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8861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988611">
                                            <p:txEl>
                                              <p:pRg st="1" end="1"/>
                                            </p:txEl>
                                          </p:spTgt>
                                        </p:tgtEl>
                                        <p:attrNameLst>
                                          <p:attrName>style.visibility</p:attrName>
                                        </p:attrNameLst>
                                      </p:cBhvr>
                                      <p:to>
                                        <p:strVal val="visible"/>
                                      </p:to>
                                    </p:set>
                                    <p:anim calcmode="lin" valueType="num">
                                      <p:cBhvr additive="base">
                                        <p:cTn id="11" dur="500" fill="hold"/>
                                        <p:tgtEl>
                                          <p:spTgt spid="198861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98861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988611">
                                            <p:txEl>
                                              <p:pRg st="2" end="2"/>
                                            </p:txEl>
                                          </p:spTgt>
                                        </p:tgtEl>
                                        <p:attrNameLst>
                                          <p:attrName>style.visibility</p:attrName>
                                        </p:attrNameLst>
                                      </p:cBhvr>
                                      <p:to>
                                        <p:strVal val="visible"/>
                                      </p:to>
                                    </p:set>
                                    <p:anim calcmode="lin" valueType="num">
                                      <p:cBhvr additive="base">
                                        <p:cTn id="15" dur="500" fill="hold"/>
                                        <p:tgtEl>
                                          <p:spTgt spid="198861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98861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988611">
                                            <p:txEl>
                                              <p:pRg st="3" end="3"/>
                                            </p:txEl>
                                          </p:spTgt>
                                        </p:tgtEl>
                                        <p:attrNameLst>
                                          <p:attrName>style.visibility</p:attrName>
                                        </p:attrNameLst>
                                      </p:cBhvr>
                                      <p:to>
                                        <p:strVal val="visible"/>
                                      </p:to>
                                    </p:set>
                                    <p:anim calcmode="lin" valueType="num">
                                      <p:cBhvr additive="base">
                                        <p:cTn id="19" dur="500" fill="hold"/>
                                        <p:tgtEl>
                                          <p:spTgt spid="198861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88611">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988611">
                                            <p:txEl>
                                              <p:pRg st="4" end="4"/>
                                            </p:txEl>
                                          </p:spTgt>
                                        </p:tgtEl>
                                        <p:attrNameLst>
                                          <p:attrName>style.visibility</p:attrName>
                                        </p:attrNameLst>
                                      </p:cBhvr>
                                      <p:to>
                                        <p:strVal val="visible"/>
                                      </p:to>
                                    </p:set>
                                    <p:anim calcmode="lin" valueType="num">
                                      <p:cBhvr additive="base">
                                        <p:cTn id="23" dur="500" fill="hold"/>
                                        <p:tgtEl>
                                          <p:spTgt spid="1988611">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988611">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988611">
                                            <p:txEl>
                                              <p:pRg st="5" end="5"/>
                                            </p:txEl>
                                          </p:spTgt>
                                        </p:tgtEl>
                                        <p:attrNameLst>
                                          <p:attrName>style.visibility</p:attrName>
                                        </p:attrNameLst>
                                      </p:cBhvr>
                                      <p:to>
                                        <p:strVal val="visible"/>
                                      </p:to>
                                    </p:set>
                                    <p:anim calcmode="lin" valueType="num">
                                      <p:cBhvr additive="base">
                                        <p:cTn id="27" dur="500" fill="hold"/>
                                        <p:tgtEl>
                                          <p:spTgt spid="1988611">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988611">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988611">
                                            <p:txEl>
                                              <p:pRg st="6" end="6"/>
                                            </p:txEl>
                                          </p:spTgt>
                                        </p:tgtEl>
                                        <p:attrNameLst>
                                          <p:attrName>style.visibility</p:attrName>
                                        </p:attrNameLst>
                                      </p:cBhvr>
                                      <p:to>
                                        <p:strVal val="visible"/>
                                      </p:to>
                                    </p:set>
                                    <p:anim calcmode="lin" valueType="num">
                                      <p:cBhvr additive="base">
                                        <p:cTn id="31" dur="500" fill="hold"/>
                                        <p:tgtEl>
                                          <p:spTgt spid="1988611">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988611">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988611">
                                            <p:txEl>
                                              <p:pRg st="7" end="7"/>
                                            </p:txEl>
                                          </p:spTgt>
                                        </p:tgtEl>
                                        <p:attrNameLst>
                                          <p:attrName>style.visibility</p:attrName>
                                        </p:attrNameLst>
                                      </p:cBhvr>
                                      <p:to>
                                        <p:strVal val="visible"/>
                                      </p:to>
                                    </p:set>
                                    <p:anim calcmode="lin" valueType="num">
                                      <p:cBhvr additive="base">
                                        <p:cTn id="35" dur="500" fill="hold"/>
                                        <p:tgtEl>
                                          <p:spTgt spid="1988611">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988611">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988611">
                                            <p:txEl>
                                              <p:pRg st="8" end="8"/>
                                            </p:txEl>
                                          </p:spTgt>
                                        </p:tgtEl>
                                        <p:attrNameLst>
                                          <p:attrName>style.visibility</p:attrName>
                                        </p:attrNameLst>
                                      </p:cBhvr>
                                      <p:to>
                                        <p:strVal val="visible"/>
                                      </p:to>
                                    </p:set>
                                    <p:anim calcmode="lin" valueType="num">
                                      <p:cBhvr additive="base">
                                        <p:cTn id="39" dur="500" fill="hold"/>
                                        <p:tgtEl>
                                          <p:spTgt spid="1988611">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988611">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988611">
                                            <p:txEl>
                                              <p:pRg st="9" end="9"/>
                                            </p:txEl>
                                          </p:spTgt>
                                        </p:tgtEl>
                                        <p:attrNameLst>
                                          <p:attrName>style.visibility</p:attrName>
                                        </p:attrNameLst>
                                      </p:cBhvr>
                                      <p:to>
                                        <p:strVal val="visible"/>
                                      </p:to>
                                    </p:set>
                                    <p:anim calcmode="lin" valueType="num">
                                      <p:cBhvr additive="base">
                                        <p:cTn id="43" dur="500" fill="hold"/>
                                        <p:tgtEl>
                                          <p:spTgt spid="1988611">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988611">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988613"/>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nodeType="clickEffect">
                                  <p:stCondLst>
                                    <p:cond delay="0"/>
                                  </p:stCondLst>
                                  <p:childTnLst>
                                    <p:set>
                                      <p:cBhvr>
                                        <p:cTn id="52" dur="1" fill="hold">
                                          <p:stCondLst>
                                            <p:cond delay="0"/>
                                          </p:stCondLst>
                                        </p:cTn>
                                        <p:tgtEl>
                                          <p:spTgt spid="1988617"/>
                                        </p:tgtEl>
                                        <p:attrNameLst>
                                          <p:attrName>style.visibility</p:attrName>
                                        </p:attrNameLst>
                                      </p:cBhvr>
                                      <p:to>
                                        <p:strVal val="visible"/>
                                      </p:to>
                                    </p:set>
                                    <p:anim calcmode="lin" valueType="num">
                                      <p:cBhvr additive="base">
                                        <p:cTn id="53" dur="500" fill="hold"/>
                                        <p:tgtEl>
                                          <p:spTgt spid="1988617"/>
                                        </p:tgtEl>
                                        <p:attrNameLst>
                                          <p:attrName>ppt_x</p:attrName>
                                        </p:attrNameLst>
                                      </p:cBhvr>
                                      <p:tavLst>
                                        <p:tav tm="0">
                                          <p:val>
                                            <p:strVal val="#ppt_x"/>
                                          </p:val>
                                        </p:tav>
                                        <p:tav tm="100000">
                                          <p:val>
                                            <p:strVal val="#ppt_x"/>
                                          </p:val>
                                        </p:tav>
                                      </p:tavLst>
                                    </p:anim>
                                    <p:anim calcmode="lin" valueType="num">
                                      <p:cBhvr additive="base">
                                        <p:cTn id="54" dur="500" fill="hold"/>
                                        <p:tgtEl>
                                          <p:spTgt spid="1988617"/>
                                        </p:tgtEl>
                                        <p:attrNameLst>
                                          <p:attrName>ppt_y</p:attrName>
                                        </p:attrNameLst>
                                      </p:cBhvr>
                                      <p:tavLst>
                                        <p:tav tm="0">
                                          <p:val>
                                            <p:strVal val="1+#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5" presetClass="entr" presetSubtype="10" fill="hold" grpId="0" nodeType="clickEffect">
                                  <p:stCondLst>
                                    <p:cond delay="0"/>
                                  </p:stCondLst>
                                  <p:childTnLst>
                                    <p:set>
                                      <p:cBhvr>
                                        <p:cTn id="58" dur="1" fill="hold">
                                          <p:stCondLst>
                                            <p:cond delay="0"/>
                                          </p:stCondLst>
                                        </p:cTn>
                                        <p:tgtEl>
                                          <p:spTgt spid="1988616"/>
                                        </p:tgtEl>
                                        <p:attrNameLst>
                                          <p:attrName>style.visibility</p:attrName>
                                        </p:attrNameLst>
                                      </p:cBhvr>
                                      <p:to>
                                        <p:strVal val="visible"/>
                                      </p:to>
                                    </p:set>
                                    <p:animEffect transition="in" filter="checkerboard(across)">
                                      <p:cBhvr>
                                        <p:cTn id="59" dur="500"/>
                                        <p:tgtEl>
                                          <p:spTgt spid="19886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8613" grpId="0" animBg="1"/>
      <p:bldP spid="1988616" grpId="0" animBg="1"/>
    </p:bldLst>
  </p:timing>
</p:sld>
</file>

<file path=ppt/slides/slide2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85A46147-AC1A-F042-8BF1-EF4012CEE89C}"/>
              </a:ext>
            </a:extLst>
          </p:cNvPr>
          <p:cNvSpPr>
            <a:spLocks noGrp="1" noChangeArrowheads="1"/>
          </p:cNvSpPr>
          <p:nvPr>
            <p:ph type="ctrTitle"/>
          </p:nvPr>
        </p:nvSpPr>
        <p:spPr>
          <a:xfrm flipV="1">
            <a:off x="1657350" y="857250"/>
            <a:ext cx="5829300" cy="52388"/>
          </a:xfrm>
        </p:spPr>
        <p:txBody>
          <a:bodyPr rtlCol="0" anchor="ctr">
            <a:normAutofit fontScale="90000"/>
          </a:bodyPr>
          <a:lstStyle/>
          <a:p>
            <a:pPr eaLnBrk="1" fontAlgn="auto" hangingPunct="1">
              <a:spcAft>
                <a:spcPts val="0"/>
              </a:spcAft>
              <a:defRPr/>
            </a:pPr>
            <a:endParaRPr lang="zh-CN" altLang="zh-CN" sz="3300"/>
          </a:p>
        </p:txBody>
      </p:sp>
      <p:sp>
        <p:nvSpPr>
          <p:cNvPr id="1989635" name="Rectangle 3">
            <a:extLst>
              <a:ext uri="{FF2B5EF4-FFF2-40B4-BE49-F238E27FC236}">
                <a16:creationId xmlns:a16="http://schemas.microsoft.com/office/drawing/2014/main" id="{D28341FE-96B7-9F44-BAC9-6EACE0A28CD3}"/>
              </a:ext>
            </a:extLst>
          </p:cNvPr>
          <p:cNvSpPr>
            <a:spLocks noGrp="1" noChangeArrowheads="1"/>
          </p:cNvSpPr>
          <p:nvPr>
            <p:ph type="subTitle" idx="1"/>
          </p:nvPr>
        </p:nvSpPr>
        <p:spPr>
          <a:xfrm>
            <a:off x="1143000" y="857250"/>
            <a:ext cx="3482579" cy="5143500"/>
          </a:xfrm>
          <a:ln>
            <a:solidFill>
              <a:schemeClr val="tx1"/>
            </a:solidFill>
            <a:miter lim="800000"/>
            <a:headEnd/>
            <a:tailEnd/>
          </a:ln>
          <a:extLst>
            <a:ext uri="{909E8E84-426E-40DD-AFC4-6F175D3DCCD1}">
              <a14:hiddenFill xmlns:a14="http://schemas.microsoft.com/office/drawing/2010/main">
                <a:gradFill rotWithShape="0">
                  <a:gsLst>
                    <a:gs pos="0">
                      <a:srgbClr val="5E9EFF"/>
                    </a:gs>
                    <a:gs pos="20000">
                      <a:srgbClr val="85C2FF"/>
                    </a:gs>
                    <a:gs pos="35001">
                      <a:srgbClr val="C4D6EB"/>
                    </a:gs>
                    <a:gs pos="50000">
                      <a:srgbClr val="FFEBFA"/>
                    </a:gs>
                    <a:gs pos="64999">
                      <a:srgbClr val="C4D6EB"/>
                    </a:gs>
                    <a:gs pos="80000">
                      <a:srgbClr val="85C2FF"/>
                    </a:gs>
                    <a:gs pos="100000">
                      <a:srgbClr val="5E9EFF"/>
                    </a:gs>
                  </a:gsLst>
                  <a:lin ang="2700000" scaled="1"/>
                </a:gradFill>
              </a14:hiddenFill>
            </a:ext>
          </a:extLst>
        </p:spPr>
        <p:txBody>
          <a:bodyPr/>
          <a:lstStyle/>
          <a:p>
            <a:pPr algn="l" eaLnBrk="1" hangingPunct="1">
              <a:lnSpc>
                <a:spcPct val="80000"/>
              </a:lnSpc>
            </a:pPr>
            <a:r>
              <a:rPr lang="en-US" altLang="zh-CN" sz="1650"/>
              <a:t>//</a:t>
            </a:r>
            <a:r>
              <a:rPr lang="zh-CN" altLang="en-US" sz="1650"/>
              <a:t>例</a:t>
            </a:r>
            <a:r>
              <a:rPr lang="en-US" altLang="zh-CN" sz="1650"/>
              <a:t>12-6 </a:t>
            </a:r>
            <a:r>
              <a:rPr lang="zh-CN" altLang="en-US" sz="1650"/>
              <a:t>动态联编</a:t>
            </a:r>
          </a:p>
          <a:p>
            <a:pPr algn="l" eaLnBrk="1" hangingPunct="1">
              <a:lnSpc>
                <a:spcPct val="80000"/>
              </a:lnSpc>
            </a:pPr>
            <a:r>
              <a:rPr lang="en-US" altLang="zh-CN" sz="1650"/>
              <a:t>#include &lt;iostream.h&gt;</a:t>
            </a:r>
          </a:p>
          <a:p>
            <a:pPr algn="l" eaLnBrk="1" hangingPunct="1">
              <a:lnSpc>
                <a:spcPct val="80000"/>
              </a:lnSpc>
            </a:pPr>
            <a:r>
              <a:rPr lang="en-US" altLang="zh-CN" sz="1650">
                <a:solidFill>
                  <a:srgbClr val="FF0000"/>
                </a:solidFill>
              </a:rPr>
              <a:t>class A {         </a:t>
            </a:r>
          </a:p>
          <a:p>
            <a:pPr algn="l" eaLnBrk="1" hangingPunct="1">
              <a:lnSpc>
                <a:spcPct val="80000"/>
              </a:lnSpc>
            </a:pPr>
            <a:r>
              <a:rPr lang="en-US" altLang="zh-CN" sz="1650">
                <a:solidFill>
                  <a:srgbClr val="FF0000"/>
                </a:solidFill>
              </a:rPr>
              <a:t>public: </a:t>
            </a:r>
          </a:p>
          <a:p>
            <a:pPr algn="l" eaLnBrk="1" hangingPunct="1">
              <a:lnSpc>
                <a:spcPct val="80000"/>
              </a:lnSpc>
            </a:pPr>
            <a:r>
              <a:rPr lang="en-US" altLang="zh-CN" sz="1650">
                <a:solidFill>
                  <a:schemeClr val="hlink"/>
                </a:solidFill>
              </a:rPr>
              <a:t>virtual</a:t>
            </a:r>
            <a:r>
              <a:rPr lang="en-US" altLang="zh-CN" sz="2400"/>
              <a:t> </a:t>
            </a:r>
            <a:r>
              <a:rPr lang="en-US" altLang="zh-CN" sz="1650">
                <a:solidFill>
                  <a:srgbClr val="FF0000"/>
                </a:solidFill>
              </a:rPr>
              <a:t>void print()</a:t>
            </a:r>
          </a:p>
          <a:p>
            <a:pPr algn="l" eaLnBrk="1" hangingPunct="1">
              <a:lnSpc>
                <a:spcPct val="80000"/>
              </a:lnSpc>
            </a:pPr>
            <a:r>
              <a:rPr lang="en-US" altLang="zh-CN" sz="1650">
                <a:solidFill>
                  <a:srgbClr val="FF0000"/>
                </a:solidFill>
              </a:rPr>
              <a:t>{cout &lt;&lt; "A print()..." &lt;&lt; endl; }};</a:t>
            </a:r>
          </a:p>
          <a:p>
            <a:pPr algn="l" eaLnBrk="1" hangingPunct="1">
              <a:lnSpc>
                <a:spcPct val="80000"/>
              </a:lnSpc>
            </a:pPr>
            <a:r>
              <a:rPr lang="en-US" altLang="zh-CN" sz="1650">
                <a:solidFill>
                  <a:schemeClr val="accent2"/>
                </a:solidFill>
              </a:rPr>
              <a:t>class B:public A {</a:t>
            </a:r>
          </a:p>
          <a:p>
            <a:pPr algn="l" eaLnBrk="1" hangingPunct="1">
              <a:lnSpc>
                <a:spcPct val="80000"/>
              </a:lnSpc>
            </a:pPr>
            <a:r>
              <a:rPr lang="en-US" altLang="zh-CN" sz="1650">
                <a:solidFill>
                  <a:schemeClr val="accent2"/>
                </a:solidFill>
              </a:rPr>
              <a:t>public: </a:t>
            </a:r>
          </a:p>
          <a:p>
            <a:pPr algn="l" eaLnBrk="1" hangingPunct="1">
              <a:lnSpc>
                <a:spcPct val="80000"/>
              </a:lnSpc>
            </a:pPr>
            <a:r>
              <a:rPr lang="en-US" altLang="zh-CN" sz="1650">
                <a:solidFill>
                  <a:schemeClr val="hlink"/>
                </a:solidFill>
              </a:rPr>
              <a:t>virtual</a:t>
            </a:r>
            <a:r>
              <a:rPr lang="en-US" altLang="zh-CN" sz="1650">
                <a:solidFill>
                  <a:schemeClr val="accent2"/>
                </a:solidFill>
              </a:rPr>
              <a:t> void print()</a:t>
            </a:r>
          </a:p>
          <a:p>
            <a:pPr algn="l" eaLnBrk="1" hangingPunct="1">
              <a:lnSpc>
                <a:spcPct val="80000"/>
              </a:lnSpc>
            </a:pPr>
            <a:r>
              <a:rPr lang="en-US" altLang="zh-CN" sz="1650">
                <a:solidFill>
                  <a:schemeClr val="accent2"/>
                </a:solidFill>
              </a:rPr>
              <a:t>{cout &lt;&lt; "B print()..." &lt;&lt; endl; }};</a:t>
            </a:r>
          </a:p>
        </p:txBody>
      </p:sp>
      <p:sp>
        <p:nvSpPr>
          <p:cNvPr id="12" name="灯片编号占位符 5">
            <a:extLst>
              <a:ext uri="{FF2B5EF4-FFF2-40B4-BE49-F238E27FC236}">
                <a16:creationId xmlns:a16="http://schemas.microsoft.com/office/drawing/2014/main" id="{45D2E17D-5495-4247-B009-8B9382ECFEEB}"/>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algn="r" defTabSz="457200" rtl="0" eaLnBrk="1" fontAlgn="auto" hangingPunct="1">
              <a:spcBef>
                <a:spcPts val="0"/>
              </a:spcBef>
              <a:spcAft>
                <a:spcPts val="0"/>
              </a:spcAft>
              <a:defRPr sz="12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578BA9D8-80F9-EC49-ACA6-F087BF06F900}" type="slidenum">
              <a:rPr lang="en-US" altLang="zh-CN" smtClean="0"/>
              <a:pPr>
                <a:defRPr/>
              </a:pPr>
              <a:t>287</a:t>
            </a:fld>
            <a:endParaRPr lang="en-US" altLang="zh-CN"/>
          </a:p>
        </p:txBody>
      </p:sp>
      <p:sp>
        <p:nvSpPr>
          <p:cNvPr id="28676" name="Text Box 4">
            <a:extLst>
              <a:ext uri="{FF2B5EF4-FFF2-40B4-BE49-F238E27FC236}">
                <a16:creationId xmlns:a16="http://schemas.microsoft.com/office/drawing/2014/main" id="{49330D1A-0B1E-5E4A-8886-A1E743D2BCD2}"/>
              </a:ext>
            </a:extLst>
          </p:cNvPr>
          <p:cNvSpPr txBox="1">
            <a:spLocks noChangeArrowheads="1"/>
          </p:cNvSpPr>
          <p:nvPr/>
        </p:nvSpPr>
        <p:spPr bwMode="auto">
          <a:xfrm>
            <a:off x="3437335" y="857250"/>
            <a:ext cx="2755106" cy="415498"/>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20000"/>
              </a:spcBef>
              <a:buFontTx/>
              <a:buNone/>
            </a:pPr>
            <a:r>
              <a:rPr kumimoji="1" lang="zh-CN" altLang="en-US" sz="2100">
                <a:solidFill>
                  <a:srgbClr val="FF0000"/>
                </a:solidFill>
                <a:latin typeface="楷体_GB2312" pitchFamily="49" charset="-122"/>
                <a:ea typeface="楷体_GB2312" pitchFamily="49" charset="-122"/>
              </a:rPr>
              <a:t>解决办法</a:t>
            </a:r>
            <a:endParaRPr kumimoji="1" lang="zh-CN" altLang="en-US" sz="2100">
              <a:latin typeface="楷体_GB2312" pitchFamily="49" charset="-122"/>
              <a:ea typeface="楷体_GB2312" pitchFamily="49" charset="-122"/>
            </a:endParaRPr>
          </a:p>
        </p:txBody>
      </p:sp>
      <p:sp>
        <p:nvSpPr>
          <p:cNvPr id="1989637" name="Rectangle 5">
            <a:extLst>
              <a:ext uri="{FF2B5EF4-FFF2-40B4-BE49-F238E27FC236}">
                <a16:creationId xmlns:a16="http://schemas.microsoft.com/office/drawing/2014/main" id="{5BDE2F2F-050D-F64B-9FB2-B00FD2E79593}"/>
              </a:ext>
            </a:extLst>
          </p:cNvPr>
          <p:cNvSpPr>
            <a:spLocks noChangeArrowheads="1"/>
          </p:cNvSpPr>
          <p:nvPr/>
        </p:nvSpPr>
        <p:spPr bwMode="auto">
          <a:xfrm>
            <a:off x="4787503" y="1269207"/>
            <a:ext cx="3165872" cy="3817144"/>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5E9EFF"/>
                    </a:gs>
                    <a:gs pos="20000">
                      <a:srgbClr val="85C2FF"/>
                    </a:gs>
                    <a:gs pos="35001">
                      <a:srgbClr val="C4D6EB"/>
                    </a:gs>
                    <a:gs pos="50000">
                      <a:srgbClr val="FFEBFA"/>
                    </a:gs>
                    <a:gs pos="64999">
                      <a:srgbClr val="C4D6EB"/>
                    </a:gs>
                    <a:gs pos="80000">
                      <a:srgbClr val="85C2FF"/>
                    </a:gs>
                    <a:gs pos="100000">
                      <a:srgbClr val="5E9EFF"/>
                    </a:gs>
                  </a:gsLst>
                  <a:lin ang="27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20000"/>
              </a:spcBef>
              <a:buFontTx/>
              <a:buNone/>
            </a:pPr>
            <a:r>
              <a:rPr kumimoji="1" lang="en-US" altLang="zh-CN" sz="1650" b="1">
                <a:solidFill>
                  <a:srgbClr val="800000"/>
                </a:solidFill>
                <a:latin typeface="Times New Roman" panose="02020603050405020304" pitchFamily="18" charset="0"/>
              </a:rPr>
              <a:t>void  main(){</a:t>
            </a:r>
          </a:p>
          <a:p>
            <a:pPr eaLnBrk="1" hangingPunct="1">
              <a:lnSpc>
                <a:spcPct val="100000"/>
              </a:lnSpc>
              <a:spcBef>
                <a:spcPct val="20000"/>
              </a:spcBef>
              <a:buFontTx/>
              <a:buNone/>
            </a:pPr>
            <a:r>
              <a:rPr kumimoji="1" lang="en-US" altLang="zh-CN" sz="1650" b="1">
                <a:solidFill>
                  <a:srgbClr val="800000"/>
                </a:solidFill>
                <a:latin typeface="Times New Roman" panose="02020603050405020304" pitchFamily="18" charset="0"/>
              </a:rPr>
              <a:t>	A p, *p1; </a:t>
            </a:r>
          </a:p>
          <a:p>
            <a:pPr eaLnBrk="1" hangingPunct="1">
              <a:lnSpc>
                <a:spcPct val="100000"/>
              </a:lnSpc>
              <a:spcBef>
                <a:spcPct val="20000"/>
              </a:spcBef>
              <a:buFontTx/>
              <a:buNone/>
            </a:pPr>
            <a:r>
              <a:rPr kumimoji="1" lang="en-US" altLang="zh-CN" sz="1650" b="1">
                <a:solidFill>
                  <a:srgbClr val="800000"/>
                </a:solidFill>
                <a:latin typeface="Times New Roman" panose="02020603050405020304" pitchFamily="18" charset="0"/>
              </a:rPr>
              <a:t>	p1=&amp;p;       //p1</a:t>
            </a:r>
            <a:r>
              <a:rPr kumimoji="1" lang="zh-CN" altLang="en-US" sz="1650" b="1">
                <a:solidFill>
                  <a:srgbClr val="800000"/>
                </a:solidFill>
                <a:latin typeface="Times New Roman" panose="02020603050405020304" pitchFamily="18" charset="0"/>
              </a:rPr>
              <a:t>指向</a:t>
            </a:r>
            <a:r>
              <a:rPr kumimoji="1" lang="en-US" altLang="zh-CN" sz="1650" b="1">
                <a:solidFill>
                  <a:srgbClr val="800000"/>
                </a:solidFill>
                <a:latin typeface="Times New Roman" panose="02020603050405020304" pitchFamily="18" charset="0"/>
              </a:rPr>
              <a:t>p</a:t>
            </a:r>
          </a:p>
          <a:p>
            <a:pPr eaLnBrk="1" hangingPunct="1">
              <a:lnSpc>
                <a:spcPct val="100000"/>
              </a:lnSpc>
              <a:spcBef>
                <a:spcPct val="20000"/>
              </a:spcBef>
              <a:buFontTx/>
              <a:buNone/>
            </a:pPr>
            <a:r>
              <a:rPr kumimoji="1" lang="en-US" altLang="zh-CN" sz="1650" b="1">
                <a:solidFill>
                  <a:srgbClr val="800000"/>
                </a:solidFill>
                <a:latin typeface="Times New Roman" panose="02020603050405020304" pitchFamily="18" charset="0"/>
              </a:rPr>
              <a:t>	p1-&gt;print(); </a:t>
            </a:r>
          </a:p>
          <a:p>
            <a:pPr eaLnBrk="1" hangingPunct="1">
              <a:lnSpc>
                <a:spcPct val="100000"/>
              </a:lnSpc>
              <a:spcBef>
                <a:spcPct val="20000"/>
              </a:spcBef>
              <a:buFontTx/>
              <a:buNone/>
            </a:pPr>
            <a:r>
              <a:rPr kumimoji="1" lang="en-US" altLang="zh-CN" sz="1650" b="1">
                <a:solidFill>
                  <a:srgbClr val="800000"/>
                </a:solidFill>
                <a:latin typeface="Times New Roman" panose="02020603050405020304" pitchFamily="18" charset="0"/>
              </a:rPr>
              <a:t>	B op2; </a:t>
            </a:r>
          </a:p>
          <a:p>
            <a:pPr eaLnBrk="1" hangingPunct="1">
              <a:lnSpc>
                <a:spcPct val="100000"/>
              </a:lnSpc>
              <a:spcBef>
                <a:spcPct val="20000"/>
              </a:spcBef>
              <a:buFontTx/>
              <a:buNone/>
            </a:pPr>
            <a:r>
              <a:rPr kumimoji="1" lang="en-US" altLang="zh-CN" sz="1650" b="1">
                <a:solidFill>
                  <a:srgbClr val="800000"/>
                </a:solidFill>
                <a:latin typeface="Times New Roman" panose="02020603050405020304" pitchFamily="18" charset="0"/>
              </a:rPr>
              <a:t>             op2.print();</a:t>
            </a:r>
          </a:p>
          <a:p>
            <a:pPr eaLnBrk="1" hangingPunct="1">
              <a:lnSpc>
                <a:spcPct val="100000"/>
              </a:lnSpc>
              <a:spcBef>
                <a:spcPct val="20000"/>
              </a:spcBef>
              <a:buFontTx/>
              <a:buNone/>
            </a:pPr>
            <a:r>
              <a:rPr kumimoji="1" lang="en-US" altLang="zh-CN" sz="1650" b="1">
                <a:solidFill>
                  <a:srgbClr val="800000"/>
                </a:solidFill>
                <a:latin typeface="Times New Roman" panose="02020603050405020304" pitchFamily="18" charset="0"/>
              </a:rPr>
              <a:t>	p1=&amp;op2;     //p1</a:t>
            </a:r>
            <a:r>
              <a:rPr kumimoji="1" lang="zh-CN" altLang="en-US" sz="1650" b="1">
                <a:solidFill>
                  <a:srgbClr val="800000"/>
                </a:solidFill>
                <a:latin typeface="Times New Roman" panose="02020603050405020304" pitchFamily="18" charset="0"/>
              </a:rPr>
              <a:t>指向</a:t>
            </a:r>
            <a:r>
              <a:rPr kumimoji="1" lang="en-US" altLang="zh-CN" sz="1650" b="1">
                <a:solidFill>
                  <a:srgbClr val="800000"/>
                </a:solidFill>
                <a:latin typeface="Times New Roman" panose="02020603050405020304" pitchFamily="18" charset="0"/>
              </a:rPr>
              <a:t>op2 </a:t>
            </a:r>
          </a:p>
          <a:p>
            <a:pPr eaLnBrk="1" hangingPunct="1">
              <a:lnSpc>
                <a:spcPct val="100000"/>
              </a:lnSpc>
              <a:spcBef>
                <a:spcPct val="20000"/>
              </a:spcBef>
              <a:buFontTx/>
              <a:buNone/>
            </a:pPr>
            <a:r>
              <a:rPr kumimoji="1" lang="en-US" altLang="zh-CN" sz="1650" b="1">
                <a:solidFill>
                  <a:srgbClr val="800000"/>
                </a:solidFill>
                <a:latin typeface="Times New Roman" panose="02020603050405020304" pitchFamily="18" charset="0"/>
              </a:rPr>
              <a:t>	p1-&gt;print();  //</a:t>
            </a:r>
            <a:r>
              <a:rPr kumimoji="1" lang="zh-CN" altLang="en-US" sz="1650" b="1">
                <a:solidFill>
                  <a:srgbClr val="800000"/>
                </a:solidFill>
                <a:latin typeface="Times New Roman" panose="02020603050405020304" pitchFamily="18" charset="0"/>
              </a:rPr>
              <a:t>输出？</a:t>
            </a:r>
          </a:p>
          <a:p>
            <a:pPr eaLnBrk="1" hangingPunct="1">
              <a:lnSpc>
                <a:spcPct val="100000"/>
              </a:lnSpc>
              <a:spcBef>
                <a:spcPct val="20000"/>
              </a:spcBef>
              <a:buFontTx/>
              <a:buNone/>
            </a:pPr>
            <a:r>
              <a:rPr kumimoji="1" lang="en-US" altLang="zh-CN" sz="1650" b="1">
                <a:solidFill>
                  <a:srgbClr val="800000"/>
                </a:solidFill>
                <a:latin typeface="Times New Roman" panose="02020603050405020304" pitchFamily="18" charset="0"/>
              </a:rPr>
              <a:t>}</a:t>
            </a:r>
          </a:p>
        </p:txBody>
      </p:sp>
      <p:sp>
        <p:nvSpPr>
          <p:cNvPr id="1989639" name="Text Box 7">
            <a:extLst>
              <a:ext uri="{FF2B5EF4-FFF2-40B4-BE49-F238E27FC236}">
                <a16:creationId xmlns:a16="http://schemas.microsoft.com/office/drawing/2014/main" id="{8B3D0BBC-0324-B44E-AD21-FB9F3799BCE0}"/>
              </a:ext>
            </a:extLst>
          </p:cNvPr>
          <p:cNvSpPr txBox="1">
            <a:spLocks noChangeArrowheads="1"/>
          </p:cNvSpPr>
          <p:nvPr/>
        </p:nvSpPr>
        <p:spPr bwMode="auto">
          <a:xfrm>
            <a:off x="1143000" y="4832747"/>
            <a:ext cx="6858000" cy="1200329"/>
          </a:xfrm>
          <a:prstGeom prst="rect">
            <a:avLst/>
          </a:prstGeom>
          <a:solidFill>
            <a:srgbClr val="66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20000"/>
              </a:spcBef>
              <a:buFontTx/>
              <a:buNone/>
            </a:pPr>
            <a:r>
              <a:rPr kumimoji="1" lang="zh-CN" altLang="en-US" sz="1800" b="1">
                <a:solidFill>
                  <a:schemeClr val="tx2"/>
                </a:solidFill>
                <a:latin typeface="楷体_GB2312" pitchFamily="49" charset="-122"/>
                <a:ea typeface="楷体_GB2312" pitchFamily="49" charset="-122"/>
              </a:rPr>
              <a:t>分析程序：静态联编中，程序在编译阶段并不确切知道要调用的函数，只有在执行时才确定将要调用的函数。因此，要确切知道该调用的函数，要求联编工作在程序运行时进行，即动态联编。</a:t>
            </a:r>
            <a:r>
              <a:rPr kumimoji="1" lang="en-US" altLang="zh-CN" sz="1800" b="1">
                <a:solidFill>
                  <a:srgbClr val="FF0000"/>
                </a:solidFill>
                <a:latin typeface="楷体_GB2312" pitchFamily="49" charset="-122"/>
                <a:ea typeface="楷体_GB2312" pitchFamily="49" charset="-122"/>
              </a:rPr>
              <a:t>C++</a:t>
            </a:r>
            <a:r>
              <a:rPr kumimoji="1" lang="zh-CN" altLang="en-US" sz="1800" b="1">
                <a:solidFill>
                  <a:srgbClr val="FF0000"/>
                </a:solidFill>
                <a:latin typeface="楷体_GB2312" pitchFamily="49" charset="-122"/>
                <a:ea typeface="楷体_GB2312" pitchFamily="49" charset="-122"/>
              </a:rPr>
              <a:t>规定动态联编是在虚函数的支持下实现的。</a:t>
            </a:r>
          </a:p>
        </p:txBody>
      </p:sp>
      <p:sp>
        <p:nvSpPr>
          <p:cNvPr id="28679" name="Text Box 9">
            <a:extLst>
              <a:ext uri="{FF2B5EF4-FFF2-40B4-BE49-F238E27FC236}">
                <a16:creationId xmlns:a16="http://schemas.microsoft.com/office/drawing/2014/main" id="{BFCCFCE5-2D7E-444E-B263-8816A7F1E94C}"/>
              </a:ext>
            </a:extLst>
          </p:cNvPr>
          <p:cNvSpPr txBox="1">
            <a:spLocks noChangeArrowheads="1"/>
          </p:cNvSpPr>
          <p:nvPr/>
        </p:nvSpPr>
        <p:spPr bwMode="auto">
          <a:xfrm>
            <a:off x="7163992" y="857250"/>
            <a:ext cx="972740" cy="369332"/>
          </a:xfrm>
          <a:prstGeom prst="rect">
            <a:avLst/>
          </a:prstGeom>
          <a:noFill/>
          <a:ln>
            <a:noFill/>
          </a:ln>
          <a:effectLst/>
          <a:extLst>
            <a:ext uri="{909E8E84-426E-40DD-AFC4-6F175D3DCCD1}">
              <a14:hiddenFill xmlns:a14="http://schemas.microsoft.com/office/drawing/2010/main">
                <a:gradFill rotWithShape="0">
                  <a:gsLst>
                    <a:gs pos="0">
                      <a:srgbClr val="FFEFD1"/>
                    </a:gs>
                    <a:gs pos="64999">
                      <a:srgbClr val="F0EBD5"/>
                    </a:gs>
                    <a:gs pos="100000">
                      <a:srgbClr val="D1C39F"/>
                    </a:gs>
                  </a:gsLst>
                  <a:path path="shape">
                    <a:fillToRect l="50000" t="50000" r="50000" b="50000"/>
                  </a:path>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kumimoji="1" lang="zh-CN" altLang="en-US" sz="1800">
                <a:latin typeface="楷体_GB2312" pitchFamily="49" charset="-122"/>
                <a:ea typeface="楷体_GB2312" pitchFamily="49" charset="-122"/>
                <a:hlinkClick r:id="rId2" action="ppaction://hlinkfile"/>
              </a:rPr>
              <a:t>例</a:t>
            </a:r>
            <a:r>
              <a:rPr kumimoji="1" lang="en-US" altLang="zh-CN" sz="1800">
                <a:latin typeface="楷体_GB2312" pitchFamily="49" charset="-122"/>
                <a:ea typeface="楷体_GB2312" pitchFamily="49" charset="-122"/>
                <a:hlinkClick r:id="rId2" action="ppaction://hlinkfile"/>
              </a:rPr>
              <a:t>12-6</a:t>
            </a:r>
            <a:endParaRPr kumimoji="1" lang="en-US" altLang="zh-CN" sz="1800">
              <a:latin typeface="楷体_GB2312" pitchFamily="49" charset="-122"/>
              <a:ea typeface="楷体_GB2312" pitchFamily="49" charset="-122"/>
            </a:endParaRPr>
          </a:p>
        </p:txBody>
      </p:sp>
      <p:pic>
        <p:nvPicPr>
          <p:cNvPr id="1989642" name="Picture 10">
            <a:extLst>
              <a:ext uri="{FF2B5EF4-FFF2-40B4-BE49-F238E27FC236}">
                <a16:creationId xmlns:a16="http://schemas.microsoft.com/office/drawing/2014/main" id="{B532A348-7208-6F4F-906F-11BDABFCB7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6850" r="65820" b="75876"/>
          <a:stretch>
            <a:fillRect/>
          </a:stretch>
        </p:blipFill>
        <p:spPr bwMode="auto">
          <a:xfrm>
            <a:off x="4842273" y="3914775"/>
            <a:ext cx="2591990" cy="857250"/>
          </a:xfrm>
          <a:prstGeom prst="rect">
            <a:avLst/>
          </a:prstGeom>
          <a:noFill/>
          <a:ln>
            <a:noFill/>
          </a:ln>
          <a:effectLst/>
          <a:extLst>
            <a:ext uri="{909E8E84-426E-40DD-AFC4-6F175D3DCCD1}">
              <a14:hiddenFill xmlns:a14="http://schemas.microsoft.com/office/drawing/2010/main">
                <a:gradFill rotWithShape="0">
                  <a:gsLst>
                    <a:gs pos="0">
                      <a:srgbClr val="FFEFD1"/>
                    </a:gs>
                    <a:gs pos="64999">
                      <a:srgbClr val="F0EBD5"/>
                    </a:gs>
                    <a:gs pos="100000">
                      <a:srgbClr val="D1C39F"/>
                    </a:gs>
                  </a:gsLst>
                  <a:path path="shape">
                    <a:fillToRect l="50000" t="50000" r="50000" b="50000"/>
                  </a:path>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89643" name="AutoShape 11">
            <a:extLst>
              <a:ext uri="{FF2B5EF4-FFF2-40B4-BE49-F238E27FC236}">
                <a16:creationId xmlns:a16="http://schemas.microsoft.com/office/drawing/2014/main" id="{5608D16D-3911-594A-84D8-9F150B0E3B59}"/>
              </a:ext>
            </a:extLst>
          </p:cNvPr>
          <p:cNvSpPr>
            <a:spLocks/>
          </p:cNvSpPr>
          <p:nvPr/>
        </p:nvSpPr>
        <p:spPr bwMode="auto">
          <a:xfrm>
            <a:off x="1547813" y="3644503"/>
            <a:ext cx="2808685" cy="1081088"/>
          </a:xfrm>
          <a:prstGeom prst="borderCallout2">
            <a:avLst>
              <a:gd name="adj1" fmla="val 6745"/>
              <a:gd name="adj2" fmla="val -2606"/>
              <a:gd name="adj3" fmla="val 6745"/>
              <a:gd name="adj4" fmla="val -14278"/>
              <a:gd name="adj5" fmla="val -135574"/>
              <a:gd name="adj6" fmla="val -722"/>
            </a:avLst>
          </a:prstGeom>
          <a:solidFill>
            <a:srgbClr val="FFFFCC"/>
          </a:solidFill>
          <a:ln w="9525">
            <a:solidFill>
              <a:srgbClr val="00000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spcBef>
                <a:spcPct val="0"/>
              </a:spcBef>
              <a:buFontTx/>
              <a:buNone/>
            </a:pPr>
            <a:r>
              <a:rPr kumimoji="1" lang="en-US" altLang="zh-CN" sz="2100" b="1" dirty="0">
                <a:solidFill>
                  <a:srgbClr val="0000FF"/>
                </a:solidFill>
                <a:latin typeface="楷体_GB2312" pitchFamily="49" charset="-122"/>
                <a:ea typeface="楷体_GB2312" pitchFamily="49" charset="-122"/>
              </a:rPr>
              <a:t> </a:t>
            </a:r>
            <a:r>
              <a:rPr kumimoji="1" lang="zh-CN" altLang="en-US" sz="1800" b="1" dirty="0">
                <a:solidFill>
                  <a:srgbClr val="0000FF"/>
                </a:solidFill>
                <a:latin typeface="楷体_GB2312" pitchFamily="49" charset="-122"/>
                <a:ea typeface="楷体_GB2312" pitchFamily="49" charset="-122"/>
              </a:rPr>
              <a:t>被关键字</a:t>
            </a:r>
            <a:r>
              <a:rPr kumimoji="1" lang="en-US" altLang="zh-CN" sz="1800" b="1" dirty="0">
                <a:solidFill>
                  <a:srgbClr val="0000FF"/>
                </a:solidFill>
                <a:latin typeface="楷体_GB2312" pitchFamily="49" charset="-122"/>
                <a:ea typeface="楷体_GB2312" pitchFamily="49" charset="-122"/>
              </a:rPr>
              <a:t>virtual</a:t>
            </a:r>
            <a:r>
              <a:rPr kumimoji="1" lang="zh-CN" altLang="en-US" sz="1800" b="1" dirty="0">
                <a:solidFill>
                  <a:srgbClr val="0000FF"/>
                </a:solidFill>
                <a:latin typeface="楷体_GB2312" pitchFamily="49" charset="-122"/>
                <a:ea typeface="楷体_GB2312" pitchFamily="49" charset="-122"/>
              </a:rPr>
              <a:t>说明的函数称为</a:t>
            </a:r>
            <a:r>
              <a:rPr kumimoji="1" lang="zh-CN" altLang="en-US" sz="1800" b="1" dirty="0">
                <a:solidFill>
                  <a:srgbClr val="FF0000"/>
                </a:solidFill>
                <a:latin typeface="楷体_GB2312" pitchFamily="49" charset="-122"/>
                <a:ea typeface="楷体_GB2312" pitchFamily="49" charset="-122"/>
              </a:rPr>
              <a:t>虚函数</a:t>
            </a:r>
            <a:r>
              <a:rPr kumimoji="1" lang="zh-CN" altLang="en-US" sz="1800" b="1" dirty="0">
                <a:solidFill>
                  <a:srgbClr val="0000FF"/>
                </a:solidFill>
                <a:latin typeface="楷体_GB2312" pitchFamily="49" charset="-122"/>
                <a:ea typeface="楷体_GB2312" pitchFamily="49" charset="-122"/>
              </a:rPr>
              <a:t>。这就意味着该成员函数在派生类中可能有不同的定义。</a:t>
            </a:r>
            <a:endParaRPr kumimoji="1" lang="zh-CN" altLang="en-US" sz="1800" dirty="0">
              <a:solidFill>
                <a:srgbClr val="FF0000"/>
              </a:solidFill>
              <a:latin typeface="Times New Roman" panose="02020603050405020304" pitchFamily="18" charset="0"/>
            </a:endParaRPr>
          </a:p>
        </p:txBody>
      </p:sp>
    </p:spTree>
    <p:extLst>
      <p:ext uri="{BB962C8B-B14F-4D97-AF65-F5344CB8AC3E}">
        <p14:creationId xmlns:p14="http://schemas.microsoft.com/office/powerpoint/2010/main" val="54290545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89635">
                                            <p:txEl>
                                              <p:pRg st="0" end="0"/>
                                            </p:txEl>
                                          </p:spTgt>
                                        </p:tgtEl>
                                        <p:attrNameLst>
                                          <p:attrName>style.visibility</p:attrName>
                                        </p:attrNameLst>
                                      </p:cBhvr>
                                      <p:to>
                                        <p:strVal val="visible"/>
                                      </p:to>
                                    </p:set>
                                    <p:anim calcmode="lin" valueType="num">
                                      <p:cBhvr additive="base">
                                        <p:cTn id="7" dur="500" fill="hold"/>
                                        <p:tgtEl>
                                          <p:spTgt spid="19896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8963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989635">
                                            <p:txEl>
                                              <p:pRg st="1" end="1"/>
                                            </p:txEl>
                                          </p:spTgt>
                                        </p:tgtEl>
                                        <p:attrNameLst>
                                          <p:attrName>style.visibility</p:attrName>
                                        </p:attrNameLst>
                                      </p:cBhvr>
                                      <p:to>
                                        <p:strVal val="visible"/>
                                      </p:to>
                                    </p:set>
                                    <p:anim calcmode="lin" valueType="num">
                                      <p:cBhvr additive="base">
                                        <p:cTn id="11" dur="500" fill="hold"/>
                                        <p:tgtEl>
                                          <p:spTgt spid="198963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98963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989635">
                                            <p:txEl>
                                              <p:pRg st="2" end="2"/>
                                            </p:txEl>
                                          </p:spTgt>
                                        </p:tgtEl>
                                        <p:attrNameLst>
                                          <p:attrName>style.visibility</p:attrName>
                                        </p:attrNameLst>
                                      </p:cBhvr>
                                      <p:to>
                                        <p:strVal val="visible"/>
                                      </p:to>
                                    </p:set>
                                    <p:anim calcmode="lin" valueType="num">
                                      <p:cBhvr additive="base">
                                        <p:cTn id="15" dur="500" fill="hold"/>
                                        <p:tgtEl>
                                          <p:spTgt spid="198963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98963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989635">
                                            <p:txEl>
                                              <p:pRg st="3" end="3"/>
                                            </p:txEl>
                                          </p:spTgt>
                                        </p:tgtEl>
                                        <p:attrNameLst>
                                          <p:attrName>style.visibility</p:attrName>
                                        </p:attrNameLst>
                                      </p:cBhvr>
                                      <p:to>
                                        <p:strVal val="visible"/>
                                      </p:to>
                                    </p:set>
                                    <p:anim calcmode="lin" valueType="num">
                                      <p:cBhvr additive="base">
                                        <p:cTn id="19" dur="500" fill="hold"/>
                                        <p:tgtEl>
                                          <p:spTgt spid="198963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8963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989635">
                                            <p:txEl>
                                              <p:pRg st="4" end="4"/>
                                            </p:txEl>
                                          </p:spTgt>
                                        </p:tgtEl>
                                        <p:attrNameLst>
                                          <p:attrName>style.visibility</p:attrName>
                                        </p:attrNameLst>
                                      </p:cBhvr>
                                      <p:to>
                                        <p:strVal val="visible"/>
                                      </p:to>
                                    </p:set>
                                    <p:anim calcmode="lin" valueType="num">
                                      <p:cBhvr additive="base">
                                        <p:cTn id="23" dur="500" fill="hold"/>
                                        <p:tgtEl>
                                          <p:spTgt spid="198963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98963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989635">
                                            <p:txEl>
                                              <p:pRg st="5" end="5"/>
                                            </p:txEl>
                                          </p:spTgt>
                                        </p:tgtEl>
                                        <p:attrNameLst>
                                          <p:attrName>style.visibility</p:attrName>
                                        </p:attrNameLst>
                                      </p:cBhvr>
                                      <p:to>
                                        <p:strVal val="visible"/>
                                      </p:to>
                                    </p:set>
                                    <p:anim calcmode="lin" valueType="num">
                                      <p:cBhvr additive="base">
                                        <p:cTn id="27" dur="500" fill="hold"/>
                                        <p:tgtEl>
                                          <p:spTgt spid="198963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989635">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989635">
                                            <p:txEl>
                                              <p:pRg st="6" end="6"/>
                                            </p:txEl>
                                          </p:spTgt>
                                        </p:tgtEl>
                                        <p:attrNameLst>
                                          <p:attrName>style.visibility</p:attrName>
                                        </p:attrNameLst>
                                      </p:cBhvr>
                                      <p:to>
                                        <p:strVal val="visible"/>
                                      </p:to>
                                    </p:set>
                                    <p:anim calcmode="lin" valueType="num">
                                      <p:cBhvr additive="base">
                                        <p:cTn id="31" dur="500" fill="hold"/>
                                        <p:tgtEl>
                                          <p:spTgt spid="198963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989635">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989635">
                                            <p:txEl>
                                              <p:pRg st="7" end="7"/>
                                            </p:txEl>
                                          </p:spTgt>
                                        </p:tgtEl>
                                        <p:attrNameLst>
                                          <p:attrName>style.visibility</p:attrName>
                                        </p:attrNameLst>
                                      </p:cBhvr>
                                      <p:to>
                                        <p:strVal val="visible"/>
                                      </p:to>
                                    </p:set>
                                    <p:anim calcmode="lin" valueType="num">
                                      <p:cBhvr additive="base">
                                        <p:cTn id="35" dur="500" fill="hold"/>
                                        <p:tgtEl>
                                          <p:spTgt spid="1989635">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989635">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989635">
                                            <p:txEl>
                                              <p:pRg st="8" end="8"/>
                                            </p:txEl>
                                          </p:spTgt>
                                        </p:tgtEl>
                                        <p:attrNameLst>
                                          <p:attrName>style.visibility</p:attrName>
                                        </p:attrNameLst>
                                      </p:cBhvr>
                                      <p:to>
                                        <p:strVal val="visible"/>
                                      </p:to>
                                    </p:set>
                                    <p:anim calcmode="lin" valueType="num">
                                      <p:cBhvr additive="base">
                                        <p:cTn id="39" dur="500" fill="hold"/>
                                        <p:tgtEl>
                                          <p:spTgt spid="1989635">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989635">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989635">
                                            <p:txEl>
                                              <p:pRg st="9" end="9"/>
                                            </p:txEl>
                                          </p:spTgt>
                                        </p:tgtEl>
                                        <p:attrNameLst>
                                          <p:attrName>style.visibility</p:attrName>
                                        </p:attrNameLst>
                                      </p:cBhvr>
                                      <p:to>
                                        <p:strVal val="visible"/>
                                      </p:to>
                                    </p:set>
                                    <p:anim calcmode="lin" valueType="num">
                                      <p:cBhvr additive="base">
                                        <p:cTn id="43" dur="500" fill="hold"/>
                                        <p:tgtEl>
                                          <p:spTgt spid="1989635">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98963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989637"/>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5" presetClass="entr" presetSubtype="10" fill="hold" nodeType="clickEffect">
                                  <p:stCondLst>
                                    <p:cond delay="0"/>
                                  </p:stCondLst>
                                  <p:childTnLst>
                                    <p:set>
                                      <p:cBhvr>
                                        <p:cTn id="52" dur="1" fill="hold">
                                          <p:stCondLst>
                                            <p:cond delay="0"/>
                                          </p:stCondLst>
                                        </p:cTn>
                                        <p:tgtEl>
                                          <p:spTgt spid="1989642"/>
                                        </p:tgtEl>
                                        <p:attrNameLst>
                                          <p:attrName>style.visibility</p:attrName>
                                        </p:attrNameLst>
                                      </p:cBhvr>
                                      <p:to>
                                        <p:strVal val="visible"/>
                                      </p:to>
                                    </p:set>
                                    <p:animEffect transition="in" filter="checkerboard(across)">
                                      <p:cBhvr>
                                        <p:cTn id="53" dur="500"/>
                                        <p:tgtEl>
                                          <p:spTgt spid="1989642"/>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5" presetClass="entr" presetSubtype="10" fill="hold" grpId="0" nodeType="clickEffect">
                                  <p:stCondLst>
                                    <p:cond delay="0"/>
                                  </p:stCondLst>
                                  <p:childTnLst>
                                    <p:set>
                                      <p:cBhvr>
                                        <p:cTn id="57" dur="1" fill="hold">
                                          <p:stCondLst>
                                            <p:cond delay="0"/>
                                          </p:stCondLst>
                                        </p:cTn>
                                        <p:tgtEl>
                                          <p:spTgt spid="1989639"/>
                                        </p:tgtEl>
                                        <p:attrNameLst>
                                          <p:attrName>style.visibility</p:attrName>
                                        </p:attrNameLst>
                                      </p:cBhvr>
                                      <p:to>
                                        <p:strVal val="visible"/>
                                      </p:to>
                                    </p:set>
                                    <p:animEffect transition="in" filter="checkerboard(across)">
                                      <p:cBhvr>
                                        <p:cTn id="58" dur="500"/>
                                        <p:tgtEl>
                                          <p:spTgt spid="1989639"/>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989643"/>
                                        </p:tgtEl>
                                        <p:attrNameLst>
                                          <p:attrName>style.visibility</p:attrName>
                                        </p:attrNameLst>
                                      </p:cBhvr>
                                      <p:to>
                                        <p:strVal val="visible"/>
                                      </p:to>
                                    </p:set>
                                    <p:anim calcmode="lin" valueType="num">
                                      <p:cBhvr additive="base">
                                        <p:cTn id="63" dur="500" fill="hold"/>
                                        <p:tgtEl>
                                          <p:spTgt spid="1989643"/>
                                        </p:tgtEl>
                                        <p:attrNameLst>
                                          <p:attrName>ppt_x</p:attrName>
                                        </p:attrNameLst>
                                      </p:cBhvr>
                                      <p:tavLst>
                                        <p:tav tm="0">
                                          <p:val>
                                            <p:strVal val="#ppt_x"/>
                                          </p:val>
                                        </p:tav>
                                        <p:tav tm="100000">
                                          <p:val>
                                            <p:strVal val="#ppt_x"/>
                                          </p:val>
                                        </p:tav>
                                      </p:tavLst>
                                    </p:anim>
                                    <p:anim calcmode="lin" valueType="num">
                                      <p:cBhvr additive="base">
                                        <p:cTn id="64" dur="500" fill="hold"/>
                                        <p:tgtEl>
                                          <p:spTgt spid="19896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9637" grpId="0" animBg="1"/>
      <p:bldP spid="1989639" grpId="0" animBg="1"/>
      <p:bldP spid="1989643" grpId="0" animBg="1"/>
    </p:bldLst>
  </p:timing>
</p:sld>
</file>

<file path=ppt/slides/slide2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1C314C59-97CB-E54B-A5BE-C24022AF0661}"/>
              </a:ext>
            </a:extLst>
          </p:cNvPr>
          <p:cNvSpPr>
            <a:spLocks noGrp="1" noChangeArrowheads="1"/>
          </p:cNvSpPr>
          <p:nvPr>
            <p:ph type="ctrTitle"/>
          </p:nvPr>
        </p:nvSpPr>
        <p:spPr>
          <a:xfrm flipV="1">
            <a:off x="1657350" y="857250"/>
            <a:ext cx="5829300" cy="52388"/>
          </a:xfrm>
        </p:spPr>
        <p:txBody>
          <a:bodyPr rtlCol="0" anchor="ctr">
            <a:normAutofit fontScale="90000"/>
          </a:bodyPr>
          <a:lstStyle/>
          <a:p>
            <a:pPr eaLnBrk="1" fontAlgn="auto" hangingPunct="1">
              <a:spcAft>
                <a:spcPts val="0"/>
              </a:spcAft>
              <a:defRPr/>
            </a:pPr>
            <a:endParaRPr lang="zh-CN" altLang="zh-CN" sz="3300"/>
          </a:p>
        </p:txBody>
      </p:sp>
      <p:sp>
        <p:nvSpPr>
          <p:cNvPr id="1909763" name="Rectangle 3">
            <a:extLst>
              <a:ext uri="{FF2B5EF4-FFF2-40B4-BE49-F238E27FC236}">
                <a16:creationId xmlns:a16="http://schemas.microsoft.com/office/drawing/2014/main" id="{9553F2EA-6EF0-1848-9E37-B456EA34F618}"/>
              </a:ext>
            </a:extLst>
          </p:cNvPr>
          <p:cNvSpPr>
            <a:spLocks noGrp="1" noChangeArrowheads="1"/>
          </p:cNvSpPr>
          <p:nvPr>
            <p:ph type="subTitle" idx="1"/>
          </p:nvPr>
        </p:nvSpPr>
        <p:spPr>
          <a:xfrm>
            <a:off x="1143000" y="857250"/>
            <a:ext cx="3267075" cy="5143500"/>
          </a:xfrm>
          <a:ln>
            <a:solidFill>
              <a:schemeClr val="tx1"/>
            </a:solidFill>
            <a:miter lim="800000"/>
            <a:headEnd/>
            <a:tailEnd/>
          </a:ln>
          <a:extLst>
            <a:ext uri="{909E8E84-426E-40DD-AFC4-6F175D3DCCD1}">
              <a14:hiddenFill xmlns:a14="http://schemas.microsoft.com/office/drawing/2010/main">
                <a:gradFill rotWithShape="0">
                  <a:gsLst>
                    <a:gs pos="0">
                      <a:srgbClr val="5E9EFF"/>
                    </a:gs>
                    <a:gs pos="20000">
                      <a:srgbClr val="85C2FF"/>
                    </a:gs>
                    <a:gs pos="35001">
                      <a:srgbClr val="C4D6EB"/>
                    </a:gs>
                    <a:gs pos="50000">
                      <a:srgbClr val="FFEBFA"/>
                    </a:gs>
                    <a:gs pos="64999">
                      <a:srgbClr val="C4D6EB"/>
                    </a:gs>
                    <a:gs pos="80000">
                      <a:srgbClr val="85C2FF"/>
                    </a:gs>
                    <a:gs pos="100000">
                      <a:srgbClr val="5E9EFF"/>
                    </a:gs>
                  </a:gsLst>
                  <a:lin ang="2700000" scaled="1"/>
                </a:gradFill>
              </a14:hiddenFill>
            </a:ext>
          </a:extLst>
        </p:spPr>
        <p:txBody>
          <a:bodyPr/>
          <a:lstStyle/>
          <a:p>
            <a:pPr algn="l" eaLnBrk="1" hangingPunct="1">
              <a:spcBef>
                <a:spcPct val="0"/>
              </a:spcBef>
            </a:pPr>
            <a:r>
              <a:rPr lang="en-US" altLang="zh-CN" sz="1650"/>
              <a:t>#include &lt;iostream.h&gt;</a:t>
            </a:r>
          </a:p>
          <a:p>
            <a:pPr algn="l" eaLnBrk="1" hangingPunct="1">
              <a:spcBef>
                <a:spcPct val="0"/>
              </a:spcBef>
            </a:pPr>
            <a:r>
              <a:rPr lang="en-US" altLang="zh-CN" sz="1650">
                <a:solidFill>
                  <a:srgbClr val="FF0000"/>
                </a:solidFill>
              </a:rPr>
              <a:t>class Point { </a:t>
            </a:r>
          </a:p>
          <a:p>
            <a:pPr algn="l" eaLnBrk="1" hangingPunct="1">
              <a:spcBef>
                <a:spcPct val="0"/>
              </a:spcBef>
            </a:pPr>
            <a:r>
              <a:rPr lang="en-US" altLang="zh-CN" sz="1650">
                <a:solidFill>
                  <a:srgbClr val="FF0000"/>
                </a:solidFill>
              </a:rPr>
              <a:t>public: </a:t>
            </a:r>
          </a:p>
          <a:p>
            <a:pPr algn="l" eaLnBrk="1" hangingPunct="1">
              <a:spcBef>
                <a:spcPct val="0"/>
              </a:spcBef>
            </a:pPr>
            <a:r>
              <a:rPr lang="en-US" altLang="zh-CN" sz="1650">
                <a:solidFill>
                  <a:srgbClr val="FF0000"/>
                </a:solidFill>
              </a:rPr>
              <a:t>	Point(int i,int j) {x=i;y=j;} </a:t>
            </a:r>
          </a:p>
          <a:p>
            <a:pPr algn="l" eaLnBrk="1" hangingPunct="1">
              <a:spcBef>
                <a:spcPct val="0"/>
              </a:spcBef>
            </a:pPr>
            <a:r>
              <a:rPr lang="en-US" altLang="zh-CN" sz="1650">
                <a:solidFill>
                  <a:srgbClr val="FF0000"/>
                </a:solidFill>
              </a:rPr>
              <a:t>	int Area(){return 0;} </a:t>
            </a:r>
          </a:p>
          <a:p>
            <a:pPr algn="l" eaLnBrk="1" hangingPunct="1">
              <a:spcBef>
                <a:spcPct val="0"/>
              </a:spcBef>
            </a:pPr>
            <a:r>
              <a:rPr lang="en-US" altLang="zh-CN" sz="1650">
                <a:solidFill>
                  <a:srgbClr val="FF0000"/>
                </a:solidFill>
              </a:rPr>
              <a:t>private: int x,y; </a:t>
            </a:r>
          </a:p>
          <a:p>
            <a:pPr algn="l" eaLnBrk="1" hangingPunct="1">
              <a:spcBef>
                <a:spcPct val="0"/>
              </a:spcBef>
            </a:pPr>
            <a:r>
              <a:rPr lang="en-US" altLang="zh-CN" sz="1650">
                <a:solidFill>
                  <a:srgbClr val="FF0000"/>
                </a:solidFill>
              </a:rPr>
              <a:t>}; </a:t>
            </a:r>
          </a:p>
          <a:p>
            <a:pPr algn="l" eaLnBrk="1" hangingPunct="1">
              <a:spcBef>
                <a:spcPct val="0"/>
              </a:spcBef>
            </a:pPr>
            <a:r>
              <a:rPr lang="en-US" altLang="zh-CN" sz="1650">
                <a:solidFill>
                  <a:srgbClr val="000099"/>
                </a:solidFill>
              </a:rPr>
              <a:t>class Rectangle :public Point { </a:t>
            </a:r>
          </a:p>
          <a:p>
            <a:pPr algn="l" eaLnBrk="1" hangingPunct="1">
              <a:spcBef>
                <a:spcPct val="0"/>
              </a:spcBef>
            </a:pPr>
            <a:r>
              <a:rPr lang="en-US" altLang="zh-CN" sz="1650">
                <a:solidFill>
                  <a:srgbClr val="000099"/>
                </a:solidFill>
              </a:rPr>
              <a:t>public: </a:t>
            </a:r>
          </a:p>
          <a:p>
            <a:pPr algn="l" eaLnBrk="1" hangingPunct="1">
              <a:spcBef>
                <a:spcPct val="0"/>
              </a:spcBef>
            </a:pPr>
            <a:r>
              <a:rPr lang="en-US" altLang="zh-CN" sz="1650">
                <a:solidFill>
                  <a:srgbClr val="000099"/>
                </a:solidFill>
              </a:rPr>
              <a:t>            Rectangle(int i,int j,int k,int l):Point(i,j) { w=k;h=l; } </a:t>
            </a:r>
          </a:p>
          <a:p>
            <a:pPr algn="l" eaLnBrk="1" hangingPunct="1">
              <a:spcBef>
                <a:spcPct val="0"/>
              </a:spcBef>
            </a:pPr>
            <a:r>
              <a:rPr lang="en-US" altLang="zh-CN" sz="1650">
                <a:solidFill>
                  <a:srgbClr val="000099"/>
                </a:solidFill>
              </a:rPr>
              <a:t>	int Area(){return w*h;} </a:t>
            </a:r>
          </a:p>
          <a:p>
            <a:pPr algn="l" eaLnBrk="1" hangingPunct="1">
              <a:spcBef>
                <a:spcPct val="0"/>
              </a:spcBef>
            </a:pPr>
            <a:r>
              <a:rPr lang="en-US" altLang="zh-CN" sz="1650">
                <a:solidFill>
                  <a:srgbClr val="000099"/>
                </a:solidFill>
              </a:rPr>
              <a:t>private:int w,h; </a:t>
            </a:r>
          </a:p>
          <a:p>
            <a:pPr algn="l" eaLnBrk="1" hangingPunct="1">
              <a:spcBef>
                <a:spcPct val="0"/>
              </a:spcBef>
            </a:pPr>
            <a:r>
              <a:rPr lang="en-US" altLang="zh-CN" sz="1650">
                <a:solidFill>
                  <a:srgbClr val="000099"/>
                </a:solidFill>
              </a:rPr>
              <a:t>}; </a:t>
            </a:r>
          </a:p>
        </p:txBody>
      </p:sp>
      <p:sp>
        <p:nvSpPr>
          <p:cNvPr id="11" name="灯片编号占位符 5">
            <a:extLst>
              <a:ext uri="{FF2B5EF4-FFF2-40B4-BE49-F238E27FC236}">
                <a16:creationId xmlns:a16="http://schemas.microsoft.com/office/drawing/2014/main" id="{AF0BAB91-DFB1-F74F-B153-6FFA49AC9AC3}"/>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algn="r" defTabSz="457200" rtl="0" eaLnBrk="1" fontAlgn="auto" hangingPunct="1">
              <a:spcBef>
                <a:spcPts val="0"/>
              </a:spcBef>
              <a:spcAft>
                <a:spcPts val="0"/>
              </a:spcAft>
              <a:defRPr sz="12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578BA9D8-80F9-EC49-ACA6-F087BF06F900}" type="slidenum">
              <a:rPr lang="en-US" altLang="zh-CN" smtClean="0"/>
              <a:pPr>
                <a:defRPr/>
              </a:pPr>
              <a:t>288</a:t>
            </a:fld>
            <a:endParaRPr lang="en-US" altLang="zh-CN"/>
          </a:p>
        </p:txBody>
      </p:sp>
      <p:sp>
        <p:nvSpPr>
          <p:cNvPr id="29700" name="Text Box 5">
            <a:extLst>
              <a:ext uri="{FF2B5EF4-FFF2-40B4-BE49-F238E27FC236}">
                <a16:creationId xmlns:a16="http://schemas.microsoft.com/office/drawing/2014/main" id="{26444787-4F87-C842-8ADF-362B313F0F96}"/>
              </a:ext>
            </a:extLst>
          </p:cNvPr>
          <p:cNvSpPr txBox="1">
            <a:spLocks noChangeArrowheads="1"/>
          </p:cNvSpPr>
          <p:nvPr/>
        </p:nvSpPr>
        <p:spPr bwMode="auto">
          <a:xfrm>
            <a:off x="3437335" y="857250"/>
            <a:ext cx="2755106" cy="415498"/>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20000"/>
              </a:spcBef>
              <a:buFontTx/>
              <a:buNone/>
            </a:pPr>
            <a:r>
              <a:rPr kumimoji="1" lang="en-US" altLang="zh-CN" sz="2100">
                <a:solidFill>
                  <a:srgbClr val="FF0000"/>
                </a:solidFill>
                <a:latin typeface="楷体_GB2312" pitchFamily="49" charset="-122"/>
                <a:ea typeface="楷体_GB2312" pitchFamily="49" charset="-122"/>
              </a:rPr>
              <a:t>12.3.1  </a:t>
            </a:r>
            <a:r>
              <a:rPr kumimoji="1" lang="zh-CN" altLang="en-US" sz="2100">
                <a:solidFill>
                  <a:srgbClr val="FF0000"/>
                </a:solidFill>
                <a:latin typeface="楷体_GB2312" pitchFamily="49" charset="-122"/>
                <a:ea typeface="楷体_GB2312" pitchFamily="49" charset="-122"/>
              </a:rPr>
              <a:t>虚函数的引入</a:t>
            </a:r>
            <a:endParaRPr kumimoji="1" lang="zh-CN" altLang="en-US" sz="2100">
              <a:latin typeface="楷体_GB2312" pitchFamily="49" charset="-122"/>
              <a:ea typeface="楷体_GB2312" pitchFamily="49" charset="-122"/>
            </a:endParaRPr>
          </a:p>
        </p:txBody>
      </p:sp>
      <p:sp>
        <p:nvSpPr>
          <p:cNvPr id="1909767" name="Rectangle 7">
            <a:extLst>
              <a:ext uri="{FF2B5EF4-FFF2-40B4-BE49-F238E27FC236}">
                <a16:creationId xmlns:a16="http://schemas.microsoft.com/office/drawing/2014/main" id="{404989E4-9A9B-974C-97A5-B4599D381AFC}"/>
              </a:ext>
            </a:extLst>
          </p:cNvPr>
          <p:cNvSpPr>
            <a:spLocks noChangeArrowheads="1"/>
          </p:cNvSpPr>
          <p:nvPr/>
        </p:nvSpPr>
        <p:spPr bwMode="auto">
          <a:xfrm>
            <a:off x="4463654" y="1269207"/>
            <a:ext cx="3320653" cy="3817144"/>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5E9EFF"/>
                    </a:gs>
                    <a:gs pos="20000">
                      <a:srgbClr val="85C2FF"/>
                    </a:gs>
                    <a:gs pos="35001">
                      <a:srgbClr val="C4D6EB"/>
                    </a:gs>
                    <a:gs pos="50000">
                      <a:srgbClr val="FFEBFA"/>
                    </a:gs>
                    <a:gs pos="64999">
                      <a:srgbClr val="C4D6EB"/>
                    </a:gs>
                    <a:gs pos="80000">
                      <a:srgbClr val="85C2FF"/>
                    </a:gs>
                    <a:gs pos="100000">
                      <a:srgbClr val="5E9EFF"/>
                    </a:gs>
                  </a:gsLst>
                  <a:lin ang="27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kumimoji="1" lang="en-US" altLang="zh-CN" sz="1650" b="1">
                <a:solidFill>
                  <a:srgbClr val="008000"/>
                </a:solidFill>
                <a:latin typeface="Times New Roman" panose="02020603050405020304" pitchFamily="18" charset="0"/>
              </a:rPr>
              <a:t>void fun(Point &amp;s) { </a:t>
            </a:r>
          </a:p>
          <a:p>
            <a:pPr eaLnBrk="1" hangingPunct="1">
              <a:lnSpc>
                <a:spcPct val="100000"/>
              </a:lnSpc>
              <a:spcBef>
                <a:spcPct val="0"/>
              </a:spcBef>
              <a:buFontTx/>
              <a:buNone/>
            </a:pPr>
            <a:r>
              <a:rPr kumimoji="1" lang="en-US" altLang="zh-CN" sz="1650" b="1">
                <a:solidFill>
                  <a:srgbClr val="008000"/>
                </a:solidFill>
                <a:latin typeface="Times New Roman" panose="02020603050405020304" pitchFamily="18" charset="0"/>
              </a:rPr>
              <a:t>	cout&lt;&lt;s.Area()&lt;&lt;endl; </a:t>
            </a:r>
          </a:p>
          <a:p>
            <a:pPr eaLnBrk="1" hangingPunct="1">
              <a:lnSpc>
                <a:spcPct val="100000"/>
              </a:lnSpc>
              <a:spcBef>
                <a:spcPct val="0"/>
              </a:spcBef>
              <a:buFontTx/>
              <a:buNone/>
            </a:pPr>
            <a:r>
              <a:rPr kumimoji="1" lang="en-US" altLang="zh-CN" sz="1650" b="1">
                <a:solidFill>
                  <a:srgbClr val="008000"/>
                </a:solidFill>
                <a:latin typeface="Times New Roman" panose="02020603050405020304" pitchFamily="18" charset="0"/>
              </a:rPr>
              <a:t>} </a:t>
            </a:r>
          </a:p>
          <a:p>
            <a:pPr eaLnBrk="1" hangingPunct="1">
              <a:lnSpc>
                <a:spcPct val="100000"/>
              </a:lnSpc>
              <a:spcBef>
                <a:spcPct val="0"/>
              </a:spcBef>
              <a:buFontTx/>
              <a:buNone/>
            </a:pPr>
            <a:endParaRPr kumimoji="1" lang="en-US" altLang="zh-CN" sz="1650" b="1">
              <a:solidFill>
                <a:srgbClr val="008000"/>
              </a:solidFill>
              <a:latin typeface="Times New Roman" panose="02020603050405020304" pitchFamily="18" charset="0"/>
            </a:endParaRPr>
          </a:p>
          <a:p>
            <a:pPr eaLnBrk="1" hangingPunct="1">
              <a:lnSpc>
                <a:spcPct val="100000"/>
              </a:lnSpc>
              <a:spcBef>
                <a:spcPct val="0"/>
              </a:spcBef>
              <a:buFontTx/>
              <a:buNone/>
            </a:pPr>
            <a:r>
              <a:rPr kumimoji="1" lang="en-US" altLang="zh-CN" sz="1650" b="1">
                <a:latin typeface="Times New Roman" panose="02020603050405020304" pitchFamily="18" charset="0"/>
              </a:rPr>
              <a:t>void main() { </a:t>
            </a:r>
          </a:p>
          <a:p>
            <a:pPr eaLnBrk="1" hangingPunct="1">
              <a:lnSpc>
                <a:spcPct val="100000"/>
              </a:lnSpc>
              <a:spcBef>
                <a:spcPct val="0"/>
              </a:spcBef>
              <a:buFontTx/>
              <a:buNone/>
            </a:pPr>
            <a:r>
              <a:rPr kumimoji="1" lang="en-US" altLang="zh-CN" sz="2400" b="1">
                <a:latin typeface="Times New Roman" panose="02020603050405020304" pitchFamily="18" charset="0"/>
              </a:rPr>
              <a:t>	</a:t>
            </a:r>
            <a:r>
              <a:rPr kumimoji="1" lang="en-US" altLang="zh-CN" sz="1650" b="1">
                <a:latin typeface="Times New Roman" panose="02020603050405020304" pitchFamily="18" charset="0"/>
              </a:rPr>
              <a:t>Rectangle rec(3,4,5,6); </a:t>
            </a:r>
          </a:p>
          <a:p>
            <a:pPr eaLnBrk="1" hangingPunct="1">
              <a:lnSpc>
                <a:spcPct val="100000"/>
              </a:lnSpc>
              <a:spcBef>
                <a:spcPct val="0"/>
              </a:spcBef>
              <a:buFontTx/>
              <a:buNone/>
            </a:pPr>
            <a:r>
              <a:rPr kumimoji="1" lang="en-US" altLang="zh-CN" sz="1650" b="1">
                <a:latin typeface="Times New Roman" panose="02020603050405020304" pitchFamily="18" charset="0"/>
              </a:rPr>
              <a:t>	fun(rec); </a:t>
            </a:r>
          </a:p>
          <a:p>
            <a:pPr eaLnBrk="1" hangingPunct="1">
              <a:lnSpc>
                <a:spcPct val="100000"/>
              </a:lnSpc>
              <a:spcBef>
                <a:spcPct val="0"/>
              </a:spcBef>
              <a:buFontTx/>
              <a:buNone/>
            </a:pPr>
            <a:r>
              <a:rPr kumimoji="1" lang="en-US" altLang="zh-CN" sz="1650" b="1">
                <a:latin typeface="Times New Roman" panose="02020603050405020304" pitchFamily="18" charset="0"/>
              </a:rPr>
              <a:t>}</a:t>
            </a:r>
            <a:r>
              <a:rPr kumimoji="1" lang="en-US" altLang="zh-CN" sz="1650">
                <a:latin typeface="Times New Roman" panose="02020603050405020304" pitchFamily="18" charset="0"/>
              </a:rPr>
              <a:t> </a:t>
            </a:r>
          </a:p>
        </p:txBody>
      </p:sp>
      <p:sp>
        <p:nvSpPr>
          <p:cNvPr id="29702" name="Text Box 8">
            <a:extLst>
              <a:ext uri="{FF2B5EF4-FFF2-40B4-BE49-F238E27FC236}">
                <a16:creationId xmlns:a16="http://schemas.microsoft.com/office/drawing/2014/main" id="{D8B253C3-62DD-564D-9F7F-F9ACB7508AC4}"/>
              </a:ext>
            </a:extLst>
          </p:cNvPr>
          <p:cNvSpPr txBox="1">
            <a:spLocks noChangeArrowheads="1"/>
          </p:cNvSpPr>
          <p:nvPr/>
        </p:nvSpPr>
        <p:spPr bwMode="auto">
          <a:xfrm>
            <a:off x="6246019" y="857250"/>
            <a:ext cx="972741" cy="369332"/>
          </a:xfrm>
          <a:prstGeom prst="rect">
            <a:avLst/>
          </a:prstGeom>
          <a:noFill/>
          <a:ln>
            <a:noFill/>
          </a:ln>
          <a:effectLst/>
          <a:extLst>
            <a:ext uri="{909E8E84-426E-40DD-AFC4-6F175D3DCCD1}">
              <a14:hiddenFill xmlns:a14="http://schemas.microsoft.com/office/drawing/2010/main">
                <a:gradFill rotWithShape="0">
                  <a:gsLst>
                    <a:gs pos="0">
                      <a:srgbClr val="FFEFD1"/>
                    </a:gs>
                    <a:gs pos="64999">
                      <a:srgbClr val="F0EBD5"/>
                    </a:gs>
                    <a:gs pos="100000">
                      <a:srgbClr val="D1C39F"/>
                    </a:gs>
                  </a:gsLst>
                  <a:path path="shape">
                    <a:fillToRect l="50000" t="50000" r="50000" b="50000"/>
                  </a:path>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kumimoji="1" lang="zh-CN" altLang="en-US" sz="1800">
                <a:latin typeface="楷体_GB2312" pitchFamily="49" charset="-122"/>
                <a:ea typeface="楷体_GB2312" pitchFamily="49" charset="-122"/>
                <a:hlinkClick r:id="rId2" action="ppaction://hlinkfile"/>
              </a:rPr>
              <a:t>例</a:t>
            </a:r>
            <a:r>
              <a:rPr kumimoji="1" lang="en-US" altLang="zh-CN" sz="1800">
                <a:latin typeface="楷体_GB2312" pitchFamily="49" charset="-122"/>
                <a:ea typeface="楷体_GB2312" pitchFamily="49" charset="-122"/>
                <a:hlinkClick r:id="rId2" action="ppaction://hlinkfile"/>
              </a:rPr>
              <a:t>12-4</a:t>
            </a:r>
            <a:endParaRPr kumimoji="1" lang="en-US" altLang="zh-CN" sz="1800">
              <a:latin typeface="楷体_GB2312" pitchFamily="49" charset="-122"/>
              <a:ea typeface="楷体_GB2312" pitchFamily="49" charset="-122"/>
            </a:endParaRPr>
          </a:p>
        </p:txBody>
      </p:sp>
      <p:pic>
        <p:nvPicPr>
          <p:cNvPr id="1909769" name="Picture 9">
            <a:extLst>
              <a:ext uri="{FF2B5EF4-FFF2-40B4-BE49-F238E27FC236}">
                <a16:creationId xmlns:a16="http://schemas.microsoft.com/office/drawing/2014/main" id="{65486495-69DE-C644-980F-F4BF856D01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7240" r="65773" b="84201"/>
          <a:stretch>
            <a:fillRect/>
          </a:stretch>
        </p:blipFill>
        <p:spPr bwMode="auto">
          <a:xfrm>
            <a:off x="4733925" y="3969544"/>
            <a:ext cx="2863454" cy="552450"/>
          </a:xfrm>
          <a:prstGeom prst="rect">
            <a:avLst/>
          </a:prstGeom>
          <a:noFill/>
          <a:ln>
            <a:noFill/>
          </a:ln>
          <a:effectLst/>
          <a:extLst>
            <a:ext uri="{909E8E84-426E-40DD-AFC4-6F175D3DCCD1}">
              <a14:hiddenFill xmlns:a14="http://schemas.microsoft.com/office/drawing/2010/main">
                <a:gradFill rotWithShape="0">
                  <a:gsLst>
                    <a:gs pos="0">
                      <a:srgbClr val="FFEFD1"/>
                    </a:gs>
                    <a:gs pos="64999">
                      <a:srgbClr val="F0EBD5"/>
                    </a:gs>
                    <a:gs pos="100000">
                      <a:srgbClr val="D1C39F"/>
                    </a:gs>
                  </a:gsLst>
                  <a:path path="shape">
                    <a:fillToRect l="50000" t="50000" r="50000" b="50000"/>
                  </a:path>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09771" name="Text Box 11">
            <a:extLst>
              <a:ext uri="{FF2B5EF4-FFF2-40B4-BE49-F238E27FC236}">
                <a16:creationId xmlns:a16="http://schemas.microsoft.com/office/drawing/2014/main" id="{1D13234C-FCE3-3846-BCDA-33B3D3E759FF}"/>
              </a:ext>
            </a:extLst>
          </p:cNvPr>
          <p:cNvSpPr txBox="1">
            <a:spLocks noChangeArrowheads="1"/>
          </p:cNvSpPr>
          <p:nvPr/>
        </p:nvSpPr>
        <p:spPr bwMode="auto">
          <a:xfrm>
            <a:off x="1143000" y="4832747"/>
            <a:ext cx="6858000" cy="1200329"/>
          </a:xfrm>
          <a:prstGeom prst="rect">
            <a:avLst/>
          </a:prstGeom>
          <a:solidFill>
            <a:srgbClr val="FFFFCC"/>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20000"/>
              </a:spcBef>
              <a:buFontTx/>
              <a:buNone/>
            </a:pPr>
            <a:r>
              <a:rPr kumimoji="1" lang="zh-CN" altLang="en-US" sz="1800" b="1">
                <a:solidFill>
                  <a:schemeClr val="tx2"/>
                </a:solidFill>
                <a:latin typeface="楷体_GB2312" pitchFamily="49" charset="-122"/>
                <a:ea typeface="楷体_GB2312" pitchFamily="49" charset="-122"/>
              </a:rPr>
              <a:t>分析程序：在</a:t>
            </a:r>
            <a:r>
              <a:rPr kumimoji="1" lang="en-US" altLang="zh-CN" sz="1800" b="1">
                <a:solidFill>
                  <a:schemeClr val="tx2"/>
                </a:solidFill>
                <a:latin typeface="楷体_GB2312" pitchFamily="49" charset="-122"/>
                <a:ea typeface="楷体_GB2312" pitchFamily="49" charset="-122"/>
              </a:rPr>
              <a:t>fun()</a:t>
            </a:r>
            <a:r>
              <a:rPr kumimoji="1" lang="zh-CN" altLang="en-US" sz="1800" b="1">
                <a:solidFill>
                  <a:schemeClr val="tx2"/>
                </a:solidFill>
                <a:latin typeface="楷体_GB2312" pitchFamily="49" charset="-122"/>
                <a:ea typeface="楷体_GB2312" pitchFamily="49" charset="-122"/>
              </a:rPr>
              <a:t>函数中，</a:t>
            </a:r>
            <a:r>
              <a:rPr kumimoji="1" lang="en-US" altLang="zh-CN" sz="1800" b="1">
                <a:solidFill>
                  <a:schemeClr val="tx2"/>
                </a:solidFill>
                <a:latin typeface="楷体_GB2312" pitchFamily="49" charset="-122"/>
                <a:ea typeface="楷体_GB2312" pitchFamily="49" charset="-122"/>
              </a:rPr>
              <a:t>s</a:t>
            </a:r>
            <a:r>
              <a:rPr kumimoji="1" lang="zh-CN" altLang="en-US" sz="1800" b="1">
                <a:solidFill>
                  <a:schemeClr val="tx2"/>
                </a:solidFill>
                <a:latin typeface="楷体_GB2312" pitchFamily="49" charset="-122"/>
                <a:ea typeface="楷体_GB2312" pitchFamily="49" charset="-122"/>
              </a:rPr>
              <a:t>所引用对象执行的</a:t>
            </a:r>
            <a:r>
              <a:rPr kumimoji="1" lang="en-US" altLang="zh-CN" sz="1800" b="1">
                <a:solidFill>
                  <a:schemeClr val="tx2"/>
                </a:solidFill>
                <a:latin typeface="楷体_GB2312" pitchFamily="49" charset="-122"/>
                <a:ea typeface="楷体_GB2312" pitchFamily="49" charset="-122"/>
              </a:rPr>
              <a:t>Area()</a:t>
            </a:r>
            <a:r>
              <a:rPr kumimoji="1" lang="zh-CN" altLang="en-US" sz="1800" b="1">
                <a:solidFill>
                  <a:schemeClr val="tx2"/>
                </a:solidFill>
                <a:latin typeface="楷体_GB2312" pitchFamily="49" charset="-122"/>
                <a:ea typeface="楷体_GB2312" pitchFamily="49" charset="-122"/>
              </a:rPr>
              <a:t>操作被关联到</a:t>
            </a:r>
            <a:r>
              <a:rPr kumimoji="1" lang="en-US" altLang="zh-CN" sz="1800" b="1">
                <a:solidFill>
                  <a:schemeClr val="tx2"/>
                </a:solidFill>
                <a:latin typeface="楷体_GB2312" pitchFamily="49" charset="-122"/>
                <a:ea typeface="楷体_GB2312" pitchFamily="49" charset="-122"/>
              </a:rPr>
              <a:t>point::Area()</a:t>
            </a:r>
            <a:r>
              <a:rPr kumimoji="1" lang="zh-CN" altLang="en-US" sz="1800" b="1">
                <a:solidFill>
                  <a:schemeClr val="tx2"/>
                </a:solidFill>
                <a:latin typeface="楷体_GB2312" pitchFamily="49" charset="-122"/>
                <a:ea typeface="楷体_GB2312" pitchFamily="49" charset="-122"/>
              </a:rPr>
              <a:t>的实现代码上。这是静态联编的结果。在程序编译阶段，对</a:t>
            </a:r>
            <a:r>
              <a:rPr kumimoji="1" lang="en-US" altLang="zh-CN" sz="1800" b="1">
                <a:solidFill>
                  <a:schemeClr val="tx2"/>
                </a:solidFill>
                <a:latin typeface="楷体_GB2312" pitchFamily="49" charset="-122"/>
                <a:ea typeface="楷体_GB2312" pitchFamily="49" charset="-122"/>
              </a:rPr>
              <a:t>s</a:t>
            </a:r>
            <a:r>
              <a:rPr kumimoji="1" lang="zh-CN" altLang="en-US" sz="1800" b="1">
                <a:solidFill>
                  <a:schemeClr val="tx2"/>
                </a:solidFill>
                <a:latin typeface="楷体_GB2312" pitchFamily="49" charset="-122"/>
                <a:ea typeface="楷体_GB2312" pitchFamily="49" charset="-122"/>
              </a:rPr>
              <a:t>所引用的对象所执行的</a:t>
            </a:r>
            <a:r>
              <a:rPr kumimoji="1" lang="en-US" altLang="zh-CN" sz="1800" b="1">
                <a:solidFill>
                  <a:schemeClr val="tx2"/>
                </a:solidFill>
                <a:latin typeface="楷体_GB2312" pitchFamily="49" charset="-122"/>
                <a:ea typeface="楷体_GB2312" pitchFamily="49" charset="-122"/>
              </a:rPr>
              <a:t>Area()</a:t>
            </a:r>
            <a:r>
              <a:rPr kumimoji="1" lang="zh-CN" altLang="en-US" sz="1800" b="1">
                <a:solidFill>
                  <a:schemeClr val="tx2"/>
                </a:solidFill>
                <a:latin typeface="楷体_GB2312" pitchFamily="49" charset="-122"/>
                <a:ea typeface="楷体_GB2312" pitchFamily="49" charset="-122"/>
              </a:rPr>
              <a:t>操作只能束定到</a:t>
            </a:r>
            <a:r>
              <a:rPr kumimoji="1" lang="en-US" altLang="zh-CN" sz="1800" b="1">
                <a:solidFill>
                  <a:schemeClr val="tx2"/>
                </a:solidFill>
                <a:latin typeface="楷体_GB2312" pitchFamily="49" charset="-122"/>
                <a:ea typeface="楷体_GB2312" pitchFamily="49" charset="-122"/>
              </a:rPr>
              <a:t>point</a:t>
            </a:r>
            <a:r>
              <a:rPr kumimoji="1" lang="zh-CN" altLang="en-US" sz="1800" b="1">
                <a:solidFill>
                  <a:schemeClr val="tx2"/>
                </a:solidFill>
                <a:latin typeface="楷体_GB2312" pitchFamily="49" charset="-122"/>
                <a:ea typeface="楷体_GB2312" pitchFamily="49" charset="-122"/>
              </a:rPr>
              <a:t>类的函数上。所以输出不期望的结果。 </a:t>
            </a:r>
          </a:p>
        </p:txBody>
      </p:sp>
    </p:spTree>
    <p:extLst>
      <p:ext uri="{BB962C8B-B14F-4D97-AF65-F5344CB8AC3E}">
        <p14:creationId xmlns:p14="http://schemas.microsoft.com/office/powerpoint/2010/main" val="413208086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09763">
                                            <p:txEl>
                                              <p:pRg st="0" end="0"/>
                                            </p:txEl>
                                          </p:spTgt>
                                        </p:tgtEl>
                                        <p:attrNameLst>
                                          <p:attrName>style.visibility</p:attrName>
                                        </p:attrNameLst>
                                      </p:cBhvr>
                                      <p:to>
                                        <p:strVal val="visible"/>
                                      </p:to>
                                    </p:set>
                                    <p:anim calcmode="lin" valueType="num">
                                      <p:cBhvr additive="base">
                                        <p:cTn id="7" dur="500" fill="hold"/>
                                        <p:tgtEl>
                                          <p:spTgt spid="19097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0976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909763">
                                            <p:txEl>
                                              <p:pRg st="1" end="1"/>
                                            </p:txEl>
                                          </p:spTgt>
                                        </p:tgtEl>
                                        <p:attrNameLst>
                                          <p:attrName>style.visibility</p:attrName>
                                        </p:attrNameLst>
                                      </p:cBhvr>
                                      <p:to>
                                        <p:strVal val="visible"/>
                                      </p:to>
                                    </p:set>
                                    <p:anim calcmode="lin" valueType="num">
                                      <p:cBhvr additive="base">
                                        <p:cTn id="11" dur="500" fill="hold"/>
                                        <p:tgtEl>
                                          <p:spTgt spid="190976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90976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909763">
                                            <p:txEl>
                                              <p:pRg st="2" end="2"/>
                                            </p:txEl>
                                          </p:spTgt>
                                        </p:tgtEl>
                                        <p:attrNameLst>
                                          <p:attrName>style.visibility</p:attrName>
                                        </p:attrNameLst>
                                      </p:cBhvr>
                                      <p:to>
                                        <p:strVal val="visible"/>
                                      </p:to>
                                    </p:set>
                                    <p:anim calcmode="lin" valueType="num">
                                      <p:cBhvr additive="base">
                                        <p:cTn id="15" dur="500" fill="hold"/>
                                        <p:tgtEl>
                                          <p:spTgt spid="190976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90976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909763">
                                            <p:txEl>
                                              <p:pRg st="3" end="3"/>
                                            </p:txEl>
                                          </p:spTgt>
                                        </p:tgtEl>
                                        <p:attrNameLst>
                                          <p:attrName>style.visibility</p:attrName>
                                        </p:attrNameLst>
                                      </p:cBhvr>
                                      <p:to>
                                        <p:strVal val="visible"/>
                                      </p:to>
                                    </p:set>
                                    <p:anim calcmode="lin" valueType="num">
                                      <p:cBhvr additive="base">
                                        <p:cTn id="19" dur="500" fill="hold"/>
                                        <p:tgtEl>
                                          <p:spTgt spid="190976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0976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909763">
                                            <p:txEl>
                                              <p:pRg st="4" end="4"/>
                                            </p:txEl>
                                          </p:spTgt>
                                        </p:tgtEl>
                                        <p:attrNameLst>
                                          <p:attrName>style.visibility</p:attrName>
                                        </p:attrNameLst>
                                      </p:cBhvr>
                                      <p:to>
                                        <p:strVal val="visible"/>
                                      </p:to>
                                    </p:set>
                                    <p:anim calcmode="lin" valueType="num">
                                      <p:cBhvr additive="base">
                                        <p:cTn id="23" dur="500" fill="hold"/>
                                        <p:tgtEl>
                                          <p:spTgt spid="190976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90976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909763">
                                            <p:txEl>
                                              <p:pRg st="5" end="5"/>
                                            </p:txEl>
                                          </p:spTgt>
                                        </p:tgtEl>
                                        <p:attrNameLst>
                                          <p:attrName>style.visibility</p:attrName>
                                        </p:attrNameLst>
                                      </p:cBhvr>
                                      <p:to>
                                        <p:strVal val="visible"/>
                                      </p:to>
                                    </p:set>
                                    <p:anim calcmode="lin" valueType="num">
                                      <p:cBhvr additive="base">
                                        <p:cTn id="27" dur="500" fill="hold"/>
                                        <p:tgtEl>
                                          <p:spTgt spid="190976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90976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909763">
                                            <p:txEl>
                                              <p:pRg st="6" end="6"/>
                                            </p:txEl>
                                          </p:spTgt>
                                        </p:tgtEl>
                                        <p:attrNameLst>
                                          <p:attrName>style.visibility</p:attrName>
                                        </p:attrNameLst>
                                      </p:cBhvr>
                                      <p:to>
                                        <p:strVal val="visible"/>
                                      </p:to>
                                    </p:set>
                                    <p:anim calcmode="lin" valueType="num">
                                      <p:cBhvr additive="base">
                                        <p:cTn id="31" dur="500" fill="hold"/>
                                        <p:tgtEl>
                                          <p:spTgt spid="190976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90976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909763">
                                            <p:txEl>
                                              <p:pRg st="7" end="7"/>
                                            </p:txEl>
                                          </p:spTgt>
                                        </p:tgtEl>
                                        <p:attrNameLst>
                                          <p:attrName>style.visibility</p:attrName>
                                        </p:attrNameLst>
                                      </p:cBhvr>
                                      <p:to>
                                        <p:strVal val="visible"/>
                                      </p:to>
                                    </p:set>
                                    <p:anim calcmode="lin" valueType="num">
                                      <p:cBhvr additive="base">
                                        <p:cTn id="35" dur="500" fill="hold"/>
                                        <p:tgtEl>
                                          <p:spTgt spid="190976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90976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909763">
                                            <p:txEl>
                                              <p:pRg st="8" end="8"/>
                                            </p:txEl>
                                          </p:spTgt>
                                        </p:tgtEl>
                                        <p:attrNameLst>
                                          <p:attrName>style.visibility</p:attrName>
                                        </p:attrNameLst>
                                      </p:cBhvr>
                                      <p:to>
                                        <p:strVal val="visible"/>
                                      </p:to>
                                    </p:set>
                                    <p:anim calcmode="lin" valueType="num">
                                      <p:cBhvr additive="base">
                                        <p:cTn id="39" dur="500" fill="hold"/>
                                        <p:tgtEl>
                                          <p:spTgt spid="190976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909763">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909763">
                                            <p:txEl>
                                              <p:pRg st="9" end="9"/>
                                            </p:txEl>
                                          </p:spTgt>
                                        </p:tgtEl>
                                        <p:attrNameLst>
                                          <p:attrName>style.visibility</p:attrName>
                                        </p:attrNameLst>
                                      </p:cBhvr>
                                      <p:to>
                                        <p:strVal val="visible"/>
                                      </p:to>
                                    </p:set>
                                    <p:anim calcmode="lin" valueType="num">
                                      <p:cBhvr additive="base">
                                        <p:cTn id="43" dur="500" fill="hold"/>
                                        <p:tgtEl>
                                          <p:spTgt spid="190976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909763">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909763">
                                            <p:txEl>
                                              <p:pRg st="10" end="10"/>
                                            </p:txEl>
                                          </p:spTgt>
                                        </p:tgtEl>
                                        <p:attrNameLst>
                                          <p:attrName>style.visibility</p:attrName>
                                        </p:attrNameLst>
                                      </p:cBhvr>
                                      <p:to>
                                        <p:strVal val="visible"/>
                                      </p:to>
                                    </p:set>
                                    <p:anim calcmode="lin" valueType="num">
                                      <p:cBhvr additive="base">
                                        <p:cTn id="47" dur="500" fill="hold"/>
                                        <p:tgtEl>
                                          <p:spTgt spid="1909763">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909763">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909763">
                                            <p:txEl>
                                              <p:pRg st="11" end="11"/>
                                            </p:txEl>
                                          </p:spTgt>
                                        </p:tgtEl>
                                        <p:attrNameLst>
                                          <p:attrName>style.visibility</p:attrName>
                                        </p:attrNameLst>
                                      </p:cBhvr>
                                      <p:to>
                                        <p:strVal val="visible"/>
                                      </p:to>
                                    </p:set>
                                    <p:anim calcmode="lin" valueType="num">
                                      <p:cBhvr additive="base">
                                        <p:cTn id="51" dur="500" fill="hold"/>
                                        <p:tgtEl>
                                          <p:spTgt spid="1909763">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909763">
                                            <p:txEl>
                                              <p:pRg st="11" end="11"/>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909763">
                                            <p:txEl>
                                              <p:pRg st="12" end="12"/>
                                            </p:txEl>
                                          </p:spTgt>
                                        </p:tgtEl>
                                        <p:attrNameLst>
                                          <p:attrName>style.visibility</p:attrName>
                                        </p:attrNameLst>
                                      </p:cBhvr>
                                      <p:to>
                                        <p:strVal val="visible"/>
                                      </p:to>
                                    </p:set>
                                    <p:anim calcmode="lin" valueType="num">
                                      <p:cBhvr additive="base">
                                        <p:cTn id="55" dur="500" fill="hold"/>
                                        <p:tgtEl>
                                          <p:spTgt spid="1909763">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90976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909767"/>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9" presetClass="entr" presetSubtype="0" fill="hold" nodeType="clickEffect">
                                  <p:stCondLst>
                                    <p:cond delay="0"/>
                                  </p:stCondLst>
                                  <p:childTnLst>
                                    <p:set>
                                      <p:cBhvr>
                                        <p:cTn id="64" dur="1" fill="hold">
                                          <p:stCondLst>
                                            <p:cond delay="0"/>
                                          </p:stCondLst>
                                        </p:cTn>
                                        <p:tgtEl>
                                          <p:spTgt spid="1909769"/>
                                        </p:tgtEl>
                                        <p:attrNameLst>
                                          <p:attrName>style.visibility</p:attrName>
                                        </p:attrNameLst>
                                      </p:cBhvr>
                                      <p:to>
                                        <p:strVal val="visible"/>
                                      </p:to>
                                    </p:set>
                                    <p:animEffect transition="in" filter="dissolve">
                                      <p:cBhvr>
                                        <p:cTn id="65" dur="500"/>
                                        <p:tgtEl>
                                          <p:spTgt spid="1909769"/>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5" presetClass="entr" presetSubtype="10" fill="hold" grpId="0" nodeType="clickEffect">
                                  <p:stCondLst>
                                    <p:cond delay="0"/>
                                  </p:stCondLst>
                                  <p:childTnLst>
                                    <p:set>
                                      <p:cBhvr>
                                        <p:cTn id="69" dur="1" fill="hold">
                                          <p:stCondLst>
                                            <p:cond delay="0"/>
                                          </p:stCondLst>
                                        </p:cTn>
                                        <p:tgtEl>
                                          <p:spTgt spid="1909771"/>
                                        </p:tgtEl>
                                        <p:attrNameLst>
                                          <p:attrName>style.visibility</p:attrName>
                                        </p:attrNameLst>
                                      </p:cBhvr>
                                      <p:to>
                                        <p:strVal val="visible"/>
                                      </p:to>
                                    </p:set>
                                    <p:animEffect transition="in" filter="checkerboard(across)">
                                      <p:cBhvr>
                                        <p:cTn id="70" dur="500"/>
                                        <p:tgtEl>
                                          <p:spTgt spid="19097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9767" grpId="0" animBg="1"/>
      <p:bldP spid="1909771" grpId="0" animBg="1"/>
    </p:bldLst>
  </p:timing>
</p:sld>
</file>

<file path=ppt/slides/slide2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341180F3-0112-7D4B-BD61-8D864B1E6193}"/>
              </a:ext>
            </a:extLst>
          </p:cNvPr>
          <p:cNvSpPr>
            <a:spLocks noGrp="1" noChangeArrowheads="1"/>
          </p:cNvSpPr>
          <p:nvPr>
            <p:ph type="ctrTitle"/>
          </p:nvPr>
        </p:nvSpPr>
        <p:spPr>
          <a:xfrm flipV="1">
            <a:off x="1657350" y="857250"/>
            <a:ext cx="5829300" cy="52388"/>
          </a:xfrm>
        </p:spPr>
        <p:txBody>
          <a:bodyPr rtlCol="0" anchor="ctr">
            <a:normAutofit fontScale="90000"/>
          </a:bodyPr>
          <a:lstStyle/>
          <a:p>
            <a:pPr eaLnBrk="1" fontAlgn="auto" hangingPunct="1">
              <a:spcAft>
                <a:spcPts val="0"/>
              </a:spcAft>
              <a:defRPr/>
            </a:pPr>
            <a:endParaRPr lang="zh-CN" altLang="zh-CN" sz="3300"/>
          </a:p>
        </p:txBody>
      </p:sp>
      <p:sp>
        <p:nvSpPr>
          <p:cNvPr id="1990659" name="Rectangle 3">
            <a:extLst>
              <a:ext uri="{FF2B5EF4-FFF2-40B4-BE49-F238E27FC236}">
                <a16:creationId xmlns:a16="http://schemas.microsoft.com/office/drawing/2014/main" id="{D2E92F69-42DA-5A4B-AF47-C3EF49B67DB7}"/>
              </a:ext>
            </a:extLst>
          </p:cNvPr>
          <p:cNvSpPr>
            <a:spLocks noGrp="1" noChangeArrowheads="1"/>
          </p:cNvSpPr>
          <p:nvPr>
            <p:ph type="subTitle" idx="1"/>
          </p:nvPr>
        </p:nvSpPr>
        <p:spPr>
          <a:xfrm>
            <a:off x="1143000" y="857250"/>
            <a:ext cx="3482579" cy="5143500"/>
          </a:xfrm>
          <a:ln>
            <a:solidFill>
              <a:schemeClr val="tx1"/>
            </a:solidFill>
            <a:miter lim="800000"/>
            <a:headEnd/>
            <a:tailEnd/>
          </a:ln>
          <a:extLst>
            <a:ext uri="{909E8E84-426E-40DD-AFC4-6F175D3DCCD1}">
              <a14:hiddenFill xmlns:a14="http://schemas.microsoft.com/office/drawing/2010/main">
                <a:gradFill rotWithShape="0">
                  <a:gsLst>
                    <a:gs pos="0">
                      <a:srgbClr val="5E9EFF"/>
                    </a:gs>
                    <a:gs pos="20000">
                      <a:srgbClr val="85C2FF"/>
                    </a:gs>
                    <a:gs pos="35001">
                      <a:srgbClr val="C4D6EB"/>
                    </a:gs>
                    <a:gs pos="50000">
                      <a:srgbClr val="FFEBFA"/>
                    </a:gs>
                    <a:gs pos="64999">
                      <a:srgbClr val="C4D6EB"/>
                    </a:gs>
                    <a:gs pos="80000">
                      <a:srgbClr val="85C2FF"/>
                    </a:gs>
                    <a:gs pos="100000">
                      <a:srgbClr val="5E9EFF"/>
                    </a:gs>
                  </a:gsLst>
                  <a:lin ang="2700000" scaled="1"/>
                </a:gradFill>
              </a14:hiddenFill>
            </a:ext>
          </a:extLst>
        </p:spPr>
        <p:txBody>
          <a:bodyPr/>
          <a:lstStyle/>
          <a:p>
            <a:pPr algn="l" eaLnBrk="1" hangingPunct="1">
              <a:spcBef>
                <a:spcPct val="0"/>
              </a:spcBef>
            </a:pPr>
            <a:r>
              <a:rPr lang="en-US" altLang="zh-CN" sz="1650"/>
              <a:t>#include &lt;iostream.h&gt;</a:t>
            </a:r>
          </a:p>
          <a:p>
            <a:pPr algn="l" eaLnBrk="1" hangingPunct="1">
              <a:spcBef>
                <a:spcPct val="0"/>
              </a:spcBef>
            </a:pPr>
            <a:r>
              <a:rPr lang="en-US" altLang="zh-CN" sz="1650">
                <a:solidFill>
                  <a:srgbClr val="FF0000"/>
                </a:solidFill>
              </a:rPr>
              <a:t>class Point { </a:t>
            </a:r>
          </a:p>
          <a:p>
            <a:pPr algn="l" eaLnBrk="1" hangingPunct="1">
              <a:spcBef>
                <a:spcPct val="0"/>
              </a:spcBef>
            </a:pPr>
            <a:r>
              <a:rPr lang="en-US" altLang="zh-CN" sz="1650">
                <a:solidFill>
                  <a:srgbClr val="FF0000"/>
                </a:solidFill>
              </a:rPr>
              <a:t>public: </a:t>
            </a:r>
          </a:p>
          <a:p>
            <a:pPr algn="l" eaLnBrk="1" hangingPunct="1">
              <a:spcBef>
                <a:spcPct val="0"/>
              </a:spcBef>
            </a:pPr>
            <a:r>
              <a:rPr lang="en-US" altLang="zh-CN" sz="1650">
                <a:solidFill>
                  <a:srgbClr val="FF0000"/>
                </a:solidFill>
              </a:rPr>
              <a:t>	Point(int i,int j) {x=i;y=j;} </a:t>
            </a:r>
          </a:p>
          <a:p>
            <a:pPr algn="l" eaLnBrk="1" hangingPunct="1">
              <a:spcBef>
                <a:spcPct val="0"/>
              </a:spcBef>
            </a:pPr>
            <a:r>
              <a:rPr lang="en-US" altLang="zh-CN" sz="1650">
                <a:solidFill>
                  <a:srgbClr val="FF0000"/>
                </a:solidFill>
              </a:rPr>
              <a:t>	</a:t>
            </a:r>
            <a:r>
              <a:rPr lang="en-US" altLang="zh-CN" sz="1650">
                <a:solidFill>
                  <a:srgbClr val="008000"/>
                </a:solidFill>
              </a:rPr>
              <a:t>virtual</a:t>
            </a:r>
            <a:r>
              <a:rPr lang="en-US" altLang="zh-CN" sz="1650">
                <a:solidFill>
                  <a:srgbClr val="FF0000"/>
                </a:solidFill>
              </a:rPr>
              <a:t> int Area(){return 0;} </a:t>
            </a:r>
          </a:p>
          <a:p>
            <a:pPr algn="l" eaLnBrk="1" hangingPunct="1">
              <a:spcBef>
                <a:spcPct val="0"/>
              </a:spcBef>
            </a:pPr>
            <a:r>
              <a:rPr lang="en-US" altLang="zh-CN" sz="1650">
                <a:solidFill>
                  <a:srgbClr val="FF0000"/>
                </a:solidFill>
              </a:rPr>
              <a:t>private: int x,y; </a:t>
            </a:r>
          </a:p>
          <a:p>
            <a:pPr algn="l" eaLnBrk="1" hangingPunct="1">
              <a:spcBef>
                <a:spcPct val="0"/>
              </a:spcBef>
            </a:pPr>
            <a:r>
              <a:rPr lang="en-US" altLang="zh-CN" sz="1650">
                <a:solidFill>
                  <a:srgbClr val="FF0000"/>
                </a:solidFill>
              </a:rPr>
              <a:t>}; </a:t>
            </a:r>
          </a:p>
          <a:p>
            <a:pPr algn="l" eaLnBrk="1" hangingPunct="1">
              <a:spcBef>
                <a:spcPct val="0"/>
              </a:spcBef>
            </a:pPr>
            <a:r>
              <a:rPr lang="en-US" altLang="zh-CN" sz="1650">
                <a:solidFill>
                  <a:srgbClr val="000099"/>
                </a:solidFill>
              </a:rPr>
              <a:t>class Rectangle :public Point { </a:t>
            </a:r>
          </a:p>
          <a:p>
            <a:pPr algn="l" eaLnBrk="1" hangingPunct="1">
              <a:spcBef>
                <a:spcPct val="0"/>
              </a:spcBef>
            </a:pPr>
            <a:r>
              <a:rPr lang="en-US" altLang="zh-CN" sz="1650">
                <a:solidFill>
                  <a:srgbClr val="000099"/>
                </a:solidFill>
              </a:rPr>
              <a:t>public: </a:t>
            </a:r>
          </a:p>
          <a:p>
            <a:pPr algn="l" eaLnBrk="1" hangingPunct="1">
              <a:spcBef>
                <a:spcPct val="0"/>
              </a:spcBef>
            </a:pPr>
            <a:r>
              <a:rPr lang="en-US" altLang="zh-CN" sz="1650">
                <a:solidFill>
                  <a:srgbClr val="000099"/>
                </a:solidFill>
              </a:rPr>
              <a:t>          Rectangle(int i,int j,int k,int l):Point(i,j) { w=k;h=l; } </a:t>
            </a:r>
          </a:p>
          <a:p>
            <a:pPr algn="l" eaLnBrk="1" hangingPunct="1">
              <a:spcBef>
                <a:spcPct val="0"/>
              </a:spcBef>
            </a:pPr>
            <a:r>
              <a:rPr lang="en-US" altLang="zh-CN" sz="1650">
                <a:solidFill>
                  <a:srgbClr val="000099"/>
                </a:solidFill>
              </a:rPr>
              <a:t>         </a:t>
            </a:r>
            <a:r>
              <a:rPr lang="en-US" altLang="zh-CN" sz="1650">
                <a:solidFill>
                  <a:srgbClr val="008000"/>
                </a:solidFill>
              </a:rPr>
              <a:t>virtual</a:t>
            </a:r>
            <a:r>
              <a:rPr lang="en-US" altLang="zh-CN" sz="1650">
                <a:solidFill>
                  <a:srgbClr val="000099"/>
                </a:solidFill>
              </a:rPr>
              <a:t> int Area(){return w*h;} </a:t>
            </a:r>
          </a:p>
          <a:p>
            <a:pPr algn="l" eaLnBrk="1" hangingPunct="1">
              <a:spcBef>
                <a:spcPct val="0"/>
              </a:spcBef>
            </a:pPr>
            <a:r>
              <a:rPr lang="en-US" altLang="zh-CN" sz="1650">
                <a:solidFill>
                  <a:srgbClr val="000099"/>
                </a:solidFill>
              </a:rPr>
              <a:t>private:int w,h; </a:t>
            </a:r>
          </a:p>
          <a:p>
            <a:pPr algn="l" eaLnBrk="1" hangingPunct="1">
              <a:spcBef>
                <a:spcPct val="0"/>
              </a:spcBef>
            </a:pPr>
            <a:r>
              <a:rPr lang="en-US" altLang="zh-CN" sz="1650">
                <a:solidFill>
                  <a:srgbClr val="000099"/>
                </a:solidFill>
              </a:rPr>
              <a:t>}; </a:t>
            </a:r>
          </a:p>
        </p:txBody>
      </p:sp>
      <p:sp>
        <p:nvSpPr>
          <p:cNvPr id="12" name="灯片编号占位符 5">
            <a:extLst>
              <a:ext uri="{FF2B5EF4-FFF2-40B4-BE49-F238E27FC236}">
                <a16:creationId xmlns:a16="http://schemas.microsoft.com/office/drawing/2014/main" id="{90692AEB-1EBC-B34B-BEAB-BA867B1E0C4A}"/>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algn="r" defTabSz="457200" rtl="0" eaLnBrk="1" fontAlgn="auto" hangingPunct="1">
              <a:spcBef>
                <a:spcPts val="0"/>
              </a:spcBef>
              <a:spcAft>
                <a:spcPts val="0"/>
              </a:spcAft>
              <a:defRPr sz="12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578BA9D8-80F9-EC49-ACA6-F087BF06F900}" type="slidenum">
              <a:rPr lang="en-US" altLang="zh-CN" smtClean="0"/>
              <a:pPr>
                <a:defRPr/>
              </a:pPr>
              <a:t>289</a:t>
            </a:fld>
            <a:endParaRPr lang="en-US" altLang="zh-CN"/>
          </a:p>
        </p:txBody>
      </p:sp>
      <p:sp>
        <p:nvSpPr>
          <p:cNvPr id="30724" name="Text Box 4">
            <a:extLst>
              <a:ext uri="{FF2B5EF4-FFF2-40B4-BE49-F238E27FC236}">
                <a16:creationId xmlns:a16="http://schemas.microsoft.com/office/drawing/2014/main" id="{9C7A484E-3781-EA4D-A9D3-CEFBE83FB8B6}"/>
              </a:ext>
            </a:extLst>
          </p:cNvPr>
          <p:cNvSpPr txBox="1">
            <a:spLocks noChangeArrowheads="1"/>
          </p:cNvSpPr>
          <p:nvPr/>
        </p:nvSpPr>
        <p:spPr bwMode="auto">
          <a:xfrm>
            <a:off x="3437335" y="857250"/>
            <a:ext cx="2755106" cy="415498"/>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20000"/>
              </a:spcBef>
              <a:buFontTx/>
              <a:buNone/>
            </a:pPr>
            <a:r>
              <a:rPr kumimoji="1" lang="zh-CN" altLang="en-US" sz="2100">
                <a:solidFill>
                  <a:srgbClr val="FF0000"/>
                </a:solidFill>
                <a:latin typeface="楷体_GB2312" pitchFamily="49" charset="-122"/>
                <a:ea typeface="楷体_GB2312" pitchFamily="49" charset="-122"/>
              </a:rPr>
              <a:t>解决办法</a:t>
            </a:r>
            <a:endParaRPr kumimoji="1" lang="zh-CN" altLang="en-US" sz="2100">
              <a:latin typeface="楷体_GB2312" pitchFamily="49" charset="-122"/>
              <a:ea typeface="楷体_GB2312" pitchFamily="49" charset="-122"/>
            </a:endParaRPr>
          </a:p>
        </p:txBody>
      </p:sp>
      <p:sp>
        <p:nvSpPr>
          <p:cNvPr id="1990661" name="Rectangle 5">
            <a:extLst>
              <a:ext uri="{FF2B5EF4-FFF2-40B4-BE49-F238E27FC236}">
                <a16:creationId xmlns:a16="http://schemas.microsoft.com/office/drawing/2014/main" id="{7121A7B4-2225-644A-9AA8-AE4D15A73CC7}"/>
              </a:ext>
            </a:extLst>
          </p:cNvPr>
          <p:cNvSpPr>
            <a:spLocks noChangeArrowheads="1"/>
          </p:cNvSpPr>
          <p:nvPr/>
        </p:nvSpPr>
        <p:spPr bwMode="auto">
          <a:xfrm>
            <a:off x="4733926" y="1269207"/>
            <a:ext cx="3050381" cy="3817144"/>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rgbClr val="5E9EFF"/>
                    </a:gs>
                    <a:gs pos="20000">
                      <a:srgbClr val="85C2FF"/>
                    </a:gs>
                    <a:gs pos="35001">
                      <a:srgbClr val="C4D6EB"/>
                    </a:gs>
                    <a:gs pos="50000">
                      <a:srgbClr val="FFEBFA"/>
                    </a:gs>
                    <a:gs pos="64999">
                      <a:srgbClr val="C4D6EB"/>
                    </a:gs>
                    <a:gs pos="80000">
                      <a:srgbClr val="85C2FF"/>
                    </a:gs>
                    <a:gs pos="100000">
                      <a:srgbClr val="5E9EFF"/>
                    </a:gs>
                  </a:gsLst>
                  <a:lin ang="27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kumimoji="1" lang="en-US" altLang="zh-CN" sz="1650" b="1">
                <a:solidFill>
                  <a:srgbClr val="008000"/>
                </a:solidFill>
                <a:latin typeface="Times New Roman" panose="02020603050405020304" pitchFamily="18" charset="0"/>
              </a:rPr>
              <a:t>void fun(Point &amp;s) { </a:t>
            </a:r>
          </a:p>
          <a:p>
            <a:pPr eaLnBrk="1" hangingPunct="1">
              <a:lnSpc>
                <a:spcPct val="100000"/>
              </a:lnSpc>
              <a:spcBef>
                <a:spcPct val="0"/>
              </a:spcBef>
              <a:buFontTx/>
              <a:buNone/>
            </a:pPr>
            <a:r>
              <a:rPr kumimoji="1" lang="en-US" altLang="zh-CN" sz="1650" b="1">
                <a:solidFill>
                  <a:srgbClr val="008000"/>
                </a:solidFill>
                <a:latin typeface="Times New Roman" panose="02020603050405020304" pitchFamily="18" charset="0"/>
              </a:rPr>
              <a:t>	cout&lt;&lt;s.Area()&lt;&lt;endl; </a:t>
            </a:r>
          </a:p>
          <a:p>
            <a:pPr eaLnBrk="1" hangingPunct="1">
              <a:lnSpc>
                <a:spcPct val="100000"/>
              </a:lnSpc>
              <a:spcBef>
                <a:spcPct val="0"/>
              </a:spcBef>
              <a:buFontTx/>
              <a:buNone/>
            </a:pPr>
            <a:r>
              <a:rPr kumimoji="1" lang="en-US" altLang="zh-CN" sz="1650" b="1">
                <a:solidFill>
                  <a:srgbClr val="008000"/>
                </a:solidFill>
                <a:latin typeface="Times New Roman" panose="02020603050405020304" pitchFamily="18" charset="0"/>
              </a:rPr>
              <a:t>} </a:t>
            </a:r>
          </a:p>
          <a:p>
            <a:pPr eaLnBrk="1" hangingPunct="1">
              <a:lnSpc>
                <a:spcPct val="100000"/>
              </a:lnSpc>
              <a:spcBef>
                <a:spcPct val="0"/>
              </a:spcBef>
              <a:buFontTx/>
              <a:buNone/>
            </a:pPr>
            <a:endParaRPr kumimoji="1" lang="en-US" altLang="zh-CN" sz="1650" b="1">
              <a:solidFill>
                <a:srgbClr val="008000"/>
              </a:solidFill>
              <a:latin typeface="Times New Roman" panose="02020603050405020304" pitchFamily="18" charset="0"/>
            </a:endParaRPr>
          </a:p>
          <a:p>
            <a:pPr eaLnBrk="1" hangingPunct="1">
              <a:lnSpc>
                <a:spcPct val="100000"/>
              </a:lnSpc>
              <a:spcBef>
                <a:spcPct val="0"/>
              </a:spcBef>
              <a:buFontTx/>
              <a:buNone/>
            </a:pPr>
            <a:r>
              <a:rPr kumimoji="1" lang="en-US" altLang="zh-CN" sz="1650" b="1">
                <a:latin typeface="Times New Roman" panose="02020603050405020304" pitchFamily="18" charset="0"/>
              </a:rPr>
              <a:t>void main() { </a:t>
            </a:r>
          </a:p>
          <a:p>
            <a:pPr eaLnBrk="1" hangingPunct="1">
              <a:lnSpc>
                <a:spcPct val="100000"/>
              </a:lnSpc>
              <a:spcBef>
                <a:spcPct val="0"/>
              </a:spcBef>
              <a:buFontTx/>
              <a:buNone/>
            </a:pPr>
            <a:r>
              <a:rPr kumimoji="1" lang="en-US" altLang="zh-CN" sz="2400" b="1">
                <a:latin typeface="Times New Roman" panose="02020603050405020304" pitchFamily="18" charset="0"/>
              </a:rPr>
              <a:t>	</a:t>
            </a:r>
            <a:r>
              <a:rPr kumimoji="1" lang="en-US" altLang="zh-CN" sz="1650" b="1">
                <a:latin typeface="Times New Roman" panose="02020603050405020304" pitchFamily="18" charset="0"/>
              </a:rPr>
              <a:t>Rectangle rec(3,4,5,6); </a:t>
            </a:r>
          </a:p>
          <a:p>
            <a:pPr eaLnBrk="1" hangingPunct="1">
              <a:lnSpc>
                <a:spcPct val="100000"/>
              </a:lnSpc>
              <a:spcBef>
                <a:spcPct val="0"/>
              </a:spcBef>
              <a:buFontTx/>
              <a:buNone/>
            </a:pPr>
            <a:r>
              <a:rPr kumimoji="1" lang="en-US" altLang="zh-CN" sz="1650" b="1">
                <a:latin typeface="Times New Roman" panose="02020603050405020304" pitchFamily="18" charset="0"/>
              </a:rPr>
              <a:t>	fun(rec); </a:t>
            </a:r>
          </a:p>
          <a:p>
            <a:pPr eaLnBrk="1" hangingPunct="1">
              <a:lnSpc>
                <a:spcPct val="100000"/>
              </a:lnSpc>
              <a:spcBef>
                <a:spcPct val="0"/>
              </a:spcBef>
              <a:buFontTx/>
              <a:buNone/>
            </a:pPr>
            <a:r>
              <a:rPr kumimoji="1" lang="en-US" altLang="zh-CN" sz="1650" b="1">
                <a:latin typeface="Times New Roman" panose="02020603050405020304" pitchFamily="18" charset="0"/>
              </a:rPr>
              <a:t>}</a:t>
            </a:r>
            <a:r>
              <a:rPr kumimoji="1" lang="en-US" altLang="zh-CN" sz="1650">
                <a:latin typeface="Times New Roman" panose="02020603050405020304" pitchFamily="18" charset="0"/>
              </a:rPr>
              <a:t> </a:t>
            </a:r>
          </a:p>
        </p:txBody>
      </p:sp>
      <p:sp>
        <p:nvSpPr>
          <p:cNvPr id="30726" name="Text Box 6">
            <a:extLst>
              <a:ext uri="{FF2B5EF4-FFF2-40B4-BE49-F238E27FC236}">
                <a16:creationId xmlns:a16="http://schemas.microsoft.com/office/drawing/2014/main" id="{137DD3F2-1DDD-C946-BEE8-B8B5D273463A}"/>
              </a:ext>
            </a:extLst>
          </p:cNvPr>
          <p:cNvSpPr txBox="1">
            <a:spLocks noChangeArrowheads="1"/>
          </p:cNvSpPr>
          <p:nvPr/>
        </p:nvSpPr>
        <p:spPr bwMode="auto">
          <a:xfrm>
            <a:off x="6179344" y="857250"/>
            <a:ext cx="972741" cy="369332"/>
          </a:xfrm>
          <a:prstGeom prst="rect">
            <a:avLst/>
          </a:prstGeom>
          <a:noFill/>
          <a:ln>
            <a:noFill/>
          </a:ln>
          <a:effectLst/>
          <a:extLst>
            <a:ext uri="{909E8E84-426E-40DD-AFC4-6F175D3DCCD1}">
              <a14:hiddenFill xmlns:a14="http://schemas.microsoft.com/office/drawing/2010/main">
                <a:gradFill rotWithShape="0">
                  <a:gsLst>
                    <a:gs pos="0">
                      <a:srgbClr val="FFEFD1"/>
                    </a:gs>
                    <a:gs pos="64999">
                      <a:srgbClr val="F0EBD5"/>
                    </a:gs>
                    <a:gs pos="100000">
                      <a:srgbClr val="D1C39F"/>
                    </a:gs>
                  </a:gsLst>
                  <a:path path="shape">
                    <a:fillToRect l="50000" t="50000" r="50000" b="50000"/>
                  </a:path>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kumimoji="1" lang="zh-CN" altLang="en-US" sz="1800">
                <a:latin typeface="楷体_GB2312" pitchFamily="49" charset="-122"/>
                <a:ea typeface="楷体_GB2312" pitchFamily="49" charset="-122"/>
                <a:hlinkClick r:id="rId2" action="ppaction://hlinkfile"/>
              </a:rPr>
              <a:t>例</a:t>
            </a:r>
            <a:r>
              <a:rPr kumimoji="1" lang="en-US" altLang="zh-CN" sz="1800">
                <a:latin typeface="楷体_GB2312" pitchFamily="49" charset="-122"/>
                <a:ea typeface="楷体_GB2312" pitchFamily="49" charset="-122"/>
                <a:hlinkClick r:id="rId2" action="ppaction://hlinkfile"/>
              </a:rPr>
              <a:t>12-4</a:t>
            </a:r>
            <a:endParaRPr kumimoji="1" lang="en-US" altLang="zh-CN" sz="1800">
              <a:latin typeface="楷体_GB2312" pitchFamily="49" charset="-122"/>
              <a:ea typeface="楷体_GB2312" pitchFamily="49" charset="-122"/>
            </a:endParaRPr>
          </a:p>
        </p:txBody>
      </p:sp>
      <p:sp>
        <p:nvSpPr>
          <p:cNvPr id="1990664" name="Text Box 8">
            <a:extLst>
              <a:ext uri="{FF2B5EF4-FFF2-40B4-BE49-F238E27FC236}">
                <a16:creationId xmlns:a16="http://schemas.microsoft.com/office/drawing/2014/main" id="{FC419B38-B4FA-9544-985B-858D3F7EFEF7}"/>
              </a:ext>
            </a:extLst>
          </p:cNvPr>
          <p:cNvSpPr txBox="1">
            <a:spLocks noChangeArrowheads="1"/>
          </p:cNvSpPr>
          <p:nvPr/>
        </p:nvSpPr>
        <p:spPr bwMode="auto">
          <a:xfrm>
            <a:off x="1143000" y="5110163"/>
            <a:ext cx="6858000" cy="923330"/>
          </a:xfrm>
          <a:prstGeom prst="rect">
            <a:avLst/>
          </a:prstGeom>
          <a:solidFill>
            <a:srgbClr val="99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20000"/>
              </a:spcBef>
              <a:buFontTx/>
              <a:buNone/>
            </a:pPr>
            <a:r>
              <a:rPr kumimoji="1" lang="zh-CN" altLang="en-US" sz="1800" b="1">
                <a:solidFill>
                  <a:schemeClr val="tx2"/>
                </a:solidFill>
                <a:latin typeface="楷体_GB2312" pitchFamily="49" charset="-122"/>
                <a:ea typeface="楷体_GB2312" pitchFamily="49" charset="-122"/>
              </a:rPr>
              <a:t>分析程序：由于说明了虚函数，所以在</a:t>
            </a:r>
            <a:r>
              <a:rPr kumimoji="1" lang="en-US" altLang="zh-CN" sz="1800" b="1">
                <a:solidFill>
                  <a:schemeClr val="tx2"/>
                </a:solidFill>
                <a:latin typeface="楷体_GB2312" pitchFamily="49" charset="-122"/>
                <a:ea typeface="楷体_GB2312" pitchFamily="49" charset="-122"/>
              </a:rPr>
              <a:t>fun()</a:t>
            </a:r>
            <a:r>
              <a:rPr kumimoji="1" lang="zh-CN" altLang="en-US" sz="1800" b="1">
                <a:solidFill>
                  <a:schemeClr val="tx2"/>
                </a:solidFill>
                <a:latin typeface="楷体_GB2312" pitchFamily="49" charset="-122"/>
                <a:ea typeface="楷体_GB2312" pitchFamily="49" charset="-122"/>
              </a:rPr>
              <a:t>函数中的引用对象参数</a:t>
            </a:r>
            <a:r>
              <a:rPr kumimoji="1" lang="en-US" altLang="zh-CN" sz="1800" b="1">
                <a:solidFill>
                  <a:schemeClr val="tx2"/>
                </a:solidFill>
                <a:latin typeface="楷体_GB2312" pitchFamily="49" charset="-122"/>
                <a:ea typeface="楷体_GB2312" pitchFamily="49" charset="-122"/>
              </a:rPr>
              <a:t>p</a:t>
            </a:r>
            <a:r>
              <a:rPr kumimoji="1" lang="zh-CN" altLang="en-US" sz="1800" b="1">
                <a:solidFill>
                  <a:schemeClr val="tx2"/>
                </a:solidFill>
                <a:latin typeface="楷体_GB2312" pitchFamily="49" charset="-122"/>
                <a:ea typeface="楷体_GB2312" pitchFamily="49" charset="-122"/>
              </a:rPr>
              <a:t>被动态联编，该函数体内调用的</a:t>
            </a:r>
            <a:r>
              <a:rPr kumimoji="1" lang="en-US" altLang="zh-CN" sz="1800" b="1">
                <a:solidFill>
                  <a:schemeClr val="tx2"/>
                </a:solidFill>
                <a:latin typeface="楷体_GB2312" pitchFamily="49" charset="-122"/>
                <a:ea typeface="楷体_GB2312" pitchFamily="49" charset="-122"/>
              </a:rPr>
              <a:t>area()</a:t>
            </a:r>
            <a:r>
              <a:rPr kumimoji="1" lang="zh-CN" altLang="en-US" sz="1800" b="1">
                <a:solidFill>
                  <a:schemeClr val="tx2"/>
                </a:solidFill>
                <a:latin typeface="楷体_GB2312" pitchFamily="49" charset="-122"/>
                <a:ea typeface="楷体_GB2312" pitchFamily="49" charset="-122"/>
              </a:rPr>
              <a:t>函数是在运行中束定的。且被确定为</a:t>
            </a:r>
            <a:r>
              <a:rPr kumimoji="1" lang="en-US" altLang="zh-CN" sz="1800" b="1">
                <a:solidFill>
                  <a:schemeClr val="tx2"/>
                </a:solidFill>
                <a:latin typeface="楷体_GB2312" pitchFamily="49" charset="-122"/>
                <a:ea typeface="楷体_GB2312" pitchFamily="49" charset="-122"/>
              </a:rPr>
              <a:t>rect</a:t>
            </a:r>
            <a:r>
              <a:rPr kumimoji="1" lang="zh-CN" altLang="en-US" sz="1800" b="1">
                <a:solidFill>
                  <a:schemeClr val="tx2"/>
                </a:solidFill>
                <a:latin typeface="楷体_GB2312" pitchFamily="49" charset="-122"/>
                <a:ea typeface="楷体_GB2312" pitchFamily="49" charset="-122"/>
              </a:rPr>
              <a:t>类中的</a:t>
            </a:r>
            <a:r>
              <a:rPr kumimoji="1" lang="en-US" altLang="zh-CN" sz="1800" b="1">
                <a:solidFill>
                  <a:schemeClr val="tx2"/>
                </a:solidFill>
                <a:latin typeface="楷体_GB2312" pitchFamily="49" charset="-122"/>
                <a:ea typeface="楷体_GB2312" pitchFamily="49" charset="-122"/>
              </a:rPr>
              <a:t>area()</a:t>
            </a:r>
            <a:r>
              <a:rPr kumimoji="1" lang="zh-CN" altLang="en-US" sz="1800" b="1">
                <a:solidFill>
                  <a:schemeClr val="tx2"/>
                </a:solidFill>
                <a:latin typeface="楷体_GB2312" pitchFamily="49" charset="-122"/>
                <a:ea typeface="楷体_GB2312" pitchFamily="49" charset="-122"/>
              </a:rPr>
              <a:t>函数。 </a:t>
            </a:r>
          </a:p>
        </p:txBody>
      </p:sp>
      <p:sp>
        <p:nvSpPr>
          <p:cNvPr id="30728" name="Text Box 9">
            <a:extLst>
              <a:ext uri="{FF2B5EF4-FFF2-40B4-BE49-F238E27FC236}">
                <a16:creationId xmlns:a16="http://schemas.microsoft.com/office/drawing/2014/main" id="{9E9AD98D-1679-1C4B-B6F5-7A91E70D9673}"/>
              </a:ext>
            </a:extLst>
          </p:cNvPr>
          <p:cNvSpPr txBox="1">
            <a:spLocks noChangeArrowheads="1"/>
          </p:cNvSpPr>
          <p:nvPr/>
        </p:nvSpPr>
        <p:spPr bwMode="auto">
          <a:xfrm>
            <a:off x="6986588" y="857250"/>
            <a:ext cx="1107281" cy="646331"/>
          </a:xfrm>
          <a:prstGeom prst="rect">
            <a:avLst/>
          </a:prstGeom>
          <a:noFill/>
          <a:ln>
            <a:noFill/>
          </a:ln>
          <a:effectLst/>
          <a:extLst>
            <a:ext uri="{909E8E84-426E-40DD-AFC4-6F175D3DCCD1}">
              <a14:hiddenFill xmlns:a14="http://schemas.microsoft.com/office/drawing/2010/main">
                <a:gradFill rotWithShape="0">
                  <a:gsLst>
                    <a:gs pos="0">
                      <a:srgbClr val="FFEFD1"/>
                    </a:gs>
                    <a:gs pos="64999">
                      <a:srgbClr val="F0EBD5"/>
                    </a:gs>
                    <a:gs pos="100000">
                      <a:srgbClr val="D1C39F"/>
                    </a:gs>
                  </a:gsLst>
                  <a:path path="shape">
                    <a:fillToRect l="50000" t="50000" r="50000" b="50000"/>
                  </a:path>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kumimoji="1" lang="zh-CN" altLang="en-US" sz="1800">
                <a:latin typeface="楷体_GB2312" pitchFamily="49" charset="-122"/>
                <a:ea typeface="楷体_GB2312" pitchFamily="49" charset="-122"/>
                <a:hlinkClick r:id="rId3" action="ppaction://hlinkfile"/>
              </a:rPr>
              <a:t>例</a:t>
            </a:r>
            <a:r>
              <a:rPr kumimoji="1" lang="en-US" altLang="zh-CN" sz="1800">
                <a:latin typeface="楷体_GB2312" pitchFamily="49" charset="-122"/>
                <a:ea typeface="楷体_GB2312" pitchFamily="49" charset="-122"/>
                <a:hlinkClick r:id="rId3" action="ppaction://hlinkfile"/>
              </a:rPr>
              <a:t>12-4-1</a:t>
            </a:r>
            <a:endParaRPr kumimoji="1" lang="en-US" altLang="zh-CN" sz="1800">
              <a:latin typeface="楷体_GB2312" pitchFamily="49" charset="-122"/>
              <a:ea typeface="楷体_GB2312" pitchFamily="49" charset="-122"/>
            </a:endParaRPr>
          </a:p>
        </p:txBody>
      </p:sp>
      <p:pic>
        <p:nvPicPr>
          <p:cNvPr id="1990666" name="Picture 10">
            <a:extLst>
              <a:ext uri="{FF2B5EF4-FFF2-40B4-BE49-F238E27FC236}">
                <a16:creationId xmlns:a16="http://schemas.microsoft.com/office/drawing/2014/main" id="{E6FA69C5-8589-8E4E-8B3A-82863B9702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6850" r="64699" b="84512"/>
          <a:stretch>
            <a:fillRect/>
          </a:stretch>
        </p:blipFill>
        <p:spPr bwMode="auto">
          <a:xfrm>
            <a:off x="4842272" y="3699272"/>
            <a:ext cx="2700338" cy="432197"/>
          </a:xfrm>
          <a:prstGeom prst="rect">
            <a:avLst/>
          </a:prstGeom>
          <a:noFill/>
          <a:ln>
            <a:noFill/>
          </a:ln>
          <a:effectLst/>
          <a:extLst>
            <a:ext uri="{909E8E84-426E-40DD-AFC4-6F175D3DCCD1}">
              <a14:hiddenFill xmlns:a14="http://schemas.microsoft.com/office/drawing/2010/main">
                <a:gradFill rotWithShape="0">
                  <a:gsLst>
                    <a:gs pos="0">
                      <a:srgbClr val="FFEFD1"/>
                    </a:gs>
                    <a:gs pos="64999">
                      <a:srgbClr val="F0EBD5"/>
                    </a:gs>
                    <a:gs pos="100000">
                      <a:srgbClr val="D1C39F"/>
                    </a:gs>
                  </a:gsLst>
                  <a:path path="shape">
                    <a:fillToRect l="50000" t="50000" r="50000" b="50000"/>
                  </a:path>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36495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90659">
                                            <p:txEl>
                                              <p:pRg st="0" end="0"/>
                                            </p:txEl>
                                          </p:spTgt>
                                        </p:tgtEl>
                                        <p:attrNameLst>
                                          <p:attrName>style.visibility</p:attrName>
                                        </p:attrNameLst>
                                      </p:cBhvr>
                                      <p:to>
                                        <p:strVal val="visible"/>
                                      </p:to>
                                    </p:set>
                                    <p:anim calcmode="lin" valueType="num">
                                      <p:cBhvr additive="base">
                                        <p:cTn id="7" dur="500" fill="hold"/>
                                        <p:tgtEl>
                                          <p:spTgt spid="19906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9065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990659">
                                            <p:txEl>
                                              <p:pRg st="1" end="1"/>
                                            </p:txEl>
                                          </p:spTgt>
                                        </p:tgtEl>
                                        <p:attrNameLst>
                                          <p:attrName>style.visibility</p:attrName>
                                        </p:attrNameLst>
                                      </p:cBhvr>
                                      <p:to>
                                        <p:strVal val="visible"/>
                                      </p:to>
                                    </p:set>
                                    <p:anim calcmode="lin" valueType="num">
                                      <p:cBhvr additive="base">
                                        <p:cTn id="11" dur="500" fill="hold"/>
                                        <p:tgtEl>
                                          <p:spTgt spid="199065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99065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990659">
                                            <p:txEl>
                                              <p:pRg st="2" end="2"/>
                                            </p:txEl>
                                          </p:spTgt>
                                        </p:tgtEl>
                                        <p:attrNameLst>
                                          <p:attrName>style.visibility</p:attrName>
                                        </p:attrNameLst>
                                      </p:cBhvr>
                                      <p:to>
                                        <p:strVal val="visible"/>
                                      </p:to>
                                    </p:set>
                                    <p:anim calcmode="lin" valueType="num">
                                      <p:cBhvr additive="base">
                                        <p:cTn id="15" dur="500" fill="hold"/>
                                        <p:tgtEl>
                                          <p:spTgt spid="199065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990659">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990659">
                                            <p:txEl>
                                              <p:pRg st="3" end="3"/>
                                            </p:txEl>
                                          </p:spTgt>
                                        </p:tgtEl>
                                        <p:attrNameLst>
                                          <p:attrName>style.visibility</p:attrName>
                                        </p:attrNameLst>
                                      </p:cBhvr>
                                      <p:to>
                                        <p:strVal val="visible"/>
                                      </p:to>
                                    </p:set>
                                    <p:anim calcmode="lin" valueType="num">
                                      <p:cBhvr additive="base">
                                        <p:cTn id="19" dur="500" fill="hold"/>
                                        <p:tgtEl>
                                          <p:spTgt spid="199065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90659">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990659">
                                            <p:txEl>
                                              <p:pRg st="4" end="4"/>
                                            </p:txEl>
                                          </p:spTgt>
                                        </p:tgtEl>
                                        <p:attrNameLst>
                                          <p:attrName>style.visibility</p:attrName>
                                        </p:attrNameLst>
                                      </p:cBhvr>
                                      <p:to>
                                        <p:strVal val="visible"/>
                                      </p:to>
                                    </p:set>
                                    <p:anim calcmode="lin" valueType="num">
                                      <p:cBhvr additive="base">
                                        <p:cTn id="23" dur="500" fill="hold"/>
                                        <p:tgtEl>
                                          <p:spTgt spid="199065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990659">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990659">
                                            <p:txEl>
                                              <p:pRg st="5" end="5"/>
                                            </p:txEl>
                                          </p:spTgt>
                                        </p:tgtEl>
                                        <p:attrNameLst>
                                          <p:attrName>style.visibility</p:attrName>
                                        </p:attrNameLst>
                                      </p:cBhvr>
                                      <p:to>
                                        <p:strVal val="visible"/>
                                      </p:to>
                                    </p:set>
                                    <p:anim calcmode="lin" valueType="num">
                                      <p:cBhvr additive="base">
                                        <p:cTn id="27" dur="500" fill="hold"/>
                                        <p:tgtEl>
                                          <p:spTgt spid="1990659">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990659">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990659">
                                            <p:txEl>
                                              <p:pRg st="6" end="6"/>
                                            </p:txEl>
                                          </p:spTgt>
                                        </p:tgtEl>
                                        <p:attrNameLst>
                                          <p:attrName>style.visibility</p:attrName>
                                        </p:attrNameLst>
                                      </p:cBhvr>
                                      <p:to>
                                        <p:strVal val="visible"/>
                                      </p:to>
                                    </p:set>
                                    <p:anim calcmode="lin" valueType="num">
                                      <p:cBhvr additive="base">
                                        <p:cTn id="31" dur="500" fill="hold"/>
                                        <p:tgtEl>
                                          <p:spTgt spid="1990659">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990659">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990659">
                                            <p:txEl>
                                              <p:pRg st="7" end="7"/>
                                            </p:txEl>
                                          </p:spTgt>
                                        </p:tgtEl>
                                        <p:attrNameLst>
                                          <p:attrName>style.visibility</p:attrName>
                                        </p:attrNameLst>
                                      </p:cBhvr>
                                      <p:to>
                                        <p:strVal val="visible"/>
                                      </p:to>
                                    </p:set>
                                    <p:anim calcmode="lin" valueType="num">
                                      <p:cBhvr additive="base">
                                        <p:cTn id="35" dur="500" fill="hold"/>
                                        <p:tgtEl>
                                          <p:spTgt spid="1990659">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990659">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990659">
                                            <p:txEl>
                                              <p:pRg st="8" end="8"/>
                                            </p:txEl>
                                          </p:spTgt>
                                        </p:tgtEl>
                                        <p:attrNameLst>
                                          <p:attrName>style.visibility</p:attrName>
                                        </p:attrNameLst>
                                      </p:cBhvr>
                                      <p:to>
                                        <p:strVal val="visible"/>
                                      </p:to>
                                    </p:set>
                                    <p:anim calcmode="lin" valueType="num">
                                      <p:cBhvr additive="base">
                                        <p:cTn id="39" dur="500" fill="hold"/>
                                        <p:tgtEl>
                                          <p:spTgt spid="1990659">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990659">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990659">
                                            <p:txEl>
                                              <p:pRg st="9" end="9"/>
                                            </p:txEl>
                                          </p:spTgt>
                                        </p:tgtEl>
                                        <p:attrNameLst>
                                          <p:attrName>style.visibility</p:attrName>
                                        </p:attrNameLst>
                                      </p:cBhvr>
                                      <p:to>
                                        <p:strVal val="visible"/>
                                      </p:to>
                                    </p:set>
                                    <p:anim calcmode="lin" valueType="num">
                                      <p:cBhvr additive="base">
                                        <p:cTn id="43" dur="500" fill="hold"/>
                                        <p:tgtEl>
                                          <p:spTgt spid="1990659">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990659">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990659">
                                            <p:txEl>
                                              <p:pRg st="10" end="10"/>
                                            </p:txEl>
                                          </p:spTgt>
                                        </p:tgtEl>
                                        <p:attrNameLst>
                                          <p:attrName>style.visibility</p:attrName>
                                        </p:attrNameLst>
                                      </p:cBhvr>
                                      <p:to>
                                        <p:strVal val="visible"/>
                                      </p:to>
                                    </p:set>
                                    <p:anim calcmode="lin" valueType="num">
                                      <p:cBhvr additive="base">
                                        <p:cTn id="47" dur="500" fill="hold"/>
                                        <p:tgtEl>
                                          <p:spTgt spid="1990659">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990659">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990659">
                                            <p:txEl>
                                              <p:pRg st="11" end="11"/>
                                            </p:txEl>
                                          </p:spTgt>
                                        </p:tgtEl>
                                        <p:attrNameLst>
                                          <p:attrName>style.visibility</p:attrName>
                                        </p:attrNameLst>
                                      </p:cBhvr>
                                      <p:to>
                                        <p:strVal val="visible"/>
                                      </p:to>
                                    </p:set>
                                    <p:anim calcmode="lin" valueType="num">
                                      <p:cBhvr additive="base">
                                        <p:cTn id="51" dur="500" fill="hold"/>
                                        <p:tgtEl>
                                          <p:spTgt spid="1990659">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990659">
                                            <p:txEl>
                                              <p:pRg st="11" end="11"/>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990659">
                                            <p:txEl>
                                              <p:pRg st="12" end="12"/>
                                            </p:txEl>
                                          </p:spTgt>
                                        </p:tgtEl>
                                        <p:attrNameLst>
                                          <p:attrName>style.visibility</p:attrName>
                                        </p:attrNameLst>
                                      </p:cBhvr>
                                      <p:to>
                                        <p:strVal val="visible"/>
                                      </p:to>
                                    </p:set>
                                    <p:anim calcmode="lin" valueType="num">
                                      <p:cBhvr additive="base">
                                        <p:cTn id="55" dur="500" fill="hold"/>
                                        <p:tgtEl>
                                          <p:spTgt spid="1990659">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990659">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990661"/>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5" presetClass="entr" presetSubtype="10" fill="hold" grpId="0" nodeType="clickEffect">
                                  <p:stCondLst>
                                    <p:cond delay="0"/>
                                  </p:stCondLst>
                                  <p:childTnLst>
                                    <p:set>
                                      <p:cBhvr>
                                        <p:cTn id="64" dur="1" fill="hold">
                                          <p:stCondLst>
                                            <p:cond delay="0"/>
                                          </p:stCondLst>
                                        </p:cTn>
                                        <p:tgtEl>
                                          <p:spTgt spid="1990664"/>
                                        </p:tgtEl>
                                        <p:attrNameLst>
                                          <p:attrName>style.visibility</p:attrName>
                                        </p:attrNameLst>
                                      </p:cBhvr>
                                      <p:to>
                                        <p:strVal val="visible"/>
                                      </p:to>
                                    </p:set>
                                    <p:animEffect transition="in" filter="checkerboard(across)">
                                      <p:cBhvr>
                                        <p:cTn id="65" dur="500"/>
                                        <p:tgtEl>
                                          <p:spTgt spid="1990664"/>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5" presetClass="entr" presetSubtype="10" fill="hold" nodeType="clickEffect">
                                  <p:stCondLst>
                                    <p:cond delay="0"/>
                                  </p:stCondLst>
                                  <p:childTnLst>
                                    <p:set>
                                      <p:cBhvr>
                                        <p:cTn id="69" dur="1" fill="hold">
                                          <p:stCondLst>
                                            <p:cond delay="0"/>
                                          </p:stCondLst>
                                        </p:cTn>
                                        <p:tgtEl>
                                          <p:spTgt spid="1990666"/>
                                        </p:tgtEl>
                                        <p:attrNameLst>
                                          <p:attrName>style.visibility</p:attrName>
                                        </p:attrNameLst>
                                      </p:cBhvr>
                                      <p:to>
                                        <p:strVal val="visible"/>
                                      </p:to>
                                    </p:set>
                                    <p:animEffect transition="in" filter="checkerboard(across)">
                                      <p:cBhvr>
                                        <p:cTn id="70" dur="500"/>
                                        <p:tgtEl>
                                          <p:spTgt spid="19906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0661" grpId="0" animBg="1"/>
      <p:bldP spid="199066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5FEFF"/>
        </a:solidFill>
        <a:effectLst/>
      </p:bgPr>
    </p:bg>
    <p:spTree>
      <p:nvGrpSpPr>
        <p:cNvPr id="1" name=""/>
        <p:cNvGrpSpPr/>
        <p:nvPr/>
      </p:nvGrpSpPr>
      <p:grpSpPr>
        <a:xfrm>
          <a:off x="0" y="0"/>
          <a:ext cx="0" cy="0"/>
          <a:chOff x="0" y="0"/>
          <a:chExt cx="0" cy="0"/>
        </a:xfrm>
      </p:grpSpPr>
      <p:sp>
        <p:nvSpPr>
          <p:cNvPr id="33795" name="Rectangle 3">
            <a:extLst>
              <a:ext uri="{FF2B5EF4-FFF2-40B4-BE49-F238E27FC236}">
                <a16:creationId xmlns:a16="http://schemas.microsoft.com/office/drawing/2014/main" id="{5172A501-2A73-475B-8DE1-22F90E749267}"/>
              </a:ext>
            </a:extLst>
          </p:cNvPr>
          <p:cNvSpPr>
            <a:spLocks noGrp="1" noChangeArrowheads="1"/>
          </p:cNvSpPr>
          <p:nvPr>
            <p:ph type="ctrTitle" idx="4294967295"/>
          </p:nvPr>
        </p:nvSpPr>
        <p:spPr>
          <a:xfrm>
            <a:off x="1885950" y="1071563"/>
            <a:ext cx="6115050" cy="514350"/>
          </a:xfrm>
          <a:prstGeom prst="rect">
            <a:avLst/>
          </a:prstGeom>
        </p:spPr>
        <p:txBody>
          <a:bodyPr anchor="t"/>
          <a:lstStyle/>
          <a:p>
            <a:pPr eaLnBrk="1" hangingPunct="1">
              <a:lnSpc>
                <a:spcPct val="150000"/>
              </a:lnSpc>
              <a:defRPr/>
            </a:pPr>
            <a:r>
              <a:rPr lang="zh-CN" altLang="en-US" dirty="0">
                <a:effectLst>
                  <a:outerShdw blurRad="38100" dist="38100" dir="2700000" algn="tl">
                    <a:srgbClr val="000000"/>
                  </a:outerShdw>
                </a:effectLst>
                <a:latin typeface="Arial" charset="0"/>
                <a:ea typeface="黑体" pitchFamily="2" charset="-122"/>
              </a:rPr>
              <a:t>*4.</a:t>
            </a:r>
            <a:r>
              <a:rPr lang="en-US" altLang="zh-CN" dirty="0">
                <a:effectLst>
                  <a:outerShdw blurRad="38100" dist="38100" dir="2700000" algn="tl">
                    <a:srgbClr val="000000"/>
                  </a:outerShdw>
                </a:effectLst>
                <a:latin typeface="Arial" charset="0"/>
                <a:ea typeface="黑体" pitchFamily="2" charset="-122"/>
              </a:rPr>
              <a:t>9</a:t>
            </a:r>
            <a:r>
              <a:rPr lang="zh-CN" altLang="en-US" dirty="0">
                <a:effectLst>
                  <a:outerShdw blurRad="38100" dist="38100" dir="2700000" algn="tl">
                    <a:srgbClr val="000000"/>
                  </a:outerShdw>
                </a:effectLst>
                <a:latin typeface="Arial" charset="0"/>
                <a:ea typeface="黑体" pitchFamily="2" charset="-122"/>
              </a:rPr>
              <a:t> 函数模板</a:t>
            </a:r>
          </a:p>
        </p:txBody>
      </p:sp>
      <p:sp>
        <p:nvSpPr>
          <p:cNvPr id="35842" name="Rectangle 2">
            <a:extLst>
              <a:ext uri="{FF2B5EF4-FFF2-40B4-BE49-F238E27FC236}">
                <a16:creationId xmlns:a16="http://schemas.microsoft.com/office/drawing/2014/main" id="{9AFD8B50-4146-415B-A049-107D753D6989}"/>
              </a:ext>
            </a:extLst>
          </p:cNvPr>
          <p:cNvSpPr>
            <a:spLocks noGrp="1" noChangeArrowheads="1"/>
          </p:cNvSpPr>
          <p:nvPr>
            <p:ph type="subTitle" idx="4294967295"/>
          </p:nvPr>
        </p:nvSpPr>
        <p:spPr>
          <a:xfrm>
            <a:off x="1143000" y="1257303"/>
            <a:ext cx="6286500" cy="3413522"/>
          </a:xfrm>
          <a:prstGeom prst="rect">
            <a:avLst/>
          </a:prstGeom>
        </p:spPr>
        <p:txBody>
          <a:bodyPr/>
          <a:lstStyle/>
          <a:p>
            <a:pPr indent="-4763">
              <a:buNone/>
              <a:defRPr/>
            </a:pPr>
            <a:endParaRPr lang="en-US" altLang="zh-CN" dirty="0"/>
          </a:p>
          <a:p>
            <a:pPr marL="534591" indent="-267891" algn="just">
              <a:buClr>
                <a:srgbClr val="FF0000"/>
              </a:buClr>
              <a:buSzPct val="80000"/>
              <a:buFont typeface="Wingdings" pitchFamily="2" charset="2"/>
              <a:buChar char="p"/>
              <a:defRPr/>
            </a:pPr>
            <a:r>
              <a:rPr lang="zh-CN" altLang="en-US" dirty="0"/>
              <a:t>类型参数可以不只一个，可以根据需要确定个数。如</a:t>
            </a:r>
          </a:p>
          <a:p>
            <a:pPr marL="534591" indent="-267891" algn="just">
              <a:buClr>
                <a:srgbClr val="FF0000"/>
              </a:buClr>
              <a:buSzPct val="80000"/>
              <a:buNone/>
              <a:defRPr/>
            </a:pPr>
            <a:r>
              <a:rPr lang="en-US" altLang="zh-CN" dirty="0"/>
              <a:t>     template &lt;class T1,typename T2&gt;</a:t>
            </a:r>
          </a:p>
          <a:p>
            <a:pPr marL="534591" indent="-267891" algn="just">
              <a:buClr>
                <a:srgbClr val="FF0000"/>
              </a:buClr>
              <a:buSzPct val="80000"/>
              <a:buFont typeface="Wingdings" pitchFamily="2" charset="2"/>
              <a:buChar char="p"/>
              <a:defRPr/>
            </a:pPr>
            <a:r>
              <a:rPr lang="zh-CN" altLang="en-US" dirty="0"/>
              <a:t>可以看到，用函数模板比函数重载更方便，程序更简洁。</a:t>
            </a:r>
            <a:endParaRPr lang="en-US" altLang="zh-CN" dirty="0"/>
          </a:p>
          <a:p>
            <a:pPr marL="534591" indent="-267891" algn="just">
              <a:buClr>
                <a:srgbClr val="FF0000"/>
              </a:buClr>
              <a:buSzPct val="80000"/>
              <a:buFont typeface="Wingdings" pitchFamily="2" charset="2"/>
              <a:buChar char="p"/>
              <a:defRPr/>
            </a:pPr>
            <a:r>
              <a:rPr lang="zh-CN" altLang="en-US" dirty="0">
                <a:solidFill>
                  <a:srgbClr val="FF0000"/>
                </a:solidFill>
              </a:rPr>
              <a:t>只适用于函数的参数个数相同而类型不同，且函数体相同</a:t>
            </a:r>
            <a:r>
              <a:rPr lang="zh-CN" altLang="en-US" dirty="0"/>
              <a:t>的情况，如果参数的个数不同，则不能用函数模板。</a:t>
            </a:r>
          </a:p>
        </p:txBody>
      </p:sp>
    </p:spTree>
    <p:extLst>
      <p:ext uri="{BB962C8B-B14F-4D97-AF65-F5344CB8AC3E}">
        <p14:creationId xmlns:p14="http://schemas.microsoft.com/office/powerpoint/2010/main" val="1628171611"/>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6DB649D4-6154-4243-A9E4-9F0C0EA71513}"/>
              </a:ext>
            </a:extLst>
          </p:cNvPr>
          <p:cNvSpPr>
            <a:spLocks noGrp="1" noChangeArrowheads="1"/>
          </p:cNvSpPr>
          <p:nvPr>
            <p:ph type="ctrTitle"/>
          </p:nvPr>
        </p:nvSpPr>
        <p:spPr>
          <a:xfrm>
            <a:off x="1657350" y="1028700"/>
            <a:ext cx="5829300" cy="57150"/>
          </a:xfrm>
        </p:spPr>
        <p:txBody>
          <a:bodyPr rtlCol="0" anchor="ctr">
            <a:normAutofit fontScale="90000"/>
          </a:bodyPr>
          <a:lstStyle/>
          <a:p>
            <a:pPr eaLnBrk="1" fontAlgn="auto" hangingPunct="1">
              <a:spcAft>
                <a:spcPts val="0"/>
              </a:spcAft>
              <a:defRPr/>
            </a:pPr>
            <a:endParaRPr lang="zh-CN" altLang="zh-CN" sz="3300"/>
          </a:p>
        </p:txBody>
      </p:sp>
      <p:sp>
        <p:nvSpPr>
          <p:cNvPr id="1954819" name="Rectangle 3">
            <a:extLst>
              <a:ext uri="{FF2B5EF4-FFF2-40B4-BE49-F238E27FC236}">
                <a16:creationId xmlns:a16="http://schemas.microsoft.com/office/drawing/2014/main" id="{3A80EB45-5286-5142-9E82-5B0713702533}"/>
              </a:ext>
            </a:extLst>
          </p:cNvPr>
          <p:cNvSpPr>
            <a:spLocks noGrp="1" noChangeArrowheads="1"/>
          </p:cNvSpPr>
          <p:nvPr>
            <p:ph type="subTitle" idx="1"/>
          </p:nvPr>
        </p:nvSpPr>
        <p:spPr>
          <a:xfrm>
            <a:off x="1277541" y="1052512"/>
            <a:ext cx="6588919" cy="4806554"/>
          </a:xfrm>
          <a:extLst>
            <a:ext uri="{909E8E84-426E-40DD-AFC4-6F175D3DCCD1}">
              <a14:hiddenFill xmlns:a14="http://schemas.microsoft.com/office/drawing/2010/main">
                <a:solidFill>
                  <a:srgbClr val="99CCFF"/>
                </a:solidFill>
              </a14:hiddenFill>
            </a:ext>
          </a:extLst>
        </p:spPr>
        <p:txBody>
          <a:bodyPr/>
          <a:lstStyle/>
          <a:p>
            <a:pPr algn="l" eaLnBrk="1" hangingPunct="1"/>
            <a:r>
              <a:rPr lang="zh-CN" altLang="en-US" sz="2400">
                <a:solidFill>
                  <a:srgbClr val="FF0000"/>
                </a:solidFill>
                <a:latin typeface="楷体_GB2312" pitchFamily="49" charset="-122"/>
                <a:ea typeface="楷体_GB2312" pitchFamily="49" charset="-122"/>
              </a:rPr>
              <a:t>说明：</a:t>
            </a:r>
          </a:p>
          <a:p>
            <a:pPr algn="l" eaLnBrk="1" hangingPunct="1"/>
            <a:r>
              <a:rPr lang="zh-CN" altLang="en-US" sz="2100">
                <a:latin typeface="楷体_GB2312" pitchFamily="49" charset="-122"/>
                <a:ea typeface="楷体_GB2312" pitchFamily="49" charset="-122"/>
              </a:rPr>
              <a:t>   </a:t>
            </a:r>
            <a:r>
              <a:rPr lang="en-US" altLang="zh-CN" sz="2100">
                <a:latin typeface="楷体_GB2312" pitchFamily="49" charset="-122"/>
                <a:ea typeface="楷体_GB2312" pitchFamily="49" charset="-122"/>
              </a:rPr>
              <a:t>(1) </a:t>
            </a:r>
            <a:r>
              <a:rPr lang="zh-CN" altLang="en-US" sz="2100">
                <a:latin typeface="楷体_GB2312" pitchFamily="49" charset="-122"/>
                <a:ea typeface="楷体_GB2312" pitchFamily="49" charset="-122"/>
              </a:rPr>
              <a:t>通过定义虚函数来使用多态性机制时，派生类必须从它的基类</a:t>
            </a:r>
            <a:r>
              <a:rPr lang="zh-CN" altLang="en-US" sz="2100">
                <a:solidFill>
                  <a:srgbClr val="FF0000"/>
                </a:solidFill>
                <a:latin typeface="楷体_GB2312" pitchFamily="49" charset="-122"/>
                <a:ea typeface="楷体_GB2312" pitchFamily="49" charset="-122"/>
              </a:rPr>
              <a:t>公有派生</a:t>
            </a:r>
            <a:r>
              <a:rPr lang="zh-CN" altLang="en-US" sz="2100">
                <a:latin typeface="楷体_GB2312" pitchFamily="49" charset="-122"/>
                <a:ea typeface="楷体_GB2312" pitchFamily="49" charset="-122"/>
              </a:rPr>
              <a:t>。</a:t>
            </a:r>
            <a:endParaRPr lang="zh-CN" altLang="en-US" sz="2100">
              <a:solidFill>
                <a:srgbClr val="FF0000"/>
              </a:solidFill>
              <a:latin typeface="楷体_GB2312" pitchFamily="49" charset="-122"/>
              <a:ea typeface="楷体_GB2312" pitchFamily="49" charset="-122"/>
            </a:endParaRPr>
          </a:p>
          <a:p>
            <a:pPr algn="l" eaLnBrk="1" hangingPunct="1"/>
            <a:r>
              <a:rPr lang="zh-CN" altLang="en-US" sz="2100">
                <a:latin typeface="楷体_GB2312" pitchFamily="49" charset="-122"/>
                <a:ea typeface="楷体_GB2312" pitchFamily="49" charset="-122"/>
              </a:rPr>
              <a:t>   </a:t>
            </a:r>
            <a:r>
              <a:rPr lang="en-US" altLang="zh-CN" sz="2100">
                <a:latin typeface="楷体_GB2312" pitchFamily="49" charset="-122"/>
                <a:ea typeface="楷体_GB2312" pitchFamily="49" charset="-122"/>
              </a:rPr>
              <a:t>(2)</a:t>
            </a:r>
            <a:r>
              <a:rPr lang="zh-CN" altLang="en-US" sz="2100">
                <a:latin typeface="楷体_GB2312" pitchFamily="49" charset="-122"/>
                <a:ea typeface="楷体_GB2312" pitchFamily="49" charset="-122"/>
              </a:rPr>
              <a:t>在基类中</a:t>
            </a:r>
            <a:r>
              <a:rPr lang="en-US" altLang="zh-CN" sz="2100">
                <a:latin typeface="楷体_GB2312" pitchFamily="49" charset="-122"/>
                <a:ea typeface="楷体_GB2312" pitchFamily="49" charset="-122"/>
              </a:rPr>
              <a:t>,</a:t>
            </a:r>
            <a:r>
              <a:rPr lang="zh-CN" altLang="en-US" sz="2100">
                <a:latin typeface="楷体_GB2312" pitchFamily="49" charset="-122"/>
                <a:ea typeface="楷体_GB2312" pitchFamily="49" charset="-122"/>
              </a:rPr>
              <a:t>声明虚函数原型</a:t>
            </a:r>
            <a:r>
              <a:rPr lang="en-US" altLang="zh-CN" sz="2100">
                <a:latin typeface="楷体_GB2312" pitchFamily="49" charset="-122"/>
                <a:ea typeface="楷体_GB2312" pitchFamily="49" charset="-122"/>
              </a:rPr>
              <a:t>(</a:t>
            </a:r>
            <a:r>
              <a:rPr lang="zh-CN" altLang="en-US" sz="2100">
                <a:latin typeface="楷体_GB2312" pitchFamily="49" charset="-122"/>
                <a:ea typeface="楷体_GB2312" pitchFamily="49" charset="-122"/>
              </a:rPr>
              <a:t>需加上</a:t>
            </a:r>
            <a:r>
              <a:rPr lang="en-US" altLang="zh-CN" sz="2100">
                <a:latin typeface="楷体_GB2312" pitchFamily="49" charset="-122"/>
                <a:ea typeface="楷体_GB2312" pitchFamily="49" charset="-122"/>
              </a:rPr>
              <a:t>virtual )</a:t>
            </a:r>
            <a:r>
              <a:rPr lang="zh-CN" altLang="en-US" sz="2100">
                <a:latin typeface="楷体_GB2312" pitchFamily="49" charset="-122"/>
                <a:ea typeface="楷体_GB2312" pitchFamily="49" charset="-122"/>
              </a:rPr>
              <a:t>，而在类外定义虚函数时</a:t>
            </a:r>
            <a:r>
              <a:rPr lang="en-US" altLang="zh-CN" sz="2100">
                <a:latin typeface="楷体_GB2312" pitchFamily="49" charset="-122"/>
                <a:ea typeface="楷体_GB2312" pitchFamily="49" charset="-122"/>
              </a:rPr>
              <a:t>,</a:t>
            </a:r>
            <a:r>
              <a:rPr lang="zh-CN" altLang="en-US" sz="2100">
                <a:latin typeface="楷体_GB2312" pitchFamily="49" charset="-122"/>
                <a:ea typeface="楷体_GB2312" pitchFamily="49" charset="-122"/>
              </a:rPr>
              <a:t>则不必再加</a:t>
            </a:r>
            <a:r>
              <a:rPr lang="en-US" altLang="zh-CN" sz="2100">
                <a:latin typeface="楷体_GB2312" pitchFamily="49" charset="-122"/>
                <a:ea typeface="楷体_GB2312" pitchFamily="49" charset="-122"/>
              </a:rPr>
              <a:t>virtual</a:t>
            </a:r>
            <a:r>
              <a:rPr lang="zh-CN" altLang="en-US" sz="2100">
                <a:latin typeface="楷体_GB2312" pitchFamily="49" charset="-122"/>
                <a:ea typeface="楷体_GB2312" pitchFamily="49" charset="-122"/>
              </a:rPr>
              <a:t>。例如：</a:t>
            </a:r>
          </a:p>
          <a:p>
            <a:pPr algn="l" eaLnBrk="1" hangingPunct="1"/>
            <a:r>
              <a:rPr lang="zh-CN" altLang="en-US" sz="2100">
                <a:latin typeface="楷体_GB2312" pitchFamily="49" charset="-122"/>
                <a:ea typeface="楷体_GB2312" pitchFamily="49" charset="-122"/>
              </a:rPr>
              <a:t> </a:t>
            </a:r>
            <a:r>
              <a:rPr lang="en-US" altLang="zh-CN" sz="2100">
                <a:solidFill>
                  <a:schemeClr val="accent2"/>
                </a:solidFill>
                <a:latin typeface="楷体_GB2312" pitchFamily="49" charset="-122"/>
                <a:ea typeface="楷体_GB2312" pitchFamily="49" charset="-122"/>
              </a:rPr>
              <a:t>class B0 {</a:t>
            </a:r>
          </a:p>
          <a:p>
            <a:pPr algn="l" eaLnBrk="1" hangingPunct="1"/>
            <a:r>
              <a:rPr lang="en-US" altLang="zh-CN" sz="2100">
                <a:solidFill>
                  <a:schemeClr val="accent2"/>
                </a:solidFill>
                <a:latin typeface="楷体_GB2312" pitchFamily="49" charset="-122"/>
                <a:ea typeface="楷体_GB2312" pitchFamily="49" charset="-122"/>
              </a:rPr>
              <a:t>  public:</a:t>
            </a:r>
          </a:p>
          <a:p>
            <a:pPr algn="l" eaLnBrk="1" hangingPunct="1"/>
            <a:r>
              <a:rPr lang="en-US" altLang="zh-CN" sz="2100">
                <a:latin typeface="楷体_GB2312" pitchFamily="49" charset="-122"/>
                <a:ea typeface="楷体_GB2312" pitchFamily="49" charset="-122"/>
              </a:rPr>
              <a:t>   </a:t>
            </a:r>
            <a:r>
              <a:rPr lang="en-US" altLang="zh-CN" sz="2100">
                <a:solidFill>
                  <a:srgbClr val="FF0000"/>
                </a:solidFill>
                <a:latin typeface="楷体_GB2312" pitchFamily="49" charset="-122"/>
                <a:ea typeface="楷体_GB2312" pitchFamily="49" charset="-122"/>
              </a:rPr>
              <a:t>virtual</a:t>
            </a:r>
            <a:r>
              <a:rPr lang="en-US" altLang="zh-CN" sz="2100">
                <a:latin typeface="楷体_GB2312" pitchFamily="49" charset="-122"/>
                <a:ea typeface="楷体_GB2312" pitchFamily="49" charset="-122"/>
              </a:rPr>
              <a:t> </a:t>
            </a:r>
            <a:r>
              <a:rPr lang="en-US" altLang="zh-CN" sz="2100">
                <a:solidFill>
                  <a:schemeClr val="accent2"/>
                </a:solidFill>
                <a:latin typeface="楷体_GB2312" pitchFamily="49" charset="-122"/>
                <a:ea typeface="楷体_GB2312" pitchFamily="49" charset="-122"/>
              </a:rPr>
              <a:t>void print(char* p);  </a:t>
            </a:r>
          </a:p>
          <a:p>
            <a:pPr algn="l" eaLnBrk="1" hangingPunct="1"/>
            <a:r>
              <a:rPr lang="en-US" altLang="zh-CN" sz="2100">
                <a:solidFill>
                  <a:schemeClr val="accent2"/>
                </a:solidFill>
                <a:latin typeface="楷体_GB2312" pitchFamily="49" charset="-122"/>
                <a:ea typeface="楷体_GB2312" pitchFamily="49" charset="-122"/>
              </a:rPr>
              <a:t> };</a:t>
            </a:r>
          </a:p>
          <a:p>
            <a:pPr algn="l" eaLnBrk="1" hangingPunct="1"/>
            <a:r>
              <a:rPr lang="en-US" altLang="zh-CN" sz="2100">
                <a:solidFill>
                  <a:schemeClr val="accent2"/>
                </a:solidFill>
                <a:latin typeface="楷体_GB2312" pitchFamily="49" charset="-122"/>
                <a:ea typeface="楷体_GB2312" pitchFamily="49" charset="-122"/>
              </a:rPr>
              <a:t> </a:t>
            </a:r>
          </a:p>
          <a:p>
            <a:pPr algn="l" eaLnBrk="1" hangingPunct="1"/>
            <a:r>
              <a:rPr lang="en-US" altLang="zh-CN" sz="2100">
                <a:solidFill>
                  <a:schemeClr val="accent2"/>
                </a:solidFill>
                <a:latin typeface="楷体_GB2312" pitchFamily="49" charset="-122"/>
                <a:ea typeface="楷体_GB2312" pitchFamily="49" charset="-122"/>
              </a:rPr>
              <a:t> void B0::print(char* p )</a:t>
            </a:r>
          </a:p>
          <a:p>
            <a:pPr algn="l" eaLnBrk="1" hangingPunct="1"/>
            <a:r>
              <a:rPr lang="en-US" altLang="zh-CN" sz="2100">
                <a:solidFill>
                  <a:schemeClr val="accent2"/>
                </a:solidFill>
                <a:latin typeface="楷体_GB2312" pitchFamily="49" charset="-122"/>
                <a:ea typeface="楷体_GB2312" pitchFamily="49" charset="-122"/>
              </a:rPr>
              <a:t> { cout&lt;&lt;p&lt;&lt;"print()"&lt;&lt;endl; }</a:t>
            </a:r>
            <a:r>
              <a:rPr lang="en-US" altLang="zh-CN" sz="2100">
                <a:latin typeface="楷体_GB2312" pitchFamily="49" charset="-122"/>
                <a:ea typeface="楷体_GB2312" pitchFamily="49" charset="-122"/>
              </a:rPr>
              <a:t>  </a:t>
            </a:r>
          </a:p>
        </p:txBody>
      </p:sp>
      <p:sp>
        <p:nvSpPr>
          <p:cNvPr id="8" name="灯片编号占位符 5">
            <a:extLst>
              <a:ext uri="{FF2B5EF4-FFF2-40B4-BE49-F238E27FC236}">
                <a16:creationId xmlns:a16="http://schemas.microsoft.com/office/drawing/2014/main" id="{E4D8A3DB-97A7-C947-815F-DE55FB5A96D7}"/>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algn="r" defTabSz="457200" rtl="0" eaLnBrk="1" fontAlgn="auto" hangingPunct="1">
              <a:spcBef>
                <a:spcPts val="0"/>
              </a:spcBef>
              <a:spcAft>
                <a:spcPts val="0"/>
              </a:spcAft>
              <a:defRPr sz="12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578BA9D8-80F9-EC49-ACA6-F087BF06F900}" type="slidenum">
              <a:rPr lang="en-US" altLang="zh-CN" smtClean="0"/>
              <a:pPr>
                <a:defRPr/>
              </a:pPr>
              <a:t>290</a:t>
            </a:fld>
            <a:endParaRPr lang="en-US" altLang="zh-CN"/>
          </a:p>
        </p:txBody>
      </p:sp>
      <p:sp>
        <p:nvSpPr>
          <p:cNvPr id="1954820" name="AutoShape 4">
            <a:extLst>
              <a:ext uri="{FF2B5EF4-FFF2-40B4-BE49-F238E27FC236}">
                <a16:creationId xmlns:a16="http://schemas.microsoft.com/office/drawing/2014/main" id="{2853B88E-C7DB-0249-A143-6853CD5C4BEA}"/>
              </a:ext>
            </a:extLst>
          </p:cNvPr>
          <p:cNvSpPr>
            <a:spLocks/>
          </p:cNvSpPr>
          <p:nvPr/>
        </p:nvSpPr>
        <p:spPr bwMode="auto">
          <a:xfrm>
            <a:off x="5274469" y="4238625"/>
            <a:ext cx="2484835" cy="864394"/>
          </a:xfrm>
          <a:prstGeom prst="borderCallout2">
            <a:avLst>
              <a:gd name="adj1" fmla="val 9917"/>
              <a:gd name="adj2" fmla="val -2301"/>
              <a:gd name="adj3" fmla="val 9917"/>
              <a:gd name="adj4" fmla="val -75370"/>
              <a:gd name="adj5" fmla="val 87190"/>
              <a:gd name="adj6" fmla="val -151125"/>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20000"/>
              </a:spcBef>
              <a:buFontTx/>
              <a:buNone/>
            </a:pPr>
            <a:r>
              <a:rPr kumimoji="1" lang="en-US" altLang="zh-CN" sz="2400" b="1">
                <a:solidFill>
                  <a:srgbClr val="FF0000"/>
                </a:solidFill>
                <a:latin typeface="楷体_GB2312" pitchFamily="49" charset="-122"/>
                <a:ea typeface="楷体_GB2312" pitchFamily="49" charset="-122"/>
              </a:rPr>
              <a:t> </a:t>
            </a:r>
            <a:r>
              <a:rPr kumimoji="1" lang="zh-CN" altLang="en-US" sz="1800" b="1">
                <a:solidFill>
                  <a:srgbClr val="FF0000"/>
                </a:solidFill>
                <a:latin typeface="楷体_GB2312" pitchFamily="49" charset="-122"/>
                <a:ea typeface="楷体_GB2312" pitchFamily="49" charset="-122"/>
              </a:rPr>
              <a:t>在类外</a:t>
            </a:r>
            <a:r>
              <a:rPr kumimoji="1" lang="en-US" altLang="zh-CN" sz="1800" b="1">
                <a:solidFill>
                  <a:srgbClr val="FF0000"/>
                </a:solidFill>
                <a:latin typeface="楷体_GB2312" pitchFamily="49" charset="-122"/>
                <a:ea typeface="楷体_GB2312" pitchFamily="49" charset="-122"/>
              </a:rPr>
              <a:t>,</a:t>
            </a:r>
            <a:r>
              <a:rPr kumimoji="1" lang="zh-CN" altLang="en-US" sz="1800" b="1">
                <a:solidFill>
                  <a:srgbClr val="FF0000"/>
                </a:solidFill>
                <a:latin typeface="楷体_GB2312" pitchFamily="49" charset="-122"/>
                <a:ea typeface="楷体_GB2312" pitchFamily="49" charset="-122"/>
              </a:rPr>
              <a:t>定义虚函数时</a:t>
            </a:r>
            <a:r>
              <a:rPr kumimoji="1" lang="en-US" altLang="zh-CN" sz="1800" b="1">
                <a:solidFill>
                  <a:srgbClr val="FF0000"/>
                </a:solidFill>
                <a:latin typeface="楷体_GB2312" pitchFamily="49" charset="-122"/>
                <a:ea typeface="楷体_GB2312" pitchFamily="49" charset="-122"/>
              </a:rPr>
              <a:t>,</a:t>
            </a:r>
            <a:r>
              <a:rPr kumimoji="1" lang="zh-CN" altLang="en-US" sz="1800" b="1">
                <a:solidFill>
                  <a:srgbClr val="FF0000"/>
                </a:solidFill>
                <a:latin typeface="楷体_GB2312" pitchFamily="49" charset="-122"/>
                <a:ea typeface="楷体_GB2312" pitchFamily="49" charset="-122"/>
              </a:rPr>
              <a:t>不要加</a:t>
            </a:r>
            <a:r>
              <a:rPr kumimoji="1" lang="en-US" altLang="zh-CN" sz="1800" b="1">
                <a:solidFill>
                  <a:schemeClr val="accent2"/>
                </a:solidFill>
                <a:latin typeface="楷体_GB2312" pitchFamily="49" charset="-122"/>
                <a:ea typeface="楷体_GB2312" pitchFamily="49" charset="-122"/>
              </a:rPr>
              <a:t>virtual</a:t>
            </a:r>
          </a:p>
        </p:txBody>
      </p:sp>
      <p:sp>
        <p:nvSpPr>
          <p:cNvPr id="1954821" name="AutoShape 5">
            <a:extLst>
              <a:ext uri="{FF2B5EF4-FFF2-40B4-BE49-F238E27FC236}">
                <a16:creationId xmlns:a16="http://schemas.microsoft.com/office/drawing/2014/main" id="{FC91D7DF-BE6C-CA4C-BFD3-CA4E868E24F7}"/>
              </a:ext>
            </a:extLst>
          </p:cNvPr>
          <p:cNvSpPr>
            <a:spLocks/>
          </p:cNvSpPr>
          <p:nvPr/>
        </p:nvSpPr>
        <p:spPr bwMode="auto">
          <a:xfrm>
            <a:off x="5598319" y="2996803"/>
            <a:ext cx="2214563" cy="917972"/>
          </a:xfrm>
          <a:prstGeom prst="borderCallout2">
            <a:avLst>
              <a:gd name="adj1" fmla="val 9338"/>
              <a:gd name="adj2" fmla="val -2579"/>
              <a:gd name="adj3" fmla="val 9338"/>
              <a:gd name="adj4" fmla="val -74514"/>
              <a:gd name="adj5" fmla="val 82361"/>
              <a:gd name="adj6" fmla="val -146505"/>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kumimoji="1" lang="en-US" altLang="zh-CN" sz="2400" b="1">
                <a:solidFill>
                  <a:srgbClr val="FF0000"/>
                </a:solidFill>
                <a:latin typeface="楷体_GB2312" pitchFamily="49" charset="-122"/>
                <a:ea typeface="楷体_GB2312" pitchFamily="49" charset="-122"/>
              </a:rPr>
              <a:t>  </a:t>
            </a:r>
            <a:r>
              <a:rPr kumimoji="1" lang="zh-CN" altLang="en-US" sz="1800" b="1">
                <a:solidFill>
                  <a:srgbClr val="FF0000"/>
                </a:solidFill>
                <a:latin typeface="楷体_GB2312" pitchFamily="49" charset="-122"/>
                <a:ea typeface="楷体_GB2312" pitchFamily="49" charset="-122"/>
              </a:rPr>
              <a:t>声明虚函数原型</a:t>
            </a:r>
            <a:r>
              <a:rPr kumimoji="1" lang="en-US" altLang="zh-CN" sz="1800" b="1">
                <a:solidFill>
                  <a:srgbClr val="FF0000"/>
                </a:solidFill>
                <a:latin typeface="楷体_GB2312" pitchFamily="49" charset="-122"/>
                <a:ea typeface="楷体_GB2312" pitchFamily="49" charset="-122"/>
              </a:rPr>
              <a:t>,</a:t>
            </a:r>
            <a:r>
              <a:rPr kumimoji="1" lang="zh-CN" altLang="en-US" sz="1800" b="1">
                <a:solidFill>
                  <a:srgbClr val="FF0000"/>
                </a:solidFill>
                <a:latin typeface="楷体_GB2312" pitchFamily="49" charset="-122"/>
                <a:ea typeface="楷体_GB2312" pitchFamily="49" charset="-122"/>
              </a:rPr>
              <a:t>需加上</a:t>
            </a:r>
            <a:r>
              <a:rPr kumimoji="1" lang="en-US" altLang="zh-CN" sz="1800" b="1">
                <a:solidFill>
                  <a:schemeClr val="accent2"/>
                </a:solidFill>
                <a:latin typeface="楷体_GB2312" pitchFamily="49" charset="-122"/>
                <a:ea typeface="楷体_GB2312" pitchFamily="49" charset="-122"/>
              </a:rPr>
              <a:t>virtual</a:t>
            </a:r>
            <a:r>
              <a:rPr kumimoji="1" lang="en-US" altLang="zh-CN" sz="2100">
                <a:solidFill>
                  <a:schemeClr val="accent2"/>
                </a:solidFill>
                <a:latin typeface="楷体_GB2312" pitchFamily="49" charset="-122"/>
                <a:ea typeface="楷体_GB2312" pitchFamily="49" charset="-122"/>
              </a:rPr>
              <a:t> </a:t>
            </a:r>
          </a:p>
        </p:txBody>
      </p:sp>
    </p:spTree>
    <p:extLst>
      <p:ext uri="{BB962C8B-B14F-4D97-AF65-F5344CB8AC3E}">
        <p14:creationId xmlns:p14="http://schemas.microsoft.com/office/powerpoint/2010/main" val="6820970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54819">
                                            <p:txEl>
                                              <p:pRg st="2" end="2"/>
                                            </p:txEl>
                                          </p:spTgt>
                                        </p:tgtEl>
                                        <p:attrNameLst>
                                          <p:attrName>style.visibility</p:attrName>
                                        </p:attrNameLst>
                                      </p:cBhvr>
                                      <p:to>
                                        <p:strVal val="visible"/>
                                      </p:to>
                                    </p:set>
                                    <p:anim calcmode="lin" valueType="num">
                                      <p:cBhvr additive="base">
                                        <p:cTn id="7" dur="500" fill="hold"/>
                                        <p:tgtEl>
                                          <p:spTgt spid="195481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548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954819">
                                            <p:txEl>
                                              <p:pRg st="3" end="3"/>
                                            </p:txEl>
                                          </p:spTgt>
                                        </p:tgtEl>
                                        <p:attrNameLst>
                                          <p:attrName>style.visibility</p:attrName>
                                        </p:attrNameLst>
                                      </p:cBhvr>
                                      <p:to>
                                        <p:strVal val="visible"/>
                                      </p:to>
                                    </p:set>
                                    <p:anim calcmode="lin" valueType="num">
                                      <p:cBhvr additive="base">
                                        <p:cTn id="13" dur="500" fill="hold"/>
                                        <p:tgtEl>
                                          <p:spTgt spid="1954819">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54819">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954819">
                                            <p:txEl>
                                              <p:pRg st="4" end="4"/>
                                            </p:txEl>
                                          </p:spTgt>
                                        </p:tgtEl>
                                        <p:attrNameLst>
                                          <p:attrName>style.visibility</p:attrName>
                                        </p:attrNameLst>
                                      </p:cBhvr>
                                      <p:to>
                                        <p:strVal val="visible"/>
                                      </p:to>
                                    </p:set>
                                    <p:anim calcmode="lin" valueType="num">
                                      <p:cBhvr additive="base">
                                        <p:cTn id="17" dur="500" fill="hold"/>
                                        <p:tgtEl>
                                          <p:spTgt spid="1954819">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954819">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954819">
                                            <p:txEl>
                                              <p:pRg st="5" end="5"/>
                                            </p:txEl>
                                          </p:spTgt>
                                        </p:tgtEl>
                                        <p:attrNameLst>
                                          <p:attrName>style.visibility</p:attrName>
                                        </p:attrNameLst>
                                      </p:cBhvr>
                                      <p:to>
                                        <p:strVal val="visible"/>
                                      </p:to>
                                    </p:set>
                                    <p:anim calcmode="lin" valueType="num">
                                      <p:cBhvr additive="base">
                                        <p:cTn id="21" dur="500" fill="hold"/>
                                        <p:tgtEl>
                                          <p:spTgt spid="1954819">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954819">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954819">
                                            <p:txEl>
                                              <p:pRg st="6" end="6"/>
                                            </p:txEl>
                                          </p:spTgt>
                                        </p:tgtEl>
                                        <p:attrNameLst>
                                          <p:attrName>style.visibility</p:attrName>
                                        </p:attrNameLst>
                                      </p:cBhvr>
                                      <p:to>
                                        <p:strVal val="visible"/>
                                      </p:to>
                                    </p:set>
                                    <p:anim calcmode="lin" valueType="num">
                                      <p:cBhvr additive="base">
                                        <p:cTn id="25" dur="500" fill="hold"/>
                                        <p:tgtEl>
                                          <p:spTgt spid="1954819">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954819">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954819">
                                            <p:txEl>
                                              <p:pRg st="7" end="7"/>
                                            </p:txEl>
                                          </p:spTgt>
                                        </p:tgtEl>
                                        <p:attrNameLst>
                                          <p:attrName>style.visibility</p:attrName>
                                        </p:attrNameLst>
                                      </p:cBhvr>
                                      <p:to>
                                        <p:strVal val="visible"/>
                                      </p:to>
                                    </p:set>
                                    <p:anim calcmode="lin" valueType="num">
                                      <p:cBhvr additive="base">
                                        <p:cTn id="29" dur="500" fill="hold"/>
                                        <p:tgtEl>
                                          <p:spTgt spid="1954819">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954819">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954819">
                                            <p:txEl>
                                              <p:pRg st="8" end="8"/>
                                            </p:txEl>
                                          </p:spTgt>
                                        </p:tgtEl>
                                        <p:attrNameLst>
                                          <p:attrName>style.visibility</p:attrName>
                                        </p:attrNameLst>
                                      </p:cBhvr>
                                      <p:to>
                                        <p:strVal val="visible"/>
                                      </p:to>
                                    </p:set>
                                    <p:anim calcmode="lin" valueType="num">
                                      <p:cBhvr additive="base">
                                        <p:cTn id="33" dur="500" fill="hold"/>
                                        <p:tgtEl>
                                          <p:spTgt spid="1954819">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954819">
                                            <p:txEl>
                                              <p:pRg st="8" end="8"/>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954819">
                                            <p:txEl>
                                              <p:pRg st="9" end="9"/>
                                            </p:txEl>
                                          </p:spTgt>
                                        </p:tgtEl>
                                        <p:attrNameLst>
                                          <p:attrName>style.visibility</p:attrName>
                                        </p:attrNameLst>
                                      </p:cBhvr>
                                      <p:to>
                                        <p:strVal val="visible"/>
                                      </p:to>
                                    </p:set>
                                    <p:anim calcmode="lin" valueType="num">
                                      <p:cBhvr additive="base">
                                        <p:cTn id="37" dur="500" fill="hold"/>
                                        <p:tgtEl>
                                          <p:spTgt spid="1954819">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95481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954821"/>
                                        </p:tgtEl>
                                        <p:attrNameLst>
                                          <p:attrName>style.visibility</p:attrName>
                                        </p:attrNameLst>
                                      </p:cBhvr>
                                      <p:to>
                                        <p:strVal val="visible"/>
                                      </p:to>
                                    </p:set>
                                    <p:anim calcmode="lin" valueType="num">
                                      <p:cBhvr additive="base">
                                        <p:cTn id="43" dur="500" fill="hold"/>
                                        <p:tgtEl>
                                          <p:spTgt spid="1954821"/>
                                        </p:tgtEl>
                                        <p:attrNameLst>
                                          <p:attrName>ppt_x</p:attrName>
                                        </p:attrNameLst>
                                      </p:cBhvr>
                                      <p:tavLst>
                                        <p:tav tm="0">
                                          <p:val>
                                            <p:strVal val="#ppt_x"/>
                                          </p:val>
                                        </p:tav>
                                        <p:tav tm="100000">
                                          <p:val>
                                            <p:strVal val="#ppt_x"/>
                                          </p:val>
                                        </p:tav>
                                      </p:tavLst>
                                    </p:anim>
                                    <p:anim calcmode="lin" valueType="num">
                                      <p:cBhvr additive="base">
                                        <p:cTn id="44" dur="500" fill="hold"/>
                                        <p:tgtEl>
                                          <p:spTgt spid="1954821"/>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954820"/>
                                        </p:tgtEl>
                                        <p:attrNameLst>
                                          <p:attrName>style.visibility</p:attrName>
                                        </p:attrNameLst>
                                      </p:cBhvr>
                                      <p:to>
                                        <p:strVal val="visible"/>
                                      </p:to>
                                    </p:set>
                                    <p:anim calcmode="lin" valueType="num">
                                      <p:cBhvr additive="base">
                                        <p:cTn id="49" dur="500" fill="hold"/>
                                        <p:tgtEl>
                                          <p:spTgt spid="1954820"/>
                                        </p:tgtEl>
                                        <p:attrNameLst>
                                          <p:attrName>ppt_x</p:attrName>
                                        </p:attrNameLst>
                                      </p:cBhvr>
                                      <p:tavLst>
                                        <p:tav tm="0">
                                          <p:val>
                                            <p:strVal val="#ppt_x"/>
                                          </p:val>
                                        </p:tav>
                                        <p:tav tm="100000">
                                          <p:val>
                                            <p:strVal val="#ppt_x"/>
                                          </p:val>
                                        </p:tav>
                                      </p:tavLst>
                                    </p:anim>
                                    <p:anim calcmode="lin" valueType="num">
                                      <p:cBhvr additive="base">
                                        <p:cTn id="50" dur="500" fill="hold"/>
                                        <p:tgtEl>
                                          <p:spTgt spid="19548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4820" grpId="0" animBg="1"/>
      <p:bldP spid="1954821" grpId="0" animBg="1"/>
    </p:bldLst>
  </p:timing>
</p:sld>
</file>

<file path=ppt/slides/slide2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27600643-23C7-964D-9BEC-40ADE85C2F72}"/>
              </a:ext>
            </a:extLst>
          </p:cNvPr>
          <p:cNvSpPr>
            <a:spLocks noGrp="1" noChangeArrowheads="1"/>
          </p:cNvSpPr>
          <p:nvPr>
            <p:ph type="ctrTitle"/>
          </p:nvPr>
        </p:nvSpPr>
        <p:spPr>
          <a:xfrm>
            <a:off x="1657350" y="1028700"/>
            <a:ext cx="5829300" cy="57150"/>
          </a:xfrm>
        </p:spPr>
        <p:txBody>
          <a:bodyPr rtlCol="0" anchor="ctr">
            <a:normAutofit fontScale="90000"/>
          </a:bodyPr>
          <a:lstStyle/>
          <a:p>
            <a:pPr eaLnBrk="1" fontAlgn="auto" hangingPunct="1">
              <a:spcAft>
                <a:spcPts val="0"/>
              </a:spcAft>
              <a:defRPr/>
            </a:pPr>
            <a:endParaRPr lang="zh-CN" altLang="zh-CN" sz="3300"/>
          </a:p>
        </p:txBody>
      </p:sp>
      <p:sp>
        <p:nvSpPr>
          <p:cNvPr id="1917955" name="Rectangle 3">
            <a:extLst>
              <a:ext uri="{FF2B5EF4-FFF2-40B4-BE49-F238E27FC236}">
                <a16:creationId xmlns:a16="http://schemas.microsoft.com/office/drawing/2014/main" id="{AD7BCB61-C173-E647-8DD4-23A2BA4B4CC7}"/>
              </a:ext>
            </a:extLst>
          </p:cNvPr>
          <p:cNvSpPr>
            <a:spLocks noGrp="1" noChangeArrowheads="1"/>
          </p:cNvSpPr>
          <p:nvPr>
            <p:ph type="subTitle" idx="1"/>
          </p:nvPr>
        </p:nvSpPr>
        <p:spPr>
          <a:xfrm>
            <a:off x="1277541" y="998935"/>
            <a:ext cx="6588919" cy="4860131"/>
          </a:xfrm>
        </p:spPr>
        <p:txBody>
          <a:bodyPr/>
          <a:lstStyle/>
          <a:p>
            <a:pPr algn="l" eaLnBrk="1" hangingPunct="1">
              <a:lnSpc>
                <a:spcPct val="110000"/>
              </a:lnSpc>
            </a:pPr>
            <a:r>
              <a:rPr lang="en-US" altLang="zh-CN" sz="2100">
                <a:latin typeface="楷体_GB2312" pitchFamily="49" charset="-122"/>
                <a:ea typeface="楷体_GB2312" pitchFamily="49" charset="-122"/>
              </a:rPr>
              <a:t>   </a:t>
            </a:r>
            <a:r>
              <a:rPr lang="en-US" altLang="zh-CN" sz="2100">
                <a:solidFill>
                  <a:srgbClr val="0000FF"/>
                </a:solidFill>
                <a:latin typeface="楷体_GB2312" pitchFamily="49" charset="-122"/>
                <a:ea typeface="楷体_GB2312" pitchFamily="49" charset="-122"/>
              </a:rPr>
              <a:t>(3) </a:t>
            </a:r>
            <a:r>
              <a:rPr lang="zh-CN" altLang="en-US" sz="2100">
                <a:solidFill>
                  <a:srgbClr val="0000FF"/>
                </a:solidFill>
                <a:latin typeface="楷体_GB2312" pitchFamily="49" charset="-122"/>
                <a:ea typeface="楷体_GB2312" pitchFamily="49" charset="-122"/>
              </a:rPr>
              <a:t>如果在派生类中没有对基类的虚函数重新定义</a:t>
            </a:r>
            <a:r>
              <a:rPr lang="en-US" altLang="zh-CN" sz="2100">
                <a:solidFill>
                  <a:srgbClr val="0000FF"/>
                </a:solidFill>
                <a:latin typeface="楷体_GB2312" pitchFamily="49" charset="-122"/>
                <a:ea typeface="楷体_GB2312" pitchFamily="49" charset="-122"/>
              </a:rPr>
              <a:t>,</a:t>
            </a:r>
            <a:r>
              <a:rPr lang="zh-CN" altLang="en-US" sz="2100">
                <a:solidFill>
                  <a:srgbClr val="0000FF"/>
                </a:solidFill>
                <a:latin typeface="楷体_GB2312" pitchFamily="49" charset="-122"/>
                <a:ea typeface="楷体_GB2312" pitchFamily="49" charset="-122"/>
              </a:rPr>
              <a:t>则</a:t>
            </a:r>
            <a:r>
              <a:rPr lang="zh-CN" altLang="en-US" sz="2100">
                <a:solidFill>
                  <a:srgbClr val="FF0000"/>
                </a:solidFill>
                <a:latin typeface="楷体_GB2312" pitchFamily="49" charset="-122"/>
                <a:ea typeface="楷体_GB2312" pitchFamily="49" charset="-122"/>
              </a:rPr>
              <a:t>公有派生类</a:t>
            </a:r>
            <a:r>
              <a:rPr lang="zh-CN" altLang="en-US" sz="2100" u="sng">
                <a:solidFill>
                  <a:srgbClr val="0000FF"/>
                </a:solidFill>
                <a:latin typeface="楷体_GB2312" pitchFamily="49" charset="-122"/>
                <a:ea typeface="楷体_GB2312" pitchFamily="49" charset="-122"/>
              </a:rPr>
              <a:t>继承其直接基类的虚函数</a:t>
            </a:r>
            <a:r>
              <a:rPr lang="zh-CN" altLang="en-US" sz="2100">
                <a:solidFill>
                  <a:srgbClr val="0000FF"/>
                </a:solidFill>
                <a:latin typeface="楷体_GB2312" pitchFamily="49" charset="-122"/>
                <a:ea typeface="楷体_GB2312" pitchFamily="49" charset="-122"/>
              </a:rPr>
              <a:t>。一个虚函数无论被公有继承多少次</a:t>
            </a:r>
            <a:r>
              <a:rPr lang="en-US" altLang="zh-CN" sz="2100">
                <a:solidFill>
                  <a:srgbClr val="0000FF"/>
                </a:solidFill>
                <a:latin typeface="楷体_GB2312" pitchFamily="49" charset="-122"/>
                <a:ea typeface="楷体_GB2312" pitchFamily="49" charset="-122"/>
              </a:rPr>
              <a:t>,</a:t>
            </a:r>
            <a:r>
              <a:rPr lang="zh-CN" altLang="en-US" sz="2100">
                <a:solidFill>
                  <a:srgbClr val="0000FF"/>
                </a:solidFill>
                <a:latin typeface="楷体_GB2312" pitchFamily="49" charset="-122"/>
                <a:ea typeface="楷体_GB2312" pitchFamily="49" charset="-122"/>
              </a:rPr>
              <a:t>它仍然保持其虚函数的特性。</a:t>
            </a:r>
          </a:p>
          <a:p>
            <a:pPr algn="l" eaLnBrk="1" hangingPunct="1">
              <a:lnSpc>
                <a:spcPct val="80000"/>
              </a:lnSpc>
            </a:pPr>
            <a:r>
              <a:rPr lang="zh-CN" altLang="en-US" sz="2100">
                <a:latin typeface="楷体_GB2312" pitchFamily="49" charset="-122"/>
                <a:ea typeface="楷体_GB2312" pitchFamily="49" charset="-122"/>
              </a:rPr>
              <a:t> 例如</a:t>
            </a:r>
            <a:r>
              <a:rPr lang="en-US" altLang="zh-CN" sz="2100">
                <a:latin typeface="楷体_GB2312" pitchFamily="49" charset="-122"/>
                <a:ea typeface="楷体_GB2312" pitchFamily="49" charset="-122"/>
              </a:rPr>
              <a:t>:</a:t>
            </a:r>
          </a:p>
          <a:p>
            <a:pPr algn="l" eaLnBrk="1" hangingPunct="1">
              <a:lnSpc>
                <a:spcPct val="80000"/>
              </a:lnSpc>
            </a:pPr>
            <a:r>
              <a:rPr lang="en-US" altLang="zh-CN" sz="2100">
                <a:latin typeface="楷体_GB2312" pitchFamily="49" charset="-122"/>
                <a:ea typeface="楷体_GB2312" pitchFamily="49" charset="-122"/>
              </a:rPr>
              <a:t> </a:t>
            </a:r>
            <a:r>
              <a:rPr lang="en-US" altLang="zh-CN" sz="2100">
                <a:solidFill>
                  <a:srgbClr val="FF0000"/>
                </a:solidFill>
                <a:latin typeface="楷体_GB2312" pitchFamily="49" charset="-122"/>
                <a:ea typeface="楷体_GB2312" pitchFamily="49" charset="-122"/>
              </a:rPr>
              <a:t>class B0</a:t>
            </a:r>
            <a:r>
              <a:rPr lang="en-US" altLang="zh-CN" sz="2100">
                <a:latin typeface="楷体_GB2312" pitchFamily="49" charset="-122"/>
                <a:ea typeface="楷体_GB2312" pitchFamily="49" charset="-122"/>
              </a:rPr>
              <a:t>{</a:t>
            </a:r>
          </a:p>
          <a:p>
            <a:pPr algn="l" eaLnBrk="1" hangingPunct="1">
              <a:lnSpc>
                <a:spcPct val="80000"/>
              </a:lnSpc>
            </a:pPr>
            <a:r>
              <a:rPr lang="en-US" altLang="zh-CN" sz="2100">
                <a:latin typeface="楷体_GB2312" pitchFamily="49" charset="-122"/>
                <a:ea typeface="楷体_GB2312" pitchFamily="49" charset="-122"/>
              </a:rPr>
              <a:t>   . . .</a:t>
            </a:r>
          </a:p>
          <a:p>
            <a:pPr algn="l" eaLnBrk="1" hangingPunct="1">
              <a:lnSpc>
                <a:spcPct val="80000"/>
              </a:lnSpc>
            </a:pPr>
            <a:r>
              <a:rPr lang="en-US" altLang="zh-CN" sz="2100">
                <a:latin typeface="楷体_GB2312" pitchFamily="49" charset="-122"/>
                <a:ea typeface="楷体_GB2312" pitchFamily="49" charset="-122"/>
              </a:rPr>
              <a:t>  public:</a:t>
            </a:r>
          </a:p>
          <a:p>
            <a:pPr algn="l" eaLnBrk="1" hangingPunct="1">
              <a:lnSpc>
                <a:spcPct val="80000"/>
              </a:lnSpc>
            </a:pPr>
            <a:r>
              <a:rPr lang="en-US" altLang="zh-CN" sz="2100">
                <a:latin typeface="楷体_GB2312" pitchFamily="49" charset="-122"/>
                <a:ea typeface="楷体_GB2312" pitchFamily="49" charset="-122"/>
              </a:rPr>
              <a:t>   </a:t>
            </a:r>
            <a:r>
              <a:rPr lang="en-US" altLang="zh-CN" sz="2100">
                <a:solidFill>
                  <a:srgbClr val="0000FF"/>
                </a:solidFill>
                <a:latin typeface="楷体_GB2312" pitchFamily="49" charset="-122"/>
                <a:ea typeface="楷体_GB2312" pitchFamily="49" charset="-122"/>
              </a:rPr>
              <a:t>virtual void show(){. . .}</a:t>
            </a:r>
            <a:endParaRPr lang="en-US" altLang="zh-CN" sz="2100">
              <a:solidFill>
                <a:srgbClr val="FF0000"/>
              </a:solidFill>
              <a:latin typeface="楷体_GB2312" pitchFamily="49" charset="-122"/>
              <a:ea typeface="楷体_GB2312" pitchFamily="49" charset="-122"/>
            </a:endParaRPr>
          </a:p>
          <a:p>
            <a:pPr algn="l" eaLnBrk="1" hangingPunct="1">
              <a:lnSpc>
                <a:spcPct val="80000"/>
              </a:lnSpc>
            </a:pPr>
            <a:r>
              <a:rPr lang="en-US" altLang="zh-CN" sz="2100">
                <a:latin typeface="楷体_GB2312" pitchFamily="49" charset="-122"/>
                <a:ea typeface="楷体_GB2312" pitchFamily="49" charset="-122"/>
              </a:rPr>
              <a:t> </a:t>
            </a:r>
            <a:r>
              <a:rPr lang="en-US" altLang="zh-CN" sz="2100">
                <a:solidFill>
                  <a:srgbClr val="FF0000"/>
                </a:solidFill>
                <a:latin typeface="楷体_GB2312" pitchFamily="49" charset="-122"/>
                <a:ea typeface="楷体_GB2312" pitchFamily="49" charset="-122"/>
              </a:rPr>
              <a:t>};</a:t>
            </a:r>
          </a:p>
          <a:p>
            <a:pPr algn="l" eaLnBrk="1" hangingPunct="1">
              <a:lnSpc>
                <a:spcPct val="80000"/>
              </a:lnSpc>
            </a:pPr>
            <a:r>
              <a:rPr lang="en-US" altLang="zh-CN" sz="2100">
                <a:latin typeface="楷体_GB2312" pitchFamily="49" charset="-122"/>
                <a:ea typeface="楷体_GB2312" pitchFamily="49" charset="-122"/>
              </a:rPr>
              <a:t> </a:t>
            </a:r>
            <a:r>
              <a:rPr lang="en-US" altLang="zh-CN" sz="2100">
                <a:solidFill>
                  <a:srgbClr val="FF0000"/>
                </a:solidFill>
                <a:latin typeface="楷体_GB2312" pitchFamily="49" charset="-122"/>
                <a:ea typeface="楷体_GB2312" pitchFamily="49" charset="-122"/>
              </a:rPr>
              <a:t>class B1:public B0</a:t>
            </a:r>
            <a:r>
              <a:rPr lang="en-US" altLang="zh-CN" sz="2100">
                <a:latin typeface="楷体_GB2312" pitchFamily="49" charset="-122"/>
                <a:ea typeface="楷体_GB2312" pitchFamily="49" charset="-122"/>
              </a:rPr>
              <a:t>{</a:t>
            </a:r>
          </a:p>
          <a:p>
            <a:pPr algn="l" eaLnBrk="1" hangingPunct="1">
              <a:lnSpc>
                <a:spcPct val="80000"/>
              </a:lnSpc>
            </a:pPr>
            <a:r>
              <a:rPr lang="en-US" altLang="zh-CN" sz="2100">
                <a:latin typeface="楷体_GB2312" pitchFamily="49" charset="-122"/>
                <a:ea typeface="楷体_GB2312" pitchFamily="49" charset="-122"/>
              </a:rPr>
              <a:t>    ...   </a:t>
            </a:r>
          </a:p>
          <a:p>
            <a:pPr algn="l" eaLnBrk="1" hangingPunct="1">
              <a:lnSpc>
                <a:spcPct val="80000"/>
              </a:lnSpc>
            </a:pPr>
            <a:r>
              <a:rPr lang="en-US" altLang="zh-CN" sz="2100">
                <a:latin typeface="楷体_GB2312" pitchFamily="49" charset="-122"/>
                <a:ea typeface="楷体_GB2312" pitchFamily="49" charset="-122"/>
              </a:rPr>
              <a:t> </a:t>
            </a:r>
            <a:r>
              <a:rPr lang="en-US" altLang="zh-CN" sz="2100">
                <a:solidFill>
                  <a:srgbClr val="FF0000"/>
                </a:solidFill>
                <a:latin typeface="楷体_GB2312" pitchFamily="49" charset="-122"/>
                <a:ea typeface="楷体_GB2312" pitchFamily="49" charset="-122"/>
              </a:rPr>
              <a:t>};</a:t>
            </a:r>
          </a:p>
        </p:txBody>
      </p:sp>
      <p:sp>
        <p:nvSpPr>
          <p:cNvPr id="8" name="灯片编号占位符 5">
            <a:extLst>
              <a:ext uri="{FF2B5EF4-FFF2-40B4-BE49-F238E27FC236}">
                <a16:creationId xmlns:a16="http://schemas.microsoft.com/office/drawing/2014/main" id="{AEBDFF7F-4E3B-6648-B335-4B3D89F8B412}"/>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algn="r" defTabSz="457200" rtl="0" eaLnBrk="1" fontAlgn="auto" hangingPunct="1">
              <a:spcBef>
                <a:spcPts val="0"/>
              </a:spcBef>
              <a:spcAft>
                <a:spcPts val="0"/>
              </a:spcAft>
              <a:defRPr sz="12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578BA9D8-80F9-EC49-ACA6-F087BF06F900}" type="slidenum">
              <a:rPr lang="en-US" altLang="zh-CN" smtClean="0"/>
              <a:pPr>
                <a:defRPr/>
              </a:pPr>
              <a:t>291</a:t>
            </a:fld>
            <a:endParaRPr lang="en-US" altLang="zh-CN"/>
          </a:p>
        </p:txBody>
      </p:sp>
      <p:sp>
        <p:nvSpPr>
          <p:cNvPr id="1917957" name="AutoShape 5">
            <a:extLst>
              <a:ext uri="{FF2B5EF4-FFF2-40B4-BE49-F238E27FC236}">
                <a16:creationId xmlns:a16="http://schemas.microsoft.com/office/drawing/2014/main" id="{68924DA2-0F43-8C44-8528-77057AD537F0}"/>
              </a:ext>
            </a:extLst>
          </p:cNvPr>
          <p:cNvSpPr>
            <a:spLocks/>
          </p:cNvSpPr>
          <p:nvPr/>
        </p:nvSpPr>
        <p:spPr bwMode="auto">
          <a:xfrm>
            <a:off x="4301728" y="4455319"/>
            <a:ext cx="3348038" cy="1241822"/>
          </a:xfrm>
          <a:prstGeom prst="borderCallout2">
            <a:avLst>
              <a:gd name="adj1" fmla="val 6903"/>
              <a:gd name="adj2" fmla="val -1708"/>
              <a:gd name="adj3" fmla="val 6903"/>
              <a:gd name="adj4" fmla="val -14296"/>
              <a:gd name="adj5" fmla="val -4699"/>
              <a:gd name="adj6" fmla="val -59602"/>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80000"/>
              </a:lnSpc>
              <a:spcBef>
                <a:spcPct val="20000"/>
              </a:spcBef>
              <a:buFontTx/>
              <a:buNone/>
            </a:pPr>
            <a:r>
              <a:rPr kumimoji="1" lang="en-US" altLang="zh-CN" sz="2100">
                <a:latin typeface="楷体_GB2312" pitchFamily="49" charset="-122"/>
                <a:ea typeface="楷体_GB2312" pitchFamily="49" charset="-122"/>
              </a:rPr>
              <a:t>   </a:t>
            </a:r>
            <a:r>
              <a:rPr kumimoji="1" lang="zh-CN" altLang="en-US" sz="1800" b="1">
                <a:solidFill>
                  <a:srgbClr val="FF3300"/>
                </a:solidFill>
                <a:latin typeface="楷体_GB2312" pitchFamily="49" charset="-122"/>
                <a:ea typeface="楷体_GB2312" pitchFamily="49" charset="-122"/>
              </a:rPr>
              <a:t>若在公有派生类</a:t>
            </a:r>
            <a:r>
              <a:rPr kumimoji="1" lang="en-US" altLang="zh-CN" sz="1800" b="1">
                <a:solidFill>
                  <a:srgbClr val="FF3300"/>
                </a:solidFill>
                <a:latin typeface="楷体_GB2312" pitchFamily="49" charset="-122"/>
                <a:ea typeface="楷体_GB2312" pitchFamily="49" charset="-122"/>
              </a:rPr>
              <a:t>B1</a:t>
            </a:r>
            <a:r>
              <a:rPr kumimoji="1" lang="zh-CN" altLang="en-US" sz="1800" b="1">
                <a:solidFill>
                  <a:srgbClr val="FF3300"/>
                </a:solidFill>
                <a:latin typeface="楷体_GB2312" pitchFamily="49" charset="-122"/>
                <a:ea typeface="楷体_GB2312" pitchFamily="49" charset="-122"/>
              </a:rPr>
              <a:t>中没有重新定义虚函数</a:t>
            </a:r>
            <a:r>
              <a:rPr kumimoji="1" lang="en-US" altLang="zh-CN" sz="1800" b="1">
                <a:solidFill>
                  <a:srgbClr val="FF3300"/>
                </a:solidFill>
                <a:latin typeface="楷体_GB2312" pitchFamily="49" charset="-122"/>
                <a:ea typeface="楷体_GB2312" pitchFamily="49" charset="-122"/>
              </a:rPr>
              <a:t>show,</a:t>
            </a:r>
          </a:p>
          <a:p>
            <a:pPr eaLnBrk="1" hangingPunct="1">
              <a:lnSpc>
                <a:spcPct val="80000"/>
              </a:lnSpc>
              <a:spcBef>
                <a:spcPct val="20000"/>
              </a:spcBef>
              <a:buFontTx/>
              <a:buNone/>
            </a:pPr>
            <a:r>
              <a:rPr kumimoji="1" lang="en-US" altLang="zh-CN" sz="1800" b="1">
                <a:solidFill>
                  <a:srgbClr val="FF3300"/>
                </a:solidFill>
                <a:latin typeface="楷体_GB2312" pitchFamily="49" charset="-122"/>
                <a:ea typeface="楷体_GB2312" pitchFamily="49" charset="-122"/>
              </a:rPr>
              <a:t>   </a:t>
            </a:r>
            <a:r>
              <a:rPr kumimoji="1" lang="zh-CN" altLang="en-US" sz="1800" b="1">
                <a:solidFill>
                  <a:srgbClr val="FF3300"/>
                </a:solidFill>
                <a:latin typeface="楷体_GB2312" pitchFamily="49" charset="-122"/>
                <a:ea typeface="楷体_GB2312" pitchFamily="49" charset="-122"/>
              </a:rPr>
              <a:t>则函数</a:t>
            </a:r>
            <a:r>
              <a:rPr kumimoji="1" lang="en-US" altLang="zh-CN" sz="1800" b="1">
                <a:solidFill>
                  <a:srgbClr val="FF3300"/>
                </a:solidFill>
                <a:latin typeface="楷体_GB2312" pitchFamily="49" charset="-122"/>
                <a:ea typeface="楷体_GB2312" pitchFamily="49" charset="-122"/>
              </a:rPr>
              <a:t>show</a:t>
            </a:r>
            <a:r>
              <a:rPr kumimoji="1" lang="zh-CN" altLang="en-US" sz="1800" b="1">
                <a:solidFill>
                  <a:srgbClr val="FF3300"/>
                </a:solidFill>
                <a:latin typeface="楷体_GB2312" pitchFamily="49" charset="-122"/>
                <a:ea typeface="楷体_GB2312" pitchFamily="49" charset="-122"/>
              </a:rPr>
              <a:t>在派生类中被继承</a:t>
            </a:r>
            <a:r>
              <a:rPr kumimoji="1" lang="en-US" altLang="zh-CN" sz="1800" b="1">
                <a:solidFill>
                  <a:srgbClr val="FF3300"/>
                </a:solidFill>
                <a:latin typeface="楷体_GB2312" pitchFamily="49" charset="-122"/>
                <a:ea typeface="楷体_GB2312" pitchFamily="49" charset="-122"/>
              </a:rPr>
              <a:t>,</a:t>
            </a:r>
            <a:r>
              <a:rPr kumimoji="1" lang="zh-CN" altLang="en-US" sz="1800" b="1">
                <a:solidFill>
                  <a:srgbClr val="FF3300"/>
                </a:solidFill>
                <a:latin typeface="楷体_GB2312" pitchFamily="49" charset="-122"/>
                <a:ea typeface="楷体_GB2312" pitchFamily="49" charset="-122"/>
              </a:rPr>
              <a:t>仍是虚函数。</a:t>
            </a:r>
          </a:p>
        </p:txBody>
      </p:sp>
      <p:sp>
        <p:nvSpPr>
          <p:cNvPr id="1917958" name="AutoShape 6">
            <a:extLst>
              <a:ext uri="{FF2B5EF4-FFF2-40B4-BE49-F238E27FC236}">
                <a16:creationId xmlns:a16="http://schemas.microsoft.com/office/drawing/2014/main" id="{4EED826E-E5D5-4E4D-8515-C4713D9BC95A}"/>
              </a:ext>
            </a:extLst>
          </p:cNvPr>
          <p:cNvSpPr>
            <a:spLocks/>
          </p:cNvSpPr>
          <p:nvPr/>
        </p:nvSpPr>
        <p:spPr bwMode="auto">
          <a:xfrm>
            <a:off x="3924300" y="2402681"/>
            <a:ext cx="3348038" cy="457200"/>
          </a:xfrm>
          <a:prstGeom prst="borderCallout2">
            <a:avLst>
              <a:gd name="adj1" fmla="val 18750"/>
              <a:gd name="adj2" fmla="val -1708"/>
              <a:gd name="adj3" fmla="val 18750"/>
              <a:gd name="adj4" fmla="val -8819"/>
              <a:gd name="adj5" fmla="val 222398"/>
              <a:gd name="adj6" fmla="val -34426"/>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kumimoji="1" lang="zh-CN" altLang="en-US" sz="1800" b="1">
                <a:solidFill>
                  <a:srgbClr val="FF3300"/>
                </a:solidFill>
                <a:latin typeface="楷体_GB2312" pitchFamily="49" charset="-122"/>
                <a:ea typeface="楷体_GB2312" pitchFamily="49" charset="-122"/>
              </a:rPr>
              <a:t>在基类</a:t>
            </a:r>
            <a:r>
              <a:rPr kumimoji="1" lang="en-US" altLang="zh-CN" sz="1800" b="1">
                <a:solidFill>
                  <a:srgbClr val="FF3300"/>
                </a:solidFill>
                <a:latin typeface="楷体_GB2312" pitchFamily="49" charset="-122"/>
                <a:ea typeface="楷体_GB2312" pitchFamily="49" charset="-122"/>
              </a:rPr>
              <a:t>B0</a:t>
            </a:r>
            <a:r>
              <a:rPr kumimoji="1" lang="zh-CN" altLang="en-US" sz="1800" b="1">
                <a:solidFill>
                  <a:srgbClr val="FF3300"/>
                </a:solidFill>
                <a:latin typeface="楷体_GB2312" pitchFamily="49" charset="-122"/>
                <a:ea typeface="楷体_GB2312" pitchFamily="49" charset="-122"/>
              </a:rPr>
              <a:t>中</a:t>
            </a:r>
            <a:r>
              <a:rPr kumimoji="1" lang="en-US" altLang="zh-CN" sz="1800" b="1">
                <a:solidFill>
                  <a:srgbClr val="FF3300"/>
                </a:solidFill>
                <a:latin typeface="楷体_GB2312" pitchFamily="49" charset="-122"/>
                <a:ea typeface="楷体_GB2312" pitchFamily="49" charset="-122"/>
              </a:rPr>
              <a:t>,</a:t>
            </a:r>
            <a:r>
              <a:rPr kumimoji="1" lang="zh-CN" altLang="en-US" sz="1800" b="1">
                <a:solidFill>
                  <a:srgbClr val="FF3300"/>
                </a:solidFill>
                <a:latin typeface="楷体_GB2312" pitchFamily="49" charset="-122"/>
                <a:ea typeface="楷体_GB2312" pitchFamily="49" charset="-122"/>
              </a:rPr>
              <a:t>定义</a:t>
            </a:r>
            <a:r>
              <a:rPr kumimoji="1" lang="en-US" altLang="zh-CN" sz="1800" b="1">
                <a:solidFill>
                  <a:srgbClr val="FF3300"/>
                </a:solidFill>
                <a:latin typeface="楷体_GB2312" pitchFamily="49" charset="-122"/>
                <a:ea typeface="楷体_GB2312" pitchFamily="49" charset="-122"/>
              </a:rPr>
              <a:t>show</a:t>
            </a:r>
            <a:r>
              <a:rPr kumimoji="1" lang="zh-CN" altLang="en-US" sz="1800" b="1">
                <a:solidFill>
                  <a:srgbClr val="FF3300"/>
                </a:solidFill>
                <a:latin typeface="楷体_GB2312" pitchFamily="49" charset="-122"/>
                <a:ea typeface="楷体_GB2312" pitchFamily="49" charset="-122"/>
              </a:rPr>
              <a:t>为虚函数</a:t>
            </a:r>
          </a:p>
        </p:txBody>
      </p:sp>
    </p:spTree>
    <p:extLst>
      <p:ext uri="{BB962C8B-B14F-4D97-AF65-F5344CB8AC3E}">
        <p14:creationId xmlns:p14="http://schemas.microsoft.com/office/powerpoint/2010/main" val="9250666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17955">
                                            <p:txEl>
                                              <p:pRg st="1" end="1"/>
                                            </p:txEl>
                                          </p:spTgt>
                                        </p:tgtEl>
                                        <p:attrNameLst>
                                          <p:attrName>style.visibility</p:attrName>
                                        </p:attrNameLst>
                                      </p:cBhvr>
                                      <p:to>
                                        <p:strVal val="visible"/>
                                      </p:to>
                                    </p:set>
                                    <p:anim calcmode="lin" valueType="num">
                                      <p:cBhvr additive="base">
                                        <p:cTn id="7" dur="500" fill="hold"/>
                                        <p:tgtEl>
                                          <p:spTgt spid="191795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1795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917955">
                                            <p:txEl>
                                              <p:pRg st="2" end="2"/>
                                            </p:txEl>
                                          </p:spTgt>
                                        </p:tgtEl>
                                        <p:attrNameLst>
                                          <p:attrName>style.visibility</p:attrName>
                                        </p:attrNameLst>
                                      </p:cBhvr>
                                      <p:to>
                                        <p:strVal val="visible"/>
                                      </p:to>
                                    </p:set>
                                    <p:anim calcmode="lin" valueType="num">
                                      <p:cBhvr additive="base">
                                        <p:cTn id="11" dur="500" fill="hold"/>
                                        <p:tgtEl>
                                          <p:spTgt spid="191795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917955">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917955">
                                            <p:txEl>
                                              <p:pRg st="3" end="3"/>
                                            </p:txEl>
                                          </p:spTgt>
                                        </p:tgtEl>
                                        <p:attrNameLst>
                                          <p:attrName>style.visibility</p:attrName>
                                        </p:attrNameLst>
                                      </p:cBhvr>
                                      <p:to>
                                        <p:strVal val="visible"/>
                                      </p:to>
                                    </p:set>
                                    <p:anim calcmode="lin" valueType="num">
                                      <p:cBhvr additive="base">
                                        <p:cTn id="15" dur="500" fill="hold"/>
                                        <p:tgtEl>
                                          <p:spTgt spid="1917955">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917955">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917955">
                                            <p:txEl>
                                              <p:pRg st="4" end="4"/>
                                            </p:txEl>
                                          </p:spTgt>
                                        </p:tgtEl>
                                        <p:attrNameLst>
                                          <p:attrName>style.visibility</p:attrName>
                                        </p:attrNameLst>
                                      </p:cBhvr>
                                      <p:to>
                                        <p:strVal val="visible"/>
                                      </p:to>
                                    </p:set>
                                    <p:anim calcmode="lin" valueType="num">
                                      <p:cBhvr additive="base">
                                        <p:cTn id="19" dur="500" fill="hold"/>
                                        <p:tgtEl>
                                          <p:spTgt spid="191795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17955">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917955">
                                            <p:txEl>
                                              <p:pRg st="5" end="5"/>
                                            </p:txEl>
                                          </p:spTgt>
                                        </p:tgtEl>
                                        <p:attrNameLst>
                                          <p:attrName>style.visibility</p:attrName>
                                        </p:attrNameLst>
                                      </p:cBhvr>
                                      <p:to>
                                        <p:strVal val="visible"/>
                                      </p:to>
                                    </p:set>
                                    <p:anim calcmode="lin" valueType="num">
                                      <p:cBhvr additive="base">
                                        <p:cTn id="23" dur="500" fill="hold"/>
                                        <p:tgtEl>
                                          <p:spTgt spid="1917955">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917955">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917955">
                                            <p:txEl>
                                              <p:pRg st="6" end="6"/>
                                            </p:txEl>
                                          </p:spTgt>
                                        </p:tgtEl>
                                        <p:attrNameLst>
                                          <p:attrName>style.visibility</p:attrName>
                                        </p:attrNameLst>
                                      </p:cBhvr>
                                      <p:to>
                                        <p:strVal val="visible"/>
                                      </p:to>
                                    </p:set>
                                    <p:anim calcmode="lin" valueType="num">
                                      <p:cBhvr additive="base">
                                        <p:cTn id="27" dur="500" fill="hold"/>
                                        <p:tgtEl>
                                          <p:spTgt spid="1917955">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917955">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917955">
                                            <p:txEl>
                                              <p:pRg st="7" end="7"/>
                                            </p:txEl>
                                          </p:spTgt>
                                        </p:tgtEl>
                                        <p:attrNameLst>
                                          <p:attrName>style.visibility</p:attrName>
                                        </p:attrNameLst>
                                      </p:cBhvr>
                                      <p:to>
                                        <p:strVal val="visible"/>
                                      </p:to>
                                    </p:set>
                                    <p:anim calcmode="lin" valueType="num">
                                      <p:cBhvr additive="base">
                                        <p:cTn id="31" dur="500" fill="hold"/>
                                        <p:tgtEl>
                                          <p:spTgt spid="1917955">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917955">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917955">
                                            <p:txEl>
                                              <p:pRg st="8" end="8"/>
                                            </p:txEl>
                                          </p:spTgt>
                                        </p:tgtEl>
                                        <p:attrNameLst>
                                          <p:attrName>style.visibility</p:attrName>
                                        </p:attrNameLst>
                                      </p:cBhvr>
                                      <p:to>
                                        <p:strVal val="visible"/>
                                      </p:to>
                                    </p:set>
                                    <p:anim calcmode="lin" valueType="num">
                                      <p:cBhvr additive="base">
                                        <p:cTn id="35" dur="500" fill="hold"/>
                                        <p:tgtEl>
                                          <p:spTgt spid="1917955">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917955">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917955">
                                            <p:txEl>
                                              <p:pRg st="9" end="9"/>
                                            </p:txEl>
                                          </p:spTgt>
                                        </p:tgtEl>
                                        <p:attrNameLst>
                                          <p:attrName>style.visibility</p:attrName>
                                        </p:attrNameLst>
                                      </p:cBhvr>
                                      <p:to>
                                        <p:strVal val="visible"/>
                                      </p:to>
                                    </p:set>
                                    <p:anim calcmode="lin" valueType="num">
                                      <p:cBhvr additive="base">
                                        <p:cTn id="39" dur="500" fill="hold"/>
                                        <p:tgtEl>
                                          <p:spTgt spid="1917955">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91795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917958"/>
                                        </p:tgtEl>
                                        <p:attrNameLst>
                                          <p:attrName>style.visibility</p:attrName>
                                        </p:attrNameLst>
                                      </p:cBhvr>
                                      <p:to>
                                        <p:strVal val="visible"/>
                                      </p:to>
                                    </p:set>
                                    <p:anim calcmode="lin" valueType="num">
                                      <p:cBhvr additive="base">
                                        <p:cTn id="45" dur="500" fill="hold"/>
                                        <p:tgtEl>
                                          <p:spTgt spid="1917958"/>
                                        </p:tgtEl>
                                        <p:attrNameLst>
                                          <p:attrName>ppt_x</p:attrName>
                                        </p:attrNameLst>
                                      </p:cBhvr>
                                      <p:tavLst>
                                        <p:tav tm="0">
                                          <p:val>
                                            <p:strVal val="#ppt_x"/>
                                          </p:val>
                                        </p:tav>
                                        <p:tav tm="100000">
                                          <p:val>
                                            <p:strVal val="#ppt_x"/>
                                          </p:val>
                                        </p:tav>
                                      </p:tavLst>
                                    </p:anim>
                                    <p:anim calcmode="lin" valueType="num">
                                      <p:cBhvr additive="base">
                                        <p:cTn id="46" dur="500" fill="hold"/>
                                        <p:tgtEl>
                                          <p:spTgt spid="1917958"/>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917957"/>
                                        </p:tgtEl>
                                        <p:attrNameLst>
                                          <p:attrName>style.visibility</p:attrName>
                                        </p:attrNameLst>
                                      </p:cBhvr>
                                      <p:to>
                                        <p:strVal val="visible"/>
                                      </p:to>
                                    </p:set>
                                    <p:anim calcmode="lin" valueType="num">
                                      <p:cBhvr additive="base">
                                        <p:cTn id="51" dur="500" fill="hold"/>
                                        <p:tgtEl>
                                          <p:spTgt spid="1917957"/>
                                        </p:tgtEl>
                                        <p:attrNameLst>
                                          <p:attrName>ppt_x</p:attrName>
                                        </p:attrNameLst>
                                      </p:cBhvr>
                                      <p:tavLst>
                                        <p:tav tm="0">
                                          <p:val>
                                            <p:strVal val="#ppt_x"/>
                                          </p:val>
                                        </p:tav>
                                        <p:tav tm="100000">
                                          <p:val>
                                            <p:strVal val="#ppt_x"/>
                                          </p:val>
                                        </p:tav>
                                      </p:tavLst>
                                    </p:anim>
                                    <p:anim calcmode="lin" valueType="num">
                                      <p:cBhvr additive="base">
                                        <p:cTn id="52" dur="500" fill="hold"/>
                                        <p:tgtEl>
                                          <p:spTgt spid="19179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7957" grpId="0" animBg="1"/>
      <p:bldP spid="1917958" grpId="0" animBg="1"/>
    </p:bldLst>
  </p:timing>
</p:sld>
</file>

<file path=ppt/slides/slide2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71D80542-7A36-5641-9EB5-23EB6D311BD2}"/>
              </a:ext>
            </a:extLst>
          </p:cNvPr>
          <p:cNvSpPr>
            <a:spLocks noGrp="1" noChangeArrowheads="1"/>
          </p:cNvSpPr>
          <p:nvPr>
            <p:ph type="ctrTitle"/>
          </p:nvPr>
        </p:nvSpPr>
        <p:spPr>
          <a:xfrm>
            <a:off x="1657350" y="1028700"/>
            <a:ext cx="5829300" cy="57150"/>
          </a:xfrm>
        </p:spPr>
        <p:txBody>
          <a:bodyPr rtlCol="0" anchor="ctr">
            <a:normAutofit fontScale="90000"/>
          </a:bodyPr>
          <a:lstStyle/>
          <a:p>
            <a:pPr eaLnBrk="1" fontAlgn="auto" hangingPunct="1">
              <a:spcAft>
                <a:spcPts val="0"/>
              </a:spcAft>
              <a:defRPr/>
            </a:pPr>
            <a:endParaRPr lang="zh-CN" altLang="zh-CN" sz="3300"/>
          </a:p>
        </p:txBody>
      </p:sp>
      <p:sp>
        <p:nvSpPr>
          <p:cNvPr id="1708035" name="Rectangle 3">
            <a:extLst>
              <a:ext uri="{FF2B5EF4-FFF2-40B4-BE49-F238E27FC236}">
                <a16:creationId xmlns:a16="http://schemas.microsoft.com/office/drawing/2014/main" id="{1EA6D2EC-3DEA-D243-9574-57D9C4D1324B}"/>
              </a:ext>
            </a:extLst>
          </p:cNvPr>
          <p:cNvSpPr>
            <a:spLocks noGrp="1" noChangeArrowheads="1"/>
          </p:cNvSpPr>
          <p:nvPr>
            <p:ph type="subTitle" idx="1"/>
          </p:nvPr>
        </p:nvSpPr>
        <p:spPr>
          <a:xfrm>
            <a:off x="1277541" y="998935"/>
            <a:ext cx="6588919" cy="4860131"/>
          </a:xfrm>
        </p:spPr>
        <p:txBody>
          <a:bodyPr rtlCol="0">
            <a:normAutofit lnSpcReduction="10000"/>
          </a:bodyPr>
          <a:lstStyle/>
          <a:p>
            <a:pPr eaLnBrk="1" fontAlgn="auto" hangingPunct="1">
              <a:lnSpc>
                <a:spcPct val="80000"/>
              </a:lnSpc>
              <a:spcAft>
                <a:spcPts val="0"/>
              </a:spcAft>
              <a:defRPr/>
            </a:pPr>
            <a:r>
              <a:rPr lang="en-US" altLang="zh-CN" sz="1500">
                <a:latin typeface="楷体_GB2312" pitchFamily="49" charset="-122"/>
                <a:ea typeface="楷体_GB2312" pitchFamily="49" charset="-122"/>
              </a:rPr>
              <a:t> </a:t>
            </a:r>
            <a:r>
              <a:rPr lang="en-US" altLang="zh-CN" sz="2100">
                <a:solidFill>
                  <a:srgbClr val="000099"/>
                </a:solidFill>
                <a:latin typeface="楷体_GB2312" pitchFamily="49" charset="-122"/>
                <a:ea typeface="楷体_GB2312" pitchFamily="49" charset="-122"/>
              </a:rPr>
              <a:t>(4) </a:t>
            </a:r>
            <a:r>
              <a:rPr lang="zh-CN" altLang="en-US" sz="2100">
                <a:solidFill>
                  <a:srgbClr val="000099"/>
                </a:solidFill>
                <a:latin typeface="楷体_GB2312" pitchFamily="49" charset="-122"/>
                <a:ea typeface="楷体_GB2312" pitchFamily="49" charset="-122"/>
              </a:rPr>
              <a:t>在派生类中重新定义该虚函数时</a:t>
            </a:r>
            <a:r>
              <a:rPr lang="en-US" altLang="zh-CN" sz="2100">
                <a:solidFill>
                  <a:srgbClr val="000099"/>
                </a:solidFill>
                <a:latin typeface="楷体_GB2312" pitchFamily="49" charset="-122"/>
                <a:ea typeface="楷体_GB2312" pitchFamily="49" charset="-122"/>
              </a:rPr>
              <a:t>,</a:t>
            </a:r>
            <a:r>
              <a:rPr lang="zh-CN" altLang="en-US" sz="2100" u="sng">
                <a:solidFill>
                  <a:srgbClr val="000099"/>
                </a:solidFill>
                <a:latin typeface="楷体_GB2312" pitchFamily="49" charset="-122"/>
                <a:ea typeface="楷体_GB2312" pitchFamily="49" charset="-122"/>
              </a:rPr>
              <a:t>关键字</a:t>
            </a:r>
            <a:r>
              <a:rPr lang="en-US" altLang="zh-CN" sz="2100" u="sng">
                <a:solidFill>
                  <a:srgbClr val="000099"/>
                </a:solidFill>
                <a:latin typeface="楷体_GB2312" pitchFamily="49" charset="-122"/>
                <a:ea typeface="楷体_GB2312" pitchFamily="49" charset="-122"/>
              </a:rPr>
              <a:t>virtual</a:t>
            </a:r>
            <a:r>
              <a:rPr lang="zh-CN" altLang="en-US" sz="2100" u="sng">
                <a:solidFill>
                  <a:srgbClr val="000099"/>
                </a:solidFill>
                <a:latin typeface="楷体_GB2312" pitchFamily="49" charset="-122"/>
                <a:ea typeface="楷体_GB2312" pitchFamily="49" charset="-122"/>
              </a:rPr>
              <a:t>可以写也可以不写。</a:t>
            </a:r>
            <a:r>
              <a:rPr lang="zh-CN" altLang="en-US" sz="2100">
                <a:solidFill>
                  <a:srgbClr val="000099"/>
                </a:solidFill>
                <a:latin typeface="楷体_GB2312" pitchFamily="49" charset="-122"/>
                <a:ea typeface="楷体_GB2312" pitchFamily="49" charset="-122"/>
              </a:rPr>
              <a:t> 但是</a:t>
            </a:r>
            <a:r>
              <a:rPr lang="en-US" altLang="zh-CN" sz="2100">
                <a:solidFill>
                  <a:srgbClr val="000099"/>
                </a:solidFill>
                <a:latin typeface="楷体_GB2312" pitchFamily="49" charset="-122"/>
                <a:ea typeface="楷体_GB2312" pitchFamily="49" charset="-122"/>
              </a:rPr>
              <a:t>,</a:t>
            </a:r>
            <a:r>
              <a:rPr lang="zh-CN" altLang="en-US" sz="2100">
                <a:solidFill>
                  <a:srgbClr val="000099"/>
                </a:solidFill>
                <a:latin typeface="楷体_GB2312" pitchFamily="49" charset="-122"/>
                <a:ea typeface="楷体_GB2312" pitchFamily="49" charset="-122"/>
              </a:rPr>
              <a:t>为了使程序更加清晰</a:t>
            </a:r>
            <a:r>
              <a:rPr lang="en-US" altLang="zh-CN" sz="2100">
                <a:solidFill>
                  <a:srgbClr val="000099"/>
                </a:solidFill>
                <a:latin typeface="楷体_GB2312" pitchFamily="49" charset="-122"/>
                <a:ea typeface="楷体_GB2312" pitchFamily="49" charset="-122"/>
              </a:rPr>
              <a:t>,</a:t>
            </a:r>
            <a:r>
              <a:rPr lang="zh-CN" altLang="en-US" sz="2100">
                <a:solidFill>
                  <a:srgbClr val="000099"/>
                </a:solidFill>
                <a:latin typeface="楷体_GB2312" pitchFamily="49" charset="-122"/>
                <a:ea typeface="楷体_GB2312" pitchFamily="49" charset="-122"/>
              </a:rPr>
              <a:t>最好在每一层派生类中定义该函数时都加上关键字</a:t>
            </a:r>
            <a:r>
              <a:rPr lang="en-US" altLang="zh-CN" sz="2100">
                <a:solidFill>
                  <a:srgbClr val="000099"/>
                </a:solidFill>
                <a:latin typeface="楷体_GB2312" pitchFamily="49" charset="-122"/>
                <a:ea typeface="楷体_GB2312" pitchFamily="49" charset="-122"/>
              </a:rPr>
              <a:t>virtual</a:t>
            </a:r>
            <a:r>
              <a:rPr lang="zh-CN" altLang="en-US" sz="2100">
                <a:solidFill>
                  <a:srgbClr val="000099"/>
                </a:solidFill>
                <a:latin typeface="楷体_GB2312" pitchFamily="49" charset="-122"/>
                <a:ea typeface="楷体_GB2312" pitchFamily="49" charset="-122"/>
              </a:rPr>
              <a:t>。</a:t>
            </a:r>
          </a:p>
          <a:p>
            <a:pPr eaLnBrk="1" fontAlgn="auto" hangingPunct="1">
              <a:lnSpc>
                <a:spcPct val="80000"/>
              </a:lnSpc>
              <a:spcAft>
                <a:spcPts val="0"/>
              </a:spcAft>
              <a:defRPr/>
            </a:pPr>
            <a:r>
              <a:rPr lang="zh-CN" altLang="en-US" sz="2100">
                <a:latin typeface="楷体_GB2312" pitchFamily="49" charset="-122"/>
                <a:ea typeface="楷体_GB2312" pitchFamily="49" charset="-122"/>
              </a:rPr>
              <a:t> </a:t>
            </a:r>
            <a:r>
              <a:rPr lang="en-US" altLang="zh-CN" sz="2100">
                <a:solidFill>
                  <a:srgbClr val="FF0000"/>
                </a:solidFill>
                <a:latin typeface="楷体_GB2312" pitchFamily="49" charset="-122"/>
                <a:ea typeface="楷体_GB2312" pitchFamily="49" charset="-122"/>
              </a:rPr>
              <a:t>class B0</a:t>
            </a:r>
            <a:r>
              <a:rPr lang="en-US" altLang="zh-CN" sz="2100">
                <a:latin typeface="楷体_GB2312" pitchFamily="49" charset="-122"/>
                <a:ea typeface="楷体_GB2312" pitchFamily="49" charset="-122"/>
              </a:rPr>
              <a:t>{</a:t>
            </a:r>
          </a:p>
          <a:p>
            <a:pPr eaLnBrk="1" fontAlgn="auto" hangingPunct="1">
              <a:lnSpc>
                <a:spcPct val="80000"/>
              </a:lnSpc>
              <a:spcAft>
                <a:spcPts val="0"/>
              </a:spcAft>
              <a:defRPr/>
            </a:pPr>
            <a:r>
              <a:rPr lang="en-US" altLang="zh-CN" sz="2100">
                <a:latin typeface="楷体_GB2312" pitchFamily="49" charset="-122"/>
                <a:ea typeface="楷体_GB2312" pitchFamily="49" charset="-122"/>
              </a:rPr>
              <a:t>   . . .</a:t>
            </a:r>
          </a:p>
          <a:p>
            <a:pPr eaLnBrk="1" fontAlgn="auto" hangingPunct="1">
              <a:lnSpc>
                <a:spcPct val="80000"/>
              </a:lnSpc>
              <a:spcAft>
                <a:spcPts val="0"/>
              </a:spcAft>
              <a:defRPr/>
            </a:pPr>
            <a:r>
              <a:rPr lang="en-US" altLang="zh-CN" sz="2100">
                <a:latin typeface="楷体_GB2312" pitchFamily="49" charset="-122"/>
                <a:ea typeface="楷体_GB2312" pitchFamily="49" charset="-122"/>
              </a:rPr>
              <a:t>  public:</a:t>
            </a:r>
          </a:p>
          <a:p>
            <a:pPr eaLnBrk="1" fontAlgn="auto" hangingPunct="1">
              <a:lnSpc>
                <a:spcPct val="80000"/>
              </a:lnSpc>
              <a:spcAft>
                <a:spcPts val="0"/>
              </a:spcAft>
              <a:defRPr/>
            </a:pPr>
            <a:r>
              <a:rPr lang="en-US" altLang="zh-CN" sz="2100">
                <a:latin typeface="楷体_GB2312" pitchFamily="49" charset="-122"/>
                <a:ea typeface="楷体_GB2312" pitchFamily="49" charset="-122"/>
              </a:rPr>
              <a:t>   </a:t>
            </a:r>
            <a:r>
              <a:rPr lang="en-US" altLang="zh-CN" sz="2100">
                <a:solidFill>
                  <a:srgbClr val="FF3300"/>
                </a:solidFill>
                <a:latin typeface="楷体_GB2312" pitchFamily="49" charset="-122"/>
                <a:ea typeface="楷体_GB2312" pitchFamily="49" charset="-122"/>
              </a:rPr>
              <a:t>virtual</a:t>
            </a:r>
            <a:r>
              <a:rPr lang="en-US" altLang="zh-CN" sz="2100">
                <a:solidFill>
                  <a:srgbClr val="0000FF"/>
                </a:solidFill>
                <a:latin typeface="楷体_GB2312" pitchFamily="49" charset="-122"/>
                <a:ea typeface="楷体_GB2312" pitchFamily="49" charset="-122"/>
              </a:rPr>
              <a:t> void show(){. . .}</a:t>
            </a:r>
            <a:endParaRPr lang="en-US" altLang="zh-CN" sz="2100">
              <a:solidFill>
                <a:srgbClr val="FF0000"/>
              </a:solidFill>
              <a:latin typeface="楷体_GB2312" pitchFamily="49" charset="-122"/>
              <a:ea typeface="楷体_GB2312" pitchFamily="49" charset="-122"/>
            </a:endParaRPr>
          </a:p>
          <a:p>
            <a:pPr eaLnBrk="1" fontAlgn="auto" hangingPunct="1">
              <a:lnSpc>
                <a:spcPct val="80000"/>
              </a:lnSpc>
              <a:spcAft>
                <a:spcPts val="0"/>
              </a:spcAft>
              <a:defRPr/>
            </a:pPr>
            <a:r>
              <a:rPr lang="en-US" altLang="zh-CN" sz="2100">
                <a:latin typeface="楷体_GB2312" pitchFamily="49" charset="-122"/>
                <a:ea typeface="楷体_GB2312" pitchFamily="49" charset="-122"/>
              </a:rPr>
              <a:t> </a:t>
            </a:r>
            <a:r>
              <a:rPr lang="en-US" altLang="zh-CN" sz="2100">
                <a:solidFill>
                  <a:srgbClr val="FF0000"/>
                </a:solidFill>
                <a:latin typeface="楷体_GB2312" pitchFamily="49" charset="-122"/>
                <a:ea typeface="楷体_GB2312" pitchFamily="49" charset="-122"/>
              </a:rPr>
              <a:t>};</a:t>
            </a:r>
          </a:p>
          <a:p>
            <a:pPr eaLnBrk="1" fontAlgn="auto" hangingPunct="1">
              <a:lnSpc>
                <a:spcPct val="80000"/>
              </a:lnSpc>
              <a:spcAft>
                <a:spcPts val="0"/>
              </a:spcAft>
              <a:defRPr/>
            </a:pPr>
            <a:r>
              <a:rPr lang="en-US" altLang="zh-CN" sz="2100">
                <a:latin typeface="楷体_GB2312" pitchFamily="49" charset="-122"/>
                <a:ea typeface="楷体_GB2312" pitchFamily="49" charset="-122"/>
              </a:rPr>
              <a:t> </a:t>
            </a:r>
            <a:r>
              <a:rPr lang="en-US" altLang="zh-CN" sz="2100">
                <a:solidFill>
                  <a:srgbClr val="FF0000"/>
                </a:solidFill>
                <a:latin typeface="楷体_GB2312" pitchFamily="49" charset="-122"/>
                <a:ea typeface="楷体_GB2312" pitchFamily="49" charset="-122"/>
              </a:rPr>
              <a:t>class B1:public B0</a:t>
            </a:r>
            <a:r>
              <a:rPr lang="en-US" altLang="zh-CN" sz="2100">
                <a:latin typeface="楷体_GB2312" pitchFamily="49" charset="-122"/>
                <a:ea typeface="楷体_GB2312" pitchFamily="49" charset="-122"/>
              </a:rPr>
              <a:t>{</a:t>
            </a:r>
          </a:p>
          <a:p>
            <a:pPr eaLnBrk="1" fontAlgn="auto" hangingPunct="1">
              <a:lnSpc>
                <a:spcPct val="80000"/>
              </a:lnSpc>
              <a:spcAft>
                <a:spcPts val="0"/>
              </a:spcAft>
              <a:defRPr/>
            </a:pPr>
            <a:r>
              <a:rPr lang="en-US" altLang="zh-CN" sz="2100">
                <a:latin typeface="楷体_GB2312" pitchFamily="49" charset="-122"/>
                <a:ea typeface="楷体_GB2312" pitchFamily="49" charset="-122"/>
              </a:rPr>
              <a:t>    ...</a:t>
            </a:r>
          </a:p>
          <a:p>
            <a:pPr eaLnBrk="1" fontAlgn="auto" hangingPunct="1">
              <a:lnSpc>
                <a:spcPct val="80000"/>
              </a:lnSpc>
              <a:spcAft>
                <a:spcPts val="0"/>
              </a:spcAft>
              <a:defRPr/>
            </a:pPr>
            <a:r>
              <a:rPr lang="en-US" altLang="zh-CN" sz="2100">
                <a:solidFill>
                  <a:srgbClr val="0000FF"/>
                </a:solidFill>
                <a:latin typeface="楷体_GB2312" pitchFamily="49" charset="-122"/>
                <a:ea typeface="楷体_GB2312" pitchFamily="49" charset="-122"/>
              </a:rPr>
              <a:t>   </a:t>
            </a:r>
            <a:r>
              <a:rPr lang="en-US" altLang="zh-CN" sz="2100">
                <a:solidFill>
                  <a:srgbClr val="FF3300"/>
                </a:solidFill>
                <a:latin typeface="楷体_GB2312" pitchFamily="49" charset="-122"/>
                <a:ea typeface="楷体_GB2312" pitchFamily="49" charset="-122"/>
              </a:rPr>
              <a:t>virtual</a:t>
            </a:r>
            <a:r>
              <a:rPr lang="en-US" altLang="zh-CN" sz="2100">
                <a:solidFill>
                  <a:srgbClr val="0000FF"/>
                </a:solidFill>
                <a:latin typeface="楷体_GB2312" pitchFamily="49" charset="-122"/>
                <a:ea typeface="楷体_GB2312" pitchFamily="49" charset="-122"/>
              </a:rPr>
              <a:t> void show (){. . .}</a:t>
            </a:r>
            <a:r>
              <a:rPr lang="en-US" altLang="zh-CN" sz="2100">
                <a:latin typeface="楷体_GB2312" pitchFamily="49" charset="-122"/>
                <a:ea typeface="楷体_GB2312" pitchFamily="49" charset="-122"/>
              </a:rPr>
              <a:t>  </a:t>
            </a:r>
            <a:r>
              <a:rPr lang="en-US" altLang="zh-CN" sz="2100">
                <a:solidFill>
                  <a:srgbClr val="FF0000"/>
                </a:solidFill>
                <a:latin typeface="楷体_GB2312" pitchFamily="49" charset="-122"/>
                <a:ea typeface="楷体_GB2312" pitchFamily="49" charset="-122"/>
              </a:rPr>
              <a:t>};</a:t>
            </a:r>
          </a:p>
          <a:p>
            <a:pPr eaLnBrk="1" fontAlgn="auto" hangingPunct="1">
              <a:lnSpc>
                <a:spcPct val="80000"/>
              </a:lnSpc>
              <a:spcAft>
                <a:spcPts val="0"/>
              </a:spcAft>
              <a:defRPr/>
            </a:pPr>
            <a:r>
              <a:rPr lang="en-US" altLang="zh-CN" sz="2100">
                <a:solidFill>
                  <a:srgbClr val="000099"/>
                </a:solidFill>
                <a:latin typeface="楷体_GB2312" pitchFamily="49" charset="-122"/>
                <a:ea typeface="楷体_GB2312" pitchFamily="49" charset="-122"/>
              </a:rPr>
              <a:t>  (5) </a:t>
            </a:r>
            <a:r>
              <a:rPr lang="zh-CN" altLang="en-US" sz="2100">
                <a:solidFill>
                  <a:srgbClr val="000099"/>
                </a:solidFill>
                <a:latin typeface="楷体_GB2312" pitchFamily="49" charset="-122"/>
                <a:ea typeface="楷体_GB2312" pitchFamily="49" charset="-122"/>
              </a:rPr>
              <a:t>虽然使用</a:t>
            </a:r>
            <a:r>
              <a:rPr lang="zh-CN" altLang="en-US" sz="2100" u="sng">
                <a:solidFill>
                  <a:srgbClr val="FF0000"/>
                </a:solidFill>
                <a:latin typeface="楷体_GB2312" pitchFamily="49" charset="-122"/>
                <a:ea typeface="楷体_GB2312" pitchFamily="49" charset="-122"/>
              </a:rPr>
              <a:t>对象名和点运算符</a:t>
            </a:r>
            <a:r>
              <a:rPr lang="zh-CN" altLang="en-US" sz="2100">
                <a:solidFill>
                  <a:srgbClr val="000099"/>
                </a:solidFill>
                <a:latin typeface="楷体_GB2312" pitchFamily="49" charset="-122"/>
                <a:ea typeface="楷体_GB2312" pitchFamily="49" charset="-122"/>
              </a:rPr>
              <a:t>的方式也可以调用虚函数</a:t>
            </a:r>
            <a:r>
              <a:rPr lang="en-US" altLang="zh-CN" sz="2100">
                <a:solidFill>
                  <a:srgbClr val="000099"/>
                </a:solidFill>
                <a:latin typeface="楷体_GB2312" pitchFamily="49" charset="-122"/>
                <a:ea typeface="楷体_GB2312" pitchFamily="49" charset="-122"/>
              </a:rPr>
              <a:t>,</a:t>
            </a:r>
            <a:r>
              <a:rPr lang="zh-CN" altLang="en-US" sz="2100">
                <a:solidFill>
                  <a:srgbClr val="000099"/>
                </a:solidFill>
                <a:latin typeface="楷体_GB2312" pitchFamily="49" charset="-122"/>
                <a:ea typeface="楷体_GB2312" pitchFamily="49" charset="-122"/>
              </a:rPr>
              <a:t>但是这种调用是在编译时进行的</a:t>
            </a:r>
            <a:r>
              <a:rPr lang="en-US" altLang="zh-CN" sz="2100">
                <a:solidFill>
                  <a:srgbClr val="000099"/>
                </a:solidFill>
                <a:latin typeface="楷体_GB2312" pitchFamily="49" charset="-122"/>
                <a:ea typeface="楷体_GB2312" pitchFamily="49" charset="-122"/>
              </a:rPr>
              <a:t>,</a:t>
            </a:r>
            <a:r>
              <a:rPr lang="zh-CN" altLang="en-US" sz="2100" u="sng">
                <a:solidFill>
                  <a:srgbClr val="000099"/>
                </a:solidFill>
                <a:latin typeface="楷体_GB2312" pitchFamily="49" charset="-122"/>
                <a:ea typeface="楷体_GB2312" pitchFamily="49" charset="-122"/>
              </a:rPr>
              <a:t>是静态联编</a:t>
            </a:r>
            <a:r>
              <a:rPr lang="en-US" altLang="zh-CN" sz="2100">
                <a:solidFill>
                  <a:srgbClr val="000099"/>
                </a:solidFill>
                <a:latin typeface="楷体_GB2312" pitchFamily="49" charset="-122"/>
                <a:ea typeface="楷体_GB2312" pitchFamily="49" charset="-122"/>
              </a:rPr>
              <a:t>,</a:t>
            </a:r>
            <a:r>
              <a:rPr lang="zh-CN" altLang="en-US" sz="2100">
                <a:solidFill>
                  <a:srgbClr val="000099"/>
                </a:solidFill>
                <a:latin typeface="楷体_GB2312" pitchFamily="49" charset="-122"/>
                <a:ea typeface="楷体_GB2312" pitchFamily="49" charset="-122"/>
              </a:rPr>
              <a:t>它没有利用虚函数的特性。</a:t>
            </a:r>
          </a:p>
          <a:p>
            <a:pPr eaLnBrk="1" fontAlgn="auto" hangingPunct="1">
              <a:lnSpc>
                <a:spcPct val="80000"/>
              </a:lnSpc>
              <a:spcAft>
                <a:spcPts val="0"/>
              </a:spcAft>
              <a:defRPr/>
            </a:pPr>
            <a:r>
              <a:rPr lang="zh-CN" altLang="en-US" sz="2100">
                <a:solidFill>
                  <a:srgbClr val="000099"/>
                </a:solidFill>
                <a:latin typeface="楷体_GB2312" pitchFamily="49" charset="-122"/>
                <a:ea typeface="楷体_GB2312" pitchFamily="49" charset="-122"/>
              </a:rPr>
              <a:t>   </a:t>
            </a:r>
            <a:r>
              <a:rPr lang="zh-CN" altLang="en-US" sz="2100" u="sng">
                <a:solidFill>
                  <a:srgbClr val="000099"/>
                </a:solidFill>
                <a:latin typeface="楷体_GB2312" pitchFamily="49" charset="-122"/>
                <a:ea typeface="楷体_GB2312" pitchFamily="49" charset="-122"/>
              </a:rPr>
              <a:t>只有通过</a:t>
            </a:r>
            <a:r>
              <a:rPr lang="zh-CN" altLang="en-US" sz="2100" u="sng">
                <a:solidFill>
                  <a:srgbClr val="FF0000"/>
                </a:solidFill>
                <a:latin typeface="楷体_GB2312" pitchFamily="49" charset="-122"/>
                <a:ea typeface="楷体_GB2312" pitchFamily="49" charset="-122"/>
              </a:rPr>
              <a:t>基类指针或引用访问虚函数时</a:t>
            </a:r>
            <a:r>
              <a:rPr lang="zh-CN" altLang="en-US" sz="2100" u="sng">
                <a:solidFill>
                  <a:srgbClr val="000099"/>
                </a:solidFill>
                <a:latin typeface="楷体_GB2312" pitchFamily="49" charset="-122"/>
                <a:ea typeface="楷体_GB2312" pitchFamily="49" charset="-122"/>
              </a:rPr>
              <a:t>才能获得运行时的多态性</a:t>
            </a:r>
            <a:r>
              <a:rPr lang="zh-CN" altLang="en-US" sz="2100">
                <a:solidFill>
                  <a:srgbClr val="000099"/>
                </a:solidFill>
                <a:latin typeface="楷体_GB2312" pitchFamily="49" charset="-122"/>
                <a:ea typeface="楷体_GB2312" pitchFamily="49" charset="-122"/>
              </a:rPr>
              <a:t>。</a:t>
            </a:r>
          </a:p>
        </p:txBody>
      </p:sp>
      <p:sp>
        <p:nvSpPr>
          <p:cNvPr id="8" name="灯片编号占位符 5">
            <a:extLst>
              <a:ext uri="{FF2B5EF4-FFF2-40B4-BE49-F238E27FC236}">
                <a16:creationId xmlns:a16="http://schemas.microsoft.com/office/drawing/2014/main" id="{2F05CC12-CC6A-E449-B828-7AFE8731220E}"/>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algn="r" defTabSz="457200" rtl="0" eaLnBrk="1" fontAlgn="auto" hangingPunct="1">
              <a:spcBef>
                <a:spcPts val="0"/>
              </a:spcBef>
              <a:spcAft>
                <a:spcPts val="0"/>
              </a:spcAft>
              <a:defRPr sz="12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578BA9D8-80F9-EC49-ACA6-F087BF06F900}" type="slidenum">
              <a:rPr lang="en-US" altLang="zh-CN" smtClean="0"/>
              <a:pPr>
                <a:defRPr/>
              </a:pPr>
              <a:t>292</a:t>
            </a:fld>
            <a:endParaRPr lang="en-US" altLang="zh-CN"/>
          </a:p>
        </p:txBody>
      </p:sp>
      <p:sp>
        <p:nvSpPr>
          <p:cNvPr id="1708037" name="AutoShape 5">
            <a:extLst>
              <a:ext uri="{FF2B5EF4-FFF2-40B4-BE49-F238E27FC236}">
                <a16:creationId xmlns:a16="http://schemas.microsoft.com/office/drawing/2014/main" id="{827BC4FE-5A25-EF4F-B317-BD797D77B4BC}"/>
              </a:ext>
            </a:extLst>
          </p:cNvPr>
          <p:cNvSpPr>
            <a:spLocks/>
          </p:cNvSpPr>
          <p:nvPr/>
        </p:nvSpPr>
        <p:spPr bwMode="auto">
          <a:xfrm>
            <a:off x="4356498" y="1970485"/>
            <a:ext cx="3349228" cy="457200"/>
          </a:xfrm>
          <a:prstGeom prst="borderCallout2">
            <a:avLst>
              <a:gd name="adj1" fmla="val 18750"/>
              <a:gd name="adj2" fmla="val -1708"/>
              <a:gd name="adj3" fmla="val 18750"/>
              <a:gd name="adj4" fmla="val -11907"/>
              <a:gd name="adj5" fmla="val 221616"/>
              <a:gd name="adj6" fmla="val -48704"/>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kumimoji="1" lang="zh-CN" altLang="en-US" sz="1800" b="1">
                <a:solidFill>
                  <a:srgbClr val="FF3300"/>
                </a:solidFill>
                <a:latin typeface="楷体_GB2312" pitchFamily="49" charset="-122"/>
                <a:ea typeface="楷体_GB2312" pitchFamily="49" charset="-122"/>
              </a:rPr>
              <a:t>在基类</a:t>
            </a:r>
            <a:r>
              <a:rPr kumimoji="1" lang="en-US" altLang="zh-CN" sz="1800" b="1">
                <a:solidFill>
                  <a:srgbClr val="FF3300"/>
                </a:solidFill>
                <a:latin typeface="楷体_GB2312" pitchFamily="49" charset="-122"/>
                <a:ea typeface="楷体_GB2312" pitchFamily="49" charset="-122"/>
              </a:rPr>
              <a:t>B0</a:t>
            </a:r>
            <a:r>
              <a:rPr kumimoji="1" lang="zh-CN" altLang="en-US" sz="1800" b="1">
                <a:solidFill>
                  <a:srgbClr val="FF3300"/>
                </a:solidFill>
                <a:latin typeface="楷体_GB2312" pitchFamily="49" charset="-122"/>
                <a:ea typeface="楷体_GB2312" pitchFamily="49" charset="-122"/>
              </a:rPr>
              <a:t>中</a:t>
            </a:r>
            <a:r>
              <a:rPr kumimoji="1" lang="en-US" altLang="zh-CN" sz="1800" b="1">
                <a:solidFill>
                  <a:srgbClr val="FF3300"/>
                </a:solidFill>
                <a:latin typeface="楷体_GB2312" pitchFamily="49" charset="-122"/>
                <a:ea typeface="楷体_GB2312" pitchFamily="49" charset="-122"/>
              </a:rPr>
              <a:t>,</a:t>
            </a:r>
            <a:r>
              <a:rPr kumimoji="1" lang="zh-CN" altLang="en-US" sz="1800" b="1">
                <a:solidFill>
                  <a:srgbClr val="FF3300"/>
                </a:solidFill>
                <a:latin typeface="楷体_GB2312" pitchFamily="49" charset="-122"/>
                <a:ea typeface="楷体_GB2312" pitchFamily="49" charset="-122"/>
              </a:rPr>
              <a:t>定义</a:t>
            </a:r>
            <a:r>
              <a:rPr kumimoji="1" lang="en-US" altLang="zh-CN" sz="1800" b="1">
                <a:solidFill>
                  <a:srgbClr val="FF3300"/>
                </a:solidFill>
                <a:latin typeface="楷体_GB2312" pitchFamily="49" charset="-122"/>
                <a:ea typeface="楷体_GB2312" pitchFamily="49" charset="-122"/>
              </a:rPr>
              <a:t>show</a:t>
            </a:r>
            <a:r>
              <a:rPr kumimoji="1" lang="zh-CN" altLang="en-US" sz="1800" b="1">
                <a:solidFill>
                  <a:srgbClr val="FF3300"/>
                </a:solidFill>
                <a:latin typeface="楷体_GB2312" pitchFamily="49" charset="-122"/>
                <a:ea typeface="楷体_GB2312" pitchFamily="49" charset="-122"/>
              </a:rPr>
              <a:t>为虚函数</a:t>
            </a:r>
          </a:p>
        </p:txBody>
      </p:sp>
      <p:sp>
        <p:nvSpPr>
          <p:cNvPr id="1708038" name="AutoShape 6">
            <a:extLst>
              <a:ext uri="{FF2B5EF4-FFF2-40B4-BE49-F238E27FC236}">
                <a16:creationId xmlns:a16="http://schemas.microsoft.com/office/drawing/2014/main" id="{EE941A39-F71B-8141-934F-4540522A419E}"/>
              </a:ext>
            </a:extLst>
          </p:cNvPr>
          <p:cNvSpPr>
            <a:spLocks/>
          </p:cNvSpPr>
          <p:nvPr/>
        </p:nvSpPr>
        <p:spPr bwMode="auto">
          <a:xfrm>
            <a:off x="5436394" y="2726532"/>
            <a:ext cx="2268141" cy="1188244"/>
          </a:xfrm>
          <a:prstGeom prst="borderCallout2">
            <a:avLst>
              <a:gd name="adj1" fmla="val 7213"/>
              <a:gd name="adj2" fmla="val -2519"/>
              <a:gd name="adj3" fmla="val 7213"/>
              <a:gd name="adj4" fmla="val -2519"/>
              <a:gd name="adj5" fmla="val 122745"/>
              <a:gd name="adj6" fmla="val -120630"/>
            </a:avLst>
          </a:prstGeom>
          <a:solidFill>
            <a:srgbClr val="FFFFCC"/>
          </a:solidFill>
          <a:ln w="9525">
            <a:solidFill>
              <a:srgbClr val="00000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lnSpc>
                <a:spcPct val="100000"/>
              </a:lnSpc>
              <a:spcBef>
                <a:spcPct val="0"/>
              </a:spcBef>
              <a:buFontTx/>
              <a:buNone/>
            </a:pPr>
            <a:r>
              <a:rPr kumimoji="1" lang="en-US" altLang="zh-CN" sz="1800" b="1">
                <a:solidFill>
                  <a:srgbClr val="FF0000"/>
                </a:solidFill>
                <a:latin typeface="楷体_GB2312" pitchFamily="49" charset="-122"/>
                <a:ea typeface="楷体_GB2312" pitchFamily="49" charset="-122"/>
              </a:rPr>
              <a:t>  </a:t>
            </a:r>
            <a:r>
              <a:rPr kumimoji="1" lang="zh-CN" altLang="en-US" sz="1800" b="1">
                <a:solidFill>
                  <a:srgbClr val="FF0000"/>
                </a:solidFill>
                <a:latin typeface="楷体_GB2312" pitchFamily="49" charset="-122"/>
                <a:ea typeface="楷体_GB2312" pitchFamily="49" charset="-122"/>
              </a:rPr>
              <a:t>在派生类中</a:t>
            </a:r>
            <a:r>
              <a:rPr kumimoji="1" lang="en-US" altLang="zh-CN" sz="1800" b="1">
                <a:solidFill>
                  <a:srgbClr val="FF0000"/>
                </a:solidFill>
                <a:latin typeface="楷体_GB2312" pitchFamily="49" charset="-122"/>
                <a:ea typeface="楷体_GB2312" pitchFamily="49" charset="-122"/>
              </a:rPr>
              <a:t>,</a:t>
            </a:r>
            <a:r>
              <a:rPr kumimoji="1" lang="zh-CN" altLang="en-US" sz="1800" b="1">
                <a:solidFill>
                  <a:srgbClr val="FF0000"/>
                </a:solidFill>
                <a:latin typeface="楷体_GB2312" pitchFamily="49" charset="-122"/>
                <a:ea typeface="楷体_GB2312" pitchFamily="49" charset="-122"/>
              </a:rPr>
              <a:t>重新定义虚函数</a:t>
            </a:r>
            <a:r>
              <a:rPr kumimoji="1" lang="en-US" altLang="zh-CN" sz="1800" b="1">
                <a:solidFill>
                  <a:srgbClr val="FF0000"/>
                </a:solidFill>
                <a:latin typeface="楷体_GB2312" pitchFamily="49" charset="-122"/>
                <a:ea typeface="楷体_GB2312" pitchFamily="49" charset="-122"/>
              </a:rPr>
              <a:t>show()</a:t>
            </a:r>
            <a:r>
              <a:rPr kumimoji="1" lang="zh-CN" altLang="en-US" sz="1800" b="1">
                <a:solidFill>
                  <a:srgbClr val="FF0000"/>
                </a:solidFill>
                <a:latin typeface="楷体_GB2312" pitchFamily="49" charset="-122"/>
                <a:ea typeface="楷体_GB2312" pitchFamily="49" charset="-122"/>
              </a:rPr>
              <a:t>时</a:t>
            </a:r>
            <a:r>
              <a:rPr kumimoji="1" lang="en-US" altLang="zh-CN" sz="1800" b="1">
                <a:solidFill>
                  <a:srgbClr val="FF0000"/>
                </a:solidFill>
                <a:latin typeface="楷体_GB2312" pitchFamily="49" charset="-122"/>
                <a:ea typeface="楷体_GB2312" pitchFamily="49" charset="-122"/>
              </a:rPr>
              <a:t>,</a:t>
            </a:r>
            <a:r>
              <a:rPr kumimoji="1" lang="zh-CN" altLang="en-US" sz="1800" b="1">
                <a:solidFill>
                  <a:srgbClr val="0000FF"/>
                </a:solidFill>
                <a:latin typeface="楷体_GB2312" pitchFamily="49" charset="-122"/>
                <a:ea typeface="楷体_GB2312" pitchFamily="49" charset="-122"/>
              </a:rPr>
              <a:t>最好</a:t>
            </a:r>
            <a:r>
              <a:rPr kumimoji="1" lang="zh-CN" altLang="en-US" sz="1800" b="1">
                <a:solidFill>
                  <a:srgbClr val="FF0000"/>
                </a:solidFill>
                <a:latin typeface="楷体_GB2312" pitchFamily="49" charset="-122"/>
                <a:ea typeface="楷体_GB2312" pitchFamily="49" charset="-122"/>
              </a:rPr>
              <a:t>也加上关键字</a:t>
            </a:r>
            <a:r>
              <a:rPr kumimoji="1" lang="en-US" altLang="zh-CN" sz="1800" b="1">
                <a:solidFill>
                  <a:srgbClr val="FF0000"/>
                </a:solidFill>
                <a:latin typeface="楷体_GB2312" pitchFamily="49" charset="-122"/>
                <a:ea typeface="楷体_GB2312" pitchFamily="49" charset="-122"/>
              </a:rPr>
              <a:t>virtual</a:t>
            </a:r>
          </a:p>
        </p:txBody>
      </p:sp>
    </p:spTree>
    <p:extLst>
      <p:ext uri="{BB962C8B-B14F-4D97-AF65-F5344CB8AC3E}">
        <p14:creationId xmlns:p14="http://schemas.microsoft.com/office/powerpoint/2010/main" val="19830206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708035">
                                            <p:txEl>
                                              <p:pRg st="1" end="1"/>
                                            </p:txEl>
                                          </p:spTgt>
                                        </p:tgtEl>
                                        <p:attrNameLst>
                                          <p:attrName>style.visibility</p:attrName>
                                        </p:attrNameLst>
                                      </p:cBhvr>
                                      <p:to>
                                        <p:strVal val="visible"/>
                                      </p:to>
                                    </p:set>
                                    <p:anim calcmode="lin" valueType="num">
                                      <p:cBhvr additive="base">
                                        <p:cTn id="7" dur="500" fill="hold"/>
                                        <p:tgtEl>
                                          <p:spTgt spid="170803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0803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708035">
                                            <p:txEl>
                                              <p:pRg st="2" end="2"/>
                                            </p:txEl>
                                          </p:spTgt>
                                        </p:tgtEl>
                                        <p:attrNameLst>
                                          <p:attrName>style.visibility</p:attrName>
                                        </p:attrNameLst>
                                      </p:cBhvr>
                                      <p:to>
                                        <p:strVal val="visible"/>
                                      </p:to>
                                    </p:set>
                                    <p:anim calcmode="lin" valueType="num">
                                      <p:cBhvr additive="base">
                                        <p:cTn id="11" dur="500" fill="hold"/>
                                        <p:tgtEl>
                                          <p:spTgt spid="170803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708035">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708035">
                                            <p:txEl>
                                              <p:pRg st="3" end="3"/>
                                            </p:txEl>
                                          </p:spTgt>
                                        </p:tgtEl>
                                        <p:attrNameLst>
                                          <p:attrName>style.visibility</p:attrName>
                                        </p:attrNameLst>
                                      </p:cBhvr>
                                      <p:to>
                                        <p:strVal val="visible"/>
                                      </p:to>
                                    </p:set>
                                    <p:anim calcmode="lin" valueType="num">
                                      <p:cBhvr additive="base">
                                        <p:cTn id="15" dur="500" fill="hold"/>
                                        <p:tgtEl>
                                          <p:spTgt spid="1708035">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708035">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708035">
                                            <p:txEl>
                                              <p:pRg st="4" end="4"/>
                                            </p:txEl>
                                          </p:spTgt>
                                        </p:tgtEl>
                                        <p:attrNameLst>
                                          <p:attrName>style.visibility</p:attrName>
                                        </p:attrNameLst>
                                      </p:cBhvr>
                                      <p:to>
                                        <p:strVal val="visible"/>
                                      </p:to>
                                    </p:set>
                                    <p:anim calcmode="lin" valueType="num">
                                      <p:cBhvr additive="base">
                                        <p:cTn id="19" dur="500" fill="hold"/>
                                        <p:tgtEl>
                                          <p:spTgt spid="170803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08035">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708035">
                                            <p:txEl>
                                              <p:pRg st="5" end="5"/>
                                            </p:txEl>
                                          </p:spTgt>
                                        </p:tgtEl>
                                        <p:attrNameLst>
                                          <p:attrName>style.visibility</p:attrName>
                                        </p:attrNameLst>
                                      </p:cBhvr>
                                      <p:to>
                                        <p:strVal val="visible"/>
                                      </p:to>
                                    </p:set>
                                    <p:anim calcmode="lin" valueType="num">
                                      <p:cBhvr additive="base">
                                        <p:cTn id="23" dur="500" fill="hold"/>
                                        <p:tgtEl>
                                          <p:spTgt spid="1708035">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708035">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708035">
                                            <p:txEl>
                                              <p:pRg st="6" end="6"/>
                                            </p:txEl>
                                          </p:spTgt>
                                        </p:tgtEl>
                                        <p:attrNameLst>
                                          <p:attrName>style.visibility</p:attrName>
                                        </p:attrNameLst>
                                      </p:cBhvr>
                                      <p:to>
                                        <p:strVal val="visible"/>
                                      </p:to>
                                    </p:set>
                                    <p:anim calcmode="lin" valueType="num">
                                      <p:cBhvr additive="base">
                                        <p:cTn id="27" dur="500" fill="hold"/>
                                        <p:tgtEl>
                                          <p:spTgt spid="1708035">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708035">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708035">
                                            <p:txEl>
                                              <p:pRg st="7" end="7"/>
                                            </p:txEl>
                                          </p:spTgt>
                                        </p:tgtEl>
                                        <p:attrNameLst>
                                          <p:attrName>style.visibility</p:attrName>
                                        </p:attrNameLst>
                                      </p:cBhvr>
                                      <p:to>
                                        <p:strVal val="visible"/>
                                      </p:to>
                                    </p:set>
                                    <p:anim calcmode="lin" valueType="num">
                                      <p:cBhvr additive="base">
                                        <p:cTn id="31" dur="500" fill="hold"/>
                                        <p:tgtEl>
                                          <p:spTgt spid="1708035">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08035">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708035">
                                            <p:txEl>
                                              <p:pRg st="8" end="8"/>
                                            </p:txEl>
                                          </p:spTgt>
                                        </p:tgtEl>
                                        <p:attrNameLst>
                                          <p:attrName>style.visibility</p:attrName>
                                        </p:attrNameLst>
                                      </p:cBhvr>
                                      <p:to>
                                        <p:strVal val="visible"/>
                                      </p:to>
                                    </p:set>
                                    <p:anim calcmode="lin" valueType="num">
                                      <p:cBhvr additive="base">
                                        <p:cTn id="35" dur="500" fill="hold"/>
                                        <p:tgtEl>
                                          <p:spTgt spid="1708035">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70803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708037"/>
                                        </p:tgtEl>
                                        <p:attrNameLst>
                                          <p:attrName>style.visibility</p:attrName>
                                        </p:attrNameLst>
                                      </p:cBhvr>
                                      <p:to>
                                        <p:strVal val="visible"/>
                                      </p:to>
                                    </p:set>
                                    <p:anim calcmode="lin" valueType="num">
                                      <p:cBhvr additive="base">
                                        <p:cTn id="41" dur="500" fill="hold"/>
                                        <p:tgtEl>
                                          <p:spTgt spid="1708037"/>
                                        </p:tgtEl>
                                        <p:attrNameLst>
                                          <p:attrName>ppt_x</p:attrName>
                                        </p:attrNameLst>
                                      </p:cBhvr>
                                      <p:tavLst>
                                        <p:tav tm="0">
                                          <p:val>
                                            <p:strVal val="#ppt_x"/>
                                          </p:val>
                                        </p:tav>
                                        <p:tav tm="100000">
                                          <p:val>
                                            <p:strVal val="#ppt_x"/>
                                          </p:val>
                                        </p:tav>
                                      </p:tavLst>
                                    </p:anim>
                                    <p:anim calcmode="lin" valueType="num">
                                      <p:cBhvr additive="base">
                                        <p:cTn id="42" dur="500" fill="hold"/>
                                        <p:tgtEl>
                                          <p:spTgt spid="1708037"/>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708038"/>
                                        </p:tgtEl>
                                        <p:attrNameLst>
                                          <p:attrName>style.visibility</p:attrName>
                                        </p:attrNameLst>
                                      </p:cBhvr>
                                      <p:to>
                                        <p:strVal val="visible"/>
                                      </p:to>
                                    </p:set>
                                    <p:anim calcmode="lin" valueType="num">
                                      <p:cBhvr additive="base">
                                        <p:cTn id="47" dur="500" fill="hold"/>
                                        <p:tgtEl>
                                          <p:spTgt spid="1708038"/>
                                        </p:tgtEl>
                                        <p:attrNameLst>
                                          <p:attrName>ppt_x</p:attrName>
                                        </p:attrNameLst>
                                      </p:cBhvr>
                                      <p:tavLst>
                                        <p:tav tm="0">
                                          <p:val>
                                            <p:strVal val="#ppt_x"/>
                                          </p:val>
                                        </p:tav>
                                        <p:tav tm="100000">
                                          <p:val>
                                            <p:strVal val="#ppt_x"/>
                                          </p:val>
                                        </p:tav>
                                      </p:tavLst>
                                    </p:anim>
                                    <p:anim calcmode="lin" valueType="num">
                                      <p:cBhvr additive="base">
                                        <p:cTn id="48" dur="500" fill="hold"/>
                                        <p:tgtEl>
                                          <p:spTgt spid="1708038"/>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nodeType="clickEffect">
                                  <p:stCondLst>
                                    <p:cond delay="0"/>
                                  </p:stCondLst>
                                  <p:childTnLst>
                                    <p:set>
                                      <p:cBhvr>
                                        <p:cTn id="52" dur="1" fill="hold">
                                          <p:stCondLst>
                                            <p:cond delay="0"/>
                                          </p:stCondLst>
                                        </p:cTn>
                                        <p:tgtEl>
                                          <p:spTgt spid="1708035">
                                            <p:txEl>
                                              <p:pRg st="9" end="9"/>
                                            </p:txEl>
                                          </p:spTgt>
                                        </p:tgtEl>
                                        <p:attrNameLst>
                                          <p:attrName>style.visibility</p:attrName>
                                        </p:attrNameLst>
                                      </p:cBhvr>
                                      <p:to>
                                        <p:strVal val="visible"/>
                                      </p:to>
                                    </p:set>
                                    <p:anim calcmode="lin" valueType="num">
                                      <p:cBhvr additive="base">
                                        <p:cTn id="53" dur="500" fill="hold"/>
                                        <p:tgtEl>
                                          <p:spTgt spid="1708035">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70803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4" fill="hold" nodeType="clickEffect">
                                  <p:stCondLst>
                                    <p:cond delay="0"/>
                                  </p:stCondLst>
                                  <p:childTnLst>
                                    <p:set>
                                      <p:cBhvr>
                                        <p:cTn id="58" dur="1" fill="hold">
                                          <p:stCondLst>
                                            <p:cond delay="0"/>
                                          </p:stCondLst>
                                        </p:cTn>
                                        <p:tgtEl>
                                          <p:spTgt spid="1708035">
                                            <p:txEl>
                                              <p:pRg st="10" end="10"/>
                                            </p:txEl>
                                          </p:spTgt>
                                        </p:tgtEl>
                                        <p:attrNameLst>
                                          <p:attrName>style.visibility</p:attrName>
                                        </p:attrNameLst>
                                      </p:cBhvr>
                                      <p:to>
                                        <p:strVal val="visible"/>
                                      </p:to>
                                    </p:set>
                                    <p:anim calcmode="lin" valueType="num">
                                      <p:cBhvr additive="base">
                                        <p:cTn id="59" dur="500" fill="hold"/>
                                        <p:tgtEl>
                                          <p:spTgt spid="1708035">
                                            <p:txEl>
                                              <p:pRg st="10" end="1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70803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8037" grpId="0" animBg="1"/>
      <p:bldP spid="1708038" grpId="0" animBg="1"/>
    </p:bldLst>
  </p:timing>
</p:sld>
</file>

<file path=ppt/slides/slide2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5DFB8A55-DE38-ED42-977E-A2F9EE46C339}"/>
              </a:ext>
            </a:extLst>
          </p:cNvPr>
          <p:cNvSpPr>
            <a:spLocks noGrp="1" noChangeArrowheads="1"/>
          </p:cNvSpPr>
          <p:nvPr>
            <p:ph type="ctrTitle"/>
          </p:nvPr>
        </p:nvSpPr>
        <p:spPr>
          <a:xfrm>
            <a:off x="1657350" y="1028700"/>
            <a:ext cx="5829300" cy="57150"/>
          </a:xfrm>
        </p:spPr>
        <p:txBody>
          <a:bodyPr rtlCol="0" anchor="ctr">
            <a:normAutofit fontScale="90000"/>
          </a:bodyPr>
          <a:lstStyle/>
          <a:p>
            <a:pPr eaLnBrk="1" fontAlgn="auto" hangingPunct="1">
              <a:spcAft>
                <a:spcPts val="0"/>
              </a:spcAft>
              <a:defRPr/>
            </a:pPr>
            <a:endParaRPr lang="zh-CN" altLang="zh-CN" sz="3300"/>
          </a:p>
        </p:txBody>
      </p:sp>
      <p:sp>
        <p:nvSpPr>
          <p:cNvPr id="1920003" name="Rectangle 3">
            <a:extLst>
              <a:ext uri="{FF2B5EF4-FFF2-40B4-BE49-F238E27FC236}">
                <a16:creationId xmlns:a16="http://schemas.microsoft.com/office/drawing/2014/main" id="{7472CE74-57AE-AE4E-850F-BF3D8C6C3B29}"/>
              </a:ext>
            </a:extLst>
          </p:cNvPr>
          <p:cNvSpPr>
            <a:spLocks noGrp="1" noChangeArrowheads="1"/>
          </p:cNvSpPr>
          <p:nvPr>
            <p:ph type="subTitle" idx="1"/>
          </p:nvPr>
        </p:nvSpPr>
        <p:spPr>
          <a:xfrm>
            <a:off x="467917" y="998935"/>
            <a:ext cx="8316515" cy="4860131"/>
          </a:xfrm>
        </p:spPr>
        <p:txBody>
          <a:bodyPr/>
          <a:lstStyle/>
          <a:p>
            <a:pPr algn="l" eaLnBrk="1" hangingPunct="1">
              <a:lnSpc>
                <a:spcPct val="80000"/>
              </a:lnSpc>
            </a:pPr>
            <a:r>
              <a:rPr lang="en-US" altLang="zh-CN" b="1">
                <a:latin typeface="楷体_GB2312" pitchFamily="49" charset="-122"/>
                <a:ea typeface="楷体_GB2312" pitchFamily="49" charset="-122"/>
              </a:rPr>
              <a:t>  </a:t>
            </a:r>
            <a:r>
              <a:rPr lang="en-US" altLang="zh-CN" sz="2100">
                <a:latin typeface="楷体_GB2312" pitchFamily="49" charset="-122"/>
                <a:ea typeface="楷体_GB2312" pitchFamily="49" charset="-122"/>
              </a:rPr>
              <a:t> (</a:t>
            </a:r>
            <a:r>
              <a:rPr lang="en-US" altLang="zh-CN" sz="2100">
                <a:solidFill>
                  <a:srgbClr val="660033"/>
                </a:solidFill>
                <a:latin typeface="楷体_GB2312" pitchFamily="49" charset="-122"/>
                <a:ea typeface="楷体_GB2312" pitchFamily="49" charset="-122"/>
              </a:rPr>
              <a:t>6) </a:t>
            </a:r>
            <a:r>
              <a:rPr lang="zh-CN" altLang="en-US" sz="2100">
                <a:solidFill>
                  <a:srgbClr val="660033"/>
                </a:solidFill>
                <a:latin typeface="楷体_GB2312" pitchFamily="49" charset="-122"/>
                <a:ea typeface="楷体_GB2312" pitchFamily="49" charset="-122"/>
              </a:rPr>
              <a:t>虚函数必须是其所在类的</a:t>
            </a:r>
            <a:r>
              <a:rPr lang="zh-CN" altLang="en-US" sz="2100">
                <a:solidFill>
                  <a:srgbClr val="FF0066"/>
                </a:solidFill>
                <a:latin typeface="楷体_GB2312" pitchFamily="49" charset="-122"/>
                <a:ea typeface="楷体_GB2312" pitchFamily="49" charset="-122"/>
              </a:rPr>
              <a:t>成员函数</a:t>
            </a:r>
            <a:r>
              <a:rPr lang="en-US" altLang="zh-CN" sz="2100">
                <a:solidFill>
                  <a:srgbClr val="660033"/>
                </a:solidFill>
                <a:latin typeface="楷体_GB2312" pitchFamily="49" charset="-122"/>
                <a:ea typeface="楷体_GB2312" pitchFamily="49" charset="-122"/>
              </a:rPr>
              <a:t>,</a:t>
            </a:r>
            <a:r>
              <a:rPr lang="zh-CN" altLang="en-US" sz="2100">
                <a:solidFill>
                  <a:srgbClr val="660033"/>
                </a:solidFill>
                <a:latin typeface="楷体_GB2312" pitchFamily="49" charset="-122"/>
                <a:ea typeface="楷体_GB2312" pitchFamily="49" charset="-122"/>
              </a:rPr>
              <a:t>而</a:t>
            </a:r>
            <a:r>
              <a:rPr lang="zh-CN" altLang="en-US" sz="2100">
                <a:solidFill>
                  <a:srgbClr val="FF0066"/>
                </a:solidFill>
                <a:latin typeface="楷体_GB2312" pitchFamily="49" charset="-122"/>
                <a:ea typeface="楷体_GB2312" pitchFamily="49" charset="-122"/>
              </a:rPr>
              <a:t>不能是友元函数</a:t>
            </a:r>
            <a:r>
              <a:rPr lang="en-US" altLang="zh-CN" sz="2100">
                <a:solidFill>
                  <a:srgbClr val="660033"/>
                </a:solidFill>
                <a:latin typeface="楷体_GB2312" pitchFamily="49" charset="-122"/>
                <a:ea typeface="楷体_GB2312" pitchFamily="49" charset="-122"/>
              </a:rPr>
              <a:t>,</a:t>
            </a:r>
            <a:r>
              <a:rPr lang="zh-CN" altLang="en-US" sz="2100">
                <a:solidFill>
                  <a:srgbClr val="660033"/>
                </a:solidFill>
                <a:latin typeface="楷体_GB2312" pitchFamily="49" charset="-122"/>
                <a:ea typeface="楷体_GB2312" pitchFamily="49" charset="-122"/>
              </a:rPr>
              <a:t>也不能是静态成员函数</a:t>
            </a:r>
            <a:r>
              <a:rPr lang="en-US" altLang="zh-CN" sz="2100">
                <a:solidFill>
                  <a:srgbClr val="660033"/>
                </a:solidFill>
                <a:latin typeface="楷体_GB2312" pitchFamily="49" charset="-122"/>
                <a:ea typeface="楷体_GB2312" pitchFamily="49" charset="-122"/>
              </a:rPr>
              <a:t>,</a:t>
            </a:r>
            <a:r>
              <a:rPr lang="zh-CN" altLang="en-US" sz="2100">
                <a:solidFill>
                  <a:srgbClr val="660033"/>
                </a:solidFill>
                <a:latin typeface="楷体_GB2312" pitchFamily="49" charset="-122"/>
                <a:ea typeface="楷体_GB2312" pitchFamily="49" charset="-122"/>
              </a:rPr>
              <a:t>因为虚函数调用要靠特定的对象来决定该激活哪个函数。</a:t>
            </a:r>
          </a:p>
          <a:p>
            <a:pPr algn="l" eaLnBrk="1" hangingPunct="1">
              <a:lnSpc>
                <a:spcPct val="80000"/>
              </a:lnSpc>
            </a:pPr>
            <a:r>
              <a:rPr lang="zh-CN" altLang="en-US" sz="2100">
                <a:latin typeface="楷体_GB2312" pitchFamily="49" charset="-122"/>
                <a:ea typeface="楷体_GB2312" pitchFamily="49" charset="-122"/>
              </a:rPr>
              <a:t>   </a:t>
            </a:r>
            <a:r>
              <a:rPr lang="en-US" altLang="zh-CN" sz="2100">
                <a:solidFill>
                  <a:srgbClr val="000099"/>
                </a:solidFill>
                <a:latin typeface="楷体_GB2312" pitchFamily="49" charset="-122"/>
                <a:ea typeface="楷体_GB2312" pitchFamily="49" charset="-122"/>
              </a:rPr>
              <a:t>(7) </a:t>
            </a:r>
            <a:r>
              <a:rPr lang="zh-CN" altLang="en-US" sz="2100">
                <a:solidFill>
                  <a:srgbClr val="000099"/>
                </a:solidFill>
                <a:latin typeface="楷体_GB2312" pitchFamily="49" charset="-122"/>
                <a:ea typeface="楷体_GB2312" pitchFamily="49" charset="-122"/>
              </a:rPr>
              <a:t>内联函数不能是虚函数，因为内联函数是不能在运行中动态确定其位置的。虚函数在编译时是非内联的。</a:t>
            </a:r>
          </a:p>
          <a:p>
            <a:pPr algn="l" eaLnBrk="1" hangingPunct="1">
              <a:lnSpc>
                <a:spcPct val="80000"/>
              </a:lnSpc>
            </a:pPr>
            <a:r>
              <a:rPr lang="zh-CN" altLang="en-US" sz="2100">
                <a:latin typeface="楷体_GB2312" pitchFamily="49" charset="-122"/>
                <a:ea typeface="楷体_GB2312" pitchFamily="49" charset="-122"/>
              </a:rPr>
              <a:t>   </a:t>
            </a:r>
            <a:r>
              <a:rPr lang="en-US" altLang="zh-CN" sz="2100">
                <a:solidFill>
                  <a:srgbClr val="800000"/>
                </a:solidFill>
                <a:latin typeface="楷体_GB2312" pitchFamily="49" charset="-122"/>
                <a:ea typeface="楷体_GB2312" pitchFamily="49" charset="-122"/>
              </a:rPr>
              <a:t>(8) </a:t>
            </a:r>
            <a:r>
              <a:rPr lang="zh-CN" altLang="en-US" sz="2100">
                <a:solidFill>
                  <a:srgbClr val="800000"/>
                </a:solidFill>
                <a:latin typeface="楷体_GB2312" pitchFamily="49" charset="-122"/>
                <a:ea typeface="楷体_GB2312" pitchFamily="49" charset="-122"/>
              </a:rPr>
              <a:t>当派生类的虚函数与基类中对应的虚函数的参数不同时，派生类的虚函数将丢失虚特性。</a:t>
            </a:r>
            <a:endParaRPr lang="zh-CN" altLang="en-US" sz="2100">
              <a:solidFill>
                <a:srgbClr val="000099"/>
              </a:solidFill>
              <a:latin typeface="楷体_GB2312" pitchFamily="49" charset="-122"/>
              <a:ea typeface="楷体_GB2312" pitchFamily="49" charset="-122"/>
            </a:endParaRPr>
          </a:p>
          <a:p>
            <a:pPr algn="l" eaLnBrk="1" hangingPunct="1">
              <a:lnSpc>
                <a:spcPct val="80000"/>
              </a:lnSpc>
            </a:pPr>
            <a:r>
              <a:rPr lang="zh-CN" altLang="en-US" sz="2100">
                <a:solidFill>
                  <a:schemeClr val="accent2"/>
                </a:solidFill>
                <a:latin typeface="楷体_GB2312" pitchFamily="49" charset="-122"/>
                <a:ea typeface="楷体_GB2312" pitchFamily="49" charset="-122"/>
              </a:rPr>
              <a:t>   </a:t>
            </a:r>
            <a:r>
              <a:rPr lang="en-US" altLang="zh-CN" sz="2100">
                <a:solidFill>
                  <a:schemeClr val="accent2"/>
                </a:solidFill>
                <a:latin typeface="楷体_GB2312" pitchFamily="49" charset="-122"/>
                <a:ea typeface="楷体_GB2312" pitchFamily="49" charset="-122"/>
              </a:rPr>
              <a:t>(9) </a:t>
            </a:r>
            <a:r>
              <a:rPr lang="zh-CN" altLang="en-US" sz="2100">
                <a:solidFill>
                  <a:schemeClr val="accent2"/>
                </a:solidFill>
                <a:latin typeface="楷体_GB2312" pitchFamily="49" charset="-122"/>
                <a:ea typeface="楷体_GB2312" pitchFamily="49" charset="-122"/>
              </a:rPr>
              <a:t>构造函数不能是虚函数，但是析构函数可以是虚函数，而且通常说明为虚函数。</a:t>
            </a:r>
          </a:p>
          <a:p>
            <a:pPr algn="l" eaLnBrk="1" hangingPunct="1">
              <a:lnSpc>
                <a:spcPct val="80000"/>
              </a:lnSpc>
            </a:pPr>
            <a:endParaRPr lang="zh-CN" altLang="en-US" sz="2100">
              <a:solidFill>
                <a:schemeClr val="accent2"/>
              </a:solidFill>
              <a:latin typeface="楷体_GB2312" pitchFamily="49" charset="-122"/>
              <a:ea typeface="楷体_GB2312" pitchFamily="49" charset="-122"/>
            </a:endParaRPr>
          </a:p>
          <a:p>
            <a:pPr lvl="1" algn="l" eaLnBrk="1" hangingPunct="1">
              <a:lnSpc>
                <a:spcPct val="80000"/>
              </a:lnSpc>
            </a:pPr>
            <a:r>
              <a:rPr lang="zh-CN" altLang="en-US" sz="2100">
                <a:solidFill>
                  <a:srgbClr val="FF3300"/>
                </a:solidFill>
                <a:latin typeface="楷体_GB2312" pitchFamily="49" charset="-122"/>
                <a:ea typeface="楷体_GB2312" pitchFamily="49" charset="-122"/>
              </a:rPr>
              <a:t>总结：</a:t>
            </a:r>
          </a:p>
          <a:p>
            <a:pPr lvl="1" algn="l" eaLnBrk="1" hangingPunct="1">
              <a:lnSpc>
                <a:spcPct val="80000"/>
              </a:lnSpc>
            </a:pPr>
            <a:r>
              <a:rPr lang="zh-CN" altLang="en-US" sz="2100">
                <a:solidFill>
                  <a:srgbClr val="FF3300"/>
                </a:solidFill>
                <a:latin typeface="楷体_GB2312" pitchFamily="49" charset="-122"/>
                <a:ea typeface="楷体_GB2312" pitchFamily="49" charset="-122"/>
              </a:rPr>
              <a:t>    动态联编的实现需要如下</a:t>
            </a:r>
            <a:r>
              <a:rPr lang="en-US" altLang="zh-CN" sz="2100">
                <a:solidFill>
                  <a:srgbClr val="FF3300"/>
                </a:solidFill>
                <a:latin typeface="楷体_GB2312" pitchFamily="49" charset="-122"/>
                <a:ea typeface="楷体_GB2312" pitchFamily="49" charset="-122"/>
              </a:rPr>
              <a:t>3</a:t>
            </a:r>
            <a:r>
              <a:rPr lang="zh-CN" altLang="en-US" sz="2100">
                <a:solidFill>
                  <a:srgbClr val="FF3300"/>
                </a:solidFill>
                <a:latin typeface="楷体_GB2312" pitchFamily="49" charset="-122"/>
                <a:ea typeface="楷体_GB2312" pitchFamily="49" charset="-122"/>
              </a:rPr>
              <a:t>个条件：</a:t>
            </a:r>
          </a:p>
          <a:p>
            <a:pPr lvl="1" algn="l" eaLnBrk="1" hangingPunct="1">
              <a:lnSpc>
                <a:spcPct val="80000"/>
              </a:lnSpc>
            </a:pPr>
            <a:r>
              <a:rPr lang="zh-CN" altLang="en-US" sz="2100">
                <a:solidFill>
                  <a:srgbClr val="FF3300"/>
                </a:solidFill>
                <a:latin typeface="楷体_GB2312" pitchFamily="49" charset="-122"/>
                <a:ea typeface="楷体_GB2312" pitchFamily="49" charset="-122"/>
              </a:rPr>
              <a:t>（</a:t>
            </a:r>
            <a:r>
              <a:rPr lang="en-US" altLang="zh-CN" sz="2100">
                <a:solidFill>
                  <a:srgbClr val="FF3300"/>
                </a:solidFill>
                <a:latin typeface="楷体_GB2312" pitchFamily="49" charset="-122"/>
                <a:ea typeface="楷体_GB2312" pitchFamily="49" charset="-122"/>
              </a:rPr>
              <a:t>1</a:t>
            </a:r>
            <a:r>
              <a:rPr lang="zh-CN" altLang="en-US" sz="2100">
                <a:solidFill>
                  <a:srgbClr val="FF3300"/>
                </a:solidFill>
                <a:latin typeface="楷体_GB2312" pitchFamily="49" charset="-122"/>
                <a:ea typeface="楷体_GB2312" pitchFamily="49" charset="-122"/>
              </a:rPr>
              <a:t>）类之间为基类与派生类的关系；</a:t>
            </a:r>
          </a:p>
          <a:p>
            <a:pPr lvl="1" algn="l" eaLnBrk="1" hangingPunct="1">
              <a:lnSpc>
                <a:spcPct val="80000"/>
              </a:lnSpc>
            </a:pPr>
            <a:r>
              <a:rPr lang="zh-CN" altLang="en-US" sz="2100">
                <a:solidFill>
                  <a:srgbClr val="FF3300"/>
                </a:solidFill>
                <a:latin typeface="楷体_GB2312" pitchFamily="49" charset="-122"/>
                <a:ea typeface="楷体_GB2312" pitchFamily="49" charset="-122"/>
              </a:rPr>
              <a:t>（</a:t>
            </a:r>
            <a:r>
              <a:rPr lang="en-US" altLang="zh-CN" sz="2100">
                <a:solidFill>
                  <a:srgbClr val="FF3300"/>
                </a:solidFill>
                <a:latin typeface="楷体_GB2312" pitchFamily="49" charset="-122"/>
                <a:ea typeface="楷体_GB2312" pitchFamily="49" charset="-122"/>
              </a:rPr>
              <a:t>2</a:t>
            </a:r>
            <a:r>
              <a:rPr lang="zh-CN" altLang="en-US" sz="2100">
                <a:solidFill>
                  <a:srgbClr val="FF3300"/>
                </a:solidFill>
                <a:latin typeface="楷体_GB2312" pitchFamily="49" charset="-122"/>
                <a:ea typeface="楷体_GB2312" pitchFamily="49" charset="-122"/>
              </a:rPr>
              <a:t>）要有虚函数；</a:t>
            </a:r>
          </a:p>
          <a:p>
            <a:pPr lvl="1" algn="l" eaLnBrk="1" hangingPunct="1">
              <a:lnSpc>
                <a:spcPct val="80000"/>
              </a:lnSpc>
            </a:pPr>
            <a:r>
              <a:rPr lang="zh-CN" altLang="en-US" sz="2100">
                <a:solidFill>
                  <a:srgbClr val="FF3300"/>
                </a:solidFill>
                <a:latin typeface="楷体_GB2312" pitchFamily="49" charset="-122"/>
                <a:ea typeface="楷体_GB2312" pitchFamily="49" charset="-122"/>
              </a:rPr>
              <a:t>（</a:t>
            </a:r>
            <a:r>
              <a:rPr lang="en-US" altLang="zh-CN" sz="2100">
                <a:solidFill>
                  <a:srgbClr val="FF3300"/>
                </a:solidFill>
                <a:latin typeface="楷体_GB2312" pitchFamily="49" charset="-122"/>
                <a:ea typeface="楷体_GB2312" pitchFamily="49" charset="-122"/>
              </a:rPr>
              <a:t>3</a:t>
            </a:r>
            <a:r>
              <a:rPr lang="zh-CN" altLang="en-US" sz="2100">
                <a:solidFill>
                  <a:srgbClr val="FF3300"/>
                </a:solidFill>
                <a:latin typeface="楷体_GB2312" pitchFamily="49" charset="-122"/>
                <a:ea typeface="楷体_GB2312" pitchFamily="49" charset="-122"/>
              </a:rPr>
              <a:t>）指针或者对象引用来操作函数。</a:t>
            </a:r>
          </a:p>
          <a:p>
            <a:pPr algn="l" eaLnBrk="1" hangingPunct="1">
              <a:lnSpc>
                <a:spcPct val="80000"/>
              </a:lnSpc>
            </a:pPr>
            <a:endParaRPr lang="en-US" altLang="zh-CN" sz="2100">
              <a:solidFill>
                <a:srgbClr val="FF3300"/>
              </a:solidFill>
              <a:latin typeface="楷体_GB2312" pitchFamily="49" charset="-122"/>
              <a:ea typeface="楷体_GB2312" pitchFamily="49" charset="-122"/>
            </a:endParaRPr>
          </a:p>
        </p:txBody>
      </p:sp>
      <p:sp>
        <p:nvSpPr>
          <p:cNvPr id="6" name="灯片编号占位符 5">
            <a:extLst>
              <a:ext uri="{FF2B5EF4-FFF2-40B4-BE49-F238E27FC236}">
                <a16:creationId xmlns:a16="http://schemas.microsoft.com/office/drawing/2014/main" id="{098202DD-35FD-7F49-B165-B3464D45D341}"/>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algn="r" defTabSz="457200" rtl="0" eaLnBrk="1" fontAlgn="auto" hangingPunct="1">
              <a:spcBef>
                <a:spcPts val="0"/>
              </a:spcBef>
              <a:spcAft>
                <a:spcPts val="0"/>
              </a:spcAft>
              <a:defRPr sz="12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578BA9D8-80F9-EC49-ACA6-F087BF06F900}" type="slidenum">
              <a:rPr lang="en-US" altLang="zh-CN" smtClean="0"/>
              <a:pPr>
                <a:defRPr/>
              </a:pPr>
              <a:t>293</a:t>
            </a:fld>
            <a:endParaRPr lang="en-US" altLang="zh-CN"/>
          </a:p>
        </p:txBody>
      </p:sp>
    </p:spTree>
    <p:extLst>
      <p:ext uri="{BB962C8B-B14F-4D97-AF65-F5344CB8AC3E}">
        <p14:creationId xmlns:p14="http://schemas.microsoft.com/office/powerpoint/2010/main" val="301355039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20003">
                                            <p:txEl>
                                              <p:pRg st="1" end="1"/>
                                            </p:txEl>
                                          </p:spTgt>
                                        </p:tgtEl>
                                        <p:attrNameLst>
                                          <p:attrName>style.visibility</p:attrName>
                                        </p:attrNameLst>
                                      </p:cBhvr>
                                      <p:to>
                                        <p:strVal val="visible"/>
                                      </p:to>
                                    </p:set>
                                    <p:anim calcmode="lin" valueType="num">
                                      <p:cBhvr additive="base">
                                        <p:cTn id="7" dur="500" fill="hold"/>
                                        <p:tgtEl>
                                          <p:spTgt spid="192000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200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920003">
                                            <p:txEl>
                                              <p:pRg st="2" end="2"/>
                                            </p:txEl>
                                          </p:spTgt>
                                        </p:tgtEl>
                                        <p:attrNameLst>
                                          <p:attrName>style.visibility</p:attrName>
                                        </p:attrNameLst>
                                      </p:cBhvr>
                                      <p:to>
                                        <p:strVal val="visible"/>
                                      </p:to>
                                    </p:set>
                                    <p:anim calcmode="lin" valueType="num">
                                      <p:cBhvr additive="base">
                                        <p:cTn id="13" dur="500" fill="hold"/>
                                        <p:tgtEl>
                                          <p:spTgt spid="192000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2000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920003">
                                            <p:txEl>
                                              <p:pRg st="3" end="3"/>
                                            </p:txEl>
                                          </p:spTgt>
                                        </p:tgtEl>
                                        <p:attrNameLst>
                                          <p:attrName>style.visibility</p:attrName>
                                        </p:attrNameLst>
                                      </p:cBhvr>
                                      <p:to>
                                        <p:strVal val="visible"/>
                                      </p:to>
                                    </p:set>
                                    <p:anim calcmode="lin" valueType="num">
                                      <p:cBhvr additive="base">
                                        <p:cTn id="19" dur="500" fill="hold"/>
                                        <p:tgtEl>
                                          <p:spTgt spid="192000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2000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920003">
                                            <p:txEl>
                                              <p:pRg st="5" end="5"/>
                                            </p:txEl>
                                          </p:spTgt>
                                        </p:tgtEl>
                                        <p:attrNameLst>
                                          <p:attrName>style.visibility</p:attrName>
                                        </p:attrNameLst>
                                      </p:cBhvr>
                                      <p:to>
                                        <p:strVal val="visible"/>
                                      </p:to>
                                    </p:set>
                                    <p:anim calcmode="lin" valueType="num">
                                      <p:cBhvr additive="base">
                                        <p:cTn id="25" dur="500" fill="hold"/>
                                        <p:tgtEl>
                                          <p:spTgt spid="192000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92000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920003">
                                            <p:txEl>
                                              <p:pRg st="6" end="6"/>
                                            </p:txEl>
                                          </p:spTgt>
                                        </p:tgtEl>
                                        <p:attrNameLst>
                                          <p:attrName>style.visibility</p:attrName>
                                        </p:attrNameLst>
                                      </p:cBhvr>
                                      <p:to>
                                        <p:strVal val="visible"/>
                                      </p:to>
                                    </p:set>
                                    <p:anim calcmode="lin" valueType="num">
                                      <p:cBhvr additive="base">
                                        <p:cTn id="31" dur="500" fill="hold"/>
                                        <p:tgtEl>
                                          <p:spTgt spid="192000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92000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920003">
                                            <p:txEl>
                                              <p:pRg st="7" end="7"/>
                                            </p:txEl>
                                          </p:spTgt>
                                        </p:tgtEl>
                                        <p:attrNameLst>
                                          <p:attrName>style.visibility</p:attrName>
                                        </p:attrNameLst>
                                      </p:cBhvr>
                                      <p:to>
                                        <p:strVal val="visible"/>
                                      </p:to>
                                    </p:set>
                                    <p:anim calcmode="lin" valueType="num">
                                      <p:cBhvr additive="base">
                                        <p:cTn id="37" dur="500" fill="hold"/>
                                        <p:tgtEl>
                                          <p:spTgt spid="192000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92000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920003">
                                            <p:txEl>
                                              <p:pRg st="8" end="8"/>
                                            </p:txEl>
                                          </p:spTgt>
                                        </p:tgtEl>
                                        <p:attrNameLst>
                                          <p:attrName>style.visibility</p:attrName>
                                        </p:attrNameLst>
                                      </p:cBhvr>
                                      <p:to>
                                        <p:strVal val="visible"/>
                                      </p:to>
                                    </p:set>
                                    <p:anim calcmode="lin" valueType="num">
                                      <p:cBhvr additive="base">
                                        <p:cTn id="43" dur="500" fill="hold"/>
                                        <p:tgtEl>
                                          <p:spTgt spid="192000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92000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1920003">
                                            <p:txEl>
                                              <p:pRg st="9" end="9"/>
                                            </p:txEl>
                                          </p:spTgt>
                                        </p:tgtEl>
                                        <p:attrNameLst>
                                          <p:attrName>style.visibility</p:attrName>
                                        </p:attrNameLst>
                                      </p:cBhvr>
                                      <p:to>
                                        <p:strVal val="visible"/>
                                      </p:to>
                                    </p:set>
                                    <p:anim calcmode="lin" valueType="num">
                                      <p:cBhvr additive="base">
                                        <p:cTn id="49" dur="500" fill="hold"/>
                                        <p:tgtEl>
                                          <p:spTgt spid="192000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92000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73D67731-C0B6-8A4A-A86F-DA43D6A0D658}"/>
              </a:ext>
            </a:extLst>
          </p:cNvPr>
          <p:cNvSpPr>
            <a:spLocks noGrp="1" noChangeArrowheads="1"/>
          </p:cNvSpPr>
          <p:nvPr>
            <p:ph type="ctrTitle"/>
          </p:nvPr>
        </p:nvSpPr>
        <p:spPr>
          <a:xfrm>
            <a:off x="1714500" y="857250"/>
            <a:ext cx="5829300" cy="85725"/>
          </a:xfrm>
        </p:spPr>
        <p:txBody>
          <a:bodyPr rtlCol="0" anchor="ctr">
            <a:normAutofit fontScale="90000"/>
          </a:bodyPr>
          <a:lstStyle/>
          <a:p>
            <a:pPr eaLnBrk="1" fontAlgn="auto" hangingPunct="1">
              <a:spcAft>
                <a:spcPts val="0"/>
              </a:spcAft>
              <a:defRPr/>
            </a:pPr>
            <a:endParaRPr lang="zh-CN" altLang="zh-CN" sz="3300"/>
          </a:p>
        </p:txBody>
      </p:sp>
      <p:sp>
        <p:nvSpPr>
          <p:cNvPr id="1922051" name="Rectangle 3">
            <a:extLst>
              <a:ext uri="{FF2B5EF4-FFF2-40B4-BE49-F238E27FC236}">
                <a16:creationId xmlns:a16="http://schemas.microsoft.com/office/drawing/2014/main" id="{484698A1-F7BE-FE4E-899C-9535651CE2FA}"/>
              </a:ext>
            </a:extLst>
          </p:cNvPr>
          <p:cNvSpPr>
            <a:spLocks noGrp="1" noChangeArrowheads="1"/>
          </p:cNvSpPr>
          <p:nvPr>
            <p:ph type="subTitle" idx="1"/>
          </p:nvPr>
        </p:nvSpPr>
        <p:spPr>
          <a:xfrm>
            <a:off x="1385888" y="1428750"/>
            <a:ext cx="6457950" cy="4572000"/>
          </a:xfrm>
          <a:solidFill>
            <a:schemeClr val="bg1"/>
          </a:solidFill>
        </p:spPr>
        <p:txBody>
          <a:bodyPr/>
          <a:lstStyle/>
          <a:p>
            <a:pPr algn="l" eaLnBrk="1" hangingPunct="1"/>
            <a:r>
              <a:rPr lang="zh-CN" altLang="en-GB" sz="2100">
                <a:latin typeface="楷体_GB2312" pitchFamily="49" charset="-122"/>
                <a:ea typeface="楷体_GB2312" pitchFamily="49" charset="-122"/>
              </a:rPr>
              <a:t>   </a:t>
            </a:r>
            <a:r>
              <a:rPr lang="zh-CN" altLang="en-GB" sz="2100">
                <a:solidFill>
                  <a:srgbClr val="FF0000"/>
                </a:solidFill>
                <a:latin typeface="楷体_GB2312" pitchFamily="49" charset="-122"/>
                <a:ea typeface="楷体_GB2312" pitchFamily="49" charset="-122"/>
              </a:rPr>
              <a:t>声明虚析构函数的一般格式为</a:t>
            </a:r>
            <a:r>
              <a:rPr lang="en-GB" altLang="zh-CN" sz="2100">
                <a:solidFill>
                  <a:srgbClr val="FF0000"/>
                </a:solidFill>
                <a:latin typeface="楷体_GB2312" pitchFamily="49" charset="-122"/>
                <a:ea typeface="楷体_GB2312" pitchFamily="49" charset="-122"/>
              </a:rPr>
              <a:t>:</a:t>
            </a:r>
          </a:p>
          <a:p>
            <a:pPr algn="l" eaLnBrk="1" hangingPunct="1"/>
            <a:endParaRPr lang="en-GB" altLang="zh-CN" sz="2100">
              <a:solidFill>
                <a:srgbClr val="FF0000"/>
              </a:solidFill>
              <a:latin typeface="楷体_GB2312" pitchFamily="49" charset="-122"/>
              <a:ea typeface="楷体_GB2312" pitchFamily="49" charset="-122"/>
            </a:endParaRPr>
          </a:p>
          <a:p>
            <a:pPr algn="l" eaLnBrk="1" hangingPunct="1"/>
            <a:r>
              <a:rPr lang="zh-CN" altLang="en-GB" sz="2100">
                <a:latin typeface="楷体_GB2312" pitchFamily="49" charset="-122"/>
                <a:ea typeface="楷体_GB2312" pitchFamily="49" charset="-122"/>
              </a:rPr>
              <a:t>   </a:t>
            </a:r>
          </a:p>
          <a:p>
            <a:pPr algn="l" eaLnBrk="1" hangingPunct="1"/>
            <a:endParaRPr lang="zh-CN" altLang="en-GB" sz="2100">
              <a:latin typeface="楷体_GB2312" pitchFamily="49" charset="-122"/>
              <a:ea typeface="楷体_GB2312" pitchFamily="49" charset="-122"/>
            </a:endParaRPr>
          </a:p>
          <a:p>
            <a:pPr algn="l" eaLnBrk="1" hangingPunct="1"/>
            <a:endParaRPr lang="zh-CN" altLang="en-GB" sz="2100">
              <a:latin typeface="楷体_GB2312" pitchFamily="49" charset="-122"/>
              <a:ea typeface="楷体_GB2312" pitchFamily="49" charset="-122"/>
            </a:endParaRPr>
          </a:p>
          <a:p>
            <a:pPr algn="l" eaLnBrk="1" hangingPunct="1"/>
            <a:r>
              <a:rPr lang="zh-CN" altLang="en-GB" sz="2100">
                <a:latin typeface="楷体_GB2312" pitchFamily="49" charset="-122"/>
                <a:ea typeface="楷体_GB2312" pitchFamily="49" charset="-122"/>
              </a:rPr>
              <a:t>   </a:t>
            </a:r>
            <a:r>
              <a:rPr lang="zh-CN" altLang="en-GB" sz="2100">
                <a:solidFill>
                  <a:srgbClr val="000099"/>
                </a:solidFill>
                <a:latin typeface="楷体_GB2312" pitchFamily="49" charset="-122"/>
                <a:ea typeface="楷体_GB2312" pitchFamily="49" charset="-122"/>
              </a:rPr>
              <a:t>说明：</a:t>
            </a:r>
          </a:p>
          <a:p>
            <a:pPr algn="l" eaLnBrk="1" hangingPunct="1"/>
            <a:r>
              <a:rPr lang="zh-CN" altLang="en-GB" sz="2100">
                <a:latin typeface="楷体_GB2312" pitchFamily="49" charset="-122"/>
                <a:ea typeface="楷体_GB2312" pitchFamily="49" charset="-122"/>
              </a:rPr>
              <a:t>   </a:t>
            </a:r>
            <a:r>
              <a:rPr lang="en-GB" altLang="zh-CN" sz="2100">
                <a:solidFill>
                  <a:srgbClr val="000099"/>
                </a:solidFill>
                <a:latin typeface="楷体_GB2312" pitchFamily="49" charset="-122"/>
                <a:ea typeface="楷体_GB2312" pitchFamily="49" charset="-122"/>
              </a:rPr>
              <a:t>(1) </a:t>
            </a:r>
            <a:r>
              <a:rPr lang="zh-CN" altLang="en-GB" sz="2100">
                <a:solidFill>
                  <a:srgbClr val="000099"/>
                </a:solidFill>
                <a:latin typeface="楷体_GB2312" pitchFamily="49" charset="-122"/>
                <a:ea typeface="楷体_GB2312" pitchFamily="49" charset="-122"/>
              </a:rPr>
              <a:t>虚析构函数</a:t>
            </a:r>
            <a:r>
              <a:rPr lang="zh-CN" altLang="en-GB" sz="2100" u="sng">
                <a:solidFill>
                  <a:srgbClr val="000099"/>
                </a:solidFill>
                <a:latin typeface="楷体_GB2312" pitchFamily="49" charset="-122"/>
                <a:ea typeface="楷体_GB2312" pitchFamily="49" charset="-122"/>
              </a:rPr>
              <a:t>没有类型</a:t>
            </a:r>
            <a:r>
              <a:rPr lang="en-GB" altLang="zh-CN" sz="2100">
                <a:solidFill>
                  <a:srgbClr val="000099"/>
                </a:solidFill>
                <a:latin typeface="楷体_GB2312" pitchFamily="49" charset="-122"/>
                <a:ea typeface="楷体_GB2312" pitchFamily="49" charset="-122"/>
              </a:rPr>
              <a:t>,</a:t>
            </a:r>
            <a:r>
              <a:rPr lang="zh-CN" altLang="en-GB" sz="2100">
                <a:solidFill>
                  <a:srgbClr val="000099"/>
                </a:solidFill>
                <a:latin typeface="楷体_GB2312" pitchFamily="49" charset="-122"/>
                <a:ea typeface="楷体_GB2312" pitchFamily="49" charset="-122"/>
              </a:rPr>
              <a:t>也</a:t>
            </a:r>
            <a:r>
              <a:rPr lang="zh-CN" altLang="en-GB" sz="2100" u="sng">
                <a:solidFill>
                  <a:srgbClr val="000099"/>
                </a:solidFill>
                <a:latin typeface="楷体_GB2312" pitchFamily="49" charset="-122"/>
                <a:ea typeface="楷体_GB2312" pitchFamily="49" charset="-122"/>
              </a:rPr>
              <a:t>没有参数</a:t>
            </a:r>
            <a:r>
              <a:rPr lang="zh-CN" altLang="en-GB" sz="2100">
                <a:solidFill>
                  <a:srgbClr val="000099"/>
                </a:solidFill>
                <a:latin typeface="楷体_GB2312" pitchFamily="49" charset="-122"/>
                <a:ea typeface="楷体_GB2312" pitchFamily="49" charset="-122"/>
              </a:rPr>
              <a:t>。</a:t>
            </a:r>
            <a:endParaRPr lang="en-GB" altLang="zh-CN" sz="2100">
              <a:solidFill>
                <a:srgbClr val="000099"/>
              </a:solidFill>
              <a:latin typeface="楷体_GB2312" pitchFamily="49" charset="-122"/>
              <a:ea typeface="楷体_GB2312" pitchFamily="49" charset="-122"/>
            </a:endParaRPr>
          </a:p>
          <a:p>
            <a:pPr algn="l" eaLnBrk="1" hangingPunct="1"/>
            <a:r>
              <a:rPr lang="en-GB" altLang="zh-CN" sz="2100">
                <a:latin typeface="楷体_GB2312" pitchFamily="49" charset="-122"/>
                <a:ea typeface="楷体_GB2312" pitchFamily="49" charset="-122"/>
              </a:rPr>
              <a:t>   (</a:t>
            </a:r>
            <a:r>
              <a:rPr lang="en-GB" altLang="zh-CN" sz="2100">
                <a:solidFill>
                  <a:srgbClr val="800000"/>
                </a:solidFill>
                <a:latin typeface="楷体_GB2312" pitchFamily="49" charset="-122"/>
                <a:ea typeface="楷体_GB2312" pitchFamily="49" charset="-122"/>
              </a:rPr>
              <a:t>2)</a:t>
            </a:r>
            <a:r>
              <a:rPr lang="zh-CN" altLang="en-GB" sz="2100">
                <a:solidFill>
                  <a:srgbClr val="800000"/>
                </a:solidFill>
                <a:latin typeface="楷体_GB2312" pitchFamily="49" charset="-122"/>
                <a:ea typeface="楷体_GB2312" pitchFamily="49" charset="-122"/>
              </a:rPr>
              <a:t> </a:t>
            </a:r>
            <a:r>
              <a:rPr lang="zh-CN" altLang="en-US" sz="2100">
                <a:solidFill>
                  <a:srgbClr val="800000"/>
                </a:solidFill>
                <a:latin typeface="楷体_GB2312" pitchFamily="49" charset="-122"/>
                <a:ea typeface="楷体_GB2312" pitchFamily="49" charset="-122"/>
              </a:rPr>
              <a:t>如果将基类的析构函数定义为虚函数</a:t>
            </a:r>
            <a:r>
              <a:rPr lang="en-US" altLang="zh-CN" sz="2100">
                <a:solidFill>
                  <a:srgbClr val="800000"/>
                </a:solidFill>
                <a:latin typeface="楷体_GB2312" pitchFamily="49" charset="-122"/>
                <a:ea typeface="楷体_GB2312" pitchFamily="49" charset="-122"/>
              </a:rPr>
              <a:t>,</a:t>
            </a:r>
            <a:r>
              <a:rPr lang="zh-CN" altLang="en-US" sz="2100">
                <a:solidFill>
                  <a:srgbClr val="800000"/>
                </a:solidFill>
                <a:latin typeface="楷体_GB2312" pitchFamily="49" charset="-122"/>
                <a:ea typeface="楷体_GB2312" pitchFamily="49" charset="-122"/>
              </a:rPr>
              <a:t>由该基类所派生的</a:t>
            </a:r>
            <a:r>
              <a:rPr lang="zh-CN" altLang="en-US" sz="2100" u="sng">
                <a:solidFill>
                  <a:srgbClr val="800000"/>
                </a:solidFill>
                <a:latin typeface="楷体_GB2312" pitchFamily="49" charset="-122"/>
                <a:ea typeface="楷体_GB2312" pitchFamily="49" charset="-122"/>
              </a:rPr>
              <a:t>所有派生类的析构函数也都自动成为虚函数。</a:t>
            </a:r>
          </a:p>
          <a:p>
            <a:pPr algn="l" eaLnBrk="1" hangingPunct="1"/>
            <a:r>
              <a:rPr lang="zh-CN" altLang="en-US" sz="2100">
                <a:latin typeface="楷体_GB2312" pitchFamily="49" charset="-122"/>
                <a:ea typeface="楷体_GB2312" pitchFamily="49" charset="-122"/>
              </a:rPr>
              <a:t>   </a:t>
            </a:r>
            <a:r>
              <a:rPr lang="en-US" altLang="zh-CN" sz="2100">
                <a:solidFill>
                  <a:srgbClr val="000099"/>
                </a:solidFill>
                <a:latin typeface="楷体_GB2312" pitchFamily="49" charset="-122"/>
                <a:ea typeface="楷体_GB2312" pitchFamily="49" charset="-122"/>
              </a:rPr>
              <a:t>(3)</a:t>
            </a:r>
            <a:r>
              <a:rPr lang="zh-CN" altLang="en-GB" sz="2100">
                <a:solidFill>
                  <a:srgbClr val="000099"/>
                </a:solidFill>
                <a:latin typeface="楷体_GB2312" pitchFamily="49" charset="-122"/>
                <a:ea typeface="楷体_GB2312" pitchFamily="49" charset="-122"/>
              </a:rPr>
              <a:t> 声明虚析构函数的目的在于使用</a:t>
            </a:r>
            <a:r>
              <a:rPr lang="en-GB" altLang="zh-CN" sz="2100">
                <a:solidFill>
                  <a:srgbClr val="000099"/>
                </a:solidFill>
                <a:latin typeface="楷体_GB2312" pitchFamily="49" charset="-122"/>
                <a:ea typeface="楷体_GB2312" pitchFamily="49" charset="-122"/>
              </a:rPr>
              <a:t>delete</a:t>
            </a:r>
            <a:r>
              <a:rPr lang="zh-CN" altLang="en-GB" sz="2100">
                <a:solidFill>
                  <a:srgbClr val="000099"/>
                </a:solidFill>
                <a:latin typeface="楷体_GB2312" pitchFamily="49" charset="-122"/>
                <a:ea typeface="楷体_GB2312" pitchFamily="49" charset="-122"/>
              </a:rPr>
              <a:t>运算符删除一个对象时，能保证析构函数被正确执行。</a:t>
            </a:r>
            <a:r>
              <a:rPr lang="zh-CN" altLang="en-GB" sz="2100">
                <a:latin typeface="楷体_GB2312" pitchFamily="49" charset="-122"/>
                <a:ea typeface="楷体_GB2312" pitchFamily="49" charset="-122"/>
              </a:rPr>
              <a:t> </a:t>
            </a:r>
            <a:endParaRPr lang="zh-CN" altLang="en-US" sz="2100">
              <a:latin typeface="楷体_GB2312" pitchFamily="49" charset="-122"/>
              <a:ea typeface="楷体_GB2312" pitchFamily="49" charset="-122"/>
            </a:endParaRPr>
          </a:p>
        </p:txBody>
      </p:sp>
      <p:sp>
        <p:nvSpPr>
          <p:cNvPr id="8" name="灯片编号占位符 5">
            <a:extLst>
              <a:ext uri="{FF2B5EF4-FFF2-40B4-BE49-F238E27FC236}">
                <a16:creationId xmlns:a16="http://schemas.microsoft.com/office/drawing/2014/main" id="{2688D8D0-1C44-0C48-9589-F75CBDAFE46B}"/>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algn="r" defTabSz="457200" rtl="0" eaLnBrk="1" fontAlgn="auto" hangingPunct="1">
              <a:spcBef>
                <a:spcPts val="0"/>
              </a:spcBef>
              <a:spcAft>
                <a:spcPts val="0"/>
              </a:spcAft>
              <a:defRPr sz="12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578BA9D8-80F9-EC49-ACA6-F087BF06F900}" type="slidenum">
              <a:rPr lang="en-US" altLang="zh-CN" smtClean="0"/>
              <a:pPr>
                <a:defRPr/>
              </a:pPr>
              <a:t>294</a:t>
            </a:fld>
            <a:endParaRPr lang="en-US" altLang="zh-CN"/>
          </a:p>
        </p:txBody>
      </p:sp>
      <p:sp>
        <p:nvSpPr>
          <p:cNvPr id="1922052" name="Text Box 4">
            <a:extLst>
              <a:ext uri="{FF2B5EF4-FFF2-40B4-BE49-F238E27FC236}">
                <a16:creationId xmlns:a16="http://schemas.microsoft.com/office/drawing/2014/main" id="{95B2CBAA-AD33-E841-B5C2-F68C4F38DE46}"/>
              </a:ext>
            </a:extLst>
          </p:cNvPr>
          <p:cNvSpPr txBox="1">
            <a:spLocks noChangeArrowheads="1"/>
          </p:cNvSpPr>
          <p:nvPr/>
        </p:nvSpPr>
        <p:spPr bwMode="auto">
          <a:xfrm>
            <a:off x="2195513" y="1863329"/>
            <a:ext cx="2268141" cy="1200329"/>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kumimoji="1" lang="en-GB" altLang="zh-CN" sz="1800" b="1">
                <a:solidFill>
                  <a:srgbClr val="000099"/>
                </a:solidFill>
                <a:latin typeface="楷体_GB2312" pitchFamily="49" charset="-122"/>
                <a:ea typeface="楷体_GB2312" pitchFamily="49" charset="-122"/>
              </a:rPr>
              <a:t>virtual </a:t>
            </a:r>
            <a:r>
              <a:rPr kumimoji="1" lang="en-GB" altLang="zh-CN" sz="1800" b="1">
                <a:solidFill>
                  <a:srgbClr val="000099"/>
                </a:solidFill>
                <a:latin typeface="Times New Roman" panose="02020603050405020304" pitchFamily="18" charset="0"/>
                <a:ea typeface="楷体_GB2312" pitchFamily="49" charset="-122"/>
              </a:rPr>
              <a:t>~</a:t>
            </a:r>
            <a:r>
              <a:rPr kumimoji="1" lang="zh-CN" altLang="en-GB" sz="1800" b="1">
                <a:solidFill>
                  <a:srgbClr val="000099"/>
                </a:solidFill>
                <a:latin typeface="楷体_GB2312" pitchFamily="49" charset="-122"/>
                <a:ea typeface="楷体_GB2312" pitchFamily="49" charset="-122"/>
              </a:rPr>
              <a:t>类名</a:t>
            </a:r>
            <a:r>
              <a:rPr kumimoji="1" lang="en-GB" altLang="zh-CN" sz="1800" b="1">
                <a:solidFill>
                  <a:srgbClr val="000099"/>
                </a:solidFill>
                <a:latin typeface="楷体_GB2312" pitchFamily="49" charset="-122"/>
                <a:ea typeface="楷体_GB2312" pitchFamily="49" charset="-122"/>
              </a:rPr>
              <a:t>()</a:t>
            </a:r>
          </a:p>
          <a:p>
            <a:pPr eaLnBrk="1" hangingPunct="1">
              <a:lnSpc>
                <a:spcPct val="100000"/>
              </a:lnSpc>
              <a:spcBef>
                <a:spcPct val="50000"/>
              </a:spcBef>
              <a:buFontTx/>
              <a:buNone/>
            </a:pPr>
            <a:r>
              <a:rPr kumimoji="1" lang="en-GB" altLang="zh-CN" sz="1800" b="1">
                <a:solidFill>
                  <a:srgbClr val="000099"/>
                </a:solidFill>
                <a:latin typeface="楷体_GB2312" pitchFamily="49" charset="-122"/>
                <a:ea typeface="楷体_GB2312" pitchFamily="49" charset="-122"/>
              </a:rPr>
              <a:t>{  </a:t>
            </a:r>
            <a:r>
              <a:rPr kumimoji="1" lang="zh-CN" altLang="en-GB" sz="1800" b="1">
                <a:solidFill>
                  <a:srgbClr val="000099"/>
                </a:solidFill>
                <a:latin typeface="楷体_GB2312" pitchFamily="49" charset="-122"/>
                <a:ea typeface="楷体_GB2312" pitchFamily="49" charset="-122"/>
              </a:rPr>
              <a:t>函数体  </a:t>
            </a:r>
          </a:p>
          <a:p>
            <a:pPr eaLnBrk="1" hangingPunct="1">
              <a:lnSpc>
                <a:spcPct val="100000"/>
              </a:lnSpc>
              <a:spcBef>
                <a:spcPct val="50000"/>
              </a:spcBef>
              <a:buFontTx/>
              <a:buNone/>
            </a:pPr>
            <a:r>
              <a:rPr kumimoji="1" lang="en-GB" altLang="zh-CN" sz="1800" b="1">
                <a:solidFill>
                  <a:srgbClr val="000099"/>
                </a:solidFill>
                <a:latin typeface="楷体_GB2312" pitchFamily="49" charset="-122"/>
                <a:ea typeface="楷体_GB2312" pitchFamily="49" charset="-122"/>
              </a:rPr>
              <a:t>}</a:t>
            </a:r>
          </a:p>
        </p:txBody>
      </p:sp>
      <p:sp>
        <p:nvSpPr>
          <p:cNvPr id="35845" name="Rectangle 5">
            <a:extLst>
              <a:ext uri="{FF2B5EF4-FFF2-40B4-BE49-F238E27FC236}">
                <a16:creationId xmlns:a16="http://schemas.microsoft.com/office/drawing/2014/main" id="{4859B911-8EA2-ED40-9B8C-05196AE5F86D}"/>
              </a:ext>
            </a:extLst>
          </p:cNvPr>
          <p:cNvSpPr>
            <a:spLocks noChangeArrowheads="1"/>
          </p:cNvSpPr>
          <p:nvPr/>
        </p:nvSpPr>
        <p:spPr bwMode="auto">
          <a:xfrm>
            <a:off x="1143000" y="857250"/>
            <a:ext cx="2747868" cy="387798"/>
          </a:xfrm>
          <a:prstGeom prst="rect">
            <a:avLst/>
          </a:prstGeom>
          <a:noFill/>
          <a:ln>
            <a:noFill/>
          </a:ln>
          <a:effectLst/>
          <a:extLst>
            <a:ext uri="{909E8E84-426E-40DD-AFC4-6F175D3DCCD1}">
              <a14:hiddenFill xmlns:a14="http://schemas.microsoft.com/office/drawing/2010/main">
                <a:gradFill rotWithShape="0">
                  <a:gsLst>
                    <a:gs pos="0">
                      <a:srgbClr val="FFEFD1"/>
                    </a:gs>
                    <a:gs pos="64999">
                      <a:srgbClr val="F0EBD5"/>
                    </a:gs>
                    <a:gs pos="100000">
                      <a:srgbClr val="D1C39F"/>
                    </a:gs>
                  </a:gsLst>
                  <a:path path="shape">
                    <a:fillToRect l="50000" t="50000" r="50000" b="50000"/>
                  </a:path>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80000"/>
              </a:lnSpc>
              <a:spcBef>
                <a:spcPct val="20000"/>
              </a:spcBef>
              <a:buFontTx/>
              <a:buNone/>
            </a:pPr>
            <a:r>
              <a:rPr kumimoji="1" lang="en-US" altLang="zh-CN" sz="2400" b="1">
                <a:solidFill>
                  <a:srgbClr val="FF0000"/>
                </a:solidFill>
                <a:latin typeface="楷体_GB2312" pitchFamily="49" charset="-122"/>
                <a:ea typeface="楷体_GB2312" pitchFamily="49" charset="-122"/>
              </a:rPr>
              <a:t>12</a:t>
            </a:r>
            <a:r>
              <a:rPr kumimoji="1" lang="en-GB" altLang="zh-CN" sz="2400" b="1">
                <a:solidFill>
                  <a:srgbClr val="FF0000"/>
                </a:solidFill>
                <a:latin typeface="楷体_GB2312" pitchFamily="49" charset="-122"/>
                <a:ea typeface="楷体_GB2312" pitchFamily="49" charset="-122"/>
              </a:rPr>
              <a:t>.3.2 </a:t>
            </a:r>
            <a:r>
              <a:rPr kumimoji="1" lang="zh-CN" altLang="en-GB" sz="2400" b="1">
                <a:solidFill>
                  <a:srgbClr val="FF0000"/>
                </a:solidFill>
                <a:latin typeface="楷体_GB2312" pitchFamily="49" charset="-122"/>
                <a:ea typeface="楷体_GB2312" pitchFamily="49" charset="-122"/>
              </a:rPr>
              <a:t>虚析构函数</a:t>
            </a:r>
          </a:p>
        </p:txBody>
      </p:sp>
    </p:spTree>
    <p:extLst>
      <p:ext uri="{BB962C8B-B14F-4D97-AF65-F5344CB8AC3E}">
        <p14:creationId xmlns:p14="http://schemas.microsoft.com/office/powerpoint/2010/main" val="242449953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22052"/>
                                        </p:tgtEl>
                                        <p:attrNameLst>
                                          <p:attrName>style.visibility</p:attrName>
                                        </p:attrNameLst>
                                      </p:cBhvr>
                                      <p:to>
                                        <p:strVal val="visible"/>
                                      </p:to>
                                    </p:set>
                                    <p:anim calcmode="lin" valueType="num">
                                      <p:cBhvr additive="base">
                                        <p:cTn id="7" dur="500" fill="hold"/>
                                        <p:tgtEl>
                                          <p:spTgt spid="1922052"/>
                                        </p:tgtEl>
                                        <p:attrNameLst>
                                          <p:attrName>ppt_x</p:attrName>
                                        </p:attrNameLst>
                                      </p:cBhvr>
                                      <p:tavLst>
                                        <p:tav tm="0">
                                          <p:val>
                                            <p:strVal val="#ppt_x"/>
                                          </p:val>
                                        </p:tav>
                                        <p:tav tm="100000">
                                          <p:val>
                                            <p:strVal val="#ppt_x"/>
                                          </p:val>
                                        </p:tav>
                                      </p:tavLst>
                                    </p:anim>
                                    <p:anim calcmode="lin" valueType="num">
                                      <p:cBhvr additive="base">
                                        <p:cTn id="8" dur="500" fill="hold"/>
                                        <p:tgtEl>
                                          <p:spTgt spid="192205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922051">
                                            <p:txEl>
                                              <p:pRg st="5" end="5"/>
                                            </p:txEl>
                                          </p:spTgt>
                                        </p:tgtEl>
                                        <p:attrNameLst>
                                          <p:attrName>style.visibility</p:attrName>
                                        </p:attrNameLst>
                                      </p:cBhvr>
                                      <p:to>
                                        <p:strVal val="visible"/>
                                      </p:to>
                                    </p:set>
                                    <p:anim calcmode="lin" valueType="num">
                                      <p:cBhvr additive="base">
                                        <p:cTn id="13" dur="500" fill="hold"/>
                                        <p:tgtEl>
                                          <p:spTgt spid="1922051">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22051">
                                            <p:txEl>
                                              <p:pRg st="5" end="5"/>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922051">
                                            <p:txEl>
                                              <p:pRg st="6" end="6"/>
                                            </p:txEl>
                                          </p:spTgt>
                                        </p:tgtEl>
                                        <p:attrNameLst>
                                          <p:attrName>style.visibility</p:attrName>
                                        </p:attrNameLst>
                                      </p:cBhvr>
                                      <p:to>
                                        <p:strVal val="visible"/>
                                      </p:to>
                                    </p:set>
                                    <p:anim calcmode="lin" valueType="num">
                                      <p:cBhvr additive="base">
                                        <p:cTn id="17" dur="500" fill="hold"/>
                                        <p:tgtEl>
                                          <p:spTgt spid="1922051">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92205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1922051">
                                            <p:txEl>
                                              <p:pRg st="7" end="7"/>
                                            </p:txEl>
                                          </p:spTgt>
                                        </p:tgtEl>
                                        <p:attrNameLst>
                                          <p:attrName>style.visibility</p:attrName>
                                        </p:attrNameLst>
                                      </p:cBhvr>
                                      <p:to>
                                        <p:strVal val="visible"/>
                                      </p:to>
                                    </p:set>
                                    <p:anim calcmode="lin" valueType="num">
                                      <p:cBhvr additive="base">
                                        <p:cTn id="23" dur="500" fill="hold"/>
                                        <p:tgtEl>
                                          <p:spTgt spid="1922051">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92205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1922051">
                                            <p:txEl>
                                              <p:pRg st="8" end="8"/>
                                            </p:txEl>
                                          </p:spTgt>
                                        </p:tgtEl>
                                        <p:attrNameLst>
                                          <p:attrName>style.visibility</p:attrName>
                                        </p:attrNameLst>
                                      </p:cBhvr>
                                      <p:to>
                                        <p:strVal val="visible"/>
                                      </p:to>
                                    </p:set>
                                    <p:anim calcmode="lin" valueType="num">
                                      <p:cBhvr additive="base">
                                        <p:cTn id="29" dur="500" fill="hold"/>
                                        <p:tgtEl>
                                          <p:spTgt spid="1922051">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92205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2052" grpId="0" animBg="1"/>
    </p:bldLst>
  </p:timing>
</p:sld>
</file>

<file path=ppt/slides/slide2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E40696E5-6A89-A44D-B0C4-D09862A30890}"/>
              </a:ext>
            </a:extLst>
          </p:cNvPr>
          <p:cNvSpPr>
            <a:spLocks noGrp="1" noChangeArrowheads="1"/>
          </p:cNvSpPr>
          <p:nvPr>
            <p:ph type="ctrTitle"/>
          </p:nvPr>
        </p:nvSpPr>
        <p:spPr>
          <a:xfrm flipV="1">
            <a:off x="1657350" y="857250"/>
            <a:ext cx="5829300" cy="52388"/>
          </a:xfrm>
        </p:spPr>
        <p:txBody>
          <a:bodyPr rtlCol="0" anchor="ctr">
            <a:normAutofit fontScale="90000"/>
          </a:bodyPr>
          <a:lstStyle/>
          <a:p>
            <a:pPr eaLnBrk="1" fontAlgn="auto" hangingPunct="1">
              <a:spcAft>
                <a:spcPts val="0"/>
              </a:spcAft>
              <a:defRPr/>
            </a:pPr>
            <a:endParaRPr lang="zh-CN" altLang="zh-CN" sz="3300"/>
          </a:p>
        </p:txBody>
      </p:sp>
      <p:sp>
        <p:nvSpPr>
          <p:cNvPr id="1992707" name="Rectangle 3">
            <a:extLst>
              <a:ext uri="{FF2B5EF4-FFF2-40B4-BE49-F238E27FC236}">
                <a16:creationId xmlns:a16="http://schemas.microsoft.com/office/drawing/2014/main" id="{9F024B80-D416-D246-8F7D-59CE6C4A8780}"/>
              </a:ext>
            </a:extLst>
          </p:cNvPr>
          <p:cNvSpPr>
            <a:spLocks noGrp="1" noChangeArrowheads="1"/>
          </p:cNvSpPr>
          <p:nvPr>
            <p:ph type="subTitle" idx="1"/>
          </p:nvPr>
        </p:nvSpPr>
        <p:spPr>
          <a:xfrm>
            <a:off x="1143000" y="857250"/>
            <a:ext cx="4563666" cy="5143500"/>
          </a:xfrm>
          <a:ln>
            <a:solidFill>
              <a:schemeClr val="tx1"/>
            </a:solidFill>
            <a:miter lim="800000"/>
            <a:headEnd/>
            <a:tailEnd/>
          </a:ln>
          <a:extLst>
            <a:ext uri="{909E8E84-426E-40DD-AFC4-6F175D3DCCD1}">
              <a14:hiddenFill xmlns:a14="http://schemas.microsoft.com/office/drawing/2010/main">
                <a:gradFill rotWithShape="0">
                  <a:gsLst>
                    <a:gs pos="0">
                      <a:srgbClr val="5E9EFF"/>
                    </a:gs>
                    <a:gs pos="20000">
                      <a:srgbClr val="85C2FF"/>
                    </a:gs>
                    <a:gs pos="35001">
                      <a:srgbClr val="C4D6EB"/>
                    </a:gs>
                    <a:gs pos="50000">
                      <a:srgbClr val="FFEBFA"/>
                    </a:gs>
                    <a:gs pos="64999">
                      <a:srgbClr val="C4D6EB"/>
                    </a:gs>
                    <a:gs pos="80000">
                      <a:srgbClr val="85C2FF"/>
                    </a:gs>
                    <a:gs pos="100000">
                      <a:srgbClr val="5E9EFF"/>
                    </a:gs>
                  </a:gsLst>
                  <a:lin ang="2700000" scaled="1"/>
                </a:gradFill>
              </a14:hiddenFill>
            </a:ext>
          </a:extLst>
        </p:spPr>
        <p:txBody>
          <a:bodyPr/>
          <a:lstStyle/>
          <a:p>
            <a:pPr algn="l" eaLnBrk="1" hangingPunct="1">
              <a:spcBef>
                <a:spcPct val="0"/>
              </a:spcBef>
            </a:pPr>
            <a:r>
              <a:rPr lang="en-US" altLang="zh-CN" sz="1650"/>
              <a:t>#include &lt;iostream.h&gt;</a:t>
            </a:r>
          </a:p>
          <a:p>
            <a:pPr algn="l" eaLnBrk="1" hangingPunct="1">
              <a:spcBef>
                <a:spcPct val="0"/>
              </a:spcBef>
            </a:pPr>
            <a:r>
              <a:rPr lang="en-US" altLang="zh-CN" sz="1650">
                <a:solidFill>
                  <a:schemeClr val="accent2"/>
                </a:solidFill>
              </a:rPr>
              <a:t>class A{ </a:t>
            </a:r>
          </a:p>
          <a:p>
            <a:pPr algn="l" eaLnBrk="1" hangingPunct="1">
              <a:spcBef>
                <a:spcPct val="0"/>
              </a:spcBef>
            </a:pPr>
            <a:r>
              <a:rPr lang="en-US" altLang="zh-CN" sz="1650">
                <a:solidFill>
                  <a:schemeClr val="accent2"/>
                </a:solidFill>
              </a:rPr>
              <a:t>public: </a:t>
            </a:r>
          </a:p>
          <a:p>
            <a:pPr algn="l" eaLnBrk="1" hangingPunct="1">
              <a:spcBef>
                <a:spcPct val="0"/>
              </a:spcBef>
            </a:pPr>
            <a:r>
              <a:rPr lang="en-US" altLang="zh-CN" sz="1650">
                <a:solidFill>
                  <a:schemeClr val="accent2"/>
                </a:solidFill>
              </a:rPr>
              <a:t>	virtual ~A(){ cout &lt;&lt; " ~A()..." &lt;&lt; endl; }</a:t>
            </a:r>
          </a:p>
          <a:p>
            <a:pPr algn="l" eaLnBrk="1" hangingPunct="1">
              <a:spcBef>
                <a:spcPct val="0"/>
              </a:spcBef>
            </a:pPr>
            <a:r>
              <a:rPr lang="en-US" altLang="zh-CN" sz="1650">
                <a:solidFill>
                  <a:schemeClr val="accent2"/>
                </a:solidFill>
              </a:rPr>
              <a:t>}; </a:t>
            </a:r>
          </a:p>
          <a:p>
            <a:pPr algn="l" eaLnBrk="1" hangingPunct="1">
              <a:spcBef>
                <a:spcPct val="0"/>
              </a:spcBef>
            </a:pPr>
            <a:r>
              <a:rPr lang="en-US" altLang="zh-CN" sz="1650">
                <a:solidFill>
                  <a:srgbClr val="800000"/>
                </a:solidFill>
              </a:rPr>
              <a:t>class B : public A{ </a:t>
            </a:r>
          </a:p>
          <a:p>
            <a:pPr algn="l" eaLnBrk="1" hangingPunct="1">
              <a:spcBef>
                <a:spcPct val="0"/>
              </a:spcBef>
            </a:pPr>
            <a:r>
              <a:rPr lang="en-US" altLang="zh-CN" sz="1650">
                <a:solidFill>
                  <a:srgbClr val="800000"/>
                </a:solidFill>
              </a:rPr>
              <a:t>	char *buf;</a:t>
            </a:r>
          </a:p>
          <a:p>
            <a:pPr algn="l" eaLnBrk="1" hangingPunct="1">
              <a:spcBef>
                <a:spcPct val="0"/>
              </a:spcBef>
            </a:pPr>
            <a:r>
              <a:rPr lang="en-US" altLang="zh-CN" sz="1650">
                <a:solidFill>
                  <a:srgbClr val="800000"/>
                </a:solidFill>
              </a:rPr>
              <a:t>public: </a:t>
            </a:r>
          </a:p>
          <a:p>
            <a:pPr algn="l" eaLnBrk="1" hangingPunct="1">
              <a:spcBef>
                <a:spcPct val="0"/>
              </a:spcBef>
            </a:pPr>
            <a:r>
              <a:rPr lang="en-US" altLang="zh-CN" sz="1650">
                <a:solidFill>
                  <a:srgbClr val="800000"/>
                </a:solidFill>
              </a:rPr>
              <a:t>	B(int i){ buf=new char[i]; }</a:t>
            </a:r>
          </a:p>
          <a:p>
            <a:pPr algn="l" eaLnBrk="1" hangingPunct="1">
              <a:spcBef>
                <a:spcPct val="0"/>
              </a:spcBef>
            </a:pPr>
            <a:r>
              <a:rPr lang="en-US" altLang="zh-CN" sz="1650">
                <a:solidFill>
                  <a:srgbClr val="800000"/>
                </a:solidFill>
              </a:rPr>
              <a:t>	virtual ~B()</a:t>
            </a:r>
          </a:p>
          <a:p>
            <a:pPr algn="l" eaLnBrk="1" hangingPunct="1">
              <a:spcBef>
                <a:spcPct val="0"/>
              </a:spcBef>
            </a:pPr>
            <a:r>
              <a:rPr lang="en-US" altLang="zh-CN" sz="1650">
                <a:solidFill>
                  <a:srgbClr val="800000"/>
                </a:solidFill>
              </a:rPr>
              <a:t>	{	</a:t>
            </a:r>
          </a:p>
          <a:p>
            <a:pPr algn="l" eaLnBrk="1" hangingPunct="1">
              <a:spcBef>
                <a:spcPct val="0"/>
              </a:spcBef>
            </a:pPr>
            <a:r>
              <a:rPr lang="en-US" altLang="zh-CN" sz="1650">
                <a:solidFill>
                  <a:srgbClr val="800000"/>
                </a:solidFill>
              </a:rPr>
              <a:t>		delete [ ]buf;</a:t>
            </a:r>
          </a:p>
          <a:p>
            <a:pPr algn="l" eaLnBrk="1" hangingPunct="1">
              <a:spcBef>
                <a:spcPct val="0"/>
              </a:spcBef>
            </a:pPr>
            <a:r>
              <a:rPr lang="en-US" altLang="zh-CN" sz="1650">
                <a:solidFill>
                  <a:srgbClr val="800000"/>
                </a:solidFill>
              </a:rPr>
              <a:t>		cout &lt;&lt; " ~B()..." &lt;&lt; endl; </a:t>
            </a:r>
          </a:p>
          <a:p>
            <a:pPr algn="l" eaLnBrk="1" hangingPunct="1">
              <a:spcBef>
                <a:spcPct val="0"/>
              </a:spcBef>
            </a:pPr>
            <a:r>
              <a:rPr lang="en-US" altLang="zh-CN" sz="1650">
                <a:solidFill>
                  <a:srgbClr val="800000"/>
                </a:solidFill>
              </a:rPr>
              <a:t>	}</a:t>
            </a:r>
          </a:p>
          <a:p>
            <a:pPr algn="l" eaLnBrk="1" hangingPunct="1">
              <a:spcBef>
                <a:spcPct val="0"/>
              </a:spcBef>
            </a:pPr>
            <a:r>
              <a:rPr lang="en-US" altLang="zh-CN" sz="1650">
                <a:solidFill>
                  <a:srgbClr val="800000"/>
                </a:solidFill>
              </a:rPr>
              <a:t>}; </a:t>
            </a:r>
          </a:p>
          <a:p>
            <a:pPr algn="l" eaLnBrk="1" hangingPunct="1">
              <a:spcBef>
                <a:spcPct val="0"/>
              </a:spcBef>
            </a:pPr>
            <a:r>
              <a:rPr lang="en-US" altLang="zh-CN" sz="1650">
                <a:solidFill>
                  <a:srgbClr val="FF3300"/>
                </a:solidFill>
              </a:rPr>
              <a:t>void main(){ </a:t>
            </a:r>
          </a:p>
          <a:p>
            <a:pPr algn="l" eaLnBrk="1" hangingPunct="1">
              <a:spcBef>
                <a:spcPct val="0"/>
              </a:spcBef>
            </a:pPr>
            <a:r>
              <a:rPr lang="en-US" altLang="zh-CN" sz="1650">
                <a:solidFill>
                  <a:srgbClr val="FF3300"/>
                </a:solidFill>
              </a:rPr>
              <a:t>	A *a =new B(10);</a:t>
            </a:r>
          </a:p>
          <a:p>
            <a:pPr algn="l" eaLnBrk="1" hangingPunct="1">
              <a:spcBef>
                <a:spcPct val="0"/>
              </a:spcBef>
            </a:pPr>
            <a:r>
              <a:rPr lang="en-US" altLang="zh-CN" sz="1650">
                <a:solidFill>
                  <a:srgbClr val="FF3300"/>
                </a:solidFill>
              </a:rPr>
              <a:t>	delete a;</a:t>
            </a:r>
          </a:p>
          <a:p>
            <a:pPr algn="l" eaLnBrk="1" hangingPunct="1">
              <a:spcBef>
                <a:spcPct val="0"/>
              </a:spcBef>
            </a:pPr>
            <a:r>
              <a:rPr lang="en-US" altLang="zh-CN" sz="1650">
                <a:solidFill>
                  <a:srgbClr val="FF3300"/>
                </a:solidFill>
              </a:rPr>
              <a:t>} </a:t>
            </a:r>
          </a:p>
        </p:txBody>
      </p:sp>
      <p:sp>
        <p:nvSpPr>
          <p:cNvPr id="10" name="灯片编号占位符 5">
            <a:extLst>
              <a:ext uri="{FF2B5EF4-FFF2-40B4-BE49-F238E27FC236}">
                <a16:creationId xmlns:a16="http://schemas.microsoft.com/office/drawing/2014/main" id="{BDFF446D-5B21-5840-8CC5-951AECC9B098}"/>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algn="r" defTabSz="457200" rtl="0" eaLnBrk="1" fontAlgn="auto" hangingPunct="1">
              <a:spcBef>
                <a:spcPts val="0"/>
              </a:spcBef>
              <a:spcAft>
                <a:spcPts val="0"/>
              </a:spcAft>
              <a:defRPr sz="12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578BA9D8-80F9-EC49-ACA6-F087BF06F900}" type="slidenum">
              <a:rPr lang="en-US" altLang="zh-CN" smtClean="0"/>
              <a:pPr>
                <a:defRPr/>
              </a:pPr>
              <a:t>295</a:t>
            </a:fld>
            <a:endParaRPr lang="en-US" altLang="zh-CN"/>
          </a:p>
        </p:txBody>
      </p:sp>
      <p:sp>
        <p:nvSpPr>
          <p:cNvPr id="36868" name="Text Box 4">
            <a:extLst>
              <a:ext uri="{FF2B5EF4-FFF2-40B4-BE49-F238E27FC236}">
                <a16:creationId xmlns:a16="http://schemas.microsoft.com/office/drawing/2014/main" id="{B3AC1DD8-F7B6-064F-B2B0-C08C753225AA}"/>
              </a:ext>
            </a:extLst>
          </p:cNvPr>
          <p:cNvSpPr txBox="1">
            <a:spLocks noChangeArrowheads="1"/>
          </p:cNvSpPr>
          <p:nvPr/>
        </p:nvSpPr>
        <p:spPr bwMode="auto">
          <a:xfrm>
            <a:off x="3600450" y="857250"/>
            <a:ext cx="1999060" cy="415498"/>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20000"/>
              </a:spcBef>
              <a:buFontTx/>
              <a:buNone/>
            </a:pPr>
            <a:r>
              <a:rPr kumimoji="1" lang="zh-CN" altLang="en-US" sz="2100">
                <a:solidFill>
                  <a:srgbClr val="FF0000"/>
                </a:solidFill>
                <a:latin typeface="楷体_GB2312" pitchFamily="49" charset="-122"/>
                <a:ea typeface="楷体_GB2312" pitchFamily="49" charset="-122"/>
              </a:rPr>
              <a:t>虚析构函数</a:t>
            </a:r>
            <a:endParaRPr kumimoji="1" lang="zh-CN" altLang="en-US" sz="2100">
              <a:latin typeface="楷体_GB2312" pitchFamily="49" charset="-122"/>
              <a:ea typeface="楷体_GB2312" pitchFamily="49" charset="-122"/>
            </a:endParaRPr>
          </a:p>
        </p:txBody>
      </p:sp>
      <p:sp>
        <p:nvSpPr>
          <p:cNvPr id="36869" name="Text Box 6">
            <a:extLst>
              <a:ext uri="{FF2B5EF4-FFF2-40B4-BE49-F238E27FC236}">
                <a16:creationId xmlns:a16="http://schemas.microsoft.com/office/drawing/2014/main" id="{A3331177-32CF-9543-AF2E-88D81D41579E}"/>
              </a:ext>
            </a:extLst>
          </p:cNvPr>
          <p:cNvSpPr txBox="1">
            <a:spLocks noChangeArrowheads="1"/>
          </p:cNvSpPr>
          <p:nvPr/>
        </p:nvSpPr>
        <p:spPr bwMode="auto">
          <a:xfrm>
            <a:off x="6246019" y="857250"/>
            <a:ext cx="972741" cy="369332"/>
          </a:xfrm>
          <a:prstGeom prst="rect">
            <a:avLst/>
          </a:prstGeom>
          <a:noFill/>
          <a:ln>
            <a:noFill/>
          </a:ln>
          <a:effectLst/>
          <a:extLst>
            <a:ext uri="{909E8E84-426E-40DD-AFC4-6F175D3DCCD1}">
              <a14:hiddenFill xmlns:a14="http://schemas.microsoft.com/office/drawing/2010/main">
                <a:gradFill rotWithShape="0">
                  <a:gsLst>
                    <a:gs pos="0">
                      <a:srgbClr val="FFEFD1"/>
                    </a:gs>
                    <a:gs pos="64999">
                      <a:srgbClr val="F0EBD5"/>
                    </a:gs>
                    <a:gs pos="100000">
                      <a:srgbClr val="D1C39F"/>
                    </a:gs>
                  </a:gsLst>
                  <a:path path="shape">
                    <a:fillToRect l="50000" t="50000" r="50000" b="50000"/>
                  </a:path>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kumimoji="1" lang="zh-CN" altLang="en-US" sz="1800">
                <a:latin typeface="楷体_GB2312" pitchFamily="49" charset="-122"/>
                <a:ea typeface="楷体_GB2312" pitchFamily="49" charset="-122"/>
                <a:hlinkClick r:id="rId2" action="ppaction://hlinkfile"/>
              </a:rPr>
              <a:t>例</a:t>
            </a:r>
            <a:r>
              <a:rPr kumimoji="1" lang="en-US" altLang="zh-CN" sz="1800">
                <a:latin typeface="楷体_GB2312" pitchFamily="49" charset="-122"/>
                <a:ea typeface="楷体_GB2312" pitchFamily="49" charset="-122"/>
                <a:hlinkClick r:id="rId2" action="ppaction://hlinkfile"/>
              </a:rPr>
              <a:t>12-7</a:t>
            </a:r>
            <a:endParaRPr kumimoji="1" lang="en-US" altLang="zh-CN" sz="1800">
              <a:latin typeface="楷体_GB2312" pitchFamily="49" charset="-122"/>
              <a:ea typeface="楷体_GB2312" pitchFamily="49" charset="-122"/>
            </a:endParaRPr>
          </a:p>
        </p:txBody>
      </p:sp>
      <p:pic>
        <p:nvPicPr>
          <p:cNvPr id="1992714" name="Picture 10">
            <a:extLst>
              <a:ext uri="{FF2B5EF4-FFF2-40B4-BE49-F238E27FC236}">
                <a16:creationId xmlns:a16="http://schemas.microsoft.com/office/drawing/2014/main" id="{D68A1F6B-8CE3-6742-A258-E3D827E2E8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6926" r="66093" b="79300"/>
          <a:stretch>
            <a:fillRect/>
          </a:stretch>
        </p:blipFill>
        <p:spPr bwMode="auto">
          <a:xfrm>
            <a:off x="3437335" y="5211366"/>
            <a:ext cx="2322909" cy="617934"/>
          </a:xfrm>
          <a:prstGeom prst="rect">
            <a:avLst/>
          </a:prstGeom>
          <a:noFill/>
          <a:ln>
            <a:noFill/>
          </a:ln>
          <a:effectLst/>
          <a:extLst>
            <a:ext uri="{909E8E84-426E-40DD-AFC4-6F175D3DCCD1}">
              <a14:hiddenFill xmlns:a14="http://schemas.microsoft.com/office/drawing/2010/main">
                <a:gradFill rotWithShape="0">
                  <a:gsLst>
                    <a:gs pos="0">
                      <a:srgbClr val="FFEFD1"/>
                    </a:gs>
                    <a:gs pos="64999">
                      <a:srgbClr val="F0EBD5"/>
                    </a:gs>
                    <a:gs pos="100000">
                      <a:srgbClr val="D1C39F"/>
                    </a:gs>
                  </a:gsLst>
                  <a:path path="shape">
                    <a:fillToRect l="50000" t="50000" r="50000" b="50000"/>
                  </a:path>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92715" name="AutoShape 11">
            <a:extLst>
              <a:ext uri="{FF2B5EF4-FFF2-40B4-BE49-F238E27FC236}">
                <a16:creationId xmlns:a16="http://schemas.microsoft.com/office/drawing/2014/main" id="{F2417BB9-8E37-6740-B3DE-B9BD3CAF4514}"/>
              </a:ext>
            </a:extLst>
          </p:cNvPr>
          <p:cNvSpPr>
            <a:spLocks/>
          </p:cNvSpPr>
          <p:nvPr/>
        </p:nvSpPr>
        <p:spPr bwMode="auto">
          <a:xfrm>
            <a:off x="5922169" y="1269207"/>
            <a:ext cx="1944291" cy="4137422"/>
          </a:xfrm>
          <a:prstGeom prst="borderCallout2">
            <a:avLst>
              <a:gd name="adj1" fmla="val 2074"/>
              <a:gd name="adj2" fmla="val -2940"/>
              <a:gd name="adj3" fmla="val 2074"/>
              <a:gd name="adj4" fmla="val -2940"/>
              <a:gd name="adj5" fmla="val 97380"/>
              <a:gd name="adj6" fmla="val -171278"/>
            </a:avLst>
          </a:prstGeom>
          <a:solidFill>
            <a:srgbClr val="FFFFCC"/>
          </a:solidFill>
          <a:ln w="9525">
            <a:solidFill>
              <a:srgbClr val="00000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lnSpc>
                <a:spcPct val="100000"/>
              </a:lnSpc>
              <a:spcBef>
                <a:spcPct val="0"/>
              </a:spcBef>
              <a:buFontTx/>
              <a:buNone/>
            </a:pPr>
            <a:r>
              <a:rPr kumimoji="1" lang="en-US" altLang="zh-CN" sz="1800" b="1">
                <a:solidFill>
                  <a:srgbClr val="FF3300"/>
                </a:solidFill>
                <a:latin typeface="楷体_GB2312" pitchFamily="49" charset="-122"/>
                <a:ea typeface="楷体_GB2312" pitchFamily="49" charset="-122"/>
              </a:rPr>
              <a:t>(1)</a:t>
            </a:r>
            <a:r>
              <a:rPr kumimoji="1" lang="zh-CN" altLang="en-US" sz="1800" b="1">
                <a:solidFill>
                  <a:srgbClr val="FF3300"/>
                </a:solidFill>
                <a:latin typeface="楷体_GB2312" pitchFamily="49" charset="-122"/>
                <a:ea typeface="楷体_GB2312" pitchFamily="49" charset="-122"/>
              </a:rPr>
              <a:t>析构函数未说明</a:t>
            </a:r>
            <a:r>
              <a:rPr kumimoji="1" lang="en-US" altLang="zh-CN" sz="1800" b="1">
                <a:solidFill>
                  <a:srgbClr val="FF3300"/>
                </a:solidFill>
                <a:latin typeface="楷体_GB2312" pitchFamily="49" charset="-122"/>
                <a:ea typeface="楷体_GB2312" pitchFamily="49" charset="-122"/>
              </a:rPr>
              <a:t>virtual</a:t>
            </a:r>
            <a:r>
              <a:rPr kumimoji="1" lang="zh-CN" altLang="en-US" sz="1800" b="1">
                <a:solidFill>
                  <a:srgbClr val="FF3300"/>
                </a:solidFill>
                <a:latin typeface="楷体_GB2312" pitchFamily="49" charset="-122"/>
                <a:ea typeface="楷体_GB2312" pitchFamily="49" charset="-122"/>
              </a:rPr>
              <a:t>时，该语句采用静态联编。即，此时删除</a:t>
            </a:r>
            <a:r>
              <a:rPr kumimoji="1" lang="en-US" altLang="zh-CN" sz="1800" b="1">
                <a:solidFill>
                  <a:srgbClr val="FF3300"/>
                </a:solidFill>
                <a:latin typeface="楷体_GB2312" pitchFamily="49" charset="-122"/>
                <a:ea typeface="楷体_GB2312" pitchFamily="49" charset="-122"/>
              </a:rPr>
              <a:t>A</a:t>
            </a:r>
            <a:r>
              <a:rPr kumimoji="1" lang="zh-CN" altLang="en-US" sz="1800" b="1">
                <a:solidFill>
                  <a:srgbClr val="FF3300"/>
                </a:solidFill>
                <a:latin typeface="楷体_GB2312" pitchFamily="49" charset="-122"/>
                <a:ea typeface="楷体_GB2312" pitchFamily="49" charset="-122"/>
              </a:rPr>
              <a:t>类对象。只输出：</a:t>
            </a:r>
          </a:p>
          <a:p>
            <a:pPr algn="just" eaLnBrk="1" hangingPunct="1">
              <a:lnSpc>
                <a:spcPct val="100000"/>
              </a:lnSpc>
              <a:spcBef>
                <a:spcPct val="0"/>
              </a:spcBef>
              <a:buFontTx/>
              <a:buNone/>
            </a:pPr>
            <a:r>
              <a:rPr kumimoji="1" lang="zh-CN" altLang="en-US" sz="1650" b="1">
                <a:solidFill>
                  <a:srgbClr val="000099"/>
                </a:solidFill>
                <a:latin typeface="Times New Roman" panose="02020603050405020304" pitchFamily="18" charset="0"/>
              </a:rPr>
              <a:t>     </a:t>
            </a:r>
            <a:r>
              <a:rPr kumimoji="1" lang="en-US" altLang="zh-CN" sz="1650" b="1">
                <a:solidFill>
                  <a:srgbClr val="000099"/>
                </a:solidFill>
                <a:latin typeface="Times New Roman" panose="02020603050405020304" pitchFamily="18" charset="0"/>
              </a:rPr>
              <a:t>~A()...</a:t>
            </a:r>
          </a:p>
          <a:p>
            <a:pPr algn="just" eaLnBrk="1" hangingPunct="1">
              <a:lnSpc>
                <a:spcPct val="100000"/>
              </a:lnSpc>
              <a:spcBef>
                <a:spcPct val="0"/>
              </a:spcBef>
              <a:buFontTx/>
              <a:buNone/>
            </a:pPr>
            <a:r>
              <a:rPr kumimoji="1" lang="en-US" altLang="zh-CN" sz="1800" b="1">
                <a:solidFill>
                  <a:srgbClr val="FF0000"/>
                </a:solidFill>
                <a:latin typeface="楷体_GB2312" pitchFamily="49" charset="-122"/>
                <a:ea typeface="楷体_GB2312" pitchFamily="49" charset="-122"/>
              </a:rPr>
              <a:t>(2)</a:t>
            </a:r>
            <a:r>
              <a:rPr kumimoji="1" lang="zh-CN" altLang="en-US" sz="1800" b="1">
                <a:solidFill>
                  <a:srgbClr val="FF0000"/>
                </a:solidFill>
                <a:latin typeface="楷体_GB2312" pitchFamily="49" charset="-122"/>
                <a:ea typeface="楷体_GB2312" pitchFamily="49" charset="-122"/>
              </a:rPr>
              <a:t>析构函数说明</a:t>
            </a:r>
            <a:r>
              <a:rPr kumimoji="1" lang="en-US" altLang="zh-CN" sz="1800" b="1">
                <a:solidFill>
                  <a:srgbClr val="FF0000"/>
                </a:solidFill>
                <a:latin typeface="楷体_GB2312" pitchFamily="49" charset="-122"/>
                <a:ea typeface="楷体_GB2312" pitchFamily="49" charset="-122"/>
              </a:rPr>
              <a:t>virtual</a:t>
            </a:r>
            <a:r>
              <a:rPr kumimoji="1" lang="zh-CN" altLang="en-US" sz="1800" b="1">
                <a:solidFill>
                  <a:srgbClr val="FF0000"/>
                </a:solidFill>
                <a:latin typeface="楷体_GB2312" pitchFamily="49" charset="-122"/>
                <a:ea typeface="楷体_GB2312" pitchFamily="49" charset="-122"/>
              </a:rPr>
              <a:t>时，该语句采用动态联编。即，此时删除</a:t>
            </a:r>
            <a:r>
              <a:rPr kumimoji="1" lang="en-US" altLang="zh-CN" sz="1800" b="1">
                <a:solidFill>
                  <a:srgbClr val="FF0000"/>
                </a:solidFill>
                <a:latin typeface="楷体_GB2312" pitchFamily="49" charset="-122"/>
                <a:ea typeface="楷体_GB2312" pitchFamily="49" charset="-122"/>
              </a:rPr>
              <a:t>B</a:t>
            </a:r>
            <a:r>
              <a:rPr kumimoji="1" lang="zh-CN" altLang="en-US" sz="1800" b="1">
                <a:solidFill>
                  <a:srgbClr val="FF0000"/>
                </a:solidFill>
                <a:latin typeface="楷体_GB2312" pitchFamily="49" charset="-122"/>
                <a:ea typeface="楷体_GB2312" pitchFamily="49" charset="-122"/>
              </a:rPr>
              <a:t>类对象。输出</a:t>
            </a:r>
          </a:p>
          <a:p>
            <a:pPr lvl="1" algn="just" eaLnBrk="1" hangingPunct="1">
              <a:lnSpc>
                <a:spcPct val="100000"/>
              </a:lnSpc>
              <a:spcBef>
                <a:spcPct val="0"/>
              </a:spcBef>
              <a:buFontTx/>
              <a:buNone/>
            </a:pPr>
            <a:r>
              <a:rPr kumimoji="1" lang="en-US" altLang="zh-CN" sz="1650" b="1">
                <a:solidFill>
                  <a:srgbClr val="000099"/>
                </a:solidFill>
                <a:latin typeface="Times New Roman" panose="02020603050405020304" pitchFamily="18" charset="0"/>
              </a:rPr>
              <a:t>~B()... </a:t>
            </a:r>
          </a:p>
          <a:p>
            <a:pPr lvl="1" algn="just" eaLnBrk="1" hangingPunct="1">
              <a:lnSpc>
                <a:spcPct val="100000"/>
              </a:lnSpc>
              <a:spcBef>
                <a:spcPct val="0"/>
              </a:spcBef>
              <a:buFontTx/>
              <a:buNone/>
            </a:pPr>
            <a:r>
              <a:rPr kumimoji="1" lang="en-US" altLang="zh-CN" sz="1650" b="1">
                <a:solidFill>
                  <a:srgbClr val="000099"/>
                </a:solidFill>
                <a:latin typeface="Times New Roman" panose="02020603050405020304" pitchFamily="18" charset="0"/>
              </a:rPr>
              <a:t>~A()...</a:t>
            </a:r>
          </a:p>
          <a:p>
            <a:pPr algn="just" eaLnBrk="1" hangingPunct="1">
              <a:lnSpc>
                <a:spcPct val="100000"/>
              </a:lnSpc>
              <a:spcBef>
                <a:spcPct val="0"/>
              </a:spcBef>
              <a:buFontTx/>
              <a:buNone/>
            </a:pPr>
            <a:endParaRPr kumimoji="1" lang="en-US" altLang="zh-CN" sz="1800" b="1">
              <a:solidFill>
                <a:srgbClr val="000099"/>
              </a:solidFill>
              <a:latin typeface="楷体_GB2312" pitchFamily="49" charset="-122"/>
              <a:ea typeface="楷体_GB2312" pitchFamily="49" charset="-122"/>
            </a:endParaRPr>
          </a:p>
        </p:txBody>
      </p:sp>
    </p:spTree>
    <p:extLst>
      <p:ext uri="{BB962C8B-B14F-4D97-AF65-F5344CB8AC3E}">
        <p14:creationId xmlns:p14="http://schemas.microsoft.com/office/powerpoint/2010/main" val="41242026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92707">
                                            <p:txEl>
                                              <p:pRg st="0" end="0"/>
                                            </p:txEl>
                                          </p:spTgt>
                                        </p:tgtEl>
                                        <p:attrNameLst>
                                          <p:attrName>style.visibility</p:attrName>
                                        </p:attrNameLst>
                                      </p:cBhvr>
                                      <p:to>
                                        <p:strVal val="visible"/>
                                      </p:to>
                                    </p:set>
                                    <p:anim calcmode="lin" valueType="num">
                                      <p:cBhvr additive="base">
                                        <p:cTn id="7" dur="500" fill="hold"/>
                                        <p:tgtEl>
                                          <p:spTgt spid="19927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9270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992707">
                                            <p:txEl>
                                              <p:pRg st="1" end="1"/>
                                            </p:txEl>
                                          </p:spTgt>
                                        </p:tgtEl>
                                        <p:attrNameLst>
                                          <p:attrName>style.visibility</p:attrName>
                                        </p:attrNameLst>
                                      </p:cBhvr>
                                      <p:to>
                                        <p:strVal val="visible"/>
                                      </p:to>
                                    </p:set>
                                    <p:anim calcmode="lin" valueType="num">
                                      <p:cBhvr additive="base">
                                        <p:cTn id="11" dur="500" fill="hold"/>
                                        <p:tgtEl>
                                          <p:spTgt spid="199270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99270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992707">
                                            <p:txEl>
                                              <p:pRg st="2" end="2"/>
                                            </p:txEl>
                                          </p:spTgt>
                                        </p:tgtEl>
                                        <p:attrNameLst>
                                          <p:attrName>style.visibility</p:attrName>
                                        </p:attrNameLst>
                                      </p:cBhvr>
                                      <p:to>
                                        <p:strVal val="visible"/>
                                      </p:to>
                                    </p:set>
                                    <p:anim calcmode="lin" valueType="num">
                                      <p:cBhvr additive="base">
                                        <p:cTn id="15" dur="500" fill="hold"/>
                                        <p:tgtEl>
                                          <p:spTgt spid="199270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992707">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992707">
                                            <p:txEl>
                                              <p:pRg st="3" end="3"/>
                                            </p:txEl>
                                          </p:spTgt>
                                        </p:tgtEl>
                                        <p:attrNameLst>
                                          <p:attrName>style.visibility</p:attrName>
                                        </p:attrNameLst>
                                      </p:cBhvr>
                                      <p:to>
                                        <p:strVal val="visible"/>
                                      </p:to>
                                    </p:set>
                                    <p:anim calcmode="lin" valueType="num">
                                      <p:cBhvr additive="base">
                                        <p:cTn id="19" dur="500" fill="hold"/>
                                        <p:tgtEl>
                                          <p:spTgt spid="199270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92707">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992707">
                                            <p:txEl>
                                              <p:pRg st="4" end="4"/>
                                            </p:txEl>
                                          </p:spTgt>
                                        </p:tgtEl>
                                        <p:attrNameLst>
                                          <p:attrName>style.visibility</p:attrName>
                                        </p:attrNameLst>
                                      </p:cBhvr>
                                      <p:to>
                                        <p:strVal val="visible"/>
                                      </p:to>
                                    </p:set>
                                    <p:anim calcmode="lin" valueType="num">
                                      <p:cBhvr additive="base">
                                        <p:cTn id="23" dur="500" fill="hold"/>
                                        <p:tgtEl>
                                          <p:spTgt spid="1992707">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992707">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992707">
                                            <p:txEl>
                                              <p:pRg st="5" end="5"/>
                                            </p:txEl>
                                          </p:spTgt>
                                        </p:tgtEl>
                                        <p:attrNameLst>
                                          <p:attrName>style.visibility</p:attrName>
                                        </p:attrNameLst>
                                      </p:cBhvr>
                                      <p:to>
                                        <p:strVal val="visible"/>
                                      </p:to>
                                    </p:set>
                                    <p:anim calcmode="lin" valueType="num">
                                      <p:cBhvr additive="base">
                                        <p:cTn id="27" dur="500" fill="hold"/>
                                        <p:tgtEl>
                                          <p:spTgt spid="1992707">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992707">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992707">
                                            <p:txEl>
                                              <p:pRg st="6" end="6"/>
                                            </p:txEl>
                                          </p:spTgt>
                                        </p:tgtEl>
                                        <p:attrNameLst>
                                          <p:attrName>style.visibility</p:attrName>
                                        </p:attrNameLst>
                                      </p:cBhvr>
                                      <p:to>
                                        <p:strVal val="visible"/>
                                      </p:to>
                                    </p:set>
                                    <p:anim calcmode="lin" valueType="num">
                                      <p:cBhvr additive="base">
                                        <p:cTn id="31" dur="500" fill="hold"/>
                                        <p:tgtEl>
                                          <p:spTgt spid="1992707">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992707">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992707">
                                            <p:txEl>
                                              <p:pRg st="7" end="7"/>
                                            </p:txEl>
                                          </p:spTgt>
                                        </p:tgtEl>
                                        <p:attrNameLst>
                                          <p:attrName>style.visibility</p:attrName>
                                        </p:attrNameLst>
                                      </p:cBhvr>
                                      <p:to>
                                        <p:strVal val="visible"/>
                                      </p:to>
                                    </p:set>
                                    <p:anim calcmode="lin" valueType="num">
                                      <p:cBhvr additive="base">
                                        <p:cTn id="35" dur="500" fill="hold"/>
                                        <p:tgtEl>
                                          <p:spTgt spid="1992707">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992707">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992707">
                                            <p:txEl>
                                              <p:pRg st="8" end="8"/>
                                            </p:txEl>
                                          </p:spTgt>
                                        </p:tgtEl>
                                        <p:attrNameLst>
                                          <p:attrName>style.visibility</p:attrName>
                                        </p:attrNameLst>
                                      </p:cBhvr>
                                      <p:to>
                                        <p:strVal val="visible"/>
                                      </p:to>
                                    </p:set>
                                    <p:anim calcmode="lin" valueType="num">
                                      <p:cBhvr additive="base">
                                        <p:cTn id="39" dur="500" fill="hold"/>
                                        <p:tgtEl>
                                          <p:spTgt spid="1992707">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992707">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992707">
                                            <p:txEl>
                                              <p:pRg st="9" end="9"/>
                                            </p:txEl>
                                          </p:spTgt>
                                        </p:tgtEl>
                                        <p:attrNameLst>
                                          <p:attrName>style.visibility</p:attrName>
                                        </p:attrNameLst>
                                      </p:cBhvr>
                                      <p:to>
                                        <p:strVal val="visible"/>
                                      </p:to>
                                    </p:set>
                                    <p:anim calcmode="lin" valueType="num">
                                      <p:cBhvr additive="base">
                                        <p:cTn id="43" dur="500" fill="hold"/>
                                        <p:tgtEl>
                                          <p:spTgt spid="1992707">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992707">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992707">
                                            <p:txEl>
                                              <p:pRg st="10" end="10"/>
                                            </p:txEl>
                                          </p:spTgt>
                                        </p:tgtEl>
                                        <p:attrNameLst>
                                          <p:attrName>style.visibility</p:attrName>
                                        </p:attrNameLst>
                                      </p:cBhvr>
                                      <p:to>
                                        <p:strVal val="visible"/>
                                      </p:to>
                                    </p:set>
                                    <p:anim calcmode="lin" valueType="num">
                                      <p:cBhvr additive="base">
                                        <p:cTn id="47" dur="500" fill="hold"/>
                                        <p:tgtEl>
                                          <p:spTgt spid="1992707">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992707">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992707">
                                            <p:txEl>
                                              <p:pRg st="11" end="11"/>
                                            </p:txEl>
                                          </p:spTgt>
                                        </p:tgtEl>
                                        <p:attrNameLst>
                                          <p:attrName>style.visibility</p:attrName>
                                        </p:attrNameLst>
                                      </p:cBhvr>
                                      <p:to>
                                        <p:strVal val="visible"/>
                                      </p:to>
                                    </p:set>
                                    <p:anim calcmode="lin" valueType="num">
                                      <p:cBhvr additive="base">
                                        <p:cTn id="51" dur="500" fill="hold"/>
                                        <p:tgtEl>
                                          <p:spTgt spid="1992707">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992707">
                                            <p:txEl>
                                              <p:pRg st="11" end="11"/>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992707">
                                            <p:txEl>
                                              <p:pRg st="12" end="12"/>
                                            </p:txEl>
                                          </p:spTgt>
                                        </p:tgtEl>
                                        <p:attrNameLst>
                                          <p:attrName>style.visibility</p:attrName>
                                        </p:attrNameLst>
                                      </p:cBhvr>
                                      <p:to>
                                        <p:strVal val="visible"/>
                                      </p:to>
                                    </p:set>
                                    <p:anim calcmode="lin" valueType="num">
                                      <p:cBhvr additive="base">
                                        <p:cTn id="55" dur="500" fill="hold"/>
                                        <p:tgtEl>
                                          <p:spTgt spid="1992707">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992707">
                                            <p:txEl>
                                              <p:pRg st="12" end="12"/>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992707">
                                            <p:txEl>
                                              <p:pRg st="13" end="13"/>
                                            </p:txEl>
                                          </p:spTgt>
                                        </p:tgtEl>
                                        <p:attrNameLst>
                                          <p:attrName>style.visibility</p:attrName>
                                        </p:attrNameLst>
                                      </p:cBhvr>
                                      <p:to>
                                        <p:strVal val="visible"/>
                                      </p:to>
                                    </p:set>
                                    <p:anim calcmode="lin" valueType="num">
                                      <p:cBhvr additive="base">
                                        <p:cTn id="59" dur="500" fill="hold"/>
                                        <p:tgtEl>
                                          <p:spTgt spid="1992707">
                                            <p:txEl>
                                              <p:pRg st="13" end="1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992707">
                                            <p:txEl>
                                              <p:pRg st="13" end="13"/>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1992707">
                                            <p:txEl>
                                              <p:pRg st="14" end="14"/>
                                            </p:txEl>
                                          </p:spTgt>
                                        </p:tgtEl>
                                        <p:attrNameLst>
                                          <p:attrName>style.visibility</p:attrName>
                                        </p:attrNameLst>
                                      </p:cBhvr>
                                      <p:to>
                                        <p:strVal val="visible"/>
                                      </p:to>
                                    </p:set>
                                    <p:anim calcmode="lin" valueType="num">
                                      <p:cBhvr additive="base">
                                        <p:cTn id="63" dur="500" fill="hold"/>
                                        <p:tgtEl>
                                          <p:spTgt spid="1992707">
                                            <p:txEl>
                                              <p:pRg st="14" end="14"/>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1992707">
                                            <p:txEl>
                                              <p:pRg st="14" end="14"/>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1992707">
                                            <p:txEl>
                                              <p:pRg st="15" end="15"/>
                                            </p:txEl>
                                          </p:spTgt>
                                        </p:tgtEl>
                                        <p:attrNameLst>
                                          <p:attrName>style.visibility</p:attrName>
                                        </p:attrNameLst>
                                      </p:cBhvr>
                                      <p:to>
                                        <p:strVal val="visible"/>
                                      </p:to>
                                    </p:set>
                                    <p:anim calcmode="lin" valueType="num">
                                      <p:cBhvr additive="base">
                                        <p:cTn id="67" dur="500" fill="hold"/>
                                        <p:tgtEl>
                                          <p:spTgt spid="1992707">
                                            <p:txEl>
                                              <p:pRg st="15" end="15"/>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992707">
                                            <p:txEl>
                                              <p:pRg st="15" end="15"/>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1992707">
                                            <p:txEl>
                                              <p:pRg st="16" end="16"/>
                                            </p:txEl>
                                          </p:spTgt>
                                        </p:tgtEl>
                                        <p:attrNameLst>
                                          <p:attrName>style.visibility</p:attrName>
                                        </p:attrNameLst>
                                      </p:cBhvr>
                                      <p:to>
                                        <p:strVal val="visible"/>
                                      </p:to>
                                    </p:set>
                                    <p:anim calcmode="lin" valueType="num">
                                      <p:cBhvr additive="base">
                                        <p:cTn id="71" dur="500" fill="hold"/>
                                        <p:tgtEl>
                                          <p:spTgt spid="1992707">
                                            <p:txEl>
                                              <p:pRg st="16" end="16"/>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1992707">
                                            <p:txEl>
                                              <p:pRg st="16" end="16"/>
                                            </p:txEl>
                                          </p:spTgt>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1992707">
                                            <p:txEl>
                                              <p:pRg st="17" end="17"/>
                                            </p:txEl>
                                          </p:spTgt>
                                        </p:tgtEl>
                                        <p:attrNameLst>
                                          <p:attrName>style.visibility</p:attrName>
                                        </p:attrNameLst>
                                      </p:cBhvr>
                                      <p:to>
                                        <p:strVal val="visible"/>
                                      </p:to>
                                    </p:set>
                                    <p:anim calcmode="lin" valueType="num">
                                      <p:cBhvr additive="base">
                                        <p:cTn id="75" dur="500" fill="hold"/>
                                        <p:tgtEl>
                                          <p:spTgt spid="1992707">
                                            <p:txEl>
                                              <p:pRg st="17" end="17"/>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1992707">
                                            <p:txEl>
                                              <p:pRg st="17" end="17"/>
                                            </p:txEl>
                                          </p:spTgt>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1992707">
                                            <p:txEl>
                                              <p:pRg st="18" end="18"/>
                                            </p:txEl>
                                          </p:spTgt>
                                        </p:tgtEl>
                                        <p:attrNameLst>
                                          <p:attrName>style.visibility</p:attrName>
                                        </p:attrNameLst>
                                      </p:cBhvr>
                                      <p:to>
                                        <p:strVal val="visible"/>
                                      </p:to>
                                    </p:set>
                                    <p:anim calcmode="lin" valueType="num">
                                      <p:cBhvr additive="base">
                                        <p:cTn id="79" dur="500" fill="hold"/>
                                        <p:tgtEl>
                                          <p:spTgt spid="1992707">
                                            <p:txEl>
                                              <p:pRg st="18" end="18"/>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1992707">
                                            <p:txEl>
                                              <p:pRg st="18" end="18"/>
                                            </p:txEl>
                                          </p:spTgt>
                                        </p:tgtEl>
                                        <p:attrNameLst>
                                          <p:attrName>ppt_y</p:attrName>
                                        </p:attrNameLst>
                                      </p:cBhvr>
                                      <p:tavLst>
                                        <p:tav tm="0">
                                          <p:val>
                                            <p:strVal val="1+#ppt_h/2"/>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992715"/>
                                        </p:tgtEl>
                                        <p:attrNameLst>
                                          <p:attrName>style.visibility</p:attrName>
                                        </p:attrNameLst>
                                      </p:cBhvr>
                                      <p:to>
                                        <p:strVal val="visible"/>
                                      </p:to>
                                    </p:set>
                                    <p:anim calcmode="lin" valueType="num">
                                      <p:cBhvr additive="base">
                                        <p:cTn id="85" dur="500" fill="hold"/>
                                        <p:tgtEl>
                                          <p:spTgt spid="1992715"/>
                                        </p:tgtEl>
                                        <p:attrNameLst>
                                          <p:attrName>ppt_x</p:attrName>
                                        </p:attrNameLst>
                                      </p:cBhvr>
                                      <p:tavLst>
                                        <p:tav tm="0">
                                          <p:val>
                                            <p:strVal val="#ppt_x"/>
                                          </p:val>
                                        </p:tav>
                                        <p:tav tm="100000">
                                          <p:val>
                                            <p:strVal val="#ppt_x"/>
                                          </p:val>
                                        </p:tav>
                                      </p:tavLst>
                                    </p:anim>
                                    <p:anim calcmode="lin" valueType="num">
                                      <p:cBhvr additive="base">
                                        <p:cTn id="86" dur="500" fill="hold"/>
                                        <p:tgtEl>
                                          <p:spTgt spid="1992715"/>
                                        </p:tgtEl>
                                        <p:attrNameLst>
                                          <p:attrName>ppt_y</p:attrName>
                                        </p:attrNameLst>
                                      </p:cBhvr>
                                      <p:tavLst>
                                        <p:tav tm="0">
                                          <p:val>
                                            <p:strVal val="1+#ppt_h/2"/>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4" fill="hold" nodeType="clickEffect">
                                  <p:stCondLst>
                                    <p:cond delay="0"/>
                                  </p:stCondLst>
                                  <p:childTnLst>
                                    <p:set>
                                      <p:cBhvr>
                                        <p:cTn id="90" dur="1" fill="hold">
                                          <p:stCondLst>
                                            <p:cond delay="0"/>
                                          </p:stCondLst>
                                        </p:cTn>
                                        <p:tgtEl>
                                          <p:spTgt spid="1992714"/>
                                        </p:tgtEl>
                                        <p:attrNameLst>
                                          <p:attrName>style.visibility</p:attrName>
                                        </p:attrNameLst>
                                      </p:cBhvr>
                                      <p:to>
                                        <p:strVal val="visible"/>
                                      </p:to>
                                    </p:set>
                                    <p:anim calcmode="lin" valueType="num">
                                      <p:cBhvr additive="base">
                                        <p:cTn id="91" dur="500" fill="hold"/>
                                        <p:tgtEl>
                                          <p:spTgt spid="1992714"/>
                                        </p:tgtEl>
                                        <p:attrNameLst>
                                          <p:attrName>ppt_x</p:attrName>
                                        </p:attrNameLst>
                                      </p:cBhvr>
                                      <p:tavLst>
                                        <p:tav tm="0">
                                          <p:val>
                                            <p:strVal val="#ppt_x"/>
                                          </p:val>
                                        </p:tav>
                                        <p:tav tm="100000">
                                          <p:val>
                                            <p:strVal val="#ppt_x"/>
                                          </p:val>
                                        </p:tav>
                                      </p:tavLst>
                                    </p:anim>
                                    <p:anim calcmode="lin" valueType="num">
                                      <p:cBhvr additive="base">
                                        <p:cTn id="92" dur="500" fill="hold"/>
                                        <p:tgtEl>
                                          <p:spTgt spid="19927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2715" grpId="0" animBg="1"/>
    </p:bld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87525C9F-E9D7-8D49-BB24-88DEA1AE76FF}"/>
              </a:ext>
            </a:extLst>
          </p:cNvPr>
          <p:cNvSpPr>
            <a:spLocks noGrp="1" noChangeArrowheads="1"/>
          </p:cNvSpPr>
          <p:nvPr>
            <p:ph type="ctrTitle"/>
          </p:nvPr>
        </p:nvSpPr>
        <p:spPr>
          <a:xfrm>
            <a:off x="1709738" y="998935"/>
            <a:ext cx="5829300" cy="57150"/>
          </a:xfrm>
        </p:spPr>
        <p:txBody>
          <a:bodyPr rtlCol="0" anchor="ctr">
            <a:normAutofit fontScale="90000"/>
          </a:bodyPr>
          <a:lstStyle/>
          <a:p>
            <a:pPr eaLnBrk="1" fontAlgn="auto" hangingPunct="1">
              <a:spcAft>
                <a:spcPts val="0"/>
              </a:spcAft>
              <a:defRPr/>
            </a:pPr>
            <a:endParaRPr lang="zh-CN" altLang="zh-CN" sz="3300"/>
          </a:p>
        </p:txBody>
      </p:sp>
      <p:sp>
        <p:nvSpPr>
          <p:cNvPr id="2" name="Rectangle 3">
            <a:extLst>
              <a:ext uri="{FF2B5EF4-FFF2-40B4-BE49-F238E27FC236}">
                <a16:creationId xmlns:a16="http://schemas.microsoft.com/office/drawing/2014/main" id="{174DC3AE-98F5-F943-BD0E-A5ADC3376662}"/>
              </a:ext>
            </a:extLst>
          </p:cNvPr>
          <p:cNvSpPr>
            <a:spLocks noGrp="1" noChangeArrowheads="1"/>
          </p:cNvSpPr>
          <p:nvPr>
            <p:ph type="subTitle" idx="1"/>
          </p:nvPr>
        </p:nvSpPr>
        <p:spPr>
          <a:xfrm>
            <a:off x="1277542" y="1107282"/>
            <a:ext cx="6535340" cy="4698206"/>
          </a:xfrm>
        </p:spPr>
        <p:txBody>
          <a:bodyPr/>
          <a:lstStyle/>
          <a:p>
            <a:pPr algn="l" eaLnBrk="1" hangingPunct="1"/>
            <a:endParaRPr lang="en-US" altLang="zh-CN" sz="2400">
              <a:solidFill>
                <a:srgbClr val="FF0000"/>
              </a:solidFill>
              <a:latin typeface="楷体_GB2312" pitchFamily="49" charset="-122"/>
              <a:ea typeface="楷体_GB2312" pitchFamily="49" charset="-122"/>
            </a:endParaRPr>
          </a:p>
          <a:p>
            <a:pPr algn="l" eaLnBrk="1" hangingPunct="1"/>
            <a:r>
              <a:rPr lang="en-US" altLang="zh-CN" sz="2400">
                <a:solidFill>
                  <a:srgbClr val="FF0000"/>
                </a:solidFill>
                <a:latin typeface="楷体_GB2312" pitchFamily="49" charset="-122"/>
                <a:ea typeface="楷体_GB2312" pitchFamily="49" charset="-122"/>
              </a:rPr>
              <a:t> </a:t>
            </a:r>
            <a:r>
              <a:rPr lang="en-US" altLang="zh-CN" sz="2400">
                <a:solidFill>
                  <a:srgbClr val="000099"/>
                </a:solidFill>
                <a:latin typeface="楷体_GB2312" pitchFamily="49" charset="-122"/>
                <a:ea typeface="楷体_GB2312" pitchFamily="49" charset="-122"/>
              </a:rPr>
              <a:t>12.4.1 </a:t>
            </a:r>
            <a:r>
              <a:rPr lang="zh-CN" altLang="en-US" sz="2400">
                <a:solidFill>
                  <a:srgbClr val="000099"/>
                </a:solidFill>
                <a:latin typeface="楷体_GB2312" pitchFamily="49" charset="-122"/>
                <a:ea typeface="楷体_GB2312" pitchFamily="49" charset="-122"/>
              </a:rPr>
              <a:t>纯虚函数</a:t>
            </a:r>
            <a:endParaRPr lang="zh-CN" altLang="en-US" sz="2400">
              <a:solidFill>
                <a:srgbClr val="000099"/>
              </a:solidFill>
              <a:latin typeface="宋体" panose="02010600030101010101" pitchFamily="2" charset="-122"/>
            </a:endParaRPr>
          </a:p>
          <a:p>
            <a:pPr algn="l" eaLnBrk="1" hangingPunct="1"/>
            <a:r>
              <a:rPr lang="zh-CN" altLang="en-US" sz="2100">
                <a:solidFill>
                  <a:srgbClr val="FF0000"/>
                </a:solidFill>
                <a:latin typeface="楷体_GB2312" pitchFamily="49" charset="-122"/>
                <a:ea typeface="楷体_GB2312" pitchFamily="49" charset="-122"/>
              </a:rPr>
              <a:t> </a:t>
            </a:r>
            <a:r>
              <a:rPr lang="en-US" altLang="zh-CN" sz="2100">
                <a:solidFill>
                  <a:srgbClr val="000099"/>
                </a:solidFill>
                <a:latin typeface="楷体_GB2312" pitchFamily="49" charset="-122"/>
                <a:ea typeface="楷体_GB2312" pitchFamily="49" charset="-122"/>
              </a:rPr>
              <a:t>1.</a:t>
            </a:r>
            <a:r>
              <a:rPr lang="zh-CN" altLang="en-US" sz="2100">
                <a:solidFill>
                  <a:srgbClr val="000099"/>
                </a:solidFill>
                <a:latin typeface="楷体_GB2312" pitchFamily="49" charset="-122"/>
                <a:ea typeface="楷体_GB2312" pitchFamily="49" charset="-122"/>
              </a:rPr>
              <a:t>纯虚函数的引例</a:t>
            </a:r>
          </a:p>
          <a:p>
            <a:pPr algn="l" eaLnBrk="1" hangingPunct="1"/>
            <a:r>
              <a:rPr lang="zh-CN" altLang="en-US" sz="2100">
                <a:latin typeface="楷体_GB2312" pitchFamily="49" charset="-122"/>
                <a:ea typeface="楷体_GB2312" pitchFamily="49" charset="-122"/>
              </a:rPr>
              <a:t>    </a:t>
            </a:r>
            <a:r>
              <a:rPr lang="zh-CN" altLang="en-US" sz="2100">
                <a:latin typeface="楷体_GB2312" pitchFamily="49" charset="-122"/>
                <a:ea typeface="楷体_GB2312" pitchFamily="49" charset="-122"/>
                <a:hlinkClick r:id="rId2" action="ppaction://hlinkfile"/>
              </a:rPr>
              <a:t>例</a:t>
            </a:r>
            <a:r>
              <a:rPr lang="en-US" altLang="zh-CN" sz="2100">
                <a:latin typeface="楷体_GB2312" pitchFamily="49" charset="-122"/>
                <a:ea typeface="楷体_GB2312" pitchFamily="49" charset="-122"/>
                <a:hlinkClick r:id="rId2" action="ppaction://hlinkfile"/>
              </a:rPr>
              <a:t>12-8  </a:t>
            </a:r>
            <a:r>
              <a:rPr lang="zh-CN" altLang="en-US" sz="2100">
                <a:latin typeface="楷体_GB2312" pitchFamily="49" charset="-122"/>
                <a:ea typeface="楷体_GB2312" pitchFamily="49" charset="-122"/>
              </a:rPr>
              <a:t>应用</a:t>
            </a:r>
            <a:r>
              <a:rPr lang="en-US" altLang="zh-CN" sz="2100">
                <a:latin typeface="楷体_GB2312" pitchFamily="49" charset="-122"/>
                <a:ea typeface="楷体_GB2312" pitchFamily="49" charset="-122"/>
              </a:rPr>
              <a:t>C++</a:t>
            </a:r>
            <a:r>
              <a:rPr lang="zh-CN" altLang="en-US" sz="2100">
                <a:latin typeface="楷体_GB2312" pitchFamily="49" charset="-122"/>
                <a:ea typeface="楷体_GB2312" pitchFamily="49" charset="-122"/>
              </a:rPr>
              <a:t>的虚函数，计算三角形、矩形和圆的面积。 </a:t>
            </a:r>
          </a:p>
          <a:p>
            <a:pPr algn="l" eaLnBrk="1" hangingPunct="1"/>
            <a:endParaRPr lang="en-US" altLang="zh-CN" sz="2100">
              <a:latin typeface="楷体_GB2312" pitchFamily="49" charset="-122"/>
              <a:ea typeface="楷体_GB2312" pitchFamily="49" charset="-122"/>
            </a:endParaRPr>
          </a:p>
        </p:txBody>
      </p:sp>
      <p:sp>
        <p:nvSpPr>
          <p:cNvPr id="13" name="灯片编号占位符 5">
            <a:extLst>
              <a:ext uri="{FF2B5EF4-FFF2-40B4-BE49-F238E27FC236}">
                <a16:creationId xmlns:a16="http://schemas.microsoft.com/office/drawing/2014/main" id="{C37B2143-F5A7-9B4F-ACD6-CEA1F488B4C9}"/>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algn="r" defTabSz="457200" rtl="0" eaLnBrk="1" fontAlgn="auto" hangingPunct="1">
              <a:spcBef>
                <a:spcPts val="0"/>
              </a:spcBef>
              <a:spcAft>
                <a:spcPts val="0"/>
              </a:spcAft>
              <a:defRPr sz="12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578BA9D8-80F9-EC49-ACA6-F087BF06F900}" type="slidenum">
              <a:rPr lang="en-US" altLang="zh-CN" smtClean="0"/>
              <a:pPr>
                <a:defRPr/>
              </a:pPr>
              <a:t>296</a:t>
            </a:fld>
            <a:endParaRPr lang="en-US" altLang="zh-CN"/>
          </a:p>
        </p:txBody>
      </p:sp>
      <p:sp>
        <p:nvSpPr>
          <p:cNvPr id="37892" name="Text Box 4">
            <a:extLst>
              <a:ext uri="{FF2B5EF4-FFF2-40B4-BE49-F238E27FC236}">
                <a16:creationId xmlns:a16="http://schemas.microsoft.com/office/drawing/2014/main" id="{9AB52F60-7371-E842-B1B4-3AD27A0AF3C4}"/>
              </a:ext>
            </a:extLst>
          </p:cNvPr>
          <p:cNvSpPr txBox="1">
            <a:spLocks noChangeArrowheads="1"/>
          </p:cNvSpPr>
          <p:nvPr/>
        </p:nvSpPr>
        <p:spPr bwMode="auto">
          <a:xfrm>
            <a:off x="5489973" y="4346973"/>
            <a:ext cx="1674019" cy="674031"/>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80000"/>
              </a:lnSpc>
              <a:spcBef>
                <a:spcPct val="50000"/>
              </a:spcBef>
              <a:buFontTx/>
              <a:buNone/>
            </a:pPr>
            <a:r>
              <a:rPr kumimoji="1" lang="zh-CN" altLang="en-US" sz="1800" b="1">
                <a:latin typeface="楷体_GB2312" pitchFamily="49" charset="-122"/>
                <a:ea typeface="楷体_GB2312" pitchFamily="49" charset="-122"/>
              </a:rPr>
              <a:t>圆类 </a:t>
            </a:r>
            <a:r>
              <a:rPr kumimoji="1" lang="en-US" altLang="zh-CN" sz="1800" b="1">
                <a:latin typeface="楷体_GB2312" pitchFamily="49" charset="-122"/>
                <a:ea typeface="楷体_GB2312" pitchFamily="49" charset="-122"/>
              </a:rPr>
              <a:t>Circle</a:t>
            </a:r>
          </a:p>
          <a:p>
            <a:pPr eaLnBrk="1" hangingPunct="1">
              <a:lnSpc>
                <a:spcPct val="80000"/>
              </a:lnSpc>
              <a:spcBef>
                <a:spcPct val="50000"/>
              </a:spcBef>
              <a:buFontTx/>
              <a:buNone/>
            </a:pPr>
            <a:r>
              <a:rPr kumimoji="1" lang="zh-CN" altLang="en-US" sz="1800" b="1">
                <a:latin typeface="楷体_GB2312" pitchFamily="49" charset="-122"/>
                <a:ea typeface="楷体_GB2312" pitchFamily="49" charset="-122"/>
              </a:rPr>
              <a:t>虚函数</a:t>
            </a:r>
            <a:r>
              <a:rPr kumimoji="1" lang="en-US" altLang="zh-CN" sz="1800" b="1">
                <a:latin typeface="楷体_GB2312" pitchFamily="49" charset="-122"/>
                <a:ea typeface="楷体_GB2312" pitchFamily="49" charset="-122"/>
              </a:rPr>
              <a:t>area()</a:t>
            </a:r>
          </a:p>
        </p:txBody>
      </p:sp>
      <p:sp>
        <p:nvSpPr>
          <p:cNvPr id="37893" name="Text Box 5">
            <a:extLst>
              <a:ext uri="{FF2B5EF4-FFF2-40B4-BE49-F238E27FC236}">
                <a16:creationId xmlns:a16="http://schemas.microsoft.com/office/drawing/2014/main" id="{6552A176-3F95-264D-A06D-6264195A9C05}"/>
              </a:ext>
            </a:extLst>
          </p:cNvPr>
          <p:cNvSpPr txBox="1">
            <a:spLocks noChangeArrowheads="1"/>
          </p:cNvSpPr>
          <p:nvPr/>
        </p:nvSpPr>
        <p:spPr bwMode="auto">
          <a:xfrm>
            <a:off x="1439467" y="4346973"/>
            <a:ext cx="2106215" cy="646331"/>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kumimoji="1" lang="en-US" altLang="zh-CN" sz="1800" b="1">
                <a:latin typeface="楷体_GB2312" pitchFamily="49" charset="-122"/>
                <a:ea typeface="楷体_GB2312" pitchFamily="49" charset="-122"/>
              </a:rPr>
              <a:t> </a:t>
            </a:r>
            <a:r>
              <a:rPr kumimoji="1" lang="zh-CN" altLang="en-US" sz="1800" b="1">
                <a:latin typeface="楷体_GB2312" pitchFamily="49" charset="-122"/>
                <a:ea typeface="楷体_GB2312" pitchFamily="49" charset="-122"/>
              </a:rPr>
              <a:t>三角形类</a:t>
            </a:r>
            <a:r>
              <a:rPr kumimoji="1" lang="en-US" altLang="zh-CN" sz="1800" b="1">
                <a:latin typeface="楷体_GB2312" pitchFamily="49" charset="-122"/>
                <a:ea typeface="楷体_GB2312" pitchFamily="49" charset="-122"/>
              </a:rPr>
              <a:t>Triangle </a:t>
            </a:r>
            <a:r>
              <a:rPr kumimoji="1" lang="zh-CN" altLang="en-US" sz="1800" b="1">
                <a:latin typeface="楷体_GB2312" pitchFamily="49" charset="-122"/>
                <a:ea typeface="楷体_GB2312" pitchFamily="49" charset="-122"/>
              </a:rPr>
              <a:t>虚函数</a:t>
            </a:r>
            <a:r>
              <a:rPr kumimoji="1" lang="en-US" altLang="zh-CN" sz="1800" b="1">
                <a:latin typeface="楷体_GB2312" pitchFamily="49" charset="-122"/>
                <a:ea typeface="楷体_GB2312" pitchFamily="49" charset="-122"/>
              </a:rPr>
              <a:t>area()</a:t>
            </a:r>
          </a:p>
        </p:txBody>
      </p:sp>
      <p:sp>
        <p:nvSpPr>
          <p:cNvPr id="37894" name="Text Box 6">
            <a:extLst>
              <a:ext uri="{FF2B5EF4-FFF2-40B4-BE49-F238E27FC236}">
                <a16:creationId xmlns:a16="http://schemas.microsoft.com/office/drawing/2014/main" id="{EDA99CEA-8BD1-2640-8921-AA2FF102952B}"/>
              </a:ext>
            </a:extLst>
          </p:cNvPr>
          <p:cNvSpPr txBox="1">
            <a:spLocks noChangeArrowheads="1"/>
          </p:cNvSpPr>
          <p:nvPr/>
        </p:nvSpPr>
        <p:spPr bwMode="auto">
          <a:xfrm>
            <a:off x="3707606" y="4346973"/>
            <a:ext cx="1620441" cy="89563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80000"/>
              </a:lnSpc>
              <a:spcBef>
                <a:spcPct val="50000"/>
              </a:spcBef>
              <a:buFontTx/>
              <a:buNone/>
            </a:pPr>
            <a:r>
              <a:rPr kumimoji="1" lang="zh-CN" altLang="en-US" sz="1800" b="1">
                <a:latin typeface="楷体_GB2312" pitchFamily="49" charset="-122"/>
                <a:ea typeface="楷体_GB2312" pitchFamily="49" charset="-122"/>
              </a:rPr>
              <a:t>矩形类</a:t>
            </a:r>
            <a:r>
              <a:rPr kumimoji="1" lang="en-US" altLang="zh-CN" sz="1800" b="1">
                <a:latin typeface="楷体_GB2312" pitchFamily="49" charset="-122"/>
                <a:ea typeface="楷体_GB2312" pitchFamily="49" charset="-122"/>
              </a:rPr>
              <a:t>Square</a:t>
            </a:r>
          </a:p>
          <a:p>
            <a:pPr eaLnBrk="1" hangingPunct="1">
              <a:lnSpc>
                <a:spcPct val="80000"/>
              </a:lnSpc>
              <a:spcBef>
                <a:spcPct val="50000"/>
              </a:spcBef>
              <a:buFontTx/>
              <a:buNone/>
            </a:pPr>
            <a:r>
              <a:rPr kumimoji="1" lang="zh-CN" altLang="en-US" sz="1800" b="1">
                <a:latin typeface="楷体_GB2312" pitchFamily="49" charset="-122"/>
                <a:ea typeface="楷体_GB2312" pitchFamily="49" charset="-122"/>
              </a:rPr>
              <a:t>虚函数</a:t>
            </a:r>
            <a:r>
              <a:rPr kumimoji="1" lang="en-US" altLang="zh-CN" sz="1800" b="1">
                <a:latin typeface="楷体_GB2312" pitchFamily="49" charset="-122"/>
                <a:ea typeface="楷体_GB2312" pitchFamily="49" charset="-122"/>
              </a:rPr>
              <a:t>area()</a:t>
            </a:r>
          </a:p>
        </p:txBody>
      </p:sp>
      <p:sp>
        <p:nvSpPr>
          <p:cNvPr id="37895" name="Text Box 7">
            <a:extLst>
              <a:ext uri="{FF2B5EF4-FFF2-40B4-BE49-F238E27FC236}">
                <a16:creationId xmlns:a16="http://schemas.microsoft.com/office/drawing/2014/main" id="{B91295A3-30C3-B44C-B107-EDC149684C5F}"/>
              </a:ext>
            </a:extLst>
          </p:cNvPr>
          <p:cNvSpPr txBox="1">
            <a:spLocks noChangeArrowheads="1"/>
          </p:cNvSpPr>
          <p:nvPr/>
        </p:nvSpPr>
        <p:spPr bwMode="auto">
          <a:xfrm>
            <a:off x="3600450" y="2996804"/>
            <a:ext cx="1944291" cy="710964"/>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80000"/>
              </a:lnSpc>
              <a:spcBef>
                <a:spcPct val="50000"/>
              </a:spcBef>
              <a:buFontTx/>
              <a:buNone/>
            </a:pPr>
            <a:r>
              <a:rPr kumimoji="1" lang="en-US" altLang="zh-CN" sz="2100" b="1">
                <a:latin typeface="楷体_GB2312" pitchFamily="49" charset="-122"/>
                <a:ea typeface="楷体_GB2312" pitchFamily="49" charset="-122"/>
              </a:rPr>
              <a:t>  </a:t>
            </a:r>
            <a:r>
              <a:rPr kumimoji="1" lang="zh-CN" altLang="en-US" sz="1800" b="1">
                <a:latin typeface="楷体_GB2312" pitchFamily="49" charset="-122"/>
                <a:ea typeface="楷体_GB2312" pitchFamily="49" charset="-122"/>
              </a:rPr>
              <a:t>基类</a:t>
            </a:r>
            <a:r>
              <a:rPr kumimoji="1" lang="en-US" altLang="zh-CN" sz="1800" b="1">
                <a:latin typeface="楷体_GB2312" pitchFamily="49" charset="-122"/>
                <a:ea typeface="楷体_GB2312" pitchFamily="49" charset="-122"/>
              </a:rPr>
              <a:t>Figure</a:t>
            </a:r>
          </a:p>
          <a:p>
            <a:pPr eaLnBrk="1" hangingPunct="1">
              <a:lnSpc>
                <a:spcPct val="80000"/>
              </a:lnSpc>
              <a:spcBef>
                <a:spcPct val="50000"/>
              </a:spcBef>
              <a:buFontTx/>
              <a:buNone/>
            </a:pPr>
            <a:r>
              <a:rPr kumimoji="1" lang="en-US" altLang="zh-CN" sz="1800" b="1">
                <a:latin typeface="楷体_GB2312" pitchFamily="49" charset="-122"/>
                <a:ea typeface="楷体_GB2312" pitchFamily="49" charset="-122"/>
              </a:rPr>
              <a:t> </a:t>
            </a:r>
            <a:r>
              <a:rPr kumimoji="1" lang="zh-CN" altLang="en-US" sz="1800" b="1">
                <a:latin typeface="楷体_GB2312" pitchFamily="49" charset="-122"/>
                <a:ea typeface="楷体_GB2312" pitchFamily="49" charset="-122"/>
              </a:rPr>
              <a:t>虚函数 </a:t>
            </a:r>
            <a:r>
              <a:rPr kumimoji="1" lang="en-US" altLang="zh-CN" sz="1800" b="1">
                <a:latin typeface="楷体_GB2312" pitchFamily="49" charset="-122"/>
                <a:ea typeface="楷体_GB2312" pitchFamily="49" charset="-122"/>
              </a:rPr>
              <a:t>area( )</a:t>
            </a:r>
            <a:r>
              <a:rPr kumimoji="1" lang="en-US" altLang="zh-CN" sz="1800">
                <a:latin typeface="Times New Roman" panose="02020603050405020304" pitchFamily="18" charset="0"/>
              </a:rPr>
              <a:t> </a:t>
            </a:r>
          </a:p>
        </p:txBody>
      </p:sp>
      <p:sp>
        <p:nvSpPr>
          <p:cNvPr id="37896" name="Line 8">
            <a:extLst>
              <a:ext uri="{FF2B5EF4-FFF2-40B4-BE49-F238E27FC236}">
                <a16:creationId xmlns:a16="http://schemas.microsoft.com/office/drawing/2014/main" id="{E08206FA-717C-FF41-8B0E-ABB6DE29384E}"/>
              </a:ext>
            </a:extLst>
          </p:cNvPr>
          <p:cNvSpPr>
            <a:spLocks noChangeShapeType="1"/>
          </p:cNvSpPr>
          <p:nvPr/>
        </p:nvSpPr>
        <p:spPr bwMode="auto">
          <a:xfrm flipV="1">
            <a:off x="2897982" y="3699272"/>
            <a:ext cx="1026319" cy="5941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7897" name="Line 9">
            <a:extLst>
              <a:ext uri="{FF2B5EF4-FFF2-40B4-BE49-F238E27FC236}">
                <a16:creationId xmlns:a16="http://schemas.microsoft.com/office/drawing/2014/main" id="{1386BFA2-6C68-CB49-932F-79D1C8E725C7}"/>
              </a:ext>
            </a:extLst>
          </p:cNvPr>
          <p:cNvSpPr>
            <a:spLocks noChangeShapeType="1"/>
          </p:cNvSpPr>
          <p:nvPr/>
        </p:nvSpPr>
        <p:spPr bwMode="auto">
          <a:xfrm flipV="1">
            <a:off x="4572000" y="3699272"/>
            <a:ext cx="0" cy="5941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7898" name="Line 10">
            <a:extLst>
              <a:ext uri="{FF2B5EF4-FFF2-40B4-BE49-F238E27FC236}">
                <a16:creationId xmlns:a16="http://schemas.microsoft.com/office/drawing/2014/main" id="{E27C6A50-0A57-C241-8ED3-E10F7AE52579}"/>
              </a:ext>
            </a:extLst>
          </p:cNvPr>
          <p:cNvSpPr>
            <a:spLocks noChangeShapeType="1"/>
          </p:cNvSpPr>
          <p:nvPr/>
        </p:nvSpPr>
        <p:spPr bwMode="auto">
          <a:xfrm flipH="1" flipV="1">
            <a:off x="5112544" y="3699272"/>
            <a:ext cx="863204" cy="647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Tree>
    <p:extLst>
      <p:ext uri="{BB962C8B-B14F-4D97-AF65-F5344CB8AC3E}">
        <p14:creationId xmlns:p14="http://schemas.microsoft.com/office/powerpoint/2010/main" val="311790073"/>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97DE8D93-9820-F240-BF65-06DC6FEE594E}"/>
              </a:ext>
            </a:extLst>
          </p:cNvPr>
          <p:cNvSpPr>
            <a:spLocks noGrp="1" noChangeArrowheads="1"/>
          </p:cNvSpPr>
          <p:nvPr>
            <p:ph type="ctrTitle"/>
          </p:nvPr>
        </p:nvSpPr>
        <p:spPr>
          <a:xfrm>
            <a:off x="1709738" y="998935"/>
            <a:ext cx="5829300" cy="57150"/>
          </a:xfrm>
        </p:spPr>
        <p:txBody>
          <a:bodyPr rtlCol="0" anchor="ctr">
            <a:normAutofit fontScale="90000"/>
          </a:bodyPr>
          <a:lstStyle/>
          <a:p>
            <a:pPr eaLnBrk="1" fontAlgn="auto" hangingPunct="1">
              <a:spcAft>
                <a:spcPts val="0"/>
              </a:spcAft>
              <a:defRPr/>
            </a:pPr>
            <a:endParaRPr lang="zh-CN" altLang="zh-CN" sz="3300"/>
          </a:p>
        </p:txBody>
      </p:sp>
      <p:sp>
        <p:nvSpPr>
          <p:cNvPr id="2" name="Rectangle 3">
            <a:extLst>
              <a:ext uri="{FF2B5EF4-FFF2-40B4-BE49-F238E27FC236}">
                <a16:creationId xmlns:a16="http://schemas.microsoft.com/office/drawing/2014/main" id="{7C691C24-204C-4142-AB62-D39F4C4D9D2A}"/>
              </a:ext>
            </a:extLst>
          </p:cNvPr>
          <p:cNvSpPr>
            <a:spLocks noGrp="1" noChangeArrowheads="1"/>
          </p:cNvSpPr>
          <p:nvPr>
            <p:ph type="subTitle" idx="1"/>
          </p:nvPr>
        </p:nvSpPr>
        <p:spPr>
          <a:xfrm>
            <a:off x="1277541" y="998935"/>
            <a:ext cx="6588919" cy="4893469"/>
          </a:xfrm>
        </p:spPr>
        <p:txBody>
          <a:bodyPr/>
          <a:lstStyle/>
          <a:p>
            <a:pPr algn="l" eaLnBrk="1" hangingPunct="1"/>
            <a:endParaRPr lang="en-US" altLang="zh-CN" sz="2400">
              <a:latin typeface="楷体_GB2312" pitchFamily="49" charset="-122"/>
              <a:ea typeface="楷体_GB2312" pitchFamily="49" charset="-122"/>
            </a:endParaRPr>
          </a:p>
          <a:p>
            <a:pPr algn="l" eaLnBrk="1" hangingPunct="1"/>
            <a:r>
              <a:rPr lang="en-US" altLang="zh-CN" sz="2100">
                <a:solidFill>
                  <a:srgbClr val="FF0000"/>
                </a:solidFill>
                <a:latin typeface="楷体_GB2312" pitchFamily="49" charset="-122"/>
                <a:ea typeface="楷体_GB2312" pitchFamily="49" charset="-122"/>
              </a:rPr>
              <a:t>class Figure</a:t>
            </a:r>
            <a:r>
              <a:rPr lang="en-US" altLang="zh-CN" sz="2100">
                <a:latin typeface="楷体_GB2312" pitchFamily="49" charset="-122"/>
                <a:ea typeface="楷体_GB2312" pitchFamily="49" charset="-122"/>
              </a:rPr>
              <a:t> {          </a:t>
            </a:r>
          </a:p>
          <a:p>
            <a:pPr algn="l" eaLnBrk="1" hangingPunct="1"/>
            <a:r>
              <a:rPr lang="en-US" altLang="zh-CN" sz="2100">
                <a:latin typeface="楷体_GB2312" pitchFamily="49" charset="-122"/>
                <a:ea typeface="楷体_GB2312" pitchFamily="49" charset="-122"/>
              </a:rPr>
              <a:t> protected:</a:t>
            </a:r>
          </a:p>
          <a:p>
            <a:pPr algn="l" eaLnBrk="1" hangingPunct="1"/>
            <a:r>
              <a:rPr lang="en-US" altLang="zh-CN" sz="2100">
                <a:latin typeface="楷体_GB2312" pitchFamily="49" charset="-122"/>
                <a:ea typeface="楷体_GB2312" pitchFamily="49" charset="-122"/>
              </a:rPr>
              <a:t>  double x,y;</a:t>
            </a:r>
          </a:p>
          <a:p>
            <a:pPr algn="l" eaLnBrk="1" hangingPunct="1"/>
            <a:r>
              <a:rPr lang="en-US" altLang="zh-CN" sz="2100">
                <a:latin typeface="楷体_GB2312" pitchFamily="49" charset="-122"/>
                <a:ea typeface="楷体_GB2312" pitchFamily="49" charset="-122"/>
              </a:rPr>
              <a:t> public:</a:t>
            </a:r>
          </a:p>
          <a:p>
            <a:pPr algn="l" eaLnBrk="1" hangingPunct="1"/>
            <a:r>
              <a:rPr lang="en-US" altLang="zh-CN" sz="2100">
                <a:latin typeface="楷体_GB2312" pitchFamily="49" charset="-122"/>
                <a:ea typeface="楷体_GB2312" pitchFamily="49" charset="-122"/>
              </a:rPr>
              <a:t>  Figure(double a,double b){ x=a;y=b; }</a:t>
            </a:r>
          </a:p>
          <a:p>
            <a:pPr algn="l" eaLnBrk="1" hangingPunct="1"/>
            <a:r>
              <a:rPr lang="en-US" altLang="zh-CN" sz="2100"/>
              <a:t>    </a:t>
            </a:r>
            <a:r>
              <a:rPr lang="en-US" altLang="zh-CN" sz="2100">
                <a:solidFill>
                  <a:srgbClr val="FF0000"/>
                </a:solidFill>
                <a:latin typeface="楷体_GB2312" pitchFamily="49" charset="-122"/>
                <a:ea typeface="楷体_GB2312" pitchFamily="49" charset="-122"/>
              </a:rPr>
              <a:t>virtual</a:t>
            </a:r>
            <a:r>
              <a:rPr lang="en-US" altLang="zh-CN" sz="2100">
                <a:latin typeface="楷体_GB2312" pitchFamily="49" charset="-122"/>
                <a:ea typeface="楷体_GB2312" pitchFamily="49" charset="-122"/>
              </a:rPr>
              <a:t> </a:t>
            </a:r>
            <a:r>
              <a:rPr lang="en-US" altLang="zh-CN" sz="2100">
                <a:solidFill>
                  <a:srgbClr val="0000FF"/>
                </a:solidFill>
                <a:latin typeface="楷体_GB2312" pitchFamily="49" charset="-122"/>
                <a:ea typeface="楷体_GB2312" pitchFamily="49" charset="-122"/>
              </a:rPr>
              <a:t>void area( ) </a:t>
            </a:r>
          </a:p>
          <a:p>
            <a:pPr algn="l" eaLnBrk="1" hangingPunct="1"/>
            <a:r>
              <a:rPr lang="en-US" altLang="zh-CN" sz="2100">
                <a:solidFill>
                  <a:srgbClr val="0000FF"/>
                </a:solidFill>
                <a:latin typeface="楷体_GB2312" pitchFamily="49" charset="-122"/>
                <a:ea typeface="楷体_GB2312" pitchFamily="49" charset="-122"/>
              </a:rPr>
              <a:t>  { cout&lt;&lt;"</a:t>
            </a:r>
            <a:r>
              <a:rPr lang="zh-CN" altLang="en-US" sz="2100">
                <a:solidFill>
                  <a:srgbClr val="0000FF"/>
                </a:solidFill>
                <a:latin typeface="楷体_GB2312" pitchFamily="49" charset="-122"/>
                <a:ea typeface="楷体_GB2312" pitchFamily="49" charset="-122"/>
              </a:rPr>
              <a:t>在基类中定义的虚函数</a:t>
            </a:r>
            <a:r>
              <a:rPr lang="en-US" altLang="zh-CN" sz="2100">
                <a:solidFill>
                  <a:srgbClr val="0000FF"/>
                </a:solidFill>
                <a:latin typeface="楷体_GB2312" pitchFamily="49" charset="-122"/>
                <a:ea typeface="楷体_GB2312" pitchFamily="49" charset="-122"/>
              </a:rPr>
              <a:t>\n";}</a:t>
            </a:r>
          </a:p>
          <a:p>
            <a:pPr algn="l" eaLnBrk="1" hangingPunct="1"/>
            <a:r>
              <a:rPr lang="en-US" altLang="zh-CN" sz="2100">
                <a:latin typeface="楷体_GB2312" pitchFamily="49" charset="-122"/>
                <a:ea typeface="楷体_GB2312" pitchFamily="49" charset="-122"/>
              </a:rPr>
              <a:t> </a:t>
            </a:r>
            <a:r>
              <a:rPr lang="en-US" altLang="zh-CN" sz="2100">
                <a:solidFill>
                  <a:srgbClr val="FF0000"/>
                </a:solidFill>
                <a:latin typeface="楷体_GB2312" pitchFamily="49" charset="-122"/>
                <a:ea typeface="楷体_GB2312" pitchFamily="49" charset="-122"/>
              </a:rPr>
              <a:t>};</a:t>
            </a:r>
          </a:p>
        </p:txBody>
      </p:sp>
      <p:sp>
        <p:nvSpPr>
          <p:cNvPr id="8" name="灯片编号占位符 5">
            <a:extLst>
              <a:ext uri="{FF2B5EF4-FFF2-40B4-BE49-F238E27FC236}">
                <a16:creationId xmlns:a16="http://schemas.microsoft.com/office/drawing/2014/main" id="{46ADC075-AC99-154D-BA52-2C6302896AE7}"/>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algn="r" defTabSz="457200" rtl="0" eaLnBrk="1" fontAlgn="auto" hangingPunct="1">
              <a:spcBef>
                <a:spcPts val="0"/>
              </a:spcBef>
              <a:spcAft>
                <a:spcPts val="0"/>
              </a:spcAft>
              <a:defRPr sz="12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578BA9D8-80F9-EC49-ACA6-F087BF06F900}" type="slidenum">
              <a:rPr lang="en-US" altLang="zh-CN" smtClean="0"/>
              <a:pPr>
                <a:defRPr/>
              </a:pPr>
              <a:t>297</a:t>
            </a:fld>
            <a:endParaRPr lang="en-US" altLang="zh-CN"/>
          </a:p>
        </p:txBody>
      </p:sp>
      <p:sp>
        <p:nvSpPr>
          <p:cNvPr id="1998852" name="Text Box 4">
            <a:extLst>
              <a:ext uri="{FF2B5EF4-FFF2-40B4-BE49-F238E27FC236}">
                <a16:creationId xmlns:a16="http://schemas.microsoft.com/office/drawing/2014/main" id="{CB2CBF6D-5FFF-EF4A-883B-9DB2FE1C4992}"/>
              </a:ext>
            </a:extLst>
          </p:cNvPr>
          <p:cNvSpPr txBox="1">
            <a:spLocks noChangeArrowheads="1"/>
          </p:cNvSpPr>
          <p:nvPr/>
        </p:nvSpPr>
        <p:spPr bwMode="auto">
          <a:xfrm>
            <a:off x="4625578" y="1484710"/>
            <a:ext cx="1890713" cy="738664"/>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kumimoji="1" lang="en-US" altLang="zh-CN" sz="2400" b="1">
                <a:solidFill>
                  <a:srgbClr val="FF0000"/>
                </a:solidFill>
                <a:latin typeface="楷体_GB2312" pitchFamily="49" charset="-122"/>
                <a:ea typeface="楷体_GB2312" pitchFamily="49" charset="-122"/>
              </a:rPr>
              <a:t>  </a:t>
            </a:r>
            <a:r>
              <a:rPr kumimoji="1" lang="zh-CN" altLang="en-US" sz="1800" b="1">
                <a:solidFill>
                  <a:srgbClr val="FF0000"/>
                </a:solidFill>
                <a:latin typeface="楷体_GB2312" pitchFamily="49" charset="-122"/>
                <a:ea typeface="楷体_GB2312" pitchFamily="49" charset="-122"/>
              </a:rPr>
              <a:t>定义一个公共基类</a:t>
            </a:r>
            <a:r>
              <a:rPr kumimoji="1" lang="en-US" altLang="zh-CN" sz="1800" b="1">
                <a:solidFill>
                  <a:srgbClr val="FF0000"/>
                </a:solidFill>
                <a:latin typeface="楷体_GB2312" pitchFamily="49" charset="-122"/>
                <a:ea typeface="楷体_GB2312" pitchFamily="49" charset="-122"/>
              </a:rPr>
              <a:t>Figure</a:t>
            </a:r>
          </a:p>
        </p:txBody>
      </p:sp>
      <p:sp>
        <p:nvSpPr>
          <p:cNvPr id="1998853" name="AutoShape 5">
            <a:extLst>
              <a:ext uri="{FF2B5EF4-FFF2-40B4-BE49-F238E27FC236}">
                <a16:creationId xmlns:a16="http://schemas.microsoft.com/office/drawing/2014/main" id="{4F384F04-F08C-1E40-893D-D42F91F50068}"/>
              </a:ext>
            </a:extLst>
          </p:cNvPr>
          <p:cNvSpPr>
            <a:spLocks/>
          </p:cNvSpPr>
          <p:nvPr/>
        </p:nvSpPr>
        <p:spPr bwMode="auto">
          <a:xfrm>
            <a:off x="2736057" y="4563666"/>
            <a:ext cx="4860131" cy="971550"/>
          </a:xfrm>
          <a:prstGeom prst="borderCallout2">
            <a:avLst>
              <a:gd name="adj1" fmla="val 8824"/>
              <a:gd name="adj2" fmla="val -1176"/>
              <a:gd name="adj3" fmla="val 8824"/>
              <a:gd name="adj4" fmla="val -6319"/>
              <a:gd name="adj5" fmla="val -58454"/>
              <a:gd name="adj6" fmla="val -11662"/>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kumimoji="1" lang="en-US" altLang="zh-CN" sz="2400" b="1">
                <a:latin typeface="楷体_GB2312" pitchFamily="49" charset="-122"/>
                <a:ea typeface="楷体_GB2312" pitchFamily="49" charset="-122"/>
              </a:rPr>
              <a:t>   </a:t>
            </a:r>
            <a:r>
              <a:rPr kumimoji="1" lang="zh-CN" altLang="en-US" sz="1800" b="1">
                <a:solidFill>
                  <a:srgbClr val="FF0000"/>
                </a:solidFill>
                <a:latin typeface="楷体_GB2312" pitchFamily="49" charset="-122"/>
                <a:ea typeface="楷体_GB2312" pitchFamily="49" charset="-122"/>
              </a:rPr>
              <a:t>定义虚函数</a:t>
            </a:r>
            <a:r>
              <a:rPr kumimoji="1" lang="en-US" altLang="zh-CN" sz="1800" b="1">
                <a:solidFill>
                  <a:srgbClr val="FF0000"/>
                </a:solidFill>
                <a:latin typeface="楷体_GB2312" pitchFamily="49" charset="-122"/>
                <a:ea typeface="楷体_GB2312" pitchFamily="49" charset="-122"/>
              </a:rPr>
              <a:t>area()</a:t>
            </a:r>
            <a:r>
              <a:rPr kumimoji="1" lang="zh-CN" altLang="en-US" sz="1800" b="1">
                <a:solidFill>
                  <a:srgbClr val="FF0000"/>
                </a:solidFill>
                <a:latin typeface="楷体_GB2312" pitchFamily="49" charset="-122"/>
                <a:ea typeface="楷体_GB2312" pitchFamily="49" charset="-122"/>
              </a:rPr>
              <a:t>，为派生类提供一个公共接口</a:t>
            </a:r>
            <a:r>
              <a:rPr kumimoji="1" lang="en-US" altLang="zh-CN" sz="1800" b="1">
                <a:solidFill>
                  <a:srgbClr val="FF0000"/>
                </a:solidFill>
                <a:latin typeface="楷体_GB2312" pitchFamily="49" charset="-122"/>
                <a:ea typeface="楷体_GB2312" pitchFamily="49" charset="-122"/>
              </a:rPr>
              <a:t>,</a:t>
            </a:r>
            <a:r>
              <a:rPr kumimoji="1" lang="zh-CN" altLang="en-US" sz="1800" b="1">
                <a:solidFill>
                  <a:srgbClr val="FF0000"/>
                </a:solidFill>
                <a:latin typeface="楷体_GB2312" pitchFamily="49" charset="-122"/>
                <a:ea typeface="楷体_GB2312" pitchFamily="49" charset="-122"/>
              </a:rPr>
              <a:t>以便派生类根据需要重新定义虚函数。</a:t>
            </a:r>
          </a:p>
        </p:txBody>
      </p:sp>
    </p:spTree>
    <p:extLst>
      <p:ext uri="{BB962C8B-B14F-4D97-AF65-F5344CB8AC3E}">
        <p14:creationId xmlns:p14="http://schemas.microsoft.com/office/powerpoint/2010/main" val="14362974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998852"/>
                                        </p:tgtEl>
                                        <p:attrNameLst>
                                          <p:attrName>style.visibility</p:attrName>
                                        </p:attrNameLst>
                                      </p:cBhvr>
                                      <p:to>
                                        <p:strVal val="visible"/>
                                      </p:to>
                                    </p:set>
                                    <p:animEffect transition="in" filter="box(in)">
                                      <p:cBhvr>
                                        <p:cTn id="7" dur="500"/>
                                        <p:tgtEl>
                                          <p:spTgt spid="19988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998853"/>
                                        </p:tgtEl>
                                        <p:attrNameLst>
                                          <p:attrName>style.visibility</p:attrName>
                                        </p:attrNameLst>
                                      </p:cBhvr>
                                      <p:to>
                                        <p:strVal val="visible"/>
                                      </p:to>
                                    </p:set>
                                    <p:anim calcmode="lin" valueType="num">
                                      <p:cBhvr additive="base">
                                        <p:cTn id="12" dur="500" fill="hold"/>
                                        <p:tgtEl>
                                          <p:spTgt spid="1998853"/>
                                        </p:tgtEl>
                                        <p:attrNameLst>
                                          <p:attrName>ppt_x</p:attrName>
                                        </p:attrNameLst>
                                      </p:cBhvr>
                                      <p:tavLst>
                                        <p:tav tm="0">
                                          <p:val>
                                            <p:strVal val="#ppt_x"/>
                                          </p:val>
                                        </p:tav>
                                        <p:tav tm="100000">
                                          <p:val>
                                            <p:strVal val="#ppt_x"/>
                                          </p:val>
                                        </p:tav>
                                      </p:tavLst>
                                    </p:anim>
                                    <p:anim calcmode="lin" valueType="num">
                                      <p:cBhvr additive="base">
                                        <p:cTn id="13" dur="500" fill="hold"/>
                                        <p:tgtEl>
                                          <p:spTgt spid="19988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8852" grpId="0" animBg="1"/>
      <p:bldP spid="1998853" grpId="0" animBg="1"/>
    </p:bld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316CEB4B-F135-F346-B6F4-3B603BED0C67}"/>
              </a:ext>
            </a:extLst>
          </p:cNvPr>
          <p:cNvSpPr>
            <a:spLocks noGrp="1" noChangeArrowheads="1"/>
          </p:cNvSpPr>
          <p:nvPr>
            <p:ph type="ctrTitle"/>
          </p:nvPr>
        </p:nvSpPr>
        <p:spPr>
          <a:xfrm>
            <a:off x="1709738" y="998935"/>
            <a:ext cx="5829300" cy="57150"/>
          </a:xfrm>
        </p:spPr>
        <p:txBody>
          <a:bodyPr rtlCol="0" anchor="ctr">
            <a:normAutofit fontScale="90000"/>
          </a:bodyPr>
          <a:lstStyle/>
          <a:p>
            <a:pPr eaLnBrk="1" fontAlgn="auto" hangingPunct="1">
              <a:spcAft>
                <a:spcPts val="0"/>
              </a:spcAft>
              <a:defRPr/>
            </a:pPr>
            <a:endParaRPr lang="zh-CN" altLang="zh-CN" sz="3300"/>
          </a:p>
        </p:txBody>
      </p:sp>
      <p:sp>
        <p:nvSpPr>
          <p:cNvPr id="2" name="Rectangle 3">
            <a:extLst>
              <a:ext uri="{FF2B5EF4-FFF2-40B4-BE49-F238E27FC236}">
                <a16:creationId xmlns:a16="http://schemas.microsoft.com/office/drawing/2014/main" id="{D95DB451-1210-3D40-AA4B-4D57019F3D19}"/>
              </a:ext>
            </a:extLst>
          </p:cNvPr>
          <p:cNvSpPr>
            <a:spLocks noGrp="1" noChangeArrowheads="1"/>
          </p:cNvSpPr>
          <p:nvPr>
            <p:ph type="subTitle" idx="1"/>
          </p:nvPr>
        </p:nvSpPr>
        <p:spPr>
          <a:xfrm>
            <a:off x="1277541" y="1107282"/>
            <a:ext cx="6588919" cy="4698206"/>
          </a:xfrm>
        </p:spPr>
        <p:txBody>
          <a:bodyPr/>
          <a:lstStyle/>
          <a:p>
            <a:pPr algn="l" eaLnBrk="1" hangingPunct="1"/>
            <a:endParaRPr lang="en-US" altLang="zh-CN" sz="2400">
              <a:latin typeface="楷体_GB2312" pitchFamily="49" charset="-122"/>
              <a:ea typeface="楷体_GB2312" pitchFamily="49" charset="-122"/>
            </a:endParaRPr>
          </a:p>
          <a:p>
            <a:pPr algn="l" eaLnBrk="1" hangingPunct="1"/>
            <a:r>
              <a:rPr lang="en-US" altLang="zh-CN" sz="2100">
                <a:solidFill>
                  <a:srgbClr val="FF0000"/>
                </a:solidFill>
                <a:latin typeface="楷体_GB2312" pitchFamily="49" charset="-122"/>
                <a:ea typeface="楷体_GB2312" pitchFamily="49" charset="-122"/>
              </a:rPr>
              <a:t>class Triangle:public Figure</a:t>
            </a:r>
            <a:r>
              <a:rPr lang="en-US" altLang="zh-CN" sz="2100">
                <a:latin typeface="楷体_GB2312" pitchFamily="49" charset="-122"/>
                <a:ea typeface="楷体_GB2312" pitchFamily="49" charset="-122"/>
              </a:rPr>
              <a:t> {</a:t>
            </a:r>
          </a:p>
          <a:p>
            <a:pPr algn="l" eaLnBrk="1" hangingPunct="1"/>
            <a:r>
              <a:rPr lang="en-US" altLang="zh-CN" sz="2100">
                <a:latin typeface="楷体_GB2312" pitchFamily="49" charset="-122"/>
                <a:ea typeface="楷体_GB2312" pitchFamily="49" charset="-122"/>
              </a:rPr>
              <a:t>public:</a:t>
            </a:r>
          </a:p>
          <a:p>
            <a:pPr algn="l" eaLnBrk="1" hangingPunct="1"/>
            <a:r>
              <a:rPr lang="en-US" altLang="zh-CN" sz="2100">
                <a:latin typeface="楷体_GB2312" pitchFamily="49" charset="-122"/>
                <a:ea typeface="楷体_GB2312" pitchFamily="49" charset="-122"/>
              </a:rPr>
              <a:t> Triangle(double a,double b )</a:t>
            </a:r>
          </a:p>
          <a:p>
            <a:pPr algn="l" eaLnBrk="1" hangingPunct="1"/>
            <a:r>
              <a:rPr lang="en-US" altLang="zh-CN" sz="2100">
                <a:latin typeface="楷体_GB2312" pitchFamily="49" charset="-122"/>
                <a:ea typeface="楷体_GB2312" pitchFamily="49" charset="-122"/>
              </a:rPr>
              <a:t>      :Figure(a,b){ }</a:t>
            </a:r>
          </a:p>
          <a:p>
            <a:pPr algn="l" eaLnBrk="1" hangingPunct="1"/>
            <a:r>
              <a:rPr lang="en-US" altLang="zh-CN" sz="2100">
                <a:latin typeface="楷体_GB2312" pitchFamily="49" charset="-122"/>
                <a:ea typeface="楷体_GB2312" pitchFamily="49" charset="-122"/>
              </a:rPr>
              <a:t> </a:t>
            </a:r>
            <a:r>
              <a:rPr lang="en-US" altLang="zh-CN" sz="2100">
                <a:solidFill>
                  <a:srgbClr val="0000FF"/>
                </a:solidFill>
                <a:latin typeface="楷体_GB2312" pitchFamily="49" charset="-122"/>
                <a:ea typeface="楷体_GB2312" pitchFamily="49" charset="-122"/>
              </a:rPr>
              <a:t>void area( )</a:t>
            </a:r>
          </a:p>
          <a:p>
            <a:pPr algn="l" eaLnBrk="1" hangingPunct="1"/>
            <a:r>
              <a:rPr lang="en-US" altLang="zh-CN" sz="2100">
                <a:solidFill>
                  <a:srgbClr val="0000FF"/>
                </a:solidFill>
                <a:latin typeface="楷体_GB2312" pitchFamily="49" charset="-122"/>
                <a:ea typeface="楷体_GB2312" pitchFamily="49" charset="-122"/>
              </a:rPr>
              <a:t> { cout&lt;&lt;"</a:t>
            </a:r>
            <a:r>
              <a:rPr lang="zh-CN" altLang="en-US" sz="2100">
                <a:solidFill>
                  <a:srgbClr val="0000FF"/>
                </a:solidFill>
                <a:latin typeface="楷体_GB2312" pitchFamily="49" charset="-122"/>
                <a:ea typeface="楷体_GB2312" pitchFamily="49" charset="-122"/>
              </a:rPr>
              <a:t>三角形的高是</a:t>
            </a:r>
            <a:r>
              <a:rPr lang="en-US" altLang="zh-CN" sz="2100">
                <a:solidFill>
                  <a:srgbClr val="0000FF"/>
                </a:solidFill>
                <a:latin typeface="楷体_GB2312" pitchFamily="49" charset="-122"/>
                <a:ea typeface="楷体_GB2312" pitchFamily="49" charset="-122"/>
              </a:rPr>
              <a:t>"&lt;&lt;x&lt;&lt;"</a:t>
            </a:r>
            <a:r>
              <a:rPr lang="zh-CN" altLang="en-US" sz="2100">
                <a:solidFill>
                  <a:srgbClr val="0000FF"/>
                </a:solidFill>
                <a:latin typeface="楷体_GB2312" pitchFamily="49" charset="-122"/>
                <a:ea typeface="楷体_GB2312" pitchFamily="49" charset="-122"/>
              </a:rPr>
              <a:t>，底是 </a:t>
            </a:r>
            <a:r>
              <a:rPr lang="en-US" altLang="zh-CN" sz="2100">
                <a:solidFill>
                  <a:srgbClr val="0000FF"/>
                </a:solidFill>
                <a:latin typeface="楷体_GB2312" pitchFamily="49" charset="-122"/>
                <a:ea typeface="楷体_GB2312" pitchFamily="49" charset="-122"/>
              </a:rPr>
              <a:t>"&lt;&lt;y;</a:t>
            </a:r>
          </a:p>
          <a:p>
            <a:pPr algn="l" eaLnBrk="1" hangingPunct="1"/>
            <a:r>
              <a:rPr lang="en-US" altLang="zh-CN" sz="2100">
                <a:solidFill>
                  <a:srgbClr val="0000FF"/>
                </a:solidFill>
                <a:latin typeface="楷体_GB2312" pitchFamily="49" charset="-122"/>
                <a:ea typeface="楷体_GB2312" pitchFamily="49" charset="-122"/>
              </a:rPr>
              <a:t>   cout&lt;&lt;"</a:t>
            </a:r>
            <a:r>
              <a:rPr lang="zh-CN" altLang="en-US" sz="2100">
                <a:solidFill>
                  <a:srgbClr val="0000FF"/>
                </a:solidFill>
                <a:latin typeface="楷体_GB2312" pitchFamily="49" charset="-122"/>
                <a:ea typeface="楷体_GB2312" pitchFamily="49" charset="-122"/>
              </a:rPr>
              <a:t>，面积是</a:t>
            </a:r>
            <a:r>
              <a:rPr lang="en-US" altLang="zh-CN" sz="2100">
                <a:solidFill>
                  <a:srgbClr val="0000FF"/>
                </a:solidFill>
                <a:latin typeface="楷体_GB2312" pitchFamily="49" charset="-122"/>
                <a:ea typeface="楷体_GB2312" pitchFamily="49" charset="-122"/>
              </a:rPr>
              <a:t>"&lt;&lt;0.5*x*y&lt;&lt;endl;}</a:t>
            </a:r>
            <a:r>
              <a:rPr lang="en-US" altLang="zh-CN" sz="2100">
                <a:latin typeface="楷体_GB2312" pitchFamily="49" charset="-122"/>
                <a:ea typeface="楷体_GB2312" pitchFamily="49" charset="-122"/>
              </a:rPr>
              <a:t> </a:t>
            </a:r>
          </a:p>
          <a:p>
            <a:pPr algn="l" eaLnBrk="1" hangingPunct="1"/>
            <a:r>
              <a:rPr lang="en-US" altLang="zh-CN" sz="2100">
                <a:solidFill>
                  <a:srgbClr val="FF0000"/>
                </a:solidFill>
                <a:latin typeface="楷体_GB2312" pitchFamily="49" charset="-122"/>
                <a:ea typeface="楷体_GB2312" pitchFamily="49" charset="-122"/>
              </a:rPr>
              <a:t>};</a:t>
            </a:r>
          </a:p>
        </p:txBody>
      </p:sp>
      <p:sp>
        <p:nvSpPr>
          <p:cNvPr id="8" name="灯片编号占位符 5">
            <a:extLst>
              <a:ext uri="{FF2B5EF4-FFF2-40B4-BE49-F238E27FC236}">
                <a16:creationId xmlns:a16="http://schemas.microsoft.com/office/drawing/2014/main" id="{9802F01D-4F9F-604C-9BEC-FBED4E3A0BDF}"/>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algn="r" defTabSz="457200" rtl="0" eaLnBrk="1" fontAlgn="auto" hangingPunct="1">
              <a:spcBef>
                <a:spcPts val="0"/>
              </a:spcBef>
              <a:spcAft>
                <a:spcPts val="0"/>
              </a:spcAft>
              <a:defRPr sz="12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578BA9D8-80F9-EC49-ACA6-F087BF06F900}" type="slidenum">
              <a:rPr lang="en-US" altLang="zh-CN" smtClean="0"/>
              <a:pPr>
                <a:defRPr/>
              </a:pPr>
              <a:t>298</a:t>
            </a:fld>
            <a:endParaRPr lang="en-US" altLang="zh-CN"/>
          </a:p>
        </p:txBody>
      </p:sp>
      <p:sp>
        <p:nvSpPr>
          <p:cNvPr id="1999876" name="AutoShape 4">
            <a:extLst>
              <a:ext uri="{FF2B5EF4-FFF2-40B4-BE49-F238E27FC236}">
                <a16:creationId xmlns:a16="http://schemas.microsoft.com/office/drawing/2014/main" id="{142C8BD1-3548-5940-BF12-ED01F0E9F74E}"/>
              </a:ext>
            </a:extLst>
          </p:cNvPr>
          <p:cNvSpPr>
            <a:spLocks/>
          </p:cNvSpPr>
          <p:nvPr/>
        </p:nvSpPr>
        <p:spPr bwMode="auto">
          <a:xfrm>
            <a:off x="3924300" y="4670823"/>
            <a:ext cx="2915841" cy="810815"/>
          </a:xfrm>
          <a:prstGeom prst="borderCallout2">
            <a:avLst>
              <a:gd name="adj1" fmla="val 10574"/>
              <a:gd name="adj2" fmla="val -1958"/>
              <a:gd name="adj3" fmla="val 10574"/>
              <a:gd name="adj4" fmla="val -15639"/>
              <a:gd name="adj5" fmla="val -146843"/>
              <a:gd name="adj6" fmla="val -42917"/>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20000"/>
              </a:spcBef>
              <a:buFontTx/>
              <a:buNone/>
            </a:pPr>
            <a:r>
              <a:rPr kumimoji="1" lang="en-US" altLang="zh-CN" sz="2400" b="1">
                <a:latin typeface="Times New Roman" panose="02020603050405020304" pitchFamily="18" charset="0"/>
                <a:ea typeface="楷体_GB2312" pitchFamily="49" charset="-122"/>
              </a:rPr>
              <a:t>     </a:t>
            </a:r>
            <a:r>
              <a:rPr kumimoji="1" lang="zh-CN" altLang="en-US" sz="1800" b="1">
                <a:solidFill>
                  <a:srgbClr val="FF0000"/>
                </a:solidFill>
                <a:latin typeface="楷体_GB2312" pitchFamily="49" charset="-122"/>
                <a:ea typeface="楷体_GB2312" pitchFamily="49" charset="-122"/>
              </a:rPr>
              <a:t>虚函数</a:t>
            </a:r>
            <a:r>
              <a:rPr kumimoji="1" lang="en-US" altLang="zh-CN" sz="1800" b="1">
                <a:solidFill>
                  <a:srgbClr val="FF0000"/>
                </a:solidFill>
                <a:latin typeface="楷体_GB2312" pitchFamily="49" charset="-122"/>
                <a:ea typeface="楷体_GB2312" pitchFamily="49" charset="-122"/>
              </a:rPr>
              <a:t>area()</a:t>
            </a:r>
            <a:r>
              <a:rPr kumimoji="1" lang="zh-CN" altLang="en-US" sz="1800" b="1">
                <a:solidFill>
                  <a:srgbClr val="FF0000"/>
                </a:solidFill>
                <a:latin typeface="楷体_GB2312" pitchFamily="49" charset="-122"/>
                <a:ea typeface="楷体_GB2312" pitchFamily="49" charset="-122"/>
              </a:rPr>
              <a:t>重新定义，用作求三角形的面积</a:t>
            </a:r>
          </a:p>
        </p:txBody>
      </p:sp>
      <p:sp>
        <p:nvSpPr>
          <p:cNvPr id="1999877" name="Text Box 5">
            <a:extLst>
              <a:ext uri="{FF2B5EF4-FFF2-40B4-BE49-F238E27FC236}">
                <a16:creationId xmlns:a16="http://schemas.microsoft.com/office/drawing/2014/main" id="{2D2C9E95-F79D-654C-ACEC-448C1E7971B8}"/>
              </a:ext>
            </a:extLst>
          </p:cNvPr>
          <p:cNvSpPr txBox="1">
            <a:spLocks noChangeArrowheads="1"/>
          </p:cNvSpPr>
          <p:nvPr/>
        </p:nvSpPr>
        <p:spPr bwMode="auto">
          <a:xfrm>
            <a:off x="5489973" y="2078832"/>
            <a:ext cx="1944290" cy="692497"/>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20000"/>
              </a:spcBef>
              <a:buFontTx/>
              <a:buNone/>
            </a:pPr>
            <a:r>
              <a:rPr kumimoji="1" lang="en-US" altLang="zh-CN" sz="2100">
                <a:solidFill>
                  <a:srgbClr val="FF0000"/>
                </a:solidFill>
                <a:latin typeface="楷体_GB2312" pitchFamily="49" charset="-122"/>
                <a:ea typeface="楷体_GB2312" pitchFamily="49" charset="-122"/>
              </a:rPr>
              <a:t> </a:t>
            </a:r>
            <a:r>
              <a:rPr kumimoji="1" lang="zh-CN" altLang="en-US" sz="1800" b="1">
                <a:solidFill>
                  <a:srgbClr val="FF0000"/>
                </a:solidFill>
                <a:latin typeface="楷体_GB2312" pitchFamily="49" charset="-122"/>
                <a:ea typeface="楷体_GB2312" pitchFamily="49" charset="-122"/>
              </a:rPr>
              <a:t>定义三角形派生类</a:t>
            </a:r>
            <a:r>
              <a:rPr kumimoji="1" lang="en-US" altLang="zh-CN" sz="1800" b="1">
                <a:solidFill>
                  <a:srgbClr val="FF0000"/>
                </a:solidFill>
                <a:latin typeface="楷体_GB2312" pitchFamily="49" charset="-122"/>
                <a:ea typeface="楷体_GB2312" pitchFamily="49" charset="-122"/>
              </a:rPr>
              <a:t>Triangle</a:t>
            </a:r>
          </a:p>
        </p:txBody>
      </p:sp>
    </p:spTree>
    <p:extLst>
      <p:ext uri="{BB962C8B-B14F-4D97-AF65-F5344CB8AC3E}">
        <p14:creationId xmlns:p14="http://schemas.microsoft.com/office/powerpoint/2010/main" val="13368796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99877"/>
                                        </p:tgtEl>
                                        <p:attrNameLst>
                                          <p:attrName>style.visibility</p:attrName>
                                        </p:attrNameLst>
                                      </p:cBhvr>
                                      <p:to>
                                        <p:strVal val="visible"/>
                                      </p:to>
                                    </p:set>
                                    <p:anim calcmode="lin" valueType="num">
                                      <p:cBhvr additive="base">
                                        <p:cTn id="7" dur="500" fill="hold"/>
                                        <p:tgtEl>
                                          <p:spTgt spid="1999877"/>
                                        </p:tgtEl>
                                        <p:attrNameLst>
                                          <p:attrName>ppt_x</p:attrName>
                                        </p:attrNameLst>
                                      </p:cBhvr>
                                      <p:tavLst>
                                        <p:tav tm="0">
                                          <p:val>
                                            <p:strVal val="#ppt_x"/>
                                          </p:val>
                                        </p:tav>
                                        <p:tav tm="100000">
                                          <p:val>
                                            <p:strVal val="#ppt_x"/>
                                          </p:val>
                                        </p:tav>
                                      </p:tavLst>
                                    </p:anim>
                                    <p:anim calcmode="lin" valueType="num">
                                      <p:cBhvr additive="base">
                                        <p:cTn id="8" dur="500" fill="hold"/>
                                        <p:tgtEl>
                                          <p:spTgt spid="199987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99876"/>
                                        </p:tgtEl>
                                        <p:attrNameLst>
                                          <p:attrName>style.visibility</p:attrName>
                                        </p:attrNameLst>
                                      </p:cBhvr>
                                      <p:to>
                                        <p:strVal val="visible"/>
                                      </p:to>
                                    </p:set>
                                    <p:anim calcmode="lin" valueType="num">
                                      <p:cBhvr additive="base">
                                        <p:cTn id="13" dur="500" fill="hold"/>
                                        <p:tgtEl>
                                          <p:spTgt spid="1999876"/>
                                        </p:tgtEl>
                                        <p:attrNameLst>
                                          <p:attrName>ppt_x</p:attrName>
                                        </p:attrNameLst>
                                      </p:cBhvr>
                                      <p:tavLst>
                                        <p:tav tm="0">
                                          <p:val>
                                            <p:strVal val="#ppt_x"/>
                                          </p:val>
                                        </p:tav>
                                        <p:tav tm="100000">
                                          <p:val>
                                            <p:strVal val="#ppt_x"/>
                                          </p:val>
                                        </p:tav>
                                      </p:tavLst>
                                    </p:anim>
                                    <p:anim calcmode="lin" valueType="num">
                                      <p:cBhvr additive="base">
                                        <p:cTn id="14" dur="500" fill="hold"/>
                                        <p:tgtEl>
                                          <p:spTgt spid="19998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9876" grpId="0" animBg="1"/>
      <p:bldP spid="1999877" grpId="0" animBg="1"/>
    </p:bld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B2FA908F-C28B-DE42-BA36-943FB73896DD}"/>
              </a:ext>
            </a:extLst>
          </p:cNvPr>
          <p:cNvSpPr>
            <a:spLocks noGrp="1" noChangeArrowheads="1"/>
          </p:cNvSpPr>
          <p:nvPr>
            <p:ph type="ctrTitle"/>
          </p:nvPr>
        </p:nvSpPr>
        <p:spPr>
          <a:xfrm>
            <a:off x="1709738" y="998935"/>
            <a:ext cx="5829300" cy="57150"/>
          </a:xfrm>
        </p:spPr>
        <p:txBody>
          <a:bodyPr rtlCol="0" anchor="ctr">
            <a:normAutofit fontScale="90000"/>
          </a:bodyPr>
          <a:lstStyle/>
          <a:p>
            <a:pPr eaLnBrk="1" fontAlgn="auto" hangingPunct="1">
              <a:spcAft>
                <a:spcPts val="0"/>
              </a:spcAft>
              <a:defRPr/>
            </a:pPr>
            <a:endParaRPr lang="zh-CN" altLang="zh-CN" sz="3300"/>
          </a:p>
        </p:txBody>
      </p:sp>
      <p:sp>
        <p:nvSpPr>
          <p:cNvPr id="2" name="Rectangle 3">
            <a:extLst>
              <a:ext uri="{FF2B5EF4-FFF2-40B4-BE49-F238E27FC236}">
                <a16:creationId xmlns:a16="http://schemas.microsoft.com/office/drawing/2014/main" id="{1DB84D74-4B8D-5144-9BF3-21026C52F03E}"/>
              </a:ext>
            </a:extLst>
          </p:cNvPr>
          <p:cNvSpPr>
            <a:spLocks noGrp="1" noChangeArrowheads="1"/>
          </p:cNvSpPr>
          <p:nvPr>
            <p:ph type="subTitle" idx="1"/>
          </p:nvPr>
        </p:nvSpPr>
        <p:spPr>
          <a:xfrm>
            <a:off x="1277542" y="1107282"/>
            <a:ext cx="6535340" cy="4698206"/>
          </a:xfrm>
        </p:spPr>
        <p:txBody>
          <a:bodyPr/>
          <a:lstStyle/>
          <a:p>
            <a:pPr algn="l" eaLnBrk="1" hangingPunct="1"/>
            <a:endParaRPr lang="en-US" altLang="zh-CN" sz="2400">
              <a:latin typeface="楷体_GB2312" pitchFamily="49" charset="-122"/>
              <a:ea typeface="楷体_GB2312" pitchFamily="49" charset="-122"/>
            </a:endParaRPr>
          </a:p>
          <a:p>
            <a:pPr algn="l" eaLnBrk="1" hangingPunct="1"/>
            <a:r>
              <a:rPr lang="en-US" altLang="zh-CN" sz="2100">
                <a:solidFill>
                  <a:srgbClr val="FF0000"/>
                </a:solidFill>
                <a:latin typeface="楷体_GB2312" pitchFamily="49" charset="-122"/>
                <a:ea typeface="楷体_GB2312" pitchFamily="49" charset="-122"/>
              </a:rPr>
              <a:t>class Square:public Figure</a:t>
            </a:r>
            <a:r>
              <a:rPr lang="en-US" altLang="zh-CN" sz="2100">
                <a:latin typeface="楷体_GB2312" pitchFamily="49" charset="-122"/>
                <a:ea typeface="楷体_GB2312" pitchFamily="49" charset="-122"/>
              </a:rPr>
              <a:t> {</a:t>
            </a:r>
          </a:p>
          <a:p>
            <a:pPr algn="l" eaLnBrk="1" hangingPunct="1"/>
            <a:r>
              <a:rPr lang="en-US" altLang="zh-CN" sz="2100">
                <a:latin typeface="楷体_GB2312" pitchFamily="49" charset="-122"/>
                <a:ea typeface="楷体_GB2312" pitchFamily="49" charset="-122"/>
              </a:rPr>
              <a:t>public:</a:t>
            </a:r>
          </a:p>
          <a:p>
            <a:pPr algn="l" eaLnBrk="1" hangingPunct="1"/>
            <a:r>
              <a:rPr lang="en-US" altLang="zh-CN" sz="2100">
                <a:latin typeface="楷体_GB2312" pitchFamily="49" charset="-122"/>
                <a:ea typeface="楷体_GB2312" pitchFamily="49" charset="-122"/>
              </a:rPr>
              <a:t>  Square(double a,double b)</a:t>
            </a:r>
          </a:p>
          <a:p>
            <a:pPr algn="l" eaLnBrk="1" hangingPunct="1"/>
            <a:r>
              <a:rPr lang="en-US" altLang="zh-CN" sz="2100">
                <a:latin typeface="楷体_GB2312" pitchFamily="49" charset="-122"/>
                <a:ea typeface="楷体_GB2312" pitchFamily="49" charset="-122"/>
              </a:rPr>
              <a:t>        :Figure(a,b){  }</a:t>
            </a:r>
          </a:p>
          <a:p>
            <a:pPr algn="l" eaLnBrk="1" hangingPunct="1"/>
            <a:r>
              <a:rPr lang="en-US" altLang="zh-CN" sz="2100">
                <a:solidFill>
                  <a:srgbClr val="0000FF"/>
                </a:solidFill>
                <a:latin typeface="楷体_GB2312" pitchFamily="49" charset="-122"/>
                <a:ea typeface="楷体_GB2312" pitchFamily="49" charset="-122"/>
              </a:rPr>
              <a:t>void area( )</a:t>
            </a:r>
          </a:p>
          <a:p>
            <a:pPr algn="l" eaLnBrk="1" hangingPunct="1"/>
            <a:r>
              <a:rPr lang="en-US" altLang="zh-CN" sz="2100">
                <a:solidFill>
                  <a:srgbClr val="0000FF"/>
                </a:solidFill>
                <a:latin typeface="楷体_GB2312" pitchFamily="49" charset="-122"/>
                <a:ea typeface="楷体_GB2312" pitchFamily="49" charset="-122"/>
              </a:rPr>
              <a:t>{ cout&lt;&lt;"</a:t>
            </a:r>
            <a:r>
              <a:rPr lang="zh-CN" altLang="en-US" sz="2100">
                <a:solidFill>
                  <a:srgbClr val="0000FF"/>
                </a:solidFill>
                <a:latin typeface="楷体_GB2312" pitchFamily="49" charset="-122"/>
                <a:ea typeface="楷体_GB2312" pitchFamily="49" charset="-122"/>
              </a:rPr>
              <a:t>矩形的长是</a:t>
            </a:r>
            <a:r>
              <a:rPr lang="en-US" altLang="zh-CN" sz="2100">
                <a:solidFill>
                  <a:srgbClr val="0000FF"/>
                </a:solidFill>
                <a:latin typeface="楷体_GB2312" pitchFamily="49" charset="-122"/>
                <a:ea typeface="楷体_GB2312" pitchFamily="49" charset="-122"/>
              </a:rPr>
              <a:t>"&lt;&lt;x&lt;&lt;"</a:t>
            </a:r>
            <a:r>
              <a:rPr lang="zh-CN" altLang="en-US" sz="2100">
                <a:solidFill>
                  <a:srgbClr val="0000FF"/>
                </a:solidFill>
                <a:latin typeface="楷体_GB2312" pitchFamily="49" charset="-122"/>
                <a:ea typeface="楷体_GB2312" pitchFamily="49" charset="-122"/>
              </a:rPr>
              <a:t>，宽是 </a:t>
            </a:r>
            <a:r>
              <a:rPr lang="en-US" altLang="zh-CN" sz="2100">
                <a:solidFill>
                  <a:srgbClr val="0000FF"/>
                </a:solidFill>
                <a:latin typeface="楷体_GB2312" pitchFamily="49" charset="-122"/>
                <a:ea typeface="楷体_GB2312" pitchFamily="49" charset="-122"/>
              </a:rPr>
              <a:t>"&lt;&lt;y;</a:t>
            </a:r>
          </a:p>
          <a:p>
            <a:pPr algn="l" eaLnBrk="1" hangingPunct="1"/>
            <a:r>
              <a:rPr lang="en-US" altLang="zh-CN" sz="2100">
                <a:solidFill>
                  <a:srgbClr val="0000FF"/>
                </a:solidFill>
                <a:latin typeface="楷体_GB2312" pitchFamily="49" charset="-122"/>
                <a:ea typeface="楷体_GB2312" pitchFamily="49" charset="-122"/>
              </a:rPr>
              <a:t>  cout&lt;&lt;"</a:t>
            </a:r>
            <a:r>
              <a:rPr lang="zh-CN" altLang="en-US" sz="2100">
                <a:solidFill>
                  <a:srgbClr val="0000FF"/>
                </a:solidFill>
                <a:latin typeface="楷体_GB2312" pitchFamily="49" charset="-122"/>
                <a:ea typeface="楷体_GB2312" pitchFamily="49" charset="-122"/>
              </a:rPr>
              <a:t>，面积是</a:t>
            </a:r>
            <a:r>
              <a:rPr lang="en-US" altLang="zh-CN" sz="2100">
                <a:solidFill>
                  <a:srgbClr val="0000FF"/>
                </a:solidFill>
                <a:latin typeface="楷体_GB2312" pitchFamily="49" charset="-122"/>
                <a:ea typeface="楷体_GB2312" pitchFamily="49" charset="-122"/>
              </a:rPr>
              <a:t>"&lt;&lt;x*y&lt;&lt;endl;}</a:t>
            </a:r>
            <a:r>
              <a:rPr lang="en-US" altLang="zh-CN" sz="2100">
                <a:latin typeface="楷体_GB2312" pitchFamily="49" charset="-122"/>
                <a:ea typeface="楷体_GB2312" pitchFamily="49" charset="-122"/>
              </a:rPr>
              <a:t> </a:t>
            </a:r>
          </a:p>
          <a:p>
            <a:pPr algn="l" eaLnBrk="1" hangingPunct="1"/>
            <a:r>
              <a:rPr lang="en-US" altLang="zh-CN" sz="2100">
                <a:solidFill>
                  <a:srgbClr val="FF0000"/>
                </a:solidFill>
                <a:latin typeface="楷体_GB2312" pitchFamily="49" charset="-122"/>
                <a:ea typeface="楷体_GB2312" pitchFamily="49" charset="-122"/>
              </a:rPr>
              <a:t>};</a:t>
            </a:r>
          </a:p>
        </p:txBody>
      </p:sp>
      <p:sp>
        <p:nvSpPr>
          <p:cNvPr id="8" name="灯片编号占位符 5">
            <a:extLst>
              <a:ext uri="{FF2B5EF4-FFF2-40B4-BE49-F238E27FC236}">
                <a16:creationId xmlns:a16="http://schemas.microsoft.com/office/drawing/2014/main" id="{C21AE77E-0057-2244-92B4-BF287C29B40D}"/>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algn="r" defTabSz="457200" rtl="0" eaLnBrk="1" fontAlgn="auto" hangingPunct="1">
              <a:spcBef>
                <a:spcPts val="0"/>
              </a:spcBef>
              <a:spcAft>
                <a:spcPts val="0"/>
              </a:spcAft>
              <a:defRPr sz="12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578BA9D8-80F9-EC49-ACA6-F087BF06F900}" type="slidenum">
              <a:rPr lang="en-US" altLang="zh-CN" smtClean="0"/>
              <a:pPr>
                <a:defRPr/>
              </a:pPr>
              <a:t>299</a:t>
            </a:fld>
            <a:endParaRPr lang="en-US" altLang="zh-CN"/>
          </a:p>
        </p:txBody>
      </p:sp>
      <p:sp>
        <p:nvSpPr>
          <p:cNvPr id="2000900" name="AutoShape 4">
            <a:extLst>
              <a:ext uri="{FF2B5EF4-FFF2-40B4-BE49-F238E27FC236}">
                <a16:creationId xmlns:a16="http://schemas.microsoft.com/office/drawing/2014/main" id="{70580B39-1849-B441-88F4-F8B432DC7941}"/>
              </a:ext>
            </a:extLst>
          </p:cNvPr>
          <p:cNvSpPr>
            <a:spLocks/>
          </p:cNvSpPr>
          <p:nvPr/>
        </p:nvSpPr>
        <p:spPr bwMode="auto">
          <a:xfrm>
            <a:off x="3924300" y="4779169"/>
            <a:ext cx="2753916" cy="895350"/>
          </a:xfrm>
          <a:prstGeom prst="borderCallout2">
            <a:avLst>
              <a:gd name="adj1" fmla="val 9574"/>
              <a:gd name="adj2" fmla="val -2074"/>
              <a:gd name="adj3" fmla="val 9574"/>
              <a:gd name="adj4" fmla="val -25380"/>
              <a:gd name="adj5" fmla="val -114361"/>
              <a:gd name="adj6" fmla="val -49458"/>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20000"/>
              </a:spcBef>
              <a:buFontTx/>
              <a:buNone/>
            </a:pPr>
            <a:r>
              <a:rPr kumimoji="1" lang="en-US" altLang="zh-CN" sz="2400" b="1">
                <a:solidFill>
                  <a:srgbClr val="FF0000"/>
                </a:solidFill>
                <a:latin typeface="楷体_GB2312" pitchFamily="49" charset="-122"/>
                <a:ea typeface="楷体_GB2312" pitchFamily="49" charset="-122"/>
              </a:rPr>
              <a:t>   </a:t>
            </a:r>
            <a:r>
              <a:rPr kumimoji="1" lang="zh-CN" altLang="en-US" sz="1800" b="1">
                <a:solidFill>
                  <a:srgbClr val="FF0000"/>
                </a:solidFill>
                <a:latin typeface="楷体_GB2312" pitchFamily="49" charset="-122"/>
                <a:ea typeface="楷体_GB2312" pitchFamily="49" charset="-122"/>
              </a:rPr>
              <a:t>虚函数</a:t>
            </a:r>
            <a:r>
              <a:rPr kumimoji="1" lang="en-US" altLang="zh-CN" sz="1800" b="1">
                <a:solidFill>
                  <a:srgbClr val="FF0000"/>
                </a:solidFill>
                <a:latin typeface="楷体_GB2312" pitchFamily="49" charset="-122"/>
                <a:ea typeface="楷体_GB2312" pitchFamily="49" charset="-122"/>
              </a:rPr>
              <a:t>area()</a:t>
            </a:r>
            <a:r>
              <a:rPr kumimoji="1" lang="zh-CN" altLang="en-US" sz="1800" b="1">
                <a:solidFill>
                  <a:srgbClr val="FF0000"/>
                </a:solidFill>
                <a:latin typeface="楷体_GB2312" pitchFamily="49" charset="-122"/>
                <a:ea typeface="楷体_GB2312" pitchFamily="49" charset="-122"/>
              </a:rPr>
              <a:t>重新定义，用作求矩形的面积</a:t>
            </a:r>
          </a:p>
        </p:txBody>
      </p:sp>
      <p:sp>
        <p:nvSpPr>
          <p:cNvPr id="2000901" name="Text Box 5">
            <a:extLst>
              <a:ext uri="{FF2B5EF4-FFF2-40B4-BE49-F238E27FC236}">
                <a16:creationId xmlns:a16="http://schemas.microsoft.com/office/drawing/2014/main" id="{FE1AC43A-107D-2C49-B8EE-D9AE933C45FC}"/>
              </a:ext>
            </a:extLst>
          </p:cNvPr>
          <p:cNvSpPr txBox="1">
            <a:spLocks noChangeArrowheads="1"/>
          </p:cNvSpPr>
          <p:nvPr/>
        </p:nvSpPr>
        <p:spPr bwMode="auto">
          <a:xfrm>
            <a:off x="5543550" y="2240757"/>
            <a:ext cx="1620441" cy="692497"/>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20000"/>
              </a:spcBef>
              <a:buFontTx/>
              <a:buNone/>
            </a:pPr>
            <a:r>
              <a:rPr kumimoji="1" lang="en-US" altLang="zh-CN" sz="2100">
                <a:solidFill>
                  <a:srgbClr val="FF0000"/>
                </a:solidFill>
                <a:latin typeface="楷体_GB2312" pitchFamily="49" charset="-122"/>
                <a:ea typeface="楷体_GB2312" pitchFamily="49" charset="-122"/>
              </a:rPr>
              <a:t>  </a:t>
            </a:r>
            <a:r>
              <a:rPr kumimoji="1" lang="zh-CN" altLang="en-US" sz="1800" b="1">
                <a:solidFill>
                  <a:srgbClr val="FF0000"/>
                </a:solidFill>
                <a:latin typeface="楷体_GB2312" pitchFamily="49" charset="-122"/>
                <a:ea typeface="楷体_GB2312" pitchFamily="49" charset="-122"/>
              </a:rPr>
              <a:t>定义矩形派生类</a:t>
            </a:r>
            <a:r>
              <a:rPr kumimoji="1" lang="en-US" altLang="zh-CN" sz="1800" b="1">
                <a:solidFill>
                  <a:srgbClr val="FF0000"/>
                </a:solidFill>
                <a:latin typeface="楷体_GB2312" pitchFamily="49" charset="-122"/>
                <a:ea typeface="楷体_GB2312" pitchFamily="49" charset="-122"/>
              </a:rPr>
              <a:t>Square</a:t>
            </a:r>
          </a:p>
        </p:txBody>
      </p:sp>
    </p:spTree>
    <p:extLst>
      <p:ext uri="{BB962C8B-B14F-4D97-AF65-F5344CB8AC3E}">
        <p14:creationId xmlns:p14="http://schemas.microsoft.com/office/powerpoint/2010/main" val="36642620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000901"/>
                                        </p:tgtEl>
                                        <p:attrNameLst>
                                          <p:attrName>style.visibility</p:attrName>
                                        </p:attrNameLst>
                                      </p:cBhvr>
                                      <p:to>
                                        <p:strVal val="visible"/>
                                      </p:to>
                                    </p:set>
                                    <p:animEffect transition="in" filter="diamond(in)">
                                      <p:cBhvr>
                                        <p:cTn id="7" dur="2000"/>
                                        <p:tgtEl>
                                          <p:spTgt spid="20009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000900"/>
                                        </p:tgtEl>
                                        <p:attrNameLst>
                                          <p:attrName>style.visibility</p:attrName>
                                        </p:attrNameLst>
                                      </p:cBhvr>
                                      <p:to>
                                        <p:strVal val="visible"/>
                                      </p:to>
                                    </p:set>
                                    <p:anim calcmode="lin" valueType="num">
                                      <p:cBhvr additive="base">
                                        <p:cTn id="12" dur="500" fill="hold"/>
                                        <p:tgtEl>
                                          <p:spTgt spid="2000900"/>
                                        </p:tgtEl>
                                        <p:attrNameLst>
                                          <p:attrName>ppt_x</p:attrName>
                                        </p:attrNameLst>
                                      </p:cBhvr>
                                      <p:tavLst>
                                        <p:tav tm="0">
                                          <p:val>
                                            <p:strVal val="#ppt_x"/>
                                          </p:val>
                                        </p:tav>
                                        <p:tav tm="100000">
                                          <p:val>
                                            <p:strVal val="#ppt_x"/>
                                          </p:val>
                                        </p:tav>
                                      </p:tavLst>
                                    </p:anim>
                                    <p:anim calcmode="lin" valueType="num">
                                      <p:cBhvr additive="base">
                                        <p:cTn id="13" dur="500" fill="hold"/>
                                        <p:tgtEl>
                                          <p:spTgt spid="20009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0900" grpId="0" animBg="1"/>
      <p:bldP spid="200090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E928C9-E4F7-F94D-A0F8-AFF51FD30070}"/>
              </a:ext>
            </a:extLst>
          </p:cNvPr>
          <p:cNvSpPr>
            <a:spLocks noGrp="1"/>
          </p:cNvSpPr>
          <p:nvPr>
            <p:ph type="title"/>
          </p:nvPr>
        </p:nvSpPr>
        <p:spPr/>
        <p:txBody>
          <a:bodyPr>
            <a:normAutofit fontScale="90000"/>
          </a:bodyPr>
          <a:lstStyle/>
          <a:p>
            <a:pPr eaLnBrk="1" hangingPunct="1"/>
            <a:r>
              <a:rPr lang="zh-CN" altLang="en-US" sz="3600"/>
              <a:t>面向</a:t>
            </a:r>
            <a:r>
              <a:rPr lang="zh-CN" altLang="en-US" sz="3600">
                <a:solidFill>
                  <a:srgbClr val="CC99FF"/>
                </a:solidFill>
              </a:rPr>
              <a:t>过程</a:t>
            </a:r>
            <a:r>
              <a:rPr lang="zh-CN" altLang="en-US" sz="3600"/>
              <a:t>的</a:t>
            </a:r>
            <a:r>
              <a:rPr lang="zh-CN" altLang="en-US" sz="3600">
                <a:solidFill>
                  <a:srgbClr val="CC99FF"/>
                </a:solidFill>
              </a:rPr>
              <a:t>结构化</a:t>
            </a:r>
            <a:r>
              <a:rPr lang="zh-CN" altLang="en-US" sz="3600"/>
              <a:t>程序设计方法（续）</a:t>
            </a:r>
          </a:p>
        </p:txBody>
      </p:sp>
      <p:sp>
        <p:nvSpPr>
          <p:cNvPr id="25603" name="内容占位符 2">
            <a:extLst>
              <a:ext uri="{FF2B5EF4-FFF2-40B4-BE49-F238E27FC236}">
                <a16:creationId xmlns:a16="http://schemas.microsoft.com/office/drawing/2014/main" id="{A9AB9F1E-687D-B04F-9A8E-67C58EB295C3}"/>
              </a:ext>
            </a:extLst>
          </p:cNvPr>
          <p:cNvSpPr>
            <a:spLocks noGrp="1"/>
          </p:cNvSpPr>
          <p:nvPr>
            <p:ph idx="1"/>
          </p:nvPr>
        </p:nvSpPr>
        <p:spPr/>
        <p:txBody>
          <a:bodyPr/>
          <a:lstStyle/>
          <a:p>
            <a:pPr eaLnBrk="1" hangingPunct="1"/>
            <a:r>
              <a:rPr lang="zh-CN" altLang="en-US"/>
              <a:t>缺点：可重用性差、数据安全性差、难以开发大型软件和图形界面的应用软件</a:t>
            </a:r>
          </a:p>
          <a:p>
            <a:pPr lvl="1" eaLnBrk="1" hangingPunct="1"/>
            <a:r>
              <a:rPr lang="zh-CN" altLang="en-US" sz="2400"/>
              <a:t>把数据和处理数据的过程分离为相互独立的实体。</a:t>
            </a:r>
          </a:p>
          <a:p>
            <a:pPr lvl="1" eaLnBrk="1" hangingPunct="1"/>
            <a:r>
              <a:rPr lang="zh-CN" altLang="en-US" sz="2400"/>
              <a:t>当数据结构改变时，所有相关的处理过程都要进行相应的修改。</a:t>
            </a:r>
          </a:p>
          <a:p>
            <a:pPr lvl="1" eaLnBrk="1" hangingPunct="1"/>
            <a:r>
              <a:rPr lang="zh-CN" altLang="en-US" sz="2400"/>
              <a:t>每一种相对于老问题的新方法都要带来额外的开销。</a:t>
            </a:r>
          </a:p>
          <a:p>
            <a:pPr lvl="1" eaLnBrk="1" hangingPunct="1"/>
            <a:r>
              <a:rPr lang="zh-CN" altLang="en-US" sz="2400"/>
              <a:t>图形用户界面的应用程序，很难用过程来描述和实现，开发和维护也都很困难。</a:t>
            </a:r>
          </a:p>
          <a:p>
            <a:pPr eaLnBrk="1" hangingPunct="1"/>
            <a:endParaRPr lang="zh-CN" altLang="en-US"/>
          </a:p>
        </p:txBody>
      </p:sp>
      <p:sp>
        <p:nvSpPr>
          <p:cNvPr id="25604" name="灯片编号占位符 3">
            <a:extLst>
              <a:ext uri="{FF2B5EF4-FFF2-40B4-BE49-F238E27FC236}">
                <a16:creationId xmlns:a16="http://schemas.microsoft.com/office/drawing/2014/main" id="{D343B994-C149-F846-AF0A-ADD5E671986C}"/>
              </a:ext>
            </a:extLst>
          </p:cNvPr>
          <p:cNvSpPr>
            <a:spLocks noGrp="1"/>
          </p:cNvSpPr>
          <p:nvPr>
            <p:ph type="sldNum" sz="quarter" idx="12"/>
          </p:nvPr>
        </p:nvSpPr>
        <p:spPr bwMode="auto">
          <a:xfrm>
            <a:off x="8174038" y="1588"/>
            <a:ext cx="762000" cy="3667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zh-CN"/>
            </a:defPPr>
            <a:lvl1pPr algn="r" rtl="0" fontAlgn="base">
              <a:spcBef>
                <a:spcPct val="0"/>
              </a:spcBef>
              <a:spcAft>
                <a:spcPct val="0"/>
              </a:spcAft>
              <a:defRPr kumimoji="0" sz="1800" kern="1200">
                <a:solidFill>
                  <a:srgbClr val="FFFFFF"/>
                </a:solidFill>
                <a:latin typeface="Times New Roman" panose="02020603050405020304" pitchFamily="18" charset="0"/>
                <a:ea typeface="隶书" pitchFamily="49"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隶书" pitchFamily="49"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隶书" pitchFamily="49"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隶书" pitchFamily="49"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隶书" pitchFamily="49"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隶书" pitchFamily="49"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隶书" pitchFamily="49"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隶书" pitchFamily="49"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隶书" pitchFamily="49" charset="-122"/>
                <a:cs typeface="+mn-cs"/>
              </a:defRPr>
            </a:lvl9pPr>
          </a:lstStyle>
          <a:p>
            <a:pPr eaLnBrk="1" hangingPunct="1"/>
            <a:fld id="{5FFB980D-B09F-7E46-AEBE-F9C3296DC18D}" type="slidenum">
              <a:rPr lang="en-US" altLang="zh-CN" smtClean="0"/>
              <a:pPr eaLnBrk="1" hangingPunct="1"/>
              <a:t>3</a:t>
            </a:fld>
            <a:endParaRPr kumimoji="0" lang="en-US" altLang="zh-CN" sz="1800">
              <a:solidFill>
                <a:srgbClr val="FFFFFF"/>
              </a:solidFill>
            </a:endParaRPr>
          </a:p>
        </p:txBody>
      </p:sp>
    </p:spTree>
    <p:extLst>
      <p:ext uri="{BB962C8B-B14F-4D97-AF65-F5344CB8AC3E}">
        <p14:creationId xmlns:p14="http://schemas.microsoft.com/office/powerpoint/2010/main" val="29170674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5FEFF"/>
        </a:solidFill>
        <a:effectLst/>
      </p:bgPr>
    </p:bg>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30664035-EE7E-4A93-A2C8-150E3DA0691F}"/>
              </a:ext>
            </a:extLst>
          </p:cNvPr>
          <p:cNvSpPr>
            <a:spLocks noGrp="1" noChangeArrowheads="1"/>
          </p:cNvSpPr>
          <p:nvPr>
            <p:ph type="subTitle" idx="4294967295"/>
          </p:nvPr>
        </p:nvSpPr>
        <p:spPr>
          <a:xfrm>
            <a:off x="1143000" y="1821656"/>
            <a:ext cx="6286500" cy="3543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34591" indent="-267891" algn="just">
              <a:buClr>
                <a:srgbClr val="FF0000"/>
              </a:buClr>
              <a:buSzPct val="80000"/>
              <a:buFont typeface="Wingdings" panose="05000000000000000000" pitchFamily="2" charset="2"/>
              <a:buChar char="p"/>
            </a:pPr>
            <a:r>
              <a:rPr lang="zh-CN" altLang="en-US" sz="1650" b="0" dirty="0">
                <a:ea typeface="黑体" panose="02010609060101010101" pitchFamily="49" charset="-122"/>
              </a:rPr>
              <a:t>有时多次调用同一函数时用同样的实参，</a:t>
            </a:r>
            <a:r>
              <a:rPr lang="en-US" altLang="zh-CN" sz="1650" b="0" dirty="0">
                <a:ea typeface="黑体" panose="02010609060101010101" pitchFamily="49" charset="-122"/>
              </a:rPr>
              <a:t>C++</a:t>
            </a:r>
            <a:r>
              <a:rPr lang="zh-CN" altLang="en-US" sz="1650" b="0" dirty="0">
                <a:ea typeface="黑体" panose="02010609060101010101" pitchFamily="49" charset="-122"/>
              </a:rPr>
              <a:t>提供简单的处理办法，给形参一个默认值</a:t>
            </a:r>
            <a:endParaRPr lang="en-US" altLang="zh-CN" sz="1650" b="0" dirty="0">
              <a:ea typeface="黑体" panose="02010609060101010101" pitchFamily="49" charset="-122"/>
            </a:endParaRPr>
          </a:p>
          <a:p>
            <a:pPr marL="534591" indent="-267891" algn="just">
              <a:buClr>
                <a:srgbClr val="FF0000"/>
              </a:buClr>
              <a:buSzPct val="80000"/>
              <a:buNone/>
            </a:pPr>
            <a:r>
              <a:rPr lang="zh-CN" altLang="en-US" sz="1650" b="0" dirty="0">
                <a:ea typeface="黑体" panose="02010609060101010101" pitchFamily="49" charset="-122"/>
              </a:rPr>
              <a:t>     如有一函数声明</a:t>
            </a:r>
          </a:p>
          <a:p>
            <a:pPr marL="534591" indent="-267891" algn="just">
              <a:buClr>
                <a:srgbClr val="FF0000"/>
              </a:buClr>
              <a:buSzPct val="80000"/>
              <a:buNone/>
            </a:pPr>
            <a:r>
              <a:rPr lang="en-US" altLang="zh-CN" sz="1650" dirty="0">
                <a:solidFill>
                  <a:srgbClr val="0000FF"/>
                </a:solidFill>
              </a:rPr>
              <a:t>     float area(float r=6.5);</a:t>
            </a:r>
          </a:p>
          <a:p>
            <a:pPr marL="876300" lvl="1" indent="-267891" algn="just">
              <a:lnSpc>
                <a:spcPts val="2175"/>
              </a:lnSpc>
              <a:buClr>
                <a:srgbClr val="FF0000"/>
              </a:buClr>
              <a:buSzPct val="80000"/>
              <a:buFont typeface="Wingdings" panose="05000000000000000000" pitchFamily="2" charset="2"/>
              <a:buChar char="Ø"/>
            </a:pPr>
            <a:r>
              <a:rPr lang="zh-CN" altLang="en-US" sz="1500" b="0" dirty="0">
                <a:ea typeface="黑体" panose="02010609060101010101" pitchFamily="49" charset="-122"/>
              </a:rPr>
              <a:t>指定</a:t>
            </a:r>
            <a:r>
              <a:rPr lang="en-US" altLang="zh-CN" sz="1500" b="0" dirty="0">
                <a:ea typeface="黑体" panose="02010609060101010101" pitchFamily="49" charset="-122"/>
              </a:rPr>
              <a:t>r</a:t>
            </a:r>
            <a:r>
              <a:rPr lang="zh-CN" altLang="en-US" sz="1500" b="0" dirty="0">
                <a:ea typeface="黑体" panose="02010609060101010101" pitchFamily="49" charset="-122"/>
              </a:rPr>
              <a:t>的默认值为6.5，如果在调用此函数时，确认</a:t>
            </a:r>
            <a:r>
              <a:rPr lang="en-US" altLang="zh-CN" sz="1500" b="0" dirty="0">
                <a:ea typeface="黑体" panose="02010609060101010101" pitchFamily="49" charset="-122"/>
              </a:rPr>
              <a:t>r</a:t>
            </a:r>
            <a:r>
              <a:rPr lang="zh-CN" altLang="en-US" sz="1500" b="0" dirty="0">
                <a:ea typeface="黑体" panose="02010609060101010101" pitchFamily="49" charset="-122"/>
              </a:rPr>
              <a:t>的值为6.5，则可以不必给出实参的值，如</a:t>
            </a:r>
          </a:p>
          <a:p>
            <a:pPr marL="534591" indent="-267891" algn="just">
              <a:lnSpc>
                <a:spcPts val="2175"/>
              </a:lnSpc>
              <a:buClr>
                <a:srgbClr val="FF0000"/>
              </a:buClr>
              <a:buSzPct val="80000"/>
              <a:buNone/>
            </a:pPr>
            <a:r>
              <a:rPr lang="en-US" altLang="zh-CN" sz="1500" b="0" dirty="0">
                <a:solidFill>
                  <a:srgbClr val="0000FF"/>
                </a:solidFill>
                <a:ea typeface="黑体" panose="02010609060101010101" pitchFamily="49" charset="-122"/>
              </a:rPr>
              <a:t>               area( );                              //</a:t>
            </a:r>
            <a:r>
              <a:rPr lang="zh-CN" altLang="en-US" sz="1500" b="0" dirty="0">
                <a:solidFill>
                  <a:srgbClr val="0000FF"/>
                </a:solidFill>
                <a:ea typeface="黑体" panose="02010609060101010101" pitchFamily="49" charset="-122"/>
              </a:rPr>
              <a:t>相当于</a:t>
            </a:r>
            <a:r>
              <a:rPr lang="en-US" altLang="zh-CN" sz="1500" b="0" dirty="0">
                <a:solidFill>
                  <a:srgbClr val="0000FF"/>
                </a:solidFill>
                <a:ea typeface="黑体" panose="02010609060101010101" pitchFamily="49" charset="-122"/>
              </a:rPr>
              <a:t>area(6.5);</a:t>
            </a:r>
          </a:p>
          <a:p>
            <a:pPr marL="876300" lvl="1" indent="-267891" algn="just">
              <a:lnSpc>
                <a:spcPts val="2175"/>
              </a:lnSpc>
              <a:buClr>
                <a:srgbClr val="FF0000"/>
              </a:buClr>
              <a:buSzPct val="80000"/>
              <a:buFont typeface="Wingdings" panose="05000000000000000000" pitchFamily="2" charset="2"/>
              <a:buChar char="Ø"/>
            </a:pPr>
            <a:r>
              <a:rPr lang="zh-CN" altLang="en-US" sz="1500" b="0" dirty="0">
                <a:ea typeface="黑体" panose="02010609060101010101" pitchFamily="49" charset="-122"/>
              </a:rPr>
              <a:t>如果不想使形参取此默认值，则通过实参另行给出。如</a:t>
            </a:r>
            <a:endParaRPr lang="en-US" altLang="zh-CN" sz="1500" b="0" dirty="0">
              <a:ea typeface="黑体" panose="02010609060101010101" pitchFamily="49" charset="-122"/>
            </a:endParaRPr>
          </a:p>
          <a:p>
            <a:pPr marL="534591" indent="-267891" algn="just">
              <a:lnSpc>
                <a:spcPts val="2175"/>
              </a:lnSpc>
              <a:buClr>
                <a:srgbClr val="FF0000"/>
              </a:buClr>
              <a:buSzPct val="80000"/>
              <a:buNone/>
            </a:pPr>
            <a:r>
              <a:rPr lang="en-US" altLang="zh-CN" sz="1500" b="0" dirty="0">
                <a:solidFill>
                  <a:srgbClr val="0000FF"/>
                </a:solidFill>
                <a:ea typeface="黑体" panose="02010609060101010101" pitchFamily="49" charset="-122"/>
              </a:rPr>
              <a:t>               area(7.5);       //</a:t>
            </a:r>
            <a:r>
              <a:rPr lang="zh-CN" altLang="en-US" sz="1500" b="0" dirty="0">
                <a:solidFill>
                  <a:srgbClr val="0000FF"/>
                </a:solidFill>
                <a:ea typeface="黑体" panose="02010609060101010101" pitchFamily="49" charset="-122"/>
              </a:rPr>
              <a:t>形参得到的值为7.5，而不是6.5</a:t>
            </a:r>
          </a:p>
          <a:p>
            <a:pPr marL="534591" indent="-267891" algn="just">
              <a:buClr>
                <a:srgbClr val="FF0000"/>
              </a:buClr>
              <a:buSzPct val="80000"/>
              <a:buFont typeface="Wingdings" panose="05000000000000000000" pitchFamily="2" charset="2"/>
              <a:buChar char="p"/>
            </a:pPr>
            <a:endParaRPr lang="zh-CN" altLang="en-US" sz="1800" dirty="0"/>
          </a:p>
        </p:txBody>
      </p:sp>
      <p:sp>
        <p:nvSpPr>
          <p:cNvPr id="4" name="Rectangle 3">
            <a:extLst>
              <a:ext uri="{FF2B5EF4-FFF2-40B4-BE49-F238E27FC236}">
                <a16:creationId xmlns:a16="http://schemas.microsoft.com/office/drawing/2014/main" id="{DA4EF50B-C242-4DF9-8F4B-09DF3A019C46}"/>
              </a:ext>
            </a:extLst>
          </p:cNvPr>
          <p:cNvSpPr txBox="1">
            <a:spLocks noChangeArrowheads="1"/>
          </p:cNvSpPr>
          <p:nvPr/>
        </p:nvSpPr>
        <p:spPr bwMode="auto">
          <a:xfrm>
            <a:off x="1518047" y="1071563"/>
            <a:ext cx="6115050" cy="514350"/>
          </a:xfrm>
          <a:prstGeom prst="rect">
            <a:avLst/>
          </a:prstGeom>
          <a:noFill/>
          <a:ln>
            <a:miter lim="800000"/>
            <a:headEnd/>
            <a:tailEnd/>
          </a:ln>
        </p:spPr>
        <p:txBody>
          <a:bodyPr/>
          <a:lstStyle/>
          <a:p>
            <a:pPr>
              <a:lnSpc>
                <a:spcPct val="150000"/>
              </a:lnSpc>
              <a:defRPr/>
            </a:pPr>
            <a:r>
              <a:rPr lang="zh-CN" altLang="en-US" b="1" dirty="0">
                <a:solidFill>
                  <a:srgbClr val="800000"/>
                </a:solidFill>
                <a:effectLst>
                  <a:outerShdw blurRad="38100" dist="38100" dir="2700000" algn="tl">
                    <a:srgbClr val="000000"/>
                  </a:outerShdw>
                </a:effectLst>
                <a:latin typeface="Arial" charset="0"/>
                <a:ea typeface="黑体" pitchFamily="2" charset="-122"/>
                <a:cs typeface="+mj-cs"/>
              </a:rPr>
              <a:t>*4.</a:t>
            </a:r>
            <a:r>
              <a:rPr lang="en-US" altLang="zh-CN" b="1" dirty="0">
                <a:solidFill>
                  <a:srgbClr val="800000"/>
                </a:solidFill>
                <a:effectLst>
                  <a:outerShdw blurRad="38100" dist="38100" dir="2700000" algn="tl">
                    <a:srgbClr val="000000"/>
                  </a:outerShdw>
                </a:effectLst>
                <a:latin typeface="Arial" charset="0"/>
                <a:ea typeface="黑体" pitchFamily="2" charset="-122"/>
                <a:cs typeface="+mj-cs"/>
              </a:rPr>
              <a:t>10</a:t>
            </a:r>
            <a:r>
              <a:rPr lang="zh-CN" altLang="en-US" b="1" dirty="0">
                <a:solidFill>
                  <a:srgbClr val="800000"/>
                </a:solidFill>
                <a:effectLst>
                  <a:outerShdw blurRad="38100" dist="38100" dir="2700000" algn="tl">
                    <a:srgbClr val="000000"/>
                  </a:outerShdw>
                </a:effectLst>
                <a:latin typeface="Arial" charset="0"/>
                <a:ea typeface="黑体" pitchFamily="2" charset="-122"/>
                <a:cs typeface="+mj-cs"/>
              </a:rPr>
              <a:t> 有默认参数的函数</a:t>
            </a:r>
          </a:p>
        </p:txBody>
      </p:sp>
    </p:spTree>
    <p:extLst>
      <p:ext uri="{BB962C8B-B14F-4D97-AF65-F5344CB8AC3E}">
        <p14:creationId xmlns:p14="http://schemas.microsoft.com/office/powerpoint/2010/main" val="1310164943"/>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9230B865-170C-5E45-848E-75D14D9D5E14}"/>
              </a:ext>
            </a:extLst>
          </p:cNvPr>
          <p:cNvSpPr>
            <a:spLocks noGrp="1" noChangeArrowheads="1"/>
          </p:cNvSpPr>
          <p:nvPr>
            <p:ph type="ctrTitle"/>
          </p:nvPr>
        </p:nvSpPr>
        <p:spPr>
          <a:xfrm>
            <a:off x="1709738" y="998935"/>
            <a:ext cx="5829300" cy="57150"/>
          </a:xfrm>
        </p:spPr>
        <p:txBody>
          <a:bodyPr rtlCol="0" anchor="ctr">
            <a:normAutofit fontScale="90000"/>
          </a:bodyPr>
          <a:lstStyle/>
          <a:p>
            <a:pPr eaLnBrk="1" fontAlgn="auto" hangingPunct="1">
              <a:spcAft>
                <a:spcPts val="0"/>
              </a:spcAft>
              <a:defRPr/>
            </a:pPr>
            <a:endParaRPr lang="zh-CN" altLang="zh-CN" sz="3300"/>
          </a:p>
        </p:txBody>
      </p:sp>
      <p:sp>
        <p:nvSpPr>
          <p:cNvPr id="2" name="Rectangle 3">
            <a:extLst>
              <a:ext uri="{FF2B5EF4-FFF2-40B4-BE49-F238E27FC236}">
                <a16:creationId xmlns:a16="http://schemas.microsoft.com/office/drawing/2014/main" id="{422BBB7B-DDFC-B24F-9422-1AF3C1AB82D2}"/>
              </a:ext>
            </a:extLst>
          </p:cNvPr>
          <p:cNvSpPr>
            <a:spLocks noGrp="1" noChangeArrowheads="1"/>
          </p:cNvSpPr>
          <p:nvPr>
            <p:ph type="subTitle" idx="1"/>
          </p:nvPr>
        </p:nvSpPr>
        <p:spPr>
          <a:xfrm>
            <a:off x="1277541" y="998935"/>
            <a:ext cx="6588919" cy="4860131"/>
          </a:xfrm>
        </p:spPr>
        <p:txBody>
          <a:bodyPr/>
          <a:lstStyle/>
          <a:p>
            <a:pPr algn="l" eaLnBrk="1" hangingPunct="1"/>
            <a:endParaRPr lang="en-US" altLang="zh-CN" sz="2400">
              <a:latin typeface="楷体_GB2312" pitchFamily="49" charset="-122"/>
              <a:ea typeface="楷体_GB2312" pitchFamily="49" charset="-122"/>
            </a:endParaRPr>
          </a:p>
          <a:p>
            <a:pPr algn="l" eaLnBrk="1" hangingPunct="1"/>
            <a:r>
              <a:rPr lang="en-US" altLang="zh-CN" sz="2100">
                <a:solidFill>
                  <a:srgbClr val="FF0000"/>
                </a:solidFill>
                <a:latin typeface="楷体_GB2312" pitchFamily="49" charset="-122"/>
                <a:ea typeface="楷体_GB2312" pitchFamily="49" charset="-122"/>
              </a:rPr>
              <a:t>class Circle:public Figure {</a:t>
            </a:r>
            <a:r>
              <a:rPr lang="en-US" altLang="zh-CN" sz="2100">
                <a:latin typeface="楷体_GB2312" pitchFamily="49" charset="-122"/>
                <a:ea typeface="楷体_GB2312" pitchFamily="49" charset="-122"/>
              </a:rPr>
              <a:t>    </a:t>
            </a:r>
          </a:p>
          <a:p>
            <a:pPr algn="l" eaLnBrk="1" hangingPunct="1"/>
            <a:r>
              <a:rPr lang="en-US" altLang="zh-CN" sz="2100">
                <a:latin typeface="楷体_GB2312" pitchFamily="49" charset="-122"/>
                <a:ea typeface="楷体_GB2312" pitchFamily="49" charset="-122"/>
              </a:rPr>
              <a:t> public:</a:t>
            </a:r>
          </a:p>
          <a:p>
            <a:pPr algn="l" eaLnBrk="1" hangingPunct="1"/>
            <a:r>
              <a:rPr lang="en-US" altLang="zh-CN" sz="2100">
                <a:latin typeface="楷体_GB2312" pitchFamily="49" charset="-122"/>
                <a:ea typeface="楷体_GB2312" pitchFamily="49" charset="-122"/>
              </a:rPr>
              <a:t>  Circle(double a):Figure(a,a){  }</a:t>
            </a:r>
          </a:p>
          <a:p>
            <a:pPr algn="l" eaLnBrk="1" hangingPunct="1"/>
            <a:r>
              <a:rPr lang="en-US" altLang="zh-CN" sz="2100">
                <a:latin typeface="楷体_GB2312" pitchFamily="49" charset="-122"/>
                <a:ea typeface="楷体_GB2312" pitchFamily="49" charset="-122"/>
              </a:rPr>
              <a:t>  </a:t>
            </a:r>
            <a:r>
              <a:rPr lang="en-US" altLang="zh-CN" sz="2100">
                <a:solidFill>
                  <a:srgbClr val="0000FF"/>
                </a:solidFill>
                <a:latin typeface="楷体_GB2312" pitchFamily="49" charset="-122"/>
                <a:ea typeface="楷体_GB2312" pitchFamily="49" charset="-122"/>
              </a:rPr>
              <a:t>void area( ) </a:t>
            </a:r>
          </a:p>
          <a:p>
            <a:pPr algn="l" eaLnBrk="1" hangingPunct="1"/>
            <a:r>
              <a:rPr lang="en-US" altLang="zh-CN" sz="2100">
                <a:solidFill>
                  <a:srgbClr val="0000FF"/>
                </a:solidFill>
                <a:latin typeface="楷体_GB2312" pitchFamily="49" charset="-122"/>
                <a:ea typeface="楷体_GB2312" pitchFamily="49" charset="-122"/>
              </a:rPr>
              <a:t>  { cout&lt;&lt;"</a:t>
            </a:r>
            <a:r>
              <a:rPr lang="zh-CN" altLang="en-US" sz="2100">
                <a:solidFill>
                  <a:srgbClr val="0000FF"/>
                </a:solidFill>
                <a:latin typeface="楷体_GB2312" pitchFamily="49" charset="-122"/>
                <a:ea typeface="楷体_GB2312" pitchFamily="49" charset="-122"/>
              </a:rPr>
              <a:t>圆的半径是</a:t>
            </a:r>
            <a:r>
              <a:rPr lang="en-US" altLang="zh-CN" sz="2100">
                <a:solidFill>
                  <a:srgbClr val="0000FF"/>
                </a:solidFill>
                <a:latin typeface="楷体_GB2312" pitchFamily="49" charset="-122"/>
                <a:ea typeface="楷体_GB2312" pitchFamily="49" charset="-122"/>
              </a:rPr>
              <a:t>"&lt;&lt;x;</a:t>
            </a:r>
          </a:p>
          <a:p>
            <a:pPr algn="l" eaLnBrk="1" hangingPunct="1"/>
            <a:r>
              <a:rPr lang="en-US" altLang="zh-CN" sz="2100">
                <a:solidFill>
                  <a:srgbClr val="0000FF"/>
                </a:solidFill>
                <a:latin typeface="楷体_GB2312" pitchFamily="49" charset="-122"/>
                <a:ea typeface="楷体_GB2312" pitchFamily="49" charset="-122"/>
              </a:rPr>
              <a:t>    cout&lt;&lt;"</a:t>
            </a:r>
            <a:r>
              <a:rPr lang="zh-CN" altLang="en-US" sz="2100">
                <a:solidFill>
                  <a:srgbClr val="0000FF"/>
                </a:solidFill>
                <a:latin typeface="楷体_GB2312" pitchFamily="49" charset="-122"/>
                <a:ea typeface="楷体_GB2312" pitchFamily="49" charset="-122"/>
              </a:rPr>
              <a:t>，面积是</a:t>
            </a:r>
            <a:r>
              <a:rPr lang="en-US" altLang="zh-CN" sz="2100">
                <a:solidFill>
                  <a:srgbClr val="0000FF"/>
                </a:solidFill>
                <a:latin typeface="楷体_GB2312" pitchFamily="49" charset="-122"/>
                <a:ea typeface="楷体_GB2312" pitchFamily="49" charset="-122"/>
              </a:rPr>
              <a:t>"&lt;&lt;3.1416*x*x&lt;&lt;endl;}</a:t>
            </a:r>
            <a:r>
              <a:rPr lang="en-US" altLang="zh-CN" sz="2100">
                <a:latin typeface="楷体_GB2312" pitchFamily="49" charset="-122"/>
                <a:ea typeface="楷体_GB2312" pitchFamily="49" charset="-122"/>
              </a:rPr>
              <a:t> </a:t>
            </a:r>
          </a:p>
          <a:p>
            <a:pPr algn="l" eaLnBrk="1" hangingPunct="1"/>
            <a:r>
              <a:rPr lang="en-US" altLang="zh-CN" sz="2100">
                <a:solidFill>
                  <a:srgbClr val="FF0000"/>
                </a:solidFill>
                <a:latin typeface="楷体_GB2312" pitchFamily="49" charset="-122"/>
                <a:ea typeface="楷体_GB2312" pitchFamily="49" charset="-122"/>
              </a:rPr>
              <a:t> };</a:t>
            </a:r>
          </a:p>
        </p:txBody>
      </p:sp>
      <p:sp>
        <p:nvSpPr>
          <p:cNvPr id="8" name="灯片编号占位符 5">
            <a:extLst>
              <a:ext uri="{FF2B5EF4-FFF2-40B4-BE49-F238E27FC236}">
                <a16:creationId xmlns:a16="http://schemas.microsoft.com/office/drawing/2014/main" id="{858A6309-FA59-D948-84C2-819EE9CED0BE}"/>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algn="r" defTabSz="457200" rtl="0" eaLnBrk="1" fontAlgn="auto" hangingPunct="1">
              <a:spcBef>
                <a:spcPts val="0"/>
              </a:spcBef>
              <a:spcAft>
                <a:spcPts val="0"/>
              </a:spcAft>
              <a:defRPr sz="12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578BA9D8-80F9-EC49-ACA6-F087BF06F900}" type="slidenum">
              <a:rPr lang="en-US" altLang="zh-CN" smtClean="0"/>
              <a:pPr>
                <a:defRPr/>
              </a:pPr>
              <a:t>300</a:t>
            </a:fld>
            <a:endParaRPr lang="en-US" altLang="zh-CN"/>
          </a:p>
        </p:txBody>
      </p:sp>
      <p:sp>
        <p:nvSpPr>
          <p:cNvPr id="2001924" name="AutoShape 4">
            <a:extLst>
              <a:ext uri="{FF2B5EF4-FFF2-40B4-BE49-F238E27FC236}">
                <a16:creationId xmlns:a16="http://schemas.microsoft.com/office/drawing/2014/main" id="{B9E5771B-7573-EA45-894A-8759CF691A58}"/>
              </a:ext>
            </a:extLst>
          </p:cNvPr>
          <p:cNvSpPr>
            <a:spLocks/>
          </p:cNvSpPr>
          <p:nvPr/>
        </p:nvSpPr>
        <p:spPr bwMode="auto">
          <a:xfrm>
            <a:off x="4301729" y="4563666"/>
            <a:ext cx="2646759" cy="756047"/>
          </a:xfrm>
          <a:prstGeom prst="borderCallout2">
            <a:avLst>
              <a:gd name="adj1" fmla="val 11338"/>
              <a:gd name="adj2" fmla="val -2157"/>
              <a:gd name="adj3" fmla="val 11338"/>
              <a:gd name="adj4" fmla="val -33602"/>
              <a:gd name="adj5" fmla="val -217481"/>
              <a:gd name="adj6" fmla="val -66125"/>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20000"/>
              </a:spcBef>
              <a:buFontTx/>
              <a:buNone/>
            </a:pPr>
            <a:r>
              <a:rPr kumimoji="1" lang="en-US" altLang="zh-CN" sz="2100">
                <a:solidFill>
                  <a:srgbClr val="FF0000"/>
                </a:solidFill>
                <a:latin typeface="楷体_GB2312" pitchFamily="49" charset="-122"/>
                <a:ea typeface="楷体_GB2312" pitchFamily="49" charset="-122"/>
              </a:rPr>
              <a:t>  </a:t>
            </a:r>
            <a:r>
              <a:rPr kumimoji="1" lang="zh-CN" altLang="en-US" sz="1800" b="1">
                <a:solidFill>
                  <a:srgbClr val="FF0000"/>
                </a:solidFill>
                <a:latin typeface="楷体_GB2312" pitchFamily="49" charset="-122"/>
                <a:ea typeface="楷体_GB2312" pitchFamily="49" charset="-122"/>
              </a:rPr>
              <a:t>虚函数</a:t>
            </a:r>
            <a:r>
              <a:rPr kumimoji="1" lang="en-US" altLang="zh-CN" sz="1800" b="1">
                <a:solidFill>
                  <a:srgbClr val="FF0000"/>
                </a:solidFill>
                <a:latin typeface="楷体_GB2312" pitchFamily="49" charset="-122"/>
                <a:ea typeface="楷体_GB2312" pitchFamily="49" charset="-122"/>
              </a:rPr>
              <a:t>area()</a:t>
            </a:r>
            <a:r>
              <a:rPr kumimoji="1" lang="zh-CN" altLang="en-US" sz="1800" b="1">
                <a:solidFill>
                  <a:srgbClr val="FF0000"/>
                </a:solidFill>
                <a:latin typeface="楷体_GB2312" pitchFamily="49" charset="-122"/>
                <a:ea typeface="楷体_GB2312" pitchFamily="49" charset="-122"/>
              </a:rPr>
              <a:t>重新定义，用作求圆的面积</a:t>
            </a:r>
          </a:p>
        </p:txBody>
      </p:sp>
      <p:sp>
        <p:nvSpPr>
          <p:cNvPr id="2001925" name="Text Box 5">
            <a:extLst>
              <a:ext uri="{FF2B5EF4-FFF2-40B4-BE49-F238E27FC236}">
                <a16:creationId xmlns:a16="http://schemas.microsoft.com/office/drawing/2014/main" id="{42B76AB5-BB67-E04D-B0F5-20F4BEC30F9F}"/>
              </a:ext>
            </a:extLst>
          </p:cNvPr>
          <p:cNvSpPr txBox="1">
            <a:spLocks noChangeArrowheads="1"/>
          </p:cNvSpPr>
          <p:nvPr/>
        </p:nvSpPr>
        <p:spPr bwMode="auto">
          <a:xfrm>
            <a:off x="5922169" y="1322785"/>
            <a:ext cx="1565672" cy="692497"/>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20000"/>
              </a:spcBef>
              <a:buFontTx/>
              <a:buNone/>
            </a:pPr>
            <a:r>
              <a:rPr kumimoji="1" lang="en-US" altLang="zh-CN" sz="2100">
                <a:solidFill>
                  <a:srgbClr val="FF0000"/>
                </a:solidFill>
                <a:latin typeface="楷体_GB2312" pitchFamily="49" charset="-122"/>
                <a:ea typeface="楷体_GB2312" pitchFamily="49" charset="-122"/>
              </a:rPr>
              <a:t>  </a:t>
            </a:r>
            <a:r>
              <a:rPr kumimoji="1" lang="zh-CN" altLang="en-US" sz="1800" b="1">
                <a:solidFill>
                  <a:srgbClr val="FF0000"/>
                </a:solidFill>
                <a:latin typeface="楷体_GB2312" pitchFamily="49" charset="-122"/>
                <a:ea typeface="楷体_GB2312" pitchFamily="49" charset="-122"/>
              </a:rPr>
              <a:t>定义圆派生类</a:t>
            </a:r>
            <a:r>
              <a:rPr kumimoji="1" lang="en-US" altLang="zh-CN" sz="1800" b="1">
                <a:solidFill>
                  <a:srgbClr val="FF0000"/>
                </a:solidFill>
                <a:latin typeface="楷体_GB2312" pitchFamily="49" charset="-122"/>
                <a:ea typeface="楷体_GB2312" pitchFamily="49" charset="-122"/>
              </a:rPr>
              <a:t>Circle</a:t>
            </a:r>
          </a:p>
        </p:txBody>
      </p:sp>
    </p:spTree>
    <p:extLst>
      <p:ext uri="{BB962C8B-B14F-4D97-AF65-F5344CB8AC3E}">
        <p14:creationId xmlns:p14="http://schemas.microsoft.com/office/powerpoint/2010/main" val="18338402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01925"/>
                                        </p:tgtEl>
                                        <p:attrNameLst>
                                          <p:attrName>style.visibility</p:attrName>
                                        </p:attrNameLst>
                                      </p:cBhvr>
                                      <p:to>
                                        <p:strVal val="visible"/>
                                      </p:to>
                                    </p:set>
                                    <p:anim calcmode="lin" valueType="num">
                                      <p:cBhvr additive="base">
                                        <p:cTn id="7" dur="500" fill="hold"/>
                                        <p:tgtEl>
                                          <p:spTgt spid="2001925"/>
                                        </p:tgtEl>
                                        <p:attrNameLst>
                                          <p:attrName>ppt_x</p:attrName>
                                        </p:attrNameLst>
                                      </p:cBhvr>
                                      <p:tavLst>
                                        <p:tav tm="0">
                                          <p:val>
                                            <p:strVal val="#ppt_x"/>
                                          </p:val>
                                        </p:tav>
                                        <p:tav tm="100000">
                                          <p:val>
                                            <p:strVal val="#ppt_x"/>
                                          </p:val>
                                        </p:tav>
                                      </p:tavLst>
                                    </p:anim>
                                    <p:anim calcmode="lin" valueType="num">
                                      <p:cBhvr additive="base">
                                        <p:cTn id="8" dur="500" fill="hold"/>
                                        <p:tgtEl>
                                          <p:spTgt spid="200192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01924"/>
                                        </p:tgtEl>
                                        <p:attrNameLst>
                                          <p:attrName>style.visibility</p:attrName>
                                        </p:attrNameLst>
                                      </p:cBhvr>
                                      <p:to>
                                        <p:strVal val="visible"/>
                                      </p:to>
                                    </p:set>
                                    <p:anim calcmode="lin" valueType="num">
                                      <p:cBhvr additive="base">
                                        <p:cTn id="13" dur="500" fill="hold"/>
                                        <p:tgtEl>
                                          <p:spTgt spid="2001924"/>
                                        </p:tgtEl>
                                        <p:attrNameLst>
                                          <p:attrName>ppt_x</p:attrName>
                                        </p:attrNameLst>
                                      </p:cBhvr>
                                      <p:tavLst>
                                        <p:tav tm="0">
                                          <p:val>
                                            <p:strVal val="#ppt_x"/>
                                          </p:val>
                                        </p:tav>
                                        <p:tav tm="100000">
                                          <p:val>
                                            <p:strVal val="#ppt_x"/>
                                          </p:val>
                                        </p:tav>
                                      </p:tavLst>
                                    </p:anim>
                                    <p:anim calcmode="lin" valueType="num">
                                      <p:cBhvr additive="base">
                                        <p:cTn id="14" dur="500" fill="hold"/>
                                        <p:tgtEl>
                                          <p:spTgt spid="20019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1924" grpId="0" animBg="1"/>
      <p:bldP spid="2001925" grpId="0" animBg="1"/>
    </p:bld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348292F6-04B8-5F44-B916-17F3FE6295FB}"/>
              </a:ext>
            </a:extLst>
          </p:cNvPr>
          <p:cNvSpPr>
            <a:spLocks noGrp="1" noChangeArrowheads="1"/>
          </p:cNvSpPr>
          <p:nvPr>
            <p:ph type="ctrTitle"/>
          </p:nvPr>
        </p:nvSpPr>
        <p:spPr>
          <a:xfrm>
            <a:off x="1709738" y="998935"/>
            <a:ext cx="5829300" cy="57150"/>
          </a:xfrm>
        </p:spPr>
        <p:txBody>
          <a:bodyPr rtlCol="0" anchor="ctr">
            <a:normAutofit fontScale="90000"/>
          </a:bodyPr>
          <a:lstStyle/>
          <a:p>
            <a:pPr eaLnBrk="1" fontAlgn="auto" hangingPunct="1">
              <a:spcAft>
                <a:spcPts val="0"/>
              </a:spcAft>
              <a:defRPr/>
            </a:pPr>
            <a:endParaRPr lang="zh-CN" altLang="zh-CN" sz="3300"/>
          </a:p>
        </p:txBody>
      </p:sp>
      <p:sp>
        <p:nvSpPr>
          <p:cNvPr id="2" name="Rectangle 3">
            <a:extLst>
              <a:ext uri="{FF2B5EF4-FFF2-40B4-BE49-F238E27FC236}">
                <a16:creationId xmlns:a16="http://schemas.microsoft.com/office/drawing/2014/main" id="{1BC1A923-BA80-BC48-B18D-21C3227590FF}"/>
              </a:ext>
            </a:extLst>
          </p:cNvPr>
          <p:cNvSpPr>
            <a:spLocks noGrp="1" noChangeArrowheads="1"/>
          </p:cNvSpPr>
          <p:nvPr>
            <p:ph type="subTitle" idx="1"/>
          </p:nvPr>
        </p:nvSpPr>
        <p:spPr>
          <a:xfrm>
            <a:off x="1277541" y="1052512"/>
            <a:ext cx="6588919" cy="4806554"/>
          </a:xfrm>
        </p:spPr>
        <p:txBody>
          <a:bodyPr/>
          <a:lstStyle/>
          <a:p>
            <a:pPr algn="l" eaLnBrk="1" hangingPunct="1"/>
            <a:r>
              <a:rPr lang="en-US" altLang="zh-CN" sz="2100">
                <a:solidFill>
                  <a:srgbClr val="FF0000"/>
                </a:solidFill>
                <a:latin typeface="楷体_GB2312" pitchFamily="49" charset="-122"/>
                <a:ea typeface="楷体_GB2312" pitchFamily="49" charset="-122"/>
              </a:rPr>
              <a:t>int main( )</a:t>
            </a:r>
          </a:p>
          <a:p>
            <a:pPr algn="l" eaLnBrk="1" hangingPunct="1"/>
            <a:r>
              <a:rPr lang="en-US" altLang="zh-CN" sz="2100">
                <a:latin typeface="楷体_GB2312" pitchFamily="49" charset="-122"/>
                <a:ea typeface="楷体_GB2312" pitchFamily="49" charset="-122"/>
              </a:rPr>
              <a:t>{ Figure *p;            </a:t>
            </a:r>
            <a:r>
              <a:rPr lang="en-US" altLang="zh-CN" sz="2100">
                <a:solidFill>
                  <a:srgbClr val="0000FF"/>
                </a:solidFill>
                <a:latin typeface="楷体_GB2312" pitchFamily="49" charset="-122"/>
                <a:ea typeface="楷体_GB2312" pitchFamily="49" charset="-122"/>
              </a:rPr>
              <a:t>//</a:t>
            </a:r>
            <a:r>
              <a:rPr lang="zh-CN" altLang="en-US" sz="2100">
                <a:solidFill>
                  <a:srgbClr val="0000FF"/>
                </a:solidFill>
                <a:latin typeface="楷体_GB2312" pitchFamily="49" charset="-122"/>
                <a:ea typeface="楷体_GB2312" pitchFamily="49" charset="-122"/>
              </a:rPr>
              <a:t>定义基类指针</a:t>
            </a:r>
            <a:r>
              <a:rPr lang="en-US" altLang="zh-CN" sz="2100">
                <a:solidFill>
                  <a:srgbClr val="0000FF"/>
                </a:solidFill>
                <a:latin typeface="楷体_GB2312" pitchFamily="49" charset="-122"/>
                <a:ea typeface="楷体_GB2312" pitchFamily="49" charset="-122"/>
              </a:rPr>
              <a:t>p</a:t>
            </a:r>
          </a:p>
          <a:p>
            <a:pPr algn="l" eaLnBrk="1" hangingPunct="1"/>
            <a:r>
              <a:rPr lang="en-US" altLang="zh-CN" sz="2100">
                <a:latin typeface="楷体_GB2312" pitchFamily="49" charset="-122"/>
                <a:ea typeface="楷体_GB2312" pitchFamily="49" charset="-122"/>
              </a:rPr>
              <a:t> Triangle t(10.0,6.0);  </a:t>
            </a:r>
            <a:r>
              <a:rPr lang="en-US" altLang="zh-CN" sz="2100">
                <a:solidFill>
                  <a:srgbClr val="0000FF"/>
                </a:solidFill>
                <a:latin typeface="楷体_GB2312" pitchFamily="49" charset="-122"/>
                <a:ea typeface="楷体_GB2312" pitchFamily="49" charset="-122"/>
              </a:rPr>
              <a:t>//</a:t>
            </a:r>
            <a:r>
              <a:rPr lang="zh-CN" altLang="en-US" sz="2100">
                <a:solidFill>
                  <a:srgbClr val="0000FF"/>
                </a:solidFill>
                <a:latin typeface="楷体_GB2312" pitchFamily="49" charset="-122"/>
                <a:ea typeface="楷体_GB2312" pitchFamily="49" charset="-122"/>
              </a:rPr>
              <a:t>定义三角形类对象</a:t>
            </a:r>
            <a:r>
              <a:rPr lang="en-US" altLang="zh-CN" sz="2100">
                <a:solidFill>
                  <a:srgbClr val="0000FF"/>
                </a:solidFill>
                <a:latin typeface="楷体_GB2312" pitchFamily="49" charset="-122"/>
                <a:ea typeface="楷体_GB2312" pitchFamily="49" charset="-122"/>
              </a:rPr>
              <a:t>t</a:t>
            </a:r>
          </a:p>
          <a:p>
            <a:pPr algn="l" eaLnBrk="1" hangingPunct="1"/>
            <a:r>
              <a:rPr lang="en-US" altLang="zh-CN" sz="2100">
                <a:latin typeface="楷体_GB2312" pitchFamily="49" charset="-122"/>
                <a:ea typeface="楷体_GB2312" pitchFamily="49" charset="-122"/>
              </a:rPr>
              <a:t> Square s(10.0,6.0);    </a:t>
            </a:r>
            <a:r>
              <a:rPr lang="en-US" altLang="zh-CN" sz="2100">
                <a:solidFill>
                  <a:srgbClr val="0000FF"/>
                </a:solidFill>
                <a:latin typeface="楷体_GB2312" pitchFamily="49" charset="-122"/>
                <a:ea typeface="楷体_GB2312" pitchFamily="49" charset="-122"/>
              </a:rPr>
              <a:t>//</a:t>
            </a:r>
            <a:r>
              <a:rPr lang="zh-CN" altLang="en-US" sz="2100">
                <a:solidFill>
                  <a:srgbClr val="0000FF"/>
                </a:solidFill>
                <a:latin typeface="楷体_GB2312" pitchFamily="49" charset="-122"/>
                <a:ea typeface="楷体_GB2312" pitchFamily="49" charset="-122"/>
              </a:rPr>
              <a:t>定义矩形类对象</a:t>
            </a:r>
            <a:r>
              <a:rPr lang="en-US" altLang="zh-CN" sz="2100">
                <a:solidFill>
                  <a:srgbClr val="0000FF"/>
                </a:solidFill>
                <a:latin typeface="楷体_GB2312" pitchFamily="49" charset="-122"/>
                <a:ea typeface="楷体_GB2312" pitchFamily="49" charset="-122"/>
              </a:rPr>
              <a:t>s</a:t>
            </a:r>
          </a:p>
          <a:p>
            <a:pPr algn="l" eaLnBrk="1" hangingPunct="1"/>
            <a:r>
              <a:rPr lang="en-US" altLang="zh-CN" sz="2100">
                <a:latin typeface="楷体_GB2312" pitchFamily="49" charset="-122"/>
                <a:ea typeface="楷体_GB2312" pitchFamily="49" charset="-122"/>
              </a:rPr>
              <a:t> Circle c(10.0);        </a:t>
            </a:r>
            <a:r>
              <a:rPr lang="en-US" altLang="zh-CN" sz="2100">
                <a:solidFill>
                  <a:srgbClr val="0000FF"/>
                </a:solidFill>
                <a:latin typeface="楷体_GB2312" pitchFamily="49" charset="-122"/>
                <a:ea typeface="楷体_GB2312" pitchFamily="49" charset="-122"/>
              </a:rPr>
              <a:t>//</a:t>
            </a:r>
            <a:r>
              <a:rPr lang="zh-CN" altLang="en-US" sz="2100">
                <a:solidFill>
                  <a:srgbClr val="0000FF"/>
                </a:solidFill>
                <a:latin typeface="楷体_GB2312" pitchFamily="49" charset="-122"/>
                <a:ea typeface="楷体_GB2312" pitchFamily="49" charset="-122"/>
              </a:rPr>
              <a:t>定义圆类对象</a:t>
            </a:r>
            <a:r>
              <a:rPr lang="en-US" altLang="zh-CN" sz="2100">
                <a:solidFill>
                  <a:srgbClr val="0000FF"/>
                </a:solidFill>
                <a:latin typeface="楷体_GB2312" pitchFamily="49" charset="-122"/>
                <a:ea typeface="楷体_GB2312" pitchFamily="49" charset="-122"/>
              </a:rPr>
              <a:t>c</a:t>
            </a:r>
          </a:p>
          <a:p>
            <a:pPr algn="l" eaLnBrk="1" hangingPunct="1"/>
            <a:r>
              <a:rPr lang="en-US" altLang="zh-CN" sz="2100">
                <a:latin typeface="楷体_GB2312" pitchFamily="49" charset="-122"/>
                <a:ea typeface="楷体_GB2312" pitchFamily="49" charset="-122"/>
              </a:rPr>
              <a:t> </a:t>
            </a:r>
            <a:r>
              <a:rPr lang="en-US" altLang="zh-CN" sz="2100">
                <a:solidFill>
                  <a:srgbClr val="FF0000"/>
                </a:solidFill>
                <a:latin typeface="楷体_GB2312" pitchFamily="49" charset="-122"/>
                <a:ea typeface="楷体_GB2312" pitchFamily="49" charset="-122"/>
              </a:rPr>
              <a:t>p=&amp;t; p-&gt;area();     </a:t>
            </a:r>
            <a:endParaRPr lang="en-US" altLang="zh-CN" sz="2100">
              <a:solidFill>
                <a:srgbClr val="0000FF"/>
              </a:solidFill>
              <a:latin typeface="楷体_GB2312" pitchFamily="49" charset="-122"/>
              <a:ea typeface="楷体_GB2312" pitchFamily="49" charset="-122"/>
            </a:endParaRPr>
          </a:p>
          <a:p>
            <a:pPr algn="l" eaLnBrk="1" hangingPunct="1"/>
            <a:r>
              <a:rPr lang="en-US" altLang="zh-CN" sz="2100">
                <a:solidFill>
                  <a:srgbClr val="FF0000"/>
                </a:solidFill>
                <a:latin typeface="楷体_GB2312" pitchFamily="49" charset="-122"/>
                <a:ea typeface="楷体_GB2312" pitchFamily="49" charset="-122"/>
              </a:rPr>
              <a:t> p=&amp;s; p-&gt;area();     </a:t>
            </a:r>
            <a:endParaRPr lang="en-US" altLang="zh-CN" sz="2100">
              <a:solidFill>
                <a:srgbClr val="0000FF"/>
              </a:solidFill>
              <a:latin typeface="楷体_GB2312" pitchFamily="49" charset="-122"/>
              <a:ea typeface="楷体_GB2312" pitchFamily="49" charset="-122"/>
            </a:endParaRPr>
          </a:p>
          <a:p>
            <a:pPr algn="l" eaLnBrk="1" hangingPunct="1"/>
            <a:r>
              <a:rPr lang="en-US" altLang="zh-CN" sz="2100">
                <a:solidFill>
                  <a:srgbClr val="FF0000"/>
                </a:solidFill>
                <a:latin typeface="楷体_GB2312" pitchFamily="49" charset="-122"/>
                <a:ea typeface="楷体_GB2312" pitchFamily="49" charset="-122"/>
              </a:rPr>
              <a:t> p=&amp;c; p-&gt;area();     </a:t>
            </a:r>
            <a:endParaRPr lang="en-US" altLang="zh-CN" sz="2100">
              <a:solidFill>
                <a:srgbClr val="0000FF"/>
              </a:solidFill>
              <a:latin typeface="楷体_GB2312" pitchFamily="49" charset="-122"/>
              <a:ea typeface="楷体_GB2312" pitchFamily="49" charset="-122"/>
            </a:endParaRPr>
          </a:p>
          <a:p>
            <a:pPr algn="l" eaLnBrk="1" hangingPunct="1"/>
            <a:r>
              <a:rPr lang="en-US" altLang="zh-CN" sz="2100">
                <a:latin typeface="楷体_GB2312" pitchFamily="49" charset="-122"/>
                <a:ea typeface="楷体_GB2312" pitchFamily="49" charset="-122"/>
              </a:rPr>
              <a:t> return 0;  </a:t>
            </a:r>
          </a:p>
          <a:p>
            <a:pPr algn="l" eaLnBrk="1" hangingPunct="1"/>
            <a:r>
              <a:rPr lang="en-US" altLang="zh-CN" sz="2100">
                <a:solidFill>
                  <a:srgbClr val="FF0000"/>
                </a:solidFill>
                <a:latin typeface="楷体_GB2312" pitchFamily="49" charset="-122"/>
                <a:ea typeface="楷体_GB2312" pitchFamily="49" charset="-122"/>
              </a:rPr>
              <a:t>}</a:t>
            </a:r>
          </a:p>
        </p:txBody>
      </p:sp>
      <p:sp>
        <p:nvSpPr>
          <p:cNvPr id="9" name="灯片编号占位符 5">
            <a:extLst>
              <a:ext uri="{FF2B5EF4-FFF2-40B4-BE49-F238E27FC236}">
                <a16:creationId xmlns:a16="http://schemas.microsoft.com/office/drawing/2014/main" id="{7961E61E-ABAF-8A47-B1B3-4378B9C4326B}"/>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algn="r" defTabSz="457200" rtl="0" eaLnBrk="1" fontAlgn="auto" hangingPunct="1">
              <a:spcBef>
                <a:spcPts val="0"/>
              </a:spcBef>
              <a:spcAft>
                <a:spcPts val="0"/>
              </a:spcAft>
              <a:defRPr sz="12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578BA9D8-80F9-EC49-ACA6-F087BF06F900}" type="slidenum">
              <a:rPr lang="en-US" altLang="zh-CN" smtClean="0"/>
              <a:pPr>
                <a:defRPr/>
              </a:pPr>
              <a:t>301</a:t>
            </a:fld>
            <a:endParaRPr lang="en-US" altLang="zh-CN"/>
          </a:p>
        </p:txBody>
      </p:sp>
      <p:sp>
        <p:nvSpPr>
          <p:cNvPr id="2002948" name="AutoShape 4">
            <a:extLst>
              <a:ext uri="{FF2B5EF4-FFF2-40B4-BE49-F238E27FC236}">
                <a16:creationId xmlns:a16="http://schemas.microsoft.com/office/drawing/2014/main" id="{385F6421-2B3D-B644-AFE3-13C8A9FC145D}"/>
              </a:ext>
            </a:extLst>
          </p:cNvPr>
          <p:cNvSpPr>
            <a:spLocks/>
          </p:cNvSpPr>
          <p:nvPr/>
        </p:nvSpPr>
        <p:spPr bwMode="auto">
          <a:xfrm>
            <a:off x="4787503" y="3105150"/>
            <a:ext cx="2052638" cy="457200"/>
          </a:xfrm>
          <a:prstGeom prst="borderCallout2">
            <a:avLst>
              <a:gd name="adj1" fmla="val 18750"/>
              <a:gd name="adj2" fmla="val -2782"/>
              <a:gd name="adj3" fmla="val 18750"/>
              <a:gd name="adj4" fmla="val -28537"/>
              <a:gd name="adj5" fmla="val 26042"/>
              <a:gd name="adj6" fmla="val -54986"/>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kumimoji="1" lang="zh-CN" altLang="en-US" sz="1800" b="1">
                <a:solidFill>
                  <a:srgbClr val="0000FF"/>
                </a:solidFill>
                <a:latin typeface="Times New Roman" panose="02020603050405020304" pitchFamily="18" charset="0"/>
                <a:ea typeface="楷体_GB2312" pitchFamily="49" charset="-122"/>
              </a:rPr>
              <a:t>计算三角形的面积</a:t>
            </a:r>
          </a:p>
        </p:txBody>
      </p:sp>
      <p:sp>
        <p:nvSpPr>
          <p:cNvPr id="2002949" name="AutoShape 5">
            <a:extLst>
              <a:ext uri="{FF2B5EF4-FFF2-40B4-BE49-F238E27FC236}">
                <a16:creationId xmlns:a16="http://schemas.microsoft.com/office/drawing/2014/main" id="{4691FEF3-2D66-814B-BB4E-838EF081E860}"/>
              </a:ext>
            </a:extLst>
          </p:cNvPr>
          <p:cNvSpPr>
            <a:spLocks/>
          </p:cNvSpPr>
          <p:nvPr/>
        </p:nvSpPr>
        <p:spPr bwMode="auto">
          <a:xfrm>
            <a:off x="4733925" y="3752850"/>
            <a:ext cx="2052638" cy="457200"/>
          </a:xfrm>
          <a:prstGeom prst="borderCallout2">
            <a:avLst>
              <a:gd name="adj1" fmla="val 18750"/>
              <a:gd name="adj2" fmla="val -2782"/>
              <a:gd name="adj3" fmla="val 18750"/>
              <a:gd name="adj4" fmla="val -28884"/>
              <a:gd name="adj5" fmla="val -33333"/>
              <a:gd name="adj6" fmla="val -55569"/>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kumimoji="1" lang="zh-CN" altLang="en-US" sz="1800" b="1">
                <a:solidFill>
                  <a:srgbClr val="0000FF"/>
                </a:solidFill>
                <a:latin typeface="Times New Roman" panose="02020603050405020304" pitchFamily="18" charset="0"/>
                <a:ea typeface="楷体_GB2312" pitchFamily="49" charset="-122"/>
              </a:rPr>
              <a:t>计算矩形的面积</a:t>
            </a:r>
          </a:p>
        </p:txBody>
      </p:sp>
      <p:sp>
        <p:nvSpPr>
          <p:cNvPr id="2002950" name="AutoShape 6">
            <a:extLst>
              <a:ext uri="{FF2B5EF4-FFF2-40B4-BE49-F238E27FC236}">
                <a16:creationId xmlns:a16="http://schemas.microsoft.com/office/drawing/2014/main" id="{D9529AE8-9941-6841-8CF4-D6F5D4ABBF25}"/>
              </a:ext>
            </a:extLst>
          </p:cNvPr>
          <p:cNvSpPr>
            <a:spLocks/>
          </p:cNvSpPr>
          <p:nvPr/>
        </p:nvSpPr>
        <p:spPr bwMode="auto">
          <a:xfrm>
            <a:off x="4787504" y="4400550"/>
            <a:ext cx="1837134" cy="457200"/>
          </a:xfrm>
          <a:prstGeom prst="borderCallout2">
            <a:avLst>
              <a:gd name="adj1" fmla="val 18750"/>
              <a:gd name="adj2" fmla="val -3111"/>
              <a:gd name="adj3" fmla="val 18750"/>
              <a:gd name="adj4" fmla="val -31625"/>
              <a:gd name="adj5" fmla="val -83593"/>
              <a:gd name="adj6" fmla="val -60727"/>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kumimoji="1" lang="zh-CN" altLang="en-US" sz="1800" b="1">
                <a:solidFill>
                  <a:srgbClr val="0000FF"/>
                </a:solidFill>
                <a:latin typeface="Times New Roman" panose="02020603050405020304" pitchFamily="18" charset="0"/>
                <a:ea typeface="楷体_GB2312" pitchFamily="49" charset="-122"/>
              </a:rPr>
              <a:t>计算圆的面积</a:t>
            </a:r>
          </a:p>
        </p:txBody>
      </p:sp>
    </p:spTree>
    <p:extLst>
      <p:ext uri="{BB962C8B-B14F-4D97-AF65-F5344CB8AC3E}">
        <p14:creationId xmlns:p14="http://schemas.microsoft.com/office/powerpoint/2010/main" val="21643612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02948"/>
                                        </p:tgtEl>
                                        <p:attrNameLst>
                                          <p:attrName>style.visibility</p:attrName>
                                        </p:attrNameLst>
                                      </p:cBhvr>
                                      <p:to>
                                        <p:strVal val="visible"/>
                                      </p:to>
                                    </p:set>
                                    <p:anim calcmode="lin" valueType="num">
                                      <p:cBhvr additive="base">
                                        <p:cTn id="7" dur="500" fill="hold"/>
                                        <p:tgtEl>
                                          <p:spTgt spid="2002948"/>
                                        </p:tgtEl>
                                        <p:attrNameLst>
                                          <p:attrName>ppt_x</p:attrName>
                                        </p:attrNameLst>
                                      </p:cBhvr>
                                      <p:tavLst>
                                        <p:tav tm="0">
                                          <p:val>
                                            <p:strVal val="#ppt_x"/>
                                          </p:val>
                                        </p:tav>
                                        <p:tav tm="100000">
                                          <p:val>
                                            <p:strVal val="#ppt_x"/>
                                          </p:val>
                                        </p:tav>
                                      </p:tavLst>
                                    </p:anim>
                                    <p:anim calcmode="lin" valueType="num">
                                      <p:cBhvr additive="base">
                                        <p:cTn id="8" dur="500" fill="hold"/>
                                        <p:tgtEl>
                                          <p:spTgt spid="200294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02949"/>
                                        </p:tgtEl>
                                        <p:attrNameLst>
                                          <p:attrName>style.visibility</p:attrName>
                                        </p:attrNameLst>
                                      </p:cBhvr>
                                      <p:to>
                                        <p:strVal val="visible"/>
                                      </p:to>
                                    </p:set>
                                    <p:anim calcmode="lin" valueType="num">
                                      <p:cBhvr additive="base">
                                        <p:cTn id="13" dur="500" fill="hold"/>
                                        <p:tgtEl>
                                          <p:spTgt spid="2002949"/>
                                        </p:tgtEl>
                                        <p:attrNameLst>
                                          <p:attrName>ppt_x</p:attrName>
                                        </p:attrNameLst>
                                      </p:cBhvr>
                                      <p:tavLst>
                                        <p:tav tm="0">
                                          <p:val>
                                            <p:strVal val="#ppt_x"/>
                                          </p:val>
                                        </p:tav>
                                        <p:tav tm="100000">
                                          <p:val>
                                            <p:strVal val="#ppt_x"/>
                                          </p:val>
                                        </p:tav>
                                      </p:tavLst>
                                    </p:anim>
                                    <p:anim calcmode="lin" valueType="num">
                                      <p:cBhvr additive="base">
                                        <p:cTn id="14" dur="500" fill="hold"/>
                                        <p:tgtEl>
                                          <p:spTgt spid="2002949"/>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02950"/>
                                        </p:tgtEl>
                                        <p:attrNameLst>
                                          <p:attrName>style.visibility</p:attrName>
                                        </p:attrNameLst>
                                      </p:cBhvr>
                                      <p:to>
                                        <p:strVal val="visible"/>
                                      </p:to>
                                    </p:set>
                                    <p:anim calcmode="lin" valueType="num">
                                      <p:cBhvr additive="base">
                                        <p:cTn id="19" dur="500" fill="hold"/>
                                        <p:tgtEl>
                                          <p:spTgt spid="2002950"/>
                                        </p:tgtEl>
                                        <p:attrNameLst>
                                          <p:attrName>ppt_x</p:attrName>
                                        </p:attrNameLst>
                                      </p:cBhvr>
                                      <p:tavLst>
                                        <p:tav tm="0">
                                          <p:val>
                                            <p:strVal val="#ppt_x"/>
                                          </p:val>
                                        </p:tav>
                                        <p:tav tm="100000">
                                          <p:val>
                                            <p:strVal val="#ppt_x"/>
                                          </p:val>
                                        </p:tav>
                                      </p:tavLst>
                                    </p:anim>
                                    <p:anim calcmode="lin" valueType="num">
                                      <p:cBhvr additive="base">
                                        <p:cTn id="20" dur="500" fill="hold"/>
                                        <p:tgtEl>
                                          <p:spTgt spid="20029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2948" grpId="0" animBg="1"/>
      <p:bldP spid="2002949" grpId="0" animBg="1"/>
      <p:bldP spid="2002950" grpId="0" animBg="1"/>
    </p:bld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83D44395-2AF6-484D-81E4-FF957FD311A0}"/>
              </a:ext>
            </a:extLst>
          </p:cNvPr>
          <p:cNvSpPr>
            <a:spLocks noGrp="1" noChangeArrowheads="1"/>
          </p:cNvSpPr>
          <p:nvPr>
            <p:ph type="ctrTitle"/>
          </p:nvPr>
        </p:nvSpPr>
        <p:spPr>
          <a:xfrm>
            <a:off x="1714500" y="1028700"/>
            <a:ext cx="5829300" cy="57150"/>
          </a:xfrm>
        </p:spPr>
        <p:txBody>
          <a:bodyPr rtlCol="0" anchor="ctr">
            <a:normAutofit fontScale="90000"/>
          </a:bodyPr>
          <a:lstStyle/>
          <a:p>
            <a:pPr eaLnBrk="1" fontAlgn="auto" hangingPunct="1">
              <a:spcAft>
                <a:spcPts val="0"/>
              </a:spcAft>
              <a:defRPr/>
            </a:pPr>
            <a:endParaRPr lang="zh-CN" altLang="zh-CN" sz="3300"/>
          </a:p>
        </p:txBody>
      </p:sp>
      <p:sp>
        <p:nvSpPr>
          <p:cNvPr id="2003971" name="Rectangle 3">
            <a:extLst>
              <a:ext uri="{FF2B5EF4-FFF2-40B4-BE49-F238E27FC236}">
                <a16:creationId xmlns:a16="http://schemas.microsoft.com/office/drawing/2014/main" id="{CBC85182-6CCB-ED44-8D0E-76EFF2CC3FF3}"/>
              </a:ext>
            </a:extLst>
          </p:cNvPr>
          <p:cNvSpPr>
            <a:spLocks noGrp="1" noChangeArrowheads="1"/>
          </p:cNvSpPr>
          <p:nvPr>
            <p:ph type="subTitle" idx="1"/>
          </p:nvPr>
        </p:nvSpPr>
        <p:spPr>
          <a:xfrm>
            <a:off x="1314450" y="1085850"/>
            <a:ext cx="6572250" cy="4686300"/>
          </a:xfrm>
        </p:spPr>
        <p:txBody>
          <a:bodyPr/>
          <a:lstStyle/>
          <a:p>
            <a:pPr algn="l" eaLnBrk="1" hangingPunct="1"/>
            <a:endParaRPr lang="en-US" altLang="zh-CN" sz="2400">
              <a:solidFill>
                <a:srgbClr val="FF0000"/>
              </a:solidFill>
              <a:latin typeface="楷体_GB2312" pitchFamily="49" charset="-122"/>
              <a:ea typeface="楷体_GB2312" pitchFamily="49" charset="-122"/>
            </a:endParaRPr>
          </a:p>
          <a:p>
            <a:pPr algn="l" eaLnBrk="1" hangingPunct="1"/>
            <a:r>
              <a:rPr lang="en-US" altLang="zh-CN" sz="2400">
                <a:solidFill>
                  <a:srgbClr val="0033CC"/>
                </a:solidFill>
                <a:latin typeface="楷体_GB2312" pitchFamily="49" charset="-122"/>
                <a:ea typeface="楷体_GB2312" pitchFamily="49" charset="-122"/>
              </a:rPr>
              <a:t>2.</a:t>
            </a:r>
            <a:r>
              <a:rPr lang="zh-CN" altLang="en-US" sz="2400">
                <a:solidFill>
                  <a:srgbClr val="0033CC"/>
                </a:solidFill>
                <a:latin typeface="楷体_GB2312" pitchFamily="49" charset="-122"/>
                <a:ea typeface="楷体_GB2312" pitchFamily="49" charset="-122"/>
              </a:rPr>
              <a:t>纯虚函数</a:t>
            </a:r>
          </a:p>
          <a:p>
            <a:pPr algn="just" eaLnBrk="1" hangingPunct="1"/>
            <a:r>
              <a:rPr lang="en-US" altLang="zh-CN" sz="2100">
                <a:latin typeface="楷体_GB2312" pitchFamily="49" charset="-122"/>
                <a:ea typeface="楷体_GB2312" pitchFamily="49" charset="-122"/>
                <a:cs typeface="Times New Roman" panose="02020603050405020304" pitchFamily="18" charset="0"/>
              </a:rPr>
              <a:t>class Figure {</a:t>
            </a:r>
          </a:p>
          <a:p>
            <a:pPr algn="just" eaLnBrk="1" hangingPunct="1"/>
            <a:r>
              <a:rPr lang="en-US" altLang="zh-CN" sz="2100">
                <a:latin typeface="楷体_GB2312" pitchFamily="49" charset="-122"/>
                <a:ea typeface="楷体_GB2312" pitchFamily="49" charset="-122"/>
                <a:cs typeface="Times New Roman" panose="02020603050405020304" pitchFamily="18" charset="0"/>
              </a:rPr>
              <a:t> protected:</a:t>
            </a:r>
          </a:p>
          <a:p>
            <a:pPr algn="just" eaLnBrk="1" hangingPunct="1"/>
            <a:r>
              <a:rPr lang="en-US" altLang="zh-CN" sz="2100">
                <a:latin typeface="楷体_GB2312" pitchFamily="49" charset="-122"/>
                <a:ea typeface="楷体_GB2312" pitchFamily="49" charset="-122"/>
                <a:cs typeface="Times New Roman" panose="02020603050405020304" pitchFamily="18" charset="0"/>
              </a:rPr>
              <a:t>  double x,y;</a:t>
            </a:r>
          </a:p>
          <a:p>
            <a:pPr algn="just" eaLnBrk="1" hangingPunct="1"/>
            <a:r>
              <a:rPr lang="en-US" altLang="zh-CN" sz="2100">
                <a:latin typeface="楷体_GB2312" pitchFamily="49" charset="-122"/>
                <a:ea typeface="楷体_GB2312" pitchFamily="49" charset="-122"/>
                <a:cs typeface="Times New Roman" panose="02020603050405020304" pitchFamily="18" charset="0"/>
              </a:rPr>
              <a:t> public:</a:t>
            </a:r>
          </a:p>
          <a:p>
            <a:pPr algn="just" eaLnBrk="1" hangingPunct="1"/>
            <a:r>
              <a:rPr lang="en-US" altLang="zh-CN" sz="2100">
                <a:latin typeface="楷体_GB2312" pitchFamily="49" charset="-122"/>
                <a:ea typeface="楷体_GB2312" pitchFamily="49" charset="-122"/>
                <a:cs typeface="Times New Roman" panose="02020603050405020304" pitchFamily="18" charset="0"/>
              </a:rPr>
              <a:t>  Figure(double a,double b){ x=a; y=b; }</a:t>
            </a:r>
          </a:p>
          <a:p>
            <a:pPr algn="just" eaLnBrk="1" hangingPunct="1"/>
            <a:r>
              <a:rPr lang="en-US" altLang="zh-CN" sz="2100">
                <a:solidFill>
                  <a:srgbClr val="FF3300"/>
                </a:solidFill>
                <a:latin typeface="楷体_GB2312" pitchFamily="49" charset="-122"/>
                <a:ea typeface="楷体_GB2312" pitchFamily="49" charset="-122"/>
                <a:cs typeface="Times New Roman" panose="02020603050405020304" pitchFamily="18" charset="0"/>
              </a:rPr>
              <a:t> virtual </a:t>
            </a:r>
            <a:r>
              <a:rPr lang="en-US" altLang="zh-CN" sz="2100">
                <a:solidFill>
                  <a:srgbClr val="0000FF"/>
                </a:solidFill>
                <a:latin typeface="楷体_GB2312" pitchFamily="49" charset="-122"/>
                <a:ea typeface="楷体_GB2312" pitchFamily="49" charset="-122"/>
                <a:cs typeface="Times New Roman" panose="02020603050405020304" pitchFamily="18" charset="0"/>
              </a:rPr>
              <a:t>void area( )</a:t>
            </a:r>
          </a:p>
          <a:p>
            <a:pPr algn="l" eaLnBrk="1" hangingPunct="1"/>
            <a:r>
              <a:rPr lang="en-US" altLang="zh-CN" sz="2100">
                <a:solidFill>
                  <a:srgbClr val="0000FF"/>
                </a:solidFill>
                <a:latin typeface="楷体_GB2312" pitchFamily="49" charset="-122"/>
                <a:ea typeface="楷体_GB2312" pitchFamily="49" charset="-122"/>
              </a:rPr>
              <a:t> { cout&lt;&lt;"</a:t>
            </a:r>
            <a:r>
              <a:rPr lang="zh-CN" altLang="en-US" sz="2100">
                <a:solidFill>
                  <a:srgbClr val="0000FF"/>
                </a:solidFill>
                <a:latin typeface="楷体_GB2312" pitchFamily="49" charset="-122"/>
                <a:ea typeface="楷体_GB2312" pitchFamily="49" charset="-122"/>
              </a:rPr>
              <a:t>在基类中定义的虚函数</a:t>
            </a:r>
            <a:r>
              <a:rPr lang="en-US" altLang="zh-CN" sz="2100">
                <a:solidFill>
                  <a:srgbClr val="0000FF"/>
                </a:solidFill>
                <a:latin typeface="楷体_GB2312" pitchFamily="49" charset="-122"/>
                <a:ea typeface="楷体_GB2312" pitchFamily="49" charset="-122"/>
              </a:rPr>
              <a:t>\n";  }</a:t>
            </a:r>
            <a:r>
              <a:rPr lang="en-US" altLang="zh-CN" sz="2100">
                <a:latin typeface="楷体_GB2312" pitchFamily="49" charset="-122"/>
                <a:ea typeface="楷体_GB2312" pitchFamily="49" charset="-122"/>
              </a:rPr>
              <a:t> </a:t>
            </a:r>
          </a:p>
          <a:p>
            <a:pPr algn="l" eaLnBrk="1" hangingPunct="1"/>
            <a:r>
              <a:rPr lang="en-US" altLang="zh-CN" sz="2100">
                <a:latin typeface="楷体_GB2312" pitchFamily="49" charset="-122"/>
                <a:ea typeface="楷体_GB2312" pitchFamily="49" charset="-122"/>
              </a:rPr>
              <a:t>};</a:t>
            </a:r>
          </a:p>
        </p:txBody>
      </p:sp>
      <p:sp>
        <p:nvSpPr>
          <p:cNvPr id="7" name="灯片编号占位符 5">
            <a:extLst>
              <a:ext uri="{FF2B5EF4-FFF2-40B4-BE49-F238E27FC236}">
                <a16:creationId xmlns:a16="http://schemas.microsoft.com/office/drawing/2014/main" id="{636ADD54-8CA4-784C-95EB-FFAAD81D9DC8}"/>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algn="r" defTabSz="457200" rtl="0" eaLnBrk="1" fontAlgn="auto" hangingPunct="1">
              <a:spcBef>
                <a:spcPts val="0"/>
              </a:spcBef>
              <a:spcAft>
                <a:spcPts val="0"/>
              </a:spcAft>
              <a:defRPr sz="12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578BA9D8-80F9-EC49-ACA6-F087BF06F900}" type="slidenum">
              <a:rPr lang="en-US" altLang="zh-CN" smtClean="0"/>
              <a:pPr>
                <a:defRPr/>
              </a:pPr>
              <a:t>302</a:t>
            </a:fld>
            <a:endParaRPr lang="en-US" altLang="zh-CN"/>
          </a:p>
        </p:txBody>
      </p:sp>
      <p:sp>
        <p:nvSpPr>
          <p:cNvPr id="2003972" name="AutoShape 4">
            <a:extLst>
              <a:ext uri="{FF2B5EF4-FFF2-40B4-BE49-F238E27FC236}">
                <a16:creationId xmlns:a16="http://schemas.microsoft.com/office/drawing/2014/main" id="{C6522D5A-ACA8-344D-80C1-8A89C8C8DF3B}"/>
              </a:ext>
            </a:extLst>
          </p:cNvPr>
          <p:cNvSpPr>
            <a:spLocks/>
          </p:cNvSpPr>
          <p:nvPr/>
        </p:nvSpPr>
        <p:spPr bwMode="auto">
          <a:xfrm>
            <a:off x="4108848" y="1771651"/>
            <a:ext cx="3378994" cy="1278731"/>
          </a:xfrm>
          <a:prstGeom prst="borderCallout2">
            <a:avLst>
              <a:gd name="adj1" fmla="val 6704"/>
              <a:gd name="adj2" fmla="val -1690"/>
              <a:gd name="adj3" fmla="val 6704"/>
              <a:gd name="adj4" fmla="val -23361"/>
              <a:gd name="adj5" fmla="val 174954"/>
              <a:gd name="adj6" fmla="val -46514"/>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kumimoji="1" lang="en-US" altLang="zh-CN" sz="2100">
                <a:solidFill>
                  <a:srgbClr val="FF0000"/>
                </a:solidFill>
                <a:latin typeface="楷体_GB2312" pitchFamily="49" charset="-122"/>
                <a:ea typeface="楷体_GB2312" pitchFamily="49" charset="-122"/>
              </a:rPr>
              <a:t>   </a:t>
            </a:r>
            <a:r>
              <a:rPr kumimoji="1" lang="zh-CN" altLang="en-US" sz="1800" b="1">
                <a:solidFill>
                  <a:srgbClr val="FF0000"/>
                </a:solidFill>
                <a:latin typeface="楷体_GB2312" pitchFamily="49" charset="-122"/>
                <a:ea typeface="楷体_GB2312" pitchFamily="49" charset="-122"/>
              </a:rPr>
              <a:t>基类本身并不需要这个虚函数，而是</a:t>
            </a:r>
            <a:r>
              <a:rPr kumimoji="1" lang="zh-CN" altLang="en-US" sz="1800" b="1" u="sng">
                <a:solidFill>
                  <a:srgbClr val="FF0000"/>
                </a:solidFill>
                <a:latin typeface="楷体_GB2312" pitchFamily="49" charset="-122"/>
                <a:ea typeface="楷体_GB2312" pitchFamily="49" charset="-122"/>
              </a:rPr>
              <a:t>为派生类提供一个</a:t>
            </a:r>
            <a:r>
              <a:rPr kumimoji="1" lang="zh-CN" altLang="en-US" sz="1800" b="1" u="sng">
                <a:solidFill>
                  <a:srgbClr val="000099"/>
                </a:solidFill>
                <a:latin typeface="楷体_GB2312" pitchFamily="49" charset="-122"/>
                <a:ea typeface="楷体_GB2312" pitchFamily="49" charset="-122"/>
              </a:rPr>
              <a:t>公共接口</a:t>
            </a:r>
            <a:r>
              <a:rPr kumimoji="1" lang="en-US" altLang="zh-CN" sz="1800" b="1">
                <a:solidFill>
                  <a:srgbClr val="FF0000"/>
                </a:solidFill>
                <a:latin typeface="楷体_GB2312" pitchFamily="49" charset="-122"/>
                <a:ea typeface="楷体_GB2312" pitchFamily="49" charset="-122"/>
              </a:rPr>
              <a:t>,</a:t>
            </a:r>
            <a:r>
              <a:rPr kumimoji="1" lang="zh-CN" altLang="en-US" sz="1800" b="1">
                <a:solidFill>
                  <a:srgbClr val="FF0000"/>
                </a:solidFill>
                <a:latin typeface="楷体_GB2312" pitchFamily="49" charset="-122"/>
                <a:ea typeface="楷体_GB2312" pitchFamily="49" charset="-122"/>
              </a:rPr>
              <a:t>以便派生类根据需要重新定义虚函数。</a:t>
            </a:r>
          </a:p>
        </p:txBody>
      </p:sp>
    </p:spTree>
    <p:extLst>
      <p:ext uri="{BB962C8B-B14F-4D97-AF65-F5344CB8AC3E}">
        <p14:creationId xmlns:p14="http://schemas.microsoft.com/office/powerpoint/2010/main" val="42273276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003971">
                                            <p:txEl>
                                              <p:pRg st="1" end="1"/>
                                            </p:txEl>
                                          </p:spTgt>
                                        </p:tgtEl>
                                        <p:attrNameLst>
                                          <p:attrName>style.visibility</p:attrName>
                                        </p:attrNameLst>
                                      </p:cBhvr>
                                      <p:to>
                                        <p:strVal val="visible"/>
                                      </p:to>
                                    </p:set>
                                    <p:anim calcmode="lin" valueType="num">
                                      <p:cBhvr additive="base">
                                        <p:cTn id="7" dur="500" fill="hold"/>
                                        <p:tgtEl>
                                          <p:spTgt spid="200397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039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003971">
                                            <p:txEl>
                                              <p:pRg st="2" end="2"/>
                                            </p:txEl>
                                          </p:spTgt>
                                        </p:tgtEl>
                                        <p:attrNameLst>
                                          <p:attrName>style.visibility</p:attrName>
                                        </p:attrNameLst>
                                      </p:cBhvr>
                                      <p:to>
                                        <p:strVal val="visible"/>
                                      </p:to>
                                    </p:set>
                                    <p:anim calcmode="lin" valueType="num">
                                      <p:cBhvr additive="base">
                                        <p:cTn id="13" dur="500" fill="hold"/>
                                        <p:tgtEl>
                                          <p:spTgt spid="200397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03971">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003971">
                                            <p:txEl>
                                              <p:pRg st="3" end="3"/>
                                            </p:txEl>
                                          </p:spTgt>
                                        </p:tgtEl>
                                        <p:attrNameLst>
                                          <p:attrName>style.visibility</p:attrName>
                                        </p:attrNameLst>
                                      </p:cBhvr>
                                      <p:to>
                                        <p:strVal val="visible"/>
                                      </p:to>
                                    </p:set>
                                    <p:anim calcmode="lin" valueType="num">
                                      <p:cBhvr additive="base">
                                        <p:cTn id="17" dur="500" fill="hold"/>
                                        <p:tgtEl>
                                          <p:spTgt spid="2003971">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003971">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003971">
                                            <p:txEl>
                                              <p:pRg st="4" end="4"/>
                                            </p:txEl>
                                          </p:spTgt>
                                        </p:tgtEl>
                                        <p:attrNameLst>
                                          <p:attrName>style.visibility</p:attrName>
                                        </p:attrNameLst>
                                      </p:cBhvr>
                                      <p:to>
                                        <p:strVal val="visible"/>
                                      </p:to>
                                    </p:set>
                                    <p:anim calcmode="lin" valueType="num">
                                      <p:cBhvr additive="base">
                                        <p:cTn id="21" dur="500" fill="hold"/>
                                        <p:tgtEl>
                                          <p:spTgt spid="2003971">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003971">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003971">
                                            <p:txEl>
                                              <p:pRg st="5" end="5"/>
                                            </p:txEl>
                                          </p:spTgt>
                                        </p:tgtEl>
                                        <p:attrNameLst>
                                          <p:attrName>style.visibility</p:attrName>
                                        </p:attrNameLst>
                                      </p:cBhvr>
                                      <p:to>
                                        <p:strVal val="visible"/>
                                      </p:to>
                                    </p:set>
                                    <p:anim calcmode="lin" valueType="num">
                                      <p:cBhvr additive="base">
                                        <p:cTn id="25" dur="500" fill="hold"/>
                                        <p:tgtEl>
                                          <p:spTgt spid="2003971">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03971">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003971">
                                            <p:txEl>
                                              <p:pRg st="6" end="6"/>
                                            </p:txEl>
                                          </p:spTgt>
                                        </p:tgtEl>
                                        <p:attrNameLst>
                                          <p:attrName>style.visibility</p:attrName>
                                        </p:attrNameLst>
                                      </p:cBhvr>
                                      <p:to>
                                        <p:strVal val="visible"/>
                                      </p:to>
                                    </p:set>
                                    <p:anim calcmode="lin" valueType="num">
                                      <p:cBhvr additive="base">
                                        <p:cTn id="29" dur="500" fill="hold"/>
                                        <p:tgtEl>
                                          <p:spTgt spid="2003971">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003971">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003971">
                                            <p:txEl>
                                              <p:pRg st="7" end="7"/>
                                            </p:txEl>
                                          </p:spTgt>
                                        </p:tgtEl>
                                        <p:attrNameLst>
                                          <p:attrName>style.visibility</p:attrName>
                                        </p:attrNameLst>
                                      </p:cBhvr>
                                      <p:to>
                                        <p:strVal val="visible"/>
                                      </p:to>
                                    </p:set>
                                    <p:anim calcmode="lin" valueType="num">
                                      <p:cBhvr additive="base">
                                        <p:cTn id="33" dur="500" fill="hold"/>
                                        <p:tgtEl>
                                          <p:spTgt spid="2003971">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03971">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003971">
                                            <p:txEl>
                                              <p:pRg st="8" end="8"/>
                                            </p:txEl>
                                          </p:spTgt>
                                        </p:tgtEl>
                                        <p:attrNameLst>
                                          <p:attrName>style.visibility</p:attrName>
                                        </p:attrNameLst>
                                      </p:cBhvr>
                                      <p:to>
                                        <p:strVal val="visible"/>
                                      </p:to>
                                    </p:set>
                                    <p:anim calcmode="lin" valueType="num">
                                      <p:cBhvr additive="base">
                                        <p:cTn id="37" dur="500" fill="hold"/>
                                        <p:tgtEl>
                                          <p:spTgt spid="2003971">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003971">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003971">
                                            <p:txEl>
                                              <p:pRg st="9" end="9"/>
                                            </p:txEl>
                                          </p:spTgt>
                                        </p:tgtEl>
                                        <p:attrNameLst>
                                          <p:attrName>style.visibility</p:attrName>
                                        </p:attrNameLst>
                                      </p:cBhvr>
                                      <p:to>
                                        <p:strVal val="visible"/>
                                      </p:to>
                                    </p:set>
                                    <p:anim calcmode="lin" valueType="num">
                                      <p:cBhvr additive="base">
                                        <p:cTn id="41" dur="500" fill="hold"/>
                                        <p:tgtEl>
                                          <p:spTgt spid="2003971">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003971">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003972"/>
                                        </p:tgtEl>
                                        <p:attrNameLst>
                                          <p:attrName>style.visibility</p:attrName>
                                        </p:attrNameLst>
                                      </p:cBhvr>
                                      <p:to>
                                        <p:strVal val="visible"/>
                                      </p:to>
                                    </p:set>
                                    <p:anim calcmode="lin" valueType="num">
                                      <p:cBhvr additive="base">
                                        <p:cTn id="47" dur="500" fill="hold"/>
                                        <p:tgtEl>
                                          <p:spTgt spid="2003972"/>
                                        </p:tgtEl>
                                        <p:attrNameLst>
                                          <p:attrName>ppt_x</p:attrName>
                                        </p:attrNameLst>
                                      </p:cBhvr>
                                      <p:tavLst>
                                        <p:tav tm="0">
                                          <p:val>
                                            <p:strVal val="#ppt_x"/>
                                          </p:val>
                                        </p:tav>
                                        <p:tav tm="100000">
                                          <p:val>
                                            <p:strVal val="#ppt_x"/>
                                          </p:val>
                                        </p:tav>
                                      </p:tavLst>
                                    </p:anim>
                                    <p:anim calcmode="lin" valueType="num">
                                      <p:cBhvr additive="base">
                                        <p:cTn id="48" dur="500" fill="hold"/>
                                        <p:tgtEl>
                                          <p:spTgt spid="20039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3972" grpId="0" animBg="1"/>
    </p:bld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0D52E892-3F4E-3D47-9BC4-897887406268}"/>
              </a:ext>
            </a:extLst>
          </p:cNvPr>
          <p:cNvSpPr>
            <a:spLocks noGrp="1" noChangeArrowheads="1"/>
          </p:cNvSpPr>
          <p:nvPr>
            <p:ph type="ctrTitle"/>
          </p:nvPr>
        </p:nvSpPr>
        <p:spPr>
          <a:xfrm>
            <a:off x="1714500" y="1028700"/>
            <a:ext cx="5829300" cy="57150"/>
          </a:xfrm>
        </p:spPr>
        <p:txBody>
          <a:bodyPr rtlCol="0" anchor="ctr">
            <a:normAutofit fontScale="90000"/>
          </a:bodyPr>
          <a:lstStyle/>
          <a:p>
            <a:pPr eaLnBrk="1" fontAlgn="auto" hangingPunct="1">
              <a:spcAft>
                <a:spcPts val="0"/>
              </a:spcAft>
              <a:defRPr/>
            </a:pPr>
            <a:endParaRPr lang="zh-CN" altLang="zh-CN" sz="3300"/>
          </a:p>
        </p:txBody>
      </p:sp>
      <p:sp>
        <p:nvSpPr>
          <p:cNvPr id="2" name="Rectangle 3">
            <a:extLst>
              <a:ext uri="{FF2B5EF4-FFF2-40B4-BE49-F238E27FC236}">
                <a16:creationId xmlns:a16="http://schemas.microsoft.com/office/drawing/2014/main" id="{115DFB01-F0AE-794A-9D12-6C399983D8C2}"/>
              </a:ext>
            </a:extLst>
          </p:cNvPr>
          <p:cNvSpPr>
            <a:spLocks noGrp="1" noChangeArrowheads="1"/>
          </p:cNvSpPr>
          <p:nvPr>
            <p:ph type="subTitle" idx="1"/>
          </p:nvPr>
        </p:nvSpPr>
        <p:spPr>
          <a:xfrm>
            <a:off x="1331119" y="1052513"/>
            <a:ext cx="6481763" cy="4827985"/>
          </a:xfrm>
        </p:spPr>
        <p:txBody>
          <a:bodyPr/>
          <a:lstStyle/>
          <a:p>
            <a:pPr algn="l" eaLnBrk="1" hangingPunct="1"/>
            <a:r>
              <a:rPr lang="zh-CN" altLang="en-US" sz="2100">
                <a:solidFill>
                  <a:srgbClr val="0033CC"/>
                </a:solidFill>
                <a:latin typeface="楷体_GB2312" pitchFamily="49" charset="-122"/>
                <a:ea typeface="楷体_GB2312" pitchFamily="49" charset="-122"/>
                <a:hlinkClick r:id="rId2" action="ppaction://hlinkfile"/>
              </a:rPr>
              <a:t>例</a:t>
            </a:r>
            <a:r>
              <a:rPr lang="en-US" altLang="zh-CN" sz="2100">
                <a:solidFill>
                  <a:srgbClr val="0033CC"/>
                </a:solidFill>
                <a:latin typeface="楷体_GB2312" pitchFamily="49" charset="-122"/>
                <a:ea typeface="楷体_GB2312" pitchFamily="49" charset="-122"/>
                <a:hlinkClick r:id="rId2" action="ppaction://hlinkfile"/>
              </a:rPr>
              <a:t>12-8-1</a:t>
            </a:r>
            <a:endParaRPr lang="en-US" altLang="zh-CN" sz="2100">
              <a:solidFill>
                <a:srgbClr val="0033CC"/>
              </a:solidFill>
              <a:latin typeface="楷体_GB2312" pitchFamily="49" charset="-122"/>
              <a:ea typeface="楷体_GB2312" pitchFamily="49" charset="-122"/>
            </a:endParaRPr>
          </a:p>
          <a:p>
            <a:pPr algn="just" eaLnBrk="1" hangingPunct="1"/>
            <a:r>
              <a:rPr lang="en-US" altLang="zh-CN" sz="2100">
                <a:solidFill>
                  <a:srgbClr val="0033CC"/>
                </a:solidFill>
                <a:latin typeface="楷体_GB2312" pitchFamily="49" charset="-122"/>
                <a:ea typeface="楷体_GB2312" pitchFamily="49" charset="-122"/>
                <a:cs typeface="Times New Roman" panose="02020603050405020304" pitchFamily="18" charset="0"/>
              </a:rPr>
              <a:t>class Figure {</a:t>
            </a:r>
          </a:p>
          <a:p>
            <a:pPr algn="just" eaLnBrk="1" hangingPunct="1"/>
            <a:r>
              <a:rPr lang="en-US" altLang="zh-CN" sz="2100">
                <a:solidFill>
                  <a:srgbClr val="0033CC"/>
                </a:solidFill>
                <a:latin typeface="楷体_GB2312" pitchFamily="49" charset="-122"/>
                <a:ea typeface="楷体_GB2312" pitchFamily="49" charset="-122"/>
                <a:cs typeface="Times New Roman" panose="02020603050405020304" pitchFamily="18" charset="0"/>
              </a:rPr>
              <a:t> protected:</a:t>
            </a:r>
          </a:p>
          <a:p>
            <a:pPr algn="just" eaLnBrk="1" hangingPunct="1"/>
            <a:r>
              <a:rPr lang="en-US" altLang="zh-CN" sz="2100">
                <a:solidFill>
                  <a:srgbClr val="0033CC"/>
                </a:solidFill>
                <a:latin typeface="楷体_GB2312" pitchFamily="49" charset="-122"/>
                <a:ea typeface="楷体_GB2312" pitchFamily="49" charset="-122"/>
                <a:cs typeface="Times New Roman" panose="02020603050405020304" pitchFamily="18" charset="0"/>
              </a:rPr>
              <a:t>  double x,y;</a:t>
            </a:r>
          </a:p>
          <a:p>
            <a:pPr algn="just" eaLnBrk="1" hangingPunct="1"/>
            <a:r>
              <a:rPr lang="en-US" altLang="zh-CN" sz="2100">
                <a:solidFill>
                  <a:srgbClr val="0033CC"/>
                </a:solidFill>
                <a:latin typeface="楷体_GB2312" pitchFamily="49" charset="-122"/>
                <a:ea typeface="楷体_GB2312" pitchFamily="49" charset="-122"/>
                <a:cs typeface="Times New Roman" panose="02020603050405020304" pitchFamily="18" charset="0"/>
              </a:rPr>
              <a:t> public:</a:t>
            </a:r>
          </a:p>
          <a:p>
            <a:pPr algn="just" eaLnBrk="1" hangingPunct="1"/>
            <a:r>
              <a:rPr lang="en-US" altLang="zh-CN" sz="2100">
                <a:solidFill>
                  <a:srgbClr val="0033CC"/>
                </a:solidFill>
                <a:latin typeface="楷体_GB2312" pitchFamily="49" charset="-122"/>
                <a:ea typeface="楷体_GB2312" pitchFamily="49" charset="-122"/>
                <a:cs typeface="Times New Roman" panose="02020603050405020304" pitchFamily="18" charset="0"/>
              </a:rPr>
              <a:t>  Figure(double a,double b){ x=a; y=b;}</a:t>
            </a:r>
          </a:p>
          <a:p>
            <a:pPr algn="just" eaLnBrk="1" hangingPunct="1"/>
            <a:r>
              <a:rPr lang="en-US" altLang="zh-CN" sz="2100">
                <a:solidFill>
                  <a:srgbClr val="0033CC"/>
                </a:solidFill>
                <a:latin typeface="楷体_GB2312" pitchFamily="49" charset="-122"/>
                <a:ea typeface="楷体_GB2312" pitchFamily="49" charset="-122"/>
                <a:cs typeface="Times New Roman" panose="02020603050405020304" pitchFamily="18" charset="0"/>
              </a:rPr>
              <a:t>  </a:t>
            </a:r>
            <a:r>
              <a:rPr lang="en-US" altLang="zh-CN" sz="2100">
                <a:solidFill>
                  <a:srgbClr val="FF0000"/>
                </a:solidFill>
                <a:latin typeface="楷体_GB2312" pitchFamily="49" charset="-122"/>
                <a:ea typeface="楷体_GB2312" pitchFamily="49" charset="-122"/>
                <a:cs typeface="Times New Roman" panose="02020603050405020304" pitchFamily="18" charset="0"/>
              </a:rPr>
              <a:t>virtual void area( )=0;</a:t>
            </a:r>
          </a:p>
          <a:p>
            <a:pPr algn="just" eaLnBrk="1" hangingPunct="1"/>
            <a:r>
              <a:rPr lang="en-US" altLang="zh-CN" sz="2100">
                <a:solidFill>
                  <a:srgbClr val="0033CC"/>
                </a:solidFill>
                <a:latin typeface="楷体_GB2312" pitchFamily="49" charset="-122"/>
                <a:ea typeface="楷体_GB2312" pitchFamily="49" charset="-122"/>
              </a:rPr>
              <a:t>}; </a:t>
            </a:r>
          </a:p>
        </p:txBody>
      </p:sp>
      <p:sp>
        <p:nvSpPr>
          <p:cNvPr id="9" name="灯片编号占位符 5">
            <a:extLst>
              <a:ext uri="{FF2B5EF4-FFF2-40B4-BE49-F238E27FC236}">
                <a16:creationId xmlns:a16="http://schemas.microsoft.com/office/drawing/2014/main" id="{DFBF4A86-CED8-5444-84E8-E39F7928AB50}"/>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algn="r" defTabSz="457200" rtl="0" eaLnBrk="1" fontAlgn="auto" hangingPunct="1">
              <a:spcBef>
                <a:spcPts val="0"/>
              </a:spcBef>
              <a:spcAft>
                <a:spcPts val="0"/>
              </a:spcAft>
              <a:defRPr sz="12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578BA9D8-80F9-EC49-ACA6-F087BF06F900}" type="slidenum">
              <a:rPr lang="en-US" altLang="zh-CN" smtClean="0"/>
              <a:pPr>
                <a:defRPr/>
              </a:pPr>
              <a:t>303</a:t>
            </a:fld>
            <a:endParaRPr lang="en-US" altLang="zh-CN"/>
          </a:p>
        </p:txBody>
      </p:sp>
      <p:sp>
        <p:nvSpPr>
          <p:cNvPr id="2004996" name="AutoShape 4">
            <a:extLst>
              <a:ext uri="{FF2B5EF4-FFF2-40B4-BE49-F238E27FC236}">
                <a16:creationId xmlns:a16="http://schemas.microsoft.com/office/drawing/2014/main" id="{E00F7BCF-37FE-4040-91CC-021A65E54D37}"/>
              </a:ext>
            </a:extLst>
          </p:cNvPr>
          <p:cNvSpPr>
            <a:spLocks/>
          </p:cNvSpPr>
          <p:nvPr/>
        </p:nvSpPr>
        <p:spPr bwMode="auto">
          <a:xfrm>
            <a:off x="4518422" y="4725591"/>
            <a:ext cx="2375297" cy="787003"/>
          </a:xfrm>
          <a:prstGeom prst="borderCallout2">
            <a:avLst>
              <a:gd name="adj1" fmla="val 10894"/>
              <a:gd name="adj2" fmla="val -2407"/>
              <a:gd name="adj3" fmla="val 10894"/>
              <a:gd name="adj4" fmla="val -25565"/>
              <a:gd name="adj5" fmla="val -115884"/>
              <a:gd name="adj6" fmla="val -48870"/>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kumimoji="1" lang="en-US" altLang="zh-CN" sz="2400" b="1">
                <a:solidFill>
                  <a:srgbClr val="FF0000"/>
                </a:solidFill>
                <a:latin typeface="楷体_GB2312" pitchFamily="49" charset="-122"/>
                <a:ea typeface="楷体_GB2312" pitchFamily="49" charset="-122"/>
              </a:rPr>
              <a:t>  </a:t>
            </a:r>
            <a:r>
              <a:rPr kumimoji="1" lang="zh-CN" altLang="en-US" sz="1800" b="1">
                <a:solidFill>
                  <a:srgbClr val="0000FF"/>
                </a:solidFill>
                <a:latin typeface="楷体_GB2312" pitchFamily="49" charset="-122"/>
                <a:ea typeface="楷体_GB2312" pitchFamily="49" charset="-122"/>
              </a:rPr>
              <a:t>将函数</a:t>
            </a:r>
            <a:r>
              <a:rPr kumimoji="1" lang="en-US" altLang="zh-CN" sz="1800" b="1">
                <a:solidFill>
                  <a:srgbClr val="0000FF"/>
                </a:solidFill>
                <a:latin typeface="楷体_GB2312" pitchFamily="49" charset="-122"/>
                <a:ea typeface="楷体_GB2312" pitchFamily="49" charset="-122"/>
              </a:rPr>
              <a:t>area()</a:t>
            </a:r>
            <a:r>
              <a:rPr kumimoji="1" lang="zh-CN" altLang="en-US" sz="1800" b="1">
                <a:solidFill>
                  <a:srgbClr val="0000FF"/>
                </a:solidFill>
                <a:latin typeface="楷体_GB2312" pitchFamily="49" charset="-122"/>
                <a:ea typeface="楷体_GB2312" pitchFamily="49" charset="-122"/>
              </a:rPr>
              <a:t>简化表示成这种形式</a:t>
            </a:r>
          </a:p>
        </p:txBody>
      </p:sp>
      <p:sp>
        <p:nvSpPr>
          <p:cNvPr id="2004997" name="AutoShape 5">
            <a:extLst>
              <a:ext uri="{FF2B5EF4-FFF2-40B4-BE49-F238E27FC236}">
                <a16:creationId xmlns:a16="http://schemas.microsoft.com/office/drawing/2014/main" id="{19646F85-0D74-9F49-B3C0-688FBDF9C0AF}"/>
              </a:ext>
            </a:extLst>
          </p:cNvPr>
          <p:cNvSpPr>
            <a:spLocks/>
          </p:cNvSpPr>
          <p:nvPr/>
        </p:nvSpPr>
        <p:spPr bwMode="auto">
          <a:xfrm>
            <a:off x="5328047" y="3914775"/>
            <a:ext cx="1403747" cy="485775"/>
          </a:xfrm>
          <a:prstGeom prst="borderCallout2">
            <a:avLst>
              <a:gd name="adj1" fmla="val 17648"/>
              <a:gd name="adj2" fmla="val -4069"/>
              <a:gd name="adj3" fmla="val 17648"/>
              <a:gd name="adj4" fmla="val -39866"/>
              <a:gd name="adj5" fmla="val -16421"/>
              <a:gd name="adj6" fmla="val -75995"/>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kumimoji="1" lang="en-US" altLang="zh-CN" sz="2400" b="1">
                <a:solidFill>
                  <a:srgbClr val="FF0000"/>
                </a:solidFill>
                <a:latin typeface="楷体_GB2312" pitchFamily="49" charset="-122"/>
                <a:ea typeface="楷体_GB2312" pitchFamily="49" charset="-122"/>
              </a:rPr>
              <a:t> </a:t>
            </a:r>
            <a:r>
              <a:rPr kumimoji="1" lang="zh-CN" altLang="en-US" sz="1800" b="1">
                <a:solidFill>
                  <a:srgbClr val="FF0000"/>
                </a:solidFill>
                <a:latin typeface="楷体_GB2312" pitchFamily="49" charset="-122"/>
                <a:ea typeface="楷体_GB2312" pitchFamily="49" charset="-122"/>
              </a:rPr>
              <a:t>纯虚函数</a:t>
            </a:r>
          </a:p>
        </p:txBody>
      </p:sp>
      <p:sp>
        <p:nvSpPr>
          <p:cNvPr id="2004998" name="Text Box 6">
            <a:extLst>
              <a:ext uri="{FF2B5EF4-FFF2-40B4-BE49-F238E27FC236}">
                <a16:creationId xmlns:a16="http://schemas.microsoft.com/office/drawing/2014/main" id="{0620F032-455A-9A4B-9BBD-1612338A8458}"/>
              </a:ext>
            </a:extLst>
          </p:cNvPr>
          <p:cNvSpPr txBox="1">
            <a:spLocks noChangeArrowheads="1"/>
          </p:cNvSpPr>
          <p:nvPr/>
        </p:nvSpPr>
        <p:spPr bwMode="auto">
          <a:xfrm>
            <a:off x="4031457" y="1322785"/>
            <a:ext cx="2808685" cy="1015663"/>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kumimoji="1" lang="en-US" altLang="zh-CN" sz="2400" b="1">
                <a:solidFill>
                  <a:srgbClr val="0033CC"/>
                </a:solidFill>
                <a:latin typeface="楷体_GB2312" pitchFamily="49" charset="-122"/>
                <a:ea typeface="楷体_GB2312" pitchFamily="49" charset="-122"/>
              </a:rPr>
              <a:t>    </a:t>
            </a:r>
            <a:r>
              <a:rPr kumimoji="1" lang="zh-CN" altLang="en-US" sz="1800" b="1">
                <a:solidFill>
                  <a:srgbClr val="FF0000"/>
                </a:solidFill>
                <a:latin typeface="楷体_GB2312" pitchFamily="49" charset="-122"/>
                <a:ea typeface="楷体_GB2312" pitchFamily="49" charset="-122"/>
              </a:rPr>
              <a:t>纯虚函数是在声明虚函数时被</a:t>
            </a:r>
            <a:r>
              <a:rPr kumimoji="1" lang="zh-CN" altLang="en-US" sz="1800" b="1">
                <a:solidFill>
                  <a:srgbClr val="FF0000"/>
                </a:solidFill>
                <a:latin typeface="Times New Roman" panose="02020603050405020304" pitchFamily="18" charset="0"/>
                <a:ea typeface="楷体_GB2312" pitchFamily="49" charset="-122"/>
              </a:rPr>
              <a:t>“</a:t>
            </a:r>
            <a:r>
              <a:rPr kumimoji="1" lang="zh-CN" altLang="en-US" sz="1800" b="1">
                <a:solidFill>
                  <a:srgbClr val="FF0000"/>
                </a:solidFill>
                <a:latin typeface="楷体_GB2312" pitchFamily="49" charset="-122"/>
                <a:ea typeface="楷体_GB2312" pitchFamily="49" charset="-122"/>
              </a:rPr>
              <a:t>初始化</a:t>
            </a:r>
            <a:r>
              <a:rPr kumimoji="1" lang="zh-CN" altLang="en-US" sz="1800" b="1">
                <a:solidFill>
                  <a:srgbClr val="FF0000"/>
                </a:solidFill>
                <a:latin typeface="Times New Roman" panose="02020603050405020304" pitchFamily="18" charset="0"/>
                <a:ea typeface="楷体_GB2312" pitchFamily="49" charset="-122"/>
              </a:rPr>
              <a:t>”</a:t>
            </a:r>
            <a:r>
              <a:rPr kumimoji="1" lang="zh-CN" altLang="en-US" sz="1800" b="1">
                <a:solidFill>
                  <a:srgbClr val="FF0000"/>
                </a:solidFill>
                <a:latin typeface="楷体_GB2312" pitchFamily="49" charset="-122"/>
                <a:ea typeface="楷体_GB2312" pitchFamily="49" charset="-122"/>
              </a:rPr>
              <a:t>为</a:t>
            </a:r>
            <a:r>
              <a:rPr kumimoji="1" lang="en-US" altLang="zh-CN" sz="1800" b="1">
                <a:solidFill>
                  <a:srgbClr val="FF0000"/>
                </a:solidFill>
                <a:latin typeface="楷体_GB2312" pitchFamily="49" charset="-122"/>
                <a:ea typeface="楷体_GB2312" pitchFamily="49" charset="-122"/>
              </a:rPr>
              <a:t>0</a:t>
            </a:r>
            <a:r>
              <a:rPr kumimoji="1" lang="zh-CN" altLang="en-US" sz="1800" b="1">
                <a:solidFill>
                  <a:srgbClr val="FF0000"/>
                </a:solidFill>
                <a:latin typeface="楷体_GB2312" pitchFamily="49" charset="-122"/>
                <a:ea typeface="楷体_GB2312" pitchFamily="49" charset="-122"/>
              </a:rPr>
              <a:t>的虚函数。</a:t>
            </a:r>
          </a:p>
        </p:txBody>
      </p:sp>
    </p:spTree>
    <p:extLst>
      <p:ext uri="{BB962C8B-B14F-4D97-AF65-F5344CB8AC3E}">
        <p14:creationId xmlns:p14="http://schemas.microsoft.com/office/powerpoint/2010/main" val="18198921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04996"/>
                                        </p:tgtEl>
                                        <p:attrNameLst>
                                          <p:attrName>style.visibility</p:attrName>
                                        </p:attrNameLst>
                                      </p:cBhvr>
                                      <p:to>
                                        <p:strVal val="visible"/>
                                      </p:to>
                                    </p:set>
                                    <p:anim calcmode="lin" valueType="num">
                                      <p:cBhvr additive="base">
                                        <p:cTn id="7" dur="500" fill="hold"/>
                                        <p:tgtEl>
                                          <p:spTgt spid="2004996"/>
                                        </p:tgtEl>
                                        <p:attrNameLst>
                                          <p:attrName>ppt_x</p:attrName>
                                        </p:attrNameLst>
                                      </p:cBhvr>
                                      <p:tavLst>
                                        <p:tav tm="0">
                                          <p:val>
                                            <p:strVal val="#ppt_x"/>
                                          </p:val>
                                        </p:tav>
                                        <p:tav tm="100000">
                                          <p:val>
                                            <p:strVal val="#ppt_x"/>
                                          </p:val>
                                        </p:tav>
                                      </p:tavLst>
                                    </p:anim>
                                    <p:anim calcmode="lin" valueType="num">
                                      <p:cBhvr additive="base">
                                        <p:cTn id="8" dur="500" fill="hold"/>
                                        <p:tgtEl>
                                          <p:spTgt spid="200499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04997"/>
                                        </p:tgtEl>
                                        <p:attrNameLst>
                                          <p:attrName>style.visibility</p:attrName>
                                        </p:attrNameLst>
                                      </p:cBhvr>
                                      <p:to>
                                        <p:strVal val="visible"/>
                                      </p:to>
                                    </p:set>
                                    <p:anim calcmode="lin" valueType="num">
                                      <p:cBhvr additive="base">
                                        <p:cTn id="13" dur="500" fill="hold"/>
                                        <p:tgtEl>
                                          <p:spTgt spid="2004997"/>
                                        </p:tgtEl>
                                        <p:attrNameLst>
                                          <p:attrName>ppt_x</p:attrName>
                                        </p:attrNameLst>
                                      </p:cBhvr>
                                      <p:tavLst>
                                        <p:tav tm="0">
                                          <p:val>
                                            <p:strVal val="#ppt_x"/>
                                          </p:val>
                                        </p:tav>
                                        <p:tav tm="100000">
                                          <p:val>
                                            <p:strVal val="#ppt_x"/>
                                          </p:val>
                                        </p:tav>
                                      </p:tavLst>
                                    </p:anim>
                                    <p:anim calcmode="lin" valueType="num">
                                      <p:cBhvr additive="base">
                                        <p:cTn id="14" dur="500" fill="hold"/>
                                        <p:tgtEl>
                                          <p:spTgt spid="2004997"/>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8" presetClass="entr" presetSubtype="16" fill="hold" grpId="0" nodeType="clickEffect">
                                  <p:stCondLst>
                                    <p:cond delay="0"/>
                                  </p:stCondLst>
                                  <p:childTnLst>
                                    <p:set>
                                      <p:cBhvr>
                                        <p:cTn id="18" dur="1" fill="hold">
                                          <p:stCondLst>
                                            <p:cond delay="0"/>
                                          </p:stCondLst>
                                        </p:cTn>
                                        <p:tgtEl>
                                          <p:spTgt spid="2004998"/>
                                        </p:tgtEl>
                                        <p:attrNameLst>
                                          <p:attrName>style.visibility</p:attrName>
                                        </p:attrNameLst>
                                      </p:cBhvr>
                                      <p:to>
                                        <p:strVal val="visible"/>
                                      </p:to>
                                    </p:set>
                                    <p:animEffect transition="in" filter="diamond(in)">
                                      <p:cBhvr>
                                        <p:cTn id="19" dur="2000"/>
                                        <p:tgtEl>
                                          <p:spTgt spid="20049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4996" grpId="0" animBg="1"/>
      <p:bldP spid="2004997" grpId="0" animBg="1"/>
      <p:bldP spid="2004998" grpId="0" animBg="1"/>
    </p:bldLst>
  </p:timing>
</p:sld>
</file>

<file path=ppt/slides/slide30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7A1532CA-A5B8-B34F-8141-68B8C1A5C34F}"/>
              </a:ext>
            </a:extLst>
          </p:cNvPr>
          <p:cNvSpPr>
            <a:spLocks noGrp="1" noChangeArrowheads="1"/>
          </p:cNvSpPr>
          <p:nvPr>
            <p:ph type="ctrTitle"/>
          </p:nvPr>
        </p:nvSpPr>
        <p:spPr>
          <a:xfrm>
            <a:off x="1657350" y="857250"/>
            <a:ext cx="5829300" cy="85725"/>
          </a:xfrm>
        </p:spPr>
        <p:txBody>
          <a:bodyPr rtlCol="0" anchor="ctr">
            <a:normAutofit fontScale="90000"/>
          </a:bodyPr>
          <a:lstStyle/>
          <a:p>
            <a:pPr eaLnBrk="1" fontAlgn="auto" hangingPunct="1">
              <a:spcAft>
                <a:spcPts val="0"/>
              </a:spcAft>
              <a:defRPr/>
            </a:pPr>
            <a:endParaRPr lang="zh-CN" altLang="zh-CN" sz="3300"/>
          </a:p>
        </p:txBody>
      </p:sp>
      <p:sp>
        <p:nvSpPr>
          <p:cNvPr id="2006019" name="Rectangle 3">
            <a:extLst>
              <a:ext uri="{FF2B5EF4-FFF2-40B4-BE49-F238E27FC236}">
                <a16:creationId xmlns:a16="http://schemas.microsoft.com/office/drawing/2014/main" id="{E003CA35-9F96-C047-BE71-2F0845F7EA68}"/>
              </a:ext>
            </a:extLst>
          </p:cNvPr>
          <p:cNvSpPr>
            <a:spLocks noGrp="1" noChangeArrowheads="1"/>
          </p:cNvSpPr>
          <p:nvPr>
            <p:ph type="subTitle" idx="1"/>
          </p:nvPr>
        </p:nvSpPr>
        <p:spPr>
          <a:xfrm>
            <a:off x="1331119" y="1052513"/>
            <a:ext cx="6515100" cy="4629150"/>
          </a:xfrm>
          <a:solidFill>
            <a:schemeClr val="bg1"/>
          </a:solidFill>
        </p:spPr>
        <p:txBody>
          <a:bodyPr/>
          <a:lstStyle/>
          <a:p>
            <a:pPr algn="just" eaLnBrk="1" hangingPunct="1"/>
            <a:endParaRPr lang="en-US" altLang="zh-CN" sz="2400">
              <a:latin typeface="楷体_GB2312" pitchFamily="49" charset="-122"/>
              <a:ea typeface="楷体_GB2312" pitchFamily="49" charset="-122"/>
            </a:endParaRPr>
          </a:p>
          <a:p>
            <a:pPr algn="just" eaLnBrk="1" hangingPunct="1"/>
            <a:endParaRPr lang="en-US" altLang="zh-CN" sz="2700">
              <a:latin typeface="楷体_GB2312" pitchFamily="49" charset="-122"/>
              <a:ea typeface="楷体_GB2312" pitchFamily="49" charset="-122"/>
            </a:endParaRPr>
          </a:p>
          <a:p>
            <a:pPr algn="just" eaLnBrk="1" hangingPunct="1"/>
            <a:endParaRPr lang="en-US" altLang="zh-CN" sz="2400">
              <a:solidFill>
                <a:srgbClr val="FF0000"/>
              </a:solidFill>
              <a:latin typeface="楷体_GB2312" pitchFamily="49" charset="-122"/>
              <a:ea typeface="楷体_GB2312" pitchFamily="49" charset="-122"/>
            </a:endParaRPr>
          </a:p>
          <a:p>
            <a:pPr algn="just" eaLnBrk="1" hangingPunct="1"/>
            <a:r>
              <a:rPr lang="en-US" altLang="zh-CN" sz="2100">
                <a:latin typeface="楷体_GB2312" pitchFamily="49" charset="-122"/>
                <a:ea typeface="楷体_GB2312" pitchFamily="49" charset="-122"/>
              </a:rPr>
              <a:t>    </a:t>
            </a:r>
            <a:r>
              <a:rPr lang="zh-CN" altLang="en-US" sz="2100">
                <a:solidFill>
                  <a:srgbClr val="FF0000"/>
                </a:solidFill>
                <a:latin typeface="楷体_GB2312" pitchFamily="49" charset="-122"/>
                <a:ea typeface="楷体_GB2312" pitchFamily="49" charset="-122"/>
              </a:rPr>
              <a:t>纯虚函数的作用</a:t>
            </a:r>
            <a:r>
              <a:rPr lang="zh-CN" altLang="en-US" sz="2100">
                <a:solidFill>
                  <a:srgbClr val="000099"/>
                </a:solidFill>
                <a:latin typeface="楷体_GB2312" pitchFamily="49" charset="-122"/>
                <a:ea typeface="楷体_GB2312" pitchFamily="49" charset="-122"/>
              </a:rPr>
              <a:t>是在基类中为其派生类保留一个函数的名字</a:t>
            </a:r>
            <a:r>
              <a:rPr lang="en-US" altLang="zh-CN" sz="2100">
                <a:solidFill>
                  <a:srgbClr val="000099"/>
                </a:solidFill>
                <a:latin typeface="楷体_GB2312" pitchFamily="49" charset="-122"/>
                <a:ea typeface="楷体_GB2312" pitchFamily="49" charset="-122"/>
              </a:rPr>
              <a:t>,</a:t>
            </a:r>
            <a:r>
              <a:rPr lang="zh-CN" altLang="en-US" sz="2100">
                <a:solidFill>
                  <a:srgbClr val="000099"/>
                </a:solidFill>
                <a:latin typeface="楷体_GB2312" pitchFamily="49" charset="-122"/>
                <a:ea typeface="楷体_GB2312" pitchFamily="49" charset="-122"/>
              </a:rPr>
              <a:t>以便派生类根据需要对它进行重新定义。</a:t>
            </a:r>
            <a:r>
              <a:rPr lang="zh-CN" altLang="en-US" sz="2100">
                <a:latin typeface="楷体_GB2312" pitchFamily="49" charset="-122"/>
                <a:ea typeface="楷体_GB2312" pitchFamily="49" charset="-122"/>
              </a:rPr>
              <a:t> </a:t>
            </a:r>
            <a:endParaRPr lang="zh-CN" altLang="en-US" sz="2100">
              <a:solidFill>
                <a:srgbClr val="FF0000"/>
              </a:solidFill>
              <a:latin typeface="楷体_GB2312" pitchFamily="49" charset="-122"/>
              <a:ea typeface="楷体_GB2312" pitchFamily="49" charset="-122"/>
            </a:endParaRPr>
          </a:p>
          <a:p>
            <a:pPr algn="just" eaLnBrk="1" hangingPunct="1"/>
            <a:r>
              <a:rPr lang="zh-CN" altLang="en-US" sz="2100">
                <a:solidFill>
                  <a:srgbClr val="FF0000"/>
                </a:solidFill>
                <a:latin typeface="楷体_GB2312" pitchFamily="49" charset="-122"/>
                <a:ea typeface="楷体_GB2312" pitchFamily="49" charset="-122"/>
              </a:rPr>
              <a:t>    纯虚函数的特点：</a:t>
            </a:r>
          </a:p>
          <a:p>
            <a:pPr algn="just" eaLnBrk="1" hangingPunct="1"/>
            <a:r>
              <a:rPr lang="zh-CN" altLang="en-US" sz="2100">
                <a:solidFill>
                  <a:schemeClr val="accent2"/>
                </a:solidFill>
                <a:latin typeface="楷体_GB2312" pitchFamily="49" charset="-122"/>
                <a:ea typeface="楷体_GB2312" pitchFamily="49" charset="-122"/>
              </a:rPr>
              <a:t>    </a:t>
            </a:r>
            <a:r>
              <a:rPr lang="zh-CN" altLang="en-US" sz="2100">
                <a:latin typeface="楷体_GB2312" pitchFamily="49" charset="-122"/>
                <a:ea typeface="楷体_GB2312" pitchFamily="49" charset="-122"/>
              </a:rPr>
              <a:t>① 纯虚函数一般</a:t>
            </a:r>
            <a:r>
              <a:rPr lang="zh-CN" altLang="en-US" sz="2100" u="sng">
                <a:latin typeface="楷体_GB2312" pitchFamily="49" charset="-122"/>
                <a:ea typeface="楷体_GB2312" pitchFamily="49" charset="-122"/>
              </a:rPr>
              <a:t>没有函数体</a:t>
            </a:r>
            <a:r>
              <a:rPr lang="zh-CN" altLang="en-US" sz="2100">
                <a:latin typeface="楷体_GB2312" pitchFamily="49" charset="-122"/>
                <a:ea typeface="楷体_GB2312" pitchFamily="49" charset="-122"/>
              </a:rPr>
              <a:t>；</a:t>
            </a:r>
          </a:p>
          <a:p>
            <a:pPr algn="just" eaLnBrk="1" hangingPunct="1"/>
            <a:r>
              <a:rPr lang="zh-CN" altLang="en-US" sz="2100">
                <a:latin typeface="楷体_GB2312" pitchFamily="49" charset="-122"/>
                <a:ea typeface="楷体_GB2312" pitchFamily="49" charset="-122"/>
              </a:rPr>
              <a:t>    ② 最后面的</a:t>
            </a:r>
            <a:r>
              <a:rPr lang="zh-CN" altLang="en-US" sz="2100">
                <a:ea typeface="楷体_GB2312" pitchFamily="49" charset="-122"/>
              </a:rPr>
              <a:t>“</a:t>
            </a:r>
            <a:r>
              <a:rPr lang="en-US" altLang="zh-CN" sz="2100">
                <a:latin typeface="楷体_GB2312" pitchFamily="49" charset="-122"/>
                <a:ea typeface="楷体_GB2312" pitchFamily="49" charset="-122"/>
              </a:rPr>
              <a:t>=0</a:t>
            </a:r>
            <a:r>
              <a:rPr lang="en-US" altLang="zh-CN" sz="2100">
                <a:ea typeface="楷体_GB2312" pitchFamily="49" charset="-122"/>
              </a:rPr>
              <a:t>”</a:t>
            </a:r>
            <a:r>
              <a:rPr lang="zh-CN" altLang="en-US" sz="2100">
                <a:latin typeface="楷体_GB2312" pitchFamily="49" charset="-122"/>
                <a:ea typeface="楷体_GB2312" pitchFamily="49" charset="-122"/>
              </a:rPr>
              <a:t>并不表示函数的返回值为</a:t>
            </a:r>
            <a:r>
              <a:rPr lang="en-US" altLang="zh-CN" sz="2100">
                <a:latin typeface="楷体_GB2312" pitchFamily="49" charset="-122"/>
                <a:ea typeface="楷体_GB2312" pitchFamily="49" charset="-122"/>
              </a:rPr>
              <a:t>0</a:t>
            </a:r>
            <a:r>
              <a:rPr lang="zh-CN" altLang="en-US" sz="2100">
                <a:latin typeface="楷体_GB2312" pitchFamily="49" charset="-122"/>
                <a:ea typeface="楷体_GB2312" pitchFamily="49" charset="-122"/>
              </a:rPr>
              <a:t>，它只起形式上的作用，告诉编译系统</a:t>
            </a:r>
            <a:r>
              <a:rPr lang="zh-CN" altLang="en-US" sz="2100">
                <a:ea typeface="楷体_GB2312" pitchFamily="49" charset="-122"/>
              </a:rPr>
              <a:t>“</a:t>
            </a:r>
            <a:r>
              <a:rPr lang="zh-CN" altLang="en-US" sz="2100">
                <a:latin typeface="楷体_GB2312" pitchFamily="49" charset="-122"/>
                <a:ea typeface="楷体_GB2312" pitchFamily="49" charset="-122"/>
              </a:rPr>
              <a:t>这是纯虚函数</a:t>
            </a:r>
            <a:r>
              <a:rPr lang="zh-CN" altLang="en-US" sz="2100">
                <a:ea typeface="楷体_GB2312" pitchFamily="49" charset="-122"/>
              </a:rPr>
              <a:t>”</a:t>
            </a:r>
            <a:r>
              <a:rPr lang="zh-CN" altLang="en-US" sz="2100">
                <a:latin typeface="楷体_GB2312" pitchFamily="49" charset="-122"/>
                <a:ea typeface="楷体_GB2312" pitchFamily="49" charset="-122"/>
              </a:rPr>
              <a:t>；</a:t>
            </a:r>
          </a:p>
          <a:p>
            <a:pPr algn="just" eaLnBrk="1" hangingPunct="1"/>
            <a:r>
              <a:rPr lang="zh-CN" altLang="en-US" sz="2100">
                <a:latin typeface="楷体_GB2312" pitchFamily="49" charset="-122"/>
                <a:ea typeface="楷体_GB2312" pitchFamily="49" charset="-122"/>
              </a:rPr>
              <a:t>    ③ 没有函数体的纯虚函数不具备函数的功能，</a:t>
            </a:r>
            <a:r>
              <a:rPr lang="zh-CN" altLang="en-US" sz="2100" u="sng">
                <a:latin typeface="楷体_GB2312" pitchFamily="49" charset="-122"/>
                <a:ea typeface="楷体_GB2312" pitchFamily="49" charset="-122"/>
              </a:rPr>
              <a:t>不能被调用</a:t>
            </a:r>
            <a:r>
              <a:rPr lang="zh-CN" altLang="en-US" sz="2100">
                <a:solidFill>
                  <a:srgbClr val="000099"/>
                </a:solidFill>
                <a:latin typeface="楷体_GB2312" pitchFamily="49" charset="-122"/>
                <a:ea typeface="楷体_GB2312" pitchFamily="49" charset="-122"/>
              </a:rPr>
              <a:t>。</a:t>
            </a:r>
            <a:endParaRPr lang="zh-CN" altLang="en-US" sz="2100">
              <a:latin typeface="楷体_GB2312" pitchFamily="49" charset="-122"/>
              <a:ea typeface="楷体_GB2312" pitchFamily="49" charset="-122"/>
            </a:endParaRPr>
          </a:p>
          <a:p>
            <a:pPr algn="just" eaLnBrk="1" hangingPunct="1"/>
            <a:r>
              <a:rPr lang="zh-CN" altLang="en-US" sz="2100">
                <a:latin typeface="楷体_GB2312" pitchFamily="49" charset="-122"/>
                <a:ea typeface="楷体_GB2312" pitchFamily="49" charset="-122"/>
              </a:rPr>
              <a:t> </a:t>
            </a:r>
          </a:p>
        </p:txBody>
      </p:sp>
      <p:sp>
        <p:nvSpPr>
          <p:cNvPr id="7" name="灯片编号占位符 5">
            <a:extLst>
              <a:ext uri="{FF2B5EF4-FFF2-40B4-BE49-F238E27FC236}">
                <a16:creationId xmlns:a16="http://schemas.microsoft.com/office/drawing/2014/main" id="{D77E8FCF-AF46-6C4D-B6FA-CC0682A2FC39}"/>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algn="r" defTabSz="457200" rtl="0" eaLnBrk="1" fontAlgn="auto" hangingPunct="1">
              <a:spcBef>
                <a:spcPts val="0"/>
              </a:spcBef>
              <a:spcAft>
                <a:spcPts val="0"/>
              </a:spcAft>
              <a:defRPr sz="12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578BA9D8-80F9-EC49-ACA6-F087BF06F900}" type="slidenum">
              <a:rPr lang="en-US" altLang="zh-CN" smtClean="0"/>
              <a:pPr>
                <a:defRPr/>
              </a:pPr>
              <a:t>304</a:t>
            </a:fld>
            <a:endParaRPr lang="en-US" altLang="zh-CN"/>
          </a:p>
        </p:txBody>
      </p:sp>
      <p:sp>
        <p:nvSpPr>
          <p:cNvPr id="46084" name="Text Box 4">
            <a:extLst>
              <a:ext uri="{FF2B5EF4-FFF2-40B4-BE49-F238E27FC236}">
                <a16:creationId xmlns:a16="http://schemas.microsoft.com/office/drawing/2014/main" id="{0FEB3036-A779-894F-8A0C-16144F9BAC04}"/>
              </a:ext>
            </a:extLst>
          </p:cNvPr>
          <p:cNvSpPr txBox="1">
            <a:spLocks noChangeArrowheads="1"/>
          </p:cNvSpPr>
          <p:nvPr/>
        </p:nvSpPr>
        <p:spPr bwMode="auto">
          <a:xfrm>
            <a:off x="2033587" y="1484710"/>
            <a:ext cx="5130404" cy="78483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kumimoji="1" lang="en-US" altLang="zh-CN" sz="1800" b="1">
                <a:latin typeface="楷体_GB2312" pitchFamily="49" charset="-122"/>
                <a:ea typeface="楷体_GB2312" pitchFamily="49" charset="-122"/>
              </a:rPr>
              <a:t> </a:t>
            </a:r>
            <a:r>
              <a:rPr kumimoji="1" lang="zh-CN" altLang="en-US" sz="1800" b="1">
                <a:latin typeface="楷体_GB2312" pitchFamily="49" charset="-122"/>
                <a:ea typeface="楷体_GB2312" pitchFamily="49" charset="-122"/>
              </a:rPr>
              <a:t>纯虚函数的一般形式如下： </a:t>
            </a:r>
          </a:p>
          <a:p>
            <a:pPr eaLnBrk="1" hangingPunct="1">
              <a:lnSpc>
                <a:spcPct val="100000"/>
              </a:lnSpc>
              <a:spcBef>
                <a:spcPct val="50000"/>
              </a:spcBef>
              <a:buFontTx/>
              <a:buNone/>
            </a:pPr>
            <a:r>
              <a:rPr kumimoji="1" lang="zh-CN" altLang="en-US" sz="1800" b="1">
                <a:solidFill>
                  <a:srgbClr val="FF0000"/>
                </a:solidFill>
                <a:latin typeface="楷体_GB2312" pitchFamily="49" charset="-122"/>
                <a:ea typeface="楷体_GB2312" pitchFamily="49" charset="-122"/>
              </a:rPr>
              <a:t> </a:t>
            </a:r>
            <a:r>
              <a:rPr kumimoji="1" lang="en-US" altLang="zh-CN" sz="1800" b="1">
                <a:solidFill>
                  <a:srgbClr val="FF0000"/>
                </a:solidFill>
                <a:latin typeface="楷体_GB2312" pitchFamily="49" charset="-122"/>
                <a:ea typeface="楷体_GB2312" pitchFamily="49" charset="-122"/>
              </a:rPr>
              <a:t>virtual </a:t>
            </a:r>
            <a:r>
              <a:rPr kumimoji="1" lang="zh-CN" altLang="en-US" sz="1800" b="1">
                <a:solidFill>
                  <a:srgbClr val="FF0000"/>
                </a:solidFill>
                <a:latin typeface="楷体_GB2312" pitchFamily="49" charset="-122"/>
                <a:ea typeface="楷体_GB2312" pitchFamily="49" charset="-122"/>
              </a:rPr>
              <a:t>函数类型  函数名</a:t>
            </a:r>
            <a:r>
              <a:rPr kumimoji="1" lang="en-US" altLang="zh-CN" sz="1800" b="1">
                <a:solidFill>
                  <a:srgbClr val="FF0000"/>
                </a:solidFill>
                <a:latin typeface="楷体_GB2312" pitchFamily="49" charset="-122"/>
                <a:ea typeface="楷体_GB2312" pitchFamily="49" charset="-122"/>
              </a:rPr>
              <a:t>(</a:t>
            </a:r>
            <a:r>
              <a:rPr kumimoji="1" lang="zh-CN" altLang="en-US" sz="1800" b="1">
                <a:solidFill>
                  <a:srgbClr val="FF0000"/>
                </a:solidFill>
                <a:latin typeface="楷体_GB2312" pitchFamily="49" charset="-122"/>
                <a:ea typeface="楷体_GB2312" pitchFamily="49" charset="-122"/>
              </a:rPr>
              <a:t>参数表</a:t>
            </a:r>
            <a:r>
              <a:rPr kumimoji="1" lang="en-US" altLang="zh-CN" sz="1800" b="1">
                <a:solidFill>
                  <a:srgbClr val="FF0000"/>
                </a:solidFill>
                <a:latin typeface="楷体_GB2312" pitchFamily="49" charset="-122"/>
                <a:ea typeface="楷体_GB2312" pitchFamily="49" charset="-122"/>
              </a:rPr>
              <a:t>)=0</a:t>
            </a:r>
            <a:r>
              <a:rPr kumimoji="1" lang="zh-CN" altLang="en-US" sz="1800" b="1">
                <a:solidFill>
                  <a:srgbClr val="CC0066"/>
                </a:solidFill>
                <a:latin typeface="楷体_GB2312" pitchFamily="49" charset="-122"/>
                <a:ea typeface="楷体_GB2312" pitchFamily="49" charset="-122"/>
              </a:rPr>
              <a:t>；</a:t>
            </a:r>
          </a:p>
        </p:txBody>
      </p:sp>
    </p:spTree>
    <p:extLst>
      <p:ext uri="{BB962C8B-B14F-4D97-AF65-F5344CB8AC3E}">
        <p14:creationId xmlns:p14="http://schemas.microsoft.com/office/powerpoint/2010/main" val="27138726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06019">
                                            <p:bg/>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06019">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0601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06019">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06019">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060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6019" grpId="0" build="p" animBg="1"/>
    </p:bldLst>
  </p:timing>
</p:sld>
</file>

<file path=ppt/slides/slide30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53E94588-A211-B948-861F-9EAC49946C95}"/>
              </a:ext>
            </a:extLst>
          </p:cNvPr>
          <p:cNvSpPr>
            <a:spLocks noGrp="1" noChangeArrowheads="1"/>
          </p:cNvSpPr>
          <p:nvPr>
            <p:ph type="ctrTitle"/>
          </p:nvPr>
        </p:nvSpPr>
        <p:spPr>
          <a:xfrm>
            <a:off x="1543050" y="857250"/>
            <a:ext cx="5829300" cy="111919"/>
          </a:xfrm>
        </p:spPr>
        <p:txBody>
          <a:bodyPr rtlCol="0" anchor="ctr">
            <a:normAutofit fontScale="90000"/>
          </a:bodyPr>
          <a:lstStyle/>
          <a:p>
            <a:pPr eaLnBrk="1" fontAlgn="auto" hangingPunct="1">
              <a:spcAft>
                <a:spcPts val="0"/>
              </a:spcAft>
              <a:defRPr/>
            </a:pPr>
            <a:endParaRPr lang="zh-CN" altLang="zh-CN" sz="3300"/>
          </a:p>
        </p:txBody>
      </p:sp>
      <p:sp>
        <p:nvSpPr>
          <p:cNvPr id="2007043" name="Rectangle 3">
            <a:extLst>
              <a:ext uri="{FF2B5EF4-FFF2-40B4-BE49-F238E27FC236}">
                <a16:creationId xmlns:a16="http://schemas.microsoft.com/office/drawing/2014/main" id="{35D06FD9-97E2-4045-9539-2CBB67C5CBDF}"/>
              </a:ext>
            </a:extLst>
          </p:cNvPr>
          <p:cNvSpPr>
            <a:spLocks noGrp="1" noChangeArrowheads="1"/>
          </p:cNvSpPr>
          <p:nvPr>
            <p:ph type="subTitle" idx="1"/>
          </p:nvPr>
        </p:nvSpPr>
        <p:spPr>
          <a:xfrm>
            <a:off x="1314450" y="1085850"/>
            <a:ext cx="6457950" cy="4686300"/>
          </a:xfrm>
          <a:extLst>
            <a:ext uri="{909E8E84-426E-40DD-AFC4-6F175D3DCCD1}">
              <a14:hiddenFill xmlns:a14="http://schemas.microsoft.com/office/drawing/2010/main">
                <a:gradFill rotWithShape="0">
                  <a:gsLst>
                    <a:gs pos="0">
                      <a:srgbClr val="5E9EFF"/>
                    </a:gs>
                    <a:gs pos="20000">
                      <a:srgbClr val="85C2FF"/>
                    </a:gs>
                    <a:gs pos="35001">
                      <a:srgbClr val="C4D6EB"/>
                    </a:gs>
                    <a:gs pos="50000">
                      <a:srgbClr val="FFEBFA"/>
                    </a:gs>
                    <a:gs pos="64999">
                      <a:srgbClr val="C4D6EB"/>
                    </a:gs>
                    <a:gs pos="80000">
                      <a:srgbClr val="85C2FF"/>
                    </a:gs>
                    <a:gs pos="100000">
                      <a:srgbClr val="5E9EFF"/>
                    </a:gs>
                  </a:gsLst>
                  <a:lin ang="2700000" scaled="1"/>
                </a:gradFill>
              </a14:hiddenFill>
            </a:ext>
          </a:extLst>
        </p:spPr>
        <p:txBody>
          <a:bodyPr/>
          <a:lstStyle/>
          <a:p>
            <a:pPr algn="l" eaLnBrk="1" hangingPunct="1"/>
            <a:r>
              <a:rPr lang="en-US" altLang="zh-CN" sz="2700">
                <a:solidFill>
                  <a:srgbClr val="FF0000"/>
                </a:solidFill>
                <a:latin typeface="楷体_GB2312" pitchFamily="49" charset="-122"/>
                <a:ea typeface="楷体_GB2312" pitchFamily="49" charset="-122"/>
              </a:rPr>
              <a:t>  </a:t>
            </a:r>
            <a:r>
              <a:rPr lang="en-US" altLang="zh-CN" sz="2400">
                <a:solidFill>
                  <a:srgbClr val="FF0000"/>
                </a:solidFill>
                <a:latin typeface="楷体_GB2312" pitchFamily="49" charset="-122"/>
                <a:ea typeface="楷体_GB2312" pitchFamily="49" charset="-122"/>
              </a:rPr>
              <a:t>12.4.2.</a:t>
            </a:r>
            <a:r>
              <a:rPr lang="zh-CN" altLang="en-US" sz="2400">
                <a:solidFill>
                  <a:srgbClr val="FF0000"/>
                </a:solidFill>
                <a:latin typeface="楷体_GB2312" pitchFamily="49" charset="-122"/>
                <a:ea typeface="楷体_GB2312" pitchFamily="49" charset="-122"/>
              </a:rPr>
              <a:t>抽象类</a:t>
            </a:r>
          </a:p>
          <a:p>
            <a:pPr algn="l" eaLnBrk="1" hangingPunct="1"/>
            <a:r>
              <a:rPr lang="zh-CN" altLang="en-US" sz="2400">
                <a:solidFill>
                  <a:srgbClr val="FF0000"/>
                </a:solidFill>
                <a:latin typeface="楷体_GB2312" pitchFamily="49" charset="-122"/>
                <a:ea typeface="楷体_GB2312" pitchFamily="49" charset="-122"/>
              </a:rPr>
              <a:t>    </a:t>
            </a:r>
            <a:r>
              <a:rPr lang="zh-CN" altLang="en-US" sz="2100" u="sng">
                <a:solidFill>
                  <a:srgbClr val="000099"/>
                </a:solidFill>
                <a:latin typeface="楷体_GB2312" pitchFamily="49" charset="-122"/>
                <a:ea typeface="楷体_GB2312" pitchFamily="49" charset="-122"/>
              </a:rPr>
              <a:t>什么是抽象类</a:t>
            </a:r>
            <a:r>
              <a:rPr lang="en-US" altLang="zh-CN" sz="2100" u="sng">
                <a:solidFill>
                  <a:srgbClr val="000099"/>
                </a:solidFill>
                <a:latin typeface="楷体_GB2312" pitchFamily="49" charset="-122"/>
                <a:ea typeface="楷体_GB2312" pitchFamily="49" charset="-122"/>
              </a:rPr>
              <a:t>?</a:t>
            </a:r>
          </a:p>
          <a:p>
            <a:pPr algn="l" eaLnBrk="1" hangingPunct="1"/>
            <a:r>
              <a:rPr lang="en-US" altLang="zh-CN" sz="2100">
                <a:latin typeface="楷体_GB2312" pitchFamily="49" charset="-122"/>
                <a:ea typeface="楷体_GB2312" pitchFamily="49" charset="-122"/>
              </a:rPr>
              <a:t>    </a:t>
            </a:r>
            <a:r>
              <a:rPr lang="zh-CN" altLang="en-US" sz="2100">
                <a:latin typeface="楷体_GB2312" pitchFamily="49" charset="-122"/>
                <a:ea typeface="楷体_GB2312" pitchFamily="49" charset="-122"/>
              </a:rPr>
              <a:t>如果一个类</a:t>
            </a:r>
            <a:r>
              <a:rPr lang="zh-CN" altLang="en-US" sz="2100" u="sng">
                <a:latin typeface="楷体_GB2312" pitchFamily="49" charset="-122"/>
                <a:ea typeface="楷体_GB2312" pitchFamily="49" charset="-122"/>
              </a:rPr>
              <a:t>至少有一个纯虚函数</a:t>
            </a:r>
            <a:r>
              <a:rPr lang="zh-CN" altLang="en-US" sz="2100">
                <a:latin typeface="楷体_GB2312" pitchFamily="49" charset="-122"/>
                <a:ea typeface="楷体_GB2312" pitchFamily="49" charset="-122"/>
              </a:rPr>
              <a:t>，那么就称该类为抽象类。</a:t>
            </a:r>
          </a:p>
          <a:p>
            <a:pPr algn="l" eaLnBrk="1" hangingPunct="1"/>
            <a:r>
              <a:rPr lang="zh-CN" altLang="en-US" sz="2100">
                <a:solidFill>
                  <a:srgbClr val="0033CC"/>
                </a:solidFill>
                <a:latin typeface="楷体_GB2312" pitchFamily="49" charset="-122"/>
                <a:ea typeface="楷体_GB2312" pitchFamily="49" charset="-122"/>
                <a:cs typeface="Times New Roman" panose="02020603050405020304" pitchFamily="18" charset="0"/>
              </a:rPr>
              <a:t>  </a:t>
            </a:r>
            <a:r>
              <a:rPr lang="en-US" altLang="zh-CN" sz="2100">
                <a:solidFill>
                  <a:srgbClr val="0033CC"/>
                </a:solidFill>
                <a:latin typeface="楷体_GB2312" pitchFamily="49" charset="-122"/>
                <a:ea typeface="楷体_GB2312" pitchFamily="49" charset="-122"/>
                <a:cs typeface="Times New Roman" panose="02020603050405020304" pitchFamily="18" charset="0"/>
              </a:rPr>
              <a:t>class Figure{</a:t>
            </a:r>
          </a:p>
          <a:p>
            <a:pPr algn="just" eaLnBrk="1" hangingPunct="1"/>
            <a:r>
              <a:rPr lang="en-US" altLang="zh-CN" sz="2100">
                <a:solidFill>
                  <a:srgbClr val="0033CC"/>
                </a:solidFill>
                <a:latin typeface="楷体_GB2312" pitchFamily="49" charset="-122"/>
                <a:ea typeface="楷体_GB2312" pitchFamily="49" charset="-122"/>
                <a:cs typeface="Times New Roman" panose="02020603050405020304" pitchFamily="18" charset="0"/>
              </a:rPr>
              <a:t>    protected:</a:t>
            </a:r>
          </a:p>
          <a:p>
            <a:pPr algn="just" eaLnBrk="1" hangingPunct="1"/>
            <a:r>
              <a:rPr lang="en-US" altLang="zh-CN" sz="2100">
                <a:solidFill>
                  <a:srgbClr val="0033CC"/>
                </a:solidFill>
                <a:latin typeface="楷体_GB2312" pitchFamily="49" charset="-122"/>
                <a:ea typeface="楷体_GB2312" pitchFamily="49" charset="-122"/>
                <a:cs typeface="Times New Roman" panose="02020603050405020304" pitchFamily="18" charset="0"/>
              </a:rPr>
              <a:t>     double x,y;</a:t>
            </a:r>
          </a:p>
          <a:p>
            <a:pPr algn="just" eaLnBrk="1" hangingPunct="1"/>
            <a:r>
              <a:rPr lang="en-US" altLang="zh-CN" sz="2100">
                <a:solidFill>
                  <a:srgbClr val="0033CC"/>
                </a:solidFill>
                <a:latin typeface="楷体_GB2312" pitchFamily="49" charset="-122"/>
                <a:ea typeface="楷体_GB2312" pitchFamily="49" charset="-122"/>
                <a:cs typeface="Times New Roman" panose="02020603050405020304" pitchFamily="18" charset="0"/>
              </a:rPr>
              <a:t>    public:</a:t>
            </a:r>
          </a:p>
          <a:p>
            <a:pPr algn="just" eaLnBrk="1" hangingPunct="1"/>
            <a:r>
              <a:rPr lang="en-US" altLang="zh-CN" sz="2100">
                <a:solidFill>
                  <a:srgbClr val="0033CC"/>
                </a:solidFill>
                <a:latin typeface="楷体_GB2312" pitchFamily="49" charset="-122"/>
                <a:ea typeface="楷体_GB2312" pitchFamily="49" charset="-122"/>
                <a:cs typeface="Times New Roman" panose="02020603050405020304" pitchFamily="18" charset="0"/>
              </a:rPr>
              <a:t>     Figure(double a,double b){ x=a; y=b;}</a:t>
            </a:r>
          </a:p>
          <a:p>
            <a:pPr algn="just" eaLnBrk="1" hangingPunct="1"/>
            <a:r>
              <a:rPr lang="en-US" altLang="zh-CN" sz="2100">
                <a:solidFill>
                  <a:srgbClr val="0033CC"/>
                </a:solidFill>
                <a:latin typeface="楷体_GB2312" pitchFamily="49" charset="-122"/>
                <a:ea typeface="楷体_GB2312" pitchFamily="49" charset="-122"/>
                <a:cs typeface="Times New Roman" panose="02020603050405020304" pitchFamily="18" charset="0"/>
              </a:rPr>
              <a:t>     </a:t>
            </a:r>
            <a:r>
              <a:rPr lang="en-US" altLang="zh-CN" sz="2100">
                <a:solidFill>
                  <a:srgbClr val="FF0000"/>
                </a:solidFill>
                <a:latin typeface="楷体_GB2312" pitchFamily="49" charset="-122"/>
                <a:ea typeface="楷体_GB2312" pitchFamily="49" charset="-122"/>
                <a:cs typeface="Times New Roman" panose="02020603050405020304" pitchFamily="18" charset="0"/>
              </a:rPr>
              <a:t>virtual void area( )=0;</a:t>
            </a:r>
          </a:p>
          <a:p>
            <a:pPr algn="just" eaLnBrk="1" hangingPunct="1"/>
            <a:r>
              <a:rPr lang="en-US" altLang="zh-CN" sz="2100">
                <a:solidFill>
                  <a:srgbClr val="FF0000"/>
                </a:solidFill>
                <a:latin typeface="楷体_GB2312" pitchFamily="49" charset="-122"/>
                <a:ea typeface="楷体_GB2312" pitchFamily="49" charset="-122"/>
                <a:cs typeface="Times New Roman" panose="02020603050405020304" pitchFamily="18" charset="0"/>
              </a:rPr>
              <a:t>  </a:t>
            </a:r>
            <a:r>
              <a:rPr lang="en-US" altLang="zh-CN" sz="2100">
                <a:solidFill>
                  <a:srgbClr val="0033CC"/>
                </a:solidFill>
                <a:latin typeface="楷体_GB2312" pitchFamily="49" charset="-122"/>
                <a:ea typeface="楷体_GB2312" pitchFamily="49" charset="-122"/>
              </a:rPr>
              <a:t>};</a:t>
            </a:r>
            <a:endParaRPr lang="en-US" altLang="zh-CN" sz="2100">
              <a:latin typeface="宋体" panose="02010600030101010101" pitchFamily="2" charset="-122"/>
            </a:endParaRPr>
          </a:p>
        </p:txBody>
      </p:sp>
      <p:sp>
        <p:nvSpPr>
          <p:cNvPr id="8" name="灯片编号占位符 5">
            <a:extLst>
              <a:ext uri="{FF2B5EF4-FFF2-40B4-BE49-F238E27FC236}">
                <a16:creationId xmlns:a16="http://schemas.microsoft.com/office/drawing/2014/main" id="{2F84F389-26B1-454A-AD08-25E5C21ACADC}"/>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algn="r" defTabSz="457200" rtl="0" eaLnBrk="1" fontAlgn="auto" hangingPunct="1">
              <a:spcBef>
                <a:spcPts val="0"/>
              </a:spcBef>
              <a:spcAft>
                <a:spcPts val="0"/>
              </a:spcAft>
              <a:defRPr sz="12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578BA9D8-80F9-EC49-ACA6-F087BF06F900}" type="slidenum">
              <a:rPr lang="en-US" altLang="zh-CN" smtClean="0"/>
              <a:pPr>
                <a:defRPr/>
              </a:pPr>
              <a:t>305</a:t>
            </a:fld>
            <a:endParaRPr lang="en-US" altLang="zh-CN"/>
          </a:p>
        </p:txBody>
      </p:sp>
      <p:sp>
        <p:nvSpPr>
          <p:cNvPr id="2007044" name="AutoShape 4">
            <a:extLst>
              <a:ext uri="{FF2B5EF4-FFF2-40B4-BE49-F238E27FC236}">
                <a16:creationId xmlns:a16="http://schemas.microsoft.com/office/drawing/2014/main" id="{80B0401C-46D5-A147-B974-AA6818F3E7C1}"/>
              </a:ext>
            </a:extLst>
          </p:cNvPr>
          <p:cNvSpPr>
            <a:spLocks/>
          </p:cNvSpPr>
          <p:nvPr/>
        </p:nvSpPr>
        <p:spPr bwMode="auto">
          <a:xfrm>
            <a:off x="6084094" y="5103019"/>
            <a:ext cx="1296591" cy="485775"/>
          </a:xfrm>
          <a:prstGeom prst="borderCallout2">
            <a:avLst>
              <a:gd name="adj1" fmla="val 17648"/>
              <a:gd name="adj2" fmla="val -4407"/>
              <a:gd name="adj3" fmla="val 17648"/>
              <a:gd name="adj4" fmla="val -38106"/>
              <a:gd name="adj5" fmla="val -52204"/>
              <a:gd name="adj6" fmla="val -72083"/>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kumimoji="1" lang="en-US" altLang="zh-CN" sz="2400" b="1">
                <a:solidFill>
                  <a:srgbClr val="FF0000"/>
                </a:solidFill>
                <a:latin typeface="楷体_GB2312" pitchFamily="49" charset="-122"/>
                <a:ea typeface="楷体_GB2312" pitchFamily="49" charset="-122"/>
              </a:rPr>
              <a:t> </a:t>
            </a:r>
            <a:r>
              <a:rPr kumimoji="1" lang="zh-CN" altLang="en-US" sz="1800" b="1">
                <a:solidFill>
                  <a:srgbClr val="FF0000"/>
                </a:solidFill>
                <a:latin typeface="楷体_GB2312" pitchFamily="49" charset="-122"/>
                <a:ea typeface="楷体_GB2312" pitchFamily="49" charset="-122"/>
              </a:rPr>
              <a:t>纯虚函数</a:t>
            </a:r>
          </a:p>
        </p:txBody>
      </p:sp>
      <p:sp>
        <p:nvSpPr>
          <p:cNvPr id="2007045" name="AutoShape 5">
            <a:extLst>
              <a:ext uri="{FF2B5EF4-FFF2-40B4-BE49-F238E27FC236}">
                <a16:creationId xmlns:a16="http://schemas.microsoft.com/office/drawing/2014/main" id="{A65D54B5-C0C0-A849-AB23-F2E0A995CCD5}"/>
              </a:ext>
            </a:extLst>
          </p:cNvPr>
          <p:cNvSpPr>
            <a:spLocks/>
          </p:cNvSpPr>
          <p:nvPr/>
        </p:nvSpPr>
        <p:spPr bwMode="auto">
          <a:xfrm>
            <a:off x="5381625" y="3320653"/>
            <a:ext cx="972741" cy="432197"/>
          </a:xfrm>
          <a:prstGeom prst="borderCallout2">
            <a:avLst>
              <a:gd name="adj1" fmla="val 19833"/>
              <a:gd name="adj2" fmla="val -5875"/>
              <a:gd name="adj3" fmla="val 19833"/>
              <a:gd name="adj4" fmla="val -100245"/>
              <a:gd name="adj5" fmla="val -85125"/>
              <a:gd name="adj6" fmla="val -195347"/>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20000"/>
              </a:spcBef>
              <a:buFontTx/>
              <a:buNone/>
            </a:pPr>
            <a:r>
              <a:rPr kumimoji="1" lang="zh-CN" altLang="en-US" sz="1800" b="1">
                <a:solidFill>
                  <a:srgbClr val="FF0000"/>
                </a:solidFill>
                <a:latin typeface="Times New Roman" panose="02020603050405020304" pitchFamily="18" charset="0"/>
                <a:ea typeface="楷体_GB2312" pitchFamily="49" charset="-122"/>
              </a:rPr>
              <a:t>抽象类</a:t>
            </a:r>
          </a:p>
        </p:txBody>
      </p:sp>
    </p:spTree>
    <p:extLst>
      <p:ext uri="{BB962C8B-B14F-4D97-AF65-F5344CB8AC3E}">
        <p14:creationId xmlns:p14="http://schemas.microsoft.com/office/powerpoint/2010/main" val="223187819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007043">
                                            <p:txEl>
                                              <p:pRg st="1" end="1"/>
                                            </p:txEl>
                                          </p:spTgt>
                                        </p:tgtEl>
                                        <p:attrNameLst>
                                          <p:attrName>style.visibility</p:attrName>
                                        </p:attrNameLst>
                                      </p:cBhvr>
                                      <p:to>
                                        <p:strVal val="visible"/>
                                      </p:to>
                                    </p:set>
                                    <p:anim calcmode="lin" valueType="num">
                                      <p:cBhvr additive="base">
                                        <p:cTn id="7" dur="500" fill="hold"/>
                                        <p:tgtEl>
                                          <p:spTgt spid="200704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070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007043">
                                            <p:txEl>
                                              <p:pRg st="2" end="2"/>
                                            </p:txEl>
                                          </p:spTgt>
                                        </p:tgtEl>
                                        <p:attrNameLst>
                                          <p:attrName>style.visibility</p:attrName>
                                        </p:attrNameLst>
                                      </p:cBhvr>
                                      <p:to>
                                        <p:strVal val="visible"/>
                                      </p:to>
                                    </p:set>
                                    <p:anim calcmode="lin" valueType="num">
                                      <p:cBhvr additive="base">
                                        <p:cTn id="13" dur="500" fill="hold"/>
                                        <p:tgtEl>
                                          <p:spTgt spid="200704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070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007043">
                                            <p:txEl>
                                              <p:pRg st="3" end="3"/>
                                            </p:txEl>
                                          </p:spTgt>
                                        </p:tgtEl>
                                        <p:attrNameLst>
                                          <p:attrName>style.visibility</p:attrName>
                                        </p:attrNameLst>
                                      </p:cBhvr>
                                      <p:to>
                                        <p:strVal val="visible"/>
                                      </p:to>
                                    </p:set>
                                    <p:anim calcmode="lin" valueType="num">
                                      <p:cBhvr additive="base">
                                        <p:cTn id="19" dur="500" fill="hold"/>
                                        <p:tgtEl>
                                          <p:spTgt spid="200704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0704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007043">
                                            <p:txEl>
                                              <p:pRg st="4" end="4"/>
                                            </p:txEl>
                                          </p:spTgt>
                                        </p:tgtEl>
                                        <p:attrNameLst>
                                          <p:attrName>style.visibility</p:attrName>
                                        </p:attrNameLst>
                                      </p:cBhvr>
                                      <p:to>
                                        <p:strVal val="visible"/>
                                      </p:to>
                                    </p:set>
                                    <p:anim calcmode="lin" valueType="num">
                                      <p:cBhvr additive="base">
                                        <p:cTn id="23" dur="500" fill="hold"/>
                                        <p:tgtEl>
                                          <p:spTgt spid="200704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00704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007043">
                                            <p:txEl>
                                              <p:pRg st="5" end="5"/>
                                            </p:txEl>
                                          </p:spTgt>
                                        </p:tgtEl>
                                        <p:attrNameLst>
                                          <p:attrName>style.visibility</p:attrName>
                                        </p:attrNameLst>
                                      </p:cBhvr>
                                      <p:to>
                                        <p:strVal val="visible"/>
                                      </p:to>
                                    </p:set>
                                    <p:anim calcmode="lin" valueType="num">
                                      <p:cBhvr additive="base">
                                        <p:cTn id="27" dur="500" fill="hold"/>
                                        <p:tgtEl>
                                          <p:spTgt spid="200704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00704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007043">
                                            <p:txEl>
                                              <p:pRg st="6" end="6"/>
                                            </p:txEl>
                                          </p:spTgt>
                                        </p:tgtEl>
                                        <p:attrNameLst>
                                          <p:attrName>style.visibility</p:attrName>
                                        </p:attrNameLst>
                                      </p:cBhvr>
                                      <p:to>
                                        <p:strVal val="visible"/>
                                      </p:to>
                                    </p:set>
                                    <p:anim calcmode="lin" valueType="num">
                                      <p:cBhvr additive="base">
                                        <p:cTn id="31" dur="500" fill="hold"/>
                                        <p:tgtEl>
                                          <p:spTgt spid="200704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00704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007043">
                                            <p:txEl>
                                              <p:pRg st="7" end="7"/>
                                            </p:txEl>
                                          </p:spTgt>
                                        </p:tgtEl>
                                        <p:attrNameLst>
                                          <p:attrName>style.visibility</p:attrName>
                                        </p:attrNameLst>
                                      </p:cBhvr>
                                      <p:to>
                                        <p:strVal val="visible"/>
                                      </p:to>
                                    </p:set>
                                    <p:anim calcmode="lin" valueType="num">
                                      <p:cBhvr additive="base">
                                        <p:cTn id="35" dur="500" fill="hold"/>
                                        <p:tgtEl>
                                          <p:spTgt spid="200704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00704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007043">
                                            <p:txEl>
                                              <p:pRg st="8" end="8"/>
                                            </p:txEl>
                                          </p:spTgt>
                                        </p:tgtEl>
                                        <p:attrNameLst>
                                          <p:attrName>style.visibility</p:attrName>
                                        </p:attrNameLst>
                                      </p:cBhvr>
                                      <p:to>
                                        <p:strVal val="visible"/>
                                      </p:to>
                                    </p:set>
                                    <p:anim calcmode="lin" valueType="num">
                                      <p:cBhvr additive="base">
                                        <p:cTn id="39" dur="500" fill="hold"/>
                                        <p:tgtEl>
                                          <p:spTgt spid="200704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007043">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007043">
                                            <p:txEl>
                                              <p:pRg st="9" end="9"/>
                                            </p:txEl>
                                          </p:spTgt>
                                        </p:tgtEl>
                                        <p:attrNameLst>
                                          <p:attrName>style.visibility</p:attrName>
                                        </p:attrNameLst>
                                      </p:cBhvr>
                                      <p:to>
                                        <p:strVal val="visible"/>
                                      </p:to>
                                    </p:set>
                                    <p:anim calcmode="lin" valueType="num">
                                      <p:cBhvr additive="base">
                                        <p:cTn id="43" dur="500" fill="hold"/>
                                        <p:tgtEl>
                                          <p:spTgt spid="200704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00704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007044"/>
                                        </p:tgtEl>
                                        <p:attrNameLst>
                                          <p:attrName>style.visibility</p:attrName>
                                        </p:attrNameLst>
                                      </p:cBhvr>
                                      <p:to>
                                        <p:strVal val="visible"/>
                                      </p:to>
                                    </p:set>
                                    <p:anim calcmode="lin" valueType="num">
                                      <p:cBhvr additive="base">
                                        <p:cTn id="49" dur="500" fill="hold"/>
                                        <p:tgtEl>
                                          <p:spTgt spid="2007044"/>
                                        </p:tgtEl>
                                        <p:attrNameLst>
                                          <p:attrName>ppt_x</p:attrName>
                                        </p:attrNameLst>
                                      </p:cBhvr>
                                      <p:tavLst>
                                        <p:tav tm="0">
                                          <p:val>
                                            <p:strVal val="#ppt_x"/>
                                          </p:val>
                                        </p:tav>
                                        <p:tav tm="100000">
                                          <p:val>
                                            <p:strVal val="#ppt_x"/>
                                          </p:val>
                                        </p:tav>
                                      </p:tavLst>
                                    </p:anim>
                                    <p:anim calcmode="lin" valueType="num">
                                      <p:cBhvr additive="base">
                                        <p:cTn id="50" dur="500" fill="hold"/>
                                        <p:tgtEl>
                                          <p:spTgt spid="2007044"/>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007045"/>
                                        </p:tgtEl>
                                        <p:attrNameLst>
                                          <p:attrName>style.visibility</p:attrName>
                                        </p:attrNameLst>
                                      </p:cBhvr>
                                      <p:to>
                                        <p:strVal val="visible"/>
                                      </p:to>
                                    </p:set>
                                    <p:anim calcmode="lin" valueType="num">
                                      <p:cBhvr additive="base">
                                        <p:cTn id="55" dur="500" fill="hold"/>
                                        <p:tgtEl>
                                          <p:spTgt spid="2007045"/>
                                        </p:tgtEl>
                                        <p:attrNameLst>
                                          <p:attrName>ppt_x</p:attrName>
                                        </p:attrNameLst>
                                      </p:cBhvr>
                                      <p:tavLst>
                                        <p:tav tm="0">
                                          <p:val>
                                            <p:strVal val="#ppt_x"/>
                                          </p:val>
                                        </p:tav>
                                        <p:tav tm="100000">
                                          <p:val>
                                            <p:strVal val="#ppt_x"/>
                                          </p:val>
                                        </p:tav>
                                      </p:tavLst>
                                    </p:anim>
                                    <p:anim calcmode="lin" valueType="num">
                                      <p:cBhvr additive="base">
                                        <p:cTn id="56" dur="500" fill="hold"/>
                                        <p:tgtEl>
                                          <p:spTgt spid="20070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44" grpId="0" animBg="1"/>
      <p:bldP spid="2007045" grpId="0" animBg="1"/>
    </p:bldLst>
  </p:timing>
</p:sld>
</file>

<file path=ppt/slides/slide30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F2399B9D-D377-7D4D-AFD8-B5F4AF0B87C8}"/>
              </a:ext>
            </a:extLst>
          </p:cNvPr>
          <p:cNvSpPr>
            <a:spLocks noGrp="1" noChangeArrowheads="1"/>
          </p:cNvSpPr>
          <p:nvPr>
            <p:ph type="ctrTitle"/>
          </p:nvPr>
        </p:nvSpPr>
        <p:spPr>
          <a:xfrm>
            <a:off x="1543050" y="857250"/>
            <a:ext cx="5829300" cy="111919"/>
          </a:xfrm>
        </p:spPr>
        <p:txBody>
          <a:bodyPr rtlCol="0" anchor="ctr">
            <a:normAutofit fontScale="90000"/>
          </a:bodyPr>
          <a:lstStyle/>
          <a:p>
            <a:pPr eaLnBrk="1" fontAlgn="auto" hangingPunct="1">
              <a:spcAft>
                <a:spcPts val="0"/>
              </a:spcAft>
              <a:defRPr/>
            </a:pPr>
            <a:endParaRPr lang="zh-CN" altLang="zh-CN" sz="3300"/>
          </a:p>
        </p:txBody>
      </p:sp>
      <p:sp>
        <p:nvSpPr>
          <p:cNvPr id="2008067" name="Rectangle 3">
            <a:extLst>
              <a:ext uri="{FF2B5EF4-FFF2-40B4-BE49-F238E27FC236}">
                <a16:creationId xmlns:a16="http://schemas.microsoft.com/office/drawing/2014/main" id="{06BF557F-CFAE-7C47-A8B1-DE3273BB8D16}"/>
              </a:ext>
            </a:extLst>
          </p:cNvPr>
          <p:cNvSpPr>
            <a:spLocks noGrp="1" noChangeArrowheads="1"/>
          </p:cNvSpPr>
          <p:nvPr>
            <p:ph type="subTitle" idx="1"/>
          </p:nvPr>
        </p:nvSpPr>
        <p:spPr>
          <a:xfrm>
            <a:off x="1314450" y="1085850"/>
            <a:ext cx="6457950" cy="4686300"/>
          </a:xfrm>
          <a:ln w="19050">
            <a:solidFill>
              <a:schemeClr val="bg1"/>
            </a:solidFill>
            <a:miter lim="800000"/>
            <a:headEnd/>
            <a:tailEnd/>
          </a:ln>
          <a:extLst>
            <a:ext uri="{909E8E84-426E-40DD-AFC4-6F175D3DCCD1}">
              <a14:hiddenFill xmlns:a14="http://schemas.microsoft.com/office/drawing/2010/main">
                <a:gradFill rotWithShape="0">
                  <a:gsLst>
                    <a:gs pos="0">
                      <a:srgbClr val="5E9EFF"/>
                    </a:gs>
                    <a:gs pos="20000">
                      <a:srgbClr val="85C2FF"/>
                    </a:gs>
                    <a:gs pos="35001">
                      <a:srgbClr val="C4D6EB"/>
                    </a:gs>
                    <a:gs pos="50000">
                      <a:srgbClr val="FFEBFA"/>
                    </a:gs>
                    <a:gs pos="64999">
                      <a:srgbClr val="C4D6EB"/>
                    </a:gs>
                    <a:gs pos="80000">
                      <a:srgbClr val="85C2FF"/>
                    </a:gs>
                    <a:gs pos="100000">
                      <a:srgbClr val="5E9EFF"/>
                    </a:gs>
                  </a:gsLst>
                  <a:lin ang="2700000" scaled="1"/>
                </a:gradFill>
              </a14:hiddenFill>
            </a:ext>
          </a:extLst>
        </p:spPr>
        <p:txBody>
          <a:bodyPr/>
          <a:lstStyle/>
          <a:p>
            <a:pPr algn="l" eaLnBrk="1" hangingPunct="1"/>
            <a:r>
              <a:rPr lang="en-US" altLang="zh-CN" sz="2400">
                <a:solidFill>
                  <a:srgbClr val="000099"/>
                </a:solidFill>
                <a:latin typeface="楷体_GB2312" pitchFamily="49" charset="-122"/>
                <a:ea typeface="楷体_GB2312" pitchFamily="49" charset="-122"/>
              </a:rPr>
              <a:t> </a:t>
            </a:r>
            <a:r>
              <a:rPr lang="en-US" altLang="zh-CN" sz="2700">
                <a:solidFill>
                  <a:srgbClr val="000099"/>
                </a:solidFill>
                <a:latin typeface="楷体_GB2312" pitchFamily="49" charset="-122"/>
                <a:ea typeface="楷体_GB2312" pitchFamily="49" charset="-122"/>
              </a:rPr>
              <a:t>  </a:t>
            </a:r>
            <a:r>
              <a:rPr lang="zh-CN" altLang="en-US" sz="2400" u="sng">
                <a:solidFill>
                  <a:srgbClr val="FF0000"/>
                </a:solidFill>
                <a:latin typeface="楷体_GB2312" pitchFamily="49" charset="-122"/>
                <a:ea typeface="楷体_GB2312" pitchFamily="49" charset="-122"/>
              </a:rPr>
              <a:t>抽象类的作用</a:t>
            </a:r>
          </a:p>
          <a:p>
            <a:pPr algn="l" eaLnBrk="1" hangingPunct="1"/>
            <a:r>
              <a:rPr lang="zh-CN" altLang="en-US" sz="2100">
                <a:latin typeface="楷体_GB2312" pitchFamily="49" charset="-122"/>
                <a:ea typeface="楷体_GB2312" pitchFamily="49" charset="-122"/>
              </a:rPr>
              <a:t>    抽象类的作用是作为一个类族的</a:t>
            </a:r>
            <a:r>
              <a:rPr lang="zh-CN" altLang="en-US" sz="2100">
                <a:solidFill>
                  <a:srgbClr val="FF0000"/>
                </a:solidFill>
                <a:latin typeface="楷体_GB2312" pitchFamily="49" charset="-122"/>
                <a:ea typeface="楷体_GB2312" pitchFamily="49" charset="-122"/>
              </a:rPr>
              <a:t>共同基类</a:t>
            </a:r>
            <a:r>
              <a:rPr lang="zh-CN" altLang="en-US" sz="2100">
                <a:latin typeface="楷体_GB2312" pitchFamily="49" charset="-122"/>
                <a:ea typeface="楷体_GB2312" pitchFamily="49" charset="-122"/>
              </a:rPr>
              <a:t>，相关的派生类是从这个基类派生出来的。</a:t>
            </a:r>
          </a:p>
          <a:p>
            <a:pPr algn="l" eaLnBrk="1" hangingPunct="1"/>
            <a:r>
              <a:rPr lang="zh-CN" altLang="en-US" sz="2100">
                <a:latin typeface="楷体_GB2312" pitchFamily="49" charset="-122"/>
                <a:ea typeface="楷体_GB2312" pitchFamily="49" charset="-122"/>
              </a:rPr>
              <a:t>  </a:t>
            </a:r>
            <a:r>
              <a:rPr lang="zh-CN" altLang="en-US" sz="2100">
                <a:solidFill>
                  <a:srgbClr val="FF0000"/>
                </a:solidFill>
                <a:latin typeface="楷体_GB2312" pitchFamily="49" charset="-122"/>
                <a:ea typeface="楷体_GB2312" pitchFamily="49" charset="-122"/>
              </a:rPr>
              <a:t> </a:t>
            </a:r>
            <a:r>
              <a:rPr lang="zh-CN" altLang="en-US" sz="2400" u="sng">
                <a:solidFill>
                  <a:srgbClr val="FF0000"/>
                </a:solidFill>
                <a:latin typeface="楷体_GB2312" pitchFamily="49" charset="-122"/>
                <a:ea typeface="楷体_GB2312" pitchFamily="49" charset="-122"/>
              </a:rPr>
              <a:t>使用抽象类的几点规定</a:t>
            </a:r>
          </a:p>
          <a:p>
            <a:pPr algn="l" eaLnBrk="1" hangingPunct="1"/>
            <a:r>
              <a:rPr lang="zh-CN" altLang="en-US" sz="2100">
                <a:latin typeface="楷体_GB2312" pitchFamily="49" charset="-122"/>
                <a:ea typeface="楷体_GB2312" pitchFamily="49" charset="-122"/>
              </a:rPr>
              <a:t>    </a:t>
            </a:r>
            <a:r>
              <a:rPr lang="en-US" altLang="zh-CN" sz="2100">
                <a:latin typeface="楷体_GB2312" pitchFamily="49" charset="-122"/>
                <a:ea typeface="楷体_GB2312" pitchFamily="49" charset="-122"/>
              </a:rPr>
              <a:t>(1) </a:t>
            </a:r>
            <a:r>
              <a:rPr lang="zh-CN" altLang="en-US" sz="2100">
                <a:latin typeface="楷体_GB2312" pitchFamily="49" charset="-122"/>
                <a:ea typeface="楷体_GB2312" pitchFamily="49" charset="-122"/>
              </a:rPr>
              <a:t>由于抽象类中至少包含有一个没有定义功能的纯虚函数</a:t>
            </a:r>
            <a:r>
              <a:rPr lang="en-US" altLang="zh-CN" sz="2100">
                <a:latin typeface="楷体_GB2312" pitchFamily="49" charset="-122"/>
                <a:ea typeface="楷体_GB2312" pitchFamily="49" charset="-122"/>
              </a:rPr>
              <a:t>,</a:t>
            </a:r>
          </a:p>
          <a:p>
            <a:pPr algn="l" eaLnBrk="1" hangingPunct="1"/>
            <a:r>
              <a:rPr lang="en-US" altLang="zh-CN" sz="2100">
                <a:latin typeface="楷体_GB2312" pitchFamily="49" charset="-122"/>
                <a:ea typeface="楷体_GB2312" pitchFamily="49" charset="-122"/>
              </a:rPr>
              <a:t>    </a:t>
            </a:r>
            <a:r>
              <a:rPr lang="zh-CN" altLang="en-US" sz="2100">
                <a:latin typeface="楷体_GB2312" pitchFamily="49" charset="-122"/>
                <a:ea typeface="楷体_GB2312" pitchFamily="49" charset="-122"/>
              </a:rPr>
              <a:t>因此抽象类只能用作其他类的基类</a:t>
            </a:r>
            <a:r>
              <a:rPr lang="en-US" altLang="zh-CN" sz="2100">
                <a:latin typeface="楷体_GB2312" pitchFamily="49" charset="-122"/>
                <a:ea typeface="楷体_GB2312" pitchFamily="49" charset="-122"/>
              </a:rPr>
              <a:t>,</a:t>
            </a:r>
            <a:r>
              <a:rPr lang="zh-CN" altLang="en-US" sz="2100" u="sng">
                <a:latin typeface="楷体_GB2312" pitchFamily="49" charset="-122"/>
                <a:ea typeface="楷体_GB2312" pitchFamily="49" charset="-122"/>
              </a:rPr>
              <a:t>不能建立抽象类对象。</a:t>
            </a:r>
            <a:r>
              <a:rPr lang="zh-CN" altLang="en-US" sz="2100" u="sng">
                <a:solidFill>
                  <a:srgbClr val="000099"/>
                </a:solidFill>
                <a:latin typeface="楷体_GB2312" pitchFamily="49" charset="-122"/>
                <a:ea typeface="楷体_GB2312" pitchFamily="49" charset="-122"/>
              </a:rPr>
              <a:t>  </a:t>
            </a:r>
          </a:p>
          <a:p>
            <a:pPr algn="l" eaLnBrk="1" hangingPunct="1"/>
            <a:r>
              <a:rPr lang="zh-CN" altLang="en-US" sz="2100">
                <a:solidFill>
                  <a:srgbClr val="000099"/>
                </a:solidFill>
                <a:latin typeface="楷体_GB2312" pitchFamily="49" charset="-122"/>
                <a:ea typeface="楷体_GB2312" pitchFamily="49" charset="-122"/>
              </a:rPr>
              <a:t>    </a:t>
            </a:r>
            <a:r>
              <a:rPr lang="en-US" altLang="zh-CN" sz="2100">
                <a:solidFill>
                  <a:srgbClr val="000099"/>
                </a:solidFill>
                <a:latin typeface="楷体_GB2312" pitchFamily="49" charset="-122"/>
                <a:ea typeface="楷体_GB2312" pitchFamily="49" charset="-122"/>
              </a:rPr>
              <a:t>(2) </a:t>
            </a:r>
            <a:r>
              <a:rPr lang="zh-CN" altLang="en-US" sz="2100" u="sng">
                <a:solidFill>
                  <a:srgbClr val="000099"/>
                </a:solidFill>
                <a:latin typeface="楷体_GB2312" pitchFamily="49" charset="-122"/>
                <a:ea typeface="楷体_GB2312" pitchFamily="49" charset="-122"/>
              </a:rPr>
              <a:t>不允许从具体类派生出抽象类</a:t>
            </a:r>
            <a:r>
              <a:rPr lang="zh-CN" altLang="en-US" sz="2100">
                <a:solidFill>
                  <a:srgbClr val="000099"/>
                </a:solidFill>
                <a:latin typeface="楷体_GB2312" pitchFamily="49" charset="-122"/>
                <a:ea typeface="楷体_GB2312" pitchFamily="49" charset="-122"/>
              </a:rPr>
              <a:t>。所谓具体类，就是不包含纯虚函数的普通类</a:t>
            </a:r>
            <a:r>
              <a:rPr lang="en-US" altLang="zh-CN" sz="2100">
                <a:solidFill>
                  <a:srgbClr val="000099"/>
                </a:solidFill>
                <a:latin typeface="楷体_GB2312" pitchFamily="49" charset="-122"/>
                <a:ea typeface="楷体_GB2312" pitchFamily="49" charset="-122"/>
              </a:rPr>
              <a:t>;</a:t>
            </a:r>
          </a:p>
          <a:p>
            <a:pPr algn="l" eaLnBrk="1" hangingPunct="1"/>
            <a:r>
              <a:rPr lang="en-US" altLang="zh-CN" sz="2100">
                <a:latin typeface="楷体_GB2312" pitchFamily="49" charset="-122"/>
                <a:ea typeface="楷体_GB2312" pitchFamily="49" charset="-122"/>
              </a:rPr>
              <a:t>   (3) </a:t>
            </a:r>
            <a:r>
              <a:rPr lang="zh-CN" altLang="en-US" sz="2100">
                <a:latin typeface="楷体_GB2312" pitchFamily="49" charset="-122"/>
                <a:ea typeface="楷体_GB2312" pitchFamily="49" charset="-122"/>
              </a:rPr>
              <a:t>抽象类不能用作函数的</a:t>
            </a:r>
            <a:r>
              <a:rPr lang="zh-CN" altLang="en-US" sz="2100" u="sng">
                <a:latin typeface="楷体_GB2312" pitchFamily="49" charset="-122"/>
                <a:ea typeface="楷体_GB2312" pitchFamily="49" charset="-122"/>
              </a:rPr>
              <a:t>参数类型</a:t>
            </a:r>
            <a:r>
              <a:rPr lang="zh-CN" altLang="en-US" sz="2100">
                <a:latin typeface="楷体_GB2312" pitchFamily="49" charset="-122"/>
                <a:ea typeface="楷体_GB2312" pitchFamily="49" charset="-122"/>
              </a:rPr>
              <a:t>、函数的</a:t>
            </a:r>
            <a:r>
              <a:rPr lang="zh-CN" altLang="en-US" sz="2100" u="sng">
                <a:latin typeface="楷体_GB2312" pitchFamily="49" charset="-122"/>
                <a:ea typeface="楷体_GB2312" pitchFamily="49" charset="-122"/>
              </a:rPr>
              <a:t>返回类型</a:t>
            </a:r>
            <a:r>
              <a:rPr lang="zh-CN" altLang="en-US" sz="2100">
                <a:latin typeface="楷体_GB2312" pitchFamily="49" charset="-122"/>
                <a:ea typeface="楷体_GB2312" pitchFamily="49" charset="-122"/>
              </a:rPr>
              <a:t>或</a:t>
            </a:r>
            <a:r>
              <a:rPr lang="zh-CN" altLang="en-US" sz="2100" u="sng">
                <a:latin typeface="楷体_GB2312" pitchFamily="49" charset="-122"/>
                <a:ea typeface="楷体_GB2312" pitchFamily="49" charset="-122"/>
              </a:rPr>
              <a:t>显式转换的类型</a:t>
            </a:r>
            <a:r>
              <a:rPr lang="en-US" altLang="zh-CN" sz="2100">
                <a:latin typeface="楷体_GB2312" pitchFamily="49" charset="-122"/>
                <a:ea typeface="楷体_GB2312" pitchFamily="49" charset="-122"/>
              </a:rPr>
              <a:t>;</a:t>
            </a:r>
          </a:p>
        </p:txBody>
      </p:sp>
      <p:sp>
        <p:nvSpPr>
          <p:cNvPr id="6" name="灯片编号占位符 5">
            <a:extLst>
              <a:ext uri="{FF2B5EF4-FFF2-40B4-BE49-F238E27FC236}">
                <a16:creationId xmlns:a16="http://schemas.microsoft.com/office/drawing/2014/main" id="{68D235EC-C15B-9742-B77B-70318CE8052D}"/>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algn="r" defTabSz="457200" rtl="0" eaLnBrk="1" fontAlgn="auto" hangingPunct="1">
              <a:spcBef>
                <a:spcPts val="0"/>
              </a:spcBef>
              <a:spcAft>
                <a:spcPts val="0"/>
              </a:spcAft>
              <a:defRPr sz="12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578BA9D8-80F9-EC49-ACA6-F087BF06F900}" type="slidenum">
              <a:rPr lang="en-US" altLang="zh-CN" smtClean="0"/>
              <a:pPr>
                <a:defRPr/>
              </a:pPr>
              <a:t>306</a:t>
            </a:fld>
            <a:endParaRPr lang="en-US" altLang="zh-CN"/>
          </a:p>
        </p:txBody>
      </p:sp>
    </p:spTree>
    <p:extLst>
      <p:ext uri="{BB962C8B-B14F-4D97-AF65-F5344CB8AC3E}">
        <p14:creationId xmlns:p14="http://schemas.microsoft.com/office/powerpoint/2010/main" val="20968758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008067">
                                            <p:txEl>
                                              <p:pRg st="1" end="1"/>
                                            </p:txEl>
                                          </p:spTgt>
                                        </p:tgtEl>
                                        <p:attrNameLst>
                                          <p:attrName>style.visibility</p:attrName>
                                        </p:attrNameLst>
                                      </p:cBhvr>
                                      <p:to>
                                        <p:strVal val="visible"/>
                                      </p:to>
                                    </p:set>
                                    <p:anim calcmode="lin" valueType="num">
                                      <p:cBhvr additive="base">
                                        <p:cTn id="7" dur="500" fill="hold"/>
                                        <p:tgtEl>
                                          <p:spTgt spid="200806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080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008067">
                                            <p:txEl>
                                              <p:pRg st="2" end="2"/>
                                            </p:txEl>
                                          </p:spTgt>
                                        </p:tgtEl>
                                        <p:attrNameLst>
                                          <p:attrName>style.visibility</p:attrName>
                                        </p:attrNameLst>
                                      </p:cBhvr>
                                      <p:to>
                                        <p:strVal val="visible"/>
                                      </p:to>
                                    </p:set>
                                    <p:anim calcmode="lin" valueType="num">
                                      <p:cBhvr additive="base">
                                        <p:cTn id="13" dur="500" fill="hold"/>
                                        <p:tgtEl>
                                          <p:spTgt spid="200806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08067">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008067">
                                            <p:txEl>
                                              <p:pRg st="3" end="3"/>
                                            </p:txEl>
                                          </p:spTgt>
                                        </p:tgtEl>
                                        <p:attrNameLst>
                                          <p:attrName>style.visibility</p:attrName>
                                        </p:attrNameLst>
                                      </p:cBhvr>
                                      <p:to>
                                        <p:strVal val="visible"/>
                                      </p:to>
                                    </p:set>
                                    <p:anim calcmode="lin" valueType="num">
                                      <p:cBhvr additive="base">
                                        <p:cTn id="17" dur="500" fill="hold"/>
                                        <p:tgtEl>
                                          <p:spTgt spid="2008067">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008067">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008067">
                                            <p:txEl>
                                              <p:pRg st="4" end="4"/>
                                            </p:txEl>
                                          </p:spTgt>
                                        </p:tgtEl>
                                        <p:attrNameLst>
                                          <p:attrName>style.visibility</p:attrName>
                                        </p:attrNameLst>
                                      </p:cBhvr>
                                      <p:to>
                                        <p:strVal val="visible"/>
                                      </p:to>
                                    </p:set>
                                    <p:anim calcmode="lin" valueType="num">
                                      <p:cBhvr additive="base">
                                        <p:cTn id="21" dur="500" fill="hold"/>
                                        <p:tgtEl>
                                          <p:spTgt spid="2008067">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0080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2008067">
                                            <p:txEl>
                                              <p:pRg st="5" end="5"/>
                                            </p:txEl>
                                          </p:spTgt>
                                        </p:tgtEl>
                                        <p:attrNameLst>
                                          <p:attrName>style.visibility</p:attrName>
                                        </p:attrNameLst>
                                      </p:cBhvr>
                                      <p:to>
                                        <p:strVal val="visible"/>
                                      </p:to>
                                    </p:set>
                                    <p:anim calcmode="lin" valueType="num">
                                      <p:cBhvr additive="base">
                                        <p:cTn id="27" dur="500" fill="hold"/>
                                        <p:tgtEl>
                                          <p:spTgt spid="2008067">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00806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2008067">
                                            <p:txEl>
                                              <p:pRg st="6" end="6"/>
                                            </p:txEl>
                                          </p:spTgt>
                                        </p:tgtEl>
                                        <p:attrNameLst>
                                          <p:attrName>style.visibility</p:attrName>
                                        </p:attrNameLst>
                                      </p:cBhvr>
                                      <p:to>
                                        <p:strVal val="visible"/>
                                      </p:to>
                                    </p:set>
                                    <p:anim calcmode="lin" valueType="num">
                                      <p:cBhvr additive="base">
                                        <p:cTn id="33" dur="500" fill="hold"/>
                                        <p:tgtEl>
                                          <p:spTgt spid="2008067">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0806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71E4BD01-F96D-A644-930C-F01C3AAA8DB5}"/>
              </a:ext>
            </a:extLst>
          </p:cNvPr>
          <p:cNvSpPr>
            <a:spLocks noGrp="1" noChangeArrowheads="1"/>
          </p:cNvSpPr>
          <p:nvPr>
            <p:ph type="ctrTitle"/>
          </p:nvPr>
        </p:nvSpPr>
        <p:spPr>
          <a:xfrm flipV="1">
            <a:off x="1657350" y="1028700"/>
            <a:ext cx="5829300" cy="57150"/>
          </a:xfrm>
        </p:spPr>
        <p:txBody>
          <a:bodyPr rtlCol="0" anchor="ctr">
            <a:normAutofit fontScale="90000"/>
          </a:bodyPr>
          <a:lstStyle/>
          <a:p>
            <a:pPr eaLnBrk="1" fontAlgn="auto" hangingPunct="1">
              <a:spcAft>
                <a:spcPts val="0"/>
              </a:spcAft>
              <a:defRPr/>
            </a:pPr>
            <a:endParaRPr lang="zh-CN" altLang="zh-CN" sz="3300"/>
          </a:p>
        </p:txBody>
      </p:sp>
      <p:sp>
        <p:nvSpPr>
          <p:cNvPr id="2009091" name="Rectangle 3">
            <a:extLst>
              <a:ext uri="{FF2B5EF4-FFF2-40B4-BE49-F238E27FC236}">
                <a16:creationId xmlns:a16="http://schemas.microsoft.com/office/drawing/2014/main" id="{49643F81-DDB8-3D47-9121-1E761094A593}"/>
              </a:ext>
            </a:extLst>
          </p:cNvPr>
          <p:cNvSpPr>
            <a:spLocks noGrp="1" noChangeArrowheads="1"/>
          </p:cNvSpPr>
          <p:nvPr>
            <p:ph type="subTitle" idx="1"/>
          </p:nvPr>
        </p:nvSpPr>
        <p:spPr>
          <a:xfrm>
            <a:off x="1277541" y="998935"/>
            <a:ext cx="6515100" cy="4806553"/>
          </a:xfrm>
        </p:spPr>
        <p:txBody>
          <a:bodyPr/>
          <a:lstStyle/>
          <a:p>
            <a:pPr algn="l" eaLnBrk="1" hangingPunct="1"/>
            <a:r>
              <a:rPr lang="en-US" altLang="zh-CN" sz="2100">
                <a:latin typeface="楷体_GB2312" pitchFamily="49" charset="-122"/>
                <a:ea typeface="楷体_GB2312" pitchFamily="49" charset="-122"/>
              </a:rPr>
              <a:t>   </a:t>
            </a:r>
            <a:r>
              <a:rPr lang="en-US" altLang="zh-CN" sz="2100">
                <a:solidFill>
                  <a:srgbClr val="000099"/>
                </a:solidFill>
                <a:latin typeface="楷体_GB2312" pitchFamily="49" charset="-122"/>
                <a:ea typeface="楷体_GB2312" pitchFamily="49" charset="-122"/>
              </a:rPr>
              <a:t>(4) </a:t>
            </a:r>
            <a:r>
              <a:rPr lang="zh-CN" altLang="en-US" sz="2100">
                <a:solidFill>
                  <a:srgbClr val="000099"/>
                </a:solidFill>
                <a:latin typeface="楷体_GB2312" pitchFamily="49" charset="-122"/>
                <a:ea typeface="楷体_GB2312" pitchFamily="49" charset="-122"/>
              </a:rPr>
              <a:t>可以声明指向抽象类的</a:t>
            </a:r>
            <a:r>
              <a:rPr lang="zh-CN" altLang="en-US" sz="2100">
                <a:solidFill>
                  <a:srgbClr val="FF0000"/>
                </a:solidFill>
                <a:latin typeface="楷体_GB2312" pitchFamily="49" charset="-122"/>
                <a:ea typeface="楷体_GB2312" pitchFamily="49" charset="-122"/>
              </a:rPr>
              <a:t>指针或引用</a:t>
            </a:r>
            <a:r>
              <a:rPr lang="zh-CN" altLang="en-US" sz="2100">
                <a:solidFill>
                  <a:srgbClr val="000099"/>
                </a:solidFill>
                <a:latin typeface="楷体_GB2312" pitchFamily="49" charset="-122"/>
                <a:ea typeface="楷体_GB2312" pitchFamily="49" charset="-122"/>
              </a:rPr>
              <a:t>，此指针可以指向它的派生类，进而实现多态性。</a:t>
            </a:r>
          </a:p>
          <a:p>
            <a:pPr algn="l" eaLnBrk="1" hangingPunct="1"/>
            <a:r>
              <a:rPr lang="zh-CN" altLang="en-US" sz="2100">
                <a:latin typeface="楷体_GB2312" pitchFamily="49" charset="-122"/>
                <a:ea typeface="楷体_GB2312" pitchFamily="49" charset="-122"/>
              </a:rPr>
              <a:t>   </a:t>
            </a:r>
            <a:r>
              <a:rPr lang="en-US" altLang="zh-CN" sz="2100">
                <a:latin typeface="楷体_GB2312" pitchFamily="49" charset="-122"/>
                <a:ea typeface="楷体_GB2312" pitchFamily="49" charset="-122"/>
              </a:rPr>
              <a:t>(5) </a:t>
            </a:r>
            <a:r>
              <a:rPr lang="zh-CN" altLang="en-US" sz="2100">
                <a:latin typeface="楷体_GB2312" pitchFamily="49" charset="-122"/>
                <a:ea typeface="楷体_GB2312" pitchFamily="49" charset="-122"/>
              </a:rPr>
              <a:t>在派生类中</a:t>
            </a:r>
            <a:r>
              <a:rPr lang="en-US" altLang="zh-CN" sz="2100">
                <a:latin typeface="楷体_GB2312" pitchFamily="49" charset="-122"/>
                <a:ea typeface="楷体_GB2312" pitchFamily="49" charset="-122"/>
              </a:rPr>
              <a:t>,</a:t>
            </a:r>
            <a:r>
              <a:rPr lang="zh-CN" altLang="en-US" sz="2100">
                <a:latin typeface="楷体_GB2312" pitchFamily="49" charset="-122"/>
                <a:ea typeface="楷体_GB2312" pitchFamily="49" charset="-122"/>
              </a:rPr>
              <a:t>如果对基类的纯虚函数没有重新定义</a:t>
            </a:r>
            <a:r>
              <a:rPr lang="en-US" altLang="zh-CN" sz="2100">
                <a:latin typeface="楷体_GB2312" pitchFamily="49" charset="-122"/>
                <a:ea typeface="楷体_GB2312" pitchFamily="49" charset="-122"/>
              </a:rPr>
              <a:t>,</a:t>
            </a:r>
            <a:r>
              <a:rPr lang="zh-CN" altLang="en-US" sz="2100">
                <a:latin typeface="楷体_GB2312" pitchFamily="49" charset="-122"/>
                <a:ea typeface="楷体_GB2312" pitchFamily="49" charset="-122"/>
              </a:rPr>
              <a:t>则该函数在派生类中仍是纯虚函数</a:t>
            </a:r>
            <a:r>
              <a:rPr lang="en-US" altLang="zh-CN" sz="2100">
                <a:latin typeface="楷体_GB2312" pitchFamily="49" charset="-122"/>
                <a:ea typeface="楷体_GB2312" pitchFamily="49" charset="-122"/>
              </a:rPr>
              <a:t>,</a:t>
            </a:r>
            <a:r>
              <a:rPr lang="zh-CN" altLang="en-US" sz="2100">
                <a:latin typeface="楷体_GB2312" pitchFamily="49" charset="-122"/>
                <a:ea typeface="楷体_GB2312" pitchFamily="49" charset="-122"/>
              </a:rPr>
              <a:t>该派生类仍为抽象类。</a:t>
            </a:r>
          </a:p>
          <a:p>
            <a:pPr algn="just" eaLnBrk="1" hangingPunct="1"/>
            <a:r>
              <a:rPr lang="zh-CN" altLang="en-US" sz="2100">
                <a:solidFill>
                  <a:schemeClr val="accent2"/>
                </a:solidFill>
                <a:latin typeface="楷体_GB2312" pitchFamily="49" charset="-122"/>
                <a:ea typeface="楷体_GB2312" pitchFamily="49" charset="-122"/>
              </a:rPr>
              <a:t>例如：</a:t>
            </a:r>
          </a:p>
          <a:p>
            <a:pPr algn="l" eaLnBrk="1" hangingPunct="1"/>
            <a:r>
              <a:rPr lang="en-US" altLang="zh-CN" sz="2100">
                <a:solidFill>
                  <a:srgbClr val="FF0000"/>
                </a:solidFill>
                <a:latin typeface="楷体_GB2312" pitchFamily="49" charset="-122"/>
                <a:ea typeface="楷体_GB2312" pitchFamily="49" charset="-122"/>
              </a:rPr>
              <a:t>class B0 {</a:t>
            </a:r>
          </a:p>
          <a:p>
            <a:pPr algn="l" eaLnBrk="1" hangingPunct="1"/>
            <a:r>
              <a:rPr lang="en-US" altLang="zh-CN" sz="2100">
                <a:latin typeface="楷体_GB2312" pitchFamily="49" charset="-122"/>
                <a:ea typeface="楷体_GB2312" pitchFamily="49" charset="-122"/>
              </a:rPr>
              <a:t> public:</a:t>
            </a:r>
          </a:p>
          <a:p>
            <a:pPr algn="l" eaLnBrk="1" hangingPunct="1"/>
            <a:r>
              <a:rPr lang="en-US" altLang="zh-CN" sz="2100">
                <a:latin typeface="楷体_GB2312" pitchFamily="49" charset="-122"/>
                <a:ea typeface="楷体_GB2312" pitchFamily="49" charset="-122"/>
              </a:rPr>
              <a:t> </a:t>
            </a:r>
            <a:r>
              <a:rPr lang="en-US" altLang="zh-CN" sz="2100">
                <a:solidFill>
                  <a:schemeClr val="accent2"/>
                </a:solidFill>
                <a:latin typeface="楷体_GB2312" pitchFamily="49" charset="-122"/>
                <a:ea typeface="楷体_GB2312" pitchFamily="49" charset="-122"/>
              </a:rPr>
              <a:t>virtual void show()=0;</a:t>
            </a:r>
          </a:p>
          <a:p>
            <a:pPr algn="l" eaLnBrk="1" hangingPunct="1"/>
            <a:r>
              <a:rPr lang="en-US" altLang="zh-CN" sz="2100">
                <a:latin typeface="楷体_GB2312" pitchFamily="49" charset="-122"/>
                <a:ea typeface="楷体_GB2312" pitchFamily="49" charset="-122"/>
              </a:rPr>
              <a:t> . . </a:t>
            </a:r>
            <a:r>
              <a:rPr lang="en-US" altLang="zh-CN" sz="2100">
                <a:solidFill>
                  <a:srgbClr val="FF0000"/>
                </a:solidFill>
                <a:latin typeface="楷体_GB2312" pitchFamily="49" charset="-122"/>
                <a:ea typeface="楷体_GB2312" pitchFamily="49" charset="-122"/>
              </a:rPr>
              <a:t>.};</a:t>
            </a:r>
          </a:p>
          <a:p>
            <a:pPr algn="l" eaLnBrk="1" hangingPunct="1"/>
            <a:r>
              <a:rPr lang="en-US" altLang="zh-CN" sz="2100">
                <a:solidFill>
                  <a:srgbClr val="FF0000"/>
                </a:solidFill>
                <a:latin typeface="楷体_GB2312" pitchFamily="49" charset="-122"/>
                <a:ea typeface="楷体_GB2312" pitchFamily="49" charset="-122"/>
              </a:rPr>
              <a:t>class B1:public B0 {</a:t>
            </a:r>
          </a:p>
          <a:p>
            <a:pPr algn="l" eaLnBrk="1" hangingPunct="1"/>
            <a:r>
              <a:rPr lang="en-US" altLang="zh-CN" sz="2100">
                <a:latin typeface="楷体_GB2312" pitchFamily="49" charset="-122"/>
                <a:ea typeface="楷体_GB2312" pitchFamily="49" charset="-122"/>
              </a:rPr>
              <a:t> . . . </a:t>
            </a:r>
          </a:p>
          <a:p>
            <a:pPr algn="l" eaLnBrk="1" hangingPunct="1"/>
            <a:r>
              <a:rPr lang="en-US" altLang="zh-CN" sz="2100">
                <a:solidFill>
                  <a:srgbClr val="FF0000"/>
                </a:solidFill>
                <a:latin typeface="楷体_GB2312" pitchFamily="49" charset="-122"/>
                <a:ea typeface="楷体_GB2312" pitchFamily="49" charset="-122"/>
              </a:rPr>
              <a:t>};</a:t>
            </a:r>
          </a:p>
        </p:txBody>
      </p:sp>
      <p:sp>
        <p:nvSpPr>
          <p:cNvPr id="8" name="灯片编号占位符 5">
            <a:extLst>
              <a:ext uri="{FF2B5EF4-FFF2-40B4-BE49-F238E27FC236}">
                <a16:creationId xmlns:a16="http://schemas.microsoft.com/office/drawing/2014/main" id="{A9270364-988D-A947-BC9D-2F1277219F1A}"/>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algn="r" defTabSz="457200" rtl="0" eaLnBrk="1" fontAlgn="auto" hangingPunct="1">
              <a:spcBef>
                <a:spcPts val="0"/>
              </a:spcBef>
              <a:spcAft>
                <a:spcPts val="0"/>
              </a:spcAft>
              <a:defRPr sz="12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578BA9D8-80F9-EC49-ACA6-F087BF06F900}" type="slidenum">
              <a:rPr lang="en-US" altLang="zh-CN" smtClean="0"/>
              <a:pPr>
                <a:defRPr/>
              </a:pPr>
              <a:t>307</a:t>
            </a:fld>
            <a:endParaRPr lang="en-US" altLang="zh-CN"/>
          </a:p>
        </p:txBody>
      </p:sp>
      <p:sp>
        <p:nvSpPr>
          <p:cNvPr id="2009092" name="AutoShape 4">
            <a:extLst>
              <a:ext uri="{FF2B5EF4-FFF2-40B4-BE49-F238E27FC236}">
                <a16:creationId xmlns:a16="http://schemas.microsoft.com/office/drawing/2014/main" id="{695EC299-E539-8142-A71E-8971D9EBCAED}"/>
              </a:ext>
            </a:extLst>
          </p:cNvPr>
          <p:cNvSpPr>
            <a:spLocks/>
          </p:cNvSpPr>
          <p:nvPr/>
        </p:nvSpPr>
        <p:spPr bwMode="auto">
          <a:xfrm>
            <a:off x="4139804" y="2457450"/>
            <a:ext cx="2970609" cy="809625"/>
          </a:xfrm>
          <a:prstGeom prst="borderCallout2">
            <a:avLst>
              <a:gd name="adj1" fmla="val 10588"/>
              <a:gd name="adj2" fmla="val -1926"/>
              <a:gd name="adj3" fmla="val 10588"/>
              <a:gd name="adj4" fmla="val -27694"/>
              <a:gd name="adj5" fmla="val 165000"/>
              <a:gd name="adj6" fmla="val -55310"/>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kumimoji="1" lang="en-US" altLang="zh-CN" sz="2100">
                <a:solidFill>
                  <a:schemeClr val="accent2"/>
                </a:solidFill>
                <a:latin typeface="楷体_GB2312" pitchFamily="49" charset="-122"/>
                <a:ea typeface="楷体_GB2312" pitchFamily="49" charset="-122"/>
              </a:rPr>
              <a:t>  </a:t>
            </a:r>
            <a:r>
              <a:rPr kumimoji="1" lang="zh-CN" altLang="en-US" sz="1800" b="1">
                <a:solidFill>
                  <a:srgbClr val="000099"/>
                </a:solidFill>
                <a:latin typeface="楷体_GB2312" pitchFamily="49" charset="-122"/>
                <a:ea typeface="楷体_GB2312" pitchFamily="49" charset="-122"/>
              </a:rPr>
              <a:t>在基类定义</a:t>
            </a:r>
            <a:r>
              <a:rPr kumimoji="1" lang="en-US" altLang="zh-CN" sz="1800" b="1">
                <a:solidFill>
                  <a:srgbClr val="000099"/>
                </a:solidFill>
                <a:latin typeface="楷体_GB2312" pitchFamily="49" charset="-122"/>
                <a:ea typeface="楷体_GB2312" pitchFamily="49" charset="-122"/>
              </a:rPr>
              <a:t>show()</a:t>
            </a:r>
            <a:r>
              <a:rPr kumimoji="1" lang="zh-CN" altLang="en-US" sz="1800" b="1">
                <a:solidFill>
                  <a:srgbClr val="000099"/>
                </a:solidFill>
                <a:latin typeface="楷体_GB2312" pitchFamily="49" charset="-122"/>
                <a:ea typeface="楷体_GB2312" pitchFamily="49" charset="-122"/>
              </a:rPr>
              <a:t>为纯虚函数</a:t>
            </a:r>
            <a:r>
              <a:rPr kumimoji="1" lang="en-US" altLang="zh-CN" sz="1800" b="1">
                <a:solidFill>
                  <a:srgbClr val="000099"/>
                </a:solidFill>
                <a:latin typeface="楷体_GB2312" pitchFamily="49" charset="-122"/>
                <a:ea typeface="楷体_GB2312" pitchFamily="49" charset="-122"/>
              </a:rPr>
              <a:t>,</a:t>
            </a:r>
            <a:r>
              <a:rPr kumimoji="1" lang="zh-CN" altLang="en-US" sz="1800" b="1">
                <a:solidFill>
                  <a:srgbClr val="FF0000"/>
                </a:solidFill>
                <a:latin typeface="楷体_GB2312" pitchFamily="49" charset="-122"/>
                <a:ea typeface="楷体_GB2312" pitchFamily="49" charset="-122"/>
              </a:rPr>
              <a:t>基类</a:t>
            </a:r>
            <a:r>
              <a:rPr kumimoji="1" lang="en-US" altLang="zh-CN" sz="1800" b="1" u="sng">
                <a:solidFill>
                  <a:srgbClr val="FF0000"/>
                </a:solidFill>
                <a:latin typeface="楷体_GB2312" pitchFamily="49" charset="-122"/>
                <a:ea typeface="楷体_GB2312" pitchFamily="49" charset="-122"/>
              </a:rPr>
              <a:t>B0</a:t>
            </a:r>
            <a:r>
              <a:rPr kumimoji="1" lang="zh-CN" altLang="en-US" sz="1800" b="1" u="sng">
                <a:solidFill>
                  <a:srgbClr val="FF0000"/>
                </a:solidFill>
                <a:latin typeface="楷体_GB2312" pitchFamily="49" charset="-122"/>
                <a:ea typeface="楷体_GB2312" pitchFamily="49" charset="-122"/>
              </a:rPr>
              <a:t>为抽象类</a:t>
            </a:r>
            <a:r>
              <a:rPr kumimoji="1" lang="zh-CN" altLang="en-US" sz="1800" b="1">
                <a:solidFill>
                  <a:srgbClr val="000099"/>
                </a:solidFill>
                <a:latin typeface="楷体_GB2312" pitchFamily="49" charset="-122"/>
                <a:ea typeface="楷体_GB2312" pitchFamily="49" charset="-122"/>
              </a:rPr>
              <a:t>。</a:t>
            </a:r>
          </a:p>
        </p:txBody>
      </p:sp>
      <p:sp>
        <p:nvSpPr>
          <p:cNvPr id="2009093" name="AutoShape 5">
            <a:extLst>
              <a:ext uri="{FF2B5EF4-FFF2-40B4-BE49-F238E27FC236}">
                <a16:creationId xmlns:a16="http://schemas.microsoft.com/office/drawing/2014/main" id="{9F279D46-2A78-874D-8A75-C6AE54726954}"/>
              </a:ext>
            </a:extLst>
          </p:cNvPr>
          <p:cNvSpPr>
            <a:spLocks/>
          </p:cNvSpPr>
          <p:nvPr/>
        </p:nvSpPr>
        <p:spPr bwMode="auto">
          <a:xfrm>
            <a:off x="4895850" y="3590925"/>
            <a:ext cx="2700338" cy="1620441"/>
          </a:xfrm>
          <a:prstGeom prst="borderCallout2">
            <a:avLst>
              <a:gd name="adj1" fmla="val 5292"/>
              <a:gd name="adj2" fmla="val -2116"/>
              <a:gd name="adj3" fmla="val 5292"/>
              <a:gd name="adj4" fmla="val -10495"/>
              <a:gd name="adj5" fmla="val 65685"/>
              <a:gd name="adj6" fmla="val -40694"/>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kumimoji="1" lang="en-US" altLang="zh-CN" sz="2400" b="1">
                <a:latin typeface="楷体_GB2312" pitchFamily="49" charset="-122"/>
                <a:ea typeface="楷体_GB2312" pitchFamily="49" charset="-122"/>
              </a:rPr>
              <a:t>  </a:t>
            </a:r>
            <a:r>
              <a:rPr kumimoji="1" lang="zh-CN" altLang="en-US" sz="1800" b="1">
                <a:solidFill>
                  <a:srgbClr val="000099"/>
                </a:solidFill>
                <a:latin typeface="楷体_GB2312" pitchFamily="49" charset="-122"/>
                <a:ea typeface="楷体_GB2312" pitchFamily="49" charset="-122"/>
              </a:rPr>
              <a:t>在派生类中</a:t>
            </a:r>
            <a:r>
              <a:rPr kumimoji="1" lang="en-US" altLang="zh-CN" sz="1800" b="1">
                <a:solidFill>
                  <a:srgbClr val="000099"/>
                </a:solidFill>
                <a:latin typeface="楷体_GB2312" pitchFamily="49" charset="-122"/>
                <a:ea typeface="楷体_GB2312" pitchFamily="49" charset="-122"/>
              </a:rPr>
              <a:t>show()</a:t>
            </a:r>
            <a:r>
              <a:rPr kumimoji="1" lang="zh-CN" altLang="en-US" sz="1800" b="1">
                <a:solidFill>
                  <a:srgbClr val="000099"/>
                </a:solidFill>
                <a:latin typeface="楷体_GB2312" pitchFamily="49" charset="-122"/>
                <a:ea typeface="楷体_GB2312" pitchFamily="49" charset="-122"/>
              </a:rPr>
              <a:t>函数没有重新定义</a:t>
            </a:r>
            <a:r>
              <a:rPr kumimoji="1" lang="en-US" altLang="zh-CN" sz="1800" b="1">
                <a:solidFill>
                  <a:srgbClr val="000099"/>
                </a:solidFill>
                <a:latin typeface="楷体_GB2312" pitchFamily="49" charset="-122"/>
                <a:ea typeface="楷体_GB2312" pitchFamily="49" charset="-122"/>
              </a:rPr>
              <a:t>,</a:t>
            </a:r>
            <a:r>
              <a:rPr kumimoji="1" lang="zh-CN" altLang="en-US" sz="1800" b="1">
                <a:solidFill>
                  <a:srgbClr val="000099"/>
                </a:solidFill>
                <a:latin typeface="楷体_GB2312" pitchFamily="49" charset="-122"/>
                <a:ea typeface="楷体_GB2312" pitchFamily="49" charset="-122"/>
              </a:rPr>
              <a:t>则函数</a:t>
            </a:r>
            <a:r>
              <a:rPr kumimoji="1" lang="en-US" altLang="zh-CN" sz="1800" b="1">
                <a:solidFill>
                  <a:srgbClr val="000099"/>
                </a:solidFill>
                <a:latin typeface="楷体_GB2312" pitchFamily="49" charset="-122"/>
                <a:ea typeface="楷体_GB2312" pitchFamily="49" charset="-122"/>
              </a:rPr>
              <a:t>show()</a:t>
            </a:r>
            <a:r>
              <a:rPr kumimoji="1" lang="zh-CN" altLang="en-US" sz="1800" b="1">
                <a:solidFill>
                  <a:srgbClr val="000099"/>
                </a:solidFill>
                <a:latin typeface="楷体_GB2312" pitchFamily="49" charset="-122"/>
                <a:ea typeface="楷体_GB2312" pitchFamily="49" charset="-122"/>
              </a:rPr>
              <a:t>在派生类中仍是纯虚函数。</a:t>
            </a:r>
            <a:r>
              <a:rPr kumimoji="1" lang="zh-CN" altLang="en-US" sz="1800" b="1">
                <a:solidFill>
                  <a:srgbClr val="FF0000"/>
                </a:solidFill>
                <a:latin typeface="楷体_GB2312" pitchFamily="49" charset="-122"/>
                <a:ea typeface="楷体_GB2312" pitchFamily="49" charset="-122"/>
              </a:rPr>
              <a:t>派生类</a:t>
            </a:r>
            <a:r>
              <a:rPr kumimoji="1" lang="en-US" altLang="zh-CN" sz="1800" b="1" u="sng">
                <a:solidFill>
                  <a:srgbClr val="FF0000"/>
                </a:solidFill>
                <a:latin typeface="楷体_GB2312" pitchFamily="49" charset="-122"/>
                <a:ea typeface="楷体_GB2312" pitchFamily="49" charset="-122"/>
              </a:rPr>
              <a:t>B1</a:t>
            </a:r>
            <a:r>
              <a:rPr kumimoji="1" lang="zh-CN" altLang="en-US" sz="1800" b="1" u="sng">
                <a:solidFill>
                  <a:srgbClr val="FF0000"/>
                </a:solidFill>
                <a:latin typeface="楷体_GB2312" pitchFamily="49" charset="-122"/>
                <a:ea typeface="楷体_GB2312" pitchFamily="49" charset="-122"/>
              </a:rPr>
              <a:t>仍是抽象类。</a:t>
            </a:r>
          </a:p>
        </p:txBody>
      </p:sp>
    </p:spTree>
    <p:extLst>
      <p:ext uri="{BB962C8B-B14F-4D97-AF65-F5344CB8AC3E}">
        <p14:creationId xmlns:p14="http://schemas.microsoft.com/office/powerpoint/2010/main" val="35475481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009091">
                                            <p:txEl>
                                              <p:pRg st="1" end="1"/>
                                            </p:txEl>
                                          </p:spTgt>
                                        </p:tgtEl>
                                        <p:attrNameLst>
                                          <p:attrName>style.visibility</p:attrName>
                                        </p:attrNameLst>
                                      </p:cBhvr>
                                      <p:to>
                                        <p:strVal val="visible"/>
                                      </p:to>
                                    </p:set>
                                    <p:anim calcmode="lin" valueType="num">
                                      <p:cBhvr additive="base">
                                        <p:cTn id="7" dur="500" fill="hold"/>
                                        <p:tgtEl>
                                          <p:spTgt spid="200909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090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009091">
                                            <p:txEl>
                                              <p:pRg st="2" end="2"/>
                                            </p:txEl>
                                          </p:spTgt>
                                        </p:tgtEl>
                                        <p:attrNameLst>
                                          <p:attrName>style.visibility</p:attrName>
                                        </p:attrNameLst>
                                      </p:cBhvr>
                                      <p:to>
                                        <p:strVal val="visible"/>
                                      </p:to>
                                    </p:set>
                                    <p:anim calcmode="lin" valueType="num">
                                      <p:cBhvr additive="base">
                                        <p:cTn id="13" dur="500" fill="hold"/>
                                        <p:tgtEl>
                                          <p:spTgt spid="200909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09091">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009091">
                                            <p:txEl>
                                              <p:pRg st="3" end="3"/>
                                            </p:txEl>
                                          </p:spTgt>
                                        </p:tgtEl>
                                        <p:attrNameLst>
                                          <p:attrName>style.visibility</p:attrName>
                                        </p:attrNameLst>
                                      </p:cBhvr>
                                      <p:to>
                                        <p:strVal val="visible"/>
                                      </p:to>
                                    </p:set>
                                    <p:anim calcmode="lin" valueType="num">
                                      <p:cBhvr additive="base">
                                        <p:cTn id="17" dur="500" fill="hold"/>
                                        <p:tgtEl>
                                          <p:spTgt spid="2009091">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009091">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009091">
                                            <p:txEl>
                                              <p:pRg st="4" end="4"/>
                                            </p:txEl>
                                          </p:spTgt>
                                        </p:tgtEl>
                                        <p:attrNameLst>
                                          <p:attrName>style.visibility</p:attrName>
                                        </p:attrNameLst>
                                      </p:cBhvr>
                                      <p:to>
                                        <p:strVal val="visible"/>
                                      </p:to>
                                    </p:set>
                                    <p:anim calcmode="lin" valueType="num">
                                      <p:cBhvr additive="base">
                                        <p:cTn id="21" dur="500" fill="hold"/>
                                        <p:tgtEl>
                                          <p:spTgt spid="2009091">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009091">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009091">
                                            <p:txEl>
                                              <p:pRg st="5" end="5"/>
                                            </p:txEl>
                                          </p:spTgt>
                                        </p:tgtEl>
                                        <p:attrNameLst>
                                          <p:attrName>style.visibility</p:attrName>
                                        </p:attrNameLst>
                                      </p:cBhvr>
                                      <p:to>
                                        <p:strVal val="visible"/>
                                      </p:to>
                                    </p:set>
                                    <p:anim calcmode="lin" valueType="num">
                                      <p:cBhvr additive="base">
                                        <p:cTn id="25" dur="500" fill="hold"/>
                                        <p:tgtEl>
                                          <p:spTgt spid="2009091">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09091">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009091">
                                            <p:txEl>
                                              <p:pRg st="6" end="6"/>
                                            </p:txEl>
                                          </p:spTgt>
                                        </p:tgtEl>
                                        <p:attrNameLst>
                                          <p:attrName>style.visibility</p:attrName>
                                        </p:attrNameLst>
                                      </p:cBhvr>
                                      <p:to>
                                        <p:strVal val="visible"/>
                                      </p:to>
                                    </p:set>
                                    <p:anim calcmode="lin" valueType="num">
                                      <p:cBhvr additive="base">
                                        <p:cTn id="29" dur="500" fill="hold"/>
                                        <p:tgtEl>
                                          <p:spTgt spid="2009091">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009091">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009091">
                                            <p:txEl>
                                              <p:pRg st="7" end="7"/>
                                            </p:txEl>
                                          </p:spTgt>
                                        </p:tgtEl>
                                        <p:attrNameLst>
                                          <p:attrName>style.visibility</p:attrName>
                                        </p:attrNameLst>
                                      </p:cBhvr>
                                      <p:to>
                                        <p:strVal val="visible"/>
                                      </p:to>
                                    </p:set>
                                    <p:anim calcmode="lin" valueType="num">
                                      <p:cBhvr additive="base">
                                        <p:cTn id="33" dur="500" fill="hold"/>
                                        <p:tgtEl>
                                          <p:spTgt spid="2009091">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09091">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009091">
                                            <p:txEl>
                                              <p:pRg st="8" end="8"/>
                                            </p:txEl>
                                          </p:spTgt>
                                        </p:tgtEl>
                                        <p:attrNameLst>
                                          <p:attrName>style.visibility</p:attrName>
                                        </p:attrNameLst>
                                      </p:cBhvr>
                                      <p:to>
                                        <p:strVal val="visible"/>
                                      </p:to>
                                    </p:set>
                                    <p:anim calcmode="lin" valueType="num">
                                      <p:cBhvr additive="base">
                                        <p:cTn id="37" dur="500" fill="hold"/>
                                        <p:tgtEl>
                                          <p:spTgt spid="2009091">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009091">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009091">
                                            <p:txEl>
                                              <p:pRg st="9" end="9"/>
                                            </p:txEl>
                                          </p:spTgt>
                                        </p:tgtEl>
                                        <p:attrNameLst>
                                          <p:attrName>style.visibility</p:attrName>
                                        </p:attrNameLst>
                                      </p:cBhvr>
                                      <p:to>
                                        <p:strVal val="visible"/>
                                      </p:to>
                                    </p:set>
                                    <p:anim calcmode="lin" valueType="num">
                                      <p:cBhvr additive="base">
                                        <p:cTn id="41" dur="500" fill="hold"/>
                                        <p:tgtEl>
                                          <p:spTgt spid="2009091">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009091">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009092"/>
                                        </p:tgtEl>
                                        <p:attrNameLst>
                                          <p:attrName>style.visibility</p:attrName>
                                        </p:attrNameLst>
                                      </p:cBhvr>
                                      <p:to>
                                        <p:strVal val="visible"/>
                                      </p:to>
                                    </p:set>
                                    <p:anim calcmode="lin" valueType="num">
                                      <p:cBhvr additive="base">
                                        <p:cTn id="47" dur="500" fill="hold"/>
                                        <p:tgtEl>
                                          <p:spTgt spid="2009092"/>
                                        </p:tgtEl>
                                        <p:attrNameLst>
                                          <p:attrName>ppt_x</p:attrName>
                                        </p:attrNameLst>
                                      </p:cBhvr>
                                      <p:tavLst>
                                        <p:tav tm="0">
                                          <p:val>
                                            <p:strVal val="#ppt_x"/>
                                          </p:val>
                                        </p:tav>
                                        <p:tav tm="100000">
                                          <p:val>
                                            <p:strVal val="#ppt_x"/>
                                          </p:val>
                                        </p:tav>
                                      </p:tavLst>
                                    </p:anim>
                                    <p:anim calcmode="lin" valueType="num">
                                      <p:cBhvr additive="base">
                                        <p:cTn id="48" dur="500" fill="hold"/>
                                        <p:tgtEl>
                                          <p:spTgt spid="2009092"/>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2009093"/>
                                        </p:tgtEl>
                                        <p:attrNameLst>
                                          <p:attrName>style.visibility</p:attrName>
                                        </p:attrNameLst>
                                      </p:cBhvr>
                                      <p:to>
                                        <p:strVal val="visible"/>
                                      </p:to>
                                    </p:set>
                                    <p:anim calcmode="lin" valueType="num">
                                      <p:cBhvr additive="base">
                                        <p:cTn id="53" dur="500" fill="hold"/>
                                        <p:tgtEl>
                                          <p:spTgt spid="2009093"/>
                                        </p:tgtEl>
                                        <p:attrNameLst>
                                          <p:attrName>ppt_x</p:attrName>
                                        </p:attrNameLst>
                                      </p:cBhvr>
                                      <p:tavLst>
                                        <p:tav tm="0">
                                          <p:val>
                                            <p:strVal val="#ppt_x"/>
                                          </p:val>
                                        </p:tav>
                                        <p:tav tm="100000">
                                          <p:val>
                                            <p:strVal val="#ppt_x"/>
                                          </p:val>
                                        </p:tav>
                                      </p:tavLst>
                                    </p:anim>
                                    <p:anim calcmode="lin" valueType="num">
                                      <p:cBhvr additive="base">
                                        <p:cTn id="54" dur="500" fill="hold"/>
                                        <p:tgtEl>
                                          <p:spTgt spid="20090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9092" grpId="0" animBg="1"/>
      <p:bldP spid="2009093" grpId="0" animBg="1"/>
    </p:bldLst>
  </p:timing>
</p:sld>
</file>

<file path=ppt/slides/slide3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2F8ABC33-BD82-B04D-82F8-1BB7E6EE7D81}"/>
              </a:ext>
            </a:extLst>
          </p:cNvPr>
          <p:cNvSpPr>
            <a:spLocks noGrp="1" noChangeArrowheads="1"/>
          </p:cNvSpPr>
          <p:nvPr>
            <p:ph type="ctrTitle"/>
          </p:nvPr>
        </p:nvSpPr>
        <p:spPr>
          <a:xfrm>
            <a:off x="1543050" y="857250"/>
            <a:ext cx="5829300" cy="111919"/>
          </a:xfrm>
        </p:spPr>
        <p:txBody>
          <a:bodyPr rtlCol="0" anchor="ctr">
            <a:normAutofit fontScale="90000"/>
          </a:bodyPr>
          <a:lstStyle/>
          <a:p>
            <a:pPr eaLnBrk="1" fontAlgn="auto" hangingPunct="1">
              <a:spcAft>
                <a:spcPts val="0"/>
              </a:spcAft>
              <a:defRPr/>
            </a:pPr>
            <a:endParaRPr lang="zh-CN" altLang="zh-CN" sz="3300"/>
          </a:p>
        </p:txBody>
      </p:sp>
      <p:sp>
        <p:nvSpPr>
          <p:cNvPr id="2" name="Rectangle 3">
            <a:extLst>
              <a:ext uri="{FF2B5EF4-FFF2-40B4-BE49-F238E27FC236}">
                <a16:creationId xmlns:a16="http://schemas.microsoft.com/office/drawing/2014/main" id="{57DB46CA-02D2-DB45-AC13-A79F2A8380DD}"/>
              </a:ext>
            </a:extLst>
          </p:cNvPr>
          <p:cNvSpPr>
            <a:spLocks noGrp="1" noChangeArrowheads="1"/>
          </p:cNvSpPr>
          <p:nvPr>
            <p:ph type="subTitle" idx="1"/>
          </p:nvPr>
        </p:nvSpPr>
        <p:spPr>
          <a:xfrm>
            <a:off x="1331119" y="1107281"/>
            <a:ext cx="6498431" cy="4686300"/>
          </a:xfrm>
          <a:ln w="19050">
            <a:solidFill>
              <a:schemeClr val="bg1"/>
            </a:solidFill>
            <a:miter lim="800000"/>
            <a:headEnd/>
            <a:tailEnd/>
          </a:ln>
          <a:extLst>
            <a:ext uri="{909E8E84-426E-40DD-AFC4-6F175D3DCCD1}">
              <a14:hiddenFill xmlns:a14="http://schemas.microsoft.com/office/drawing/2010/main">
                <a:gradFill rotWithShape="0">
                  <a:gsLst>
                    <a:gs pos="0">
                      <a:srgbClr val="5E9EFF"/>
                    </a:gs>
                    <a:gs pos="20000">
                      <a:srgbClr val="85C2FF"/>
                    </a:gs>
                    <a:gs pos="35001">
                      <a:srgbClr val="C4D6EB"/>
                    </a:gs>
                    <a:gs pos="50000">
                      <a:srgbClr val="FFEBFA"/>
                    </a:gs>
                    <a:gs pos="64999">
                      <a:srgbClr val="C4D6EB"/>
                    </a:gs>
                    <a:gs pos="80000">
                      <a:srgbClr val="85C2FF"/>
                    </a:gs>
                    <a:gs pos="100000">
                      <a:srgbClr val="5E9EFF"/>
                    </a:gs>
                  </a:gsLst>
                  <a:lin ang="2700000" scaled="1"/>
                </a:gradFill>
              </a14:hiddenFill>
            </a:ext>
          </a:extLst>
        </p:spPr>
        <p:txBody>
          <a:bodyPr/>
          <a:lstStyle/>
          <a:p>
            <a:pPr algn="l" eaLnBrk="1" hangingPunct="1"/>
            <a:r>
              <a:rPr lang="en-US" altLang="zh-CN" sz="2700">
                <a:latin typeface="楷体_GB2312" pitchFamily="49" charset="-122"/>
                <a:ea typeface="楷体_GB2312" pitchFamily="49" charset="-122"/>
              </a:rPr>
              <a:t>   </a:t>
            </a:r>
          </a:p>
          <a:p>
            <a:pPr algn="l" eaLnBrk="1" hangingPunct="1"/>
            <a:r>
              <a:rPr lang="en-US" altLang="zh-CN" sz="2700">
                <a:latin typeface="楷体_GB2312" pitchFamily="49" charset="-122"/>
                <a:ea typeface="楷体_GB2312" pitchFamily="49" charset="-122"/>
              </a:rPr>
              <a:t>   </a:t>
            </a:r>
            <a:r>
              <a:rPr lang="en-US" altLang="zh-CN" sz="2400">
                <a:solidFill>
                  <a:srgbClr val="FF0000"/>
                </a:solidFill>
                <a:latin typeface="楷体_GB2312" pitchFamily="49" charset="-122"/>
                <a:ea typeface="楷体_GB2312" pitchFamily="49" charset="-122"/>
              </a:rPr>
              <a:t>12.4 </a:t>
            </a:r>
            <a:r>
              <a:rPr lang="zh-CN" altLang="en-US" sz="2400">
                <a:solidFill>
                  <a:srgbClr val="FF0000"/>
                </a:solidFill>
                <a:latin typeface="楷体_GB2312" pitchFamily="49" charset="-122"/>
                <a:ea typeface="楷体_GB2312" pitchFamily="49" charset="-122"/>
              </a:rPr>
              <a:t>程序举例</a:t>
            </a:r>
          </a:p>
          <a:p>
            <a:pPr algn="l" eaLnBrk="1" hangingPunct="1"/>
            <a:r>
              <a:rPr lang="zh-CN" altLang="en-US" sz="2100">
                <a:latin typeface="楷体_GB2312" pitchFamily="49" charset="-122"/>
                <a:ea typeface="楷体_GB2312" pitchFamily="49" charset="-122"/>
              </a:rPr>
              <a:t>    应用抽象类，求圆、圆内接正方形和圆外切正方形的面积和周长。</a:t>
            </a:r>
          </a:p>
          <a:p>
            <a:pPr algn="l" eaLnBrk="1" hangingPunct="1"/>
            <a:r>
              <a:rPr lang="zh-CN" altLang="en-US" sz="2700">
                <a:latin typeface="楷体_GB2312" pitchFamily="49" charset="-122"/>
                <a:ea typeface="楷体_GB2312" pitchFamily="49" charset="-122"/>
              </a:rPr>
              <a:t> </a:t>
            </a:r>
          </a:p>
        </p:txBody>
      </p:sp>
      <p:sp>
        <p:nvSpPr>
          <p:cNvPr id="10" name="灯片编号占位符 5">
            <a:extLst>
              <a:ext uri="{FF2B5EF4-FFF2-40B4-BE49-F238E27FC236}">
                <a16:creationId xmlns:a16="http://schemas.microsoft.com/office/drawing/2014/main" id="{ADA96636-585D-9B4A-8F8A-F7BBFC52C88C}"/>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algn="r" defTabSz="457200" rtl="0" eaLnBrk="1" fontAlgn="auto" hangingPunct="1">
              <a:spcBef>
                <a:spcPts val="0"/>
              </a:spcBef>
              <a:spcAft>
                <a:spcPts val="0"/>
              </a:spcAft>
              <a:defRPr sz="12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578BA9D8-80F9-EC49-ACA6-F087BF06F900}" type="slidenum">
              <a:rPr lang="en-US" altLang="zh-CN" smtClean="0"/>
              <a:pPr>
                <a:defRPr/>
              </a:pPr>
              <a:t>308</a:t>
            </a:fld>
            <a:endParaRPr lang="en-US" altLang="zh-CN"/>
          </a:p>
        </p:txBody>
      </p:sp>
      <p:grpSp>
        <p:nvGrpSpPr>
          <p:cNvPr id="50180" name="Group 7">
            <a:extLst>
              <a:ext uri="{FF2B5EF4-FFF2-40B4-BE49-F238E27FC236}">
                <a16:creationId xmlns:a16="http://schemas.microsoft.com/office/drawing/2014/main" id="{A82479FD-8A21-F442-AA9F-DF089044911C}"/>
              </a:ext>
            </a:extLst>
          </p:cNvPr>
          <p:cNvGrpSpPr>
            <a:grpSpLocks/>
          </p:cNvGrpSpPr>
          <p:nvPr/>
        </p:nvGrpSpPr>
        <p:grpSpPr bwMode="auto">
          <a:xfrm>
            <a:off x="3113485" y="2834878"/>
            <a:ext cx="2214563" cy="2214563"/>
            <a:chOff x="1837" y="1661"/>
            <a:chExt cx="1587" cy="1814"/>
          </a:xfrm>
        </p:grpSpPr>
        <p:sp>
          <p:nvSpPr>
            <p:cNvPr id="50181" name="Rectangle 4">
              <a:extLst>
                <a:ext uri="{FF2B5EF4-FFF2-40B4-BE49-F238E27FC236}">
                  <a16:creationId xmlns:a16="http://schemas.microsoft.com/office/drawing/2014/main" id="{9F5B5C8C-01AA-C047-AD93-00586176BC27}"/>
                </a:ext>
              </a:extLst>
            </p:cNvPr>
            <p:cNvSpPr>
              <a:spLocks noChangeArrowheads="1"/>
            </p:cNvSpPr>
            <p:nvPr/>
          </p:nvSpPr>
          <p:spPr bwMode="auto">
            <a:xfrm>
              <a:off x="1837" y="1661"/>
              <a:ext cx="1587" cy="1814"/>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20000"/>
                </a:spcBef>
                <a:buFontTx/>
                <a:buNone/>
              </a:pPr>
              <a:endParaRPr kumimoji="1" lang="zh-CN" altLang="en-US" sz="1800">
                <a:latin typeface="楷体_GB2312" pitchFamily="49" charset="-122"/>
                <a:ea typeface="楷体_GB2312" pitchFamily="49" charset="-122"/>
              </a:endParaRPr>
            </a:p>
          </p:txBody>
        </p:sp>
        <p:sp>
          <p:nvSpPr>
            <p:cNvPr id="50182" name="Oval 5">
              <a:extLst>
                <a:ext uri="{FF2B5EF4-FFF2-40B4-BE49-F238E27FC236}">
                  <a16:creationId xmlns:a16="http://schemas.microsoft.com/office/drawing/2014/main" id="{1738D1B8-18DE-5240-B072-DF86AD76689E}"/>
                </a:ext>
              </a:extLst>
            </p:cNvPr>
            <p:cNvSpPr>
              <a:spLocks noChangeArrowheads="1"/>
            </p:cNvSpPr>
            <p:nvPr/>
          </p:nvSpPr>
          <p:spPr bwMode="auto">
            <a:xfrm>
              <a:off x="1882" y="1661"/>
              <a:ext cx="1542" cy="1814"/>
            </a:xfrm>
            <a:prstGeom prst="ellipse">
              <a:avLst/>
            </a:prstGeom>
            <a:solidFill>
              <a:srgbClr val="FF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20000"/>
                </a:spcBef>
                <a:buFontTx/>
                <a:buNone/>
              </a:pPr>
              <a:endParaRPr kumimoji="1" lang="zh-CN" altLang="en-US" sz="1800">
                <a:latin typeface="楷体_GB2312" pitchFamily="49" charset="-122"/>
                <a:ea typeface="楷体_GB2312" pitchFamily="49" charset="-122"/>
              </a:endParaRPr>
            </a:p>
          </p:txBody>
        </p:sp>
        <p:sp>
          <p:nvSpPr>
            <p:cNvPr id="50183" name="Rectangle 6">
              <a:extLst>
                <a:ext uri="{FF2B5EF4-FFF2-40B4-BE49-F238E27FC236}">
                  <a16:creationId xmlns:a16="http://schemas.microsoft.com/office/drawing/2014/main" id="{516F024A-09E3-214C-9CFB-053E7E300502}"/>
                </a:ext>
              </a:extLst>
            </p:cNvPr>
            <p:cNvSpPr>
              <a:spLocks noChangeArrowheads="1"/>
            </p:cNvSpPr>
            <p:nvPr/>
          </p:nvSpPr>
          <p:spPr bwMode="auto">
            <a:xfrm>
              <a:off x="2109" y="1933"/>
              <a:ext cx="1089" cy="127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20000"/>
                </a:spcBef>
                <a:buFontTx/>
                <a:buNone/>
              </a:pPr>
              <a:endParaRPr kumimoji="1" lang="zh-CN" altLang="en-US" sz="1800">
                <a:latin typeface="楷体_GB2312" pitchFamily="49" charset="-122"/>
                <a:ea typeface="楷体_GB2312" pitchFamily="49" charset="-122"/>
              </a:endParaRPr>
            </a:p>
          </p:txBody>
        </p:sp>
      </p:grpSp>
    </p:spTree>
    <p:extLst>
      <p:ext uri="{BB962C8B-B14F-4D97-AF65-F5344CB8AC3E}">
        <p14:creationId xmlns:p14="http://schemas.microsoft.com/office/powerpoint/2010/main" val="3358263466"/>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7F464BC3-F6F6-AB47-A44B-D14D73CFE508}"/>
              </a:ext>
            </a:extLst>
          </p:cNvPr>
          <p:cNvSpPr>
            <a:spLocks noGrp="1" noChangeArrowheads="1"/>
          </p:cNvSpPr>
          <p:nvPr>
            <p:ph type="ctrTitle"/>
          </p:nvPr>
        </p:nvSpPr>
        <p:spPr>
          <a:xfrm>
            <a:off x="1709738" y="998935"/>
            <a:ext cx="5829300" cy="57150"/>
          </a:xfrm>
        </p:spPr>
        <p:txBody>
          <a:bodyPr rtlCol="0" anchor="ctr">
            <a:normAutofit fontScale="90000"/>
          </a:bodyPr>
          <a:lstStyle/>
          <a:p>
            <a:pPr eaLnBrk="1" fontAlgn="auto" hangingPunct="1">
              <a:spcAft>
                <a:spcPts val="0"/>
              </a:spcAft>
              <a:defRPr/>
            </a:pPr>
            <a:endParaRPr lang="zh-CN" altLang="zh-CN" sz="3300"/>
          </a:p>
        </p:txBody>
      </p:sp>
      <p:sp>
        <p:nvSpPr>
          <p:cNvPr id="2" name="Rectangle 3">
            <a:extLst>
              <a:ext uri="{FF2B5EF4-FFF2-40B4-BE49-F238E27FC236}">
                <a16:creationId xmlns:a16="http://schemas.microsoft.com/office/drawing/2014/main" id="{6317F66B-71ED-984E-82D3-3C405086E1F6}"/>
              </a:ext>
            </a:extLst>
          </p:cNvPr>
          <p:cNvSpPr>
            <a:spLocks noGrp="1" noChangeArrowheads="1"/>
          </p:cNvSpPr>
          <p:nvPr>
            <p:ph type="subTitle" idx="1"/>
          </p:nvPr>
        </p:nvSpPr>
        <p:spPr>
          <a:xfrm>
            <a:off x="1331119" y="1160860"/>
            <a:ext cx="6535341" cy="4698206"/>
          </a:xfrm>
        </p:spPr>
        <p:txBody>
          <a:bodyPr/>
          <a:lstStyle/>
          <a:p>
            <a:pPr algn="l" eaLnBrk="1" hangingPunct="1"/>
            <a:endParaRPr lang="en-US" altLang="zh-CN" sz="2700">
              <a:solidFill>
                <a:srgbClr val="FF0000"/>
              </a:solidFill>
              <a:latin typeface="楷体_GB2312" pitchFamily="49" charset="-122"/>
              <a:ea typeface="楷体_GB2312" pitchFamily="49" charset="-122"/>
            </a:endParaRPr>
          </a:p>
          <a:p>
            <a:pPr algn="l" eaLnBrk="1" hangingPunct="1"/>
            <a:r>
              <a:rPr lang="en-US" altLang="zh-CN" sz="2400">
                <a:latin typeface="楷体_GB2312" pitchFamily="49" charset="-122"/>
                <a:ea typeface="楷体_GB2312" pitchFamily="49" charset="-122"/>
              </a:rPr>
              <a:t>    </a:t>
            </a:r>
            <a:r>
              <a:rPr lang="zh-CN" altLang="en-US" sz="2100">
                <a:latin typeface="楷体_GB2312" pitchFamily="49" charset="-122"/>
                <a:ea typeface="楷体_GB2312" pitchFamily="49" charset="-122"/>
                <a:hlinkClick r:id="rId2" action="ppaction://hlinkfile"/>
              </a:rPr>
              <a:t>例</a:t>
            </a:r>
            <a:r>
              <a:rPr lang="en-US" altLang="zh-CN" sz="2100">
                <a:latin typeface="楷体_GB2312" pitchFamily="49" charset="-122"/>
                <a:ea typeface="楷体_GB2312" pitchFamily="49" charset="-122"/>
                <a:hlinkClick r:id="rId2" action="ppaction://hlinkfile"/>
              </a:rPr>
              <a:t>12-9  </a:t>
            </a:r>
            <a:r>
              <a:rPr lang="zh-CN" altLang="en-US" sz="2100">
                <a:latin typeface="楷体_GB2312" pitchFamily="49" charset="-122"/>
                <a:ea typeface="楷体_GB2312" pitchFamily="49" charset="-122"/>
              </a:rPr>
              <a:t>应用抽象类，求圆、圆内接正方形和圆外切正方形的面积和周长。</a:t>
            </a:r>
          </a:p>
          <a:p>
            <a:pPr algn="l" eaLnBrk="1" hangingPunct="1"/>
            <a:endParaRPr lang="en-US" altLang="zh-CN" sz="2100">
              <a:latin typeface="楷体_GB2312" pitchFamily="49" charset="-122"/>
              <a:ea typeface="楷体_GB2312" pitchFamily="49" charset="-122"/>
            </a:endParaRPr>
          </a:p>
        </p:txBody>
      </p:sp>
      <p:sp>
        <p:nvSpPr>
          <p:cNvPr id="13" name="灯片编号占位符 5">
            <a:extLst>
              <a:ext uri="{FF2B5EF4-FFF2-40B4-BE49-F238E27FC236}">
                <a16:creationId xmlns:a16="http://schemas.microsoft.com/office/drawing/2014/main" id="{7A2D877F-E285-6249-80CF-BF8D396E6401}"/>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algn="r" defTabSz="457200" rtl="0" eaLnBrk="1" fontAlgn="auto" hangingPunct="1">
              <a:spcBef>
                <a:spcPts val="0"/>
              </a:spcBef>
              <a:spcAft>
                <a:spcPts val="0"/>
              </a:spcAft>
              <a:defRPr sz="12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578BA9D8-80F9-EC49-ACA6-F087BF06F900}" type="slidenum">
              <a:rPr lang="en-US" altLang="zh-CN" smtClean="0"/>
              <a:pPr>
                <a:defRPr/>
              </a:pPr>
              <a:t>309</a:t>
            </a:fld>
            <a:endParaRPr lang="en-US" altLang="zh-CN"/>
          </a:p>
        </p:txBody>
      </p:sp>
      <p:sp>
        <p:nvSpPr>
          <p:cNvPr id="2011140" name="Text Box 4">
            <a:extLst>
              <a:ext uri="{FF2B5EF4-FFF2-40B4-BE49-F238E27FC236}">
                <a16:creationId xmlns:a16="http://schemas.microsoft.com/office/drawing/2014/main" id="{304AB3E1-E109-2A44-9999-723769804C01}"/>
              </a:ext>
            </a:extLst>
          </p:cNvPr>
          <p:cNvSpPr txBox="1">
            <a:spLocks noChangeArrowheads="1"/>
          </p:cNvSpPr>
          <p:nvPr/>
        </p:nvSpPr>
        <p:spPr bwMode="auto">
          <a:xfrm>
            <a:off x="1331119" y="4185047"/>
            <a:ext cx="1999060" cy="1200329"/>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kumimoji="1" lang="en-US" altLang="zh-CN" sz="1800" b="1">
                <a:latin typeface="Times New Roman" panose="02020603050405020304" pitchFamily="18" charset="0"/>
              </a:rPr>
              <a:t>     </a:t>
            </a:r>
            <a:r>
              <a:rPr kumimoji="1" lang="zh-CN" altLang="en-US" sz="1800" b="1">
                <a:solidFill>
                  <a:srgbClr val="FF0000"/>
                </a:solidFill>
                <a:latin typeface="楷体_GB2312" pitchFamily="49" charset="-122"/>
                <a:ea typeface="楷体_GB2312" pitchFamily="49" charset="-122"/>
              </a:rPr>
              <a:t>圆类</a:t>
            </a:r>
            <a:r>
              <a:rPr kumimoji="1" lang="en-US" altLang="zh-CN" sz="1800" b="1">
                <a:solidFill>
                  <a:srgbClr val="FF0000"/>
                </a:solidFill>
                <a:latin typeface="楷体_GB2312" pitchFamily="49" charset="-122"/>
                <a:ea typeface="楷体_GB2312" pitchFamily="49" charset="-122"/>
              </a:rPr>
              <a:t>Circle</a:t>
            </a:r>
          </a:p>
          <a:p>
            <a:pPr eaLnBrk="1" hangingPunct="1">
              <a:lnSpc>
                <a:spcPct val="100000"/>
              </a:lnSpc>
              <a:spcBef>
                <a:spcPct val="0"/>
              </a:spcBef>
              <a:buFontTx/>
              <a:buNone/>
            </a:pPr>
            <a:r>
              <a:rPr kumimoji="1" lang="zh-CN" altLang="en-US" sz="1800" b="1">
                <a:latin typeface="楷体_GB2312" pitchFamily="49" charset="-122"/>
                <a:ea typeface="楷体_GB2312" pitchFamily="49" charset="-122"/>
              </a:rPr>
              <a:t>虚函数</a:t>
            </a:r>
            <a:r>
              <a:rPr kumimoji="1" lang="en-US" altLang="zh-CN" sz="1800" b="1">
                <a:latin typeface="楷体_GB2312" pitchFamily="49" charset="-122"/>
                <a:ea typeface="楷体_GB2312" pitchFamily="49" charset="-122"/>
              </a:rPr>
              <a:t>area() </a:t>
            </a:r>
          </a:p>
          <a:p>
            <a:pPr eaLnBrk="1" hangingPunct="1">
              <a:lnSpc>
                <a:spcPct val="100000"/>
              </a:lnSpc>
              <a:spcBef>
                <a:spcPct val="0"/>
              </a:spcBef>
              <a:buFontTx/>
              <a:buNone/>
            </a:pPr>
            <a:r>
              <a:rPr kumimoji="1" lang="zh-CN" altLang="en-US" sz="1800" b="1">
                <a:latin typeface="楷体_GB2312" pitchFamily="49" charset="-122"/>
                <a:ea typeface="楷体_GB2312" pitchFamily="49" charset="-122"/>
              </a:rPr>
              <a:t>虚函数</a:t>
            </a:r>
            <a:r>
              <a:rPr kumimoji="1" lang="en-US" altLang="zh-CN" sz="1800" b="1">
                <a:latin typeface="楷体_GB2312" pitchFamily="49" charset="-122"/>
                <a:ea typeface="楷体_GB2312" pitchFamily="49" charset="-122"/>
              </a:rPr>
              <a:t>perimeter()</a:t>
            </a:r>
          </a:p>
        </p:txBody>
      </p:sp>
      <p:sp>
        <p:nvSpPr>
          <p:cNvPr id="2011141" name="Text Box 5">
            <a:extLst>
              <a:ext uri="{FF2B5EF4-FFF2-40B4-BE49-F238E27FC236}">
                <a16:creationId xmlns:a16="http://schemas.microsoft.com/office/drawing/2014/main" id="{E6AD3D96-97E2-F94F-A5EE-60A5A7264116}"/>
              </a:ext>
            </a:extLst>
          </p:cNvPr>
          <p:cNvSpPr txBox="1">
            <a:spLocks noChangeArrowheads="1"/>
          </p:cNvSpPr>
          <p:nvPr/>
        </p:nvSpPr>
        <p:spPr bwMode="auto">
          <a:xfrm>
            <a:off x="3437335" y="4185048"/>
            <a:ext cx="2106215" cy="1200329"/>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80000"/>
              </a:lnSpc>
              <a:spcBef>
                <a:spcPct val="50000"/>
              </a:spcBef>
              <a:buFontTx/>
              <a:buNone/>
            </a:pPr>
            <a:r>
              <a:rPr kumimoji="1" lang="zh-CN" altLang="en-US" sz="1800" b="1">
                <a:solidFill>
                  <a:srgbClr val="FF0000"/>
                </a:solidFill>
                <a:latin typeface="楷体_GB2312" pitchFamily="49" charset="-122"/>
                <a:ea typeface="楷体_GB2312" pitchFamily="49" charset="-122"/>
              </a:rPr>
              <a:t>圆内接正方形类</a:t>
            </a:r>
          </a:p>
          <a:p>
            <a:pPr eaLnBrk="1" hangingPunct="1">
              <a:lnSpc>
                <a:spcPct val="80000"/>
              </a:lnSpc>
              <a:spcBef>
                <a:spcPct val="0"/>
              </a:spcBef>
              <a:buFontTx/>
              <a:buNone/>
            </a:pPr>
            <a:r>
              <a:rPr kumimoji="1" lang="zh-CN" altLang="en-US" sz="1800" b="1">
                <a:solidFill>
                  <a:srgbClr val="FF0000"/>
                </a:solidFill>
                <a:latin typeface="楷体_GB2312" pitchFamily="49" charset="-122"/>
                <a:ea typeface="楷体_GB2312" pitchFamily="49" charset="-122"/>
              </a:rPr>
              <a:t>   </a:t>
            </a:r>
            <a:r>
              <a:rPr kumimoji="1" lang="en-US" altLang="zh-CN" sz="1800" b="1">
                <a:solidFill>
                  <a:srgbClr val="FF0000"/>
                </a:solidFill>
                <a:latin typeface="楷体_GB2312" pitchFamily="49" charset="-122"/>
                <a:ea typeface="楷体_GB2312" pitchFamily="49" charset="-122"/>
              </a:rPr>
              <a:t>In_square</a:t>
            </a:r>
            <a:r>
              <a:rPr kumimoji="1" lang="en-US" altLang="zh-CN" sz="1800" b="1">
                <a:latin typeface="楷体_GB2312" pitchFamily="49" charset="-122"/>
                <a:ea typeface="楷体_GB2312" pitchFamily="49" charset="-122"/>
              </a:rPr>
              <a:t> </a:t>
            </a:r>
          </a:p>
          <a:p>
            <a:pPr eaLnBrk="1" hangingPunct="1">
              <a:lnSpc>
                <a:spcPct val="80000"/>
              </a:lnSpc>
              <a:spcBef>
                <a:spcPct val="0"/>
              </a:spcBef>
              <a:buFontTx/>
              <a:buNone/>
            </a:pPr>
            <a:r>
              <a:rPr kumimoji="1" lang="zh-CN" altLang="en-US" sz="1800" b="1">
                <a:latin typeface="楷体_GB2312" pitchFamily="49" charset="-122"/>
                <a:ea typeface="楷体_GB2312" pitchFamily="49" charset="-122"/>
              </a:rPr>
              <a:t>虚函数 </a:t>
            </a:r>
            <a:r>
              <a:rPr kumimoji="1" lang="en-US" altLang="zh-CN" sz="1800" b="1">
                <a:latin typeface="楷体_GB2312" pitchFamily="49" charset="-122"/>
                <a:ea typeface="楷体_GB2312" pitchFamily="49" charset="-122"/>
              </a:rPr>
              <a:t>area() </a:t>
            </a:r>
          </a:p>
          <a:p>
            <a:pPr eaLnBrk="1" hangingPunct="1">
              <a:lnSpc>
                <a:spcPct val="80000"/>
              </a:lnSpc>
              <a:spcBef>
                <a:spcPct val="0"/>
              </a:spcBef>
              <a:buFontTx/>
              <a:buNone/>
            </a:pPr>
            <a:r>
              <a:rPr kumimoji="1" lang="zh-CN" altLang="en-US" sz="1800" b="1">
                <a:latin typeface="楷体_GB2312" pitchFamily="49" charset="-122"/>
                <a:ea typeface="楷体_GB2312" pitchFamily="49" charset="-122"/>
              </a:rPr>
              <a:t>虚函数 </a:t>
            </a:r>
            <a:r>
              <a:rPr kumimoji="1" lang="en-US" altLang="zh-CN" sz="1800" b="1">
                <a:latin typeface="楷体_GB2312" pitchFamily="49" charset="-122"/>
                <a:ea typeface="楷体_GB2312" pitchFamily="49" charset="-122"/>
              </a:rPr>
              <a:t>perimeter()</a:t>
            </a:r>
          </a:p>
        </p:txBody>
      </p:sp>
      <p:sp>
        <p:nvSpPr>
          <p:cNvPr id="2011142" name="Text Box 6">
            <a:extLst>
              <a:ext uri="{FF2B5EF4-FFF2-40B4-BE49-F238E27FC236}">
                <a16:creationId xmlns:a16="http://schemas.microsoft.com/office/drawing/2014/main" id="{06C83AE3-6E1D-7748-8CAB-A3399AA9AE8C}"/>
              </a:ext>
            </a:extLst>
          </p:cNvPr>
          <p:cNvSpPr txBox="1">
            <a:spLocks noChangeArrowheads="1"/>
          </p:cNvSpPr>
          <p:nvPr/>
        </p:nvSpPr>
        <p:spPr bwMode="auto">
          <a:xfrm>
            <a:off x="3221831" y="2564606"/>
            <a:ext cx="2591991" cy="98963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70000"/>
              </a:lnSpc>
              <a:spcBef>
                <a:spcPct val="50000"/>
              </a:spcBef>
              <a:buFontTx/>
              <a:buNone/>
            </a:pPr>
            <a:r>
              <a:rPr kumimoji="1" lang="en-US" altLang="zh-CN" sz="2100" b="1">
                <a:latin typeface="楷体_GB2312" pitchFamily="49" charset="-122"/>
                <a:ea typeface="楷体_GB2312" pitchFamily="49" charset="-122"/>
              </a:rPr>
              <a:t>     </a:t>
            </a:r>
            <a:r>
              <a:rPr kumimoji="1" lang="zh-CN" altLang="en-US" sz="1800" b="1">
                <a:solidFill>
                  <a:srgbClr val="FF0000"/>
                </a:solidFill>
                <a:latin typeface="楷体_GB2312" pitchFamily="49" charset="-122"/>
                <a:ea typeface="楷体_GB2312" pitchFamily="49" charset="-122"/>
              </a:rPr>
              <a:t>基类</a:t>
            </a:r>
            <a:r>
              <a:rPr kumimoji="1" lang="en-US" altLang="zh-CN" sz="1800" b="1">
                <a:solidFill>
                  <a:srgbClr val="FF0000"/>
                </a:solidFill>
                <a:latin typeface="楷体_GB2312" pitchFamily="49" charset="-122"/>
                <a:ea typeface="楷体_GB2312" pitchFamily="49" charset="-122"/>
              </a:rPr>
              <a:t>Figure</a:t>
            </a:r>
            <a:r>
              <a:rPr kumimoji="1" lang="en-US" altLang="zh-CN" sz="1800">
                <a:latin typeface="Times New Roman" panose="02020603050405020304" pitchFamily="18" charset="0"/>
              </a:rPr>
              <a:t> </a:t>
            </a:r>
            <a:r>
              <a:rPr kumimoji="1" lang="en-US" altLang="zh-CN" sz="1800" b="1">
                <a:latin typeface="楷体_GB2312" pitchFamily="49" charset="-122"/>
                <a:ea typeface="楷体_GB2312" pitchFamily="49" charset="-122"/>
              </a:rPr>
              <a:t> </a:t>
            </a:r>
          </a:p>
          <a:p>
            <a:pPr eaLnBrk="1" hangingPunct="1">
              <a:lnSpc>
                <a:spcPct val="70000"/>
              </a:lnSpc>
              <a:spcBef>
                <a:spcPct val="50000"/>
              </a:spcBef>
              <a:buFontTx/>
              <a:buNone/>
            </a:pPr>
            <a:r>
              <a:rPr kumimoji="1" lang="zh-CN" altLang="en-US" sz="1800" b="1">
                <a:latin typeface="楷体_GB2312" pitchFamily="49" charset="-122"/>
                <a:ea typeface="楷体_GB2312" pitchFamily="49" charset="-122"/>
              </a:rPr>
              <a:t>纯虚函数 </a:t>
            </a:r>
            <a:r>
              <a:rPr kumimoji="1" lang="en-US" altLang="zh-CN" sz="1800" b="1">
                <a:latin typeface="楷体_GB2312" pitchFamily="49" charset="-122"/>
                <a:ea typeface="楷体_GB2312" pitchFamily="49" charset="-122"/>
              </a:rPr>
              <a:t>area() </a:t>
            </a:r>
          </a:p>
          <a:p>
            <a:pPr eaLnBrk="1" hangingPunct="1">
              <a:lnSpc>
                <a:spcPct val="70000"/>
              </a:lnSpc>
              <a:spcBef>
                <a:spcPct val="50000"/>
              </a:spcBef>
              <a:buFontTx/>
              <a:buNone/>
            </a:pPr>
            <a:r>
              <a:rPr kumimoji="1" lang="zh-CN" altLang="en-US" sz="1800" b="1">
                <a:latin typeface="楷体_GB2312" pitchFamily="49" charset="-122"/>
                <a:ea typeface="楷体_GB2312" pitchFamily="49" charset="-122"/>
              </a:rPr>
              <a:t>纯虚函数 </a:t>
            </a:r>
            <a:r>
              <a:rPr kumimoji="1" lang="en-US" altLang="zh-CN" sz="1800" b="1">
                <a:latin typeface="楷体_GB2312" pitchFamily="49" charset="-122"/>
                <a:ea typeface="楷体_GB2312" pitchFamily="49" charset="-122"/>
              </a:rPr>
              <a:t>perimeter()</a:t>
            </a:r>
            <a:r>
              <a:rPr kumimoji="1" lang="en-US" altLang="zh-CN" sz="1800" b="1">
                <a:latin typeface="Times New Roman" panose="02020603050405020304" pitchFamily="18" charset="0"/>
              </a:rPr>
              <a:t> </a:t>
            </a:r>
          </a:p>
        </p:txBody>
      </p:sp>
      <p:sp>
        <p:nvSpPr>
          <p:cNvPr id="2011143" name="Line 7">
            <a:extLst>
              <a:ext uri="{FF2B5EF4-FFF2-40B4-BE49-F238E27FC236}">
                <a16:creationId xmlns:a16="http://schemas.microsoft.com/office/drawing/2014/main" id="{F85B61E5-516E-414C-B92C-A6780FECEFD4}"/>
              </a:ext>
            </a:extLst>
          </p:cNvPr>
          <p:cNvSpPr>
            <a:spLocks noChangeShapeType="1"/>
          </p:cNvSpPr>
          <p:nvPr/>
        </p:nvSpPr>
        <p:spPr bwMode="auto">
          <a:xfrm flipV="1">
            <a:off x="2627710" y="3537347"/>
            <a:ext cx="1134665" cy="5941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2011144" name="Line 8">
            <a:extLst>
              <a:ext uri="{FF2B5EF4-FFF2-40B4-BE49-F238E27FC236}">
                <a16:creationId xmlns:a16="http://schemas.microsoft.com/office/drawing/2014/main" id="{3CFB34A4-CCF4-2B4F-BE2E-A93BF777836C}"/>
              </a:ext>
            </a:extLst>
          </p:cNvPr>
          <p:cNvSpPr>
            <a:spLocks noChangeShapeType="1"/>
          </p:cNvSpPr>
          <p:nvPr/>
        </p:nvSpPr>
        <p:spPr bwMode="auto">
          <a:xfrm flipV="1">
            <a:off x="4518422" y="3537347"/>
            <a:ext cx="0" cy="5941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2011145" name="Line 9">
            <a:extLst>
              <a:ext uri="{FF2B5EF4-FFF2-40B4-BE49-F238E27FC236}">
                <a16:creationId xmlns:a16="http://schemas.microsoft.com/office/drawing/2014/main" id="{6FCA0D30-4A7F-BF49-98AA-7358316A1873}"/>
              </a:ext>
            </a:extLst>
          </p:cNvPr>
          <p:cNvSpPr>
            <a:spLocks noChangeShapeType="1"/>
          </p:cNvSpPr>
          <p:nvPr/>
        </p:nvSpPr>
        <p:spPr bwMode="auto">
          <a:xfrm flipH="1" flipV="1">
            <a:off x="5328047" y="3537347"/>
            <a:ext cx="756047" cy="5941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2011146" name="Text Box 10">
            <a:extLst>
              <a:ext uri="{FF2B5EF4-FFF2-40B4-BE49-F238E27FC236}">
                <a16:creationId xmlns:a16="http://schemas.microsoft.com/office/drawing/2014/main" id="{D4753DC0-EA3E-A04F-A0C1-5A12157AA1BC}"/>
              </a:ext>
            </a:extLst>
          </p:cNvPr>
          <p:cNvSpPr txBox="1">
            <a:spLocks noChangeArrowheads="1"/>
          </p:cNvSpPr>
          <p:nvPr/>
        </p:nvSpPr>
        <p:spPr bwMode="auto">
          <a:xfrm>
            <a:off x="5651897" y="4185048"/>
            <a:ext cx="2160984" cy="978729"/>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80000"/>
              </a:lnSpc>
              <a:spcBef>
                <a:spcPct val="50000"/>
              </a:spcBef>
              <a:buFontTx/>
              <a:buNone/>
            </a:pPr>
            <a:r>
              <a:rPr kumimoji="1" lang="zh-CN" altLang="en-US" sz="1800" b="1">
                <a:solidFill>
                  <a:srgbClr val="FF0000"/>
                </a:solidFill>
                <a:latin typeface="楷体_GB2312" pitchFamily="49" charset="-122"/>
                <a:ea typeface="楷体_GB2312" pitchFamily="49" charset="-122"/>
              </a:rPr>
              <a:t>圆外切正方形类</a:t>
            </a:r>
          </a:p>
          <a:p>
            <a:pPr eaLnBrk="1" hangingPunct="1">
              <a:lnSpc>
                <a:spcPct val="80000"/>
              </a:lnSpc>
              <a:spcBef>
                <a:spcPct val="0"/>
              </a:spcBef>
              <a:buFontTx/>
              <a:buNone/>
            </a:pPr>
            <a:r>
              <a:rPr kumimoji="1" lang="zh-CN" altLang="en-US" sz="1800" b="1">
                <a:solidFill>
                  <a:srgbClr val="FF0000"/>
                </a:solidFill>
                <a:latin typeface="楷体_GB2312" pitchFamily="49" charset="-122"/>
                <a:ea typeface="楷体_GB2312" pitchFamily="49" charset="-122"/>
              </a:rPr>
              <a:t>   </a:t>
            </a:r>
            <a:r>
              <a:rPr kumimoji="1" lang="en-US" altLang="zh-CN" sz="1800" b="1">
                <a:solidFill>
                  <a:srgbClr val="FF0000"/>
                </a:solidFill>
                <a:latin typeface="楷体_GB2312" pitchFamily="49" charset="-122"/>
                <a:ea typeface="楷体_GB2312" pitchFamily="49" charset="-122"/>
              </a:rPr>
              <a:t>Ex_square</a:t>
            </a:r>
            <a:r>
              <a:rPr kumimoji="1" lang="en-US" altLang="zh-CN" sz="1800" b="1">
                <a:latin typeface="楷体_GB2312" pitchFamily="49" charset="-122"/>
                <a:ea typeface="楷体_GB2312" pitchFamily="49" charset="-122"/>
              </a:rPr>
              <a:t> </a:t>
            </a:r>
          </a:p>
          <a:p>
            <a:pPr eaLnBrk="1" hangingPunct="1">
              <a:lnSpc>
                <a:spcPct val="80000"/>
              </a:lnSpc>
              <a:spcBef>
                <a:spcPct val="0"/>
              </a:spcBef>
              <a:buFontTx/>
              <a:buNone/>
            </a:pPr>
            <a:r>
              <a:rPr kumimoji="1" lang="zh-CN" altLang="en-US" sz="1800" b="1">
                <a:latin typeface="楷体_GB2312" pitchFamily="49" charset="-122"/>
                <a:ea typeface="楷体_GB2312" pitchFamily="49" charset="-122"/>
              </a:rPr>
              <a:t>虚函数 </a:t>
            </a:r>
            <a:r>
              <a:rPr kumimoji="1" lang="en-US" altLang="zh-CN" sz="1800" b="1">
                <a:latin typeface="楷体_GB2312" pitchFamily="49" charset="-122"/>
                <a:ea typeface="楷体_GB2312" pitchFamily="49" charset="-122"/>
              </a:rPr>
              <a:t>area( ) </a:t>
            </a:r>
          </a:p>
          <a:p>
            <a:pPr eaLnBrk="1" hangingPunct="1">
              <a:lnSpc>
                <a:spcPct val="80000"/>
              </a:lnSpc>
              <a:spcBef>
                <a:spcPct val="0"/>
              </a:spcBef>
              <a:buFontTx/>
              <a:buNone/>
            </a:pPr>
            <a:r>
              <a:rPr kumimoji="1" lang="zh-CN" altLang="en-US" sz="1800" b="1">
                <a:latin typeface="楷体_GB2312" pitchFamily="49" charset="-122"/>
                <a:ea typeface="楷体_GB2312" pitchFamily="49" charset="-122"/>
              </a:rPr>
              <a:t>虚函数 </a:t>
            </a:r>
            <a:r>
              <a:rPr kumimoji="1" lang="en-US" altLang="zh-CN" sz="1800" b="1">
                <a:latin typeface="楷体_GB2312" pitchFamily="49" charset="-122"/>
                <a:ea typeface="楷体_GB2312" pitchFamily="49" charset="-122"/>
              </a:rPr>
              <a:t>perimeter()</a:t>
            </a:r>
          </a:p>
        </p:txBody>
      </p:sp>
    </p:spTree>
    <p:extLst>
      <p:ext uri="{BB962C8B-B14F-4D97-AF65-F5344CB8AC3E}">
        <p14:creationId xmlns:p14="http://schemas.microsoft.com/office/powerpoint/2010/main" val="42453051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011140"/>
                                        </p:tgtEl>
                                        <p:attrNameLst>
                                          <p:attrName>style.visibility</p:attrName>
                                        </p:attrNameLst>
                                      </p:cBhvr>
                                      <p:to>
                                        <p:strVal val="visible"/>
                                      </p:to>
                                    </p:set>
                                    <p:anim to="" calcmode="lin" valueType="num">
                                      <p:cBhvr>
                                        <p:cTn id="7" dur="1" fill="hold"/>
                                        <p:tgtEl>
                                          <p:spTgt spid="2011140"/>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2011141"/>
                                        </p:tgtEl>
                                        <p:attrNameLst>
                                          <p:attrName>style.visibility</p:attrName>
                                        </p:attrNameLst>
                                      </p:cBhvr>
                                      <p:to>
                                        <p:strVal val="visible"/>
                                      </p:to>
                                    </p:set>
                                    <p:anim to="" calcmode="lin" valueType="num">
                                      <p:cBhvr>
                                        <p:cTn id="10" dur="1" fill="hold"/>
                                        <p:tgtEl>
                                          <p:spTgt spid="2011141"/>
                                        </p:tgtEl>
                                        <p:attrNameLst>
                                          <p:attrName/>
                                        </p:attrNameLst>
                                      </p:cBhvr>
                                    </p:anim>
                                  </p:childTnLst>
                                </p:cTn>
                              </p:par>
                              <p:par>
                                <p:cTn id="11" presetID="24" presetClass="entr" presetSubtype="0" fill="hold" grpId="0" nodeType="withEffect">
                                  <p:stCondLst>
                                    <p:cond delay="0"/>
                                  </p:stCondLst>
                                  <p:childTnLst>
                                    <p:set>
                                      <p:cBhvr>
                                        <p:cTn id="12" dur="1" fill="hold">
                                          <p:stCondLst>
                                            <p:cond delay="0"/>
                                          </p:stCondLst>
                                        </p:cTn>
                                        <p:tgtEl>
                                          <p:spTgt spid="2011142"/>
                                        </p:tgtEl>
                                        <p:attrNameLst>
                                          <p:attrName>style.visibility</p:attrName>
                                        </p:attrNameLst>
                                      </p:cBhvr>
                                      <p:to>
                                        <p:strVal val="visible"/>
                                      </p:to>
                                    </p:set>
                                    <p:anim to="" calcmode="lin" valueType="num">
                                      <p:cBhvr>
                                        <p:cTn id="13" dur="1" fill="hold"/>
                                        <p:tgtEl>
                                          <p:spTgt spid="2011142"/>
                                        </p:tgtEl>
                                        <p:attrNameLst>
                                          <p:attrName/>
                                        </p:attrNameLst>
                                      </p:cBhvr>
                                    </p:anim>
                                  </p:childTnLst>
                                </p:cTn>
                              </p:par>
                              <p:par>
                                <p:cTn id="14" presetID="24" presetClass="entr" presetSubtype="0" fill="hold" nodeType="withEffect">
                                  <p:stCondLst>
                                    <p:cond delay="0"/>
                                  </p:stCondLst>
                                  <p:childTnLst>
                                    <p:set>
                                      <p:cBhvr>
                                        <p:cTn id="15" dur="1" fill="hold">
                                          <p:stCondLst>
                                            <p:cond delay="0"/>
                                          </p:stCondLst>
                                        </p:cTn>
                                        <p:tgtEl>
                                          <p:spTgt spid="2011143"/>
                                        </p:tgtEl>
                                        <p:attrNameLst>
                                          <p:attrName>style.visibility</p:attrName>
                                        </p:attrNameLst>
                                      </p:cBhvr>
                                      <p:to>
                                        <p:strVal val="visible"/>
                                      </p:to>
                                    </p:set>
                                    <p:anim to="" calcmode="lin" valueType="num">
                                      <p:cBhvr>
                                        <p:cTn id="16" dur="1" fill="hold"/>
                                        <p:tgtEl>
                                          <p:spTgt spid="2011143"/>
                                        </p:tgtEl>
                                        <p:attrNameLst>
                                          <p:attrName/>
                                        </p:attrNameLst>
                                      </p:cBhvr>
                                    </p:anim>
                                  </p:childTnLst>
                                </p:cTn>
                              </p:par>
                              <p:par>
                                <p:cTn id="17" presetID="24" presetClass="entr" presetSubtype="0" fill="hold" nodeType="withEffect">
                                  <p:stCondLst>
                                    <p:cond delay="0"/>
                                  </p:stCondLst>
                                  <p:childTnLst>
                                    <p:set>
                                      <p:cBhvr>
                                        <p:cTn id="18" dur="1" fill="hold">
                                          <p:stCondLst>
                                            <p:cond delay="0"/>
                                          </p:stCondLst>
                                        </p:cTn>
                                        <p:tgtEl>
                                          <p:spTgt spid="2011144"/>
                                        </p:tgtEl>
                                        <p:attrNameLst>
                                          <p:attrName>style.visibility</p:attrName>
                                        </p:attrNameLst>
                                      </p:cBhvr>
                                      <p:to>
                                        <p:strVal val="visible"/>
                                      </p:to>
                                    </p:set>
                                    <p:anim to="" calcmode="lin" valueType="num">
                                      <p:cBhvr>
                                        <p:cTn id="19" dur="1" fill="hold"/>
                                        <p:tgtEl>
                                          <p:spTgt spid="2011144"/>
                                        </p:tgtEl>
                                        <p:attrNameLst>
                                          <p:attrName/>
                                        </p:attrNameLst>
                                      </p:cBhvr>
                                    </p:anim>
                                  </p:childTnLst>
                                </p:cTn>
                              </p:par>
                              <p:par>
                                <p:cTn id="20" presetID="24" presetClass="entr" presetSubtype="0" fill="hold" nodeType="withEffect">
                                  <p:stCondLst>
                                    <p:cond delay="0"/>
                                  </p:stCondLst>
                                  <p:childTnLst>
                                    <p:set>
                                      <p:cBhvr>
                                        <p:cTn id="21" dur="1" fill="hold">
                                          <p:stCondLst>
                                            <p:cond delay="0"/>
                                          </p:stCondLst>
                                        </p:cTn>
                                        <p:tgtEl>
                                          <p:spTgt spid="2011145"/>
                                        </p:tgtEl>
                                        <p:attrNameLst>
                                          <p:attrName>style.visibility</p:attrName>
                                        </p:attrNameLst>
                                      </p:cBhvr>
                                      <p:to>
                                        <p:strVal val="visible"/>
                                      </p:to>
                                    </p:set>
                                    <p:anim to="" calcmode="lin" valueType="num">
                                      <p:cBhvr>
                                        <p:cTn id="22" dur="1" fill="hold"/>
                                        <p:tgtEl>
                                          <p:spTgt spid="2011145"/>
                                        </p:tgtEl>
                                        <p:attrNameLst>
                                          <p:attrName/>
                                        </p:attrNameLst>
                                      </p:cBhvr>
                                    </p:anim>
                                  </p:childTnLst>
                                </p:cTn>
                              </p:par>
                              <p:par>
                                <p:cTn id="23" presetID="24" presetClass="entr" presetSubtype="0" fill="hold" grpId="0" nodeType="withEffect">
                                  <p:stCondLst>
                                    <p:cond delay="0"/>
                                  </p:stCondLst>
                                  <p:childTnLst>
                                    <p:set>
                                      <p:cBhvr>
                                        <p:cTn id="24" dur="1" fill="hold">
                                          <p:stCondLst>
                                            <p:cond delay="0"/>
                                          </p:stCondLst>
                                        </p:cTn>
                                        <p:tgtEl>
                                          <p:spTgt spid="2011146"/>
                                        </p:tgtEl>
                                        <p:attrNameLst>
                                          <p:attrName>style.visibility</p:attrName>
                                        </p:attrNameLst>
                                      </p:cBhvr>
                                      <p:to>
                                        <p:strVal val="visible"/>
                                      </p:to>
                                    </p:set>
                                    <p:anim to="" calcmode="lin" valueType="num">
                                      <p:cBhvr>
                                        <p:cTn id="25" dur="1" fill="hold"/>
                                        <p:tgtEl>
                                          <p:spTgt spid="201114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1140" grpId="0" animBg="1"/>
      <p:bldP spid="2011141" grpId="0" animBg="1"/>
      <p:bldP spid="2011142" grpId="0" animBg="1"/>
      <p:bldP spid="201114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5FEFF"/>
        </a:solidFill>
        <a:effectLst/>
      </p:bgPr>
    </p:bg>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CC612967-F7F6-4C5D-8385-9645035FF932}"/>
              </a:ext>
            </a:extLst>
          </p:cNvPr>
          <p:cNvSpPr>
            <a:spLocks noGrp="1" noChangeArrowheads="1"/>
          </p:cNvSpPr>
          <p:nvPr>
            <p:ph type="subTitle" idx="4294967295"/>
          </p:nvPr>
        </p:nvSpPr>
        <p:spPr>
          <a:xfrm>
            <a:off x="1143000" y="1660922"/>
            <a:ext cx="6286500" cy="4252913"/>
          </a:xfrm>
          <a:prstGeom prst="rect">
            <a:avLst/>
          </a:prstGeom>
        </p:spPr>
        <p:txBody>
          <a:bodyPr/>
          <a:lstStyle/>
          <a:p>
            <a:pPr marL="534591" indent="-267891" algn="just">
              <a:lnSpc>
                <a:spcPts val="2250"/>
              </a:lnSpc>
              <a:buClr>
                <a:srgbClr val="FF0000"/>
              </a:buClr>
              <a:buSzPct val="80000"/>
              <a:buFont typeface="Wingdings" pitchFamily="2" charset="2"/>
              <a:buChar char="p"/>
              <a:defRPr/>
            </a:pPr>
            <a:r>
              <a:rPr lang="zh-CN" altLang="en-US" sz="1650" b="0" dirty="0">
                <a:ea typeface="黑体" pitchFamily="49" charset="-122"/>
              </a:rPr>
              <a:t>如果有多个形参，可以使每个形参有一个默认值，也可以只对一部分形参指定默认值</a:t>
            </a:r>
            <a:endParaRPr lang="en-US" altLang="zh-CN" sz="1650" b="0" dirty="0">
              <a:ea typeface="黑体" pitchFamily="49" charset="-122"/>
            </a:endParaRPr>
          </a:p>
          <a:p>
            <a:pPr marL="534591" indent="-267891" algn="just">
              <a:lnSpc>
                <a:spcPts val="2250"/>
              </a:lnSpc>
              <a:buClr>
                <a:srgbClr val="FF0000"/>
              </a:buClr>
              <a:buSzPct val="80000"/>
              <a:buNone/>
              <a:defRPr/>
            </a:pPr>
            <a:r>
              <a:rPr lang="en-US" altLang="zh-CN" sz="1650" b="0" dirty="0">
                <a:solidFill>
                  <a:srgbClr val="0000FF"/>
                </a:solidFill>
                <a:ea typeface="黑体" pitchFamily="49" charset="-122"/>
              </a:rPr>
              <a:t>    float volume(float </a:t>
            </a:r>
            <a:r>
              <a:rPr lang="en-US" altLang="zh-CN" sz="1650" b="0" dirty="0" err="1">
                <a:solidFill>
                  <a:srgbClr val="0000FF"/>
                </a:solidFill>
                <a:ea typeface="黑体" pitchFamily="49" charset="-122"/>
              </a:rPr>
              <a:t>h,float</a:t>
            </a:r>
            <a:r>
              <a:rPr lang="en-US" altLang="zh-CN" sz="1650" b="0" dirty="0">
                <a:solidFill>
                  <a:srgbClr val="0000FF"/>
                </a:solidFill>
                <a:ea typeface="黑体" pitchFamily="49" charset="-122"/>
              </a:rPr>
              <a:t> r=12.5); //</a:t>
            </a:r>
            <a:r>
              <a:rPr lang="zh-CN" altLang="en-US" sz="1650" b="0" dirty="0">
                <a:solidFill>
                  <a:srgbClr val="0000FF"/>
                </a:solidFill>
                <a:ea typeface="黑体" pitchFamily="49" charset="-122"/>
              </a:rPr>
              <a:t>只对形参</a:t>
            </a:r>
            <a:r>
              <a:rPr lang="en-US" altLang="zh-CN" sz="1650" b="0" dirty="0">
                <a:solidFill>
                  <a:srgbClr val="0000FF"/>
                </a:solidFill>
                <a:ea typeface="黑体" pitchFamily="49" charset="-122"/>
              </a:rPr>
              <a:t>r</a:t>
            </a:r>
            <a:r>
              <a:rPr lang="zh-CN" altLang="en-US" sz="1650" b="0" dirty="0">
                <a:solidFill>
                  <a:srgbClr val="0000FF"/>
                </a:solidFill>
                <a:ea typeface="黑体" pitchFamily="49" charset="-122"/>
              </a:rPr>
              <a:t>指定默认值12.5</a:t>
            </a:r>
          </a:p>
          <a:p>
            <a:pPr marL="876300" lvl="1" indent="-267891" algn="just">
              <a:lnSpc>
                <a:spcPts val="2250"/>
              </a:lnSpc>
              <a:buClr>
                <a:srgbClr val="FF0000"/>
              </a:buClr>
              <a:buSzPct val="80000"/>
              <a:buFont typeface="Wingdings" pitchFamily="2" charset="2"/>
              <a:buChar char="Ø"/>
              <a:defRPr/>
            </a:pPr>
            <a:r>
              <a:rPr lang="zh-CN" altLang="en-US" sz="1500" b="0" dirty="0">
                <a:latin typeface="+mj-lt"/>
                <a:ea typeface="黑体" pitchFamily="49" charset="-122"/>
              </a:rPr>
              <a:t>函数调用可以采用以下形式： </a:t>
            </a:r>
          </a:p>
          <a:p>
            <a:pPr marL="1176338" lvl="2" indent="-267891" algn="just">
              <a:lnSpc>
                <a:spcPts val="2250"/>
              </a:lnSpc>
              <a:buClr>
                <a:srgbClr val="FF0000"/>
              </a:buClr>
              <a:buSzPct val="80000"/>
              <a:buNone/>
              <a:defRPr/>
            </a:pPr>
            <a:r>
              <a:rPr lang="en-US" altLang="zh-CN" sz="1500" b="0" dirty="0">
                <a:solidFill>
                  <a:srgbClr val="0000FF"/>
                </a:solidFill>
                <a:latin typeface="+mj-lt"/>
                <a:ea typeface="黑体" pitchFamily="49" charset="-122"/>
              </a:rPr>
              <a:t>volume(45.6);         //</a:t>
            </a:r>
            <a:r>
              <a:rPr lang="zh-CN" altLang="en-US" sz="1500" b="0" dirty="0">
                <a:solidFill>
                  <a:srgbClr val="0000FF"/>
                </a:solidFill>
                <a:latin typeface="+mj-lt"/>
                <a:ea typeface="黑体" pitchFamily="49" charset="-122"/>
              </a:rPr>
              <a:t>相当于</a:t>
            </a:r>
            <a:r>
              <a:rPr lang="en-US" altLang="zh-CN" sz="1500" b="0" dirty="0">
                <a:solidFill>
                  <a:srgbClr val="0000FF"/>
                </a:solidFill>
                <a:latin typeface="+mj-lt"/>
                <a:ea typeface="黑体" pitchFamily="49" charset="-122"/>
              </a:rPr>
              <a:t>volume(45.6,12.5)</a:t>
            </a:r>
          </a:p>
          <a:p>
            <a:pPr marL="1176338" lvl="2" indent="-267891" algn="just">
              <a:lnSpc>
                <a:spcPts val="2250"/>
              </a:lnSpc>
              <a:buClr>
                <a:srgbClr val="FF0000"/>
              </a:buClr>
              <a:buSzPct val="80000"/>
              <a:buNone/>
              <a:defRPr/>
            </a:pPr>
            <a:r>
              <a:rPr lang="en-US" altLang="zh-CN" sz="1500" b="0" dirty="0">
                <a:solidFill>
                  <a:srgbClr val="0000FF"/>
                </a:solidFill>
                <a:latin typeface="+mj-lt"/>
                <a:ea typeface="黑体" pitchFamily="49" charset="-122"/>
              </a:rPr>
              <a:t>volume(34.2,10.4)  //h</a:t>
            </a:r>
            <a:r>
              <a:rPr lang="zh-CN" altLang="en-US" sz="1500" b="0" dirty="0">
                <a:solidFill>
                  <a:srgbClr val="0000FF"/>
                </a:solidFill>
                <a:latin typeface="+mj-lt"/>
                <a:ea typeface="黑体" pitchFamily="49" charset="-122"/>
              </a:rPr>
              <a:t>的值为34.2，</a:t>
            </a:r>
            <a:r>
              <a:rPr lang="en-US" altLang="zh-CN" sz="1500" b="0" dirty="0">
                <a:solidFill>
                  <a:srgbClr val="0000FF"/>
                </a:solidFill>
                <a:latin typeface="+mj-lt"/>
                <a:ea typeface="黑体" pitchFamily="49" charset="-122"/>
              </a:rPr>
              <a:t>r</a:t>
            </a:r>
            <a:r>
              <a:rPr lang="zh-CN" altLang="en-US" sz="1500" b="0" dirty="0">
                <a:solidFill>
                  <a:srgbClr val="0000FF"/>
                </a:solidFill>
                <a:latin typeface="+mj-lt"/>
                <a:ea typeface="黑体" pitchFamily="49" charset="-122"/>
              </a:rPr>
              <a:t>的值为10.4</a:t>
            </a:r>
          </a:p>
          <a:p>
            <a:pPr marL="876300" lvl="1" indent="-267891" algn="just">
              <a:lnSpc>
                <a:spcPts val="2250"/>
              </a:lnSpc>
              <a:buClr>
                <a:srgbClr val="FF0000"/>
              </a:buClr>
              <a:buSzPct val="80000"/>
              <a:buFont typeface="Wingdings" pitchFamily="2" charset="2"/>
              <a:buChar char="Ø"/>
              <a:defRPr/>
            </a:pPr>
            <a:r>
              <a:rPr lang="zh-CN" altLang="en-US" sz="1500" b="0" dirty="0">
                <a:latin typeface="+mj-lt"/>
                <a:ea typeface="黑体" pitchFamily="49" charset="-122"/>
              </a:rPr>
              <a:t>实参与形参的结合是</a:t>
            </a:r>
            <a:r>
              <a:rPr lang="zh-CN" altLang="en-US" sz="1500" b="0" dirty="0">
                <a:solidFill>
                  <a:srgbClr val="FF0000"/>
                </a:solidFill>
                <a:latin typeface="+mj-lt"/>
                <a:ea typeface="黑体" pitchFamily="49" charset="-122"/>
              </a:rPr>
              <a:t>从左至右</a:t>
            </a:r>
            <a:r>
              <a:rPr lang="zh-CN" altLang="en-US" sz="1500" b="0" dirty="0">
                <a:latin typeface="+mj-lt"/>
                <a:ea typeface="黑体" pitchFamily="49" charset="-122"/>
              </a:rPr>
              <a:t>顺序进行的。因此</a:t>
            </a:r>
            <a:r>
              <a:rPr lang="zh-CN" altLang="en-US" sz="1500" b="0" dirty="0">
                <a:solidFill>
                  <a:srgbClr val="FF0000"/>
                </a:solidFill>
                <a:latin typeface="+mj-lt"/>
                <a:ea typeface="黑体" pitchFamily="49" charset="-122"/>
              </a:rPr>
              <a:t>指定默认值的参数必须放在形参表列中的最右端</a:t>
            </a:r>
            <a:r>
              <a:rPr lang="zh-CN" altLang="en-US" sz="1500" b="0" dirty="0">
                <a:latin typeface="+mj-lt"/>
                <a:ea typeface="黑体" pitchFamily="49" charset="-122"/>
              </a:rPr>
              <a:t>，否则出错</a:t>
            </a:r>
            <a:endParaRPr lang="en-US" altLang="zh-CN" sz="1500" b="0" dirty="0">
              <a:latin typeface="+mj-lt"/>
              <a:ea typeface="黑体" pitchFamily="49" charset="-122"/>
            </a:endParaRPr>
          </a:p>
          <a:p>
            <a:pPr lvl="2" indent="-4763">
              <a:lnSpc>
                <a:spcPts val="2250"/>
              </a:lnSpc>
              <a:buNone/>
              <a:defRPr/>
            </a:pPr>
            <a:r>
              <a:rPr lang="en-US" altLang="zh-CN" sz="1500" b="0" dirty="0">
                <a:latin typeface="+mj-lt"/>
                <a:ea typeface="黑体" pitchFamily="49" charset="-122"/>
              </a:rPr>
              <a:t>void f1(float </a:t>
            </a:r>
            <a:r>
              <a:rPr lang="en-US" altLang="zh-CN" sz="1500" b="0" dirty="0" err="1">
                <a:latin typeface="+mj-lt"/>
                <a:ea typeface="黑体" pitchFamily="49" charset="-122"/>
              </a:rPr>
              <a:t>a，int</a:t>
            </a:r>
            <a:r>
              <a:rPr lang="en-US" altLang="zh-CN" sz="1500" b="0" dirty="0">
                <a:latin typeface="+mj-lt"/>
                <a:ea typeface="黑体" pitchFamily="49" charset="-122"/>
              </a:rPr>
              <a:t> b=0，int </a:t>
            </a:r>
            <a:r>
              <a:rPr lang="en-US" altLang="zh-CN" sz="1500" b="0" dirty="0" err="1">
                <a:latin typeface="+mj-lt"/>
                <a:ea typeface="黑体" pitchFamily="49" charset="-122"/>
              </a:rPr>
              <a:t>c，char</a:t>
            </a:r>
            <a:r>
              <a:rPr lang="en-US" altLang="zh-CN" sz="1500" b="0" dirty="0">
                <a:latin typeface="+mj-lt"/>
                <a:ea typeface="黑体" pitchFamily="49" charset="-122"/>
              </a:rPr>
              <a:t> d=′a′);     </a:t>
            </a:r>
            <a:r>
              <a:rPr lang="en-US" altLang="zh-CN" sz="1500" b="0" dirty="0">
                <a:solidFill>
                  <a:srgbClr val="FF0000"/>
                </a:solidFill>
                <a:latin typeface="+mj-lt"/>
                <a:ea typeface="黑体" pitchFamily="49" charset="-122"/>
              </a:rPr>
              <a:t>//</a:t>
            </a:r>
            <a:r>
              <a:rPr lang="zh-CN" altLang="en-US" sz="1500" b="0" dirty="0">
                <a:solidFill>
                  <a:srgbClr val="FF0000"/>
                </a:solidFill>
                <a:latin typeface="+mj-lt"/>
                <a:ea typeface="黑体" pitchFamily="49" charset="-122"/>
              </a:rPr>
              <a:t>不正确</a:t>
            </a:r>
          </a:p>
          <a:p>
            <a:pPr lvl="2" indent="-4763">
              <a:lnSpc>
                <a:spcPts val="2250"/>
              </a:lnSpc>
              <a:buNone/>
              <a:defRPr/>
            </a:pPr>
            <a:r>
              <a:rPr lang="en-US" altLang="zh-CN" sz="1500" b="0" dirty="0">
                <a:solidFill>
                  <a:srgbClr val="0000FF"/>
                </a:solidFill>
                <a:latin typeface="+mj-lt"/>
                <a:ea typeface="黑体" pitchFamily="49" charset="-122"/>
              </a:rPr>
              <a:t>void f2(float </a:t>
            </a:r>
            <a:r>
              <a:rPr lang="en-US" altLang="zh-CN" sz="1500" b="0" dirty="0" err="1">
                <a:solidFill>
                  <a:srgbClr val="0000FF"/>
                </a:solidFill>
                <a:latin typeface="+mj-lt"/>
                <a:ea typeface="黑体" pitchFamily="49" charset="-122"/>
              </a:rPr>
              <a:t>a，int</a:t>
            </a:r>
            <a:r>
              <a:rPr lang="en-US" altLang="zh-CN" sz="1500" b="0" dirty="0">
                <a:solidFill>
                  <a:srgbClr val="0000FF"/>
                </a:solidFill>
                <a:latin typeface="+mj-lt"/>
                <a:ea typeface="黑体" pitchFamily="49" charset="-122"/>
              </a:rPr>
              <a:t> </a:t>
            </a:r>
            <a:r>
              <a:rPr lang="en-US" altLang="zh-CN" sz="1500" b="0" dirty="0" err="1">
                <a:solidFill>
                  <a:srgbClr val="0000FF"/>
                </a:solidFill>
                <a:latin typeface="+mj-lt"/>
                <a:ea typeface="黑体" pitchFamily="49" charset="-122"/>
              </a:rPr>
              <a:t>c，int</a:t>
            </a:r>
            <a:r>
              <a:rPr lang="en-US" altLang="zh-CN" sz="1500" b="0" dirty="0">
                <a:solidFill>
                  <a:srgbClr val="0000FF"/>
                </a:solidFill>
                <a:latin typeface="+mj-lt"/>
                <a:ea typeface="黑体" pitchFamily="49" charset="-122"/>
              </a:rPr>
              <a:t> b=0, char d=′a′);     //</a:t>
            </a:r>
            <a:r>
              <a:rPr lang="zh-CN" altLang="en-US" sz="1500" b="0" dirty="0">
                <a:solidFill>
                  <a:srgbClr val="0000FF"/>
                </a:solidFill>
                <a:latin typeface="+mj-lt"/>
                <a:ea typeface="黑体" pitchFamily="49" charset="-122"/>
              </a:rPr>
              <a:t>正确</a:t>
            </a:r>
            <a:endParaRPr lang="en-US" altLang="zh-CN" sz="1500" b="0" dirty="0">
              <a:solidFill>
                <a:srgbClr val="0000FF"/>
              </a:solidFill>
              <a:latin typeface="+mj-lt"/>
              <a:ea typeface="黑体" pitchFamily="49" charset="-122"/>
            </a:endParaRPr>
          </a:p>
          <a:p>
            <a:pPr lvl="2" indent="-4763">
              <a:lnSpc>
                <a:spcPts val="2250"/>
              </a:lnSpc>
              <a:buNone/>
              <a:defRPr/>
            </a:pPr>
            <a:r>
              <a:rPr lang="en-US" altLang="zh-CN" sz="1500" b="0" dirty="0">
                <a:latin typeface="+mj-lt"/>
                <a:ea typeface="黑体" pitchFamily="49" charset="-122"/>
              </a:rPr>
              <a:t>f2(3.5, 5, 3, ′x′) //</a:t>
            </a:r>
            <a:r>
              <a:rPr lang="zh-CN" altLang="en-US" sz="1500" b="0" dirty="0">
                <a:latin typeface="+mj-lt"/>
                <a:ea typeface="黑体" pitchFamily="49" charset="-122"/>
              </a:rPr>
              <a:t>形参的值全部从实参得到</a:t>
            </a:r>
          </a:p>
          <a:p>
            <a:pPr lvl="2" indent="-4763">
              <a:lnSpc>
                <a:spcPts val="2250"/>
              </a:lnSpc>
              <a:buNone/>
              <a:defRPr/>
            </a:pPr>
            <a:r>
              <a:rPr lang="en-US" altLang="zh-CN" sz="1500" b="0" dirty="0">
                <a:latin typeface="+mj-lt"/>
                <a:ea typeface="黑体" pitchFamily="49" charset="-122"/>
              </a:rPr>
              <a:t>f2(3.5, 5, 3)      //</a:t>
            </a:r>
            <a:r>
              <a:rPr lang="zh-CN" altLang="en-US" sz="1500" b="0" dirty="0">
                <a:latin typeface="+mj-lt"/>
                <a:ea typeface="黑体" pitchFamily="49" charset="-122"/>
              </a:rPr>
              <a:t>最后一个形参的值取默认值′</a:t>
            </a:r>
            <a:r>
              <a:rPr lang="en-US" altLang="zh-CN" sz="1500" b="0" dirty="0">
                <a:latin typeface="+mj-lt"/>
                <a:ea typeface="黑体" pitchFamily="49" charset="-122"/>
              </a:rPr>
              <a:t>a′</a:t>
            </a:r>
          </a:p>
          <a:p>
            <a:pPr lvl="2" indent="-4763">
              <a:lnSpc>
                <a:spcPts val="2250"/>
              </a:lnSpc>
              <a:buNone/>
              <a:defRPr/>
            </a:pPr>
            <a:r>
              <a:rPr lang="en-US" altLang="zh-CN" sz="1500" b="0" dirty="0">
                <a:latin typeface="+mj-lt"/>
                <a:ea typeface="黑体" pitchFamily="49" charset="-122"/>
              </a:rPr>
              <a:t>f2(3.5, 5)          //</a:t>
            </a:r>
            <a:r>
              <a:rPr lang="zh-CN" altLang="en-US" sz="1500" b="0" dirty="0">
                <a:latin typeface="+mj-lt"/>
                <a:ea typeface="黑体" pitchFamily="49" charset="-122"/>
              </a:rPr>
              <a:t>最后两个形参的值取默认值，</a:t>
            </a:r>
            <a:r>
              <a:rPr lang="en-US" altLang="zh-CN" sz="1500" b="0" dirty="0">
                <a:latin typeface="+mj-lt"/>
                <a:ea typeface="黑体" pitchFamily="49" charset="-122"/>
              </a:rPr>
              <a:t>b=0,d=′a′</a:t>
            </a:r>
            <a:endParaRPr lang="zh-CN" altLang="en-US" sz="1500" b="0" dirty="0">
              <a:latin typeface="+mj-lt"/>
              <a:ea typeface="黑体" pitchFamily="49" charset="-122"/>
            </a:endParaRPr>
          </a:p>
        </p:txBody>
      </p:sp>
      <p:sp>
        <p:nvSpPr>
          <p:cNvPr id="3" name="Rectangle 3">
            <a:extLst>
              <a:ext uri="{FF2B5EF4-FFF2-40B4-BE49-F238E27FC236}">
                <a16:creationId xmlns:a16="http://schemas.microsoft.com/office/drawing/2014/main" id="{E95425F3-468B-4D67-9FE1-C57554F81214}"/>
              </a:ext>
            </a:extLst>
          </p:cNvPr>
          <p:cNvSpPr txBox="1">
            <a:spLocks noChangeArrowheads="1"/>
          </p:cNvSpPr>
          <p:nvPr/>
        </p:nvSpPr>
        <p:spPr bwMode="auto">
          <a:xfrm>
            <a:off x="1518047" y="1071563"/>
            <a:ext cx="6115050" cy="514350"/>
          </a:xfrm>
          <a:prstGeom prst="rect">
            <a:avLst/>
          </a:prstGeom>
          <a:noFill/>
          <a:ln>
            <a:miter lim="800000"/>
            <a:headEnd/>
            <a:tailEnd/>
          </a:ln>
        </p:spPr>
        <p:txBody>
          <a:bodyPr/>
          <a:lstStyle/>
          <a:p>
            <a:pPr>
              <a:lnSpc>
                <a:spcPct val="150000"/>
              </a:lnSpc>
              <a:defRPr/>
            </a:pPr>
            <a:r>
              <a:rPr lang="zh-CN" altLang="en-US" b="1" dirty="0">
                <a:solidFill>
                  <a:srgbClr val="800000"/>
                </a:solidFill>
                <a:effectLst>
                  <a:outerShdw blurRad="38100" dist="38100" dir="2700000" algn="tl">
                    <a:srgbClr val="000000"/>
                  </a:outerShdw>
                </a:effectLst>
                <a:latin typeface="Arial" charset="0"/>
                <a:ea typeface="黑体" pitchFamily="2" charset="-122"/>
                <a:cs typeface="+mj-cs"/>
              </a:rPr>
              <a:t>*4.</a:t>
            </a:r>
            <a:r>
              <a:rPr lang="en-US" altLang="zh-CN" b="1" dirty="0">
                <a:solidFill>
                  <a:srgbClr val="800000"/>
                </a:solidFill>
                <a:effectLst>
                  <a:outerShdw blurRad="38100" dist="38100" dir="2700000" algn="tl">
                    <a:srgbClr val="000000"/>
                  </a:outerShdw>
                </a:effectLst>
                <a:latin typeface="Arial" charset="0"/>
                <a:ea typeface="黑体" pitchFamily="2" charset="-122"/>
                <a:cs typeface="+mj-cs"/>
              </a:rPr>
              <a:t>10</a:t>
            </a:r>
            <a:r>
              <a:rPr lang="zh-CN" altLang="en-US" b="1" dirty="0">
                <a:solidFill>
                  <a:srgbClr val="800000"/>
                </a:solidFill>
                <a:effectLst>
                  <a:outerShdw blurRad="38100" dist="38100" dir="2700000" algn="tl">
                    <a:srgbClr val="000000"/>
                  </a:outerShdw>
                </a:effectLst>
                <a:latin typeface="Arial" charset="0"/>
                <a:ea typeface="黑体" pitchFamily="2" charset="-122"/>
                <a:cs typeface="+mj-cs"/>
              </a:rPr>
              <a:t> 有默认参数的函数</a:t>
            </a:r>
          </a:p>
        </p:txBody>
      </p:sp>
    </p:spTree>
    <p:extLst>
      <p:ext uri="{BB962C8B-B14F-4D97-AF65-F5344CB8AC3E}">
        <p14:creationId xmlns:p14="http://schemas.microsoft.com/office/powerpoint/2010/main" val="3928541170"/>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16E696F3-EFB3-474A-90C4-558052ED82EF}"/>
              </a:ext>
            </a:extLst>
          </p:cNvPr>
          <p:cNvSpPr>
            <a:spLocks noGrp="1" noChangeArrowheads="1"/>
          </p:cNvSpPr>
          <p:nvPr>
            <p:ph type="ctrTitle"/>
          </p:nvPr>
        </p:nvSpPr>
        <p:spPr>
          <a:xfrm>
            <a:off x="1709738" y="998935"/>
            <a:ext cx="5829300" cy="57150"/>
          </a:xfrm>
        </p:spPr>
        <p:txBody>
          <a:bodyPr rtlCol="0" anchor="ctr">
            <a:normAutofit fontScale="90000"/>
          </a:bodyPr>
          <a:lstStyle/>
          <a:p>
            <a:pPr eaLnBrk="1" fontAlgn="auto" hangingPunct="1">
              <a:spcAft>
                <a:spcPts val="0"/>
              </a:spcAft>
              <a:defRPr/>
            </a:pPr>
            <a:endParaRPr lang="zh-CN" altLang="zh-CN" sz="3300"/>
          </a:p>
        </p:txBody>
      </p:sp>
      <p:sp>
        <p:nvSpPr>
          <p:cNvPr id="2" name="Rectangle 3">
            <a:extLst>
              <a:ext uri="{FF2B5EF4-FFF2-40B4-BE49-F238E27FC236}">
                <a16:creationId xmlns:a16="http://schemas.microsoft.com/office/drawing/2014/main" id="{E1B3246E-92C9-A44A-AF65-3795CBE81580}"/>
              </a:ext>
            </a:extLst>
          </p:cNvPr>
          <p:cNvSpPr>
            <a:spLocks noGrp="1" noChangeArrowheads="1"/>
          </p:cNvSpPr>
          <p:nvPr>
            <p:ph type="subTitle" idx="1"/>
          </p:nvPr>
        </p:nvSpPr>
        <p:spPr>
          <a:xfrm>
            <a:off x="1331119" y="1052512"/>
            <a:ext cx="6535341" cy="4806554"/>
          </a:xfrm>
        </p:spPr>
        <p:txBody>
          <a:bodyPr/>
          <a:lstStyle/>
          <a:p>
            <a:pPr algn="l" eaLnBrk="1" hangingPunct="1"/>
            <a:endParaRPr lang="en-US" altLang="zh-CN" sz="2400">
              <a:latin typeface="楷体_GB2312" pitchFamily="49" charset="-122"/>
              <a:ea typeface="楷体_GB2312" pitchFamily="49" charset="-122"/>
            </a:endParaRPr>
          </a:p>
          <a:p>
            <a:pPr algn="l" eaLnBrk="1" hangingPunct="1"/>
            <a:r>
              <a:rPr lang="en-US" altLang="zh-CN" sz="2100">
                <a:solidFill>
                  <a:srgbClr val="FF0000"/>
                </a:solidFill>
                <a:latin typeface="楷体_GB2312" pitchFamily="49" charset="-122"/>
                <a:ea typeface="楷体_GB2312" pitchFamily="49" charset="-122"/>
              </a:rPr>
              <a:t>class Figure{</a:t>
            </a:r>
            <a:r>
              <a:rPr lang="en-US" altLang="zh-CN" sz="2100">
                <a:latin typeface="楷体_GB2312" pitchFamily="49" charset="-122"/>
                <a:ea typeface="楷体_GB2312" pitchFamily="49" charset="-122"/>
              </a:rPr>
              <a:t>        </a:t>
            </a:r>
          </a:p>
          <a:p>
            <a:pPr algn="l" eaLnBrk="1" hangingPunct="1"/>
            <a:r>
              <a:rPr lang="en-US" altLang="zh-CN" sz="2100">
                <a:latin typeface="楷体_GB2312" pitchFamily="49" charset="-122"/>
                <a:ea typeface="楷体_GB2312" pitchFamily="49" charset="-122"/>
              </a:rPr>
              <a:t>protected:</a:t>
            </a:r>
          </a:p>
          <a:p>
            <a:pPr algn="l" eaLnBrk="1" hangingPunct="1"/>
            <a:r>
              <a:rPr lang="en-US" altLang="zh-CN" sz="2100">
                <a:latin typeface="楷体_GB2312" pitchFamily="49" charset="-122"/>
                <a:ea typeface="楷体_GB2312" pitchFamily="49" charset="-122"/>
              </a:rPr>
              <a:t> double r;</a:t>
            </a:r>
          </a:p>
          <a:p>
            <a:pPr algn="l" eaLnBrk="1" hangingPunct="1"/>
            <a:r>
              <a:rPr lang="en-US" altLang="zh-CN" sz="2100">
                <a:latin typeface="楷体_GB2312" pitchFamily="49" charset="-122"/>
                <a:ea typeface="楷体_GB2312" pitchFamily="49" charset="-122"/>
              </a:rPr>
              <a:t>public:</a:t>
            </a:r>
          </a:p>
          <a:p>
            <a:pPr algn="l" eaLnBrk="1" hangingPunct="1"/>
            <a:r>
              <a:rPr lang="en-US" altLang="zh-CN" sz="2100">
                <a:latin typeface="楷体_GB2312" pitchFamily="49" charset="-122"/>
                <a:ea typeface="楷体_GB2312" pitchFamily="49" charset="-122"/>
              </a:rPr>
              <a:t> Figure(double x){ r=x; }</a:t>
            </a:r>
          </a:p>
          <a:p>
            <a:pPr algn="l" eaLnBrk="1" hangingPunct="1"/>
            <a:r>
              <a:rPr lang="en-US" altLang="zh-CN" sz="2100">
                <a:latin typeface="楷体_GB2312" pitchFamily="49" charset="-122"/>
                <a:ea typeface="楷体_GB2312" pitchFamily="49" charset="-122"/>
              </a:rPr>
              <a:t> </a:t>
            </a:r>
            <a:r>
              <a:rPr lang="en-US" altLang="zh-CN" sz="2100">
                <a:solidFill>
                  <a:srgbClr val="0000FF"/>
                </a:solidFill>
                <a:latin typeface="楷体_GB2312" pitchFamily="49" charset="-122"/>
                <a:ea typeface="楷体_GB2312" pitchFamily="49" charset="-122"/>
              </a:rPr>
              <a:t>virtual void area()=0;</a:t>
            </a:r>
            <a:r>
              <a:rPr lang="en-US" altLang="zh-CN" sz="2100">
                <a:latin typeface="楷体_GB2312" pitchFamily="49" charset="-122"/>
                <a:ea typeface="楷体_GB2312" pitchFamily="49" charset="-122"/>
              </a:rPr>
              <a:t>       //</a:t>
            </a:r>
            <a:r>
              <a:rPr lang="zh-CN" altLang="en-US" sz="2100">
                <a:latin typeface="楷体_GB2312" pitchFamily="49" charset="-122"/>
                <a:ea typeface="楷体_GB2312" pitchFamily="49" charset="-122"/>
              </a:rPr>
              <a:t>纯虚函数</a:t>
            </a:r>
          </a:p>
          <a:p>
            <a:pPr algn="l" eaLnBrk="1" hangingPunct="1"/>
            <a:r>
              <a:rPr lang="zh-CN" altLang="en-US" sz="2100">
                <a:latin typeface="楷体_GB2312" pitchFamily="49" charset="-122"/>
                <a:ea typeface="楷体_GB2312" pitchFamily="49" charset="-122"/>
              </a:rPr>
              <a:t> </a:t>
            </a:r>
            <a:r>
              <a:rPr lang="en-US" altLang="zh-CN" sz="2100">
                <a:solidFill>
                  <a:srgbClr val="0000FF"/>
                </a:solidFill>
                <a:latin typeface="楷体_GB2312" pitchFamily="49" charset="-122"/>
                <a:ea typeface="楷体_GB2312" pitchFamily="49" charset="-122"/>
              </a:rPr>
              <a:t>virtual void perimeter()=0;</a:t>
            </a:r>
            <a:r>
              <a:rPr lang="en-US" altLang="zh-CN" sz="2100">
                <a:latin typeface="楷体_GB2312" pitchFamily="49" charset="-122"/>
                <a:ea typeface="楷体_GB2312" pitchFamily="49" charset="-122"/>
              </a:rPr>
              <a:t>  //</a:t>
            </a:r>
            <a:r>
              <a:rPr lang="zh-CN" altLang="en-US" sz="2100">
                <a:latin typeface="楷体_GB2312" pitchFamily="49" charset="-122"/>
                <a:ea typeface="楷体_GB2312" pitchFamily="49" charset="-122"/>
              </a:rPr>
              <a:t>纯虚函数</a:t>
            </a:r>
          </a:p>
          <a:p>
            <a:pPr algn="l" eaLnBrk="1" hangingPunct="1"/>
            <a:r>
              <a:rPr lang="en-US" altLang="zh-CN" sz="2100">
                <a:solidFill>
                  <a:srgbClr val="FF0000"/>
                </a:solidFill>
                <a:latin typeface="楷体_GB2312" pitchFamily="49" charset="-122"/>
                <a:ea typeface="楷体_GB2312" pitchFamily="49" charset="-122"/>
              </a:rPr>
              <a:t>};</a:t>
            </a:r>
          </a:p>
        </p:txBody>
      </p:sp>
      <p:sp>
        <p:nvSpPr>
          <p:cNvPr id="7" name="灯片编号占位符 5">
            <a:extLst>
              <a:ext uri="{FF2B5EF4-FFF2-40B4-BE49-F238E27FC236}">
                <a16:creationId xmlns:a16="http://schemas.microsoft.com/office/drawing/2014/main" id="{CF3758C9-8069-2243-9122-8548A637ADD7}"/>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algn="r" defTabSz="457200" rtl="0" eaLnBrk="1" fontAlgn="auto" hangingPunct="1">
              <a:spcBef>
                <a:spcPts val="0"/>
              </a:spcBef>
              <a:spcAft>
                <a:spcPts val="0"/>
              </a:spcAft>
              <a:defRPr sz="12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578BA9D8-80F9-EC49-ACA6-F087BF06F900}" type="slidenum">
              <a:rPr lang="en-US" altLang="zh-CN" smtClean="0"/>
              <a:pPr>
                <a:defRPr/>
              </a:pPr>
              <a:t>310</a:t>
            </a:fld>
            <a:endParaRPr lang="en-US" altLang="zh-CN"/>
          </a:p>
        </p:txBody>
      </p:sp>
      <p:sp>
        <p:nvSpPr>
          <p:cNvPr id="2012164" name="Text Box 4">
            <a:extLst>
              <a:ext uri="{FF2B5EF4-FFF2-40B4-BE49-F238E27FC236}">
                <a16:creationId xmlns:a16="http://schemas.microsoft.com/office/drawing/2014/main" id="{31D2997D-A94B-7143-8375-353068E8D9E5}"/>
              </a:ext>
            </a:extLst>
          </p:cNvPr>
          <p:cNvSpPr txBox="1">
            <a:spLocks noChangeArrowheads="1"/>
          </p:cNvSpPr>
          <p:nvPr/>
        </p:nvSpPr>
        <p:spPr bwMode="auto">
          <a:xfrm>
            <a:off x="4680347" y="1538288"/>
            <a:ext cx="2375297" cy="646331"/>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kumimoji="1" lang="zh-CN" altLang="en-US" sz="1800" b="1">
                <a:solidFill>
                  <a:srgbClr val="FF0000"/>
                </a:solidFill>
                <a:latin typeface="楷体_GB2312" pitchFamily="49" charset="-122"/>
                <a:ea typeface="楷体_GB2312" pitchFamily="49" charset="-122"/>
              </a:rPr>
              <a:t>定义一个抽象类</a:t>
            </a:r>
            <a:r>
              <a:rPr kumimoji="1" lang="en-US" altLang="zh-CN" sz="1800" b="1">
                <a:solidFill>
                  <a:srgbClr val="FF0000"/>
                </a:solidFill>
                <a:latin typeface="楷体_GB2312" pitchFamily="49" charset="-122"/>
                <a:ea typeface="楷体_GB2312" pitchFamily="49" charset="-122"/>
              </a:rPr>
              <a:t>shape</a:t>
            </a:r>
          </a:p>
        </p:txBody>
      </p:sp>
    </p:spTree>
    <p:extLst>
      <p:ext uri="{BB962C8B-B14F-4D97-AF65-F5344CB8AC3E}">
        <p14:creationId xmlns:p14="http://schemas.microsoft.com/office/powerpoint/2010/main" val="2370874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12164"/>
                                        </p:tgtEl>
                                        <p:attrNameLst>
                                          <p:attrName>style.visibility</p:attrName>
                                        </p:attrNameLst>
                                      </p:cBhvr>
                                      <p:to>
                                        <p:strVal val="visible"/>
                                      </p:to>
                                    </p:set>
                                    <p:anim calcmode="lin" valueType="num">
                                      <p:cBhvr additive="base">
                                        <p:cTn id="7" dur="500" fill="hold"/>
                                        <p:tgtEl>
                                          <p:spTgt spid="2012164"/>
                                        </p:tgtEl>
                                        <p:attrNameLst>
                                          <p:attrName>ppt_x</p:attrName>
                                        </p:attrNameLst>
                                      </p:cBhvr>
                                      <p:tavLst>
                                        <p:tav tm="0">
                                          <p:val>
                                            <p:strVal val="#ppt_x"/>
                                          </p:val>
                                        </p:tav>
                                        <p:tav tm="100000">
                                          <p:val>
                                            <p:strVal val="#ppt_x"/>
                                          </p:val>
                                        </p:tav>
                                      </p:tavLst>
                                    </p:anim>
                                    <p:anim calcmode="lin" valueType="num">
                                      <p:cBhvr additive="base">
                                        <p:cTn id="8" dur="500" fill="hold"/>
                                        <p:tgtEl>
                                          <p:spTgt spid="20121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2164" grpId="0" animBg="1"/>
    </p:bld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AA7CEA07-0928-D14B-A232-377411AD48DE}"/>
              </a:ext>
            </a:extLst>
          </p:cNvPr>
          <p:cNvSpPr>
            <a:spLocks noGrp="1" noChangeArrowheads="1"/>
          </p:cNvSpPr>
          <p:nvPr>
            <p:ph type="ctrTitle"/>
          </p:nvPr>
        </p:nvSpPr>
        <p:spPr>
          <a:xfrm>
            <a:off x="1709738" y="998935"/>
            <a:ext cx="5829300" cy="57150"/>
          </a:xfrm>
        </p:spPr>
        <p:txBody>
          <a:bodyPr rtlCol="0" anchor="ctr">
            <a:normAutofit fontScale="90000"/>
          </a:bodyPr>
          <a:lstStyle/>
          <a:p>
            <a:pPr eaLnBrk="1" fontAlgn="auto" hangingPunct="1">
              <a:spcAft>
                <a:spcPts val="0"/>
              </a:spcAft>
              <a:defRPr/>
            </a:pPr>
            <a:endParaRPr lang="zh-CN" altLang="zh-CN" sz="3300"/>
          </a:p>
        </p:txBody>
      </p:sp>
      <p:sp>
        <p:nvSpPr>
          <p:cNvPr id="2" name="Rectangle 3">
            <a:extLst>
              <a:ext uri="{FF2B5EF4-FFF2-40B4-BE49-F238E27FC236}">
                <a16:creationId xmlns:a16="http://schemas.microsoft.com/office/drawing/2014/main" id="{96FE591D-CDE1-4646-AA9C-8F094DFE35B1}"/>
              </a:ext>
            </a:extLst>
          </p:cNvPr>
          <p:cNvSpPr>
            <a:spLocks noGrp="1" noChangeArrowheads="1"/>
          </p:cNvSpPr>
          <p:nvPr>
            <p:ph type="subTitle" idx="1"/>
          </p:nvPr>
        </p:nvSpPr>
        <p:spPr>
          <a:xfrm>
            <a:off x="1331119" y="1160860"/>
            <a:ext cx="6535341" cy="4698206"/>
          </a:xfrm>
        </p:spPr>
        <p:txBody>
          <a:bodyPr/>
          <a:lstStyle/>
          <a:p>
            <a:pPr algn="l" eaLnBrk="1" hangingPunct="1"/>
            <a:r>
              <a:rPr lang="en-US" altLang="zh-CN" sz="2100">
                <a:solidFill>
                  <a:srgbClr val="FF0000"/>
                </a:solidFill>
                <a:latin typeface="楷体_GB2312" pitchFamily="49" charset="-122"/>
                <a:ea typeface="楷体_GB2312" pitchFamily="49" charset="-122"/>
              </a:rPr>
              <a:t>class Circle:public Figure{</a:t>
            </a:r>
          </a:p>
          <a:p>
            <a:pPr algn="l" eaLnBrk="1" hangingPunct="1"/>
            <a:r>
              <a:rPr lang="en-US" altLang="zh-CN" sz="2100">
                <a:latin typeface="楷体_GB2312" pitchFamily="49" charset="-122"/>
                <a:ea typeface="楷体_GB2312" pitchFamily="49" charset="-122"/>
              </a:rPr>
              <a:t>public:</a:t>
            </a:r>
          </a:p>
          <a:p>
            <a:pPr algn="l" eaLnBrk="1" hangingPunct="1"/>
            <a:r>
              <a:rPr lang="en-US" altLang="zh-CN" sz="2100">
                <a:latin typeface="楷体_GB2312" pitchFamily="49" charset="-122"/>
                <a:ea typeface="楷体_GB2312" pitchFamily="49" charset="-122"/>
              </a:rPr>
              <a:t> Circle(double x):Figure(x){  }</a:t>
            </a:r>
          </a:p>
          <a:p>
            <a:pPr algn="l" eaLnBrk="1" hangingPunct="1"/>
            <a:r>
              <a:rPr lang="en-US" altLang="zh-CN" sz="2100">
                <a:latin typeface="楷体_GB2312" pitchFamily="49" charset="-122"/>
                <a:ea typeface="楷体_GB2312" pitchFamily="49" charset="-122"/>
              </a:rPr>
              <a:t> </a:t>
            </a:r>
            <a:r>
              <a:rPr lang="en-US" altLang="zh-CN" sz="2100">
                <a:solidFill>
                  <a:srgbClr val="0000FF"/>
                </a:solidFill>
                <a:latin typeface="楷体_GB2312" pitchFamily="49" charset="-122"/>
                <a:ea typeface="楷体_GB2312" pitchFamily="49" charset="-122"/>
              </a:rPr>
              <a:t>void area() </a:t>
            </a:r>
          </a:p>
          <a:p>
            <a:pPr algn="l" eaLnBrk="1" hangingPunct="1"/>
            <a:r>
              <a:rPr lang="en-US" altLang="zh-CN" sz="2100">
                <a:solidFill>
                  <a:srgbClr val="0000FF"/>
                </a:solidFill>
                <a:latin typeface="楷体_GB2312" pitchFamily="49" charset="-122"/>
                <a:ea typeface="楷体_GB2312" pitchFamily="49" charset="-122"/>
              </a:rPr>
              <a:t> { cout&lt;&lt;"</a:t>
            </a:r>
            <a:r>
              <a:rPr lang="zh-CN" altLang="en-US" sz="2100">
                <a:solidFill>
                  <a:srgbClr val="0000FF"/>
                </a:solidFill>
                <a:latin typeface="楷体_GB2312" pitchFamily="49" charset="-122"/>
                <a:ea typeface="楷体_GB2312" pitchFamily="49" charset="-122"/>
              </a:rPr>
              <a:t>圆的面积是</a:t>
            </a:r>
            <a:r>
              <a:rPr lang="en-US" altLang="zh-CN" sz="2100">
                <a:solidFill>
                  <a:srgbClr val="0000FF"/>
                </a:solidFill>
                <a:latin typeface="楷体_GB2312" pitchFamily="49" charset="-122"/>
                <a:ea typeface="楷体_GB2312" pitchFamily="49" charset="-122"/>
              </a:rPr>
              <a:t>"&lt;&lt;3.14*r*r&lt;&lt;endl;  }</a:t>
            </a:r>
          </a:p>
          <a:p>
            <a:pPr algn="l" eaLnBrk="1" hangingPunct="1"/>
            <a:r>
              <a:rPr lang="en-US" altLang="zh-CN" sz="2100">
                <a:latin typeface="楷体_GB2312" pitchFamily="49" charset="-122"/>
                <a:ea typeface="楷体_GB2312" pitchFamily="49" charset="-122"/>
              </a:rPr>
              <a:t> </a:t>
            </a:r>
            <a:r>
              <a:rPr lang="en-US" altLang="zh-CN" sz="2100">
                <a:solidFill>
                  <a:srgbClr val="0000FF"/>
                </a:solidFill>
                <a:latin typeface="楷体_GB2312" pitchFamily="49" charset="-122"/>
                <a:ea typeface="楷体_GB2312" pitchFamily="49" charset="-122"/>
              </a:rPr>
              <a:t>void perimeter( ) </a:t>
            </a:r>
          </a:p>
          <a:p>
            <a:pPr algn="l" eaLnBrk="1" hangingPunct="1"/>
            <a:r>
              <a:rPr lang="en-US" altLang="zh-CN" sz="2100">
                <a:solidFill>
                  <a:srgbClr val="0000FF"/>
                </a:solidFill>
                <a:latin typeface="楷体_GB2312" pitchFamily="49" charset="-122"/>
                <a:ea typeface="楷体_GB2312" pitchFamily="49" charset="-122"/>
              </a:rPr>
              <a:t> { cout&lt;&lt;"</a:t>
            </a:r>
            <a:r>
              <a:rPr lang="zh-CN" altLang="en-US" sz="2100">
                <a:solidFill>
                  <a:srgbClr val="0000FF"/>
                </a:solidFill>
                <a:latin typeface="楷体_GB2312" pitchFamily="49" charset="-122"/>
                <a:ea typeface="楷体_GB2312" pitchFamily="49" charset="-122"/>
              </a:rPr>
              <a:t>圆的周长是</a:t>
            </a:r>
            <a:r>
              <a:rPr lang="en-US" altLang="zh-CN" sz="2100">
                <a:solidFill>
                  <a:srgbClr val="0000FF"/>
                </a:solidFill>
                <a:latin typeface="楷体_GB2312" pitchFamily="49" charset="-122"/>
                <a:ea typeface="楷体_GB2312" pitchFamily="49" charset="-122"/>
              </a:rPr>
              <a:t>";  </a:t>
            </a:r>
          </a:p>
          <a:p>
            <a:pPr algn="l" eaLnBrk="1" hangingPunct="1"/>
            <a:r>
              <a:rPr lang="en-US" altLang="zh-CN" sz="2100">
                <a:solidFill>
                  <a:srgbClr val="0000FF"/>
                </a:solidFill>
                <a:latin typeface="楷体_GB2312" pitchFamily="49" charset="-122"/>
                <a:ea typeface="楷体_GB2312" pitchFamily="49" charset="-122"/>
              </a:rPr>
              <a:t>   cout&lt;&lt;2*3.14*r&lt;&lt;endl; }</a:t>
            </a:r>
          </a:p>
          <a:p>
            <a:pPr algn="l" eaLnBrk="1" hangingPunct="1"/>
            <a:r>
              <a:rPr lang="en-US" altLang="zh-CN" sz="2100">
                <a:solidFill>
                  <a:srgbClr val="FF0000"/>
                </a:solidFill>
                <a:latin typeface="楷体_GB2312" pitchFamily="49" charset="-122"/>
                <a:ea typeface="楷体_GB2312" pitchFamily="49" charset="-122"/>
              </a:rPr>
              <a:t>};</a:t>
            </a:r>
          </a:p>
        </p:txBody>
      </p:sp>
      <p:sp>
        <p:nvSpPr>
          <p:cNvPr id="9" name="灯片编号占位符 5">
            <a:extLst>
              <a:ext uri="{FF2B5EF4-FFF2-40B4-BE49-F238E27FC236}">
                <a16:creationId xmlns:a16="http://schemas.microsoft.com/office/drawing/2014/main" id="{4CF04A3A-1A64-4B4E-B3BB-225DCD8E61C4}"/>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algn="r" defTabSz="457200" rtl="0" eaLnBrk="1" fontAlgn="auto" hangingPunct="1">
              <a:spcBef>
                <a:spcPts val="0"/>
              </a:spcBef>
              <a:spcAft>
                <a:spcPts val="0"/>
              </a:spcAft>
              <a:defRPr sz="12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578BA9D8-80F9-EC49-ACA6-F087BF06F900}" type="slidenum">
              <a:rPr lang="en-US" altLang="zh-CN" smtClean="0"/>
              <a:pPr>
                <a:defRPr/>
              </a:pPr>
              <a:t>311</a:t>
            </a:fld>
            <a:endParaRPr lang="en-US" altLang="zh-CN"/>
          </a:p>
        </p:txBody>
      </p:sp>
      <p:sp>
        <p:nvSpPr>
          <p:cNvPr id="2013188" name="Text Box 4">
            <a:extLst>
              <a:ext uri="{FF2B5EF4-FFF2-40B4-BE49-F238E27FC236}">
                <a16:creationId xmlns:a16="http://schemas.microsoft.com/office/drawing/2014/main" id="{CDFD83D9-5A29-594A-B5AD-ECA629E57E5F}"/>
              </a:ext>
            </a:extLst>
          </p:cNvPr>
          <p:cNvSpPr txBox="1">
            <a:spLocks noChangeArrowheads="1"/>
          </p:cNvSpPr>
          <p:nvPr/>
        </p:nvSpPr>
        <p:spPr bwMode="auto">
          <a:xfrm>
            <a:off x="5868592" y="1593057"/>
            <a:ext cx="1620440" cy="646331"/>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20000"/>
              </a:spcBef>
              <a:buFontTx/>
              <a:buNone/>
            </a:pPr>
            <a:r>
              <a:rPr kumimoji="1" lang="en-US" altLang="zh-CN" sz="1800">
                <a:solidFill>
                  <a:srgbClr val="0000FF"/>
                </a:solidFill>
                <a:latin typeface="楷体_GB2312" pitchFamily="49" charset="-122"/>
                <a:ea typeface="楷体_GB2312" pitchFamily="49" charset="-122"/>
              </a:rPr>
              <a:t>   </a:t>
            </a:r>
            <a:r>
              <a:rPr kumimoji="1" lang="zh-CN" altLang="en-US" sz="1800" b="1">
                <a:solidFill>
                  <a:srgbClr val="FF0000"/>
                </a:solidFill>
                <a:latin typeface="楷体_GB2312" pitchFamily="49" charset="-122"/>
                <a:ea typeface="楷体_GB2312" pitchFamily="49" charset="-122"/>
              </a:rPr>
              <a:t>定义一个圆派生类</a:t>
            </a:r>
          </a:p>
        </p:txBody>
      </p:sp>
      <p:sp>
        <p:nvSpPr>
          <p:cNvPr id="2013189" name="AutoShape 5">
            <a:extLst>
              <a:ext uri="{FF2B5EF4-FFF2-40B4-BE49-F238E27FC236}">
                <a16:creationId xmlns:a16="http://schemas.microsoft.com/office/drawing/2014/main" id="{018492AF-4D53-8F48-AE6E-277F72E644B1}"/>
              </a:ext>
            </a:extLst>
          </p:cNvPr>
          <p:cNvSpPr>
            <a:spLocks/>
          </p:cNvSpPr>
          <p:nvPr/>
        </p:nvSpPr>
        <p:spPr bwMode="auto">
          <a:xfrm>
            <a:off x="4193381" y="4617244"/>
            <a:ext cx="2863454" cy="864394"/>
          </a:xfrm>
          <a:prstGeom prst="borderCallout2">
            <a:avLst>
              <a:gd name="adj1" fmla="val 9917"/>
              <a:gd name="adj2" fmla="val -1995"/>
              <a:gd name="adj3" fmla="val 9917"/>
              <a:gd name="adj4" fmla="val -22620"/>
              <a:gd name="adj5" fmla="val -140773"/>
              <a:gd name="adj6" fmla="val -43449"/>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kumimoji="1" lang="en-US" altLang="zh-CN" sz="2100">
                <a:solidFill>
                  <a:srgbClr val="0000FF"/>
                </a:solidFill>
                <a:latin typeface="楷体_GB2312" pitchFamily="49" charset="-122"/>
                <a:ea typeface="楷体_GB2312" pitchFamily="49" charset="-122"/>
              </a:rPr>
              <a:t>  </a:t>
            </a:r>
            <a:r>
              <a:rPr kumimoji="1" lang="zh-CN" altLang="en-US" sz="1800" b="1">
                <a:solidFill>
                  <a:srgbClr val="FF0000"/>
                </a:solidFill>
                <a:latin typeface="楷体_GB2312" pitchFamily="49" charset="-122"/>
                <a:ea typeface="楷体_GB2312" pitchFamily="49" charset="-122"/>
              </a:rPr>
              <a:t>在类</a:t>
            </a:r>
            <a:r>
              <a:rPr kumimoji="1" lang="en-US" altLang="zh-CN" sz="1800" b="1">
                <a:solidFill>
                  <a:srgbClr val="FF0000"/>
                </a:solidFill>
                <a:latin typeface="楷体_GB2312" pitchFamily="49" charset="-122"/>
                <a:ea typeface="楷体_GB2312" pitchFamily="49" charset="-122"/>
              </a:rPr>
              <a:t>Circle</a:t>
            </a:r>
            <a:r>
              <a:rPr kumimoji="1" lang="zh-CN" altLang="en-US" sz="1800" b="1">
                <a:solidFill>
                  <a:srgbClr val="FF0000"/>
                </a:solidFill>
                <a:latin typeface="楷体_GB2312" pitchFamily="49" charset="-122"/>
                <a:ea typeface="楷体_GB2312" pitchFamily="49" charset="-122"/>
              </a:rPr>
              <a:t>中重定义虚函数</a:t>
            </a:r>
            <a:r>
              <a:rPr kumimoji="1" lang="en-US" altLang="zh-CN" sz="1800" b="1">
                <a:solidFill>
                  <a:srgbClr val="FF0000"/>
                </a:solidFill>
                <a:latin typeface="楷体_GB2312" pitchFamily="49" charset="-122"/>
                <a:ea typeface="楷体_GB2312" pitchFamily="49" charset="-122"/>
              </a:rPr>
              <a:t>perimeter( ) </a:t>
            </a:r>
          </a:p>
        </p:txBody>
      </p:sp>
      <p:sp>
        <p:nvSpPr>
          <p:cNvPr id="2013190" name="AutoShape 6">
            <a:extLst>
              <a:ext uri="{FF2B5EF4-FFF2-40B4-BE49-F238E27FC236}">
                <a16:creationId xmlns:a16="http://schemas.microsoft.com/office/drawing/2014/main" id="{09F79795-DB02-A448-97F1-FA18FC05A460}"/>
              </a:ext>
            </a:extLst>
          </p:cNvPr>
          <p:cNvSpPr>
            <a:spLocks/>
          </p:cNvSpPr>
          <p:nvPr/>
        </p:nvSpPr>
        <p:spPr bwMode="auto">
          <a:xfrm>
            <a:off x="4950619" y="3429000"/>
            <a:ext cx="2268141" cy="864394"/>
          </a:xfrm>
          <a:prstGeom prst="borderCallout2">
            <a:avLst>
              <a:gd name="adj1" fmla="val 9917"/>
              <a:gd name="adj2" fmla="val -2519"/>
              <a:gd name="adj3" fmla="val 9917"/>
              <a:gd name="adj4" fmla="val -43991"/>
              <a:gd name="adj5" fmla="val -98069"/>
              <a:gd name="adj6" fmla="val -85722"/>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kumimoji="1" lang="en-US" altLang="zh-CN" sz="2100">
                <a:solidFill>
                  <a:srgbClr val="0000FF"/>
                </a:solidFill>
                <a:latin typeface="楷体_GB2312" pitchFamily="49" charset="-122"/>
                <a:ea typeface="楷体_GB2312" pitchFamily="49" charset="-122"/>
              </a:rPr>
              <a:t>  </a:t>
            </a:r>
            <a:r>
              <a:rPr kumimoji="1" lang="zh-CN" altLang="en-US" sz="1800" b="1">
                <a:solidFill>
                  <a:srgbClr val="FF0000"/>
                </a:solidFill>
                <a:latin typeface="楷体_GB2312" pitchFamily="49" charset="-122"/>
                <a:ea typeface="楷体_GB2312" pitchFamily="49" charset="-122"/>
              </a:rPr>
              <a:t>在类</a:t>
            </a:r>
            <a:r>
              <a:rPr kumimoji="1" lang="en-US" altLang="zh-CN" sz="1800" b="1">
                <a:solidFill>
                  <a:srgbClr val="FF0000"/>
                </a:solidFill>
                <a:latin typeface="楷体_GB2312" pitchFamily="49" charset="-122"/>
                <a:ea typeface="楷体_GB2312" pitchFamily="49" charset="-122"/>
              </a:rPr>
              <a:t>Circle</a:t>
            </a:r>
            <a:r>
              <a:rPr kumimoji="1" lang="zh-CN" altLang="en-US" sz="1800" b="1">
                <a:solidFill>
                  <a:srgbClr val="FF0000"/>
                </a:solidFill>
                <a:latin typeface="楷体_GB2312" pitchFamily="49" charset="-122"/>
                <a:ea typeface="楷体_GB2312" pitchFamily="49" charset="-122"/>
              </a:rPr>
              <a:t>中重定义虚函数</a:t>
            </a:r>
            <a:r>
              <a:rPr kumimoji="1" lang="en-US" altLang="zh-CN" sz="1800" b="1">
                <a:solidFill>
                  <a:srgbClr val="FF0000"/>
                </a:solidFill>
                <a:latin typeface="楷体_GB2312" pitchFamily="49" charset="-122"/>
                <a:ea typeface="楷体_GB2312" pitchFamily="49" charset="-122"/>
              </a:rPr>
              <a:t>area()</a:t>
            </a:r>
          </a:p>
        </p:txBody>
      </p:sp>
    </p:spTree>
    <p:extLst>
      <p:ext uri="{BB962C8B-B14F-4D97-AF65-F5344CB8AC3E}">
        <p14:creationId xmlns:p14="http://schemas.microsoft.com/office/powerpoint/2010/main" val="22225850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13188"/>
                                        </p:tgtEl>
                                        <p:attrNameLst>
                                          <p:attrName>style.visibility</p:attrName>
                                        </p:attrNameLst>
                                      </p:cBhvr>
                                      <p:to>
                                        <p:strVal val="visible"/>
                                      </p:to>
                                    </p:set>
                                    <p:anim calcmode="lin" valueType="num">
                                      <p:cBhvr additive="base">
                                        <p:cTn id="7" dur="500" fill="hold"/>
                                        <p:tgtEl>
                                          <p:spTgt spid="2013188"/>
                                        </p:tgtEl>
                                        <p:attrNameLst>
                                          <p:attrName>ppt_x</p:attrName>
                                        </p:attrNameLst>
                                      </p:cBhvr>
                                      <p:tavLst>
                                        <p:tav tm="0">
                                          <p:val>
                                            <p:strVal val="#ppt_x"/>
                                          </p:val>
                                        </p:tav>
                                        <p:tav tm="100000">
                                          <p:val>
                                            <p:strVal val="#ppt_x"/>
                                          </p:val>
                                        </p:tav>
                                      </p:tavLst>
                                    </p:anim>
                                    <p:anim calcmode="lin" valueType="num">
                                      <p:cBhvr additive="base">
                                        <p:cTn id="8" dur="500" fill="hold"/>
                                        <p:tgtEl>
                                          <p:spTgt spid="201318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13190"/>
                                        </p:tgtEl>
                                        <p:attrNameLst>
                                          <p:attrName>style.visibility</p:attrName>
                                        </p:attrNameLst>
                                      </p:cBhvr>
                                      <p:to>
                                        <p:strVal val="visible"/>
                                      </p:to>
                                    </p:set>
                                    <p:anim calcmode="lin" valueType="num">
                                      <p:cBhvr additive="base">
                                        <p:cTn id="13" dur="500" fill="hold"/>
                                        <p:tgtEl>
                                          <p:spTgt spid="2013190"/>
                                        </p:tgtEl>
                                        <p:attrNameLst>
                                          <p:attrName>ppt_x</p:attrName>
                                        </p:attrNameLst>
                                      </p:cBhvr>
                                      <p:tavLst>
                                        <p:tav tm="0">
                                          <p:val>
                                            <p:strVal val="#ppt_x"/>
                                          </p:val>
                                        </p:tav>
                                        <p:tav tm="100000">
                                          <p:val>
                                            <p:strVal val="#ppt_x"/>
                                          </p:val>
                                        </p:tav>
                                      </p:tavLst>
                                    </p:anim>
                                    <p:anim calcmode="lin" valueType="num">
                                      <p:cBhvr additive="base">
                                        <p:cTn id="14" dur="500" fill="hold"/>
                                        <p:tgtEl>
                                          <p:spTgt spid="201319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13189"/>
                                        </p:tgtEl>
                                        <p:attrNameLst>
                                          <p:attrName>style.visibility</p:attrName>
                                        </p:attrNameLst>
                                      </p:cBhvr>
                                      <p:to>
                                        <p:strVal val="visible"/>
                                      </p:to>
                                    </p:set>
                                    <p:anim calcmode="lin" valueType="num">
                                      <p:cBhvr additive="base">
                                        <p:cTn id="19" dur="500" fill="hold"/>
                                        <p:tgtEl>
                                          <p:spTgt spid="2013189"/>
                                        </p:tgtEl>
                                        <p:attrNameLst>
                                          <p:attrName>ppt_x</p:attrName>
                                        </p:attrNameLst>
                                      </p:cBhvr>
                                      <p:tavLst>
                                        <p:tav tm="0">
                                          <p:val>
                                            <p:strVal val="#ppt_x"/>
                                          </p:val>
                                        </p:tav>
                                        <p:tav tm="100000">
                                          <p:val>
                                            <p:strVal val="#ppt_x"/>
                                          </p:val>
                                        </p:tav>
                                      </p:tavLst>
                                    </p:anim>
                                    <p:anim calcmode="lin" valueType="num">
                                      <p:cBhvr additive="base">
                                        <p:cTn id="20" dur="500" fill="hold"/>
                                        <p:tgtEl>
                                          <p:spTgt spid="20131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3188" grpId="0" animBg="1"/>
      <p:bldP spid="2013189" grpId="0" animBg="1"/>
      <p:bldP spid="2013190" grpId="0" animBg="1"/>
    </p:bld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BF523E69-6E3B-9D40-BD55-18FFA84A6140}"/>
              </a:ext>
            </a:extLst>
          </p:cNvPr>
          <p:cNvSpPr>
            <a:spLocks noGrp="1" noChangeArrowheads="1"/>
          </p:cNvSpPr>
          <p:nvPr>
            <p:ph type="ctrTitle"/>
          </p:nvPr>
        </p:nvSpPr>
        <p:spPr>
          <a:xfrm>
            <a:off x="1709738" y="998935"/>
            <a:ext cx="5829300" cy="57150"/>
          </a:xfrm>
        </p:spPr>
        <p:txBody>
          <a:bodyPr rtlCol="0" anchor="ctr">
            <a:normAutofit fontScale="90000"/>
          </a:bodyPr>
          <a:lstStyle/>
          <a:p>
            <a:pPr eaLnBrk="1" fontAlgn="auto" hangingPunct="1">
              <a:spcAft>
                <a:spcPts val="0"/>
              </a:spcAft>
              <a:defRPr/>
            </a:pPr>
            <a:endParaRPr lang="zh-CN" altLang="zh-CN" sz="3300"/>
          </a:p>
        </p:txBody>
      </p:sp>
      <p:sp>
        <p:nvSpPr>
          <p:cNvPr id="2" name="Rectangle 3">
            <a:extLst>
              <a:ext uri="{FF2B5EF4-FFF2-40B4-BE49-F238E27FC236}">
                <a16:creationId xmlns:a16="http://schemas.microsoft.com/office/drawing/2014/main" id="{6DCD2F1A-CAAC-B44F-B52F-A220F29E6010}"/>
              </a:ext>
            </a:extLst>
          </p:cNvPr>
          <p:cNvSpPr>
            <a:spLocks noGrp="1" noChangeArrowheads="1"/>
          </p:cNvSpPr>
          <p:nvPr>
            <p:ph type="subTitle" idx="1"/>
          </p:nvPr>
        </p:nvSpPr>
        <p:spPr>
          <a:xfrm>
            <a:off x="1331119" y="1160860"/>
            <a:ext cx="6535341" cy="4698206"/>
          </a:xfrm>
        </p:spPr>
        <p:txBody>
          <a:bodyPr/>
          <a:lstStyle/>
          <a:p>
            <a:pPr algn="l" eaLnBrk="1" hangingPunct="1"/>
            <a:r>
              <a:rPr lang="en-US" altLang="zh-CN" sz="2100">
                <a:solidFill>
                  <a:srgbClr val="FF0000"/>
                </a:solidFill>
                <a:latin typeface="楷体_GB2312" pitchFamily="49" charset="-122"/>
                <a:ea typeface="楷体_GB2312" pitchFamily="49" charset="-122"/>
              </a:rPr>
              <a:t>class In_square:public Figure{</a:t>
            </a:r>
            <a:r>
              <a:rPr lang="en-US" altLang="zh-CN" sz="2100">
                <a:latin typeface="楷体_GB2312" pitchFamily="49" charset="-122"/>
                <a:ea typeface="楷体_GB2312" pitchFamily="49" charset="-122"/>
              </a:rPr>
              <a:t> </a:t>
            </a:r>
          </a:p>
          <a:p>
            <a:pPr algn="l" eaLnBrk="1" hangingPunct="1"/>
            <a:r>
              <a:rPr lang="en-US" altLang="zh-CN" sz="2100">
                <a:latin typeface="楷体_GB2312" pitchFamily="49" charset="-122"/>
                <a:ea typeface="楷体_GB2312" pitchFamily="49" charset="-122"/>
              </a:rPr>
              <a:t>public:                       </a:t>
            </a:r>
          </a:p>
          <a:p>
            <a:pPr algn="l" eaLnBrk="1" hangingPunct="1"/>
            <a:r>
              <a:rPr lang="en-US" altLang="zh-CN" sz="2100">
                <a:latin typeface="楷体_GB2312" pitchFamily="49" charset="-122"/>
                <a:ea typeface="楷体_GB2312" pitchFamily="49" charset="-122"/>
              </a:rPr>
              <a:t> In_square(double x):Figure(x){ }</a:t>
            </a:r>
          </a:p>
          <a:p>
            <a:pPr algn="l" eaLnBrk="1" hangingPunct="1"/>
            <a:r>
              <a:rPr lang="en-US" altLang="zh-CN" sz="2100">
                <a:latin typeface="楷体_GB2312" pitchFamily="49" charset="-122"/>
                <a:ea typeface="楷体_GB2312" pitchFamily="49" charset="-122"/>
              </a:rPr>
              <a:t> </a:t>
            </a:r>
            <a:r>
              <a:rPr lang="en-US" altLang="zh-CN" sz="2100">
                <a:solidFill>
                  <a:srgbClr val="0000FF"/>
                </a:solidFill>
                <a:latin typeface="楷体_GB2312" pitchFamily="49" charset="-122"/>
                <a:ea typeface="楷体_GB2312" pitchFamily="49" charset="-122"/>
              </a:rPr>
              <a:t>void area()</a:t>
            </a:r>
          </a:p>
          <a:p>
            <a:pPr algn="l" eaLnBrk="1" hangingPunct="1"/>
            <a:r>
              <a:rPr lang="en-US" altLang="zh-CN" sz="2100">
                <a:solidFill>
                  <a:srgbClr val="0000FF"/>
                </a:solidFill>
                <a:latin typeface="楷体_GB2312" pitchFamily="49" charset="-122"/>
                <a:ea typeface="楷体_GB2312" pitchFamily="49" charset="-122"/>
              </a:rPr>
              <a:t> { cout&lt;&lt;" </a:t>
            </a:r>
            <a:r>
              <a:rPr lang="zh-CN" altLang="en-US" sz="2100">
                <a:solidFill>
                  <a:srgbClr val="0000FF"/>
                </a:solidFill>
                <a:latin typeface="楷体_GB2312" pitchFamily="49" charset="-122"/>
                <a:ea typeface="楷体_GB2312" pitchFamily="49" charset="-122"/>
              </a:rPr>
              <a:t>圆内接正方形的面积是</a:t>
            </a:r>
            <a:r>
              <a:rPr lang="en-US" altLang="zh-CN" sz="2100">
                <a:solidFill>
                  <a:srgbClr val="0000FF"/>
                </a:solidFill>
                <a:latin typeface="楷体_GB2312" pitchFamily="49" charset="-122"/>
                <a:ea typeface="楷体_GB2312" pitchFamily="49" charset="-122"/>
              </a:rPr>
              <a:t>"; </a:t>
            </a:r>
          </a:p>
          <a:p>
            <a:pPr algn="l" eaLnBrk="1" hangingPunct="1"/>
            <a:r>
              <a:rPr lang="en-US" altLang="zh-CN" sz="2100">
                <a:solidFill>
                  <a:srgbClr val="0000FF"/>
                </a:solidFill>
                <a:latin typeface="楷体_GB2312" pitchFamily="49" charset="-122"/>
                <a:ea typeface="楷体_GB2312" pitchFamily="49" charset="-122"/>
              </a:rPr>
              <a:t>   cout&lt;&lt;2*r*r&lt;&lt;endl;}</a:t>
            </a:r>
          </a:p>
          <a:p>
            <a:pPr algn="l" eaLnBrk="1" hangingPunct="1"/>
            <a:r>
              <a:rPr lang="en-US" altLang="zh-CN" sz="2100">
                <a:solidFill>
                  <a:srgbClr val="0000FF"/>
                </a:solidFill>
                <a:latin typeface="楷体_GB2312" pitchFamily="49" charset="-122"/>
                <a:ea typeface="楷体_GB2312" pitchFamily="49" charset="-122"/>
              </a:rPr>
              <a:t> void perimeter( )</a:t>
            </a:r>
          </a:p>
          <a:p>
            <a:pPr algn="l" eaLnBrk="1" hangingPunct="1"/>
            <a:r>
              <a:rPr lang="en-US" altLang="zh-CN" sz="2100">
                <a:solidFill>
                  <a:srgbClr val="0000FF"/>
                </a:solidFill>
                <a:latin typeface="楷体_GB2312" pitchFamily="49" charset="-122"/>
                <a:ea typeface="楷体_GB2312" pitchFamily="49" charset="-122"/>
              </a:rPr>
              <a:t> { cout&lt;&lt;"</a:t>
            </a:r>
            <a:r>
              <a:rPr lang="zh-CN" altLang="en-US" sz="2100">
                <a:solidFill>
                  <a:srgbClr val="0000FF"/>
                </a:solidFill>
                <a:latin typeface="楷体_GB2312" pitchFamily="49" charset="-122"/>
                <a:ea typeface="楷体_GB2312" pitchFamily="49" charset="-122"/>
              </a:rPr>
              <a:t>圆内接正方形的周长是</a:t>
            </a:r>
            <a:r>
              <a:rPr lang="en-US" altLang="zh-CN" sz="2100">
                <a:solidFill>
                  <a:srgbClr val="0000FF"/>
                </a:solidFill>
                <a:latin typeface="楷体_GB2312" pitchFamily="49" charset="-122"/>
                <a:ea typeface="楷体_GB2312" pitchFamily="49" charset="-122"/>
              </a:rPr>
              <a:t>";</a:t>
            </a:r>
          </a:p>
          <a:p>
            <a:pPr algn="l" eaLnBrk="1" hangingPunct="1"/>
            <a:r>
              <a:rPr lang="en-US" altLang="zh-CN" sz="2100">
                <a:solidFill>
                  <a:srgbClr val="0000FF"/>
                </a:solidFill>
                <a:latin typeface="楷体_GB2312" pitchFamily="49" charset="-122"/>
                <a:ea typeface="楷体_GB2312" pitchFamily="49" charset="-122"/>
              </a:rPr>
              <a:t>   cout&lt;&lt;4*1.414*r&lt;&lt;endl; }</a:t>
            </a:r>
          </a:p>
          <a:p>
            <a:pPr algn="l" eaLnBrk="1" hangingPunct="1"/>
            <a:r>
              <a:rPr lang="en-US" altLang="zh-CN" sz="2100">
                <a:solidFill>
                  <a:srgbClr val="FF0000"/>
                </a:solidFill>
                <a:latin typeface="楷体_GB2312" pitchFamily="49" charset="-122"/>
                <a:ea typeface="楷体_GB2312" pitchFamily="49" charset="-122"/>
              </a:rPr>
              <a:t>};</a:t>
            </a:r>
            <a:r>
              <a:rPr lang="en-US" altLang="zh-CN" sz="2100">
                <a:latin typeface="楷体_GB2312" pitchFamily="49" charset="-122"/>
                <a:ea typeface="楷体_GB2312" pitchFamily="49" charset="-122"/>
              </a:rPr>
              <a:t> </a:t>
            </a:r>
          </a:p>
        </p:txBody>
      </p:sp>
      <p:sp>
        <p:nvSpPr>
          <p:cNvPr id="9" name="灯片编号占位符 5">
            <a:extLst>
              <a:ext uri="{FF2B5EF4-FFF2-40B4-BE49-F238E27FC236}">
                <a16:creationId xmlns:a16="http://schemas.microsoft.com/office/drawing/2014/main" id="{01403AF1-7E11-4045-B105-3FE1670D8AE2}"/>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algn="r" defTabSz="457200" rtl="0" eaLnBrk="1" fontAlgn="auto" hangingPunct="1">
              <a:spcBef>
                <a:spcPts val="0"/>
              </a:spcBef>
              <a:spcAft>
                <a:spcPts val="0"/>
              </a:spcAft>
              <a:defRPr sz="12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578BA9D8-80F9-EC49-ACA6-F087BF06F900}" type="slidenum">
              <a:rPr lang="en-US" altLang="zh-CN" smtClean="0"/>
              <a:pPr>
                <a:defRPr/>
              </a:pPr>
              <a:t>312</a:t>
            </a:fld>
            <a:endParaRPr lang="en-US" altLang="zh-CN"/>
          </a:p>
        </p:txBody>
      </p:sp>
      <p:sp>
        <p:nvSpPr>
          <p:cNvPr id="2014212" name="Text Box 4">
            <a:extLst>
              <a:ext uri="{FF2B5EF4-FFF2-40B4-BE49-F238E27FC236}">
                <a16:creationId xmlns:a16="http://schemas.microsoft.com/office/drawing/2014/main" id="{52922654-E38F-834A-9ED7-56FE96EE96DA}"/>
              </a:ext>
            </a:extLst>
          </p:cNvPr>
          <p:cNvSpPr txBox="1">
            <a:spLocks noChangeArrowheads="1"/>
          </p:cNvSpPr>
          <p:nvPr/>
        </p:nvSpPr>
        <p:spPr bwMode="auto">
          <a:xfrm>
            <a:off x="6030516" y="1214438"/>
            <a:ext cx="1727597" cy="692497"/>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20000"/>
              </a:spcBef>
              <a:buFontTx/>
              <a:buNone/>
            </a:pPr>
            <a:r>
              <a:rPr kumimoji="1" lang="en-US" altLang="zh-CN" sz="2100">
                <a:solidFill>
                  <a:srgbClr val="FF0000"/>
                </a:solidFill>
                <a:latin typeface="楷体_GB2312" pitchFamily="49" charset="-122"/>
                <a:ea typeface="楷体_GB2312" pitchFamily="49" charset="-122"/>
              </a:rPr>
              <a:t>  </a:t>
            </a:r>
            <a:r>
              <a:rPr kumimoji="1" lang="zh-CN" altLang="en-US" sz="1800" b="1">
                <a:solidFill>
                  <a:srgbClr val="FF0000"/>
                </a:solidFill>
                <a:latin typeface="楷体_GB2312" pitchFamily="49" charset="-122"/>
                <a:ea typeface="楷体_GB2312" pitchFamily="49" charset="-122"/>
              </a:rPr>
              <a:t>定义</a:t>
            </a:r>
            <a:r>
              <a:rPr kumimoji="1" lang="zh-CN" altLang="en-US" sz="1800" b="1">
                <a:solidFill>
                  <a:srgbClr val="FF0000"/>
                </a:solidFill>
                <a:latin typeface="Times New Roman" panose="02020603050405020304" pitchFamily="18" charset="0"/>
                <a:ea typeface="楷体_GB2312" pitchFamily="49" charset="-122"/>
              </a:rPr>
              <a:t>一个圆内接正方形类</a:t>
            </a:r>
          </a:p>
        </p:txBody>
      </p:sp>
      <p:sp>
        <p:nvSpPr>
          <p:cNvPr id="2014213" name="AutoShape 5">
            <a:extLst>
              <a:ext uri="{FF2B5EF4-FFF2-40B4-BE49-F238E27FC236}">
                <a16:creationId xmlns:a16="http://schemas.microsoft.com/office/drawing/2014/main" id="{4FDBADB5-E761-E041-B6CA-2CC5679EDB2C}"/>
              </a:ext>
            </a:extLst>
          </p:cNvPr>
          <p:cNvSpPr>
            <a:spLocks/>
          </p:cNvSpPr>
          <p:nvPr/>
        </p:nvSpPr>
        <p:spPr bwMode="auto">
          <a:xfrm>
            <a:off x="5760244" y="3158729"/>
            <a:ext cx="1944291" cy="1026319"/>
          </a:xfrm>
          <a:prstGeom prst="borderCallout2">
            <a:avLst>
              <a:gd name="adj1" fmla="val 8352"/>
              <a:gd name="adj2" fmla="val -2940"/>
              <a:gd name="adj3" fmla="val 8352"/>
              <a:gd name="adj4" fmla="val -70301"/>
              <a:gd name="adj5" fmla="val -59514"/>
              <a:gd name="adj6" fmla="val -138704"/>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kumimoji="1" lang="en-US" altLang="zh-CN" sz="2100">
                <a:solidFill>
                  <a:srgbClr val="FF0000"/>
                </a:solidFill>
                <a:latin typeface="楷体_GB2312" pitchFamily="49" charset="-122"/>
                <a:ea typeface="楷体_GB2312" pitchFamily="49" charset="-122"/>
              </a:rPr>
              <a:t>  </a:t>
            </a:r>
            <a:r>
              <a:rPr kumimoji="1" lang="zh-CN" altLang="en-US" sz="1800" b="1">
                <a:solidFill>
                  <a:srgbClr val="FF0000"/>
                </a:solidFill>
                <a:latin typeface="楷体_GB2312" pitchFamily="49" charset="-122"/>
                <a:ea typeface="楷体_GB2312" pitchFamily="49" charset="-122"/>
              </a:rPr>
              <a:t>在类</a:t>
            </a:r>
            <a:r>
              <a:rPr kumimoji="1" lang="en-US" altLang="zh-CN" sz="1800" b="1">
                <a:solidFill>
                  <a:srgbClr val="FF0000"/>
                </a:solidFill>
                <a:latin typeface="楷体_GB2312" pitchFamily="49" charset="-122"/>
                <a:ea typeface="楷体_GB2312" pitchFamily="49" charset="-122"/>
              </a:rPr>
              <a:t>In_square</a:t>
            </a:r>
            <a:r>
              <a:rPr kumimoji="1" lang="zh-CN" altLang="en-US" sz="1800" b="1">
                <a:solidFill>
                  <a:srgbClr val="FF0000"/>
                </a:solidFill>
                <a:latin typeface="楷体_GB2312" pitchFamily="49" charset="-122"/>
                <a:ea typeface="楷体_GB2312" pitchFamily="49" charset="-122"/>
              </a:rPr>
              <a:t>中重定义虚函数</a:t>
            </a:r>
            <a:r>
              <a:rPr kumimoji="1" lang="en-US" altLang="zh-CN" sz="1800" b="1">
                <a:solidFill>
                  <a:srgbClr val="FF0000"/>
                </a:solidFill>
                <a:latin typeface="楷体_GB2312" pitchFamily="49" charset="-122"/>
                <a:ea typeface="楷体_GB2312" pitchFamily="49" charset="-122"/>
              </a:rPr>
              <a:t>area()</a:t>
            </a:r>
          </a:p>
        </p:txBody>
      </p:sp>
      <p:sp>
        <p:nvSpPr>
          <p:cNvPr id="2014214" name="AutoShape 6">
            <a:extLst>
              <a:ext uri="{FF2B5EF4-FFF2-40B4-BE49-F238E27FC236}">
                <a16:creationId xmlns:a16="http://schemas.microsoft.com/office/drawing/2014/main" id="{4A47C9DD-80B4-6143-A01A-9D6072141DAE}"/>
              </a:ext>
            </a:extLst>
          </p:cNvPr>
          <p:cNvSpPr>
            <a:spLocks/>
          </p:cNvSpPr>
          <p:nvPr/>
        </p:nvSpPr>
        <p:spPr bwMode="auto">
          <a:xfrm>
            <a:off x="4248150" y="4832747"/>
            <a:ext cx="2753916" cy="842963"/>
          </a:xfrm>
          <a:prstGeom prst="borderCallout2">
            <a:avLst>
              <a:gd name="adj1" fmla="val 10171"/>
              <a:gd name="adj2" fmla="val -2074"/>
              <a:gd name="adj3" fmla="val 10171"/>
              <a:gd name="adj4" fmla="val -29009"/>
              <a:gd name="adj5" fmla="val -123444"/>
              <a:gd name="adj6" fmla="val -56074"/>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spcBef>
                <a:spcPct val="20000"/>
              </a:spcBef>
              <a:buFontTx/>
              <a:buNone/>
            </a:pPr>
            <a:r>
              <a:rPr kumimoji="1" lang="en-US" altLang="zh-CN" sz="2100">
                <a:solidFill>
                  <a:srgbClr val="FF0000"/>
                </a:solidFill>
                <a:latin typeface="楷体_GB2312" pitchFamily="49" charset="-122"/>
                <a:ea typeface="楷体_GB2312" pitchFamily="49" charset="-122"/>
              </a:rPr>
              <a:t>   </a:t>
            </a:r>
            <a:r>
              <a:rPr kumimoji="1" lang="zh-CN" altLang="en-US" sz="1800" b="1">
                <a:solidFill>
                  <a:srgbClr val="FF0000"/>
                </a:solidFill>
                <a:latin typeface="楷体_GB2312" pitchFamily="49" charset="-122"/>
                <a:ea typeface="楷体_GB2312" pitchFamily="49" charset="-122"/>
              </a:rPr>
              <a:t>在类</a:t>
            </a:r>
            <a:r>
              <a:rPr kumimoji="1" lang="en-US" altLang="zh-CN" sz="1800" b="1">
                <a:solidFill>
                  <a:srgbClr val="FF0000"/>
                </a:solidFill>
                <a:latin typeface="楷体_GB2312" pitchFamily="49" charset="-122"/>
                <a:ea typeface="楷体_GB2312" pitchFamily="49" charset="-122"/>
              </a:rPr>
              <a:t>In_square</a:t>
            </a:r>
            <a:r>
              <a:rPr kumimoji="1" lang="zh-CN" altLang="en-US" sz="1800" b="1">
                <a:solidFill>
                  <a:srgbClr val="FF0000"/>
                </a:solidFill>
                <a:latin typeface="楷体_GB2312" pitchFamily="49" charset="-122"/>
                <a:ea typeface="楷体_GB2312" pitchFamily="49" charset="-122"/>
              </a:rPr>
              <a:t>中重定义虚函数</a:t>
            </a:r>
            <a:r>
              <a:rPr kumimoji="1" lang="en-US" altLang="zh-CN" sz="1800" b="1">
                <a:solidFill>
                  <a:srgbClr val="FF0000"/>
                </a:solidFill>
                <a:latin typeface="楷体_GB2312" pitchFamily="49" charset="-122"/>
                <a:ea typeface="楷体_GB2312" pitchFamily="49" charset="-122"/>
              </a:rPr>
              <a:t>perimeter( )</a:t>
            </a:r>
          </a:p>
        </p:txBody>
      </p:sp>
    </p:spTree>
    <p:extLst>
      <p:ext uri="{BB962C8B-B14F-4D97-AF65-F5344CB8AC3E}">
        <p14:creationId xmlns:p14="http://schemas.microsoft.com/office/powerpoint/2010/main" val="27279023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14212"/>
                                        </p:tgtEl>
                                        <p:attrNameLst>
                                          <p:attrName>style.visibility</p:attrName>
                                        </p:attrNameLst>
                                      </p:cBhvr>
                                      <p:to>
                                        <p:strVal val="visible"/>
                                      </p:to>
                                    </p:set>
                                    <p:anim calcmode="lin" valueType="num">
                                      <p:cBhvr additive="base">
                                        <p:cTn id="7" dur="500" fill="hold"/>
                                        <p:tgtEl>
                                          <p:spTgt spid="2014212"/>
                                        </p:tgtEl>
                                        <p:attrNameLst>
                                          <p:attrName>ppt_x</p:attrName>
                                        </p:attrNameLst>
                                      </p:cBhvr>
                                      <p:tavLst>
                                        <p:tav tm="0">
                                          <p:val>
                                            <p:strVal val="#ppt_x"/>
                                          </p:val>
                                        </p:tav>
                                        <p:tav tm="100000">
                                          <p:val>
                                            <p:strVal val="#ppt_x"/>
                                          </p:val>
                                        </p:tav>
                                      </p:tavLst>
                                    </p:anim>
                                    <p:anim calcmode="lin" valueType="num">
                                      <p:cBhvr additive="base">
                                        <p:cTn id="8" dur="500" fill="hold"/>
                                        <p:tgtEl>
                                          <p:spTgt spid="201421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14213"/>
                                        </p:tgtEl>
                                        <p:attrNameLst>
                                          <p:attrName>style.visibility</p:attrName>
                                        </p:attrNameLst>
                                      </p:cBhvr>
                                      <p:to>
                                        <p:strVal val="visible"/>
                                      </p:to>
                                    </p:set>
                                    <p:anim calcmode="lin" valueType="num">
                                      <p:cBhvr additive="base">
                                        <p:cTn id="13" dur="500" fill="hold"/>
                                        <p:tgtEl>
                                          <p:spTgt spid="2014213"/>
                                        </p:tgtEl>
                                        <p:attrNameLst>
                                          <p:attrName>ppt_x</p:attrName>
                                        </p:attrNameLst>
                                      </p:cBhvr>
                                      <p:tavLst>
                                        <p:tav tm="0">
                                          <p:val>
                                            <p:strVal val="#ppt_x"/>
                                          </p:val>
                                        </p:tav>
                                        <p:tav tm="100000">
                                          <p:val>
                                            <p:strVal val="#ppt_x"/>
                                          </p:val>
                                        </p:tav>
                                      </p:tavLst>
                                    </p:anim>
                                    <p:anim calcmode="lin" valueType="num">
                                      <p:cBhvr additive="base">
                                        <p:cTn id="14" dur="500" fill="hold"/>
                                        <p:tgtEl>
                                          <p:spTgt spid="201421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14214"/>
                                        </p:tgtEl>
                                        <p:attrNameLst>
                                          <p:attrName>style.visibility</p:attrName>
                                        </p:attrNameLst>
                                      </p:cBhvr>
                                      <p:to>
                                        <p:strVal val="visible"/>
                                      </p:to>
                                    </p:set>
                                    <p:anim calcmode="lin" valueType="num">
                                      <p:cBhvr additive="base">
                                        <p:cTn id="19" dur="500" fill="hold"/>
                                        <p:tgtEl>
                                          <p:spTgt spid="2014214"/>
                                        </p:tgtEl>
                                        <p:attrNameLst>
                                          <p:attrName>ppt_x</p:attrName>
                                        </p:attrNameLst>
                                      </p:cBhvr>
                                      <p:tavLst>
                                        <p:tav tm="0">
                                          <p:val>
                                            <p:strVal val="#ppt_x"/>
                                          </p:val>
                                        </p:tav>
                                        <p:tav tm="100000">
                                          <p:val>
                                            <p:strVal val="#ppt_x"/>
                                          </p:val>
                                        </p:tav>
                                      </p:tavLst>
                                    </p:anim>
                                    <p:anim calcmode="lin" valueType="num">
                                      <p:cBhvr additive="base">
                                        <p:cTn id="20" dur="500" fill="hold"/>
                                        <p:tgtEl>
                                          <p:spTgt spid="20142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4212" grpId="0" animBg="1"/>
      <p:bldP spid="2014213" grpId="0" animBg="1"/>
      <p:bldP spid="2014214" grpId="0" animBg="1"/>
    </p:bld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D591930B-0453-8A43-942A-72FC41C14C4C}"/>
              </a:ext>
            </a:extLst>
          </p:cNvPr>
          <p:cNvSpPr>
            <a:spLocks noGrp="1" noChangeArrowheads="1"/>
          </p:cNvSpPr>
          <p:nvPr>
            <p:ph type="ctrTitle"/>
          </p:nvPr>
        </p:nvSpPr>
        <p:spPr>
          <a:xfrm>
            <a:off x="1709738" y="998935"/>
            <a:ext cx="5829300" cy="57150"/>
          </a:xfrm>
        </p:spPr>
        <p:txBody>
          <a:bodyPr rtlCol="0" anchor="ctr">
            <a:normAutofit fontScale="90000"/>
          </a:bodyPr>
          <a:lstStyle/>
          <a:p>
            <a:pPr eaLnBrk="1" fontAlgn="auto" hangingPunct="1">
              <a:spcAft>
                <a:spcPts val="0"/>
              </a:spcAft>
              <a:defRPr/>
            </a:pPr>
            <a:endParaRPr lang="zh-CN" altLang="zh-CN" sz="3300"/>
          </a:p>
        </p:txBody>
      </p:sp>
      <p:sp>
        <p:nvSpPr>
          <p:cNvPr id="2" name="Rectangle 3">
            <a:extLst>
              <a:ext uri="{FF2B5EF4-FFF2-40B4-BE49-F238E27FC236}">
                <a16:creationId xmlns:a16="http://schemas.microsoft.com/office/drawing/2014/main" id="{7F12862D-3C1F-0640-A6C5-E4403573CD46}"/>
              </a:ext>
            </a:extLst>
          </p:cNvPr>
          <p:cNvSpPr>
            <a:spLocks noGrp="1" noChangeArrowheads="1"/>
          </p:cNvSpPr>
          <p:nvPr>
            <p:ph type="subTitle" idx="1"/>
          </p:nvPr>
        </p:nvSpPr>
        <p:spPr>
          <a:xfrm>
            <a:off x="1331119" y="1160860"/>
            <a:ext cx="6535341" cy="4698206"/>
          </a:xfrm>
        </p:spPr>
        <p:txBody>
          <a:bodyPr/>
          <a:lstStyle/>
          <a:p>
            <a:pPr algn="l" eaLnBrk="1" hangingPunct="1"/>
            <a:r>
              <a:rPr lang="en-US" altLang="zh-CN" sz="2100">
                <a:solidFill>
                  <a:srgbClr val="FF0000"/>
                </a:solidFill>
                <a:latin typeface="楷体_GB2312" pitchFamily="49" charset="-122"/>
                <a:ea typeface="楷体_GB2312" pitchFamily="49" charset="-122"/>
              </a:rPr>
              <a:t>class Ex_square:public Figure{</a:t>
            </a:r>
            <a:r>
              <a:rPr lang="en-US" altLang="zh-CN" sz="2100">
                <a:latin typeface="楷体_GB2312" pitchFamily="49" charset="-122"/>
                <a:ea typeface="楷体_GB2312" pitchFamily="49" charset="-122"/>
              </a:rPr>
              <a:t> </a:t>
            </a:r>
          </a:p>
          <a:p>
            <a:pPr algn="l" eaLnBrk="1" hangingPunct="1"/>
            <a:r>
              <a:rPr lang="en-US" altLang="zh-CN" sz="2100">
                <a:latin typeface="楷体_GB2312" pitchFamily="49" charset="-122"/>
                <a:ea typeface="楷体_GB2312" pitchFamily="49" charset="-122"/>
              </a:rPr>
              <a:t>public:                       </a:t>
            </a:r>
          </a:p>
          <a:p>
            <a:pPr algn="l" eaLnBrk="1" hangingPunct="1"/>
            <a:r>
              <a:rPr lang="en-US" altLang="zh-CN" sz="2100">
                <a:latin typeface="楷体_GB2312" pitchFamily="49" charset="-122"/>
                <a:ea typeface="楷体_GB2312" pitchFamily="49" charset="-122"/>
              </a:rPr>
              <a:t> Ex_square(double x):Figure(x){ }</a:t>
            </a:r>
          </a:p>
          <a:p>
            <a:pPr algn="l" eaLnBrk="1" hangingPunct="1"/>
            <a:r>
              <a:rPr lang="en-US" altLang="zh-CN" sz="2100">
                <a:latin typeface="楷体_GB2312" pitchFamily="49" charset="-122"/>
                <a:ea typeface="楷体_GB2312" pitchFamily="49" charset="-122"/>
              </a:rPr>
              <a:t> </a:t>
            </a:r>
            <a:r>
              <a:rPr lang="en-US" altLang="zh-CN" sz="2100">
                <a:solidFill>
                  <a:srgbClr val="0000FF"/>
                </a:solidFill>
                <a:latin typeface="楷体_GB2312" pitchFamily="49" charset="-122"/>
                <a:ea typeface="楷体_GB2312" pitchFamily="49" charset="-122"/>
              </a:rPr>
              <a:t>void area()</a:t>
            </a:r>
          </a:p>
          <a:p>
            <a:pPr algn="l" eaLnBrk="1" hangingPunct="1"/>
            <a:r>
              <a:rPr lang="en-US" altLang="zh-CN" sz="2100">
                <a:solidFill>
                  <a:srgbClr val="0000FF"/>
                </a:solidFill>
                <a:latin typeface="楷体_GB2312" pitchFamily="49" charset="-122"/>
                <a:ea typeface="楷体_GB2312" pitchFamily="49" charset="-122"/>
              </a:rPr>
              <a:t> { cout&lt;&lt;" </a:t>
            </a:r>
            <a:r>
              <a:rPr lang="zh-CN" altLang="en-US" sz="2100">
                <a:solidFill>
                  <a:srgbClr val="0000FF"/>
                </a:solidFill>
                <a:latin typeface="楷体_GB2312" pitchFamily="49" charset="-122"/>
                <a:ea typeface="楷体_GB2312" pitchFamily="49" charset="-122"/>
              </a:rPr>
              <a:t>圆外切正方形的面积是</a:t>
            </a:r>
            <a:r>
              <a:rPr lang="en-US" altLang="zh-CN" sz="2100">
                <a:solidFill>
                  <a:srgbClr val="0000FF"/>
                </a:solidFill>
                <a:latin typeface="楷体_GB2312" pitchFamily="49" charset="-122"/>
                <a:ea typeface="楷体_GB2312" pitchFamily="49" charset="-122"/>
              </a:rPr>
              <a:t>"; </a:t>
            </a:r>
          </a:p>
          <a:p>
            <a:pPr algn="l" eaLnBrk="1" hangingPunct="1"/>
            <a:r>
              <a:rPr lang="en-US" altLang="zh-CN" sz="2100">
                <a:solidFill>
                  <a:srgbClr val="0000FF"/>
                </a:solidFill>
                <a:latin typeface="楷体_GB2312" pitchFamily="49" charset="-122"/>
                <a:ea typeface="楷体_GB2312" pitchFamily="49" charset="-122"/>
              </a:rPr>
              <a:t>   cout&lt;&lt;4*r*r&lt;&lt;endl;}</a:t>
            </a:r>
          </a:p>
          <a:p>
            <a:pPr algn="l" eaLnBrk="1" hangingPunct="1"/>
            <a:r>
              <a:rPr lang="en-US" altLang="zh-CN" sz="2100">
                <a:solidFill>
                  <a:srgbClr val="0000FF"/>
                </a:solidFill>
                <a:latin typeface="楷体_GB2312" pitchFamily="49" charset="-122"/>
                <a:ea typeface="楷体_GB2312" pitchFamily="49" charset="-122"/>
              </a:rPr>
              <a:t> void perimeter( )</a:t>
            </a:r>
          </a:p>
          <a:p>
            <a:pPr algn="l" eaLnBrk="1" hangingPunct="1"/>
            <a:r>
              <a:rPr lang="en-US" altLang="zh-CN" sz="2100">
                <a:solidFill>
                  <a:srgbClr val="0000FF"/>
                </a:solidFill>
                <a:latin typeface="楷体_GB2312" pitchFamily="49" charset="-122"/>
                <a:ea typeface="楷体_GB2312" pitchFamily="49" charset="-122"/>
              </a:rPr>
              <a:t> { cout&lt;&lt;"</a:t>
            </a:r>
            <a:r>
              <a:rPr lang="zh-CN" altLang="en-US" sz="2100">
                <a:solidFill>
                  <a:srgbClr val="0000FF"/>
                </a:solidFill>
                <a:latin typeface="楷体_GB2312" pitchFamily="49" charset="-122"/>
                <a:ea typeface="楷体_GB2312" pitchFamily="49" charset="-122"/>
              </a:rPr>
              <a:t>圆外切正方形的周长是</a:t>
            </a:r>
            <a:r>
              <a:rPr lang="en-US" altLang="zh-CN" sz="2100">
                <a:solidFill>
                  <a:srgbClr val="0000FF"/>
                </a:solidFill>
                <a:latin typeface="楷体_GB2312" pitchFamily="49" charset="-122"/>
                <a:ea typeface="楷体_GB2312" pitchFamily="49" charset="-122"/>
              </a:rPr>
              <a:t>";</a:t>
            </a:r>
          </a:p>
          <a:p>
            <a:pPr algn="l" eaLnBrk="1" hangingPunct="1"/>
            <a:r>
              <a:rPr lang="en-US" altLang="zh-CN" sz="2100">
                <a:solidFill>
                  <a:srgbClr val="0000FF"/>
                </a:solidFill>
                <a:latin typeface="楷体_GB2312" pitchFamily="49" charset="-122"/>
                <a:ea typeface="楷体_GB2312" pitchFamily="49" charset="-122"/>
              </a:rPr>
              <a:t>   cout&lt;&lt;8*r &lt;&lt;endl; }</a:t>
            </a:r>
          </a:p>
          <a:p>
            <a:pPr algn="l" eaLnBrk="1" hangingPunct="1"/>
            <a:r>
              <a:rPr lang="en-US" altLang="zh-CN" sz="2100">
                <a:solidFill>
                  <a:srgbClr val="FF0000"/>
                </a:solidFill>
                <a:latin typeface="楷体_GB2312" pitchFamily="49" charset="-122"/>
                <a:ea typeface="楷体_GB2312" pitchFamily="49" charset="-122"/>
              </a:rPr>
              <a:t>};</a:t>
            </a:r>
            <a:r>
              <a:rPr lang="en-US" altLang="zh-CN" sz="2100">
                <a:latin typeface="楷体_GB2312" pitchFamily="49" charset="-122"/>
                <a:ea typeface="楷体_GB2312" pitchFamily="49" charset="-122"/>
              </a:rPr>
              <a:t> </a:t>
            </a:r>
          </a:p>
        </p:txBody>
      </p:sp>
      <p:sp>
        <p:nvSpPr>
          <p:cNvPr id="9" name="灯片编号占位符 5">
            <a:extLst>
              <a:ext uri="{FF2B5EF4-FFF2-40B4-BE49-F238E27FC236}">
                <a16:creationId xmlns:a16="http://schemas.microsoft.com/office/drawing/2014/main" id="{CFAB91B2-8D53-5A40-9B65-69A68D673B8B}"/>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algn="r" defTabSz="457200" rtl="0" eaLnBrk="1" fontAlgn="auto" hangingPunct="1">
              <a:spcBef>
                <a:spcPts val="0"/>
              </a:spcBef>
              <a:spcAft>
                <a:spcPts val="0"/>
              </a:spcAft>
              <a:defRPr sz="12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578BA9D8-80F9-EC49-ACA6-F087BF06F900}" type="slidenum">
              <a:rPr lang="en-US" altLang="zh-CN" smtClean="0"/>
              <a:pPr>
                <a:defRPr/>
              </a:pPr>
              <a:t>313</a:t>
            </a:fld>
            <a:endParaRPr lang="en-US" altLang="zh-CN"/>
          </a:p>
        </p:txBody>
      </p:sp>
      <p:sp>
        <p:nvSpPr>
          <p:cNvPr id="2015236" name="Text Box 4">
            <a:extLst>
              <a:ext uri="{FF2B5EF4-FFF2-40B4-BE49-F238E27FC236}">
                <a16:creationId xmlns:a16="http://schemas.microsoft.com/office/drawing/2014/main" id="{7337322D-3416-A645-8F86-311A14EAA27C}"/>
              </a:ext>
            </a:extLst>
          </p:cNvPr>
          <p:cNvSpPr txBox="1">
            <a:spLocks noChangeArrowheads="1"/>
          </p:cNvSpPr>
          <p:nvPr/>
        </p:nvSpPr>
        <p:spPr bwMode="auto">
          <a:xfrm>
            <a:off x="6084094" y="1214438"/>
            <a:ext cx="1674019" cy="692497"/>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20000"/>
              </a:spcBef>
              <a:buFontTx/>
              <a:buNone/>
            </a:pPr>
            <a:r>
              <a:rPr kumimoji="1" lang="en-US" altLang="zh-CN" sz="2100">
                <a:solidFill>
                  <a:srgbClr val="0000FF"/>
                </a:solidFill>
                <a:latin typeface="楷体_GB2312" pitchFamily="49" charset="-122"/>
                <a:ea typeface="楷体_GB2312" pitchFamily="49" charset="-122"/>
              </a:rPr>
              <a:t>  </a:t>
            </a:r>
            <a:r>
              <a:rPr kumimoji="1" lang="zh-CN" altLang="en-US" sz="1800" b="1">
                <a:solidFill>
                  <a:srgbClr val="FF0000"/>
                </a:solidFill>
                <a:latin typeface="楷体_GB2312" pitchFamily="49" charset="-122"/>
                <a:ea typeface="楷体_GB2312" pitchFamily="49" charset="-122"/>
              </a:rPr>
              <a:t>定义</a:t>
            </a:r>
            <a:r>
              <a:rPr kumimoji="1" lang="zh-CN" altLang="en-US" sz="1800" b="1">
                <a:solidFill>
                  <a:srgbClr val="FF0000"/>
                </a:solidFill>
                <a:latin typeface="Times New Roman" panose="02020603050405020304" pitchFamily="18" charset="0"/>
                <a:ea typeface="楷体_GB2312" pitchFamily="49" charset="-122"/>
              </a:rPr>
              <a:t>一个圆外切正方形类</a:t>
            </a:r>
          </a:p>
        </p:txBody>
      </p:sp>
      <p:sp>
        <p:nvSpPr>
          <p:cNvPr id="2015237" name="AutoShape 5">
            <a:extLst>
              <a:ext uri="{FF2B5EF4-FFF2-40B4-BE49-F238E27FC236}">
                <a16:creationId xmlns:a16="http://schemas.microsoft.com/office/drawing/2014/main" id="{F1DED72D-A323-5244-99EF-248D7A0BD088}"/>
              </a:ext>
            </a:extLst>
          </p:cNvPr>
          <p:cNvSpPr>
            <a:spLocks/>
          </p:cNvSpPr>
          <p:nvPr/>
        </p:nvSpPr>
        <p:spPr bwMode="auto">
          <a:xfrm>
            <a:off x="5813822" y="3105150"/>
            <a:ext cx="1889522" cy="1026319"/>
          </a:xfrm>
          <a:prstGeom prst="borderCallout2">
            <a:avLst>
              <a:gd name="adj1" fmla="val 8352"/>
              <a:gd name="adj2" fmla="val -3023"/>
              <a:gd name="adj3" fmla="val 8352"/>
              <a:gd name="adj4" fmla="val -75111"/>
              <a:gd name="adj5" fmla="val -60093"/>
              <a:gd name="adj6" fmla="val -148329"/>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kumimoji="1" lang="zh-CN" altLang="en-US" sz="1800" b="1">
                <a:solidFill>
                  <a:srgbClr val="FF0000"/>
                </a:solidFill>
                <a:latin typeface="楷体_GB2312" pitchFamily="49" charset="-122"/>
                <a:ea typeface="楷体_GB2312" pitchFamily="49" charset="-122"/>
              </a:rPr>
              <a:t>在类</a:t>
            </a:r>
            <a:r>
              <a:rPr kumimoji="1" lang="en-US" altLang="zh-CN" sz="1800" b="1">
                <a:solidFill>
                  <a:srgbClr val="FF0000"/>
                </a:solidFill>
                <a:latin typeface="楷体_GB2312" pitchFamily="49" charset="-122"/>
                <a:ea typeface="楷体_GB2312" pitchFamily="49" charset="-122"/>
              </a:rPr>
              <a:t>Ex_square</a:t>
            </a:r>
            <a:r>
              <a:rPr kumimoji="1" lang="zh-CN" altLang="en-US" sz="1800" b="1">
                <a:solidFill>
                  <a:srgbClr val="FF0000"/>
                </a:solidFill>
                <a:latin typeface="楷体_GB2312" pitchFamily="49" charset="-122"/>
                <a:ea typeface="楷体_GB2312" pitchFamily="49" charset="-122"/>
              </a:rPr>
              <a:t>中重定义虚函数</a:t>
            </a:r>
            <a:r>
              <a:rPr kumimoji="1" lang="en-US" altLang="zh-CN" sz="1800" b="1">
                <a:solidFill>
                  <a:srgbClr val="FF0000"/>
                </a:solidFill>
                <a:latin typeface="楷体_GB2312" pitchFamily="49" charset="-122"/>
                <a:ea typeface="楷体_GB2312" pitchFamily="49" charset="-122"/>
              </a:rPr>
              <a:t>area()</a:t>
            </a:r>
          </a:p>
        </p:txBody>
      </p:sp>
      <p:sp>
        <p:nvSpPr>
          <p:cNvPr id="2015238" name="AutoShape 6">
            <a:extLst>
              <a:ext uri="{FF2B5EF4-FFF2-40B4-BE49-F238E27FC236}">
                <a16:creationId xmlns:a16="http://schemas.microsoft.com/office/drawing/2014/main" id="{A59D33B9-C181-D243-A029-5815B8F3EA40}"/>
              </a:ext>
            </a:extLst>
          </p:cNvPr>
          <p:cNvSpPr>
            <a:spLocks/>
          </p:cNvSpPr>
          <p:nvPr/>
        </p:nvSpPr>
        <p:spPr bwMode="auto">
          <a:xfrm>
            <a:off x="4895850" y="4725591"/>
            <a:ext cx="2862263" cy="701278"/>
          </a:xfrm>
          <a:prstGeom prst="borderCallout2">
            <a:avLst>
              <a:gd name="adj1" fmla="val 12222"/>
              <a:gd name="adj2" fmla="val -1995"/>
              <a:gd name="adj3" fmla="val 12222"/>
              <a:gd name="adj4" fmla="val -36690"/>
              <a:gd name="adj5" fmla="val -137690"/>
              <a:gd name="adj6" fmla="val -71421"/>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spcBef>
                <a:spcPct val="20000"/>
              </a:spcBef>
              <a:buFontTx/>
              <a:buNone/>
            </a:pPr>
            <a:r>
              <a:rPr kumimoji="1" lang="en-US" altLang="zh-CN" sz="2100">
                <a:solidFill>
                  <a:srgbClr val="0000FF"/>
                </a:solidFill>
                <a:latin typeface="楷体_GB2312" pitchFamily="49" charset="-122"/>
                <a:ea typeface="楷体_GB2312" pitchFamily="49" charset="-122"/>
              </a:rPr>
              <a:t> </a:t>
            </a:r>
            <a:r>
              <a:rPr kumimoji="1" lang="zh-CN" altLang="en-US" sz="1800" b="1">
                <a:solidFill>
                  <a:srgbClr val="FF0000"/>
                </a:solidFill>
                <a:latin typeface="楷体_GB2312" pitchFamily="49" charset="-122"/>
                <a:ea typeface="楷体_GB2312" pitchFamily="49" charset="-122"/>
              </a:rPr>
              <a:t>在类</a:t>
            </a:r>
            <a:r>
              <a:rPr kumimoji="1" lang="en-US" altLang="zh-CN" sz="1800" b="1">
                <a:solidFill>
                  <a:srgbClr val="FF0000"/>
                </a:solidFill>
                <a:latin typeface="楷体_GB2312" pitchFamily="49" charset="-122"/>
                <a:ea typeface="楷体_GB2312" pitchFamily="49" charset="-122"/>
              </a:rPr>
              <a:t>Ex_square</a:t>
            </a:r>
            <a:r>
              <a:rPr kumimoji="1" lang="zh-CN" altLang="en-US" sz="1800" b="1">
                <a:solidFill>
                  <a:srgbClr val="FF0000"/>
                </a:solidFill>
                <a:latin typeface="楷体_GB2312" pitchFamily="49" charset="-122"/>
                <a:ea typeface="楷体_GB2312" pitchFamily="49" charset="-122"/>
              </a:rPr>
              <a:t>中重定义虚函数</a:t>
            </a:r>
            <a:r>
              <a:rPr kumimoji="1" lang="en-US" altLang="zh-CN" sz="1800" b="1">
                <a:solidFill>
                  <a:srgbClr val="FF0000"/>
                </a:solidFill>
                <a:latin typeface="楷体_GB2312" pitchFamily="49" charset="-122"/>
                <a:ea typeface="楷体_GB2312" pitchFamily="49" charset="-122"/>
              </a:rPr>
              <a:t>perimeter()</a:t>
            </a:r>
          </a:p>
        </p:txBody>
      </p:sp>
    </p:spTree>
    <p:extLst>
      <p:ext uri="{BB962C8B-B14F-4D97-AF65-F5344CB8AC3E}">
        <p14:creationId xmlns:p14="http://schemas.microsoft.com/office/powerpoint/2010/main" val="8772295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15236"/>
                                        </p:tgtEl>
                                        <p:attrNameLst>
                                          <p:attrName>style.visibility</p:attrName>
                                        </p:attrNameLst>
                                      </p:cBhvr>
                                      <p:to>
                                        <p:strVal val="visible"/>
                                      </p:to>
                                    </p:set>
                                    <p:anim calcmode="lin" valueType="num">
                                      <p:cBhvr additive="base">
                                        <p:cTn id="7" dur="500" fill="hold"/>
                                        <p:tgtEl>
                                          <p:spTgt spid="2015236"/>
                                        </p:tgtEl>
                                        <p:attrNameLst>
                                          <p:attrName>ppt_x</p:attrName>
                                        </p:attrNameLst>
                                      </p:cBhvr>
                                      <p:tavLst>
                                        <p:tav tm="0">
                                          <p:val>
                                            <p:strVal val="#ppt_x"/>
                                          </p:val>
                                        </p:tav>
                                        <p:tav tm="100000">
                                          <p:val>
                                            <p:strVal val="#ppt_x"/>
                                          </p:val>
                                        </p:tav>
                                      </p:tavLst>
                                    </p:anim>
                                    <p:anim calcmode="lin" valueType="num">
                                      <p:cBhvr additive="base">
                                        <p:cTn id="8" dur="500" fill="hold"/>
                                        <p:tgtEl>
                                          <p:spTgt spid="201523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15237"/>
                                        </p:tgtEl>
                                        <p:attrNameLst>
                                          <p:attrName>style.visibility</p:attrName>
                                        </p:attrNameLst>
                                      </p:cBhvr>
                                      <p:to>
                                        <p:strVal val="visible"/>
                                      </p:to>
                                    </p:set>
                                    <p:anim calcmode="lin" valueType="num">
                                      <p:cBhvr additive="base">
                                        <p:cTn id="13" dur="500" fill="hold"/>
                                        <p:tgtEl>
                                          <p:spTgt spid="2015237"/>
                                        </p:tgtEl>
                                        <p:attrNameLst>
                                          <p:attrName>ppt_x</p:attrName>
                                        </p:attrNameLst>
                                      </p:cBhvr>
                                      <p:tavLst>
                                        <p:tav tm="0">
                                          <p:val>
                                            <p:strVal val="#ppt_x"/>
                                          </p:val>
                                        </p:tav>
                                        <p:tav tm="100000">
                                          <p:val>
                                            <p:strVal val="#ppt_x"/>
                                          </p:val>
                                        </p:tav>
                                      </p:tavLst>
                                    </p:anim>
                                    <p:anim calcmode="lin" valueType="num">
                                      <p:cBhvr additive="base">
                                        <p:cTn id="14" dur="500" fill="hold"/>
                                        <p:tgtEl>
                                          <p:spTgt spid="2015237"/>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15238"/>
                                        </p:tgtEl>
                                        <p:attrNameLst>
                                          <p:attrName>style.visibility</p:attrName>
                                        </p:attrNameLst>
                                      </p:cBhvr>
                                      <p:to>
                                        <p:strVal val="visible"/>
                                      </p:to>
                                    </p:set>
                                    <p:anim calcmode="lin" valueType="num">
                                      <p:cBhvr additive="base">
                                        <p:cTn id="19" dur="500" fill="hold"/>
                                        <p:tgtEl>
                                          <p:spTgt spid="2015238"/>
                                        </p:tgtEl>
                                        <p:attrNameLst>
                                          <p:attrName>ppt_x</p:attrName>
                                        </p:attrNameLst>
                                      </p:cBhvr>
                                      <p:tavLst>
                                        <p:tav tm="0">
                                          <p:val>
                                            <p:strVal val="#ppt_x"/>
                                          </p:val>
                                        </p:tav>
                                        <p:tav tm="100000">
                                          <p:val>
                                            <p:strVal val="#ppt_x"/>
                                          </p:val>
                                        </p:tav>
                                      </p:tavLst>
                                    </p:anim>
                                    <p:anim calcmode="lin" valueType="num">
                                      <p:cBhvr additive="base">
                                        <p:cTn id="20" dur="500" fill="hold"/>
                                        <p:tgtEl>
                                          <p:spTgt spid="20152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5236" grpId="0" animBg="1"/>
      <p:bldP spid="2015237" grpId="0" animBg="1"/>
      <p:bldP spid="2015238" grpId="0" animBg="1"/>
    </p:bld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40E342CA-1C56-7343-830C-C6153F0E8E6F}"/>
              </a:ext>
            </a:extLst>
          </p:cNvPr>
          <p:cNvSpPr>
            <a:spLocks noGrp="1" noChangeArrowheads="1"/>
          </p:cNvSpPr>
          <p:nvPr>
            <p:ph type="ctrTitle"/>
          </p:nvPr>
        </p:nvSpPr>
        <p:spPr>
          <a:xfrm>
            <a:off x="1709738" y="998935"/>
            <a:ext cx="5829300" cy="57150"/>
          </a:xfrm>
        </p:spPr>
        <p:txBody>
          <a:bodyPr rtlCol="0" anchor="ctr">
            <a:normAutofit fontScale="90000"/>
          </a:bodyPr>
          <a:lstStyle/>
          <a:p>
            <a:pPr eaLnBrk="1" fontAlgn="auto" hangingPunct="1">
              <a:spcAft>
                <a:spcPts val="0"/>
              </a:spcAft>
              <a:defRPr/>
            </a:pPr>
            <a:endParaRPr lang="zh-CN" altLang="zh-CN" sz="3300"/>
          </a:p>
        </p:txBody>
      </p:sp>
      <p:sp>
        <p:nvSpPr>
          <p:cNvPr id="56323" name="Rectangle 3">
            <a:extLst>
              <a:ext uri="{FF2B5EF4-FFF2-40B4-BE49-F238E27FC236}">
                <a16:creationId xmlns:a16="http://schemas.microsoft.com/office/drawing/2014/main" id="{E8D7ABEA-7781-7F43-8937-D99B2941432B}"/>
              </a:ext>
            </a:extLst>
          </p:cNvPr>
          <p:cNvSpPr>
            <a:spLocks noGrp="1" noChangeArrowheads="1"/>
          </p:cNvSpPr>
          <p:nvPr>
            <p:ph type="subTitle" idx="1"/>
          </p:nvPr>
        </p:nvSpPr>
        <p:spPr>
          <a:xfrm>
            <a:off x="1331119" y="1052512"/>
            <a:ext cx="6535341" cy="4806554"/>
          </a:xfrm>
        </p:spPr>
        <p:txBody>
          <a:bodyPr rtlCol="0">
            <a:normAutofit fontScale="92500"/>
          </a:bodyPr>
          <a:lstStyle/>
          <a:p>
            <a:pPr eaLnBrk="1" fontAlgn="auto" hangingPunct="1">
              <a:spcAft>
                <a:spcPts val="0"/>
              </a:spcAft>
              <a:defRPr/>
            </a:pPr>
            <a:r>
              <a:rPr lang="en-US" altLang="zh-CN" sz="2100">
                <a:solidFill>
                  <a:srgbClr val="FF0000"/>
                </a:solidFill>
                <a:latin typeface="楷体_GB2312" pitchFamily="49" charset="-122"/>
                <a:ea typeface="楷体_GB2312" pitchFamily="49" charset="-122"/>
              </a:rPr>
              <a:t>int main() </a:t>
            </a:r>
          </a:p>
          <a:p>
            <a:pPr eaLnBrk="1" fontAlgn="auto" hangingPunct="1">
              <a:spcAft>
                <a:spcPts val="0"/>
              </a:spcAft>
              <a:defRPr/>
            </a:pPr>
            <a:r>
              <a:rPr lang="en-US" altLang="zh-CN" sz="2100">
                <a:latin typeface="楷体_GB2312" pitchFamily="49" charset="-122"/>
                <a:ea typeface="楷体_GB2312" pitchFamily="49" charset="-122"/>
              </a:rPr>
              <a:t>{ </a:t>
            </a:r>
          </a:p>
          <a:p>
            <a:pPr eaLnBrk="1" fontAlgn="auto" hangingPunct="1">
              <a:spcAft>
                <a:spcPts val="0"/>
              </a:spcAft>
              <a:defRPr/>
            </a:pPr>
            <a:r>
              <a:rPr lang="en-US" altLang="zh-CN" sz="2100">
                <a:latin typeface="楷体_GB2312" pitchFamily="49" charset="-122"/>
                <a:ea typeface="楷体_GB2312" pitchFamily="49" charset="-122"/>
              </a:rPr>
              <a:t> Figure *ptr;      </a:t>
            </a:r>
            <a:r>
              <a:rPr lang="en-US" altLang="zh-CN" sz="2100">
                <a:solidFill>
                  <a:srgbClr val="0000FF"/>
                </a:solidFill>
                <a:latin typeface="楷体_GB2312" pitchFamily="49" charset="-122"/>
                <a:ea typeface="楷体_GB2312" pitchFamily="49" charset="-122"/>
              </a:rPr>
              <a:t>//</a:t>
            </a:r>
            <a:r>
              <a:rPr lang="zh-CN" altLang="en-US" sz="2100">
                <a:solidFill>
                  <a:srgbClr val="0000FF"/>
                </a:solidFill>
                <a:latin typeface="楷体_GB2312" pitchFamily="49" charset="-122"/>
                <a:ea typeface="楷体_GB2312" pitchFamily="49" charset="-122"/>
              </a:rPr>
              <a:t>定义抽象类</a:t>
            </a:r>
            <a:r>
              <a:rPr lang="en-US" altLang="zh-CN" sz="2100">
                <a:solidFill>
                  <a:srgbClr val="0000FF"/>
                </a:solidFill>
                <a:latin typeface="楷体_GB2312" pitchFamily="49" charset="-122"/>
                <a:ea typeface="楷体_GB2312" pitchFamily="49" charset="-122"/>
              </a:rPr>
              <a:t>F</a:t>
            </a:r>
            <a:r>
              <a:rPr lang="en-US" altLang="zh-CN" sz="2100">
                <a:solidFill>
                  <a:srgbClr val="000099"/>
                </a:solidFill>
                <a:latin typeface="楷体_GB2312" pitchFamily="49" charset="-122"/>
                <a:ea typeface="楷体_GB2312" pitchFamily="49" charset="-122"/>
              </a:rPr>
              <a:t>igure</a:t>
            </a:r>
            <a:r>
              <a:rPr lang="zh-CN" altLang="en-US" sz="2100">
                <a:solidFill>
                  <a:srgbClr val="000099"/>
                </a:solidFill>
                <a:latin typeface="楷体_GB2312" pitchFamily="49" charset="-122"/>
                <a:ea typeface="楷体_GB2312" pitchFamily="49" charset="-122"/>
              </a:rPr>
              <a:t>的</a:t>
            </a:r>
            <a:r>
              <a:rPr lang="zh-CN" altLang="en-US" sz="2100">
                <a:solidFill>
                  <a:srgbClr val="0000FF"/>
                </a:solidFill>
                <a:latin typeface="楷体_GB2312" pitchFamily="49" charset="-122"/>
                <a:ea typeface="楷体_GB2312" pitchFamily="49" charset="-122"/>
              </a:rPr>
              <a:t>指针</a:t>
            </a:r>
            <a:r>
              <a:rPr lang="en-US" altLang="zh-CN" sz="2100">
                <a:solidFill>
                  <a:srgbClr val="0000FF"/>
                </a:solidFill>
                <a:latin typeface="楷体_GB2312" pitchFamily="49" charset="-122"/>
                <a:ea typeface="楷体_GB2312" pitchFamily="49" charset="-122"/>
              </a:rPr>
              <a:t>ptr</a:t>
            </a:r>
          </a:p>
          <a:p>
            <a:pPr eaLnBrk="1" fontAlgn="auto" hangingPunct="1">
              <a:spcAft>
                <a:spcPts val="0"/>
              </a:spcAft>
              <a:defRPr/>
            </a:pPr>
            <a:r>
              <a:rPr lang="en-US" altLang="zh-CN" sz="2100">
                <a:latin typeface="楷体_GB2312" pitchFamily="49" charset="-122"/>
                <a:ea typeface="楷体_GB2312" pitchFamily="49" charset="-122"/>
              </a:rPr>
              <a:t> Circle ob1(5);    </a:t>
            </a:r>
            <a:r>
              <a:rPr lang="en-US" altLang="zh-CN" sz="2100">
                <a:solidFill>
                  <a:srgbClr val="0000FF"/>
                </a:solidFill>
                <a:latin typeface="楷体_GB2312" pitchFamily="49" charset="-122"/>
                <a:ea typeface="楷体_GB2312" pitchFamily="49" charset="-122"/>
              </a:rPr>
              <a:t>//</a:t>
            </a:r>
            <a:r>
              <a:rPr lang="zh-CN" altLang="en-US" sz="2100">
                <a:solidFill>
                  <a:srgbClr val="0000FF"/>
                </a:solidFill>
                <a:latin typeface="楷体_GB2312" pitchFamily="49" charset="-122"/>
                <a:ea typeface="楷体_GB2312" pitchFamily="49" charset="-122"/>
              </a:rPr>
              <a:t>定义类</a:t>
            </a:r>
            <a:r>
              <a:rPr lang="en-US" altLang="zh-CN" sz="2100">
                <a:solidFill>
                  <a:srgbClr val="0000FF"/>
                </a:solidFill>
                <a:latin typeface="楷体_GB2312" pitchFamily="49" charset="-122"/>
                <a:ea typeface="楷体_GB2312" pitchFamily="49" charset="-122"/>
              </a:rPr>
              <a:t>Circle</a:t>
            </a:r>
            <a:r>
              <a:rPr lang="zh-CN" altLang="en-US" sz="2100">
                <a:solidFill>
                  <a:srgbClr val="0000FF"/>
                </a:solidFill>
                <a:latin typeface="楷体_GB2312" pitchFamily="49" charset="-122"/>
                <a:ea typeface="楷体_GB2312" pitchFamily="49" charset="-122"/>
              </a:rPr>
              <a:t>的对象</a:t>
            </a:r>
            <a:r>
              <a:rPr lang="en-US" altLang="zh-CN" sz="2100">
                <a:solidFill>
                  <a:srgbClr val="0000FF"/>
                </a:solidFill>
                <a:latin typeface="楷体_GB2312" pitchFamily="49" charset="-122"/>
                <a:ea typeface="楷体_GB2312" pitchFamily="49" charset="-122"/>
              </a:rPr>
              <a:t>ob1</a:t>
            </a:r>
          </a:p>
          <a:p>
            <a:pPr eaLnBrk="1" fontAlgn="auto" hangingPunct="1">
              <a:spcAft>
                <a:spcPts val="0"/>
              </a:spcAft>
              <a:defRPr/>
            </a:pPr>
            <a:r>
              <a:rPr lang="en-US" altLang="zh-CN" sz="2100">
                <a:latin typeface="楷体_GB2312" pitchFamily="49" charset="-122"/>
                <a:ea typeface="楷体_GB2312" pitchFamily="49" charset="-122"/>
              </a:rPr>
              <a:t> In_square ob2(5); </a:t>
            </a:r>
            <a:r>
              <a:rPr lang="en-US" altLang="zh-CN" sz="2100">
                <a:solidFill>
                  <a:srgbClr val="0000FF"/>
                </a:solidFill>
                <a:latin typeface="楷体_GB2312" pitchFamily="49" charset="-122"/>
                <a:ea typeface="楷体_GB2312" pitchFamily="49" charset="-122"/>
              </a:rPr>
              <a:t>//</a:t>
            </a:r>
            <a:r>
              <a:rPr lang="zh-CN" altLang="en-US" sz="2100">
                <a:solidFill>
                  <a:srgbClr val="0000FF"/>
                </a:solidFill>
                <a:latin typeface="楷体_GB2312" pitchFamily="49" charset="-122"/>
                <a:ea typeface="楷体_GB2312" pitchFamily="49" charset="-122"/>
              </a:rPr>
              <a:t>定义类</a:t>
            </a:r>
            <a:r>
              <a:rPr lang="en-US" altLang="zh-CN" sz="2100">
                <a:solidFill>
                  <a:srgbClr val="0000FF"/>
                </a:solidFill>
                <a:latin typeface="楷体_GB2312" pitchFamily="49" charset="-122"/>
                <a:ea typeface="楷体_GB2312" pitchFamily="49" charset="-122"/>
              </a:rPr>
              <a:t>In_square</a:t>
            </a:r>
            <a:r>
              <a:rPr lang="zh-CN" altLang="en-US" sz="2100">
                <a:solidFill>
                  <a:srgbClr val="0000FF"/>
                </a:solidFill>
                <a:latin typeface="楷体_GB2312" pitchFamily="49" charset="-122"/>
                <a:ea typeface="楷体_GB2312" pitchFamily="49" charset="-122"/>
              </a:rPr>
              <a:t>的对象</a:t>
            </a:r>
            <a:r>
              <a:rPr lang="en-US" altLang="zh-CN" sz="2100">
                <a:solidFill>
                  <a:srgbClr val="0000FF"/>
                </a:solidFill>
                <a:latin typeface="楷体_GB2312" pitchFamily="49" charset="-122"/>
                <a:ea typeface="楷体_GB2312" pitchFamily="49" charset="-122"/>
              </a:rPr>
              <a:t>ob2</a:t>
            </a:r>
          </a:p>
          <a:p>
            <a:pPr eaLnBrk="1" fontAlgn="auto" hangingPunct="1">
              <a:spcAft>
                <a:spcPts val="0"/>
              </a:spcAft>
              <a:defRPr/>
            </a:pPr>
            <a:r>
              <a:rPr lang="en-US" altLang="zh-CN" sz="2100">
                <a:latin typeface="楷体_GB2312" pitchFamily="49" charset="-122"/>
                <a:ea typeface="楷体_GB2312" pitchFamily="49" charset="-122"/>
              </a:rPr>
              <a:t> Ex_square ob3(5); </a:t>
            </a:r>
            <a:r>
              <a:rPr lang="en-US" altLang="zh-CN" sz="2100">
                <a:solidFill>
                  <a:srgbClr val="0000FF"/>
                </a:solidFill>
                <a:latin typeface="楷体_GB2312" pitchFamily="49" charset="-122"/>
                <a:ea typeface="楷体_GB2312" pitchFamily="49" charset="-122"/>
              </a:rPr>
              <a:t>//</a:t>
            </a:r>
            <a:r>
              <a:rPr lang="zh-CN" altLang="en-US" sz="2100">
                <a:solidFill>
                  <a:srgbClr val="0000FF"/>
                </a:solidFill>
                <a:latin typeface="楷体_GB2312" pitchFamily="49" charset="-122"/>
                <a:ea typeface="楷体_GB2312" pitchFamily="49" charset="-122"/>
              </a:rPr>
              <a:t>定义类</a:t>
            </a:r>
            <a:r>
              <a:rPr lang="en-US" altLang="zh-CN" sz="2100">
                <a:solidFill>
                  <a:srgbClr val="0000FF"/>
                </a:solidFill>
                <a:latin typeface="楷体_GB2312" pitchFamily="49" charset="-122"/>
                <a:ea typeface="楷体_GB2312" pitchFamily="49" charset="-122"/>
              </a:rPr>
              <a:t>Ex_square</a:t>
            </a:r>
            <a:r>
              <a:rPr lang="zh-CN" altLang="en-US" sz="2100">
                <a:solidFill>
                  <a:srgbClr val="0000FF"/>
                </a:solidFill>
                <a:latin typeface="楷体_GB2312" pitchFamily="49" charset="-122"/>
                <a:ea typeface="楷体_GB2312" pitchFamily="49" charset="-122"/>
              </a:rPr>
              <a:t>的对象</a:t>
            </a:r>
            <a:r>
              <a:rPr lang="en-US" altLang="zh-CN" sz="2100">
                <a:solidFill>
                  <a:srgbClr val="0000FF"/>
                </a:solidFill>
                <a:latin typeface="楷体_GB2312" pitchFamily="49" charset="-122"/>
                <a:ea typeface="楷体_GB2312" pitchFamily="49" charset="-122"/>
              </a:rPr>
              <a:t>ob3</a:t>
            </a:r>
          </a:p>
          <a:p>
            <a:pPr eaLnBrk="1" fontAlgn="auto" hangingPunct="1">
              <a:spcAft>
                <a:spcPts val="0"/>
              </a:spcAft>
              <a:defRPr/>
            </a:pPr>
            <a:r>
              <a:rPr lang="en-US" altLang="zh-CN" sz="2100">
                <a:latin typeface="楷体_GB2312" pitchFamily="49" charset="-122"/>
                <a:ea typeface="楷体_GB2312" pitchFamily="49" charset="-122"/>
              </a:rPr>
              <a:t> ptr=&amp;ob1;</a:t>
            </a:r>
            <a:r>
              <a:rPr lang="en-US" altLang="zh-CN" sz="2100">
                <a:solidFill>
                  <a:srgbClr val="FF0000"/>
                </a:solidFill>
                <a:latin typeface="楷体_GB2312" pitchFamily="49" charset="-122"/>
                <a:ea typeface="楷体_GB2312" pitchFamily="49" charset="-122"/>
              </a:rPr>
              <a:t> ptr-&gt;area(); </a:t>
            </a:r>
            <a:r>
              <a:rPr lang="en-US" altLang="zh-CN" sz="2100">
                <a:latin typeface="楷体_GB2312" pitchFamily="49" charset="-122"/>
                <a:ea typeface="楷体_GB2312" pitchFamily="49" charset="-122"/>
              </a:rPr>
              <a:t>//</a:t>
            </a:r>
            <a:r>
              <a:rPr lang="zh-CN" altLang="en-US" sz="2100">
                <a:latin typeface="楷体_GB2312" pitchFamily="49" charset="-122"/>
                <a:ea typeface="楷体_GB2312" pitchFamily="49" charset="-122"/>
              </a:rPr>
              <a:t>求圆的面积</a:t>
            </a:r>
          </a:p>
          <a:p>
            <a:pPr eaLnBrk="1" fontAlgn="auto" hangingPunct="1">
              <a:spcAft>
                <a:spcPts val="0"/>
              </a:spcAft>
              <a:defRPr/>
            </a:pPr>
            <a:r>
              <a:rPr lang="zh-CN" altLang="en-US" sz="2100">
                <a:solidFill>
                  <a:srgbClr val="FF0000"/>
                </a:solidFill>
                <a:latin typeface="楷体_GB2312" pitchFamily="49" charset="-122"/>
                <a:ea typeface="楷体_GB2312" pitchFamily="49" charset="-122"/>
              </a:rPr>
              <a:t> </a:t>
            </a:r>
            <a:r>
              <a:rPr lang="en-US" altLang="zh-CN" sz="2100">
                <a:solidFill>
                  <a:srgbClr val="FF0000"/>
                </a:solidFill>
                <a:latin typeface="楷体_GB2312" pitchFamily="49" charset="-122"/>
                <a:ea typeface="楷体_GB2312" pitchFamily="49" charset="-122"/>
              </a:rPr>
              <a:t>ptr-&gt;perimeter();      </a:t>
            </a:r>
            <a:r>
              <a:rPr lang="en-US" altLang="zh-CN" sz="2100">
                <a:latin typeface="楷体_GB2312" pitchFamily="49" charset="-122"/>
                <a:ea typeface="楷体_GB2312" pitchFamily="49" charset="-122"/>
              </a:rPr>
              <a:t>//</a:t>
            </a:r>
            <a:r>
              <a:rPr lang="zh-CN" altLang="en-US" sz="2100">
                <a:latin typeface="楷体_GB2312" pitchFamily="49" charset="-122"/>
                <a:ea typeface="楷体_GB2312" pitchFamily="49" charset="-122"/>
              </a:rPr>
              <a:t>求圆的周长</a:t>
            </a:r>
          </a:p>
          <a:p>
            <a:pPr eaLnBrk="1" fontAlgn="auto" hangingPunct="1">
              <a:spcAft>
                <a:spcPts val="0"/>
              </a:spcAft>
              <a:defRPr/>
            </a:pPr>
            <a:r>
              <a:rPr lang="zh-CN" altLang="en-US" sz="2100">
                <a:solidFill>
                  <a:srgbClr val="FF0000"/>
                </a:solidFill>
                <a:latin typeface="楷体_GB2312" pitchFamily="49" charset="-122"/>
                <a:ea typeface="楷体_GB2312" pitchFamily="49" charset="-122"/>
              </a:rPr>
              <a:t> </a:t>
            </a:r>
            <a:r>
              <a:rPr lang="en-US" altLang="zh-CN" sz="2100">
                <a:latin typeface="楷体_GB2312" pitchFamily="49" charset="-122"/>
                <a:ea typeface="楷体_GB2312" pitchFamily="49" charset="-122"/>
              </a:rPr>
              <a:t>ptr=&amp;ob2;</a:t>
            </a:r>
            <a:r>
              <a:rPr lang="en-US" altLang="zh-CN" sz="2100">
                <a:solidFill>
                  <a:srgbClr val="FF0000"/>
                </a:solidFill>
                <a:latin typeface="楷体_GB2312" pitchFamily="49" charset="-122"/>
                <a:ea typeface="楷体_GB2312" pitchFamily="49" charset="-122"/>
              </a:rPr>
              <a:t> ptr-&gt;area(); </a:t>
            </a:r>
            <a:r>
              <a:rPr lang="en-US" altLang="zh-CN" sz="2100">
                <a:solidFill>
                  <a:srgbClr val="0000FF"/>
                </a:solidFill>
                <a:latin typeface="楷体_GB2312" pitchFamily="49" charset="-122"/>
                <a:ea typeface="楷体_GB2312" pitchFamily="49" charset="-122"/>
              </a:rPr>
              <a:t>//</a:t>
            </a:r>
            <a:r>
              <a:rPr lang="zh-CN" altLang="en-US" sz="2100">
                <a:solidFill>
                  <a:srgbClr val="0000FF"/>
                </a:solidFill>
                <a:latin typeface="楷体_GB2312" pitchFamily="49" charset="-122"/>
                <a:ea typeface="楷体_GB2312" pitchFamily="49" charset="-122"/>
              </a:rPr>
              <a:t>求圆内接正方形的面积</a:t>
            </a:r>
          </a:p>
          <a:p>
            <a:pPr eaLnBrk="1" fontAlgn="auto" hangingPunct="1">
              <a:spcAft>
                <a:spcPts val="0"/>
              </a:spcAft>
              <a:defRPr/>
            </a:pPr>
            <a:r>
              <a:rPr lang="zh-CN" altLang="en-US" sz="2100">
                <a:solidFill>
                  <a:srgbClr val="FF0000"/>
                </a:solidFill>
                <a:latin typeface="楷体_GB2312" pitchFamily="49" charset="-122"/>
                <a:ea typeface="楷体_GB2312" pitchFamily="49" charset="-122"/>
              </a:rPr>
              <a:t> </a:t>
            </a:r>
            <a:r>
              <a:rPr lang="en-US" altLang="zh-CN" sz="2100">
                <a:solidFill>
                  <a:srgbClr val="FF0000"/>
                </a:solidFill>
                <a:latin typeface="楷体_GB2312" pitchFamily="49" charset="-122"/>
                <a:ea typeface="楷体_GB2312" pitchFamily="49" charset="-122"/>
              </a:rPr>
              <a:t>ptr-&gt;perimeter();      </a:t>
            </a:r>
            <a:r>
              <a:rPr lang="en-US" altLang="zh-CN" sz="2100">
                <a:solidFill>
                  <a:srgbClr val="0000FF"/>
                </a:solidFill>
                <a:latin typeface="楷体_GB2312" pitchFamily="49" charset="-122"/>
                <a:ea typeface="楷体_GB2312" pitchFamily="49" charset="-122"/>
              </a:rPr>
              <a:t>//</a:t>
            </a:r>
            <a:r>
              <a:rPr lang="zh-CN" altLang="en-US" sz="2100">
                <a:solidFill>
                  <a:srgbClr val="0000FF"/>
                </a:solidFill>
                <a:latin typeface="楷体_GB2312" pitchFamily="49" charset="-122"/>
                <a:ea typeface="楷体_GB2312" pitchFamily="49" charset="-122"/>
              </a:rPr>
              <a:t>求圆内接正方形的周长</a:t>
            </a:r>
          </a:p>
          <a:p>
            <a:pPr eaLnBrk="1" fontAlgn="auto" hangingPunct="1">
              <a:spcAft>
                <a:spcPts val="0"/>
              </a:spcAft>
              <a:defRPr/>
            </a:pPr>
            <a:r>
              <a:rPr lang="zh-CN" altLang="en-US" sz="2100">
                <a:solidFill>
                  <a:srgbClr val="FF0000"/>
                </a:solidFill>
                <a:latin typeface="楷体_GB2312" pitchFamily="49" charset="-122"/>
                <a:ea typeface="楷体_GB2312" pitchFamily="49" charset="-122"/>
              </a:rPr>
              <a:t> </a:t>
            </a:r>
            <a:r>
              <a:rPr lang="en-US" altLang="zh-CN" sz="2100">
                <a:latin typeface="楷体_GB2312" pitchFamily="49" charset="-122"/>
                <a:ea typeface="楷体_GB2312" pitchFamily="49" charset="-122"/>
              </a:rPr>
              <a:t>ptr=&amp;ob3;</a:t>
            </a:r>
            <a:r>
              <a:rPr lang="en-US" altLang="zh-CN" sz="2100">
                <a:solidFill>
                  <a:srgbClr val="FF0000"/>
                </a:solidFill>
                <a:latin typeface="楷体_GB2312" pitchFamily="49" charset="-122"/>
                <a:ea typeface="楷体_GB2312" pitchFamily="49" charset="-122"/>
              </a:rPr>
              <a:t> ptr-&gt;area(); </a:t>
            </a:r>
            <a:r>
              <a:rPr lang="en-US" altLang="zh-CN" sz="2100">
                <a:latin typeface="楷体_GB2312" pitchFamily="49" charset="-122"/>
                <a:ea typeface="楷体_GB2312" pitchFamily="49" charset="-122"/>
              </a:rPr>
              <a:t>//</a:t>
            </a:r>
            <a:r>
              <a:rPr lang="zh-CN" altLang="en-US" sz="2100">
                <a:latin typeface="楷体_GB2312" pitchFamily="49" charset="-122"/>
                <a:ea typeface="楷体_GB2312" pitchFamily="49" charset="-122"/>
              </a:rPr>
              <a:t>求圆外切正方形的面积</a:t>
            </a:r>
          </a:p>
          <a:p>
            <a:pPr eaLnBrk="1" fontAlgn="auto" hangingPunct="1">
              <a:spcAft>
                <a:spcPts val="0"/>
              </a:spcAft>
              <a:defRPr/>
            </a:pPr>
            <a:r>
              <a:rPr lang="zh-CN" altLang="en-US" sz="2100">
                <a:solidFill>
                  <a:srgbClr val="FF0000"/>
                </a:solidFill>
                <a:latin typeface="楷体_GB2312" pitchFamily="49" charset="-122"/>
                <a:ea typeface="楷体_GB2312" pitchFamily="49" charset="-122"/>
              </a:rPr>
              <a:t> </a:t>
            </a:r>
            <a:r>
              <a:rPr lang="en-US" altLang="zh-CN" sz="2100">
                <a:solidFill>
                  <a:srgbClr val="FF0000"/>
                </a:solidFill>
                <a:latin typeface="楷体_GB2312" pitchFamily="49" charset="-122"/>
                <a:ea typeface="楷体_GB2312" pitchFamily="49" charset="-122"/>
              </a:rPr>
              <a:t>ptr-&gt;perimeter();</a:t>
            </a:r>
            <a:r>
              <a:rPr lang="en-US" altLang="zh-CN" sz="2100">
                <a:latin typeface="楷体_GB2312" pitchFamily="49" charset="-122"/>
                <a:ea typeface="楷体_GB2312" pitchFamily="49" charset="-122"/>
              </a:rPr>
              <a:t>      //</a:t>
            </a:r>
            <a:r>
              <a:rPr lang="zh-CN" altLang="en-US" sz="2100">
                <a:latin typeface="楷体_GB2312" pitchFamily="49" charset="-122"/>
                <a:ea typeface="楷体_GB2312" pitchFamily="49" charset="-122"/>
              </a:rPr>
              <a:t>求圆外切正方形的周长</a:t>
            </a:r>
          </a:p>
          <a:p>
            <a:pPr eaLnBrk="1" fontAlgn="auto" hangingPunct="1">
              <a:spcAft>
                <a:spcPts val="0"/>
              </a:spcAft>
              <a:defRPr/>
            </a:pPr>
            <a:r>
              <a:rPr lang="zh-CN" altLang="en-US" sz="2100">
                <a:latin typeface="楷体_GB2312" pitchFamily="49" charset="-122"/>
                <a:ea typeface="楷体_GB2312" pitchFamily="49" charset="-122"/>
              </a:rPr>
              <a:t> </a:t>
            </a:r>
            <a:r>
              <a:rPr lang="en-US" altLang="zh-CN" sz="2100">
                <a:latin typeface="楷体_GB2312" pitchFamily="49" charset="-122"/>
                <a:ea typeface="楷体_GB2312" pitchFamily="49" charset="-122"/>
              </a:rPr>
              <a:t>return 0;  }</a:t>
            </a:r>
          </a:p>
        </p:txBody>
      </p:sp>
      <p:sp>
        <p:nvSpPr>
          <p:cNvPr id="6" name="灯片编号占位符 5">
            <a:extLst>
              <a:ext uri="{FF2B5EF4-FFF2-40B4-BE49-F238E27FC236}">
                <a16:creationId xmlns:a16="http://schemas.microsoft.com/office/drawing/2014/main" id="{E356B04A-042E-B14A-999E-D6ABC0799225}"/>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algn="r" defTabSz="457200" rtl="0" eaLnBrk="1" fontAlgn="auto" hangingPunct="1">
              <a:spcBef>
                <a:spcPts val="0"/>
              </a:spcBef>
              <a:spcAft>
                <a:spcPts val="0"/>
              </a:spcAft>
              <a:defRPr sz="12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578BA9D8-80F9-EC49-ACA6-F087BF06F900}" type="slidenum">
              <a:rPr lang="en-US" altLang="zh-CN" smtClean="0"/>
              <a:pPr>
                <a:defRPr/>
              </a:pPr>
              <a:t>314</a:t>
            </a:fld>
            <a:endParaRPr lang="en-US" altLang="zh-CN"/>
          </a:p>
        </p:txBody>
      </p:sp>
    </p:spTree>
    <p:extLst>
      <p:ext uri="{BB962C8B-B14F-4D97-AF65-F5344CB8AC3E}">
        <p14:creationId xmlns:p14="http://schemas.microsoft.com/office/powerpoint/2010/main" val="2730605805"/>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785" name="灯片编号占位符 3"/>
          <p:cNvSpPr>
            <a:spLocks noGrp="1"/>
          </p:cNvSpPr>
          <p:nvPr>
            <p:ph type="sldNum" sz="quarter" idx="10"/>
          </p:nvPr>
        </p:nvSpPr>
        <p:spPr bwMode="auto">
          <a:xfrm>
            <a:off x="9120300" y="17463"/>
            <a:ext cx="2400190" cy="431800"/>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6402" tIns="43201" rIns="86402" bIns="43201" numCol="1" anchor="t" anchorCtr="0" compatLnSpc="1">
            <a:prstTxWarp prst="textNoShape">
              <a:avLst/>
            </a:prstTxWarp>
          </a:bodyPr>
          <a:lstStyle>
            <a:defPPr>
              <a:defRPr lang="en-US"/>
            </a:defPPr>
            <a:lvl1pPr algn="r" rtl="0" fontAlgn="base">
              <a:spcBef>
                <a:spcPct val="0"/>
              </a:spcBef>
              <a:spcAft>
                <a:spcPct val="0"/>
              </a:spcAft>
              <a:defRPr kumimoji="1" sz="1100" i="1" kern="1200">
                <a:solidFill>
                  <a:schemeClr val="bg1"/>
                </a:solidFill>
                <a:latin typeface="Times New Roman" pitchFamily="18" charset="0"/>
                <a:ea typeface="宋体" pitchFamily="2" charset="-122"/>
                <a:cs typeface="+mn-cs"/>
              </a:defRPr>
            </a:lvl1pPr>
            <a:lvl2pPr marL="457200" algn="l" rtl="0" fontAlgn="base">
              <a:spcBef>
                <a:spcPct val="0"/>
              </a:spcBef>
              <a:spcAft>
                <a:spcPct val="0"/>
              </a:spcAft>
              <a:defRPr sz="23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3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3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300" kern="1200">
                <a:solidFill>
                  <a:schemeClr val="tx1"/>
                </a:solidFill>
                <a:latin typeface="Times New Roman" pitchFamily="18" charset="0"/>
                <a:ea typeface="宋体" pitchFamily="2" charset="-122"/>
                <a:cs typeface="+mn-cs"/>
              </a:defRPr>
            </a:lvl5pPr>
            <a:lvl6pPr marL="2286000" algn="l" defTabSz="914400" rtl="0" eaLnBrk="1" latinLnBrk="0" hangingPunct="1">
              <a:defRPr sz="2300" kern="1200">
                <a:solidFill>
                  <a:schemeClr val="tx1"/>
                </a:solidFill>
                <a:latin typeface="Times New Roman" pitchFamily="18" charset="0"/>
                <a:ea typeface="宋体" pitchFamily="2" charset="-122"/>
                <a:cs typeface="+mn-cs"/>
              </a:defRPr>
            </a:lvl6pPr>
            <a:lvl7pPr marL="2743200" algn="l" defTabSz="914400" rtl="0" eaLnBrk="1" latinLnBrk="0" hangingPunct="1">
              <a:defRPr sz="2300" kern="1200">
                <a:solidFill>
                  <a:schemeClr val="tx1"/>
                </a:solidFill>
                <a:latin typeface="Times New Roman" pitchFamily="18" charset="0"/>
                <a:ea typeface="宋体" pitchFamily="2" charset="-122"/>
                <a:cs typeface="+mn-cs"/>
              </a:defRPr>
            </a:lvl7pPr>
            <a:lvl8pPr marL="3200400" algn="l" defTabSz="914400" rtl="0" eaLnBrk="1" latinLnBrk="0" hangingPunct="1">
              <a:defRPr sz="2300" kern="1200">
                <a:solidFill>
                  <a:schemeClr val="tx1"/>
                </a:solidFill>
                <a:latin typeface="Times New Roman" pitchFamily="18" charset="0"/>
                <a:ea typeface="宋体" pitchFamily="2" charset="-122"/>
                <a:cs typeface="+mn-cs"/>
              </a:defRPr>
            </a:lvl8pPr>
            <a:lvl9pPr marL="3657600" algn="l" defTabSz="914400" rtl="0" eaLnBrk="1" latinLnBrk="0" hangingPunct="1">
              <a:defRPr sz="2300" kern="1200">
                <a:solidFill>
                  <a:schemeClr val="tx1"/>
                </a:solidFill>
                <a:latin typeface="Times New Roman" pitchFamily="18" charset="0"/>
                <a:ea typeface="宋体" pitchFamily="2" charset="-122"/>
                <a:cs typeface="+mn-cs"/>
              </a:defRPr>
            </a:lvl9pPr>
          </a:lstStyle>
          <a:p>
            <a:fld id="{E9594E6D-784E-442F-A3E3-F1A365275FB3}" type="slidenum">
              <a:rPr lang="zh-CN" altLang="en-US" smtClean="0"/>
              <a:pPr/>
              <a:t>315</a:t>
            </a:fld>
            <a:endParaRPr lang="en-US" altLang="zh-CN" sz="873">
              <a:solidFill>
                <a:schemeClr val="bg1"/>
              </a:solidFill>
            </a:endParaRPr>
          </a:p>
        </p:txBody>
      </p:sp>
      <p:sp>
        <p:nvSpPr>
          <p:cNvPr id="1014786" name="Rectangle 6"/>
          <p:cNvSpPr>
            <a:spLocks noGrp="1" noChangeArrowheads="1"/>
          </p:cNvSpPr>
          <p:nvPr>
            <p:ph type="title"/>
          </p:nvPr>
        </p:nvSpPr>
        <p:spPr>
          <a:xfrm>
            <a:off x="1976980" y="1314227"/>
            <a:ext cx="5023719" cy="457389"/>
          </a:xfrm>
        </p:spPr>
        <p:txBody>
          <a:bodyPr/>
          <a:lstStyle/>
          <a:p>
            <a:pPr eaLnBrk="1" hangingPunct="1"/>
            <a:r>
              <a:rPr lang="zh-CN" altLang="en-US" dirty="0"/>
              <a:t>第13章  </a:t>
            </a:r>
            <a:r>
              <a:rPr lang="en-US" altLang="zh-CN" dirty="0"/>
              <a:t>C++</a:t>
            </a:r>
            <a:r>
              <a:rPr lang="zh-CN" altLang="en-US" dirty="0"/>
              <a:t>输入</a:t>
            </a:r>
            <a:r>
              <a:rPr lang="en-US" altLang="zh-CN" dirty="0"/>
              <a:t>/</a:t>
            </a:r>
            <a:r>
              <a:rPr lang="zh-CN" altLang="en-US" dirty="0"/>
              <a:t>输出流 </a:t>
            </a:r>
          </a:p>
        </p:txBody>
      </p:sp>
      <p:sp>
        <p:nvSpPr>
          <p:cNvPr id="1014787" name="Rectangle 7"/>
          <p:cNvSpPr>
            <a:spLocks noGrp="1" noChangeArrowheads="1"/>
          </p:cNvSpPr>
          <p:nvPr>
            <p:ph type="body" idx="1"/>
          </p:nvPr>
        </p:nvSpPr>
        <p:spPr>
          <a:xfrm>
            <a:off x="2515012" y="2398124"/>
            <a:ext cx="3947657" cy="2916958"/>
          </a:xfrm>
        </p:spPr>
        <p:txBody>
          <a:bodyPr/>
          <a:lstStyle/>
          <a:p>
            <a:pPr eaLnBrk="1" hangingPunct="1">
              <a:lnSpc>
                <a:spcPct val="110000"/>
              </a:lnSpc>
              <a:spcBef>
                <a:spcPct val="30000"/>
              </a:spcBef>
            </a:pPr>
            <a:r>
              <a:rPr lang="en-US" altLang="zh-CN" dirty="0"/>
              <a:t>13.1 </a:t>
            </a:r>
            <a:r>
              <a:rPr lang="en-US" altLang="zh-CN" dirty="0" err="1"/>
              <a:t>流的概念</a:t>
            </a:r>
            <a:endParaRPr lang="en-US" altLang="zh-CN" dirty="0"/>
          </a:p>
          <a:p>
            <a:pPr eaLnBrk="1" hangingPunct="1">
              <a:lnSpc>
                <a:spcPct val="110000"/>
              </a:lnSpc>
              <a:spcBef>
                <a:spcPct val="30000"/>
              </a:spcBef>
            </a:pPr>
            <a:r>
              <a:rPr lang="en-US" altLang="zh-CN" dirty="0"/>
              <a:t>13.2 </a:t>
            </a:r>
            <a:r>
              <a:rPr lang="en-US" altLang="zh-CN" dirty="0" err="1"/>
              <a:t>标准输入输出流</a:t>
            </a:r>
            <a:endParaRPr lang="en-US" altLang="zh-CN" dirty="0"/>
          </a:p>
          <a:p>
            <a:pPr eaLnBrk="1" hangingPunct="1">
              <a:lnSpc>
                <a:spcPct val="110000"/>
              </a:lnSpc>
              <a:spcBef>
                <a:spcPct val="30000"/>
              </a:spcBef>
            </a:pPr>
            <a:r>
              <a:rPr lang="en-US" altLang="zh-CN" dirty="0"/>
              <a:t>12.3 </a:t>
            </a:r>
            <a:r>
              <a:rPr lang="en-US" altLang="zh-CN" dirty="0" err="1"/>
              <a:t>文件流</a:t>
            </a:r>
            <a:endParaRPr lang="en-US" altLang="zh-CN" dirty="0"/>
          </a:p>
          <a:p>
            <a:pPr eaLnBrk="1" hangingPunct="1">
              <a:lnSpc>
                <a:spcPct val="110000"/>
              </a:lnSpc>
              <a:spcBef>
                <a:spcPct val="30000"/>
              </a:spcBef>
            </a:pPr>
            <a:r>
              <a:rPr lang="en-US" altLang="zh-CN" dirty="0"/>
              <a:t>12.4 </a:t>
            </a:r>
            <a:r>
              <a:rPr lang="en-US" altLang="zh-CN" dirty="0" err="1"/>
              <a:t>小结</a:t>
            </a:r>
            <a:endParaRPr lang="zh-CN" altLang="en-US" dirty="0"/>
          </a:p>
        </p:txBody>
      </p:sp>
    </p:spTree>
    <p:extLst>
      <p:ext uri="{BB962C8B-B14F-4D97-AF65-F5344CB8AC3E}">
        <p14:creationId xmlns:p14="http://schemas.microsoft.com/office/powerpoint/2010/main" val="3972260833"/>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5809" name="灯片编号占位符 3"/>
          <p:cNvSpPr>
            <a:spLocks noGrp="1"/>
          </p:cNvSpPr>
          <p:nvPr>
            <p:ph type="sldNum" sz="quarter" idx="10"/>
          </p:nvPr>
        </p:nvSpPr>
        <p:spPr bwMode="auto">
          <a:xfrm>
            <a:off x="9120300" y="17463"/>
            <a:ext cx="2400190" cy="431800"/>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6402" tIns="43201" rIns="86402" bIns="43201" numCol="1" anchor="t" anchorCtr="0" compatLnSpc="1">
            <a:prstTxWarp prst="textNoShape">
              <a:avLst/>
            </a:prstTxWarp>
          </a:bodyPr>
          <a:lstStyle>
            <a:defPPr>
              <a:defRPr lang="en-US"/>
            </a:defPPr>
            <a:lvl1pPr algn="r" rtl="0" fontAlgn="base">
              <a:spcBef>
                <a:spcPct val="0"/>
              </a:spcBef>
              <a:spcAft>
                <a:spcPct val="0"/>
              </a:spcAft>
              <a:defRPr kumimoji="1" sz="1100" i="1" kern="1200">
                <a:solidFill>
                  <a:schemeClr val="bg1"/>
                </a:solidFill>
                <a:latin typeface="Times New Roman" pitchFamily="18" charset="0"/>
                <a:ea typeface="宋体" pitchFamily="2" charset="-122"/>
                <a:cs typeface="+mn-cs"/>
              </a:defRPr>
            </a:lvl1pPr>
            <a:lvl2pPr marL="457200" algn="l" rtl="0" fontAlgn="base">
              <a:spcBef>
                <a:spcPct val="0"/>
              </a:spcBef>
              <a:spcAft>
                <a:spcPct val="0"/>
              </a:spcAft>
              <a:defRPr sz="23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3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3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300" kern="1200">
                <a:solidFill>
                  <a:schemeClr val="tx1"/>
                </a:solidFill>
                <a:latin typeface="Times New Roman" pitchFamily="18" charset="0"/>
                <a:ea typeface="宋体" pitchFamily="2" charset="-122"/>
                <a:cs typeface="+mn-cs"/>
              </a:defRPr>
            </a:lvl5pPr>
            <a:lvl6pPr marL="2286000" algn="l" defTabSz="914400" rtl="0" eaLnBrk="1" latinLnBrk="0" hangingPunct="1">
              <a:defRPr sz="2300" kern="1200">
                <a:solidFill>
                  <a:schemeClr val="tx1"/>
                </a:solidFill>
                <a:latin typeface="Times New Roman" pitchFamily="18" charset="0"/>
                <a:ea typeface="宋体" pitchFamily="2" charset="-122"/>
                <a:cs typeface="+mn-cs"/>
              </a:defRPr>
            </a:lvl6pPr>
            <a:lvl7pPr marL="2743200" algn="l" defTabSz="914400" rtl="0" eaLnBrk="1" latinLnBrk="0" hangingPunct="1">
              <a:defRPr sz="2300" kern="1200">
                <a:solidFill>
                  <a:schemeClr val="tx1"/>
                </a:solidFill>
                <a:latin typeface="Times New Roman" pitchFamily="18" charset="0"/>
                <a:ea typeface="宋体" pitchFamily="2" charset="-122"/>
                <a:cs typeface="+mn-cs"/>
              </a:defRPr>
            </a:lvl7pPr>
            <a:lvl8pPr marL="3200400" algn="l" defTabSz="914400" rtl="0" eaLnBrk="1" latinLnBrk="0" hangingPunct="1">
              <a:defRPr sz="2300" kern="1200">
                <a:solidFill>
                  <a:schemeClr val="tx1"/>
                </a:solidFill>
                <a:latin typeface="Times New Roman" pitchFamily="18" charset="0"/>
                <a:ea typeface="宋体" pitchFamily="2" charset="-122"/>
                <a:cs typeface="+mn-cs"/>
              </a:defRPr>
            </a:lvl8pPr>
            <a:lvl9pPr marL="3657600" algn="l" defTabSz="914400" rtl="0" eaLnBrk="1" latinLnBrk="0" hangingPunct="1">
              <a:defRPr sz="2300" kern="1200">
                <a:solidFill>
                  <a:schemeClr val="tx1"/>
                </a:solidFill>
                <a:latin typeface="Times New Roman" pitchFamily="18" charset="0"/>
                <a:ea typeface="宋体" pitchFamily="2" charset="-122"/>
                <a:cs typeface="+mn-cs"/>
              </a:defRPr>
            </a:lvl9pPr>
          </a:lstStyle>
          <a:p>
            <a:fld id="{E9594E6D-784E-442F-A3E3-F1A365275FB3}" type="slidenum">
              <a:rPr lang="zh-CN" altLang="en-US" smtClean="0"/>
              <a:pPr/>
              <a:t>316</a:t>
            </a:fld>
            <a:endParaRPr lang="en-US" altLang="zh-CN" sz="873">
              <a:solidFill>
                <a:schemeClr val="bg1"/>
              </a:solidFill>
            </a:endParaRPr>
          </a:p>
        </p:txBody>
      </p:sp>
      <p:sp>
        <p:nvSpPr>
          <p:cNvPr id="1015810" name="Rectangle 1028"/>
          <p:cNvSpPr>
            <a:spLocks noGrp="1" noChangeArrowheads="1"/>
          </p:cNvSpPr>
          <p:nvPr>
            <p:ph type="title"/>
          </p:nvPr>
        </p:nvSpPr>
        <p:spPr/>
        <p:txBody>
          <a:bodyPr/>
          <a:lstStyle/>
          <a:p>
            <a:pPr eaLnBrk="1" hangingPunct="1"/>
            <a:r>
              <a:rPr lang="zh-CN" altLang="en-US" dirty="0"/>
              <a:t>13.1 </a:t>
            </a:r>
            <a:r>
              <a:rPr lang="en-US" altLang="zh-CN" dirty="0"/>
              <a:t>C++</a:t>
            </a:r>
            <a:r>
              <a:rPr lang="zh-CN" altLang="en-US" dirty="0"/>
              <a:t>的输入和输出</a:t>
            </a:r>
          </a:p>
        </p:txBody>
      </p:sp>
      <p:sp>
        <p:nvSpPr>
          <p:cNvPr id="671749" name="Rectangle 1029"/>
          <p:cNvSpPr>
            <a:spLocks noGrp="1" noChangeArrowheads="1"/>
          </p:cNvSpPr>
          <p:nvPr>
            <p:ph type="body" idx="1"/>
          </p:nvPr>
        </p:nvSpPr>
        <p:spPr>
          <a:xfrm>
            <a:off x="1438951" y="1537703"/>
            <a:ext cx="6210662" cy="3892217"/>
          </a:xfrm>
        </p:spPr>
        <p:txBody>
          <a:bodyPr/>
          <a:lstStyle/>
          <a:p>
            <a:pPr eaLnBrk="1" hangingPunct="1">
              <a:lnSpc>
                <a:spcPct val="95000"/>
              </a:lnSpc>
              <a:buFont typeface="Wingdings" pitchFamily="2" charset="2"/>
              <a:buNone/>
            </a:pPr>
            <a:r>
              <a:rPr lang="en-US" altLang="zh-CN" sz="2222" dirty="0">
                <a:solidFill>
                  <a:srgbClr val="CC3300"/>
                </a:solidFill>
                <a:ea typeface="黑体" pitchFamily="49" charset="-122"/>
              </a:rPr>
              <a:t>C++</a:t>
            </a:r>
            <a:r>
              <a:rPr lang="zh-CN" altLang="en-US" sz="2222" dirty="0">
                <a:solidFill>
                  <a:srgbClr val="CC3300"/>
                </a:solidFill>
                <a:ea typeface="黑体" pitchFamily="49" charset="-122"/>
              </a:rPr>
              <a:t>的输入与输出</a:t>
            </a:r>
          </a:p>
          <a:p>
            <a:pPr eaLnBrk="1" hangingPunct="1">
              <a:lnSpc>
                <a:spcPct val="95000"/>
              </a:lnSpc>
              <a:buFont typeface="Wingdings" pitchFamily="2" charset="2"/>
              <a:buNone/>
            </a:pPr>
            <a:r>
              <a:rPr lang="zh-CN" altLang="en-US" sz="2222" dirty="0"/>
              <a:t>（1） 对系统指定的</a:t>
            </a:r>
            <a:r>
              <a:rPr lang="zh-CN" altLang="en-US" sz="2222" dirty="0">
                <a:solidFill>
                  <a:srgbClr val="FF0000"/>
                </a:solidFill>
                <a:ea typeface="黑体" pitchFamily="49" charset="-122"/>
              </a:rPr>
              <a:t>标准设备</a:t>
            </a:r>
            <a:r>
              <a:rPr lang="zh-CN" altLang="en-US" sz="2222" dirty="0"/>
              <a:t>的输入和输出。即标准</a:t>
            </a:r>
            <a:r>
              <a:rPr lang="en-US" altLang="zh-CN" sz="2222" dirty="0"/>
              <a:t>I/O。</a:t>
            </a:r>
          </a:p>
          <a:p>
            <a:pPr eaLnBrk="1" hangingPunct="1">
              <a:lnSpc>
                <a:spcPct val="95000"/>
              </a:lnSpc>
              <a:buFont typeface="Wingdings" pitchFamily="2" charset="2"/>
              <a:buNone/>
            </a:pPr>
            <a:r>
              <a:rPr lang="en-US" altLang="zh-CN" sz="2222" dirty="0"/>
              <a:t>（2） </a:t>
            </a:r>
            <a:r>
              <a:rPr lang="zh-CN" altLang="en-US" sz="2222" dirty="0"/>
              <a:t>以外存</a:t>
            </a:r>
            <a:r>
              <a:rPr lang="zh-CN" altLang="en-US" sz="2222" dirty="0">
                <a:solidFill>
                  <a:srgbClr val="FF0000"/>
                </a:solidFill>
                <a:ea typeface="黑体" pitchFamily="49" charset="-122"/>
              </a:rPr>
              <a:t>磁盘文件</a:t>
            </a:r>
            <a:r>
              <a:rPr lang="zh-CN" altLang="en-US" sz="2222" dirty="0"/>
              <a:t>为对象进行输入和输出，即文件</a:t>
            </a:r>
            <a:r>
              <a:rPr lang="en-US" altLang="zh-CN" sz="2222" dirty="0"/>
              <a:t>I/O。</a:t>
            </a:r>
          </a:p>
          <a:p>
            <a:pPr eaLnBrk="1" hangingPunct="1">
              <a:lnSpc>
                <a:spcPct val="95000"/>
              </a:lnSpc>
              <a:buFont typeface="Wingdings" pitchFamily="2" charset="2"/>
              <a:buNone/>
            </a:pPr>
            <a:r>
              <a:rPr lang="en-US" altLang="zh-CN" sz="2222" dirty="0"/>
              <a:t>（3） </a:t>
            </a:r>
            <a:r>
              <a:rPr lang="zh-CN" altLang="en-US" sz="2222" dirty="0"/>
              <a:t>对指定的</a:t>
            </a:r>
            <a:r>
              <a:rPr lang="zh-CN" altLang="en-US" sz="2222" dirty="0">
                <a:solidFill>
                  <a:srgbClr val="FF0000"/>
                </a:solidFill>
                <a:ea typeface="黑体" pitchFamily="49" charset="-122"/>
              </a:rPr>
              <a:t>内存</a:t>
            </a:r>
            <a:r>
              <a:rPr lang="zh-CN" altLang="en-US" sz="2222" dirty="0"/>
              <a:t>空间进行输入和输出。即串</a:t>
            </a:r>
            <a:r>
              <a:rPr lang="en-US" altLang="zh-CN" sz="2222" dirty="0"/>
              <a:t>I/O。</a:t>
            </a:r>
          </a:p>
          <a:p>
            <a:pPr eaLnBrk="1" hangingPunct="1">
              <a:lnSpc>
                <a:spcPct val="100000"/>
              </a:lnSpc>
            </a:pPr>
            <a:r>
              <a:rPr lang="zh-CN" altLang="en-US" sz="2222" dirty="0"/>
              <a:t>输入时，字节流从</a:t>
            </a:r>
            <a:r>
              <a:rPr lang="zh-CN" altLang="en-US" sz="2222" dirty="0">
                <a:solidFill>
                  <a:srgbClr val="FF0000"/>
                </a:solidFill>
              </a:rPr>
              <a:t>输入设备</a:t>
            </a:r>
            <a:r>
              <a:rPr lang="zh-CN" altLang="en-US" sz="2222" dirty="0"/>
              <a:t>(如键盘、磁盘)流向</a:t>
            </a:r>
            <a:r>
              <a:rPr lang="zh-CN" altLang="en-US" sz="2222" dirty="0">
                <a:solidFill>
                  <a:srgbClr val="FF0000"/>
                </a:solidFill>
              </a:rPr>
              <a:t>内存</a:t>
            </a:r>
            <a:r>
              <a:rPr lang="zh-CN" altLang="en-US" sz="2222" dirty="0"/>
              <a:t>；输出时，字节流从</a:t>
            </a:r>
            <a:r>
              <a:rPr lang="zh-CN" altLang="en-US" sz="2222" dirty="0">
                <a:solidFill>
                  <a:srgbClr val="FF0000"/>
                </a:solidFill>
              </a:rPr>
              <a:t>内存</a:t>
            </a:r>
            <a:r>
              <a:rPr lang="zh-CN" altLang="en-US" sz="2222" dirty="0"/>
              <a:t>流向</a:t>
            </a:r>
            <a:r>
              <a:rPr lang="zh-CN" altLang="en-US" sz="2222" dirty="0">
                <a:solidFill>
                  <a:srgbClr val="FF0000"/>
                </a:solidFill>
              </a:rPr>
              <a:t>输出设备</a:t>
            </a:r>
            <a:r>
              <a:rPr lang="zh-CN" altLang="en-US" sz="2222" dirty="0"/>
              <a:t>(如屏幕、打印机、磁盘等)。</a:t>
            </a:r>
          </a:p>
          <a:p>
            <a:pPr eaLnBrk="1" hangingPunct="1">
              <a:lnSpc>
                <a:spcPct val="100000"/>
              </a:lnSpc>
            </a:pPr>
            <a:endParaRPr lang="en-US" altLang="zh-CN" sz="2222" dirty="0"/>
          </a:p>
        </p:txBody>
      </p:sp>
    </p:spTree>
    <p:extLst>
      <p:ext uri="{BB962C8B-B14F-4D97-AF65-F5344CB8AC3E}">
        <p14:creationId xmlns:p14="http://schemas.microsoft.com/office/powerpoint/2010/main" val="1418098973"/>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9905" name="灯片编号占位符 3"/>
          <p:cNvSpPr>
            <a:spLocks noGrp="1"/>
          </p:cNvSpPr>
          <p:nvPr>
            <p:ph type="sldNum" sz="quarter" idx="10"/>
          </p:nvPr>
        </p:nvSpPr>
        <p:spPr bwMode="auto">
          <a:xfrm>
            <a:off x="9120300" y="17463"/>
            <a:ext cx="2400190" cy="431800"/>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6402" tIns="43201" rIns="86402" bIns="43201" numCol="1" anchor="t" anchorCtr="0" compatLnSpc="1">
            <a:prstTxWarp prst="textNoShape">
              <a:avLst/>
            </a:prstTxWarp>
          </a:bodyPr>
          <a:lstStyle>
            <a:defPPr>
              <a:defRPr lang="en-US"/>
            </a:defPPr>
            <a:lvl1pPr algn="r" rtl="0" fontAlgn="base">
              <a:spcBef>
                <a:spcPct val="0"/>
              </a:spcBef>
              <a:spcAft>
                <a:spcPct val="0"/>
              </a:spcAft>
              <a:defRPr kumimoji="1" sz="1100" i="1" kern="1200">
                <a:solidFill>
                  <a:schemeClr val="bg1"/>
                </a:solidFill>
                <a:latin typeface="Times New Roman" pitchFamily="18" charset="0"/>
                <a:ea typeface="宋体" pitchFamily="2" charset="-122"/>
                <a:cs typeface="+mn-cs"/>
              </a:defRPr>
            </a:lvl1pPr>
            <a:lvl2pPr marL="457200" algn="l" rtl="0" fontAlgn="base">
              <a:spcBef>
                <a:spcPct val="0"/>
              </a:spcBef>
              <a:spcAft>
                <a:spcPct val="0"/>
              </a:spcAft>
              <a:defRPr sz="23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3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3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300" kern="1200">
                <a:solidFill>
                  <a:schemeClr val="tx1"/>
                </a:solidFill>
                <a:latin typeface="Times New Roman" pitchFamily="18" charset="0"/>
                <a:ea typeface="宋体" pitchFamily="2" charset="-122"/>
                <a:cs typeface="+mn-cs"/>
              </a:defRPr>
            </a:lvl5pPr>
            <a:lvl6pPr marL="2286000" algn="l" defTabSz="914400" rtl="0" eaLnBrk="1" latinLnBrk="0" hangingPunct="1">
              <a:defRPr sz="2300" kern="1200">
                <a:solidFill>
                  <a:schemeClr val="tx1"/>
                </a:solidFill>
                <a:latin typeface="Times New Roman" pitchFamily="18" charset="0"/>
                <a:ea typeface="宋体" pitchFamily="2" charset="-122"/>
                <a:cs typeface="+mn-cs"/>
              </a:defRPr>
            </a:lvl6pPr>
            <a:lvl7pPr marL="2743200" algn="l" defTabSz="914400" rtl="0" eaLnBrk="1" latinLnBrk="0" hangingPunct="1">
              <a:defRPr sz="2300" kern="1200">
                <a:solidFill>
                  <a:schemeClr val="tx1"/>
                </a:solidFill>
                <a:latin typeface="Times New Roman" pitchFamily="18" charset="0"/>
                <a:ea typeface="宋体" pitchFamily="2" charset="-122"/>
                <a:cs typeface="+mn-cs"/>
              </a:defRPr>
            </a:lvl7pPr>
            <a:lvl8pPr marL="3200400" algn="l" defTabSz="914400" rtl="0" eaLnBrk="1" latinLnBrk="0" hangingPunct="1">
              <a:defRPr sz="2300" kern="1200">
                <a:solidFill>
                  <a:schemeClr val="tx1"/>
                </a:solidFill>
                <a:latin typeface="Times New Roman" pitchFamily="18" charset="0"/>
                <a:ea typeface="宋体" pitchFamily="2" charset="-122"/>
                <a:cs typeface="+mn-cs"/>
              </a:defRPr>
            </a:lvl8pPr>
            <a:lvl9pPr marL="3657600" algn="l" defTabSz="914400" rtl="0" eaLnBrk="1" latinLnBrk="0" hangingPunct="1">
              <a:defRPr sz="2300" kern="1200">
                <a:solidFill>
                  <a:schemeClr val="tx1"/>
                </a:solidFill>
                <a:latin typeface="Times New Roman" pitchFamily="18" charset="0"/>
                <a:ea typeface="宋体" pitchFamily="2" charset="-122"/>
                <a:cs typeface="+mn-cs"/>
              </a:defRPr>
            </a:lvl9pPr>
          </a:lstStyle>
          <a:p>
            <a:fld id="{E9594E6D-784E-442F-A3E3-F1A365275FB3}" type="slidenum">
              <a:rPr lang="zh-CN" altLang="en-US" smtClean="0"/>
              <a:pPr/>
              <a:t>317</a:t>
            </a:fld>
            <a:endParaRPr lang="en-US" altLang="zh-CN" sz="873">
              <a:solidFill>
                <a:schemeClr val="bg1"/>
              </a:solidFill>
            </a:endParaRPr>
          </a:p>
        </p:txBody>
      </p:sp>
      <p:sp>
        <p:nvSpPr>
          <p:cNvPr id="1019906" name="Rectangle 2"/>
          <p:cNvSpPr>
            <a:spLocks noGrp="1" noChangeArrowheads="1"/>
          </p:cNvSpPr>
          <p:nvPr>
            <p:ph type="title"/>
          </p:nvPr>
        </p:nvSpPr>
        <p:spPr/>
        <p:txBody>
          <a:bodyPr/>
          <a:lstStyle/>
          <a:p>
            <a:pPr eaLnBrk="1" hangingPunct="1"/>
            <a:r>
              <a:rPr lang="en-US" altLang="zh-CN" dirty="0"/>
              <a:t>I/O</a:t>
            </a:r>
            <a:r>
              <a:rPr lang="zh-CN" altLang="en-US" dirty="0"/>
              <a:t>流的概念</a:t>
            </a:r>
          </a:p>
        </p:txBody>
      </p:sp>
      <p:sp>
        <p:nvSpPr>
          <p:cNvPr id="1002499" name="Rectangle 3"/>
          <p:cNvSpPr>
            <a:spLocks noGrp="1" noChangeArrowheads="1"/>
          </p:cNvSpPr>
          <p:nvPr>
            <p:ph type="body" idx="1"/>
          </p:nvPr>
        </p:nvSpPr>
        <p:spPr/>
        <p:txBody>
          <a:bodyPr/>
          <a:lstStyle/>
          <a:p>
            <a:pPr eaLnBrk="1" hangingPunct="1">
              <a:lnSpc>
                <a:spcPct val="110000"/>
              </a:lnSpc>
            </a:pPr>
            <a:r>
              <a:rPr lang="zh-CN" altLang="en-US" sz="2064"/>
              <a:t>当程序与外界环境进行信息交换时，存在着两个对象，一个是</a:t>
            </a:r>
            <a:r>
              <a:rPr lang="zh-CN" altLang="en-US" sz="2064">
                <a:solidFill>
                  <a:srgbClr val="FF0000"/>
                </a:solidFill>
              </a:rPr>
              <a:t>程序中的对象</a:t>
            </a:r>
            <a:r>
              <a:rPr lang="zh-CN" altLang="en-US" sz="2064"/>
              <a:t>，另一个是</a:t>
            </a:r>
            <a:r>
              <a:rPr lang="zh-CN" altLang="en-US" sz="2064">
                <a:solidFill>
                  <a:srgbClr val="FF0000"/>
                </a:solidFill>
              </a:rPr>
              <a:t>文件对象</a:t>
            </a:r>
            <a:r>
              <a:rPr lang="zh-CN" altLang="en-US" sz="2064"/>
              <a:t>。</a:t>
            </a:r>
          </a:p>
          <a:p>
            <a:pPr eaLnBrk="1" hangingPunct="1">
              <a:lnSpc>
                <a:spcPct val="110000"/>
              </a:lnSpc>
            </a:pPr>
            <a:r>
              <a:rPr lang="zh-CN" altLang="en-US" sz="2064"/>
              <a:t>流是一种抽象，它负责在数据的</a:t>
            </a:r>
            <a:r>
              <a:rPr lang="zh-CN" altLang="en-US" sz="2064">
                <a:solidFill>
                  <a:srgbClr val="FF0000"/>
                </a:solidFill>
              </a:rPr>
              <a:t>生产者</a:t>
            </a:r>
            <a:r>
              <a:rPr lang="zh-CN" altLang="en-US" sz="2064"/>
              <a:t>和数据的</a:t>
            </a:r>
            <a:r>
              <a:rPr lang="zh-CN" altLang="en-US" sz="2064">
                <a:solidFill>
                  <a:srgbClr val="FF0000"/>
                </a:solidFill>
              </a:rPr>
              <a:t>消费者</a:t>
            </a:r>
            <a:r>
              <a:rPr lang="zh-CN" altLang="en-US" sz="2064"/>
              <a:t>之间建立联系，并管理数据的流动。</a:t>
            </a:r>
          </a:p>
          <a:p>
            <a:pPr eaLnBrk="1" hangingPunct="1">
              <a:lnSpc>
                <a:spcPct val="110000"/>
              </a:lnSpc>
            </a:pPr>
            <a:r>
              <a:rPr lang="zh-CN" altLang="en-US" sz="2064"/>
              <a:t>程序建立一个</a:t>
            </a:r>
            <a:r>
              <a:rPr lang="zh-CN" altLang="en-US" sz="2064">
                <a:solidFill>
                  <a:srgbClr val="FF0000"/>
                </a:solidFill>
              </a:rPr>
              <a:t>流对象</a:t>
            </a:r>
            <a:r>
              <a:rPr lang="zh-CN" altLang="en-US" sz="2064"/>
              <a:t>，并指定这个流对象与某个文件对象建立连接，程序操作流对象，流对象通过文件系统对所连接的文件对象产生作用。</a:t>
            </a:r>
          </a:p>
          <a:p>
            <a:pPr eaLnBrk="1" hangingPunct="1">
              <a:lnSpc>
                <a:spcPct val="110000"/>
              </a:lnSpc>
            </a:pPr>
            <a:r>
              <a:rPr lang="zh-CN" altLang="en-US" sz="2064">
                <a:solidFill>
                  <a:srgbClr val="006600"/>
                </a:solidFill>
              </a:rPr>
              <a:t>读操作</a:t>
            </a:r>
            <a:r>
              <a:rPr lang="zh-CN" altLang="en-US" sz="2064"/>
              <a:t>在流数据抽象中被称为（从流中）</a:t>
            </a:r>
            <a:r>
              <a:rPr lang="zh-CN" altLang="en-US" sz="2064">
                <a:solidFill>
                  <a:srgbClr val="FF0000"/>
                </a:solidFill>
              </a:rPr>
              <a:t>提取</a:t>
            </a:r>
            <a:r>
              <a:rPr lang="zh-CN" altLang="en-US" sz="2064"/>
              <a:t>，</a:t>
            </a:r>
            <a:r>
              <a:rPr lang="zh-CN" altLang="en-US" sz="2064">
                <a:solidFill>
                  <a:srgbClr val="006600"/>
                </a:solidFill>
              </a:rPr>
              <a:t>写操作</a:t>
            </a:r>
            <a:r>
              <a:rPr lang="zh-CN" altLang="en-US" sz="2064"/>
              <a:t>被称为（向流中）</a:t>
            </a:r>
            <a:r>
              <a:rPr lang="zh-CN" altLang="en-US" sz="2064">
                <a:solidFill>
                  <a:srgbClr val="FF0000"/>
                </a:solidFill>
              </a:rPr>
              <a:t>插入</a:t>
            </a:r>
            <a:r>
              <a:rPr lang="zh-CN" altLang="en-US" sz="2064"/>
              <a:t>。</a:t>
            </a:r>
            <a:endParaRPr lang="zh-CN" altLang="en-US" sz="1905"/>
          </a:p>
        </p:txBody>
      </p:sp>
    </p:spTree>
    <p:extLst>
      <p:ext uri="{BB962C8B-B14F-4D97-AF65-F5344CB8AC3E}">
        <p14:creationId xmlns:p14="http://schemas.microsoft.com/office/powerpoint/2010/main" val="1203792095"/>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8426" name="Group 634">
            <a:extLst>
              <a:ext uri="{FF2B5EF4-FFF2-40B4-BE49-F238E27FC236}">
                <a16:creationId xmlns:a16="http://schemas.microsoft.com/office/drawing/2014/main" id="{7ADF0961-63CA-A54E-80FF-3A19AE1C90A5}"/>
              </a:ext>
            </a:extLst>
          </p:cNvPr>
          <p:cNvGraphicFramePr>
            <a:graphicFrameLocks noGrp="1"/>
          </p:cNvGraphicFramePr>
          <p:nvPr/>
        </p:nvGraphicFramePr>
        <p:xfrm>
          <a:off x="1421656" y="2307451"/>
          <a:ext cx="6367366" cy="3461096"/>
        </p:xfrm>
        <a:graphic>
          <a:graphicData uri="http://schemas.openxmlformats.org/drawingml/2006/table">
            <a:tbl>
              <a:tblPr/>
              <a:tblGrid>
                <a:gridCol w="1854965">
                  <a:extLst>
                    <a:ext uri="{9D8B030D-6E8A-4147-A177-3AD203B41FA5}">
                      <a16:colId xmlns:a16="http://schemas.microsoft.com/office/drawing/2014/main" val="2167191819"/>
                    </a:ext>
                  </a:extLst>
                </a:gridCol>
                <a:gridCol w="50006">
                  <a:extLst>
                    <a:ext uri="{9D8B030D-6E8A-4147-A177-3AD203B41FA5}">
                      <a16:colId xmlns:a16="http://schemas.microsoft.com/office/drawing/2014/main" val="2787884925"/>
                    </a:ext>
                  </a:extLst>
                </a:gridCol>
                <a:gridCol w="3195589">
                  <a:extLst>
                    <a:ext uri="{9D8B030D-6E8A-4147-A177-3AD203B41FA5}">
                      <a16:colId xmlns:a16="http://schemas.microsoft.com/office/drawing/2014/main" val="1559054382"/>
                    </a:ext>
                  </a:extLst>
                </a:gridCol>
                <a:gridCol w="1266806">
                  <a:extLst>
                    <a:ext uri="{9D8B030D-6E8A-4147-A177-3AD203B41FA5}">
                      <a16:colId xmlns:a16="http://schemas.microsoft.com/office/drawing/2014/main" val="1928664227"/>
                    </a:ext>
                  </a:extLst>
                </a:gridCol>
              </a:tblGrid>
              <a:tr h="257171">
                <a:tc>
                  <a:txBody>
                    <a:bodyPr/>
                    <a:lstStyle>
                      <a:lvl1pPr>
                        <a:spcBef>
                          <a:spcPct val="20000"/>
                        </a:spcBef>
                        <a:buClr>
                          <a:schemeClr val="hlink"/>
                        </a:buClr>
                        <a:buSzPct val="60000"/>
                        <a:buFont typeface="Wingdings" pitchFamily="2" charset="2"/>
                        <a:defRPr sz="2400" b="1">
                          <a:solidFill>
                            <a:schemeClr val="tx2"/>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itchFamily="2" charset="2"/>
                        <a:defRPr sz="2000" b="1">
                          <a:solidFill>
                            <a:schemeClr val="tx2"/>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hlink"/>
                        </a:buClr>
                        <a:buSzPct val="60000"/>
                        <a:buFont typeface="Wingdings" pitchFamily="2" charset="2"/>
                        <a:buNone/>
                        <a:tabLst/>
                      </a:pPr>
                      <a:r>
                        <a:rPr kumimoji="0" lang="zh-CN" altLang="en-US" sz="1500" b="1" i="0" u="none" strike="noStrike" cap="none" normalizeH="0" baseline="0">
                          <a:ln>
                            <a:noFill/>
                          </a:ln>
                          <a:solidFill>
                            <a:schemeClr val="tx2"/>
                          </a:solidFill>
                          <a:effectLst/>
                          <a:latin typeface="宋体" panose="02010600030101010101" pitchFamily="2" charset="-122"/>
                          <a:ea typeface="宋体" panose="02010600030101010101" pitchFamily="2" charset="-122"/>
                        </a:rPr>
                        <a:t>类</a:t>
                      </a:r>
                      <a:r>
                        <a:rPr kumimoji="0" lang="zh-CN" altLang="en-US" sz="15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   </a:t>
                      </a:r>
                      <a:r>
                        <a:rPr kumimoji="0" lang="zh-CN" altLang="en-US" sz="1500" b="1" i="0" u="none" strike="noStrike" cap="none" normalizeH="0" baseline="0">
                          <a:ln>
                            <a:noFill/>
                          </a:ln>
                          <a:solidFill>
                            <a:schemeClr val="tx2"/>
                          </a:solidFill>
                          <a:effectLst/>
                          <a:latin typeface="宋体" panose="02010600030101010101" pitchFamily="2" charset="-122"/>
                          <a:ea typeface="宋体" panose="02010600030101010101" pitchFamily="2" charset="-122"/>
                        </a:rPr>
                        <a:t>名</a:t>
                      </a:r>
                      <a:endParaRPr kumimoji="0" lang="zh-CN" altLang="en-US" sz="1500" b="1"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L="13500" marR="13500" marT="0" marB="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buClr>
                          <a:schemeClr val="hlink"/>
                        </a:buClr>
                        <a:buSzPct val="60000"/>
                        <a:buFont typeface="Wingdings" pitchFamily="2" charset="2"/>
                        <a:defRPr sz="2400" b="1">
                          <a:solidFill>
                            <a:schemeClr val="tx2"/>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itchFamily="2" charset="2"/>
                        <a:defRPr sz="2000" b="1">
                          <a:solidFill>
                            <a:schemeClr val="tx2"/>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hlink"/>
                        </a:buClr>
                        <a:buSzPct val="60000"/>
                        <a:buFont typeface="Wingdings" pitchFamily="2" charset="2"/>
                        <a:buNone/>
                        <a:tabLst/>
                      </a:pPr>
                      <a:r>
                        <a:rPr kumimoji="0" lang="zh-CN" altLang="en-US" sz="1500" b="1" i="0" u="none" strike="noStrike" cap="none" normalizeH="0" baseline="0">
                          <a:ln>
                            <a:noFill/>
                          </a:ln>
                          <a:solidFill>
                            <a:schemeClr val="tx2"/>
                          </a:solidFill>
                          <a:effectLst/>
                          <a:latin typeface="宋体" panose="02010600030101010101" pitchFamily="2" charset="-122"/>
                          <a:ea typeface="宋体" panose="02010600030101010101" pitchFamily="2" charset="-122"/>
                        </a:rPr>
                        <a:t>说</a:t>
                      </a:r>
                      <a:r>
                        <a:rPr kumimoji="0" lang="zh-CN" altLang="en-US" sz="15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              </a:t>
                      </a:r>
                      <a:r>
                        <a:rPr kumimoji="0" lang="zh-CN" altLang="en-US" sz="1500" b="1" i="0" u="none" strike="noStrike" cap="none" normalizeH="0" baseline="0">
                          <a:ln>
                            <a:noFill/>
                          </a:ln>
                          <a:solidFill>
                            <a:schemeClr val="tx2"/>
                          </a:solidFill>
                          <a:effectLst/>
                          <a:latin typeface="宋体" panose="02010600030101010101" pitchFamily="2" charset="-122"/>
                          <a:ea typeface="宋体" panose="02010600030101010101" pitchFamily="2" charset="-122"/>
                        </a:rPr>
                        <a:t>明</a:t>
                      </a:r>
                      <a:endParaRPr kumimoji="0" lang="zh-CN" altLang="en-US" sz="1500" b="1"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L="13500" marR="13500" marT="0" marB="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spcBef>
                          <a:spcPct val="20000"/>
                        </a:spcBef>
                        <a:buClr>
                          <a:schemeClr val="hlink"/>
                        </a:buClr>
                        <a:buSzPct val="60000"/>
                        <a:buFont typeface="Wingdings" pitchFamily="2" charset="2"/>
                        <a:defRPr sz="2400" b="1">
                          <a:solidFill>
                            <a:schemeClr val="tx2"/>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itchFamily="2" charset="2"/>
                        <a:defRPr sz="2000" b="1">
                          <a:solidFill>
                            <a:schemeClr val="tx2"/>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hlink"/>
                        </a:buClr>
                        <a:buSzPct val="60000"/>
                        <a:buFont typeface="Wingdings" pitchFamily="2" charset="2"/>
                        <a:buNone/>
                        <a:tabLst/>
                      </a:pPr>
                      <a:r>
                        <a:rPr kumimoji="0" lang="zh-CN" altLang="en-US" sz="1500" b="1" i="0" u="none" strike="noStrike" cap="none" normalizeH="0" baseline="0">
                          <a:ln>
                            <a:noFill/>
                          </a:ln>
                          <a:solidFill>
                            <a:schemeClr val="tx2"/>
                          </a:solidFill>
                          <a:effectLst/>
                          <a:latin typeface="宋体" panose="02010600030101010101" pitchFamily="2" charset="-122"/>
                          <a:ea typeface="宋体" panose="02010600030101010101" pitchFamily="2" charset="-122"/>
                        </a:rPr>
                        <a:t>包含头文件</a:t>
                      </a:r>
                      <a:endParaRPr kumimoji="0" lang="zh-CN" altLang="en-US" sz="1500" b="1"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L="13500" marR="13500" marT="0" marB="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89722187"/>
                  </a:ext>
                </a:extLst>
              </a:tr>
              <a:tr h="258362">
                <a:tc gridSpan="4">
                  <a:txBody>
                    <a:bodyPr/>
                    <a:lstStyle>
                      <a:lvl1pPr>
                        <a:spcBef>
                          <a:spcPct val="20000"/>
                        </a:spcBef>
                        <a:buClr>
                          <a:schemeClr val="hlink"/>
                        </a:buClr>
                        <a:buSzPct val="60000"/>
                        <a:buFont typeface="Wingdings" pitchFamily="2" charset="2"/>
                        <a:defRPr sz="2400" b="1">
                          <a:solidFill>
                            <a:schemeClr val="tx2"/>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itchFamily="2" charset="2"/>
                        <a:defRPr sz="2000" b="1">
                          <a:solidFill>
                            <a:schemeClr val="tx2"/>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hlink"/>
                        </a:buClr>
                        <a:buSzPct val="60000"/>
                        <a:buFont typeface="Wingdings" pitchFamily="2" charset="2"/>
                        <a:buNone/>
                        <a:tabLst/>
                      </a:pPr>
                      <a:r>
                        <a:rPr kumimoji="0" lang="zh-CN" altLang="en-US" sz="1500" b="1" i="0" u="none" strike="noStrike" cap="none" normalizeH="0" baseline="0">
                          <a:ln>
                            <a:noFill/>
                          </a:ln>
                          <a:solidFill>
                            <a:schemeClr val="hlink"/>
                          </a:solidFill>
                          <a:effectLst/>
                          <a:latin typeface="宋体" panose="02010600030101010101" pitchFamily="2" charset="-122"/>
                          <a:ea typeface="宋体" panose="02010600030101010101" pitchFamily="2" charset="-122"/>
                        </a:rPr>
                        <a:t>抽象流基类</a:t>
                      </a:r>
                      <a:endParaRPr kumimoji="0" lang="zh-CN" altLang="en-US" sz="1500" b="1" i="0" u="none" strike="noStrike" cap="none" normalizeH="0" baseline="0">
                        <a:ln>
                          <a:noFill/>
                        </a:ln>
                        <a:solidFill>
                          <a:schemeClr val="hlink"/>
                        </a:solidFill>
                        <a:effectLst/>
                        <a:latin typeface="Times New Roman" panose="02020603050405020304" pitchFamily="18" charset="0"/>
                        <a:ea typeface="宋体" panose="02010600030101010101" pitchFamily="2" charset="-122"/>
                      </a:endParaRPr>
                    </a:p>
                  </a:txBody>
                  <a:tcPr marL="13500" marR="13500" marT="0" marB="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035557432"/>
                  </a:ext>
                </a:extLst>
              </a:tr>
              <a:tr h="257171">
                <a:tc>
                  <a:txBody>
                    <a:bodyPr/>
                    <a:lstStyle>
                      <a:lvl1pPr>
                        <a:spcBef>
                          <a:spcPct val="20000"/>
                        </a:spcBef>
                        <a:buClr>
                          <a:schemeClr val="hlink"/>
                        </a:buClr>
                        <a:buSzPct val="60000"/>
                        <a:buFont typeface="Wingdings" pitchFamily="2" charset="2"/>
                        <a:defRPr sz="2400" b="1">
                          <a:solidFill>
                            <a:schemeClr val="tx2"/>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itchFamily="2" charset="2"/>
                        <a:defRPr sz="2000" b="1">
                          <a:solidFill>
                            <a:schemeClr val="tx2"/>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hlink"/>
                        </a:buClr>
                        <a:buSzPct val="60000"/>
                        <a:buFont typeface="Wingdings" pitchFamily="2" charset="2"/>
                        <a:buNone/>
                        <a:tabLst/>
                      </a:pPr>
                      <a:r>
                        <a:rPr kumimoji="0" lang="en-US" altLang="zh-CN" sz="15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ios</a:t>
                      </a:r>
                    </a:p>
                  </a:txBody>
                  <a:tcPr marL="13500" marR="13500" marT="0" marB="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buClr>
                          <a:schemeClr val="hlink"/>
                        </a:buClr>
                        <a:buSzPct val="60000"/>
                        <a:buFont typeface="Wingdings" pitchFamily="2" charset="2"/>
                        <a:defRPr sz="2400" b="1">
                          <a:solidFill>
                            <a:schemeClr val="tx2"/>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itchFamily="2" charset="2"/>
                        <a:defRPr sz="2000" b="1">
                          <a:solidFill>
                            <a:schemeClr val="tx2"/>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hlink"/>
                        </a:buClr>
                        <a:buSzPct val="60000"/>
                        <a:buFont typeface="Wingdings" pitchFamily="2" charset="2"/>
                        <a:buNone/>
                        <a:tabLst/>
                      </a:pPr>
                      <a:r>
                        <a:rPr kumimoji="0" lang="zh-CN" altLang="en-US" sz="1500" b="1" i="0" u="none" strike="noStrike" cap="none" normalizeH="0" baseline="0">
                          <a:ln>
                            <a:noFill/>
                          </a:ln>
                          <a:solidFill>
                            <a:schemeClr val="tx2"/>
                          </a:solidFill>
                          <a:effectLst/>
                          <a:latin typeface="宋体" panose="02010600030101010101" pitchFamily="2" charset="-122"/>
                          <a:ea typeface="宋体" panose="02010600030101010101" pitchFamily="2" charset="-122"/>
                        </a:rPr>
                        <a:t>所有输入输出流类的基类</a:t>
                      </a:r>
                      <a:endParaRPr kumimoji="0" lang="zh-CN" altLang="en-US" sz="1500" b="1"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L="13500" marR="13500" marT="0" marB="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spcBef>
                          <a:spcPct val="20000"/>
                        </a:spcBef>
                        <a:buClr>
                          <a:schemeClr val="hlink"/>
                        </a:buClr>
                        <a:buSzPct val="60000"/>
                        <a:buFont typeface="Wingdings" pitchFamily="2" charset="2"/>
                        <a:defRPr sz="2400" b="1">
                          <a:solidFill>
                            <a:schemeClr val="tx2"/>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itchFamily="2" charset="2"/>
                        <a:defRPr sz="2000" b="1">
                          <a:solidFill>
                            <a:schemeClr val="tx2"/>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hlink"/>
                        </a:buClr>
                        <a:buSzPct val="60000"/>
                        <a:buFont typeface="Wingdings" pitchFamily="2" charset="2"/>
                        <a:buNone/>
                        <a:tabLst/>
                      </a:pPr>
                      <a:r>
                        <a:rPr kumimoji="0" lang="en-US" altLang="zh-CN" sz="15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ios.h</a:t>
                      </a:r>
                    </a:p>
                  </a:txBody>
                  <a:tcPr marL="13500" marR="13500" marT="0" marB="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72786917"/>
                  </a:ext>
                </a:extLst>
              </a:tr>
              <a:tr h="258362">
                <a:tc gridSpan="4">
                  <a:txBody>
                    <a:bodyPr/>
                    <a:lstStyle>
                      <a:lvl1pPr>
                        <a:spcBef>
                          <a:spcPct val="20000"/>
                        </a:spcBef>
                        <a:buClr>
                          <a:schemeClr val="hlink"/>
                        </a:buClr>
                        <a:buSzPct val="60000"/>
                        <a:buFont typeface="Wingdings" pitchFamily="2" charset="2"/>
                        <a:defRPr sz="2400" b="1">
                          <a:solidFill>
                            <a:schemeClr val="tx2"/>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itchFamily="2" charset="2"/>
                        <a:defRPr sz="2000" b="1">
                          <a:solidFill>
                            <a:schemeClr val="tx2"/>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hlink"/>
                        </a:buClr>
                        <a:buSzPct val="60000"/>
                        <a:buFont typeface="Wingdings" pitchFamily="2" charset="2"/>
                        <a:buNone/>
                        <a:tabLst/>
                      </a:pPr>
                      <a:r>
                        <a:rPr kumimoji="0" lang="zh-CN" altLang="en-US" sz="1500" b="1" i="0" u="none" strike="noStrike" cap="none" normalizeH="0" baseline="0">
                          <a:ln>
                            <a:noFill/>
                          </a:ln>
                          <a:solidFill>
                            <a:schemeClr val="hlink"/>
                          </a:solidFill>
                          <a:effectLst/>
                          <a:latin typeface="宋体" panose="02010600030101010101" pitchFamily="2" charset="-122"/>
                          <a:ea typeface="宋体" panose="02010600030101010101" pitchFamily="2" charset="-122"/>
                        </a:rPr>
                        <a:t>输入流类</a:t>
                      </a:r>
                      <a:endParaRPr kumimoji="0" lang="zh-CN" altLang="en-US" sz="1500" b="1" i="0" u="none" strike="noStrike" cap="none" normalizeH="0" baseline="0">
                        <a:ln>
                          <a:noFill/>
                        </a:ln>
                        <a:solidFill>
                          <a:schemeClr val="hlink"/>
                        </a:solidFill>
                        <a:effectLst/>
                        <a:latin typeface="Times New Roman" panose="02020603050405020304" pitchFamily="18" charset="0"/>
                        <a:ea typeface="宋体" panose="02010600030101010101" pitchFamily="2" charset="-122"/>
                      </a:endParaRPr>
                    </a:p>
                  </a:txBody>
                  <a:tcPr marL="13500" marR="13500" marT="0" marB="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326363926"/>
                  </a:ext>
                </a:extLst>
              </a:tr>
              <a:tr h="257171">
                <a:tc>
                  <a:txBody>
                    <a:bodyPr/>
                    <a:lstStyle>
                      <a:lvl1pPr>
                        <a:spcBef>
                          <a:spcPct val="20000"/>
                        </a:spcBef>
                        <a:buClr>
                          <a:schemeClr val="hlink"/>
                        </a:buClr>
                        <a:buSzPct val="60000"/>
                        <a:buFont typeface="Wingdings" pitchFamily="2" charset="2"/>
                        <a:defRPr sz="2400" b="1">
                          <a:solidFill>
                            <a:schemeClr val="tx2"/>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itchFamily="2" charset="2"/>
                        <a:defRPr sz="2000" b="1">
                          <a:solidFill>
                            <a:schemeClr val="tx2"/>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hlink"/>
                        </a:buClr>
                        <a:buSzPct val="60000"/>
                        <a:buFont typeface="Wingdings" pitchFamily="2" charset="2"/>
                        <a:buNone/>
                        <a:tabLst/>
                      </a:pPr>
                      <a:r>
                        <a:rPr kumimoji="0" lang="en-US" altLang="zh-CN" sz="15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istream</a:t>
                      </a:r>
                    </a:p>
                  </a:txBody>
                  <a:tcPr marL="13500" marR="13500" marT="0" marB="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buClr>
                          <a:schemeClr val="hlink"/>
                        </a:buClr>
                        <a:buSzPct val="60000"/>
                        <a:buFont typeface="Wingdings" pitchFamily="2" charset="2"/>
                        <a:defRPr sz="2400" b="1">
                          <a:solidFill>
                            <a:schemeClr val="tx2"/>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itchFamily="2" charset="2"/>
                        <a:defRPr sz="2000" b="1">
                          <a:solidFill>
                            <a:schemeClr val="tx2"/>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hlink"/>
                        </a:buClr>
                        <a:buSzPct val="60000"/>
                        <a:buFont typeface="Wingdings" pitchFamily="2" charset="2"/>
                        <a:buNone/>
                        <a:tabLst/>
                      </a:pPr>
                      <a:r>
                        <a:rPr kumimoji="0" lang="zh-CN" altLang="en-US" sz="1500" b="1" i="0" u="none" strike="noStrike" cap="none" normalizeH="0" baseline="0">
                          <a:ln>
                            <a:noFill/>
                          </a:ln>
                          <a:solidFill>
                            <a:schemeClr val="tx2"/>
                          </a:solidFill>
                          <a:effectLst/>
                          <a:latin typeface="宋体" panose="02010600030101010101" pitchFamily="2" charset="-122"/>
                          <a:ea typeface="宋体" panose="02010600030101010101" pitchFamily="2" charset="-122"/>
                        </a:rPr>
                        <a:t>通用输入流类和其他输入流的基类</a:t>
                      </a:r>
                      <a:endParaRPr kumimoji="0" lang="zh-CN" altLang="en-US" sz="1500" b="1"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L="13500" marR="13500" marT="0" marB="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spcBef>
                          <a:spcPct val="20000"/>
                        </a:spcBef>
                        <a:buClr>
                          <a:schemeClr val="hlink"/>
                        </a:buClr>
                        <a:buSzPct val="60000"/>
                        <a:buFont typeface="Wingdings" pitchFamily="2" charset="2"/>
                        <a:defRPr sz="2400" b="1">
                          <a:solidFill>
                            <a:schemeClr val="tx2"/>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itchFamily="2" charset="2"/>
                        <a:defRPr sz="2000" b="1">
                          <a:solidFill>
                            <a:schemeClr val="tx2"/>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hlink"/>
                        </a:buClr>
                        <a:buSzPct val="60000"/>
                        <a:buFont typeface="Wingdings" pitchFamily="2" charset="2"/>
                        <a:buNone/>
                        <a:tabLst/>
                      </a:pPr>
                      <a:r>
                        <a:rPr kumimoji="0" lang="en-US" altLang="zh-CN" sz="15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iostream.h</a:t>
                      </a:r>
                    </a:p>
                  </a:txBody>
                  <a:tcPr marL="13500" marR="13500" marT="0" marB="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72612330"/>
                  </a:ext>
                </a:extLst>
              </a:tr>
              <a:tr h="257171">
                <a:tc>
                  <a:txBody>
                    <a:bodyPr/>
                    <a:lstStyle>
                      <a:lvl1pPr>
                        <a:spcBef>
                          <a:spcPct val="20000"/>
                        </a:spcBef>
                        <a:buClr>
                          <a:schemeClr val="hlink"/>
                        </a:buClr>
                        <a:buSzPct val="60000"/>
                        <a:buFont typeface="Wingdings" pitchFamily="2" charset="2"/>
                        <a:defRPr sz="2400" b="1">
                          <a:solidFill>
                            <a:schemeClr val="tx2"/>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itchFamily="2" charset="2"/>
                        <a:defRPr sz="2000" b="1">
                          <a:solidFill>
                            <a:schemeClr val="tx2"/>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hlink"/>
                        </a:buClr>
                        <a:buSzPct val="60000"/>
                        <a:buFont typeface="Wingdings" pitchFamily="2" charset="2"/>
                        <a:buNone/>
                        <a:tabLst/>
                      </a:pPr>
                      <a:r>
                        <a:rPr kumimoji="0" lang="en-US" altLang="zh-CN" sz="15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ifstream</a:t>
                      </a:r>
                    </a:p>
                  </a:txBody>
                  <a:tcPr marL="13500" marR="13500" marT="0" marB="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buClr>
                          <a:schemeClr val="hlink"/>
                        </a:buClr>
                        <a:buSzPct val="60000"/>
                        <a:buFont typeface="Wingdings" pitchFamily="2" charset="2"/>
                        <a:defRPr sz="2400" b="1">
                          <a:solidFill>
                            <a:schemeClr val="tx2"/>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itchFamily="2" charset="2"/>
                        <a:defRPr sz="2000" b="1">
                          <a:solidFill>
                            <a:schemeClr val="tx2"/>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hlink"/>
                        </a:buClr>
                        <a:buSzPct val="60000"/>
                        <a:buFont typeface="Wingdings" pitchFamily="2" charset="2"/>
                        <a:buNone/>
                        <a:tabLst/>
                      </a:pPr>
                      <a:r>
                        <a:rPr kumimoji="0" lang="zh-CN" altLang="en-US" sz="1500" b="1" i="0" u="none" strike="noStrike" cap="none" normalizeH="0" baseline="0">
                          <a:ln>
                            <a:noFill/>
                          </a:ln>
                          <a:solidFill>
                            <a:schemeClr val="tx2"/>
                          </a:solidFill>
                          <a:effectLst/>
                          <a:latin typeface="宋体" panose="02010600030101010101" pitchFamily="2" charset="-122"/>
                          <a:ea typeface="宋体" panose="02010600030101010101" pitchFamily="2" charset="-122"/>
                        </a:rPr>
                        <a:t>输入文件流类</a:t>
                      </a:r>
                      <a:endParaRPr kumimoji="0" lang="zh-CN" altLang="en-US" sz="1500" b="1"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L="13500" marR="13500" marT="0" marB="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spcBef>
                          <a:spcPct val="20000"/>
                        </a:spcBef>
                        <a:buClr>
                          <a:schemeClr val="hlink"/>
                        </a:buClr>
                        <a:buSzPct val="60000"/>
                        <a:buFont typeface="Wingdings" pitchFamily="2" charset="2"/>
                        <a:defRPr sz="2400" b="1">
                          <a:solidFill>
                            <a:schemeClr val="tx2"/>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itchFamily="2" charset="2"/>
                        <a:defRPr sz="2000" b="1">
                          <a:solidFill>
                            <a:schemeClr val="tx2"/>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hlink"/>
                        </a:buClr>
                        <a:buSzPct val="60000"/>
                        <a:buFont typeface="Wingdings" pitchFamily="2" charset="2"/>
                        <a:buNone/>
                        <a:tabLst/>
                      </a:pPr>
                      <a:r>
                        <a:rPr kumimoji="0" lang="en-US" altLang="zh-CN" sz="15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fstream.h</a:t>
                      </a:r>
                    </a:p>
                  </a:txBody>
                  <a:tcPr marL="13500" marR="13500" marT="0" marB="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8605506"/>
                  </a:ext>
                </a:extLst>
              </a:tr>
              <a:tr h="258362">
                <a:tc>
                  <a:txBody>
                    <a:bodyPr/>
                    <a:lstStyle>
                      <a:lvl1pPr>
                        <a:spcBef>
                          <a:spcPct val="20000"/>
                        </a:spcBef>
                        <a:buClr>
                          <a:schemeClr val="hlink"/>
                        </a:buClr>
                        <a:buSzPct val="60000"/>
                        <a:buFont typeface="Wingdings" pitchFamily="2" charset="2"/>
                        <a:defRPr sz="2400" b="1">
                          <a:solidFill>
                            <a:schemeClr val="tx2"/>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itchFamily="2" charset="2"/>
                        <a:defRPr sz="2000" b="1">
                          <a:solidFill>
                            <a:schemeClr val="tx2"/>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hlink"/>
                        </a:buClr>
                        <a:buSzPct val="60000"/>
                        <a:buFont typeface="Wingdings" pitchFamily="2" charset="2"/>
                        <a:buNone/>
                        <a:tabLst/>
                      </a:pPr>
                      <a:r>
                        <a:rPr kumimoji="0" lang="en-US" altLang="zh-CN" sz="15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istrstream</a:t>
                      </a:r>
                    </a:p>
                  </a:txBody>
                  <a:tcPr marL="13500" marR="13500" marT="0" marB="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buClr>
                          <a:schemeClr val="hlink"/>
                        </a:buClr>
                        <a:buSzPct val="60000"/>
                        <a:buFont typeface="Wingdings" pitchFamily="2" charset="2"/>
                        <a:defRPr sz="2400" b="1">
                          <a:solidFill>
                            <a:schemeClr val="tx2"/>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itchFamily="2" charset="2"/>
                        <a:defRPr sz="2000" b="1">
                          <a:solidFill>
                            <a:schemeClr val="tx2"/>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hlink"/>
                        </a:buClr>
                        <a:buSzPct val="60000"/>
                        <a:buFont typeface="Wingdings" pitchFamily="2" charset="2"/>
                        <a:buNone/>
                        <a:tabLst/>
                      </a:pPr>
                      <a:r>
                        <a:rPr kumimoji="0" lang="zh-CN" altLang="en-US" sz="1500" b="1" i="0" u="none" strike="noStrike" cap="none" normalizeH="0" baseline="0">
                          <a:ln>
                            <a:noFill/>
                          </a:ln>
                          <a:solidFill>
                            <a:schemeClr val="tx2"/>
                          </a:solidFill>
                          <a:effectLst/>
                          <a:latin typeface="宋体" panose="02010600030101010101" pitchFamily="2" charset="-122"/>
                          <a:ea typeface="宋体" panose="02010600030101010101" pitchFamily="2" charset="-122"/>
                        </a:rPr>
                        <a:t>输入字符串流类</a:t>
                      </a:r>
                      <a:endParaRPr kumimoji="0" lang="zh-CN" altLang="en-US" sz="1500" b="1"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L="13500" marR="13500" marT="0" marB="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spcBef>
                          <a:spcPct val="20000"/>
                        </a:spcBef>
                        <a:buClr>
                          <a:schemeClr val="hlink"/>
                        </a:buClr>
                        <a:buSzPct val="60000"/>
                        <a:buFont typeface="Wingdings" pitchFamily="2" charset="2"/>
                        <a:defRPr sz="2400" b="1">
                          <a:solidFill>
                            <a:schemeClr val="tx2"/>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itchFamily="2" charset="2"/>
                        <a:defRPr sz="2000" b="1">
                          <a:solidFill>
                            <a:schemeClr val="tx2"/>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hlink"/>
                        </a:buClr>
                        <a:buSzPct val="60000"/>
                        <a:buFont typeface="Wingdings" pitchFamily="2" charset="2"/>
                        <a:buNone/>
                        <a:tabLst/>
                      </a:pPr>
                      <a:r>
                        <a:rPr kumimoji="0" lang="en-US" altLang="zh-CN" sz="15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strstrea.h</a:t>
                      </a:r>
                    </a:p>
                  </a:txBody>
                  <a:tcPr marL="13500" marR="13500" marT="0" marB="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26577877"/>
                  </a:ext>
                </a:extLst>
              </a:tr>
              <a:tr h="313130">
                <a:tc>
                  <a:txBody>
                    <a:bodyPr/>
                    <a:lstStyle>
                      <a:lvl1pPr>
                        <a:spcBef>
                          <a:spcPct val="20000"/>
                        </a:spcBef>
                        <a:buClr>
                          <a:schemeClr val="hlink"/>
                        </a:buClr>
                        <a:buSzPct val="60000"/>
                        <a:buFont typeface="Wingdings" pitchFamily="2" charset="2"/>
                        <a:defRPr sz="2400" b="1">
                          <a:solidFill>
                            <a:schemeClr val="tx2"/>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itchFamily="2" charset="2"/>
                        <a:defRPr sz="2000" b="1">
                          <a:solidFill>
                            <a:schemeClr val="tx2"/>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hlink"/>
                        </a:buClr>
                        <a:buSzPct val="60000"/>
                        <a:buFont typeface="Wingdings" pitchFamily="2" charset="2"/>
                        <a:buNone/>
                        <a:tabLst/>
                      </a:pPr>
                      <a:r>
                        <a:rPr kumimoji="0" lang="en-US" altLang="zh-CN" sz="15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istream_withassign</a:t>
                      </a:r>
                    </a:p>
                  </a:txBody>
                  <a:tcPr marL="13500" marR="13500" marT="0" marB="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buClr>
                          <a:schemeClr val="hlink"/>
                        </a:buClr>
                        <a:buSzPct val="60000"/>
                        <a:buFont typeface="Wingdings" pitchFamily="2" charset="2"/>
                        <a:defRPr sz="2400" b="1">
                          <a:solidFill>
                            <a:schemeClr val="tx2"/>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itchFamily="2" charset="2"/>
                        <a:defRPr sz="2000" b="1">
                          <a:solidFill>
                            <a:schemeClr val="tx2"/>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hlink"/>
                        </a:buClr>
                        <a:buSzPct val="60000"/>
                        <a:buFont typeface="Wingdings" pitchFamily="2" charset="2"/>
                        <a:buNone/>
                        <a:tabLst/>
                      </a:pPr>
                      <a:r>
                        <a:rPr kumimoji="0" lang="en-US" altLang="zh-CN" sz="15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cin</a:t>
                      </a:r>
                      <a:r>
                        <a:rPr kumimoji="0" lang="zh-CN" altLang="en-US" sz="1500" b="1" i="0" u="none" strike="noStrike" cap="none" normalizeH="0" baseline="0">
                          <a:ln>
                            <a:noFill/>
                          </a:ln>
                          <a:solidFill>
                            <a:schemeClr val="tx2"/>
                          </a:solidFill>
                          <a:effectLst/>
                          <a:latin typeface="宋体" panose="02010600030101010101" pitchFamily="2" charset="-122"/>
                          <a:ea typeface="宋体" panose="02010600030101010101" pitchFamily="2" charset="-122"/>
                        </a:rPr>
                        <a:t>的输入流类</a:t>
                      </a:r>
                      <a:endParaRPr kumimoji="0" lang="zh-CN" altLang="en-US" sz="1500" b="1"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L="13500" marR="13500" marT="0" marB="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spcBef>
                          <a:spcPct val="20000"/>
                        </a:spcBef>
                        <a:buClr>
                          <a:schemeClr val="hlink"/>
                        </a:buClr>
                        <a:buSzPct val="60000"/>
                        <a:buFont typeface="Wingdings" pitchFamily="2" charset="2"/>
                        <a:defRPr sz="2400" b="1">
                          <a:solidFill>
                            <a:schemeClr val="tx2"/>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itchFamily="2" charset="2"/>
                        <a:defRPr sz="2000" b="1">
                          <a:solidFill>
                            <a:schemeClr val="tx2"/>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hlink"/>
                        </a:buClr>
                        <a:buSzPct val="60000"/>
                        <a:buFont typeface="Wingdings" pitchFamily="2" charset="2"/>
                        <a:buNone/>
                        <a:tabLst/>
                      </a:pPr>
                      <a:r>
                        <a:rPr kumimoji="0" lang="en-US" altLang="zh-CN" sz="15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iostream.h</a:t>
                      </a:r>
                    </a:p>
                  </a:txBody>
                  <a:tcPr marL="13500" marR="13500" marT="0" marB="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94681820"/>
                  </a:ext>
                </a:extLst>
              </a:tr>
              <a:tr h="257171">
                <a:tc gridSpan="4">
                  <a:txBody>
                    <a:bodyPr/>
                    <a:lstStyle>
                      <a:lvl1pPr>
                        <a:spcBef>
                          <a:spcPct val="20000"/>
                        </a:spcBef>
                        <a:buClr>
                          <a:schemeClr val="hlink"/>
                        </a:buClr>
                        <a:buSzPct val="60000"/>
                        <a:buFont typeface="Wingdings" pitchFamily="2" charset="2"/>
                        <a:defRPr sz="2400" b="1">
                          <a:solidFill>
                            <a:schemeClr val="tx2"/>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itchFamily="2" charset="2"/>
                        <a:defRPr sz="2000" b="1">
                          <a:solidFill>
                            <a:schemeClr val="tx2"/>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hlink"/>
                        </a:buClr>
                        <a:buSzPct val="60000"/>
                        <a:buFont typeface="Wingdings" pitchFamily="2" charset="2"/>
                        <a:buNone/>
                        <a:tabLst/>
                      </a:pPr>
                      <a:r>
                        <a:rPr kumimoji="0" lang="zh-CN" altLang="en-US" sz="1500" b="1" i="0" u="none" strike="noStrike" cap="none" normalizeH="0" baseline="0">
                          <a:ln>
                            <a:noFill/>
                          </a:ln>
                          <a:solidFill>
                            <a:schemeClr val="hlink"/>
                          </a:solidFill>
                          <a:effectLst/>
                          <a:latin typeface="宋体" panose="02010600030101010101" pitchFamily="2" charset="-122"/>
                          <a:ea typeface="宋体" panose="02010600030101010101" pitchFamily="2" charset="-122"/>
                        </a:rPr>
                        <a:t>输出流类</a:t>
                      </a:r>
                      <a:endParaRPr kumimoji="0" lang="zh-CN" altLang="en-US" sz="1500" b="1" i="0" u="none" strike="noStrike" cap="none" normalizeH="0" baseline="0">
                        <a:ln>
                          <a:noFill/>
                        </a:ln>
                        <a:solidFill>
                          <a:schemeClr val="hlink"/>
                        </a:solidFill>
                        <a:effectLst/>
                        <a:latin typeface="Times New Roman" panose="02020603050405020304" pitchFamily="18" charset="0"/>
                        <a:ea typeface="宋体" panose="02010600030101010101" pitchFamily="2" charset="-122"/>
                      </a:endParaRPr>
                    </a:p>
                  </a:txBody>
                  <a:tcPr marL="13500" marR="13500" marT="0" marB="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237074619"/>
                  </a:ext>
                </a:extLst>
              </a:tr>
              <a:tr h="258362">
                <a:tc gridSpan="2">
                  <a:txBody>
                    <a:bodyPr/>
                    <a:lstStyle>
                      <a:lvl1pPr>
                        <a:spcBef>
                          <a:spcPct val="20000"/>
                        </a:spcBef>
                        <a:buClr>
                          <a:schemeClr val="hlink"/>
                        </a:buClr>
                        <a:buSzPct val="60000"/>
                        <a:buFont typeface="Wingdings" pitchFamily="2" charset="2"/>
                        <a:defRPr sz="2400" b="1">
                          <a:solidFill>
                            <a:schemeClr val="tx2"/>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itchFamily="2" charset="2"/>
                        <a:defRPr sz="2000" b="1">
                          <a:solidFill>
                            <a:schemeClr val="tx2"/>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hlink"/>
                        </a:buClr>
                        <a:buSzPct val="60000"/>
                        <a:buFont typeface="Wingdings" pitchFamily="2" charset="2"/>
                        <a:buNone/>
                        <a:tabLst/>
                      </a:pPr>
                      <a:r>
                        <a:rPr kumimoji="0" lang="en-US" altLang="zh-CN" sz="15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ostream</a:t>
                      </a:r>
                    </a:p>
                  </a:txBody>
                  <a:tcPr marL="13500" marR="13500" marT="0" marB="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spcBef>
                          <a:spcPct val="20000"/>
                        </a:spcBef>
                        <a:buClr>
                          <a:schemeClr val="hlink"/>
                        </a:buClr>
                        <a:buSzPct val="60000"/>
                        <a:buFont typeface="Wingdings" pitchFamily="2" charset="2"/>
                        <a:defRPr sz="2400" b="1">
                          <a:solidFill>
                            <a:schemeClr val="tx2"/>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itchFamily="2" charset="2"/>
                        <a:defRPr sz="2000" b="1">
                          <a:solidFill>
                            <a:schemeClr val="tx2"/>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hlink"/>
                        </a:buClr>
                        <a:buSzPct val="60000"/>
                        <a:buFont typeface="Wingdings" pitchFamily="2" charset="2"/>
                        <a:buNone/>
                        <a:tabLst/>
                      </a:pPr>
                      <a:r>
                        <a:rPr kumimoji="0" lang="zh-CN" altLang="en-US" sz="1500" b="1" i="0" u="none" strike="noStrike" cap="none" normalizeH="0" baseline="0">
                          <a:ln>
                            <a:noFill/>
                          </a:ln>
                          <a:solidFill>
                            <a:schemeClr val="tx2"/>
                          </a:solidFill>
                          <a:effectLst/>
                          <a:latin typeface="宋体" panose="02010600030101010101" pitchFamily="2" charset="-122"/>
                          <a:ea typeface="宋体" panose="02010600030101010101" pitchFamily="2" charset="-122"/>
                        </a:rPr>
                        <a:t>通用输出流类和其他输出流的基类</a:t>
                      </a:r>
                      <a:endParaRPr kumimoji="0" lang="zh-CN" altLang="en-US" sz="1500" b="1"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L="13500" marR="13500" marT="0" marB="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400" b="1">
                          <a:solidFill>
                            <a:schemeClr val="tx2"/>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itchFamily="2" charset="2"/>
                        <a:defRPr sz="2000" b="1">
                          <a:solidFill>
                            <a:schemeClr val="tx2"/>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hlink"/>
                        </a:buClr>
                        <a:buSzPct val="60000"/>
                        <a:buFont typeface="Wingdings" pitchFamily="2" charset="2"/>
                        <a:buNone/>
                        <a:tabLst/>
                      </a:pPr>
                      <a:r>
                        <a:rPr kumimoji="0" lang="en-US" altLang="zh-CN" sz="15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iostream.h</a:t>
                      </a:r>
                    </a:p>
                  </a:txBody>
                  <a:tcPr marL="13500" marR="13500" marT="0" marB="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14517150"/>
                  </a:ext>
                </a:extLst>
              </a:tr>
              <a:tr h="257171">
                <a:tc gridSpan="2">
                  <a:txBody>
                    <a:bodyPr/>
                    <a:lstStyle>
                      <a:lvl1pPr>
                        <a:spcBef>
                          <a:spcPct val="20000"/>
                        </a:spcBef>
                        <a:buClr>
                          <a:schemeClr val="hlink"/>
                        </a:buClr>
                        <a:buSzPct val="60000"/>
                        <a:buFont typeface="Wingdings" pitchFamily="2" charset="2"/>
                        <a:defRPr sz="2400" b="1">
                          <a:solidFill>
                            <a:schemeClr val="tx2"/>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itchFamily="2" charset="2"/>
                        <a:defRPr sz="2000" b="1">
                          <a:solidFill>
                            <a:schemeClr val="tx2"/>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hlink"/>
                        </a:buClr>
                        <a:buSzPct val="60000"/>
                        <a:buFont typeface="Wingdings" pitchFamily="2" charset="2"/>
                        <a:buNone/>
                        <a:tabLst/>
                      </a:pPr>
                      <a:r>
                        <a:rPr kumimoji="0" lang="en-US" altLang="zh-CN" sz="15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ofstream</a:t>
                      </a:r>
                    </a:p>
                  </a:txBody>
                  <a:tcPr marL="13500" marR="13500" marT="0" marB="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spcBef>
                          <a:spcPct val="20000"/>
                        </a:spcBef>
                        <a:buClr>
                          <a:schemeClr val="hlink"/>
                        </a:buClr>
                        <a:buSzPct val="60000"/>
                        <a:buFont typeface="Wingdings" pitchFamily="2" charset="2"/>
                        <a:defRPr sz="2400" b="1">
                          <a:solidFill>
                            <a:schemeClr val="tx2"/>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itchFamily="2" charset="2"/>
                        <a:defRPr sz="2000" b="1">
                          <a:solidFill>
                            <a:schemeClr val="tx2"/>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hlink"/>
                        </a:buClr>
                        <a:buSzPct val="60000"/>
                        <a:buFont typeface="Wingdings" pitchFamily="2" charset="2"/>
                        <a:buNone/>
                        <a:tabLst/>
                      </a:pPr>
                      <a:r>
                        <a:rPr kumimoji="0" lang="zh-CN" altLang="en-US" sz="1500" b="1" i="0" u="none" strike="noStrike" cap="none" normalizeH="0" baseline="0">
                          <a:ln>
                            <a:noFill/>
                          </a:ln>
                          <a:solidFill>
                            <a:schemeClr val="tx2"/>
                          </a:solidFill>
                          <a:effectLst/>
                          <a:latin typeface="宋体" panose="02010600030101010101" pitchFamily="2" charset="-122"/>
                          <a:ea typeface="宋体" panose="02010600030101010101" pitchFamily="2" charset="-122"/>
                        </a:rPr>
                        <a:t>输出文件流类</a:t>
                      </a:r>
                      <a:endParaRPr kumimoji="0" lang="zh-CN" altLang="en-US" sz="1500" b="1"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L="13500" marR="13500" marT="0" marB="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400" b="1">
                          <a:solidFill>
                            <a:schemeClr val="tx2"/>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itchFamily="2" charset="2"/>
                        <a:defRPr sz="2000" b="1">
                          <a:solidFill>
                            <a:schemeClr val="tx2"/>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hlink"/>
                        </a:buClr>
                        <a:buSzPct val="60000"/>
                        <a:buFont typeface="Wingdings" pitchFamily="2" charset="2"/>
                        <a:buNone/>
                        <a:tabLst/>
                      </a:pPr>
                      <a:r>
                        <a:rPr kumimoji="0" lang="en-US" altLang="zh-CN" sz="15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fstream.h</a:t>
                      </a:r>
                    </a:p>
                  </a:txBody>
                  <a:tcPr marL="13500" marR="13500" marT="0" marB="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94493966"/>
                  </a:ext>
                </a:extLst>
              </a:tr>
              <a:tr h="258362">
                <a:tc gridSpan="2">
                  <a:txBody>
                    <a:bodyPr/>
                    <a:lstStyle>
                      <a:lvl1pPr>
                        <a:spcBef>
                          <a:spcPct val="20000"/>
                        </a:spcBef>
                        <a:buClr>
                          <a:schemeClr val="hlink"/>
                        </a:buClr>
                        <a:buSzPct val="60000"/>
                        <a:buFont typeface="Wingdings" pitchFamily="2" charset="2"/>
                        <a:defRPr sz="2400" b="1">
                          <a:solidFill>
                            <a:schemeClr val="tx2"/>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itchFamily="2" charset="2"/>
                        <a:defRPr sz="2000" b="1">
                          <a:solidFill>
                            <a:schemeClr val="tx2"/>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hlink"/>
                        </a:buClr>
                        <a:buSzPct val="60000"/>
                        <a:buFont typeface="Wingdings" pitchFamily="2" charset="2"/>
                        <a:buNone/>
                        <a:tabLst/>
                      </a:pPr>
                      <a:r>
                        <a:rPr kumimoji="0" lang="en-US" altLang="zh-CN" sz="15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ostrstream</a:t>
                      </a:r>
                    </a:p>
                  </a:txBody>
                  <a:tcPr marL="13500" marR="13500" marT="0" marB="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spcBef>
                          <a:spcPct val="20000"/>
                        </a:spcBef>
                        <a:buClr>
                          <a:schemeClr val="hlink"/>
                        </a:buClr>
                        <a:buSzPct val="60000"/>
                        <a:buFont typeface="Wingdings" pitchFamily="2" charset="2"/>
                        <a:defRPr sz="2400" b="1">
                          <a:solidFill>
                            <a:schemeClr val="tx2"/>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itchFamily="2" charset="2"/>
                        <a:defRPr sz="2000" b="1">
                          <a:solidFill>
                            <a:schemeClr val="tx2"/>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hlink"/>
                        </a:buClr>
                        <a:buSzPct val="60000"/>
                        <a:buFont typeface="Wingdings" pitchFamily="2" charset="2"/>
                        <a:buNone/>
                        <a:tabLst/>
                      </a:pPr>
                      <a:r>
                        <a:rPr kumimoji="0" lang="zh-CN" altLang="en-US" sz="1500" b="1" i="0" u="none" strike="noStrike" cap="none" normalizeH="0" baseline="0">
                          <a:ln>
                            <a:noFill/>
                          </a:ln>
                          <a:solidFill>
                            <a:schemeClr val="tx2"/>
                          </a:solidFill>
                          <a:effectLst/>
                          <a:latin typeface="宋体" panose="02010600030101010101" pitchFamily="2" charset="-122"/>
                          <a:ea typeface="宋体" panose="02010600030101010101" pitchFamily="2" charset="-122"/>
                        </a:rPr>
                        <a:t>输出字符串流类</a:t>
                      </a:r>
                      <a:endParaRPr kumimoji="0" lang="zh-CN" altLang="en-US" sz="1500" b="1"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L="13500" marR="13500" marT="0" marB="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400" b="1">
                          <a:solidFill>
                            <a:schemeClr val="tx2"/>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itchFamily="2" charset="2"/>
                        <a:defRPr sz="2000" b="1">
                          <a:solidFill>
                            <a:schemeClr val="tx2"/>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hlink"/>
                        </a:buClr>
                        <a:buSzPct val="60000"/>
                        <a:buFont typeface="Wingdings" pitchFamily="2" charset="2"/>
                        <a:buNone/>
                        <a:tabLst/>
                      </a:pPr>
                      <a:r>
                        <a:rPr kumimoji="0" lang="en-US" altLang="zh-CN" sz="15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strstrea.h</a:t>
                      </a:r>
                    </a:p>
                  </a:txBody>
                  <a:tcPr marL="13500" marR="13500" marT="0" marB="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89957797"/>
                  </a:ext>
                </a:extLst>
              </a:tr>
              <a:tr h="313130">
                <a:tc gridSpan="2">
                  <a:txBody>
                    <a:bodyPr/>
                    <a:lstStyle>
                      <a:lvl1pPr>
                        <a:spcBef>
                          <a:spcPct val="20000"/>
                        </a:spcBef>
                        <a:buClr>
                          <a:schemeClr val="hlink"/>
                        </a:buClr>
                        <a:buSzPct val="60000"/>
                        <a:buFont typeface="Wingdings" pitchFamily="2" charset="2"/>
                        <a:defRPr sz="2400" b="1">
                          <a:solidFill>
                            <a:schemeClr val="tx2"/>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itchFamily="2" charset="2"/>
                        <a:defRPr sz="2000" b="1">
                          <a:solidFill>
                            <a:schemeClr val="tx2"/>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hlink"/>
                        </a:buClr>
                        <a:buSzPct val="60000"/>
                        <a:buFont typeface="Wingdings" pitchFamily="2" charset="2"/>
                        <a:buNone/>
                        <a:tabLst/>
                      </a:pPr>
                      <a:r>
                        <a:rPr kumimoji="0" lang="en-US" altLang="zh-CN" sz="15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ostream_withassign</a:t>
                      </a:r>
                    </a:p>
                  </a:txBody>
                  <a:tcPr marL="13500" marR="13500" marT="0" marB="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spcBef>
                          <a:spcPct val="20000"/>
                        </a:spcBef>
                        <a:buClr>
                          <a:schemeClr val="hlink"/>
                        </a:buClr>
                        <a:buSzPct val="60000"/>
                        <a:buFont typeface="Wingdings" pitchFamily="2" charset="2"/>
                        <a:defRPr sz="2400" b="1">
                          <a:solidFill>
                            <a:schemeClr val="tx2"/>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itchFamily="2" charset="2"/>
                        <a:defRPr sz="2000" b="1">
                          <a:solidFill>
                            <a:schemeClr val="tx2"/>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hlink"/>
                        </a:buClr>
                        <a:buSzPct val="60000"/>
                        <a:buFont typeface="Wingdings" pitchFamily="2" charset="2"/>
                        <a:buNone/>
                        <a:tabLst/>
                      </a:pPr>
                      <a:r>
                        <a:rPr kumimoji="0" lang="en-US" altLang="zh-CN" sz="15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cout</a:t>
                      </a:r>
                      <a:r>
                        <a:rPr kumimoji="0" lang="zh-CN" altLang="en-US" sz="1500" b="1" i="0" u="none" strike="noStrike" cap="none" normalizeH="0" baseline="0">
                          <a:ln>
                            <a:noFill/>
                          </a:ln>
                          <a:solidFill>
                            <a:schemeClr val="tx2"/>
                          </a:solidFill>
                          <a:effectLst/>
                          <a:latin typeface="宋体" panose="02010600030101010101" pitchFamily="2" charset="-122"/>
                          <a:ea typeface="宋体" panose="02010600030101010101" pitchFamily="2" charset="-122"/>
                        </a:rPr>
                        <a:t>、</a:t>
                      </a:r>
                      <a:r>
                        <a:rPr kumimoji="0" lang="en-US" altLang="zh-CN" sz="15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cerr</a:t>
                      </a:r>
                      <a:r>
                        <a:rPr kumimoji="0" lang="zh-CN" altLang="en-US" sz="1500" b="1" i="0" u="none" strike="noStrike" cap="none" normalizeH="0" baseline="0">
                          <a:ln>
                            <a:noFill/>
                          </a:ln>
                          <a:solidFill>
                            <a:schemeClr val="tx2"/>
                          </a:solidFill>
                          <a:effectLst/>
                          <a:latin typeface="宋体" panose="02010600030101010101" pitchFamily="2" charset="-122"/>
                          <a:ea typeface="宋体" panose="02010600030101010101" pitchFamily="2" charset="-122"/>
                        </a:rPr>
                        <a:t>、</a:t>
                      </a:r>
                      <a:r>
                        <a:rPr kumimoji="0" lang="en-US" altLang="zh-CN" sz="15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clog</a:t>
                      </a:r>
                      <a:r>
                        <a:rPr kumimoji="0" lang="zh-CN" altLang="en-US" sz="1500" b="1" i="0" u="none" strike="noStrike" cap="none" normalizeH="0" baseline="0">
                          <a:ln>
                            <a:noFill/>
                          </a:ln>
                          <a:solidFill>
                            <a:schemeClr val="tx2"/>
                          </a:solidFill>
                          <a:effectLst/>
                          <a:latin typeface="宋体" panose="02010600030101010101" pitchFamily="2" charset="-122"/>
                          <a:ea typeface="宋体" panose="02010600030101010101" pitchFamily="2" charset="-122"/>
                        </a:rPr>
                        <a:t>的输出流类</a:t>
                      </a:r>
                      <a:endParaRPr kumimoji="0" lang="zh-CN" altLang="en-US" sz="1500" b="1"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L="13500" marR="13500" marT="0" marB="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400" b="1">
                          <a:solidFill>
                            <a:schemeClr val="tx2"/>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itchFamily="2" charset="2"/>
                        <a:defRPr sz="2000" b="1">
                          <a:solidFill>
                            <a:schemeClr val="tx2"/>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hlink"/>
                        </a:buClr>
                        <a:buSzPct val="60000"/>
                        <a:buFont typeface="Wingdings" pitchFamily="2" charset="2"/>
                        <a:buNone/>
                        <a:tabLst/>
                      </a:pPr>
                      <a:r>
                        <a:rPr kumimoji="0" lang="en-US" altLang="zh-CN" sz="15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iostream.h</a:t>
                      </a:r>
                    </a:p>
                  </a:txBody>
                  <a:tcPr marL="13500" marR="13500" marT="0" marB="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29800030"/>
                  </a:ext>
                </a:extLst>
              </a:tr>
            </a:tbl>
          </a:graphicData>
        </a:graphic>
      </p:graphicFrame>
      <p:sp>
        <p:nvSpPr>
          <p:cNvPr id="418421" name="Rectangle 629">
            <a:extLst>
              <a:ext uri="{FF2B5EF4-FFF2-40B4-BE49-F238E27FC236}">
                <a16:creationId xmlns:a16="http://schemas.microsoft.com/office/drawing/2014/main" id="{06598527-A7AC-0749-BCFF-0F49D0EE7658}"/>
              </a:ext>
            </a:extLst>
          </p:cNvPr>
          <p:cNvSpPr>
            <a:spLocks noChangeArrowheads="1"/>
          </p:cNvSpPr>
          <p:nvPr/>
        </p:nvSpPr>
        <p:spPr bwMode="auto">
          <a:xfrm>
            <a:off x="2081166" y="1737149"/>
            <a:ext cx="2393296" cy="4478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D3F0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3500" tIns="0" rIns="13500" bIns="8100">
            <a:spAutoFit/>
          </a:bodyPr>
          <a:lstStyle/>
          <a:p>
            <a:pPr algn="ctr" defTabSz="685423"/>
            <a:r>
              <a:rPr kumimoji="1" lang="en-US" altLang="zh-CN" sz="2857" b="1" dirty="0">
                <a:latin typeface="+mj-lt"/>
                <a:ea typeface="+mj-ea"/>
                <a:cs typeface="+mj-cs"/>
              </a:rPr>
              <a:t>I/O</a:t>
            </a:r>
            <a:r>
              <a:rPr kumimoji="1" lang="zh-CN" altLang="en-US" sz="2857" b="1" dirty="0">
                <a:latin typeface="+mj-lt"/>
                <a:ea typeface="+mj-ea"/>
                <a:cs typeface="+mj-cs"/>
              </a:rPr>
              <a:t>流类说明表</a:t>
            </a:r>
            <a:endParaRPr kumimoji="1" lang="en-US" altLang="zh-CN" sz="2857" b="1" dirty="0">
              <a:latin typeface="+mj-lt"/>
              <a:ea typeface="+mj-ea"/>
              <a:cs typeface="+mj-cs"/>
            </a:endParaRPr>
          </a:p>
        </p:txBody>
      </p:sp>
    </p:spTree>
    <p:extLst>
      <p:ext uri="{BB962C8B-B14F-4D97-AF65-F5344CB8AC3E}">
        <p14:creationId xmlns:p14="http://schemas.microsoft.com/office/powerpoint/2010/main" val="1289685843"/>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4421" name="Group 181">
            <a:extLst>
              <a:ext uri="{FF2B5EF4-FFF2-40B4-BE49-F238E27FC236}">
                <a16:creationId xmlns:a16="http://schemas.microsoft.com/office/drawing/2014/main" id="{87082000-77B0-1145-BAC7-5CB8E3E74D9F}"/>
              </a:ext>
            </a:extLst>
          </p:cNvPr>
          <p:cNvGraphicFramePr>
            <a:graphicFrameLocks noGrp="1"/>
          </p:cNvGraphicFramePr>
          <p:nvPr/>
        </p:nvGraphicFramePr>
        <p:xfrm>
          <a:off x="1489520" y="2355075"/>
          <a:ext cx="6187582" cy="3508717"/>
        </p:xfrm>
        <a:graphic>
          <a:graphicData uri="http://schemas.openxmlformats.org/drawingml/2006/table">
            <a:tbl>
              <a:tblPr/>
              <a:tblGrid>
                <a:gridCol w="1409678">
                  <a:extLst>
                    <a:ext uri="{9D8B030D-6E8A-4147-A177-3AD203B41FA5}">
                      <a16:colId xmlns:a16="http://schemas.microsoft.com/office/drawing/2014/main" val="2580602873"/>
                    </a:ext>
                  </a:extLst>
                </a:gridCol>
                <a:gridCol w="3422994">
                  <a:extLst>
                    <a:ext uri="{9D8B030D-6E8A-4147-A177-3AD203B41FA5}">
                      <a16:colId xmlns:a16="http://schemas.microsoft.com/office/drawing/2014/main" val="2114680374"/>
                    </a:ext>
                  </a:extLst>
                </a:gridCol>
                <a:gridCol w="1354910">
                  <a:extLst>
                    <a:ext uri="{9D8B030D-6E8A-4147-A177-3AD203B41FA5}">
                      <a16:colId xmlns:a16="http://schemas.microsoft.com/office/drawing/2014/main" val="656286191"/>
                    </a:ext>
                  </a:extLst>
                </a:gridCol>
              </a:tblGrid>
              <a:tr h="259552">
                <a:tc gridSpan="3">
                  <a:txBody>
                    <a:bodyPr/>
                    <a:lstStyle>
                      <a:lvl1pPr>
                        <a:spcBef>
                          <a:spcPct val="20000"/>
                        </a:spcBef>
                        <a:buClr>
                          <a:schemeClr val="hlink"/>
                        </a:buClr>
                        <a:buSzPct val="60000"/>
                        <a:buFont typeface="Wingdings" pitchFamily="2" charset="2"/>
                        <a:defRPr sz="2400" b="1">
                          <a:solidFill>
                            <a:schemeClr val="tx2"/>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itchFamily="2" charset="2"/>
                        <a:defRPr sz="2000" b="1">
                          <a:solidFill>
                            <a:schemeClr val="tx2"/>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hlink"/>
                        </a:buClr>
                        <a:buSzPct val="60000"/>
                        <a:buFont typeface="Wingdings" pitchFamily="2" charset="2"/>
                        <a:buNone/>
                        <a:tabLst/>
                      </a:pPr>
                      <a:r>
                        <a:rPr kumimoji="0" lang="zh-CN" altLang="en-US" sz="1500" b="1" i="0" u="none" strike="noStrike" cap="none" normalizeH="0" baseline="0">
                          <a:ln>
                            <a:noFill/>
                          </a:ln>
                          <a:solidFill>
                            <a:schemeClr val="hlink"/>
                          </a:solidFill>
                          <a:effectLst/>
                          <a:latin typeface="宋体" panose="02010600030101010101" pitchFamily="2" charset="-122"/>
                          <a:ea typeface="宋体" panose="02010600030101010101" pitchFamily="2" charset="-122"/>
                        </a:rPr>
                        <a:t>输入输出流类</a:t>
                      </a:r>
                      <a:endParaRPr kumimoji="0" lang="zh-CN" altLang="en-US" sz="1500" b="1" i="0" u="none" strike="noStrike" cap="none" normalizeH="0" baseline="0">
                        <a:ln>
                          <a:noFill/>
                        </a:ln>
                        <a:solidFill>
                          <a:schemeClr val="hlink"/>
                        </a:solidFill>
                        <a:effectLst/>
                        <a:latin typeface="Times New Roman" panose="02020603050405020304" pitchFamily="18" charset="0"/>
                        <a:ea typeface="宋体" panose="02010600030101010101" pitchFamily="2" charset="-122"/>
                      </a:endParaRPr>
                    </a:p>
                  </a:txBody>
                  <a:tcPr marL="13500" marR="13500" marT="0" marB="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341218020"/>
                  </a:ext>
                </a:extLst>
              </a:tr>
              <a:tr h="509579">
                <a:tc>
                  <a:txBody>
                    <a:bodyPr/>
                    <a:lstStyle>
                      <a:lvl1pPr>
                        <a:spcBef>
                          <a:spcPct val="20000"/>
                        </a:spcBef>
                        <a:buClr>
                          <a:schemeClr val="hlink"/>
                        </a:buClr>
                        <a:buSzPct val="60000"/>
                        <a:buFont typeface="Wingdings" pitchFamily="2" charset="2"/>
                        <a:defRPr sz="2400" b="1">
                          <a:solidFill>
                            <a:schemeClr val="tx2"/>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itchFamily="2" charset="2"/>
                        <a:defRPr sz="2000" b="1">
                          <a:solidFill>
                            <a:schemeClr val="tx2"/>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hlink"/>
                        </a:buClr>
                        <a:buSzPct val="60000"/>
                        <a:buFont typeface="Wingdings" pitchFamily="2" charset="2"/>
                        <a:buNone/>
                        <a:tabLst/>
                      </a:pPr>
                      <a:r>
                        <a:rPr kumimoji="0" lang="en-US" altLang="zh-CN" sz="15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iostream</a:t>
                      </a:r>
                    </a:p>
                  </a:txBody>
                  <a:tcPr marL="13500" marR="13500" marT="0" marB="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400" b="1">
                          <a:solidFill>
                            <a:schemeClr val="tx2"/>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itchFamily="2" charset="2"/>
                        <a:defRPr sz="2000" b="1">
                          <a:solidFill>
                            <a:schemeClr val="tx2"/>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hlink"/>
                        </a:buClr>
                        <a:buSzPct val="60000"/>
                        <a:buFont typeface="Wingdings" pitchFamily="2" charset="2"/>
                        <a:buNone/>
                        <a:tabLst/>
                      </a:pPr>
                      <a:r>
                        <a:rPr kumimoji="0" lang="zh-CN" altLang="en-US" sz="1500" b="1" i="0" u="none" strike="noStrike" cap="none" normalizeH="0" baseline="0">
                          <a:ln>
                            <a:noFill/>
                          </a:ln>
                          <a:solidFill>
                            <a:schemeClr val="tx2"/>
                          </a:solidFill>
                          <a:effectLst/>
                          <a:latin typeface="宋体" panose="02010600030101010101" pitchFamily="2" charset="-122"/>
                          <a:ea typeface="宋体" panose="02010600030101010101" pitchFamily="2" charset="-122"/>
                        </a:rPr>
                        <a:t>通用输入</a:t>
                      </a:r>
                      <a:r>
                        <a:rPr kumimoji="0" lang="en-US" altLang="zh-CN" sz="15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a:t>
                      </a:r>
                      <a:r>
                        <a:rPr kumimoji="0" lang="zh-CN" altLang="en-US" sz="1500" b="1" i="0" u="none" strike="noStrike" cap="none" normalizeH="0" baseline="0">
                          <a:ln>
                            <a:noFill/>
                          </a:ln>
                          <a:solidFill>
                            <a:schemeClr val="tx2"/>
                          </a:solidFill>
                          <a:effectLst/>
                          <a:latin typeface="宋体" panose="02010600030101010101" pitchFamily="2" charset="-122"/>
                          <a:ea typeface="宋体" panose="02010600030101010101" pitchFamily="2" charset="-122"/>
                        </a:rPr>
                        <a:t>输出流类和其他输入</a:t>
                      </a:r>
                      <a:r>
                        <a:rPr kumimoji="0" lang="en-US" altLang="zh-CN" sz="15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a:t>
                      </a:r>
                      <a:r>
                        <a:rPr kumimoji="0" lang="zh-CN" altLang="en-US" sz="1500" b="1" i="0" u="none" strike="noStrike" cap="none" normalizeH="0" baseline="0">
                          <a:ln>
                            <a:noFill/>
                          </a:ln>
                          <a:solidFill>
                            <a:schemeClr val="tx2"/>
                          </a:solidFill>
                          <a:effectLst/>
                          <a:latin typeface="宋体" panose="02010600030101010101" pitchFamily="2" charset="-122"/>
                          <a:ea typeface="宋体" panose="02010600030101010101" pitchFamily="2" charset="-122"/>
                        </a:rPr>
                        <a:t>输出流类的基类</a:t>
                      </a:r>
                      <a:endParaRPr kumimoji="0" lang="zh-CN" altLang="en-US" sz="1500" b="1"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L="13500" marR="13500" marT="0" marB="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400" b="1">
                          <a:solidFill>
                            <a:schemeClr val="tx2"/>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itchFamily="2" charset="2"/>
                        <a:defRPr sz="2000" b="1">
                          <a:solidFill>
                            <a:schemeClr val="tx2"/>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hlink"/>
                        </a:buClr>
                        <a:buSzPct val="60000"/>
                        <a:buFont typeface="Wingdings" pitchFamily="2" charset="2"/>
                        <a:buNone/>
                        <a:tabLst/>
                      </a:pPr>
                      <a:r>
                        <a:rPr kumimoji="0" lang="en-US" altLang="zh-CN" sz="15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iostream.h </a:t>
                      </a:r>
                    </a:p>
                  </a:txBody>
                  <a:tcPr marL="13500" marR="13500" marT="0" marB="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70270306"/>
                  </a:ext>
                </a:extLst>
              </a:tr>
              <a:tr h="259552">
                <a:tc>
                  <a:txBody>
                    <a:bodyPr/>
                    <a:lstStyle>
                      <a:lvl1pPr>
                        <a:spcBef>
                          <a:spcPct val="20000"/>
                        </a:spcBef>
                        <a:buClr>
                          <a:schemeClr val="hlink"/>
                        </a:buClr>
                        <a:buSzPct val="60000"/>
                        <a:buFont typeface="Wingdings" pitchFamily="2" charset="2"/>
                        <a:defRPr sz="2400" b="1">
                          <a:solidFill>
                            <a:schemeClr val="tx2"/>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itchFamily="2" charset="2"/>
                        <a:defRPr sz="2000" b="1">
                          <a:solidFill>
                            <a:schemeClr val="tx2"/>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hlink"/>
                        </a:buClr>
                        <a:buSzPct val="60000"/>
                        <a:buFont typeface="Wingdings" pitchFamily="2" charset="2"/>
                        <a:buNone/>
                        <a:tabLst/>
                      </a:pPr>
                      <a:r>
                        <a:rPr kumimoji="0" lang="en-US" altLang="zh-CN" sz="15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fstream</a:t>
                      </a:r>
                    </a:p>
                  </a:txBody>
                  <a:tcPr marL="13500" marR="13500" marT="0" marB="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400" b="1">
                          <a:solidFill>
                            <a:schemeClr val="tx2"/>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itchFamily="2" charset="2"/>
                        <a:defRPr sz="2000" b="1">
                          <a:solidFill>
                            <a:schemeClr val="tx2"/>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hlink"/>
                        </a:buClr>
                        <a:buSzPct val="60000"/>
                        <a:buFont typeface="Wingdings" pitchFamily="2" charset="2"/>
                        <a:buNone/>
                        <a:tabLst/>
                      </a:pPr>
                      <a:r>
                        <a:rPr kumimoji="0" lang="zh-CN" altLang="en-US" sz="1500" b="1" i="0" u="none" strike="noStrike" cap="none" normalizeH="0" baseline="0">
                          <a:ln>
                            <a:noFill/>
                          </a:ln>
                          <a:solidFill>
                            <a:schemeClr val="tx2"/>
                          </a:solidFill>
                          <a:effectLst/>
                          <a:latin typeface="宋体" panose="02010600030101010101" pitchFamily="2" charset="-122"/>
                          <a:ea typeface="宋体" panose="02010600030101010101" pitchFamily="2" charset="-122"/>
                        </a:rPr>
                        <a:t>输入</a:t>
                      </a:r>
                      <a:r>
                        <a:rPr kumimoji="0" lang="en-US" altLang="zh-CN" sz="15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a:t>
                      </a:r>
                      <a:r>
                        <a:rPr kumimoji="0" lang="zh-CN" altLang="en-US" sz="1500" b="1" i="0" u="none" strike="noStrike" cap="none" normalizeH="0" baseline="0">
                          <a:ln>
                            <a:noFill/>
                          </a:ln>
                          <a:solidFill>
                            <a:schemeClr val="tx2"/>
                          </a:solidFill>
                          <a:effectLst/>
                          <a:latin typeface="宋体" panose="02010600030101010101" pitchFamily="2" charset="-122"/>
                          <a:ea typeface="宋体" panose="02010600030101010101" pitchFamily="2" charset="-122"/>
                        </a:rPr>
                        <a:t>输出文件流类</a:t>
                      </a:r>
                      <a:endParaRPr kumimoji="0" lang="zh-CN" altLang="en-US" sz="1500" b="1"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L="13500" marR="13500" marT="0" marB="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400" b="1">
                          <a:solidFill>
                            <a:schemeClr val="tx2"/>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itchFamily="2" charset="2"/>
                        <a:defRPr sz="2000" b="1">
                          <a:solidFill>
                            <a:schemeClr val="tx2"/>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hlink"/>
                        </a:buClr>
                        <a:buSzPct val="60000"/>
                        <a:buFont typeface="Wingdings" pitchFamily="2" charset="2"/>
                        <a:buNone/>
                        <a:tabLst/>
                      </a:pPr>
                      <a:r>
                        <a:rPr kumimoji="0" lang="en-US" altLang="zh-CN" sz="15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fstream.h</a:t>
                      </a:r>
                    </a:p>
                  </a:txBody>
                  <a:tcPr marL="13500" marR="13500" marT="0" marB="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55930900"/>
                  </a:ext>
                </a:extLst>
              </a:tr>
              <a:tr h="258362">
                <a:tc>
                  <a:txBody>
                    <a:bodyPr/>
                    <a:lstStyle>
                      <a:lvl1pPr>
                        <a:spcBef>
                          <a:spcPct val="20000"/>
                        </a:spcBef>
                        <a:buClr>
                          <a:schemeClr val="hlink"/>
                        </a:buClr>
                        <a:buSzPct val="60000"/>
                        <a:buFont typeface="Wingdings" pitchFamily="2" charset="2"/>
                        <a:defRPr sz="2400" b="1">
                          <a:solidFill>
                            <a:schemeClr val="tx2"/>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itchFamily="2" charset="2"/>
                        <a:defRPr sz="2000" b="1">
                          <a:solidFill>
                            <a:schemeClr val="tx2"/>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hlink"/>
                        </a:buClr>
                        <a:buSzPct val="60000"/>
                        <a:buFont typeface="Wingdings" pitchFamily="2" charset="2"/>
                        <a:buNone/>
                        <a:tabLst/>
                      </a:pPr>
                      <a:r>
                        <a:rPr kumimoji="0" lang="en-US" altLang="zh-CN" sz="15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strstream</a:t>
                      </a:r>
                    </a:p>
                  </a:txBody>
                  <a:tcPr marL="13500" marR="13500" marT="0" marB="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400" b="1">
                          <a:solidFill>
                            <a:schemeClr val="tx2"/>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itchFamily="2" charset="2"/>
                        <a:defRPr sz="2000" b="1">
                          <a:solidFill>
                            <a:schemeClr val="tx2"/>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hlink"/>
                        </a:buClr>
                        <a:buSzPct val="60000"/>
                        <a:buFont typeface="Wingdings" pitchFamily="2" charset="2"/>
                        <a:buNone/>
                        <a:tabLst/>
                      </a:pPr>
                      <a:r>
                        <a:rPr kumimoji="0" lang="zh-CN" altLang="en-US" sz="1500" b="1" i="0" u="none" strike="noStrike" cap="none" normalizeH="0" baseline="0">
                          <a:ln>
                            <a:noFill/>
                          </a:ln>
                          <a:solidFill>
                            <a:schemeClr val="tx2"/>
                          </a:solidFill>
                          <a:effectLst/>
                          <a:latin typeface="宋体" panose="02010600030101010101" pitchFamily="2" charset="-122"/>
                          <a:ea typeface="宋体" panose="02010600030101010101" pitchFamily="2" charset="-122"/>
                        </a:rPr>
                        <a:t>输入</a:t>
                      </a:r>
                      <a:r>
                        <a:rPr kumimoji="0" lang="en-US" altLang="zh-CN" sz="15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a:t>
                      </a:r>
                      <a:r>
                        <a:rPr kumimoji="0" lang="zh-CN" altLang="en-US" sz="1500" b="1" i="0" u="none" strike="noStrike" cap="none" normalizeH="0" baseline="0">
                          <a:ln>
                            <a:noFill/>
                          </a:ln>
                          <a:solidFill>
                            <a:schemeClr val="tx2"/>
                          </a:solidFill>
                          <a:effectLst/>
                          <a:latin typeface="宋体" panose="02010600030101010101" pitchFamily="2" charset="-122"/>
                          <a:ea typeface="宋体" panose="02010600030101010101" pitchFamily="2" charset="-122"/>
                        </a:rPr>
                        <a:t>输出字符串流类</a:t>
                      </a:r>
                      <a:endParaRPr kumimoji="0" lang="zh-CN" altLang="en-US" sz="1500" b="1"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L="13500" marR="13500" marT="0" marB="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400" b="1">
                          <a:solidFill>
                            <a:schemeClr val="tx2"/>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itchFamily="2" charset="2"/>
                        <a:defRPr sz="2000" b="1">
                          <a:solidFill>
                            <a:schemeClr val="tx2"/>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hlink"/>
                        </a:buClr>
                        <a:buSzPct val="60000"/>
                        <a:buFont typeface="Wingdings" pitchFamily="2" charset="2"/>
                        <a:buNone/>
                        <a:tabLst/>
                      </a:pPr>
                      <a:r>
                        <a:rPr kumimoji="0" lang="en-US" altLang="zh-CN" sz="15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strstrea.h</a:t>
                      </a:r>
                    </a:p>
                  </a:txBody>
                  <a:tcPr marL="13500" marR="13500" marT="0" marB="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22269269"/>
                  </a:ext>
                </a:extLst>
              </a:tr>
              <a:tr h="259552">
                <a:tc>
                  <a:txBody>
                    <a:bodyPr/>
                    <a:lstStyle>
                      <a:lvl1pPr>
                        <a:spcBef>
                          <a:spcPct val="20000"/>
                        </a:spcBef>
                        <a:buClr>
                          <a:schemeClr val="hlink"/>
                        </a:buClr>
                        <a:buSzPct val="60000"/>
                        <a:buFont typeface="Wingdings" pitchFamily="2" charset="2"/>
                        <a:defRPr sz="2400" b="1">
                          <a:solidFill>
                            <a:schemeClr val="tx2"/>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itchFamily="2" charset="2"/>
                        <a:defRPr sz="2000" b="1">
                          <a:solidFill>
                            <a:schemeClr val="tx2"/>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hlink"/>
                        </a:buClr>
                        <a:buSzPct val="60000"/>
                        <a:buFont typeface="Wingdings" pitchFamily="2" charset="2"/>
                        <a:buNone/>
                        <a:tabLst/>
                      </a:pPr>
                      <a:r>
                        <a:rPr kumimoji="0" lang="en-US" altLang="zh-CN" sz="15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stdiostream</a:t>
                      </a:r>
                    </a:p>
                  </a:txBody>
                  <a:tcPr marL="13500" marR="13500" marT="0" marB="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400" b="1">
                          <a:solidFill>
                            <a:schemeClr val="tx2"/>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itchFamily="2" charset="2"/>
                        <a:defRPr sz="2000" b="1">
                          <a:solidFill>
                            <a:schemeClr val="tx2"/>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hlink"/>
                        </a:buClr>
                        <a:buSzPct val="60000"/>
                        <a:buFont typeface="Wingdings" pitchFamily="2" charset="2"/>
                        <a:buNone/>
                        <a:tabLst/>
                      </a:pPr>
                      <a:r>
                        <a:rPr kumimoji="0" lang="zh-CN" altLang="en-US" sz="1500" b="1" i="0" u="none" strike="noStrike" cap="none" normalizeH="0" baseline="0">
                          <a:ln>
                            <a:noFill/>
                          </a:ln>
                          <a:solidFill>
                            <a:schemeClr val="tx2"/>
                          </a:solidFill>
                          <a:effectLst/>
                          <a:latin typeface="宋体" panose="02010600030101010101" pitchFamily="2" charset="-122"/>
                          <a:ea typeface="宋体" panose="02010600030101010101" pitchFamily="2" charset="-122"/>
                        </a:rPr>
                        <a:t>标准</a:t>
                      </a:r>
                      <a:r>
                        <a:rPr kumimoji="0" lang="en-US" altLang="zh-CN" sz="15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I/O</a:t>
                      </a:r>
                      <a:r>
                        <a:rPr kumimoji="0" lang="zh-CN" altLang="en-US" sz="1500" b="1" i="0" u="none" strike="noStrike" cap="none" normalizeH="0" baseline="0">
                          <a:ln>
                            <a:noFill/>
                          </a:ln>
                          <a:solidFill>
                            <a:schemeClr val="tx2"/>
                          </a:solidFill>
                          <a:effectLst/>
                          <a:latin typeface="宋体" panose="02010600030101010101" pitchFamily="2" charset="-122"/>
                          <a:ea typeface="宋体" panose="02010600030101010101" pitchFamily="2" charset="-122"/>
                        </a:rPr>
                        <a:t>文件的输入输出类</a:t>
                      </a:r>
                      <a:endParaRPr kumimoji="0" lang="zh-CN" altLang="en-US" sz="1500" b="1"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L="13500" marR="13500" marT="0" marB="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400" b="1">
                          <a:solidFill>
                            <a:schemeClr val="tx2"/>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itchFamily="2" charset="2"/>
                        <a:defRPr sz="2000" b="1">
                          <a:solidFill>
                            <a:schemeClr val="tx2"/>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hlink"/>
                        </a:buClr>
                        <a:buSzPct val="60000"/>
                        <a:buFont typeface="Wingdings" pitchFamily="2" charset="2"/>
                        <a:buNone/>
                        <a:tabLst/>
                      </a:pPr>
                      <a:r>
                        <a:rPr kumimoji="0" lang="en-US" altLang="zh-CN" sz="15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stdiostr.h</a:t>
                      </a:r>
                    </a:p>
                  </a:txBody>
                  <a:tcPr marL="13500" marR="13500" marT="0" marB="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00338001"/>
                  </a:ext>
                </a:extLst>
              </a:tr>
              <a:tr h="258362">
                <a:tc gridSpan="3">
                  <a:txBody>
                    <a:bodyPr/>
                    <a:lstStyle>
                      <a:lvl1pPr>
                        <a:spcBef>
                          <a:spcPct val="20000"/>
                        </a:spcBef>
                        <a:buClr>
                          <a:schemeClr val="hlink"/>
                        </a:buClr>
                        <a:buSzPct val="60000"/>
                        <a:buFont typeface="Wingdings" pitchFamily="2" charset="2"/>
                        <a:defRPr sz="2400" b="1">
                          <a:solidFill>
                            <a:schemeClr val="tx2"/>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itchFamily="2" charset="2"/>
                        <a:defRPr sz="2000" b="1">
                          <a:solidFill>
                            <a:schemeClr val="tx2"/>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hlink"/>
                        </a:buClr>
                        <a:buSzPct val="60000"/>
                        <a:buFont typeface="Wingdings" pitchFamily="2" charset="2"/>
                        <a:buNone/>
                        <a:tabLst/>
                      </a:pPr>
                      <a:r>
                        <a:rPr kumimoji="0" lang="zh-CN" altLang="en-US" sz="1500" b="1" i="0" u="none" strike="noStrike" cap="none" normalizeH="0" baseline="0">
                          <a:ln>
                            <a:noFill/>
                          </a:ln>
                          <a:solidFill>
                            <a:schemeClr val="hlink"/>
                          </a:solidFill>
                          <a:effectLst/>
                          <a:latin typeface="宋体" panose="02010600030101010101" pitchFamily="2" charset="-122"/>
                          <a:ea typeface="宋体" panose="02010600030101010101" pitchFamily="2" charset="-122"/>
                        </a:rPr>
                        <a:t>流缓冲区类</a:t>
                      </a:r>
                      <a:endParaRPr kumimoji="0" lang="zh-CN" altLang="en-US" sz="1500" b="1" i="0" u="none" strike="noStrike" cap="none" normalizeH="0" baseline="0">
                        <a:ln>
                          <a:noFill/>
                        </a:ln>
                        <a:solidFill>
                          <a:schemeClr val="hlink"/>
                        </a:solidFill>
                        <a:effectLst/>
                        <a:latin typeface="Times New Roman" panose="02020603050405020304" pitchFamily="18" charset="0"/>
                        <a:ea typeface="宋体" panose="02010600030101010101" pitchFamily="2" charset="-122"/>
                      </a:endParaRPr>
                    </a:p>
                  </a:txBody>
                  <a:tcPr marL="13500" marR="13500" marT="0" marB="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164908468"/>
                  </a:ext>
                </a:extLst>
              </a:tr>
              <a:tr h="259552">
                <a:tc>
                  <a:txBody>
                    <a:bodyPr/>
                    <a:lstStyle>
                      <a:lvl1pPr>
                        <a:spcBef>
                          <a:spcPct val="20000"/>
                        </a:spcBef>
                        <a:buClr>
                          <a:schemeClr val="hlink"/>
                        </a:buClr>
                        <a:buSzPct val="60000"/>
                        <a:buFont typeface="Wingdings" pitchFamily="2" charset="2"/>
                        <a:defRPr sz="2400" b="1">
                          <a:solidFill>
                            <a:schemeClr val="tx2"/>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itchFamily="2" charset="2"/>
                        <a:defRPr sz="2000" b="1">
                          <a:solidFill>
                            <a:schemeClr val="tx2"/>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hlink"/>
                        </a:buClr>
                        <a:buSzPct val="60000"/>
                        <a:buFont typeface="Wingdings" pitchFamily="2" charset="2"/>
                        <a:buNone/>
                        <a:tabLst/>
                      </a:pPr>
                      <a:r>
                        <a:rPr kumimoji="0" lang="en-US" altLang="zh-CN" sz="15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streambuf</a:t>
                      </a:r>
                    </a:p>
                  </a:txBody>
                  <a:tcPr marL="13500" marR="13500" marT="0" marB="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400" b="1">
                          <a:solidFill>
                            <a:schemeClr val="tx2"/>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itchFamily="2" charset="2"/>
                        <a:defRPr sz="2000" b="1">
                          <a:solidFill>
                            <a:schemeClr val="tx2"/>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hlink"/>
                        </a:buClr>
                        <a:buSzPct val="60000"/>
                        <a:buFont typeface="Wingdings" pitchFamily="2" charset="2"/>
                        <a:buNone/>
                        <a:tabLst/>
                      </a:pPr>
                      <a:r>
                        <a:rPr kumimoji="0" lang="zh-CN" altLang="en-US" sz="1500" b="1" i="0" u="none" strike="noStrike" cap="none" normalizeH="0" baseline="0">
                          <a:ln>
                            <a:noFill/>
                          </a:ln>
                          <a:solidFill>
                            <a:schemeClr val="tx2"/>
                          </a:solidFill>
                          <a:effectLst/>
                          <a:latin typeface="宋体" panose="02010600030101010101" pitchFamily="2" charset="-122"/>
                          <a:ea typeface="宋体" panose="02010600030101010101" pitchFamily="2" charset="-122"/>
                        </a:rPr>
                        <a:t>抽象流缓冲区基类</a:t>
                      </a:r>
                      <a:endParaRPr kumimoji="0" lang="zh-CN" altLang="en-US" sz="1500" b="1"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L="13500" marR="13500" marT="0" marB="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400" b="1">
                          <a:solidFill>
                            <a:schemeClr val="tx2"/>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itchFamily="2" charset="2"/>
                        <a:defRPr sz="2000" b="1">
                          <a:solidFill>
                            <a:schemeClr val="tx2"/>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hlink"/>
                        </a:buClr>
                        <a:buSzPct val="60000"/>
                        <a:buFont typeface="Wingdings" pitchFamily="2" charset="2"/>
                        <a:buNone/>
                        <a:tabLst/>
                      </a:pPr>
                      <a:r>
                        <a:rPr kumimoji="0" lang="en-US" altLang="zh-CN" sz="15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iostream.h</a:t>
                      </a:r>
                    </a:p>
                  </a:txBody>
                  <a:tcPr marL="13500" marR="13500" marT="0" marB="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9665094"/>
                  </a:ext>
                </a:extLst>
              </a:tr>
              <a:tr h="258362">
                <a:tc>
                  <a:txBody>
                    <a:bodyPr/>
                    <a:lstStyle>
                      <a:lvl1pPr>
                        <a:spcBef>
                          <a:spcPct val="20000"/>
                        </a:spcBef>
                        <a:buClr>
                          <a:schemeClr val="hlink"/>
                        </a:buClr>
                        <a:buSzPct val="60000"/>
                        <a:buFont typeface="Wingdings" pitchFamily="2" charset="2"/>
                        <a:defRPr sz="2400" b="1">
                          <a:solidFill>
                            <a:schemeClr val="tx2"/>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itchFamily="2" charset="2"/>
                        <a:defRPr sz="2000" b="1">
                          <a:solidFill>
                            <a:schemeClr val="tx2"/>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hlink"/>
                        </a:buClr>
                        <a:buSzPct val="60000"/>
                        <a:buFont typeface="Wingdings" pitchFamily="2" charset="2"/>
                        <a:buNone/>
                        <a:tabLst/>
                      </a:pPr>
                      <a:r>
                        <a:rPr kumimoji="0" lang="en-US" altLang="zh-CN" sz="15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filebuf</a:t>
                      </a:r>
                    </a:p>
                  </a:txBody>
                  <a:tcPr marL="13500" marR="13500" marT="0" marB="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400" b="1">
                          <a:solidFill>
                            <a:schemeClr val="tx2"/>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itchFamily="2" charset="2"/>
                        <a:defRPr sz="2000" b="1">
                          <a:solidFill>
                            <a:schemeClr val="tx2"/>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hlink"/>
                        </a:buClr>
                        <a:buSzPct val="60000"/>
                        <a:buFont typeface="Wingdings" pitchFamily="2" charset="2"/>
                        <a:buNone/>
                        <a:tabLst/>
                      </a:pPr>
                      <a:r>
                        <a:rPr kumimoji="0" lang="zh-CN" altLang="en-US" sz="1500" b="1" i="0" u="none" strike="noStrike" cap="none" normalizeH="0" baseline="0">
                          <a:ln>
                            <a:noFill/>
                          </a:ln>
                          <a:solidFill>
                            <a:schemeClr val="tx2"/>
                          </a:solidFill>
                          <a:effectLst/>
                          <a:latin typeface="宋体" panose="02010600030101010101" pitchFamily="2" charset="-122"/>
                          <a:ea typeface="宋体" panose="02010600030101010101" pitchFamily="2" charset="-122"/>
                        </a:rPr>
                        <a:t>磁盘文件的流缓冲区类</a:t>
                      </a:r>
                      <a:endParaRPr kumimoji="0" lang="zh-CN" altLang="en-US" sz="1500" b="1"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L="13500" marR="13500" marT="0" marB="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400" b="1">
                          <a:solidFill>
                            <a:schemeClr val="tx2"/>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itchFamily="2" charset="2"/>
                        <a:defRPr sz="2000" b="1">
                          <a:solidFill>
                            <a:schemeClr val="tx2"/>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hlink"/>
                        </a:buClr>
                        <a:buSzPct val="60000"/>
                        <a:buFont typeface="Wingdings" pitchFamily="2" charset="2"/>
                        <a:buNone/>
                        <a:tabLst/>
                      </a:pPr>
                      <a:r>
                        <a:rPr kumimoji="0" lang="en-US" altLang="zh-CN" sz="15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fstream.h</a:t>
                      </a:r>
                    </a:p>
                  </a:txBody>
                  <a:tcPr marL="13500" marR="13500" marT="0" marB="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90937379"/>
                  </a:ext>
                </a:extLst>
              </a:tr>
              <a:tr h="259552">
                <a:tc>
                  <a:txBody>
                    <a:bodyPr/>
                    <a:lstStyle>
                      <a:lvl1pPr>
                        <a:spcBef>
                          <a:spcPct val="20000"/>
                        </a:spcBef>
                        <a:buClr>
                          <a:schemeClr val="hlink"/>
                        </a:buClr>
                        <a:buSzPct val="60000"/>
                        <a:buFont typeface="Wingdings" pitchFamily="2" charset="2"/>
                        <a:defRPr sz="2400" b="1">
                          <a:solidFill>
                            <a:schemeClr val="tx2"/>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itchFamily="2" charset="2"/>
                        <a:defRPr sz="2000" b="1">
                          <a:solidFill>
                            <a:schemeClr val="tx2"/>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hlink"/>
                        </a:buClr>
                        <a:buSzPct val="60000"/>
                        <a:buFont typeface="Wingdings" pitchFamily="2" charset="2"/>
                        <a:buNone/>
                        <a:tabLst/>
                      </a:pPr>
                      <a:r>
                        <a:rPr kumimoji="0" lang="en-US" altLang="zh-CN" sz="15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strstreambuf</a:t>
                      </a:r>
                    </a:p>
                  </a:txBody>
                  <a:tcPr marL="13500" marR="13500" marT="0" marB="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400" b="1">
                          <a:solidFill>
                            <a:schemeClr val="tx2"/>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itchFamily="2" charset="2"/>
                        <a:defRPr sz="2000" b="1">
                          <a:solidFill>
                            <a:schemeClr val="tx2"/>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hlink"/>
                        </a:buClr>
                        <a:buSzPct val="60000"/>
                        <a:buFont typeface="Wingdings" pitchFamily="2" charset="2"/>
                        <a:buNone/>
                        <a:tabLst/>
                      </a:pPr>
                      <a:r>
                        <a:rPr kumimoji="0" lang="zh-CN" altLang="en-US" sz="1500" b="1" i="0" u="none" strike="noStrike" cap="none" normalizeH="0" baseline="0">
                          <a:ln>
                            <a:noFill/>
                          </a:ln>
                          <a:solidFill>
                            <a:schemeClr val="tx2"/>
                          </a:solidFill>
                          <a:effectLst/>
                          <a:latin typeface="宋体" panose="02010600030101010101" pitchFamily="2" charset="-122"/>
                          <a:ea typeface="宋体" panose="02010600030101010101" pitchFamily="2" charset="-122"/>
                        </a:rPr>
                        <a:t>字符串的流缓冲区类</a:t>
                      </a:r>
                      <a:endParaRPr kumimoji="0" lang="zh-CN" altLang="en-US" sz="1500" b="1"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L="13500" marR="13500" marT="0" marB="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400" b="1">
                          <a:solidFill>
                            <a:schemeClr val="tx2"/>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itchFamily="2" charset="2"/>
                        <a:defRPr sz="2000" b="1">
                          <a:solidFill>
                            <a:schemeClr val="tx2"/>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hlink"/>
                        </a:buClr>
                        <a:buSzPct val="60000"/>
                        <a:buFont typeface="Wingdings" pitchFamily="2" charset="2"/>
                        <a:buNone/>
                        <a:tabLst/>
                      </a:pPr>
                      <a:r>
                        <a:rPr kumimoji="0" lang="en-US" altLang="zh-CN" sz="15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strstrea.h</a:t>
                      </a:r>
                    </a:p>
                  </a:txBody>
                  <a:tcPr marL="13500" marR="13500" marT="0" marB="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92578096"/>
                  </a:ext>
                </a:extLst>
              </a:tr>
              <a:tr h="259552">
                <a:tc>
                  <a:txBody>
                    <a:bodyPr/>
                    <a:lstStyle>
                      <a:lvl1pPr>
                        <a:spcBef>
                          <a:spcPct val="20000"/>
                        </a:spcBef>
                        <a:buClr>
                          <a:schemeClr val="hlink"/>
                        </a:buClr>
                        <a:buSzPct val="60000"/>
                        <a:buFont typeface="Wingdings" pitchFamily="2" charset="2"/>
                        <a:defRPr sz="2400" b="1">
                          <a:solidFill>
                            <a:schemeClr val="tx2"/>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itchFamily="2" charset="2"/>
                        <a:defRPr sz="2000" b="1">
                          <a:solidFill>
                            <a:schemeClr val="tx2"/>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hlink"/>
                        </a:buClr>
                        <a:buSzPct val="60000"/>
                        <a:buFont typeface="Wingdings" pitchFamily="2" charset="2"/>
                        <a:buNone/>
                        <a:tabLst/>
                      </a:pPr>
                      <a:r>
                        <a:rPr kumimoji="0" lang="en-US" altLang="zh-CN" sz="15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stdiobuf</a:t>
                      </a:r>
                    </a:p>
                  </a:txBody>
                  <a:tcPr marL="13500" marR="13500" marT="0" marB="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400" b="1">
                          <a:solidFill>
                            <a:schemeClr val="tx2"/>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itchFamily="2" charset="2"/>
                        <a:defRPr sz="2000" b="1">
                          <a:solidFill>
                            <a:schemeClr val="tx2"/>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hlink"/>
                        </a:buClr>
                        <a:buSzPct val="60000"/>
                        <a:buFont typeface="Wingdings" pitchFamily="2" charset="2"/>
                        <a:buNone/>
                        <a:tabLst/>
                      </a:pPr>
                      <a:r>
                        <a:rPr kumimoji="0" lang="zh-CN" altLang="en-US" sz="1500" b="1" i="0" u="none" strike="noStrike" cap="none" normalizeH="0" baseline="0">
                          <a:ln>
                            <a:noFill/>
                          </a:ln>
                          <a:solidFill>
                            <a:schemeClr val="tx2"/>
                          </a:solidFill>
                          <a:effectLst/>
                          <a:latin typeface="宋体" panose="02010600030101010101" pitchFamily="2" charset="-122"/>
                          <a:ea typeface="宋体" panose="02010600030101010101" pitchFamily="2" charset="-122"/>
                        </a:rPr>
                        <a:t>标准</a:t>
                      </a:r>
                      <a:r>
                        <a:rPr kumimoji="0" lang="en-US" altLang="zh-CN" sz="15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I/O</a:t>
                      </a:r>
                      <a:r>
                        <a:rPr kumimoji="0" lang="zh-CN" altLang="en-US" sz="1500" b="1" i="0" u="none" strike="noStrike" cap="none" normalizeH="0" baseline="0">
                          <a:ln>
                            <a:noFill/>
                          </a:ln>
                          <a:solidFill>
                            <a:schemeClr val="tx2"/>
                          </a:solidFill>
                          <a:effectLst/>
                          <a:latin typeface="宋体" panose="02010600030101010101" pitchFamily="2" charset="-122"/>
                          <a:ea typeface="宋体" panose="02010600030101010101" pitchFamily="2" charset="-122"/>
                        </a:rPr>
                        <a:t>文件的流缓冲区类</a:t>
                      </a:r>
                      <a:endParaRPr kumimoji="0" lang="zh-CN" altLang="en-US" sz="1500" b="1"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L="13500" marR="13500" marT="0" marB="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400" b="1">
                          <a:solidFill>
                            <a:schemeClr val="tx2"/>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itchFamily="2" charset="2"/>
                        <a:defRPr sz="2000" b="1">
                          <a:solidFill>
                            <a:schemeClr val="tx2"/>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hlink"/>
                        </a:buClr>
                        <a:buSzPct val="60000"/>
                        <a:buFont typeface="Wingdings" pitchFamily="2" charset="2"/>
                        <a:buNone/>
                        <a:tabLst/>
                      </a:pPr>
                      <a:r>
                        <a:rPr kumimoji="0" lang="en-US" altLang="zh-CN" sz="15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stdiostr.h</a:t>
                      </a:r>
                    </a:p>
                  </a:txBody>
                  <a:tcPr marL="13500" marR="13500" marT="0" marB="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63333255"/>
                  </a:ext>
                </a:extLst>
              </a:tr>
              <a:tr h="258362">
                <a:tc gridSpan="3">
                  <a:txBody>
                    <a:bodyPr/>
                    <a:lstStyle>
                      <a:lvl1pPr>
                        <a:spcBef>
                          <a:spcPct val="20000"/>
                        </a:spcBef>
                        <a:buClr>
                          <a:schemeClr val="hlink"/>
                        </a:buClr>
                        <a:buSzPct val="60000"/>
                        <a:buFont typeface="Wingdings" pitchFamily="2" charset="2"/>
                        <a:defRPr sz="2400" b="1">
                          <a:solidFill>
                            <a:schemeClr val="tx2"/>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itchFamily="2" charset="2"/>
                        <a:defRPr sz="2000" b="1">
                          <a:solidFill>
                            <a:schemeClr val="tx2"/>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hlink"/>
                        </a:buClr>
                        <a:buSzPct val="60000"/>
                        <a:buFont typeface="Wingdings" pitchFamily="2" charset="2"/>
                        <a:buNone/>
                        <a:tabLst/>
                      </a:pPr>
                      <a:r>
                        <a:rPr kumimoji="0" lang="zh-CN" altLang="en-US" sz="1500" b="1" i="0" u="none" strike="noStrike" cap="none" normalizeH="0" baseline="0">
                          <a:ln>
                            <a:noFill/>
                          </a:ln>
                          <a:solidFill>
                            <a:schemeClr val="hlink"/>
                          </a:solidFill>
                          <a:effectLst/>
                          <a:latin typeface="宋体" panose="02010600030101010101" pitchFamily="2" charset="-122"/>
                          <a:ea typeface="宋体" panose="02010600030101010101" pitchFamily="2" charset="-122"/>
                        </a:rPr>
                        <a:t>预先定义的流初始化类</a:t>
                      </a:r>
                      <a:endParaRPr kumimoji="0" lang="zh-CN" altLang="en-US" sz="1500" b="1" i="0" u="none" strike="noStrike" cap="none" normalizeH="0" baseline="0">
                        <a:ln>
                          <a:noFill/>
                        </a:ln>
                        <a:solidFill>
                          <a:schemeClr val="hlink"/>
                        </a:solidFill>
                        <a:effectLst/>
                        <a:latin typeface="Times New Roman" panose="02020603050405020304" pitchFamily="18" charset="0"/>
                        <a:ea typeface="宋体" panose="02010600030101010101" pitchFamily="2" charset="-122"/>
                      </a:endParaRPr>
                    </a:p>
                  </a:txBody>
                  <a:tcPr marL="13500" marR="13500" marT="0" marB="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940994629"/>
                  </a:ext>
                </a:extLst>
              </a:tr>
              <a:tr h="408378">
                <a:tc>
                  <a:txBody>
                    <a:bodyPr/>
                    <a:lstStyle>
                      <a:lvl1pPr>
                        <a:spcBef>
                          <a:spcPct val="20000"/>
                        </a:spcBef>
                        <a:buClr>
                          <a:schemeClr val="hlink"/>
                        </a:buClr>
                        <a:buSzPct val="60000"/>
                        <a:buFont typeface="Wingdings" pitchFamily="2" charset="2"/>
                        <a:defRPr sz="2400" b="1">
                          <a:solidFill>
                            <a:schemeClr val="tx2"/>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itchFamily="2" charset="2"/>
                        <a:defRPr sz="2000" b="1">
                          <a:solidFill>
                            <a:schemeClr val="tx2"/>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hlink"/>
                        </a:buClr>
                        <a:buSzPct val="60000"/>
                        <a:buFont typeface="Wingdings" pitchFamily="2" charset="2"/>
                        <a:buNone/>
                        <a:tabLst/>
                      </a:pPr>
                      <a:r>
                        <a:rPr kumimoji="0" lang="en-US" altLang="zh-CN" sz="15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iostream_init</a:t>
                      </a:r>
                    </a:p>
                  </a:txBody>
                  <a:tcPr marL="13500" marR="13500" marT="0" marB="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400" b="1">
                          <a:solidFill>
                            <a:schemeClr val="tx2"/>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itchFamily="2" charset="2"/>
                        <a:defRPr sz="2000" b="1">
                          <a:solidFill>
                            <a:schemeClr val="tx2"/>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hlink"/>
                        </a:buClr>
                        <a:buSzPct val="60000"/>
                        <a:buFont typeface="Wingdings" pitchFamily="2" charset="2"/>
                        <a:buNone/>
                        <a:tabLst/>
                      </a:pPr>
                      <a:r>
                        <a:rPr kumimoji="0" lang="zh-CN" altLang="en-US" sz="1500" b="1" i="0" u="none" strike="noStrike" cap="none" normalizeH="0" baseline="0">
                          <a:ln>
                            <a:noFill/>
                          </a:ln>
                          <a:solidFill>
                            <a:schemeClr val="tx2"/>
                          </a:solidFill>
                          <a:effectLst/>
                          <a:latin typeface="宋体" panose="02010600030101010101" pitchFamily="2" charset="-122"/>
                          <a:ea typeface="宋体" panose="02010600030101010101" pitchFamily="2" charset="-122"/>
                        </a:rPr>
                        <a:t>初始化预定义流对象的类</a:t>
                      </a:r>
                      <a:endParaRPr kumimoji="0" lang="zh-CN" altLang="en-US" sz="1500" b="1"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L="13500" marR="13500" marT="0" marB="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400" b="1">
                          <a:solidFill>
                            <a:schemeClr val="tx2"/>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itchFamily="2" charset="2"/>
                        <a:defRPr sz="2000" b="1">
                          <a:solidFill>
                            <a:schemeClr val="tx2"/>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hlink"/>
                        </a:buClr>
                        <a:buSzPct val="60000"/>
                        <a:buFont typeface="Wingdings" pitchFamily="2" charset="2"/>
                        <a:buNone/>
                        <a:tabLst/>
                      </a:pPr>
                      <a:r>
                        <a:rPr kumimoji="0" lang="en-US" altLang="zh-CN" sz="15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iostream.h</a:t>
                      </a:r>
                    </a:p>
                  </a:txBody>
                  <a:tcPr marL="13500" marR="13500" marT="0" marB="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49815037"/>
                  </a:ext>
                </a:extLst>
              </a:tr>
            </a:tbl>
          </a:graphicData>
        </a:graphic>
      </p:graphicFrame>
      <p:sp>
        <p:nvSpPr>
          <p:cNvPr id="394416" name="Rectangle 176">
            <a:extLst>
              <a:ext uri="{FF2B5EF4-FFF2-40B4-BE49-F238E27FC236}">
                <a16:creationId xmlns:a16="http://schemas.microsoft.com/office/drawing/2014/main" id="{6CB9341F-8308-A94F-ADA4-D8B97974F249}"/>
              </a:ext>
            </a:extLst>
          </p:cNvPr>
          <p:cNvSpPr>
            <a:spLocks noChangeArrowheads="1"/>
          </p:cNvSpPr>
          <p:nvPr/>
        </p:nvSpPr>
        <p:spPr bwMode="auto">
          <a:xfrm>
            <a:off x="1874086" y="1659760"/>
            <a:ext cx="4090925" cy="4478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D3F0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500" tIns="0" rIns="13500" bIns="8100">
            <a:spAutoFit/>
          </a:bodyPr>
          <a:lstStyle/>
          <a:p>
            <a:pPr algn="ctr" defTabSz="685423"/>
            <a:r>
              <a:rPr kumimoji="1" lang="en-US" altLang="zh-CN" sz="2857" b="1" dirty="0">
                <a:latin typeface="+mj-lt"/>
                <a:ea typeface="+mj-ea"/>
                <a:cs typeface="+mj-cs"/>
              </a:rPr>
              <a:t>I/O</a:t>
            </a:r>
            <a:r>
              <a:rPr kumimoji="1" lang="zh-CN" altLang="en-US" sz="2857" b="1" dirty="0">
                <a:latin typeface="+mj-lt"/>
                <a:ea typeface="+mj-ea"/>
                <a:cs typeface="+mj-cs"/>
              </a:rPr>
              <a:t>流类说明表（续）</a:t>
            </a:r>
            <a:endParaRPr kumimoji="1" lang="en-US" altLang="zh-CN" sz="2857" b="1" dirty="0">
              <a:latin typeface="+mj-lt"/>
              <a:ea typeface="+mj-ea"/>
              <a:cs typeface="+mj-cs"/>
            </a:endParaRPr>
          </a:p>
        </p:txBody>
      </p:sp>
    </p:spTree>
    <p:extLst>
      <p:ext uri="{BB962C8B-B14F-4D97-AF65-F5344CB8AC3E}">
        <p14:creationId xmlns:p14="http://schemas.microsoft.com/office/powerpoint/2010/main" val="33367263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5FEFF"/>
        </a:solidFill>
        <a:effectLst/>
      </p:bgPr>
    </p:bg>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016FE58C-E704-4F64-8368-9F8F18C8891A}"/>
              </a:ext>
            </a:extLst>
          </p:cNvPr>
          <p:cNvSpPr>
            <a:spLocks noGrp="1" noChangeArrowheads="1"/>
          </p:cNvSpPr>
          <p:nvPr>
            <p:ph type="subTitle" idx="4294967295"/>
          </p:nvPr>
        </p:nvSpPr>
        <p:spPr>
          <a:xfrm>
            <a:off x="1143000" y="2025253"/>
            <a:ext cx="6286500" cy="25384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34591" indent="-267891" algn="just">
              <a:lnSpc>
                <a:spcPts val="2625"/>
              </a:lnSpc>
              <a:buClr>
                <a:srgbClr val="FF0000"/>
              </a:buClr>
              <a:buSzPct val="80000"/>
              <a:buFont typeface="Wingdings" panose="05000000000000000000" pitchFamily="2" charset="2"/>
              <a:buChar char="p"/>
            </a:pPr>
            <a:r>
              <a:rPr lang="zh-CN" altLang="en-US" sz="1800" b="0" dirty="0">
                <a:ea typeface="黑体" panose="02010609060101010101" pitchFamily="49" charset="-122"/>
              </a:rPr>
              <a:t>用字符数组来存放字符串并不是最理想和最安全的方法。</a:t>
            </a:r>
          </a:p>
          <a:p>
            <a:pPr marL="534591" indent="-267891" algn="just">
              <a:lnSpc>
                <a:spcPts val="2625"/>
              </a:lnSpc>
              <a:buClr>
                <a:srgbClr val="FF0000"/>
              </a:buClr>
              <a:buSzPct val="80000"/>
              <a:buFont typeface="Wingdings" panose="05000000000000000000" pitchFamily="2" charset="2"/>
              <a:buChar char="p"/>
            </a:pPr>
            <a:r>
              <a:rPr lang="en-US" altLang="zh-CN" sz="1800" b="0" dirty="0">
                <a:ea typeface="黑体" panose="02010609060101010101" pitchFamily="49" charset="-122"/>
              </a:rPr>
              <a:t>C++</a:t>
            </a:r>
            <a:r>
              <a:rPr lang="zh-CN" altLang="en-US" sz="1800" b="0" dirty="0">
                <a:ea typeface="黑体" panose="02010609060101010101" pitchFamily="49" charset="-122"/>
              </a:rPr>
              <a:t>提供了一种新的数据类型——字符串类型(</a:t>
            </a:r>
            <a:r>
              <a:rPr lang="en-US" altLang="zh-CN" sz="1800" b="0" dirty="0">
                <a:ea typeface="黑体" panose="02010609060101010101" pitchFamily="49" charset="-122"/>
              </a:rPr>
              <a:t>string</a:t>
            </a:r>
            <a:r>
              <a:rPr lang="zh-CN" altLang="en-US" sz="1800" b="0" dirty="0">
                <a:ea typeface="黑体" panose="02010609060101010101" pitchFamily="49" charset="-122"/>
              </a:rPr>
              <a:t>类型)，在使用方法上，它和</a:t>
            </a:r>
            <a:r>
              <a:rPr lang="en-US" altLang="zh-CN" sz="1800" b="0" dirty="0" err="1">
                <a:ea typeface="黑体" panose="02010609060101010101" pitchFamily="49" charset="-122"/>
              </a:rPr>
              <a:t>char、int</a:t>
            </a:r>
            <a:r>
              <a:rPr lang="zh-CN" altLang="en-US" sz="1800" b="0" dirty="0">
                <a:ea typeface="黑体" panose="02010609060101010101" pitchFamily="49" charset="-122"/>
              </a:rPr>
              <a:t>类型一样，可以用来定义变量，这就是字符串变量——用一个名字代表一个字符序列。</a:t>
            </a:r>
          </a:p>
          <a:p>
            <a:pPr marL="534591" indent="-267891" algn="just">
              <a:lnSpc>
                <a:spcPts val="2625"/>
              </a:lnSpc>
              <a:buClr>
                <a:srgbClr val="FF0000"/>
              </a:buClr>
              <a:buSzPct val="80000"/>
              <a:buFont typeface="Wingdings" panose="05000000000000000000" pitchFamily="2" charset="2"/>
              <a:buChar char="p"/>
            </a:pPr>
            <a:r>
              <a:rPr lang="en-US" altLang="zh-CN" sz="1800" b="0" dirty="0">
                <a:ea typeface="黑体" panose="02010609060101010101" pitchFamily="49" charset="-122"/>
              </a:rPr>
              <a:t>string</a:t>
            </a:r>
            <a:r>
              <a:rPr lang="zh-CN" altLang="en-US" sz="1800" b="0" dirty="0">
                <a:ea typeface="黑体" panose="02010609060101010101" pitchFamily="49" charset="-122"/>
              </a:rPr>
              <a:t>并不是</a:t>
            </a:r>
            <a:r>
              <a:rPr lang="en-US" altLang="zh-CN" sz="1800" b="0" dirty="0">
                <a:ea typeface="黑体" panose="02010609060101010101" pitchFamily="49" charset="-122"/>
              </a:rPr>
              <a:t>C++</a:t>
            </a:r>
            <a:r>
              <a:rPr lang="zh-CN" altLang="en-US" sz="1800" b="0" dirty="0">
                <a:ea typeface="黑体" panose="02010609060101010101" pitchFamily="49" charset="-122"/>
              </a:rPr>
              <a:t>语言本身具有的基本类型，它是在</a:t>
            </a:r>
            <a:r>
              <a:rPr lang="en-US" altLang="zh-CN" sz="1800" b="0" dirty="0">
                <a:ea typeface="黑体" panose="02010609060101010101" pitchFamily="49" charset="-122"/>
              </a:rPr>
              <a:t>C++</a:t>
            </a:r>
            <a:r>
              <a:rPr lang="zh-CN" altLang="en-US" sz="1800" b="0" dirty="0">
                <a:ea typeface="黑体" panose="02010609060101010101" pitchFamily="49" charset="-122"/>
              </a:rPr>
              <a:t>标准库中声明的一个字符串类，用这种类可以定义对象。每一个字符串变量都是</a:t>
            </a:r>
            <a:r>
              <a:rPr lang="en-US" altLang="zh-CN" sz="1800" b="0" dirty="0">
                <a:ea typeface="黑体" panose="02010609060101010101" pitchFamily="49" charset="-122"/>
              </a:rPr>
              <a:t>string</a:t>
            </a:r>
            <a:r>
              <a:rPr lang="zh-CN" altLang="en-US" sz="1800" b="0" dirty="0">
                <a:ea typeface="黑体" panose="02010609060101010101" pitchFamily="49" charset="-122"/>
              </a:rPr>
              <a:t>类的一个对象</a:t>
            </a:r>
          </a:p>
        </p:txBody>
      </p:sp>
      <p:sp>
        <p:nvSpPr>
          <p:cNvPr id="4" name="Rectangle 3">
            <a:extLst>
              <a:ext uri="{FF2B5EF4-FFF2-40B4-BE49-F238E27FC236}">
                <a16:creationId xmlns:a16="http://schemas.microsoft.com/office/drawing/2014/main" id="{E95E495E-FFD4-4257-A20C-9145FFE4871B}"/>
              </a:ext>
            </a:extLst>
          </p:cNvPr>
          <p:cNvSpPr txBox="1">
            <a:spLocks noChangeArrowheads="1"/>
          </p:cNvSpPr>
          <p:nvPr/>
        </p:nvSpPr>
        <p:spPr bwMode="auto">
          <a:xfrm>
            <a:off x="1518047" y="1071563"/>
            <a:ext cx="6115050" cy="514350"/>
          </a:xfrm>
          <a:prstGeom prst="rect">
            <a:avLst/>
          </a:prstGeom>
          <a:noFill/>
          <a:ln>
            <a:miter lim="800000"/>
            <a:headEnd/>
            <a:tailEnd/>
          </a:ln>
        </p:spPr>
        <p:txBody>
          <a:bodyPr/>
          <a:lstStyle/>
          <a:p>
            <a:pPr>
              <a:lnSpc>
                <a:spcPct val="150000"/>
              </a:lnSpc>
              <a:defRPr/>
            </a:pPr>
            <a:r>
              <a:rPr lang="zh-CN" altLang="en-US" sz="1800" b="1" dirty="0">
                <a:solidFill>
                  <a:srgbClr val="800000"/>
                </a:solidFill>
                <a:effectLst>
                  <a:outerShdw blurRad="38100" dist="38100" dir="2700000" algn="tl">
                    <a:srgbClr val="000000"/>
                  </a:outerShdw>
                </a:effectLst>
                <a:latin typeface="Arial" charset="0"/>
                <a:ea typeface="黑体" pitchFamily="2" charset="-122"/>
                <a:cs typeface="+mj-cs"/>
              </a:rPr>
              <a:t>*</a:t>
            </a:r>
            <a:r>
              <a:rPr lang="en-US" altLang="zh-CN" sz="1800" b="1" dirty="0">
                <a:solidFill>
                  <a:srgbClr val="800000"/>
                </a:solidFill>
                <a:effectLst>
                  <a:outerShdw blurRad="38100" dist="38100" dir="2700000" algn="tl">
                    <a:srgbClr val="000000"/>
                  </a:outerShdw>
                </a:effectLst>
                <a:latin typeface="Arial" charset="0"/>
                <a:ea typeface="黑体" pitchFamily="2" charset="-122"/>
                <a:cs typeface="+mj-cs"/>
              </a:rPr>
              <a:t>5</a:t>
            </a:r>
            <a:r>
              <a:rPr lang="zh-CN" altLang="en-US" sz="1800" b="1" dirty="0">
                <a:solidFill>
                  <a:srgbClr val="800000"/>
                </a:solidFill>
                <a:effectLst>
                  <a:outerShdw blurRad="38100" dist="38100" dir="2700000" algn="tl">
                    <a:srgbClr val="000000"/>
                  </a:outerShdw>
                </a:effectLst>
                <a:latin typeface="Arial" charset="0"/>
                <a:ea typeface="黑体" pitchFamily="2" charset="-122"/>
                <a:cs typeface="+mj-cs"/>
              </a:rPr>
              <a:t>.</a:t>
            </a:r>
            <a:r>
              <a:rPr lang="en-US" altLang="zh-CN" sz="1800" b="1" dirty="0">
                <a:solidFill>
                  <a:srgbClr val="800000"/>
                </a:solidFill>
                <a:effectLst>
                  <a:outerShdw blurRad="38100" dist="38100" dir="2700000" algn="tl">
                    <a:srgbClr val="000000"/>
                  </a:outerShdw>
                </a:effectLst>
                <a:latin typeface="Arial" charset="0"/>
                <a:ea typeface="黑体" pitchFamily="2" charset="-122"/>
                <a:cs typeface="+mj-cs"/>
              </a:rPr>
              <a:t>6</a:t>
            </a:r>
            <a:r>
              <a:rPr lang="zh-CN" altLang="en-US" sz="1800" b="1" dirty="0">
                <a:solidFill>
                  <a:srgbClr val="800000"/>
                </a:solidFill>
                <a:effectLst>
                  <a:outerShdw blurRad="38100" dist="38100" dir="2700000" algn="tl">
                    <a:srgbClr val="000000"/>
                  </a:outerShdw>
                </a:effectLst>
                <a:latin typeface="Arial" charset="0"/>
                <a:ea typeface="黑体" pitchFamily="2" charset="-122"/>
                <a:cs typeface="+mj-cs"/>
              </a:rPr>
              <a:t> </a:t>
            </a:r>
            <a:r>
              <a:rPr lang="en-US" altLang="zh-CN" sz="1800" b="1" dirty="0">
                <a:solidFill>
                  <a:srgbClr val="800000"/>
                </a:solidFill>
                <a:effectLst>
                  <a:outerShdw blurRad="38100" dist="38100" dir="2700000" algn="tl">
                    <a:srgbClr val="000000"/>
                  </a:outerShdw>
                </a:effectLst>
                <a:latin typeface="Arial" charset="0"/>
                <a:ea typeface="黑体" pitchFamily="2" charset="-122"/>
                <a:cs typeface="+mj-cs"/>
              </a:rPr>
              <a:t>C++</a:t>
            </a:r>
            <a:r>
              <a:rPr lang="zh-CN" altLang="en-US" sz="1800" b="1" dirty="0">
                <a:solidFill>
                  <a:srgbClr val="800000"/>
                </a:solidFill>
                <a:effectLst>
                  <a:outerShdw blurRad="38100" dist="38100" dir="2700000" algn="tl">
                    <a:srgbClr val="000000"/>
                  </a:outerShdw>
                </a:effectLst>
                <a:latin typeface="Arial" charset="0"/>
                <a:ea typeface="黑体" pitchFamily="2" charset="-122"/>
                <a:cs typeface="+mj-cs"/>
              </a:rPr>
              <a:t>处理字符串的方法</a:t>
            </a:r>
            <a:r>
              <a:rPr lang="en-US" altLang="zh-CN" sz="1800" b="1" dirty="0">
                <a:solidFill>
                  <a:srgbClr val="800000"/>
                </a:solidFill>
                <a:effectLst>
                  <a:outerShdw blurRad="38100" dist="38100" dir="2700000" algn="tl">
                    <a:srgbClr val="000000"/>
                  </a:outerShdw>
                </a:effectLst>
                <a:latin typeface="Arial" charset="0"/>
                <a:ea typeface="黑体" pitchFamily="2" charset="-122"/>
                <a:cs typeface="+mj-cs"/>
              </a:rPr>
              <a:t>——</a:t>
            </a:r>
            <a:r>
              <a:rPr lang="zh-CN" altLang="en-US" sz="1800" b="1" dirty="0">
                <a:solidFill>
                  <a:srgbClr val="800000"/>
                </a:solidFill>
                <a:effectLst>
                  <a:outerShdw blurRad="38100" dist="38100" dir="2700000" algn="tl">
                    <a:srgbClr val="000000"/>
                  </a:outerShdw>
                </a:effectLst>
                <a:latin typeface="Arial" charset="0"/>
                <a:ea typeface="黑体" pitchFamily="2" charset="-122"/>
                <a:cs typeface="+mj-cs"/>
              </a:rPr>
              <a:t>字符串类与字符串变量</a:t>
            </a:r>
          </a:p>
        </p:txBody>
      </p:sp>
    </p:spTree>
    <p:extLst>
      <p:ext uri="{BB962C8B-B14F-4D97-AF65-F5344CB8AC3E}">
        <p14:creationId xmlns:p14="http://schemas.microsoft.com/office/powerpoint/2010/main" val="3874241733"/>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025" name="灯片编号占位符 3"/>
          <p:cNvSpPr>
            <a:spLocks noGrp="1"/>
          </p:cNvSpPr>
          <p:nvPr>
            <p:ph type="sldNum" sz="quarter" idx="10"/>
          </p:nvPr>
        </p:nvSpPr>
        <p:spPr bwMode="auto">
          <a:xfrm>
            <a:off x="9120300" y="17463"/>
            <a:ext cx="2400190" cy="431800"/>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6402" tIns="43201" rIns="86402" bIns="43201" numCol="1" anchor="t" anchorCtr="0" compatLnSpc="1">
            <a:prstTxWarp prst="textNoShape">
              <a:avLst/>
            </a:prstTxWarp>
          </a:bodyPr>
          <a:lstStyle>
            <a:defPPr>
              <a:defRPr lang="en-US"/>
            </a:defPPr>
            <a:lvl1pPr algn="r" rtl="0" fontAlgn="base">
              <a:spcBef>
                <a:spcPct val="0"/>
              </a:spcBef>
              <a:spcAft>
                <a:spcPct val="0"/>
              </a:spcAft>
              <a:defRPr kumimoji="1" sz="1100" i="1" kern="1200">
                <a:solidFill>
                  <a:schemeClr val="bg1"/>
                </a:solidFill>
                <a:latin typeface="Times New Roman" pitchFamily="18" charset="0"/>
                <a:ea typeface="宋体" pitchFamily="2" charset="-122"/>
                <a:cs typeface="+mn-cs"/>
              </a:defRPr>
            </a:lvl1pPr>
            <a:lvl2pPr marL="457200" algn="l" rtl="0" fontAlgn="base">
              <a:spcBef>
                <a:spcPct val="0"/>
              </a:spcBef>
              <a:spcAft>
                <a:spcPct val="0"/>
              </a:spcAft>
              <a:defRPr sz="23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3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3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300" kern="1200">
                <a:solidFill>
                  <a:schemeClr val="tx1"/>
                </a:solidFill>
                <a:latin typeface="Times New Roman" pitchFamily="18" charset="0"/>
                <a:ea typeface="宋体" pitchFamily="2" charset="-122"/>
                <a:cs typeface="+mn-cs"/>
              </a:defRPr>
            </a:lvl5pPr>
            <a:lvl6pPr marL="2286000" algn="l" defTabSz="914400" rtl="0" eaLnBrk="1" latinLnBrk="0" hangingPunct="1">
              <a:defRPr sz="2300" kern="1200">
                <a:solidFill>
                  <a:schemeClr val="tx1"/>
                </a:solidFill>
                <a:latin typeface="Times New Roman" pitchFamily="18" charset="0"/>
                <a:ea typeface="宋体" pitchFamily="2" charset="-122"/>
                <a:cs typeface="+mn-cs"/>
              </a:defRPr>
            </a:lvl6pPr>
            <a:lvl7pPr marL="2743200" algn="l" defTabSz="914400" rtl="0" eaLnBrk="1" latinLnBrk="0" hangingPunct="1">
              <a:defRPr sz="2300" kern="1200">
                <a:solidFill>
                  <a:schemeClr val="tx1"/>
                </a:solidFill>
                <a:latin typeface="Times New Roman" pitchFamily="18" charset="0"/>
                <a:ea typeface="宋体" pitchFamily="2" charset="-122"/>
                <a:cs typeface="+mn-cs"/>
              </a:defRPr>
            </a:lvl7pPr>
            <a:lvl8pPr marL="3200400" algn="l" defTabSz="914400" rtl="0" eaLnBrk="1" latinLnBrk="0" hangingPunct="1">
              <a:defRPr sz="2300" kern="1200">
                <a:solidFill>
                  <a:schemeClr val="tx1"/>
                </a:solidFill>
                <a:latin typeface="Times New Roman" pitchFamily="18" charset="0"/>
                <a:ea typeface="宋体" pitchFamily="2" charset="-122"/>
                <a:cs typeface="+mn-cs"/>
              </a:defRPr>
            </a:lvl8pPr>
            <a:lvl9pPr marL="3657600" algn="l" defTabSz="914400" rtl="0" eaLnBrk="1" latinLnBrk="0" hangingPunct="1">
              <a:defRPr sz="2300" kern="1200">
                <a:solidFill>
                  <a:schemeClr val="tx1"/>
                </a:solidFill>
                <a:latin typeface="Times New Roman" pitchFamily="18" charset="0"/>
                <a:ea typeface="宋体" pitchFamily="2" charset="-122"/>
                <a:cs typeface="+mn-cs"/>
              </a:defRPr>
            </a:lvl9pPr>
          </a:lstStyle>
          <a:p>
            <a:fld id="{E9594E6D-784E-442F-A3E3-F1A365275FB3}" type="slidenum">
              <a:rPr lang="zh-CN" altLang="en-US" smtClean="0"/>
              <a:pPr/>
              <a:t>320</a:t>
            </a:fld>
            <a:endParaRPr lang="en-US" altLang="zh-CN" sz="873">
              <a:solidFill>
                <a:schemeClr val="bg1"/>
              </a:solidFill>
            </a:endParaRPr>
          </a:p>
        </p:txBody>
      </p:sp>
      <p:sp>
        <p:nvSpPr>
          <p:cNvPr id="393221" name="Rectangle 5"/>
          <p:cNvSpPr>
            <a:spLocks noGrp="1" noChangeArrowheads="1"/>
          </p:cNvSpPr>
          <p:nvPr>
            <p:ph type="body" idx="1"/>
          </p:nvPr>
        </p:nvSpPr>
        <p:spPr/>
        <p:txBody>
          <a:bodyPr/>
          <a:lstStyle/>
          <a:p>
            <a:pPr eaLnBrk="1" hangingPunct="1"/>
            <a:r>
              <a:rPr lang="zh-CN" altLang="en-US" sz="2222" dirty="0">
                <a:solidFill>
                  <a:srgbClr val="CC3300"/>
                </a:solidFill>
                <a:ea typeface="黑体" pitchFamily="49" charset="-122"/>
              </a:rPr>
              <a:t>流类(</a:t>
            </a:r>
            <a:r>
              <a:rPr lang="en-US" altLang="zh-CN" sz="2222" dirty="0">
                <a:solidFill>
                  <a:srgbClr val="CC3300"/>
                </a:solidFill>
                <a:ea typeface="黑体" pitchFamily="49" charset="-122"/>
              </a:rPr>
              <a:t>stream class)</a:t>
            </a:r>
            <a:r>
              <a:rPr lang="zh-CN" altLang="en-US" sz="2222" dirty="0"/>
              <a:t>： </a:t>
            </a:r>
            <a:r>
              <a:rPr lang="en-US" altLang="zh-CN" sz="2222" dirty="0"/>
              <a:t>C++</a:t>
            </a:r>
            <a:r>
              <a:rPr lang="zh-CN" altLang="en-US" sz="2222" dirty="0"/>
              <a:t>的</a:t>
            </a:r>
            <a:r>
              <a:rPr lang="en-US" altLang="zh-CN" sz="2222" dirty="0"/>
              <a:t>I/O</a:t>
            </a:r>
            <a:r>
              <a:rPr lang="zh-CN" altLang="en-US" sz="2222" dirty="0"/>
              <a:t>库中的类。</a:t>
            </a:r>
            <a:endParaRPr lang="en-US" altLang="zh-CN" sz="2222" dirty="0"/>
          </a:p>
          <a:p>
            <a:pPr eaLnBrk="1" hangingPunct="1"/>
            <a:r>
              <a:rPr lang="zh-CN" altLang="en-US" sz="2222" dirty="0">
                <a:solidFill>
                  <a:srgbClr val="CC3300"/>
                </a:solidFill>
                <a:ea typeface="黑体" pitchFamily="49" charset="-122"/>
              </a:rPr>
              <a:t>流对象</a:t>
            </a:r>
            <a:r>
              <a:rPr lang="zh-CN" altLang="en-US" sz="2222" dirty="0"/>
              <a:t>：用流类定义的对象。</a:t>
            </a:r>
          </a:p>
          <a:p>
            <a:pPr eaLnBrk="1" hangingPunct="1">
              <a:lnSpc>
                <a:spcPct val="100000"/>
              </a:lnSpc>
              <a:spcBef>
                <a:spcPct val="10000"/>
              </a:spcBef>
            </a:pPr>
            <a:r>
              <a:rPr lang="zh-CN" altLang="en-US" dirty="0">
                <a:solidFill>
                  <a:srgbClr val="CC3300"/>
                </a:solidFill>
                <a:latin typeface="黑体" pitchFamily="49" charset="-122"/>
                <a:ea typeface="黑体" pitchFamily="49" charset="-122"/>
              </a:rPr>
              <a:t>预先定义的流对象</a:t>
            </a:r>
            <a:endParaRPr lang="en-US" altLang="zh-CN" dirty="0">
              <a:solidFill>
                <a:srgbClr val="CC3300"/>
              </a:solidFill>
              <a:latin typeface="黑体" pitchFamily="49" charset="-122"/>
              <a:ea typeface="黑体" pitchFamily="49" charset="-122"/>
            </a:endParaRPr>
          </a:p>
          <a:p>
            <a:pPr lvl="1" eaLnBrk="1" hangingPunct="1">
              <a:lnSpc>
                <a:spcPct val="100000"/>
              </a:lnSpc>
              <a:spcBef>
                <a:spcPct val="10000"/>
              </a:spcBef>
            </a:pPr>
            <a:r>
              <a:rPr lang="en-US" altLang="zh-CN" dirty="0" err="1">
                <a:solidFill>
                  <a:srgbClr val="CC3300"/>
                </a:solidFill>
              </a:rPr>
              <a:t>cin</a:t>
            </a:r>
            <a:r>
              <a:rPr lang="zh-CN" altLang="en-US" dirty="0"/>
              <a:t>：  标准输入。</a:t>
            </a:r>
          </a:p>
          <a:p>
            <a:pPr lvl="1" eaLnBrk="1" hangingPunct="1">
              <a:lnSpc>
                <a:spcPct val="100000"/>
              </a:lnSpc>
              <a:spcBef>
                <a:spcPct val="10000"/>
              </a:spcBef>
            </a:pPr>
            <a:r>
              <a:rPr lang="en-US" altLang="zh-CN" dirty="0" err="1">
                <a:solidFill>
                  <a:srgbClr val="CC3300"/>
                </a:solidFill>
              </a:rPr>
              <a:t>cout</a:t>
            </a:r>
            <a:r>
              <a:rPr lang="zh-CN" altLang="en-US" dirty="0"/>
              <a:t>：标准输出</a:t>
            </a:r>
            <a:r>
              <a:rPr lang="zh-CN" altLang="en-US" sz="2540" dirty="0"/>
              <a:t>。</a:t>
            </a:r>
          </a:p>
          <a:p>
            <a:pPr lvl="1" eaLnBrk="1" hangingPunct="1">
              <a:lnSpc>
                <a:spcPct val="100000"/>
              </a:lnSpc>
              <a:spcBef>
                <a:spcPct val="10000"/>
              </a:spcBef>
            </a:pPr>
            <a:r>
              <a:rPr lang="en-US" altLang="zh-CN" dirty="0" err="1">
                <a:solidFill>
                  <a:srgbClr val="CC3300"/>
                </a:solidFill>
              </a:rPr>
              <a:t>cerr</a:t>
            </a:r>
            <a:r>
              <a:rPr lang="zh-CN" altLang="en-US" dirty="0">
                <a:solidFill>
                  <a:srgbClr val="CC3300"/>
                </a:solidFill>
              </a:rPr>
              <a:t>：</a:t>
            </a:r>
            <a:r>
              <a:rPr lang="zh-CN" altLang="en-US" dirty="0"/>
              <a:t>标准错误输出，</a:t>
            </a:r>
            <a:r>
              <a:rPr lang="zh-CN" altLang="en-US" dirty="0">
                <a:solidFill>
                  <a:srgbClr val="006600"/>
                </a:solidFill>
                <a:ea typeface="黑体" pitchFamily="49" charset="-122"/>
              </a:rPr>
              <a:t>没有缓冲</a:t>
            </a:r>
            <a:r>
              <a:rPr lang="zh-CN" altLang="en-US" dirty="0"/>
              <a:t>。</a:t>
            </a:r>
          </a:p>
          <a:p>
            <a:pPr lvl="1" eaLnBrk="1" hangingPunct="1">
              <a:lnSpc>
                <a:spcPct val="100000"/>
              </a:lnSpc>
              <a:spcBef>
                <a:spcPct val="10000"/>
              </a:spcBef>
            </a:pPr>
            <a:r>
              <a:rPr lang="en-US" altLang="zh-CN" dirty="0">
                <a:solidFill>
                  <a:srgbClr val="CC3300"/>
                </a:solidFill>
              </a:rPr>
              <a:t>clog</a:t>
            </a:r>
            <a:r>
              <a:rPr lang="zh-CN" altLang="en-US" dirty="0">
                <a:solidFill>
                  <a:srgbClr val="CC3300"/>
                </a:solidFill>
              </a:rPr>
              <a:t>：</a:t>
            </a:r>
            <a:r>
              <a:rPr lang="zh-CN" altLang="en-US" dirty="0"/>
              <a:t>类似于</a:t>
            </a:r>
            <a:r>
              <a:rPr lang="en-US" altLang="zh-CN" dirty="0" err="1"/>
              <a:t>cerr</a:t>
            </a:r>
            <a:r>
              <a:rPr lang="zh-CN" altLang="en-US" dirty="0"/>
              <a:t>，</a:t>
            </a:r>
            <a:r>
              <a:rPr lang="zh-CN" altLang="en-US" dirty="0">
                <a:solidFill>
                  <a:srgbClr val="006600"/>
                </a:solidFill>
                <a:ea typeface="黑体" pitchFamily="49" charset="-122"/>
              </a:rPr>
              <a:t>有缓冲</a:t>
            </a:r>
            <a:r>
              <a:rPr lang="zh-CN" altLang="en-US" dirty="0"/>
              <a:t>。</a:t>
            </a:r>
          </a:p>
        </p:txBody>
      </p:sp>
      <p:sp>
        <p:nvSpPr>
          <p:cNvPr id="1025027" name="Rectangle 6"/>
          <p:cNvSpPr>
            <a:spLocks noGrp="1" noChangeArrowheads="1"/>
          </p:cNvSpPr>
          <p:nvPr>
            <p:ph type="title"/>
          </p:nvPr>
        </p:nvSpPr>
        <p:spPr/>
        <p:txBody>
          <a:bodyPr/>
          <a:lstStyle/>
          <a:p>
            <a:pPr eaLnBrk="1" hangingPunct="1"/>
            <a:r>
              <a:rPr lang="zh-CN" altLang="en-US"/>
              <a:t>13.1.3 </a:t>
            </a:r>
            <a:r>
              <a:rPr lang="en-US" altLang="zh-CN"/>
              <a:t>C++</a:t>
            </a:r>
            <a:r>
              <a:rPr lang="zh-CN" altLang="en-US"/>
              <a:t>的输入输出流</a:t>
            </a:r>
          </a:p>
        </p:txBody>
      </p:sp>
    </p:spTree>
    <p:extLst>
      <p:ext uri="{BB962C8B-B14F-4D97-AF65-F5344CB8AC3E}">
        <p14:creationId xmlns:p14="http://schemas.microsoft.com/office/powerpoint/2010/main" val="358448949"/>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073" name="灯片编号占位符 3"/>
          <p:cNvSpPr>
            <a:spLocks noGrp="1"/>
          </p:cNvSpPr>
          <p:nvPr>
            <p:ph type="sldNum" sz="quarter" idx="10"/>
          </p:nvPr>
        </p:nvSpPr>
        <p:spPr bwMode="auto">
          <a:xfrm>
            <a:off x="9120300" y="17463"/>
            <a:ext cx="2400190" cy="431800"/>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6402" tIns="43201" rIns="86402" bIns="43201" numCol="1" anchor="t" anchorCtr="0" compatLnSpc="1">
            <a:prstTxWarp prst="textNoShape">
              <a:avLst/>
            </a:prstTxWarp>
          </a:bodyPr>
          <a:lstStyle>
            <a:defPPr>
              <a:defRPr lang="en-US"/>
            </a:defPPr>
            <a:lvl1pPr algn="r" rtl="0" fontAlgn="base">
              <a:spcBef>
                <a:spcPct val="0"/>
              </a:spcBef>
              <a:spcAft>
                <a:spcPct val="0"/>
              </a:spcAft>
              <a:defRPr kumimoji="1" sz="1100" i="1" kern="1200">
                <a:solidFill>
                  <a:schemeClr val="bg1"/>
                </a:solidFill>
                <a:latin typeface="Times New Roman" pitchFamily="18" charset="0"/>
                <a:ea typeface="宋体" pitchFamily="2" charset="-122"/>
                <a:cs typeface="+mn-cs"/>
              </a:defRPr>
            </a:lvl1pPr>
            <a:lvl2pPr marL="457200" algn="l" rtl="0" fontAlgn="base">
              <a:spcBef>
                <a:spcPct val="0"/>
              </a:spcBef>
              <a:spcAft>
                <a:spcPct val="0"/>
              </a:spcAft>
              <a:defRPr sz="23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3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3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300" kern="1200">
                <a:solidFill>
                  <a:schemeClr val="tx1"/>
                </a:solidFill>
                <a:latin typeface="Times New Roman" pitchFamily="18" charset="0"/>
                <a:ea typeface="宋体" pitchFamily="2" charset="-122"/>
                <a:cs typeface="+mn-cs"/>
              </a:defRPr>
            </a:lvl5pPr>
            <a:lvl6pPr marL="2286000" algn="l" defTabSz="914400" rtl="0" eaLnBrk="1" latinLnBrk="0" hangingPunct="1">
              <a:defRPr sz="2300" kern="1200">
                <a:solidFill>
                  <a:schemeClr val="tx1"/>
                </a:solidFill>
                <a:latin typeface="Times New Roman" pitchFamily="18" charset="0"/>
                <a:ea typeface="宋体" pitchFamily="2" charset="-122"/>
                <a:cs typeface="+mn-cs"/>
              </a:defRPr>
            </a:lvl6pPr>
            <a:lvl7pPr marL="2743200" algn="l" defTabSz="914400" rtl="0" eaLnBrk="1" latinLnBrk="0" hangingPunct="1">
              <a:defRPr sz="2300" kern="1200">
                <a:solidFill>
                  <a:schemeClr val="tx1"/>
                </a:solidFill>
                <a:latin typeface="Times New Roman" pitchFamily="18" charset="0"/>
                <a:ea typeface="宋体" pitchFamily="2" charset="-122"/>
                <a:cs typeface="+mn-cs"/>
              </a:defRPr>
            </a:lvl7pPr>
            <a:lvl8pPr marL="3200400" algn="l" defTabSz="914400" rtl="0" eaLnBrk="1" latinLnBrk="0" hangingPunct="1">
              <a:defRPr sz="2300" kern="1200">
                <a:solidFill>
                  <a:schemeClr val="tx1"/>
                </a:solidFill>
                <a:latin typeface="Times New Roman" pitchFamily="18" charset="0"/>
                <a:ea typeface="宋体" pitchFamily="2" charset="-122"/>
                <a:cs typeface="+mn-cs"/>
              </a:defRPr>
            </a:lvl8pPr>
            <a:lvl9pPr marL="3657600" algn="l" defTabSz="914400" rtl="0" eaLnBrk="1" latinLnBrk="0" hangingPunct="1">
              <a:defRPr sz="2300" kern="1200">
                <a:solidFill>
                  <a:schemeClr val="tx1"/>
                </a:solidFill>
                <a:latin typeface="Times New Roman" pitchFamily="18" charset="0"/>
                <a:ea typeface="宋体" pitchFamily="2" charset="-122"/>
                <a:cs typeface="+mn-cs"/>
              </a:defRPr>
            </a:lvl9pPr>
          </a:lstStyle>
          <a:p>
            <a:fld id="{E9594E6D-784E-442F-A3E3-F1A365275FB3}" type="slidenum">
              <a:rPr lang="zh-CN" altLang="en-US" smtClean="0"/>
              <a:pPr/>
              <a:t>321</a:t>
            </a:fld>
            <a:endParaRPr lang="en-US" altLang="zh-CN" sz="873">
              <a:solidFill>
                <a:schemeClr val="bg1"/>
              </a:solidFill>
            </a:endParaRPr>
          </a:p>
        </p:txBody>
      </p:sp>
      <p:sp>
        <p:nvSpPr>
          <p:cNvPr id="1027074" name="Rectangle 4"/>
          <p:cNvSpPr>
            <a:spLocks noGrp="1" noChangeArrowheads="1"/>
          </p:cNvSpPr>
          <p:nvPr>
            <p:ph type="title"/>
          </p:nvPr>
        </p:nvSpPr>
        <p:spPr/>
        <p:txBody>
          <a:bodyPr/>
          <a:lstStyle/>
          <a:p>
            <a:pPr eaLnBrk="1" hangingPunct="1"/>
            <a:r>
              <a:rPr lang="zh-CN" altLang="en-US"/>
              <a:t>1. </a:t>
            </a:r>
            <a:r>
              <a:rPr lang="en-US" altLang="zh-CN"/>
              <a:t>iostream</a:t>
            </a:r>
            <a:r>
              <a:rPr lang="zh-CN" altLang="en-US"/>
              <a:t>类库中有关的类</a:t>
            </a:r>
          </a:p>
        </p:txBody>
      </p:sp>
      <p:pic>
        <p:nvPicPr>
          <p:cNvPr id="395271" name="Picture 7" descr="图1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42960" y="1885472"/>
            <a:ext cx="4800695" cy="2205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4847508"/>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121" name="灯片编号占位符 3"/>
          <p:cNvSpPr>
            <a:spLocks noGrp="1"/>
          </p:cNvSpPr>
          <p:nvPr>
            <p:ph type="sldNum" sz="quarter" idx="10"/>
          </p:nvPr>
        </p:nvSpPr>
        <p:spPr bwMode="auto">
          <a:xfrm>
            <a:off x="9120300" y="17463"/>
            <a:ext cx="2400190" cy="431800"/>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6402" tIns="43201" rIns="86402" bIns="43201" numCol="1" anchor="t" anchorCtr="0" compatLnSpc="1">
            <a:prstTxWarp prst="textNoShape">
              <a:avLst/>
            </a:prstTxWarp>
          </a:bodyPr>
          <a:lstStyle>
            <a:defPPr>
              <a:defRPr lang="en-US"/>
            </a:defPPr>
            <a:lvl1pPr algn="r" rtl="0" fontAlgn="base">
              <a:spcBef>
                <a:spcPct val="0"/>
              </a:spcBef>
              <a:spcAft>
                <a:spcPct val="0"/>
              </a:spcAft>
              <a:defRPr kumimoji="1" sz="1100" i="1" kern="1200">
                <a:solidFill>
                  <a:schemeClr val="bg1"/>
                </a:solidFill>
                <a:latin typeface="Times New Roman" pitchFamily="18" charset="0"/>
                <a:ea typeface="宋体" pitchFamily="2" charset="-122"/>
                <a:cs typeface="+mn-cs"/>
              </a:defRPr>
            </a:lvl1pPr>
            <a:lvl2pPr marL="457200" algn="l" rtl="0" fontAlgn="base">
              <a:spcBef>
                <a:spcPct val="0"/>
              </a:spcBef>
              <a:spcAft>
                <a:spcPct val="0"/>
              </a:spcAft>
              <a:defRPr sz="23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3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3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300" kern="1200">
                <a:solidFill>
                  <a:schemeClr val="tx1"/>
                </a:solidFill>
                <a:latin typeface="Times New Roman" pitchFamily="18" charset="0"/>
                <a:ea typeface="宋体" pitchFamily="2" charset="-122"/>
                <a:cs typeface="+mn-cs"/>
              </a:defRPr>
            </a:lvl5pPr>
            <a:lvl6pPr marL="2286000" algn="l" defTabSz="914400" rtl="0" eaLnBrk="1" latinLnBrk="0" hangingPunct="1">
              <a:defRPr sz="2300" kern="1200">
                <a:solidFill>
                  <a:schemeClr val="tx1"/>
                </a:solidFill>
                <a:latin typeface="Times New Roman" pitchFamily="18" charset="0"/>
                <a:ea typeface="宋体" pitchFamily="2" charset="-122"/>
                <a:cs typeface="+mn-cs"/>
              </a:defRPr>
            </a:lvl6pPr>
            <a:lvl7pPr marL="2743200" algn="l" defTabSz="914400" rtl="0" eaLnBrk="1" latinLnBrk="0" hangingPunct="1">
              <a:defRPr sz="2300" kern="1200">
                <a:solidFill>
                  <a:schemeClr val="tx1"/>
                </a:solidFill>
                <a:latin typeface="Times New Roman" pitchFamily="18" charset="0"/>
                <a:ea typeface="宋体" pitchFamily="2" charset="-122"/>
                <a:cs typeface="+mn-cs"/>
              </a:defRPr>
            </a:lvl7pPr>
            <a:lvl8pPr marL="3200400" algn="l" defTabSz="914400" rtl="0" eaLnBrk="1" latinLnBrk="0" hangingPunct="1">
              <a:defRPr sz="2300" kern="1200">
                <a:solidFill>
                  <a:schemeClr val="tx1"/>
                </a:solidFill>
                <a:latin typeface="Times New Roman" pitchFamily="18" charset="0"/>
                <a:ea typeface="宋体" pitchFamily="2" charset="-122"/>
                <a:cs typeface="+mn-cs"/>
              </a:defRPr>
            </a:lvl8pPr>
            <a:lvl9pPr marL="3657600" algn="l" defTabSz="914400" rtl="0" eaLnBrk="1" latinLnBrk="0" hangingPunct="1">
              <a:defRPr sz="2300" kern="1200">
                <a:solidFill>
                  <a:schemeClr val="tx1"/>
                </a:solidFill>
                <a:latin typeface="Times New Roman" pitchFamily="18" charset="0"/>
                <a:ea typeface="宋体" pitchFamily="2" charset="-122"/>
                <a:cs typeface="+mn-cs"/>
              </a:defRPr>
            </a:lvl9pPr>
          </a:lstStyle>
          <a:p>
            <a:fld id="{E9594E6D-784E-442F-A3E3-F1A365275FB3}" type="slidenum">
              <a:rPr lang="zh-CN" altLang="en-US" smtClean="0"/>
              <a:pPr/>
              <a:t>322</a:t>
            </a:fld>
            <a:endParaRPr lang="en-US" altLang="zh-CN" sz="873">
              <a:solidFill>
                <a:schemeClr val="bg1"/>
              </a:solidFill>
            </a:endParaRPr>
          </a:p>
        </p:txBody>
      </p:sp>
      <p:pic>
        <p:nvPicPr>
          <p:cNvPr id="1029122" name="Picture 1027" descr="图1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79500" y="1484782"/>
            <a:ext cx="5333685" cy="4023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123" name="Rectangle 1029"/>
          <p:cNvSpPr>
            <a:spLocks noGrp="1" noChangeArrowheads="1"/>
          </p:cNvSpPr>
          <p:nvPr>
            <p:ph type="title"/>
          </p:nvPr>
        </p:nvSpPr>
        <p:spPr/>
        <p:txBody>
          <a:bodyPr/>
          <a:lstStyle/>
          <a:p>
            <a:pPr eaLnBrk="1" hangingPunct="1"/>
            <a:r>
              <a:rPr lang="zh-CN" altLang="en-US"/>
              <a:t>1. </a:t>
            </a:r>
            <a:r>
              <a:rPr lang="en-US" altLang="zh-CN"/>
              <a:t>iostream</a:t>
            </a:r>
            <a:r>
              <a:rPr lang="zh-CN" altLang="en-US"/>
              <a:t>类库中有关的类</a:t>
            </a:r>
          </a:p>
        </p:txBody>
      </p:sp>
    </p:spTree>
    <p:extLst>
      <p:ext uri="{BB962C8B-B14F-4D97-AF65-F5344CB8AC3E}">
        <p14:creationId xmlns:p14="http://schemas.microsoft.com/office/powerpoint/2010/main" val="2031758483"/>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217" name="灯片编号占位符 3"/>
          <p:cNvSpPr>
            <a:spLocks noGrp="1"/>
          </p:cNvSpPr>
          <p:nvPr>
            <p:ph type="sldNum" sz="quarter" idx="10"/>
          </p:nvPr>
        </p:nvSpPr>
        <p:spPr bwMode="auto">
          <a:xfrm>
            <a:off x="9120300" y="17463"/>
            <a:ext cx="2400190" cy="431800"/>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6402" tIns="43201" rIns="86402" bIns="43201" numCol="1" anchor="t" anchorCtr="0" compatLnSpc="1">
            <a:prstTxWarp prst="textNoShape">
              <a:avLst/>
            </a:prstTxWarp>
          </a:bodyPr>
          <a:lstStyle>
            <a:defPPr>
              <a:defRPr lang="en-US"/>
            </a:defPPr>
            <a:lvl1pPr algn="r" rtl="0" fontAlgn="base">
              <a:spcBef>
                <a:spcPct val="0"/>
              </a:spcBef>
              <a:spcAft>
                <a:spcPct val="0"/>
              </a:spcAft>
              <a:defRPr kumimoji="1" sz="1100" i="1" kern="1200">
                <a:solidFill>
                  <a:schemeClr val="bg1"/>
                </a:solidFill>
                <a:latin typeface="Times New Roman" pitchFamily="18" charset="0"/>
                <a:ea typeface="宋体" pitchFamily="2" charset="-122"/>
                <a:cs typeface="+mn-cs"/>
              </a:defRPr>
            </a:lvl1pPr>
            <a:lvl2pPr marL="457200" algn="l" rtl="0" fontAlgn="base">
              <a:spcBef>
                <a:spcPct val="0"/>
              </a:spcBef>
              <a:spcAft>
                <a:spcPct val="0"/>
              </a:spcAft>
              <a:defRPr sz="23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3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3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300" kern="1200">
                <a:solidFill>
                  <a:schemeClr val="tx1"/>
                </a:solidFill>
                <a:latin typeface="Times New Roman" pitchFamily="18" charset="0"/>
                <a:ea typeface="宋体" pitchFamily="2" charset="-122"/>
                <a:cs typeface="+mn-cs"/>
              </a:defRPr>
            </a:lvl5pPr>
            <a:lvl6pPr marL="2286000" algn="l" defTabSz="914400" rtl="0" eaLnBrk="1" latinLnBrk="0" hangingPunct="1">
              <a:defRPr sz="2300" kern="1200">
                <a:solidFill>
                  <a:schemeClr val="tx1"/>
                </a:solidFill>
                <a:latin typeface="Times New Roman" pitchFamily="18" charset="0"/>
                <a:ea typeface="宋体" pitchFamily="2" charset="-122"/>
                <a:cs typeface="+mn-cs"/>
              </a:defRPr>
            </a:lvl6pPr>
            <a:lvl7pPr marL="2743200" algn="l" defTabSz="914400" rtl="0" eaLnBrk="1" latinLnBrk="0" hangingPunct="1">
              <a:defRPr sz="2300" kern="1200">
                <a:solidFill>
                  <a:schemeClr val="tx1"/>
                </a:solidFill>
                <a:latin typeface="Times New Roman" pitchFamily="18" charset="0"/>
                <a:ea typeface="宋体" pitchFamily="2" charset="-122"/>
                <a:cs typeface="+mn-cs"/>
              </a:defRPr>
            </a:lvl7pPr>
            <a:lvl8pPr marL="3200400" algn="l" defTabSz="914400" rtl="0" eaLnBrk="1" latinLnBrk="0" hangingPunct="1">
              <a:defRPr sz="2300" kern="1200">
                <a:solidFill>
                  <a:schemeClr val="tx1"/>
                </a:solidFill>
                <a:latin typeface="Times New Roman" pitchFamily="18" charset="0"/>
                <a:ea typeface="宋体" pitchFamily="2" charset="-122"/>
                <a:cs typeface="+mn-cs"/>
              </a:defRPr>
            </a:lvl8pPr>
            <a:lvl9pPr marL="3657600" algn="l" defTabSz="914400" rtl="0" eaLnBrk="1" latinLnBrk="0" hangingPunct="1">
              <a:defRPr sz="2300" kern="1200">
                <a:solidFill>
                  <a:schemeClr val="tx1"/>
                </a:solidFill>
                <a:latin typeface="Times New Roman" pitchFamily="18" charset="0"/>
                <a:ea typeface="宋体" pitchFamily="2" charset="-122"/>
                <a:cs typeface="+mn-cs"/>
              </a:defRPr>
            </a:lvl9pPr>
          </a:lstStyle>
          <a:p>
            <a:fld id="{E9594E6D-784E-442F-A3E3-F1A365275FB3}" type="slidenum">
              <a:rPr lang="zh-CN" altLang="en-US" smtClean="0"/>
              <a:pPr/>
              <a:t>323</a:t>
            </a:fld>
            <a:endParaRPr lang="en-US" altLang="zh-CN" sz="873">
              <a:solidFill>
                <a:schemeClr val="bg1"/>
              </a:solidFill>
            </a:endParaRPr>
          </a:p>
        </p:txBody>
      </p:sp>
      <p:sp>
        <p:nvSpPr>
          <p:cNvPr id="1033218" name="Rectangle 1028"/>
          <p:cNvSpPr>
            <a:spLocks noGrp="1" noChangeArrowheads="1"/>
          </p:cNvSpPr>
          <p:nvPr>
            <p:ph type="title"/>
          </p:nvPr>
        </p:nvSpPr>
        <p:spPr/>
        <p:txBody>
          <a:bodyPr/>
          <a:lstStyle/>
          <a:p>
            <a:pPr eaLnBrk="1" hangingPunct="1"/>
            <a:r>
              <a:rPr lang="zh-CN" altLang="en-US"/>
              <a:t>13.2 标准输出流</a:t>
            </a:r>
          </a:p>
        </p:txBody>
      </p:sp>
      <p:sp>
        <p:nvSpPr>
          <p:cNvPr id="1033219" name="Rectangle 1029"/>
          <p:cNvSpPr>
            <a:spLocks noGrp="1" noChangeArrowheads="1"/>
          </p:cNvSpPr>
          <p:nvPr>
            <p:ph type="body" idx="1"/>
          </p:nvPr>
        </p:nvSpPr>
        <p:spPr>
          <a:xfrm>
            <a:off x="1567473" y="1486043"/>
            <a:ext cx="6205622" cy="4286427"/>
          </a:xfrm>
        </p:spPr>
        <p:txBody>
          <a:bodyPr/>
          <a:lstStyle/>
          <a:p>
            <a:pPr eaLnBrk="1" hangingPunct="1">
              <a:lnSpc>
                <a:spcPct val="85000"/>
              </a:lnSpc>
            </a:pPr>
            <a:r>
              <a:rPr lang="zh-CN" altLang="en-US" sz="1905" dirty="0">
                <a:solidFill>
                  <a:srgbClr val="CC3300"/>
                </a:solidFill>
                <a:ea typeface="黑体" pitchFamily="49" charset="-122"/>
              </a:rPr>
              <a:t>标准输出流</a:t>
            </a:r>
            <a:r>
              <a:rPr lang="zh-CN" altLang="en-US" sz="1905" dirty="0"/>
              <a:t>：流向标准输出设备的数据。</a:t>
            </a:r>
          </a:p>
          <a:p>
            <a:pPr eaLnBrk="1" hangingPunct="1">
              <a:lnSpc>
                <a:spcPct val="85000"/>
              </a:lnSpc>
              <a:buFont typeface="Wingdings" pitchFamily="2" charset="2"/>
              <a:buNone/>
            </a:pPr>
            <a:r>
              <a:rPr lang="zh-CN" altLang="en-US" sz="1905" dirty="0">
                <a:solidFill>
                  <a:srgbClr val="CC3300"/>
                </a:solidFill>
                <a:ea typeface="黑体" pitchFamily="49" charset="-122"/>
              </a:rPr>
              <a:t>1. </a:t>
            </a:r>
            <a:r>
              <a:rPr lang="en-US" altLang="zh-CN" sz="1905" dirty="0" err="1">
                <a:solidFill>
                  <a:srgbClr val="CC3300"/>
                </a:solidFill>
                <a:ea typeface="黑体" pitchFamily="49" charset="-122"/>
              </a:rPr>
              <a:t>cout</a:t>
            </a:r>
            <a:r>
              <a:rPr lang="zh-CN" altLang="en-US" sz="1905" dirty="0">
                <a:solidFill>
                  <a:srgbClr val="CC3300"/>
                </a:solidFill>
                <a:ea typeface="黑体" pitchFamily="49" charset="-122"/>
              </a:rPr>
              <a:t>（</a:t>
            </a:r>
            <a:r>
              <a:rPr lang="en-US" altLang="zh-CN" sz="1905" dirty="0">
                <a:solidFill>
                  <a:srgbClr val="006600"/>
                </a:solidFill>
                <a:ea typeface="黑体" pitchFamily="49" charset="-122"/>
              </a:rPr>
              <a:t>console output</a:t>
            </a:r>
            <a:r>
              <a:rPr lang="zh-CN" altLang="en-US" sz="1905" dirty="0">
                <a:solidFill>
                  <a:srgbClr val="CC3300"/>
                </a:solidFill>
                <a:ea typeface="黑体" pitchFamily="49" charset="-122"/>
              </a:rPr>
              <a:t>）流对象</a:t>
            </a:r>
          </a:p>
          <a:p>
            <a:pPr eaLnBrk="1" hangingPunct="1">
              <a:lnSpc>
                <a:spcPct val="85000"/>
              </a:lnSpc>
            </a:pPr>
            <a:r>
              <a:rPr lang="en-US" altLang="zh-CN" sz="1905" dirty="0" err="1"/>
              <a:t>cout</a:t>
            </a:r>
            <a:r>
              <a:rPr lang="zh-CN" altLang="en-US" sz="1905" dirty="0"/>
              <a:t>流开辟内存缓冲区，用来存放流数据，遇</a:t>
            </a:r>
            <a:r>
              <a:rPr lang="en-US" altLang="zh-CN" sz="1905" dirty="0" err="1"/>
              <a:t>endl</a:t>
            </a:r>
            <a:r>
              <a:rPr lang="zh-CN" altLang="en-US" sz="1905" dirty="0"/>
              <a:t>时，不论缓冲区是否已满，立即输出流中所有数据，然后插入一个换行符，</a:t>
            </a:r>
            <a:r>
              <a:rPr lang="zh-CN" altLang="en-US" sz="1905" dirty="0">
                <a:solidFill>
                  <a:srgbClr val="FF0000"/>
                </a:solidFill>
              </a:rPr>
              <a:t>并刷新流(清空缓冲区)</a:t>
            </a:r>
            <a:r>
              <a:rPr lang="zh-CN" altLang="en-US" sz="1905" dirty="0"/>
              <a:t>。</a:t>
            </a:r>
          </a:p>
          <a:p>
            <a:pPr eaLnBrk="1" hangingPunct="1">
              <a:lnSpc>
                <a:spcPct val="85000"/>
              </a:lnSpc>
              <a:buFont typeface="Wingdings" pitchFamily="2" charset="2"/>
              <a:buNone/>
            </a:pPr>
            <a:r>
              <a:rPr lang="zh-CN" altLang="en-US" sz="1905" dirty="0">
                <a:solidFill>
                  <a:srgbClr val="CC3300"/>
                </a:solidFill>
                <a:ea typeface="黑体" pitchFamily="49" charset="-122"/>
              </a:rPr>
              <a:t>2. </a:t>
            </a:r>
            <a:r>
              <a:rPr lang="en-US" altLang="zh-CN" sz="1905" dirty="0" err="1">
                <a:solidFill>
                  <a:srgbClr val="CC3300"/>
                </a:solidFill>
                <a:ea typeface="黑体" pitchFamily="49" charset="-122"/>
              </a:rPr>
              <a:t>cerr</a:t>
            </a:r>
            <a:r>
              <a:rPr lang="zh-CN" altLang="en-US" sz="1905" dirty="0">
                <a:solidFill>
                  <a:srgbClr val="CC3300"/>
                </a:solidFill>
                <a:ea typeface="黑体" pitchFamily="49" charset="-122"/>
              </a:rPr>
              <a:t>流对象</a:t>
            </a:r>
          </a:p>
          <a:p>
            <a:pPr eaLnBrk="1" hangingPunct="1">
              <a:lnSpc>
                <a:spcPct val="85000"/>
              </a:lnSpc>
            </a:pPr>
            <a:r>
              <a:rPr lang="zh-CN" altLang="en-US" sz="1905" dirty="0">
                <a:solidFill>
                  <a:srgbClr val="CC3300"/>
                </a:solidFill>
                <a:ea typeface="黑体" pitchFamily="49" charset="-122"/>
              </a:rPr>
              <a:t>作用</a:t>
            </a:r>
            <a:r>
              <a:rPr lang="zh-CN" altLang="en-US" sz="1905" dirty="0"/>
              <a:t>：向标准错误设备输出有关出错信息。</a:t>
            </a:r>
          </a:p>
          <a:p>
            <a:pPr eaLnBrk="1" hangingPunct="1">
              <a:lnSpc>
                <a:spcPct val="85000"/>
              </a:lnSpc>
              <a:buFont typeface="Wingdings" pitchFamily="2" charset="2"/>
              <a:buNone/>
            </a:pPr>
            <a:r>
              <a:rPr lang="zh-CN" altLang="en-US" sz="1905" dirty="0">
                <a:solidFill>
                  <a:srgbClr val="CC3300"/>
                </a:solidFill>
                <a:ea typeface="黑体" pitchFamily="49" charset="-122"/>
              </a:rPr>
              <a:t>3. </a:t>
            </a:r>
            <a:r>
              <a:rPr lang="en-US" altLang="zh-CN" sz="1905" dirty="0">
                <a:solidFill>
                  <a:srgbClr val="CC3300"/>
                </a:solidFill>
                <a:ea typeface="黑体" pitchFamily="49" charset="-122"/>
              </a:rPr>
              <a:t>clog</a:t>
            </a:r>
            <a:r>
              <a:rPr lang="zh-CN" altLang="en-US" sz="1905" dirty="0">
                <a:solidFill>
                  <a:srgbClr val="CC3300"/>
                </a:solidFill>
                <a:ea typeface="黑体" pitchFamily="49" charset="-122"/>
              </a:rPr>
              <a:t>流对象</a:t>
            </a:r>
          </a:p>
          <a:p>
            <a:pPr eaLnBrk="1" hangingPunct="1">
              <a:lnSpc>
                <a:spcPct val="85000"/>
              </a:lnSpc>
            </a:pPr>
            <a:r>
              <a:rPr lang="zh-CN" altLang="en-US" sz="1905" dirty="0">
                <a:solidFill>
                  <a:srgbClr val="CC3300"/>
                </a:solidFill>
                <a:ea typeface="黑体" pitchFamily="49" charset="-122"/>
              </a:rPr>
              <a:t>作用</a:t>
            </a:r>
            <a:r>
              <a:rPr lang="zh-CN" altLang="en-US" sz="1905" dirty="0"/>
              <a:t>：和</a:t>
            </a:r>
            <a:r>
              <a:rPr lang="en-US" altLang="zh-CN" sz="1905" dirty="0" err="1"/>
              <a:t>cerr</a:t>
            </a:r>
            <a:r>
              <a:rPr lang="zh-CN" altLang="en-US" sz="1905" dirty="0"/>
              <a:t>相同。</a:t>
            </a:r>
          </a:p>
          <a:p>
            <a:pPr eaLnBrk="1" hangingPunct="1">
              <a:lnSpc>
                <a:spcPct val="85000"/>
              </a:lnSpc>
            </a:pPr>
            <a:r>
              <a:rPr lang="zh-CN" altLang="en-US" sz="1905" dirty="0">
                <a:solidFill>
                  <a:srgbClr val="CC3300"/>
                </a:solidFill>
                <a:ea typeface="黑体" pitchFamily="49" charset="-122"/>
              </a:rPr>
              <a:t>区别</a:t>
            </a:r>
            <a:r>
              <a:rPr lang="zh-CN" altLang="en-US" sz="1905" dirty="0"/>
              <a:t>: </a:t>
            </a:r>
            <a:r>
              <a:rPr lang="en-US" altLang="zh-CN" sz="1905" dirty="0" err="1"/>
              <a:t>cerr</a:t>
            </a:r>
            <a:r>
              <a:rPr lang="zh-CN" altLang="en-US" sz="1905" dirty="0">
                <a:solidFill>
                  <a:srgbClr val="FF0000"/>
                </a:solidFill>
              </a:rPr>
              <a:t>不经过缓冲区，直接向显示器上输出有关信息</a:t>
            </a:r>
            <a:r>
              <a:rPr lang="zh-CN" altLang="en-US" sz="1905" dirty="0"/>
              <a:t>，而</a:t>
            </a:r>
            <a:r>
              <a:rPr lang="en-US" altLang="zh-CN" sz="1905" dirty="0"/>
              <a:t>clog</a:t>
            </a:r>
            <a:r>
              <a:rPr lang="zh-CN" altLang="en-US" sz="1905" dirty="0"/>
              <a:t>的信息存放在缓冲区，缓冲区满后或遇</a:t>
            </a:r>
            <a:r>
              <a:rPr lang="en-US" altLang="zh-CN" sz="1905" dirty="0" err="1"/>
              <a:t>endl</a:t>
            </a:r>
            <a:r>
              <a:rPr lang="zh-CN" altLang="en-US" sz="1905" dirty="0"/>
              <a:t>时输出。</a:t>
            </a:r>
          </a:p>
        </p:txBody>
      </p:sp>
    </p:spTree>
    <p:extLst>
      <p:ext uri="{BB962C8B-B14F-4D97-AF65-F5344CB8AC3E}">
        <p14:creationId xmlns:p14="http://schemas.microsoft.com/office/powerpoint/2010/main" val="4281223502"/>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8337" name="灯片编号占位符 3"/>
          <p:cNvSpPr>
            <a:spLocks noGrp="1"/>
          </p:cNvSpPr>
          <p:nvPr>
            <p:ph type="sldNum" sz="quarter" idx="10"/>
          </p:nvPr>
        </p:nvSpPr>
        <p:spPr bwMode="auto">
          <a:xfrm>
            <a:off x="9120300" y="17463"/>
            <a:ext cx="2400190" cy="431800"/>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6402" tIns="43201" rIns="86402" bIns="43201" numCol="1" anchor="t" anchorCtr="0" compatLnSpc="1">
            <a:prstTxWarp prst="textNoShape">
              <a:avLst/>
            </a:prstTxWarp>
          </a:bodyPr>
          <a:lstStyle>
            <a:defPPr>
              <a:defRPr lang="en-US"/>
            </a:defPPr>
            <a:lvl1pPr algn="r" rtl="0" fontAlgn="base">
              <a:spcBef>
                <a:spcPct val="0"/>
              </a:spcBef>
              <a:spcAft>
                <a:spcPct val="0"/>
              </a:spcAft>
              <a:defRPr kumimoji="1" sz="1100" i="1" kern="1200">
                <a:solidFill>
                  <a:schemeClr val="bg1"/>
                </a:solidFill>
                <a:latin typeface="Times New Roman" pitchFamily="18" charset="0"/>
                <a:ea typeface="宋体" pitchFamily="2" charset="-122"/>
                <a:cs typeface="+mn-cs"/>
              </a:defRPr>
            </a:lvl1pPr>
            <a:lvl2pPr marL="457200" algn="l" rtl="0" fontAlgn="base">
              <a:spcBef>
                <a:spcPct val="0"/>
              </a:spcBef>
              <a:spcAft>
                <a:spcPct val="0"/>
              </a:spcAft>
              <a:defRPr sz="23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3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3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300" kern="1200">
                <a:solidFill>
                  <a:schemeClr val="tx1"/>
                </a:solidFill>
                <a:latin typeface="Times New Roman" pitchFamily="18" charset="0"/>
                <a:ea typeface="宋体" pitchFamily="2" charset="-122"/>
                <a:cs typeface="+mn-cs"/>
              </a:defRPr>
            </a:lvl5pPr>
            <a:lvl6pPr marL="2286000" algn="l" defTabSz="914400" rtl="0" eaLnBrk="1" latinLnBrk="0" hangingPunct="1">
              <a:defRPr sz="2300" kern="1200">
                <a:solidFill>
                  <a:schemeClr val="tx1"/>
                </a:solidFill>
                <a:latin typeface="Times New Roman" pitchFamily="18" charset="0"/>
                <a:ea typeface="宋体" pitchFamily="2" charset="-122"/>
                <a:cs typeface="+mn-cs"/>
              </a:defRPr>
            </a:lvl6pPr>
            <a:lvl7pPr marL="2743200" algn="l" defTabSz="914400" rtl="0" eaLnBrk="1" latinLnBrk="0" hangingPunct="1">
              <a:defRPr sz="2300" kern="1200">
                <a:solidFill>
                  <a:schemeClr val="tx1"/>
                </a:solidFill>
                <a:latin typeface="Times New Roman" pitchFamily="18" charset="0"/>
                <a:ea typeface="宋体" pitchFamily="2" charset="-122"/>
                <a:cs typeface="+mn-cs"/>
              </a:defRPr>
            </a:lvl7pPr>
            <a:lvl8pPr marL="3200400" algn="l" defTabSz="914400" rtl="0" eaLnBrk="1" latinLnBrk="0" hangingPunct="1">
              <a:defRPr sz="2300" kern="1200">
                <a:solidFill>
                  <a:schemeClr val="tx1"/>
                </a:solidFill>
                <a:latin typeface="Times New Roman" pitchFamily="18" charset="0"/>
                <a:ea typeface="宋体" pitchFamily="2" charset="-122"/>
                <a:cs typeface="+mn-cs"/>
              </a:defRPr>
            </a:lvl8pPr>
            <a:lvl9pPr marL="3657600" algn="l" defTabSz="914400" rtl="0" eaLnBrk="1" latinLnBrk="0" hangingPunct="1">
              <a:defRPr sz="2300" kern="1200">
                <a:solidFill>
                  <a:schemeClr val="tx1"/>
                </a:solidFill>
                <a:latin typeface="Times New Roman" pitchFamily="18" charset="0"/>
                <a:ea typeface="宋体" pitchFamily="2" charset="-122"/>
                <a:cs typeface="+mn-cs"/>
              </a:defRPr>
            </a:lvl9pPr>
          </a:lstStyle>
          <a:p>
            <a:fld id="{E9594E6D-784E-442F-A3E3-F1A365275FB3}" type="slidenum">
              <a:rPr lang="zh-CN" altLang="en-US" smtClean="0"/>
              <a:pPr/>
              <a:t>324</a:t>
            </a:fld>
            <a:endParaRPr lang="en-US" altLang="zh-CN" sz="873">
              <a:solidFill>
                <a:schemeClr val="bg1"/>
              </a:solidFill>
            </a:endParaRPr>
          </a:p>
        </p:txBody>
      </p:sp>
      <p:sp>
        <p:nvSpPr>
          <p:cNvPr id="1038338" name="Rectangle 1028"/>
          <p:cNvSpPr>
            <a:spLocks noGrp="1" noChangeArrowheads="1"/>
          </p:cNvSpPr>
          <p:nvPr>
            <p:ph type="title"/>
          </p:nvPr>
        </p:nvSpPr>
        <p:spPr/>
        <p:txBody>
          <a:bodyPr/>
          <a:lstStyle/>
          <a:p>
            <a:pPr eaLnBrk="1" hangingPunct="1"/>
            <a:r>
              <a:rPr lang="zh-CN" altLang="en-US" dirty="0"/>
              <a:t>13.2.2 格式输出</a:t>
            </a:r>
          </a:p>
        </p:txBody>
      </p:sp>
      <p:sp>
        <p:nvSpPr>
          <p:cNvPr id="1038339" name="Rectangle 1029"/>
          <p:cNvSpPr>
            <a:spLocks noGrp="1" noChangeArrowheads="1"/>
          </p:cNvSpPr>
          <p:nvPr>
            <p:ph type="body" idx="1"/>
          </p:nvPr>
        </p:nvSpPr>
        <p:spPr/>
        <p:txBody>
          <a:bodyPr/>
          <a:lstStyle/>
          <a:p>
            <a:pPr eaLnBrk="1" hangingPunct="1">
              <a:buFont typeface="Wingdings" pitchFamily="2" charset="2"/>
              <a:buNone/>
            </a:pPr>
            <a:r>
              <a:rPr lang="zh-CN" altLang="en-US" dirty="0">
                <a:solidFill>
                  <a:srgbClr val="CC3300"/>
                </a:solidFill>
                <a:ea typeface="黑体" pitchFamily="49" charset="-122"/>
              </a:rPr>
              <a:t>1. 使用控制符控制输出格式</a:t>
            </a:r>
          </a:p>
          <a:p>
            <a:pPr eaLnBrk="1" hangingPunct="1"/>
            <a:r>
              <a:rPr lang="zh-CN" altLang="en-US" dirty="0"/>
              <a:t>输出数据的控制符见书中表13.3。</a:t>
            </a:r>
          </a:p>
          <a:p>
            <a:pPr eaLnBrk="1" hangingPunct="1"/>
            <a:r>
              <a:rPr lang="zh-CN" altLang="en-US" dirty="0">
                <a:solidFill>
                  <a:srgbClr val="CC3300"/>
                </a:solidFill>
                <a:ea typeface="黑体" pitchFamily="49" charset="-122"/>
              </a:rPr>
              <a:t>注</a:t>
            </a:r>
            <a:r>
              <a:rPr lang="zh-CN" altLang="en-US" dirty="0"/>
              <a:t>：这些控制符是在头文件</a:t>
            </a:r>
            <a:r>
              <a:rPr lang="en-US" altLang="zh-CN" dirty="0" err="1"/>
              <a:t>iomanip</a:t>
            </a:r>
            <a:r>
              <a:rPr lang="zh-CN" altLang="en-US" dirty="0"/>
              <a:t>中定义的，因而程序中应当包含</a:t>
            </a:r>
            <a:r>
              <a:rPr lang="en-US" altLang="zh-CN" dirty="0" err="1"/>
              <a:t>iomanip</a:t>
            </a:r>
            <a:r>
              <a:rPr lang="en-US" altLang="zh-CN" dirty="0"/>
              <a:t>。</a:t>
            </a:r>
            <a:endParaRPr lang="zh-CN" altLang="en-US" dirty="0"/>
          </a:p>
        </p:txBody>
      </p:sp>
    </p:spTree>
    <p:extLst>
      <p:ext uri="{BB962C8B-B14F-4D97-AF65-F5344CB8AC3E}">
        <p14:creationId xmlns:p14="http://schemas.microsoft.com/office/powerpoint/2010/main" val="321028018"/>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a:extLst>
              <a:ext uri="{FF2B5EF4-FFF2-40B4-BE49-F238E27FC236}">
                <a16:creationId xmlns:a16="http://schemas.microsoft.com/office/drawing/2014/main" id="{A8ECF294-79AB-4ECC-9136-E8A57C48D735}"/>
              </a:ext>
            </a:extLst>
          </p:cNvPr>
          <p:cNvSpPr>
            <a:spLocks noGrp="1" noChangeArrowheads="1"/>
          </p:cNvSpPr>
          <p:nvPr>
            <p:ph type="ctrTitle" idx="4294967295"/>
          </p:nvPr>
        </p:nvSpPr>
        <p:spPr bwMode="auto">
          <a:xfrm>
            <a:off x="2040375" y="287563"/>
            <a:ext cx="8438763"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6402" tIns="10205" rIns="86402" bIns="43201" numCol="1" anchor="ctr" anchorCtr="0" compatLnSpc="1">
            <a:prstTxWarp prst="textNoShape">
              <a:avLst/>
            </a:prstTxWarp>
          </a:bodyPr>
          <a:lstStyle>
            <a:lvl1pPr algn="ctr" defTabSz="863579" rtl="0" eaLnBrk="0" fontAlgn="base" hangingPunct="0">
              <a:spcBef>
                <a:spcPct val="0"/>
              </a:spcBef>
              <a:spcAft>
                <a:spcPct val="0"/>
              </a:spcAft>
              <a:defRPr kumimoji="1" sz="3600" b="1">
                <a:solidFill>
                  <a:schemeClr val="tx1"/>
                </a:solidFill>
                <a:latin typeface="+mj-lt"/>
                <a:ea typeface="+mj-ea"/>
                <a:cs typeface="+mj-cs"/>
              </a:defRPr>
            </a:lvl1pPr>
            <a:lvl2pPr algn="ctr" defTabSz="863579" rtl="0" eaLnBrk="0" fontAlgn="base" hangingPunct="0">
              <a:spcBef>
                <a:spcPct val="0"/>
              </a:spcBef>
              <a:spcAft>
                <a:spcPct val="0"/>
              </a:spcAft>
              <a:defRPr kumimoji="1" sz="3000" b="1">
                <a:solidFill>
                  <a:srgbClr val="CCFF99"/>
                </a:solidFill>
                <a:latin typeface="Arial" pitchFamily="34" charset="0"/>
                <a:ea typeface="黑体" pitchFamily="2" charset="-122"/>
              </a:defRPr>
            </a:lvl2pPr>
            <a:lvl3pPr algn="ctr" defTabSz="863579" rtl="0" eaLnBrk="0" fontAlgn="base" hangingPunct="0">
              <a:spcBef>
                <a:spcPct val="0"/>
              </a:spcBef>
              <a:spcAft>
                <a:spcPct val="0"/>
              </a:spcAft>
              <a:defRPr kumimoji="1" sz="3000" b="1">
                <a:solidFill>
                  <a:srgbClr val="CCFF99"/>
                </a:solidFill>
                <a:latin typeface="Arial" pitchFamily="34" charset="0"/>
                <a:ea typeface="黑体" pitchFamily="2" charset="-122"/>
              </a:defRPr>
            </a:lvl3pPr>
            <a:lvl4pPr algn="ctr" defTabSz="863579" rtl="0" eaLnBrk="0" fontAlgn="base" hangingPunct="0">
              <a:spcBef>
                <a:spcPct val="0"/>
              </a:spcBef>
              <a:spcAft>
                <a:spcPct val="0"/>
              </a:spcAft>
              <a:defRPr kumimoji="1" sz="3000" b="1">
                <a:solidFill>
                  <a:srgbClr val="CCFF99"/>
                </a:solidFill>
                <a:latin typeface="Arial" pitchFamily="34" charset="0"/>
                <a:ea typeface="黑体" pitchFamily="2" charset="-122"/>
              </a:defRPr>
            </a:lvl4pPr>
            <a:lvl5pPr algn="ctr" defTabSz="863579" rtl="0" eaLnBrk="0" fontAlgn="base" hangingPunct="0">
              <a:spcBef>
                <a:spcPct val="0"/>
              </a:spcBef>
              <a:spcAft>
                <a:spcPct val="0"/>
              </a:spcAft>
              <a:defRPr kumimoji="1" sz="3000" b="1">
                <a:solidFill>
                  <a:srgbClr val="CCFF99"/>
                </a:solidFill>
                <a:latin typeface="Arial" pitchFamily="34" charset="0"/>
                <a:ea typeface="黑体" pitchFamily="2" charset="-122"/>
              </a:defRPr>
            </a:lvl5pPr>
            <a:lvl6pPr marL="457189" algn="ctr" defTabSz="863579" rtl="0" fontAlgn="base">
              <a:spcBef>
                <a:spcPct val="0"/>
              </a:spcBef>
              <a:spcAft>
                <a:spcPct val="0"/>
              </a:spcAft>
              <a:defRPr kumimoji="1" sz="3000" b="1">
                <a:solidFill>
                  <a:srgbClr val="CCFF99"/>
                </a:solidFill>
                <a:latin typeface="Arial" pitchFamily="34" charset="0"/>
                <a:ea typeface="黑体" pitchFamily="2" charset="-122"/>
              </a:defRPr>
            </a:lvl6pPr>
            <a:lvl7pPr marL="914378" algn="ctr" defTabSz="863579" rtl="0" fontAlgn="base">
              <a:spcBef>
                <a:spcPct val="0"/>
              </a:spcBef>
              <a:spcAft>
                <a:spcPct val="0"/>
              </a:spcAft>
              <a:defRPr kumimoji="1" sz="3000" b="1">
                <a:solidFill>
                  <a:srgbClr val="CCFF99"/>
                </a:solidFill>
                <a:latin typeface="Arial" pitchFamily="34" charset="0"/>
                <a:ea typeface="黑体" pitchFamily="2" charset="-122"/>
              </a:defRPr>
            </a:lvl7pPr>
            <a:lvl8pPr marL="1371566" algn="ctr" defTabSz="863579" rtl="0" fontAlgn="base">
              <a:spcBef>
                <a:spcPct val="0"/>
              </a:spcBef>
              <a:spcAft>
                <a:spcPct val="0"/>
              </a:spcAft>
              <a:defRPr kumimoji="1" sz="3000" b="1">
                <a:solidFill>
                  <a:srgbClr val="CCFF99"/>
                </a:solidFill>
                <a:latin typeface="Arial" pitchFamily="34" charset="0"/>
                <a:ea typeface="黑体" pitchFamily="2" charset="-122"/>
              </a:defRPr>
            </a:lvl8pPr>
            <a:lvl9pPr marL="1828754" algn="ctr" defTabSz="863579" rtl="0" fontAlgn="base">
              <a:spcBef>
                <a:spcPct val="0"/>
              </a:spcBef>
              <a:spcAft>
                <a:spcPct val="0"/>
              </a:spcAft>
              <a:defRPr kumimoji="1" sz="3000" b="1">
                <a:solidFill>
                  <a:srgbClr val="CCFF99"/>
                </a:solidFill>
                <a:latin typeface="Arial" pitchFamily="34" charset="0"/>
                <a:ea typeface="黑体" pitchFamily="2" charset="-122"/>
              </a:defRPr>
            </a:lvl9pPr>
          </a:lstStyle>
          <a:p>
            <a:pPr eaLnBrk="1" hangingPunct="1">
              <a:lnSpc>
                <a:spcPct val="150000"/>
              </a:lnSpc>
              <a:defRPr/>
            </a:pPr>
            <a:r>
              <a:rPr lang="zh-CN" altLang="en-US"/>
              <a:t>单击此处编辑母版标题样式</a:t>
            </a:r>
            <a:endParaRPr lang="zh-CN" altLang="en-US" dirty="0">
              <a:effectLst>
                <a:outerShdw blurRad="38100" dist="38100" dir="2700000" algn="tl">
                  <a:srgbClr val="000000"/>
                </a:outerShdw>
              </a:effectLst>
              <a:latin typeface="Arial" charset="0"/>
              <a:ea typeface="黑体" pitchFamily="2" charset="-122"/>
            </a:endParaRPr>
          </a:p>
        </p:txBody>
      </p:sp>
      <p:sp>
        <p:nvSpPr>
          <p:cNvPr id="17410" name="Rectangle 2">
            <a:extLst>
              <a:ext uri="{FF2B5EF4-FFF2-40B4-BE49-F238E27FC236}">
                <a16:creationId xmlns:a16="http://schemas.microsoft.com/office/drawing/2014/main" id="{0D71F7F8-8A7F-4002-95CF-D5DB45859921}"/>
              </a:ext>
            </a:extLst>
          </p:cNvPr>
          <p:cNvSpPr>
            <a:spLocks noGrp="1" noChangeArrowheads="1"/>
          </p:cNvSpPr>
          <p:nvPr>
            <p:ph type="subTitle" idx="4294967295"/>
          </p:nvPr>
        </p:nvSpPr>
        <p:spPr bwMode="auto">
          <a:xfrm>
            <a:off x="713284" y="1079847"/>
            <a:ext cx="10176466"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6402" tIns="43201" rIns="86402" bIns="43201" numCol="1" anchor="t" anchorCtr="0" compatLnSpc="1">
            <a:prstTxWarp prst="textNoShape">
              <a:avLst/>
            </a:prstTxWarp>
          </a:bodyPr>
          <a:lstStyle>
            <a:lvl1pPr marL="323842" indent="-323842" algn="l" defTabSz="863579" rtl="0" eaLnBrk="0" fontAlgn="base" hangingPunct="0">
              <a:lnSpc>
                <a:spcPct val="105000"/>
              </a:lnSpc>
              <a:spcBef>
                <a:spcPct val="25000"/>
              </a:spcBef>
              <a:spcAft>
                <a:spcPct val="0"/>
              </a:spcAft>
              <a:buFont typeface="Wingdings" pitchFamily="2" charset="2"/>
              <a:buBlip>
                <a:blip r:embed="rId3"/>
              </a:buBlip>
              <a:defRPr kumimoji="1" sz="3200" b="1">
                <a:solidFill>
                  <a:srgbClr val="000099"/>
                </a:solidFill>
                <a:latin typeface="+mn-lt"/>
                <a:ea typeface="+mn-ea"/>
                <a:cs typeface="+mn-cs"/>
              </a:defRPr>
            </a:lvl1pPr>
            <a:lvl2pPr marL="701657" indent="-269868" algn="l" defTabSz="863579" rtl="0" eaLnBrk="0" fontAlgn="base" hangingPunct="0">
              <a:lnSpc>
                <a:spcPct val="105000"/>
              </a:lnSpc>
              <a:spcBef>
                <a:spcPct val="25000"/>
              </a:spcBef>
              <a:spcAft>
                <a:spcPct val="0"/>
              </a:spcAft>
              <a:buClr>
                <a:srgbClr val="0000FF"/>
              </a:buClr>
              <a:buSzPct val="90000"/>
              <a:buFont typeface="Wingdings" pitchFamily="2" charset="2"/>
              <a:buChar char="&amp;"/>
              <a:defRPr kumimoji="1" sz="2800" b="1">
                <a:solidFill>
                  <a:srgbClr val="000099"/>
                </a:solidFill>
                <a:latin typeface="+mn-lt"/>
                <a:ea typeface="+mn-ea"/>
              </a:defRPr>
            </a:lvl2pPr>
            <a:lvl3pPr marL="1079473" indent="-215894" algn="l" defTabSz="863579" rtl="0" eaLnBrk="0" fontAlgn="base" hangingPunct="0">
              <a:lnSpc>
                <a:spcPct val="105000"/>
              </a:lnSpc>
              <a:spcBef>
                <a:spcPct val="25000"/>
              </a:spcBef>
              <a:spcAft>
                <a:spcPct val="0"/>
              </a:spcAft>
              <a:buFont typeface="Wingdings 3" pitchFamily="18" charset="2"/>
              <a:buChar char=""/>
              <a:defRPr kumimoji="1" sz="2400" b="1">
                <a:solidFill>
                  <a:srgbClr val="000099"/>
                </a:solidFill>
                <a:latin typeface="+mn-lt"/>
                <a:ea typeface="+mn-ea"/>
              </a:defRPr>
            </a:lvl3pPr>
            <a:lvl4pPr marL="1511262" indent="-215894" algn="l" defTabSz="863579" rtl="0" eaLnBrk="0" fontAlgn="base" hangingPunct="0">
              <a:lnSpc>
                <a:spcPct val="105000"/>
              </a:lnSpc>
              <a:spcBef>
                <a:spcPct val="25000"/>
              </a:spcBef>
              <a:spcAft>
                <a:spcPct val="0"/>
              </a:spcAft>
              <a:buFont typeface="Wingdings" pitchFamily="2" charset="2"/>
              <a:buChar char="§"/>
              <a:defRPr kumimoji="1" sz="2000" b="1">
                <a:solidFill>
                  <a:srgbClr val="000099"/>
                </a:solidFill>
                <a:latin typeface="+mn-lt"/>
                <a:ea typeface="+mn-ea"/>
              </a:defRPr>
            </a:lvl4pPr>
            <a:lvl5pPr marL="1944640" indent="-215894" algn="l" defTabSz="863579" rtl="0" eaLnBrk="0" fontAlgn="base" hangingPunct="0">
              <a:lnSpc>
                <a:spcPct val="105000"/>
              </a:lnSpc>
              <a:spcBef>
                <a:spcPct val="25000"/>
              </a:spcBef>
              <a:spcAft>
                <a:spcPct val="0"/>
              </a:spcAft>
              <a:buFont typeface="Symbol" pitchFamily="18" charset="2"/>
              <a:buChar char="-"/>
              <a:defRPr kumimoji="1" sz="1900" b="1">
                <a:solidFill>
                  <a:srgbClr val="000099"/>
                </a:solidFill>
                <a:latin typeface="+mn-lt"/>
                <a:ea typeface="+mn-ea"/>
              </a:defRPr>
            </a:lvl5pPr>
            <a:lvl6pPr marL="2401828" indent="-215894" algn="l" defTabSz="863579" rtl="0" fontAlgn="base">
              <a:lnSpc>
                <a:spcPct val="105000"/>
              </a:lnSpc>
              <a:spcBef>
                <a:spcPct val="25000"/>
              </a:spcBef>
              <a:spcAft>
                <a:spcPct val="0"/>
              </a:spcAft>
              <a:buFont typeface="Symbol" pitchFamily="18" charset="2"/>
              <a:buChar char="-"/>
              <a:defRPr kumimoji="1" sz="1900" b="1">
                <a:solidFill>
                  <a:srgbClr val="000099"/>
                </a:solidFill>
                <a:latin typeface="+mn-lt"/>
                <a:ea typeface="+mn-ea"/>
              </a:defRPr>
            </a:lvl6pPr>
            <a:lvl7pPr marL="2859017" indent="-215894" algn="l" defTabSz="863579" rtl="0" fontAlgn="base">
              <a:lnSpc>
                <a:spcPct val="105000"/>
              </a:lnSpc>
              <a:spcBef>
                <a:spcPct val="25000"/>
              </a:spcBef>
              <a:spcAft>
                <a:spcPct val="0"/>
              </a:spcAft>
              <a:buFont typeface="Symbol" pitchFamily="18" charset="2"/>
              <a:buChar char="-"/>
              <a:defRPr kumimoji="1" sz="1900" b="1">
                <a:solidFill>
                  <a:srgbClr val="000099"/>
                </a:solidFill>
                <a:latin typeface="+mn-lt"/>
                <a:ea typeface="+mn-ea"/>
              </a:defRPr>
            </a:lvl7pPr>
            <a:lvl8pPr marL="3316205" indent="-215894" algn="l" defTabSz="863579" rtl="0" fontAlgn="base">
              <a:lnSpc>
                <a:spcPct val="105000"/>
              </a:lnSpc>
              <a:spcBef>
                <a:spcPct val="25000"/>
              </a:spcBef>
              <a:spcAft>
                <a:spcPct val="0"/>
              </a:spcAft>
              <a:buFont typeface="Symbol" pitchFamily="18" charset="2"/>
              <a:buChar char="-"/>
              <a:defRPr kumimoji="1" sz="1900" b="1">
                <a:solidFill>
                  <a:srgbClr val="000099"/>
                </a:solidFill>
                <a:latin typeface="+mn-lt"/>
                <a:ea typeface="+mn-ea"/>
              </a:defRPr>
            </a:lvl8pPr>
            <a:lvl9pPr marL="3773394" indent="-215894" algn="l" defTabSz="863579" rtl="0" fontAlgn="base">
              <a:lnSpc>
                <a:spcPct val="105000"/>
              </a:lnSpc>
              <a:spcBef>
                <a:spcPct val="25000"/>
              </a:spcBef>
              <a:spcAft>
                <a:spcPct val="0"/>
              </a:spcAft>
              <a:buFont typeface="Symbol" pitchFamily="18" charset="2"/>
              <a:buChar char="-"/>
              <a:defRPr kumimoji="1" sz="1900" b="1">
                <a:solidFill>
                  <a:srgbClr val="000099"/>
                </a:solidFill>
                <a:latin typeface="+mn-lt"/>
                <a:ea typeface="+mn-ea"/>
              </a:defRPr>
            </a:lvl9pPr>
          </a:lstStyle>
          <a:p>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sz="1800" b="0" dirty="0">
              <a:ea typeface="黑体" panose="02010609060101010101" pitchFamily="49" charset="-122"/>
            </a:endParaRPr>
          </a:p>
        </p:txBody>
      </p:sp>
    </p:spTree>
    <p:extLst>
      <p:ext uri="{BB962C8B-B14F-4D97-AF65-F5344CB8AC3E}">
        <p14:creationId xmlns:p14="http://schemas.microsoft.com/office/powerpoint/2010/main" val="3459633543"/>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a:extLst>
              <a:ext uri="{FF2B5EF4-FFF2-40B4-BE49-F238E27FC236}">
                <a16:creationId xmlns:a16="http://schemas.microsoft.com/office/drawing/2014/main" id="{EC51C65F-CDB4-44A5-B2AA-71C13E81CEB0}"/>
              </a:ext>
            </a:extLst>
          </p:cNvPr>
          <p:cNvSpPr>
            <a:spLocks noGrp="1" noChangeArrowheads="1"/>
          </p:cNvSpPr>
          <p:nvPr>
            <p:ph type="ctrTitle" idx="4294967295"/>
          </p:nvPr>
        </p:nvSpPr>
        <p:spPr bwMode="auto">
          <a:xfrm>
            <a:off x="2040375" y="287563"/>
            <a:ext cx="8438763"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6402" tIns="10205" rIns="86402" bIns="43201" numCol="1" anchor="ctr" anchorCtr="0" compatLnSpc="1">
            <a:prstTxWarp prst="textNoShape">
              <a:avLst/>
            </a:prstTxWarp>
          </a:bodyPr>
          <a:lstStyle>
            <a:lvl1pPr algn="ctr" defTabSz="863579" rtl="0" eaLnBrk="0" fontAlgn="base" hangingPunct="0">
              <a:spcBef>
                <a:spcPct val="0"/>
              </a:spcBef>
              <a:spcAft>
                <a:spcPct val="0"/>
              </a:spcAft>
              <a:defRPr kumimoji="1" sz="3600" b="1">
                <a:solidFill>
                  <a:schemeClr val="tx1"/>
                </a:solidFill>
                <a:latin typeface="+mj-lt"/>
                <a:ea typeface="+mj-ea"/>
                <a:cs typeface="+mj-cs"/>
              </a:defRPr>
            </a:lvl1pPr>
            <a:lvl2pPr algn="ctr" defTabSz="863579" rtl="0" eaLnBrk="0" fontAlgn="base" hangingPunct="0">
              <a:spcBef>
                <a:spcPct val="0"/>
              </a:spcBef>
              <a:spcAft>
                <a:spcPct val="0"/>
              </a:spcAft>
              <a:defRPr kumimoji="1" sz="3000" b="1">
                <a:solidFill>
                  <a:srgbClr val="CCFF99"/>
                </a:solidFill>
                <a:latin typeface="Arial" pitchFamily="34" charset="0"/>
                <a:ea typeface="黑体" pitchFamily="2" charset="-122"/>
              </a:defRPr>
            </a:lvl2pPr>
            <a:lvl3pPr algn="ctr" defTabSz="863579" rtl="0" eaLnBrk="0" fontAlgn="base" hangingPunct="0">
              <a:spcBef>
                <a:spcPct val="0"/>
              </a:spcBef>
              <a:spcAft>
                <a:spcPct val="0"/>
              </a:spcAft>
              <a:defRPr kumimoji="1" sz="3000" b="1">
                <a:solidFill>
                  <a:srgbClr val="CCFF99"/>
                </a:solidFill>
                <a:latin typeface="Arial" pitchFamily="34" charset="0"/>
                <a:ea typeface="黑体" pitchFamily="2" charset="-122"/>
              </a:defRPr>
            </a:lvl3pPr>
            <a:lvl4pPr algn="ctr" defTabSz="863579" rtl="0" eaLnBrk="0" fontAlgn="base" hangingPunct="0">
              <a:spcBef>
                <a:spcPct val="0"/>
              </a:spcBef>
              <a:spcAft>
                <a:spcPct val="0"/>
              </a:spcAft>
              <a:defRPr kumimoji="1" sz="3000" b="1">
                <a:solidFill>
                  <a:srgbClr val="CCFF99"/>
                </a:solidFill>
                <a:latin typeface="Arial" pitchFamily="34" charset="0"/>
                <a:ea typeface="黑体" pitchFamily="2" charset="-122"/>
              </a:defRPr>
            </a:lvl4pPr>
            <a:lvl5pPr algn="ctr" defTabSz="863579" rtl="0" eaLnBrk="0" fontAlgn="base" hangingPunct="0">
              <a:spcBef>
                <a:spcPct val="0"/>
              </a:spcBef>
              <a:spcAft>
                <a:spcPct val="0"/>
              </a:spcAft>
              <a:defRPr kumimoji="1" sz="3000" b="1">
                <a:solidFill>
                  <a:srgbClr val="CCFF99"/>
                </a:solidFill>
                <a:latin typeface="Arial" pitchFamily="34" charset="0"/>
                <a:ea typeface="黑体" pitchFamily="2" charset="-122"/>
              </a:defRPr>
            </a:lvl5pPr>
            <a:lvl6pPr marL="457189" algn="ctr" defTabSz="863579" rtl="0" fontAlgn="base">
              <a:spcBef>
                <a:spcPct val="0"/>
              </a:spcBef>
              <a:spcAft>
                <a:spcPct val="0"/>
              </a:spcAft>
              <a:defRPr kumimoji="1" sz="3000" b="1">
                <a:solidFill>
                  <a:srgbClr val="CCFF99"/>
                </a:solidFill>
                <a:latin typeface="Arial" pitchFamily="34" charset="0"/>
                <a:ea typeface="黑体" pitchFamily="2" charset="-122"/>
              </a:defRPr>
            </a:lvl6pPr>
            <a:lvl7pPr marL="914378" algn="ctr" defTabSz="863579" rtl="0" fontAlgn="base">
              <a:spcBef>
                <a:spcPct val="0"/>
              </a:spcBef>
              <a:spcAft>
                <a:spcPct val="0"/>
              </a:spcAft>
              <a:defRPr kumimoji="1" sz="3000" b="1">
                <a:solidFill>
                  <a:srgbClr val="CCFF99"/>
                </a:solidFill>
                <a:latin typeface="Arial" pitchFamily="34" charset="0"/>
                <a:ea typeface="黑体" pitchFamily="2" charset="-122"/>
              </a:defRPr>
            </a:lvl7pPr>
            <a:lvl8pPr marL="1371566" algn="ctr" defTabSz="863579" rtl="0" fontAlgn="base">
              <a:spcBef>
                <a:spcPct val="0"/>
              </a:spcBef>
              <a:spcAft>
                <a:spcPct val="0"/>
              </a:spcAft>
              <a:defRPr kumimoji="1" sz="3000" b="1">
                <a:solidFill>
                  <a:srgbClr val="CCFF99"/>
                </a:solidFill>
                <a:latin typeface="Arial" pitchFamily="34" charset="0"/>
                <a:ea typeface="黑体" pitchFamily="2" charset="-122"/>
              </a:defRPr>
            </a:lvl8pPr>
            <a:lvl9pPr marL="1828754" algn="ctr" defTabSz="863579" rtl="0" fontAlgn="base">
              <a:spcBef>
                <a:spcPct val="0"/>
              </a:spcBef>
              <a:spcAft>
                <a:spcPct val="0"/>
              </a:spcAft>
              <a:defRPr kumimoji="1" sz="3000" b="1">
                <a:solidFill>
                  <a:srgbClr val="CCFF99"/>
                </a:solidFill>
                <a:latin typeface="Arial" pitchFamily="34" charset="0"/>
                <a:ea typeface="黑体" pitchFamily="2" charset="-122"/>
              </a:defRPr>
            </a:lvl9pPr>
          </a:lstStyle>
          <a:p>
            <a:pPr eaLnBrk="1" hangingPunct="1">
              <a:lnSpc>
                <a:spcPct val="150000"/>
              </a:lnSpc>
              <a:defRPr/>
            </a:pPr>
            <a:r>
              <a:rPr lang="zh-CN" altLang="en-US"/>
              <a:t>单击此处编辑母版标题样式</a:t>
            </a:r>
            <a:endParaRPr lang="zh-CN" altLang="en-US" dirty="0">
              <a:effectLst>
                <a:outerShdw blurRad="38100" dist="38100" dir="2700000" algn="tl">
                  <a:srgbClr val="000000"/>
                </a:outerShdw>
              </a:effectLst>
              <a:latin typeface="Arial" charset="0"/>
              <a:ea typeface="黑体" pitchFamily="2" charset="-122"/>
            </a:endParaRPr>
          </a:p>
        </p:txBody>
      </p:sp>
      <p:sp>
        <p:nvSpPr>
          <p:cNvPr id="30722" name="Rectangle 2">
            <a:extLst>
              <a:ext uri="{FF2B5EF4-FFF2-40B4-BE49-F238E27FC236}">
                <a16:creationId xmlns:a16="http://schemas.microsoft.com/office/drawing/2014/main" id="{137409CA-C198-4A93-A421-C4301BF47BD5}"/>
              </a:ext>
            </a:extLst>
          </p:cNvPr>
          <p:cNvSpPr>
            <a:spLocks noGrp="1" noChangeArrowheads="1"/>
          </p:cNvSpPr>
          <p:nvPr>
            <p:ph type="subTitle" idx="4294967295"/>
          </p:nvPr>
        </p:nvSpPr>
        <p:spPr bwMode="auto">
          <a:xfrm>
            <a:off x="713284" y="1079847"/>
            <a:ext cx="10176466"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6402" tIns="43201" rIns="86402" bIns="43201" numCol="1" anchor="t" anchorCtr="0" compatLnSpc="1">
            <a:prstTxWarp prst="textNoShape">
              <a:avLst/>
            </a:prstTxWarp>
          </a:bodyPr>
          <a:lstStyle>
            <a:lvl1pPr marL="323842" indent="-323842" algn="l" defTabSz="863579" rtl="0" eaLnBrk="0" fontAlgn="base" hangingPunct="0">
              <a:lnSpc>
                <a:spcPct val="105000"/>
              </a:lnSpc>
              <a:spcBef>
                <a:spcPct val="25000"/>
              </a:spcBef>
              <a:spcAft>
                <a:spcPct val="0"/>
              </a:spcAft>
              <a:buFont typeface="Wingdings" pitchFamily="2" charset="2"/>
              <a:buBlip>
                <a:blip r:embed="rId3"/>
              </a:buBlip>
              <a:defRPr kumimoji="1" sz="3200" b="1">
                <a:solidFill>
                  <a:srgbClr val="000099"/>
                </a:solidFill>
                <a:latin typeface="+mn-lt"/>
                <a:ea typeface="+mn-ea"/>
                <a:cs typeface="+mn-cs"/>
              </a:defRPr>
            </a:lvl1pPr>
            <a:lvl2pPr marL="701657" indent="-269868" algn="l" defTabSz="863579" rtl="0" eaLnBrk="0" fontAlgn="base" hangingPunct="0">
              <a:lnSpc>
                <a:spcPct val="105000"/>
              </a:lnSpc>
              <a:spcBef>
                <a:spcPct val="25000"/>
              </a:spcBef>
              <a:spcAft>
                <a:spcPct val="0"/>
              </a:spcAft>
              <a:buClr>
                <a:srgbClr val="0000FF"/>
              </a:buClr>
              <a:buSzPct val="90000"/>
              <a:buFont typeface="Wingdings" pitchFamily="2" charset="2"/>
              <a:buChar char="&amp;"/>
              <a:defRPr kumimoji="1" sz="2800" b="1">
                <a:solidFill>
                  <a:srgbClr val="000099"/>
                </a:solidFill>
                <a:latin typeface="+mn-lt"/>
                <a:ea typeface="+mn-ea"/>
              </a:defRPr>
            </a:lvl2pPr>
            <a:lvl3pPr marL="1079473" indent="-215894" algn="l" defTabSz="863579" rtl="0" eaLnBrk="0" fontAlgn="base" hangingPunct="0">
              <a:lnSpc>
                <a:spcPct val="105000"/>
              </a:lnSpc>
              <a:spcBef>
                <a:spcPct val="25000"/>
              </a:spcBef>
              <a:spcAft>
                <a:spcPct val="0"/>
              </a:spcAft>
              <a:buFont typeface="Wingdings 3" pitchFamily="18" charset="2"/>
              <a:buChar char=""/>
              <a:defRPr kumimoji="1" sz="2400" b="1">
                <a:solidFill>
                  <a:srgbClr val="000099"/>
                </a:solidFill>
                <a:latin typeface="+mn-lt"/>
                <a:ea typeface="+mn-ea"/>
              </a:defRPr>
            </a:lvl3pPr>
            <a:lvl4pPr marL="1511262" indent="-215894" algn="l" defTabSz="863579" rtl="0" eaLnBrk="0" fontAlgn="base" hangingPunct="0">
              <a:lnSpc>
                <a:spcPct val="105000"/>
              </a:lnSpc>
              <a:spcBef>
                <a:spcPct val="25000"/>
              </a:spcBef>
              <a:spcAft>
                <a:spcPct val="0"/>
              </a:spcAft>
              <a:buFont typeface="Wingdings" pitchFamily="2" charset="2"/>
              <a:buChar char="§"/>
              <a:defRPr kumimoji="1" sz="2000" b="1">
                <a:solidFill>
                  <a:srgbClr val="000099"/>
                </a:solidFill>
                <a:latin typeface="+mn-lt"/>
                <a:ea typeface="+mn-ea"/>
              </a:defRPr>
            </a:lvl4pPr>
            <a:lvl5pPr marL="1944640" indent="-215894" algn="l" defTabSz="863579" rtl="0" eaLnBrk="0" fontAlgn="base" hangingPunct="0">
              <a:lnSpc>
                <a:spcPct val="105000"/>
              </a:lnSpc>
              <a:spcBef>
                <a:spcPct val="25000"/>
              </a:spcBef>
              <a:spcAft>
                <a:spcPct val="0"/>
              </a:spcAft>
              <a:buFont typeface="Symbol" pitchFamily="18" charset="2"/>
              <a:buChar char="-"/>
              <a:defRPr kumimoji="1" sz="1900" b="1">
                <a:solidFill>
                  <a:srgbClr val="000099"/>
                </a:solidFill>
                <a:latin typeface="+mn-lt"/>
                <a:ea typeface="+mn-ea"/>
              </a:defRPr>
            </a:lvl5pPr>
            <a:lvl6pPr marL="2401828" indent="-215894" algn="l" defTabSz="863579" rtl="0" fontAlgn="base">
              <a:lnSpc>
                <a:spcPct val="105000"/>
              </a:lnSpc>
              <a:spcBef>
                <a:spcPct val="25000"/>
              </a:spcBef>
              <a:spcAft>
                <a:spcPct val="0"/>
              </a:spcAft>
              <a:buFont typeface="Symbol" pitchFamily="18" charset="2"/>
              <a:buChar char="-"/>
              <a:defRPr kumimoji="1" sz="1900" b="1">
                <a:solidFill>
                  <a:srgbClr val="000099"/>
                </a:solidFill>
                <a:latin typeface="+mn-lt"/>
                <a:ea typeface="+mn-ea"/>
              </a:defRPr>
            </a:lvl6pPr>
            <a:lvl7pPr marL="2859017" indent="-215894" algn="l" defTabSz="863579" rtl="0" fontAlgn="base">
              <a:lnSpc>
                <a:spcPct val="105000"/>
              </a:lnSpc>
              <a:spcBef>
                <a:spcPct val="25000"/>
              </a:spcBef>
              <a:spcAft>
                <a:spcPct val="0"/>
              </a:spcAft>
              <a:buFont typeface="Symbol" pitchFamily="18" charset="2"/>
              <a:buChar char="-"/>
              <a:defRPr kumimoji="1" sz="1900" b="1">
                <a:solidFill>
                  <a:srgbClr val="000099"/>
                </a:solidFill>
                <a:latin typeface="+mn-lt"/>
                <a:ea typeface="+mn-ea"/>
              </a:defRPr>
            </a:lvl7pPr>
            <a:lvl8pPr marL="3316205" indent="-215894" algn="l" defTabSz="863579" rtl="0" fontAlgn="base">
              <a:lnSpc>
                <a:spcPct val="105000"/>
              </a:lnSpc>
              <a:spcBef>
                <a:spcPct val="25000"/>
              </a:spcBef>
              <a:spcAft>
                <a:spcPct val="0"/>
              </a:spcAft>
              <a:buFont typeface="Symbol" pitchFamily="18" charset="2"/>
              <a:buChar char="-"/>
              <a:defRPr kumimoji="1" sz="1900" b="1">
                <a:solidFill>
                  <a:srgbClr val="000099"/>
                </a:solidFill>
                <a:latin typeface="+mn-lt"/>
                <a:ea typeface="+mn-ea"/>
              </a:defRPr>
            </a:lvl8pPr>
            <a:lvl9pPr marL="3773394" indent="-215894" algn="l" defTabSz="863579" rtl="0" fontAlgn="base">
              <a:lnSpc>
                <a:spcPct val="105000"/>
              </a:lnSpc>
              <a:spcBef>
                <a:spcPct val="25000"/>
              </a:spcBef>
              <a:spcAft>
                <a:spcPct val="0"/>
              </a:spcAft>
              <a:buFont typeface="Symbol" pitchFamily="18" charset="2"/>
              <a:buChar char="-"/>
              <a:defRPr kumimoji="1" sz="1900" b="1">
                <a:solidFill>
                  <a:srgbClr val="000099"/>
                </a:solidFill>
                <a:latin typeface="+mn-lt"/>
                <a:ea typeface="+mn-ea"/>
              </a:defRPr>
            </a:lvl9pPr>
          </a:lstStyle>
          <a:p>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sz="1500" dirty="0">
              <a:solidFill>
                <a:srgbClr val="0000FF"/>
              </a:solidFill>
            </a:endParaRPr>
          </a:p>
        </p:txBody>
      </p:sp>
      <p:sp>
        <p:nvSpPr>
          <p:cNvPr id="7" name="矩形标注 6">
            <a:extLst>
              <a:ext uri="{FF2B5EF4-FFF2-40B4-BE49-F238E27FC236}">
                <a16:creationId xmlns:a16="http://schemas.microsoft.com/office/drawing/2014/main" id="{4B7D0362-EF2C-47DA-96EB-9DB4E555705A}"/>
              </a:ext>
            </a:extLst>
          </p:cNvPr>
          <p:cNvSpPr/>
          <p:nvPr/>
        </p:nvSpPr>
        <p:spPr>
          <a:xfrm>
            <a:off x="3393301" y="1607372"/>
            <a:ext cx="2250247" cy="750083"/>
          </a:xfrm>
          <a:prstGeom prst="wedgeRectCallout">
            <a:avLst>
              <a:gd name="adj1" fmla="val -63430"/>
              <a:gd name="adj2" fmla="val 78145"/>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defRPr/>
            </a:pPr>
            <a:r>
              <a:rPr lang="en-US" altLang="zh-CN" sz="1500">
                <a:solidFill>
                  <a:srgbClr val="C00000"/>
                </a:solidFill>
                <a:ea typeface="黑体" pitchFamily="49" charset="-122"/>
              </a:rPr>
              <a:t>setprecision(n)</a:t>
            </a:r>
            <a:r>
              <a:rPr lang="zh-CN" altLang="en-US" sz="1500">
                <a:solidFill>
                  <a:srgbClr val="C00000"/>
                </a:solidFill>
                <a:ea typeface="黑体" pitchFamily="49" charset="-122"/>
              </a:rPr>
              <a:t>：</a:t>
            </a:r>
            <a:endParaRPr lang="en-US" altLang="zh-CN" sz="1500">
              <a:solidFill>
                <a:srgbClr val="C00000"/>
              </a:solidFill>
              <a:ea typeface="黑体" pitchFamily="49" charset="-122"/>
            </a:endParaRPr>
          </a:p>
          <a:p>
            <a:pPr>
              <a:lnSpc>
                <a:spcPct val="150000"/>
              </a:lnSpc>
              <a:defRPr/>
            </a:pPr>
            <a:r>
              <a:rPr lang="zh-CN" altLang="en-US" sz="1500">
                <a:solidFill>
                  <a:srgbClr val="0000FF"/>
                </a:solidFill>
                <a:ea typeface="黑体" pitchFamily="49" charset="-122"/>
              </a:rPr>
              <a:t>设置浮点数的精度为</a:t>
            </a:r>
            <a:r>
              <a:rPr lang="en-US" altLang="zh-CN" sz="1500">
                <a:solidFill>
                  <a:srgbClr val="0000FF"/>
                </a:solidFill>
                <a:ea typeface="黑体" pitchFamily="49" charset="-122"/>
              </a:rPr>
              <a:t>n</a:t>
            </a:r>
            <a:r>
              <a:rPr lang="zh-CN" altLang="en-US" sz="1500">
                <a:solidFill>
                  <a:srgbClr val="0000FF"/>
                </a:solidFill>
                <a:ea typeface="黑体" pitchFamily="49" charset="-122"/>
              </a:rPr>
              <a:t>位</a:t>
            </a:r>
          </a:p>
        </p:txBody>
      </p:sp>
      <p:sp>
        <p:nvSpPr>
          <p:cNvPr id="8" name="矩形标注 7">
            <a:extLst>
              <a:ext uri="{FF2B5EF4-FFF2-40B4-BE49-F238E27FC236}">
                <a16:creationId xmlns:a16="http://schemas.microsoft.com/office/drawing/2014/main" id="{D6037ECA-1887-46B0-86AF-0E32814D2832}"/>
              </a:ext>
            </a:extLst>
          </p:cNvPr>
          <p:cNvSpPr/>
          <p:nvPr/>
        </p:nvSpPr>
        <p:spPr>
          <a:xfrm>
            <a:off x="3286147" y="2196724"/>
            <a:ext cx="2250247" cy="803659"/>
          </a:xfrm>
          <a:prstGeom prst="wedgeRectCallout">
            <a:avLst>
              <a:gd name="adj1" fmla="val -63430"/>
              <a:gd name="adj2" fmla="val 78145"/>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defRPr/>
            </a:pPr>
            <a:r>
              <a:rPr lang="en-US" altLang="zh-CN" sz="1500" dirty="0" err="1">
                <a:solidFill>
                  <a:srgbClr val="C00000"/>
                </a:solidFill>
                <a:ea typeface="黑体" pitchFamily="49" charset="-122"/>
              </a:rPr>
              <a:t>setiosflags</a:t>
            </a:r>
            <a:r>
              <a:rPr lang="en-US" altLang="zh-CN" sz="1500" dirty="0">
                <a:solidFill>
                  <a:srgbClr val="C00000"/>
                </a:solidFill>
                <a:ea typeface="黑体" pitchFamily="49" charset="-122"/>
              </a:rPr>
              <a:t>(</a:t>
            </a:r>
            <a:r>
              <a:rPr lang="en-US" altLang="zh-CN" sz="1500" dirty="0" err="1">
                <a:solidFill>
                  <a:srgbClr val="C00000"/>
                </a:solidFill>
              </a:rPr>
              <a:t>ios∷fixed</a:t>
            </a:r>
            <a:r>
              <a:rPr lang="en-US" altLang="zh-CN" sz="1500" dirty="0">
                <a:solidFill>
                  <a:srgbClr val="C00000"/>
                </a:solidFill>
                <a:ea typeface="黑体" pitchFamily="49" charset="-122"/>
              </a:rPr>
              <a:t>)</a:t>
            </a:r>
            <a:r>
              <a:rPr lang="zh-CN" altLang="en-US" sz="1500" dirty="0">
                <a:solidFill>
                  <a:srgbClr val="C00000"/>
                </a:solidFill>
                <a:ea typeface="黑体" pitchFamily="49" charset="-122"/>
              </a:rPr>
              <a:t>：</a:t>
            </a:r>
            <a:endParaRPr lang="en-US" altLang="zh-CN" sz="1500" dirty="0">
              <a:solidFill>
                <a:srgbClr val="C00000"/>
              </a:solidFill>
              <a:ea typeface="黑体" pitchFamily="49" charset="-122"/>
            </a:endParaRPr>
          </a:p>
          <a:p>
            <a:pPr>
              <a:defRPr/>
            </a:pPr>
            <a:r>
              <a:rPr lang="zh-CN" altLang="en-US" sz="1500" dirty="0">
                <a:solidFill>
                  <a:srgbClr val="0000FF"/>
                </a:solidFill>
                <a:ea typeface="黑体" pitchFamily="49" charset="-122"/>
              </a:rPr>
              <a:t>设置浮点数以固定的小数位数显示</a:t>
            </a:r>
          </a:p>
        </p:txBody>
      </p:sp>
      <p:sp>
        <p:nvSpPr>
          <p:cNvPr id="10" name="矩形标注 9">
            <a:extLst>
              <a:ext uri="{FF2B5EF4-FFF2-40B4-BE49-F238E27FC236}">
                <a16:creationId xmlns:a16="http://schemas.microsoft.com/office/drawing/2014/main" id="{B381977F-3991-4CE4-BCC6-C3B09FF40233}"/>
              </a:ext>
            </a:extLst>
          </p:cNvPr>
          <p:cNvSpPr/>
          <p:nvPr/>
        </p:nvSpPr>
        <p:spPr>
          <a:xfrm>
            <a:off x="2750373" y="1339486"/>
            <a:ext cx="2250247" cy="750083"/>
          </a:xfrm>
          <a:prstGeom prst="wedgeRectCallout">
            <a:avLst>
              <a:gd name="adj1" fmla="val -63430"/>
              <a:gd name="adj2" fmla="val 78145"/>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defRPr/>
            </a:pPr>
            <a:r>
              <a:rPr lang="zh-CN" altLang="en-US" sz="1500">
                <a:solidFill>
                  <a:srgbClr val="0000FF"/>
                </a:solidFill>
                <a:ea typeface="黑体" pitchFamily="49" charset="-122"/>
              </a:rPr>
              <a:t>以十进制小数形式输出，全部有效数字为</a:t>
            </a:r>
            <a:r>
              <a:rPr lang="en-US" altLang="zh-CN" sz="1500">
                <a:solidFill>
                  <a:srgbClr val="0000FF"/>
                </a:solidFill>
                <a:ea typeface="黑体" pitchFamily="49" charset="-122"/>
              </a:rPr>
              <a:t>6</a:t>
            </a:r>
            <a:endParaRPr lang="zh-CN" altLang="en-US" sz="1500">
              <a:solidFill>
                <a:srgbClr val="0000FF"/>
              </a:solidFill>
              <a:ea typeface="黑体" pitchFamily="49" charset="-122"/>
            </a:endParaRPr>
          </a:p>
        </p:txBody>
      </p:sp>
      <p:sp>
        <p:nvSpPr>
          <p:cNvPr id="11" name="矩形标注 10">
            <a:extLst>
              <a:ext uri="{FF2B5EF4-FFF2-40B4-BE49-F238E27FC236}">
                <a16:creationId xmlns:a16="http://schemas.microsoft.com/office/drawing/2014/main" id="{C806D5D5-771D-4396-A9A1-789D813EE2B2}"/>
              </a:ext>
            </a:extLst>
          </p:cNvPr>
          <p:cNvSpPr/>
          <p:nvPr/>
        </p:nvSpPr>
        <p:spPr>
          <a:xfrm>
            <a:off x="4893464" y="2571763"/>
            <a:ext cx="2464556" cy="696505"/>
          </a:xfrm>
          <a:prstGeom prst="wedgeRectCallout">
            <a:avLst>
              <a:gd name="adj1" fmla="val -50782"/>
              <a:gd name="adj2" fmla="val 90932"/>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ts val="2250"/>
              </a:lnSpc>
              <a:defRPr/>
            </a:pPr>
            <a:r>
              <a:rPr lang="zh-CN" altLang="en-US" sz="1500">
                <a:solidFill>
                  <a:srgbClr val="0000FF"/>
                </a:solidFill>
                <a:ea typeface="黑体" pitchFamily="49" charset="-122"/>
              </a:rPr>
              <a:t>在以</a:t>
            </a:r>
            <a:r>
              <a:rPr lang="en-US" altLang="zh-CN" sz="1500">
                <a:solidFill>
                  <a:srgbClr val="0000FF"/>
                </a:solidFill>
                <a:ea typeface="黑体" pitchFamily="49" charset="-122"/>
              </a:rPr>
              <a:t>fixed</a:t>
            </a:r>
            <a:r>
              <a:rPr lang="zh-CN" altLang="en-US" sz="1500">
                <a:solidFill>
                  <a:srgbClr val="0000FF"/>
                </a:solidFill>
                <a:ea typeface="黑体" pitchFamily="49" charset="-122"/>
              </a:rPr>
              <a:t>和</a:t>
            </a:r>
            <a:r>
              <a:rPr lang="en-US" altLang="zh-CN" sz="1500">
                <a:solidFill>
                  <a:srgbClr val="0000FF"/>
                </a:solidFill>
                <a:ea typeface="黑体" pitchFamily="49" charset="-122"/>
              </a:rPr>
              <a:t>scientific</a:t>
            </a:r>
            <a:r>
              <a:rPr lang="zh-CN" altLang="en-US" sz="1500">
                <a:solidFill>
                  <a:srgbClr val="0000FF"/>
                </a:solidFill>
                <a:ea typeface="黑体" pitchFamily="49" charset="-122"/>
              </a:rPr>
              <a:t>形式输出时，</a:t>
            </a:r>
            <a:r>
              <a:rPr lang="en-US" altLang="zh-CN" sz="1500">
                <a:solidFill>
                  <a:srgbClr val="0000FF"/>
                </a:solidFill>
                <a:ea typeface="黑体" pitchFamily="49" charset="-122"/>
              </a:rPr>
              <a:t>n</a:t>
            </a:r>
            <a:r>
              <a:rPr lang="zh-CN" altLang="en-US" sz="1500">
                <a:solidFill>
                  <a:srgbClr val="0000FF"/>
                </a:solidFill>
                <a:ea typeface="黑体" pitchFamily="49" charset="-122"/>
              </a:rPr>
              <a:t>为小数位数</a:t>
            </a:r>
          </a:p>
        </p:txBody>
      </p:sp>
      <p:sp>
        <p:nvSpPr>
          <p:cNvPr id="12" name="矩形标注 11">
            <a:extLst>
              <a:ext uri="{FF2B5EF4-FFF2-40B4-BE49-F238E27FC236}">
                <a16:creationId xmlns:a16="http://schemas.microsoft.com/office/drawing/2014/main" id="{665F9F36-2E87-4EAA-A8F7-060127C11AAA}"/>
              </a:ext>
            </a:extLst>
          </p:cNvPr>
          <p:cNvSpPr/>
          <p:nvPr/>
        </p:nvSpPr>
        <p:spPr>
          <a:xfrm>
            <a:off x="3125414" y="3214691"/>
            <a:ext cx="2464556" cy="696505"/>
          </a:xfrm>
          <a:prstGeom prst="wedgeRectCallout">
            <a:avLst>
              <a:gd name="adj1" fmla="val -62707"/>
              <a:gd name="adj2" fmla="val 92211"/>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defRPr/>
            </a:pPr>
            <a:r>
              <a:rPr lang="en-US" altLang="zh-CN" sz="1500">
                <a:solidFill>
                  <a:srgbClr val="C00000"/>
                </a:solidFill>
                <a:ea typeface="黑体" pitchFamily="49" charset="-122"/>
              </a:rPr>
              <a:t>setiosflags(</a:t>
            </a:r>
            <a:r>
              <a:rPr lang="en-US" altLang="zh-CN" sz="1500">
                <a:solidFill>
                  <a:srgbClr val="C00000"/>
                </a:solidFill>
              </a:rPr>
              <a:t>ios∷ scientific</a:t>
            </a:r>
            <a:r>
              <a:rPr lang="en-US" altLang="zh-CN" sz="1500">
                <a:solidFill>
                  <a:srgbClr val="C00000"/>
                </a:solidFill>
                <a:ea typeface="黑体" pitchFamily="49" charset="-122"/>
              </a:rPr>
              <a:t>)</a:t>
            </a:r>
            <a:r>
              <a:rPr lang="zh-CN" altLang="en-US" sz="1500">
                <a:solidFill>
                  <a:srgbClr val="C00000"/>
                </a:solidFill>
                <a:ea typeface="黑体" pitchFamily="49" charset="-122"/>
              </a:rPr>
              <a:t>：</a:t>
            </a:r>
            <a:endParaRPr lang="en-US" altLang="zh-CN" sz="1500">
              <a:solidFill>
                <a:srgbClr val="C00000"/>
              </a:solidFill>
              <a:ea typeface="黑体" pitchFamily="49" charset="-122"/>
            </a:endParaRPr>
          </a:p>
          <a:p>
            <a:pPr>
              <a:defRPr/>
            </a:pPr>
            <a:r>
              <a:rPr lang="zh-CN" altLang="en-US" sz="1500">
                <a:solidFill>
                  <a:srgbClr val="0000FF"/>
                </a:solidFill>
                <a:ea typeface="黑体" pitchFamily="49" charset="-122"/>
              </a:rPr>
              <a:t>设置浮点数以指数形式显示</a:t>
            </a:r>
          </a:p>
        </p:txBody>
      </p:sp>
    </p:spTree>
    <p:extLst>
      <p:ext uri="{BB962C8B-B14F-4D97-AF65-F5344CB8AC3E}">
        <p14:creationId xmlns:p14="http://schemas.microsoft.com/office/powerpoint/2010/main" val="39280452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4" fill="hold" grpId="1" nodeType="clickEffect">
                                  <p:stCondLst>
                                    <p:cond delay="0"/>
                                  </p:stCondLst>
                                  <p:childTnLst>
                                    <p:anim calcmode="lin" valueType="num">
                                      <p:cBhvr additive="base">
                                        <p:cTn id="12" dur="500"/>
                                        <p:tgtEl>
                                          <p:spTgt spid="10"/>
                                        </p:tgtEl>
                                        <p:attrNameLst>
                                          <p:attrName>ppt_x</p:attrName>
                                        </p:attrNameLst>
                                      </p:cBhvr>
                                      <p:tavLst>
                                        <p:tav tm="0">
                                          <p:val>
                                            <p:strVal val="ppt_x"/>
                                          </p:val>
                                        </p:tav>
                                        <p:tav tm="100000">
                                          <p:val>
                                            <p:strVal val="ppt_x"/>
                                          </p:val>
                                        </p:tav>
                                      </p:tavLst>
                                    </p:anim>
                                    <p:anim calcmode="lin" valueType="num">
                                      <p:cBhvr additive="base">
                                        <p:cTn id="13" dur="500"/>
                                        <p:tgtEl>
                                          <p:spTgt spid="10"/>
                                        </p:tgtEl>
                                        <p:attrNameLst>
                                          <p:attrName>ppt_y</p:attrName>
                                        </p:attrNameLst>
                                      </p:cBhvr>
                                      <p:tavLst>
                                        <p:tav tm="0">
                                          <p:val>
                                            <p:strVal val="ppt_y"/>
                                          </p:val>
                                        </p:tav>
                                        <p:tav tm="100000">
                                          <p:val>
                                            <p:strVal val="1+ppt_h/2"/>
                                          </p:val>
                                        </p:tav>
                                      </p:tavLst>
                                    </p:anim>
                                    <p:set>
                                      <p:cBhvr>
                                        <p:cTn id="14" dur="1" fill="hold">
                                          <p:stCondLst>
                                            <p:cond delay="499"/>
                                          </p:stCondLst>
                                        </p:cTn>
                                        <p:tgtEl>
                                          <p:spTgt spid="10"/>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xit" presetSubtype="4" fill="hold" grpId="1" nodeType="clickEffect">
                                  <p:stCondLst>
                                    <p:cond delay="0"/>
                                  </p:stCondLst>
                                  <p:childTnLst>
                                    <p:anim calcmode="lin" valueType="num">
                                      <p:cBhvr additive="base">
                                        <p:cTn id="24" dur="500"/>
                                        <p:tgtEl>
                                          <p:spTgt spid="7"/>
                                        </p:tgtEl>
                                        <p:attrNameLst>
                                          <p:attrName>ppt_x</p:attrName>
                                        </p:attrNameLst>
                                      </p:cBhvr>
                                      <p:tavLst>
                                        <p:tav tm="0">
                                          <p:val>
                                            <p:strVal val="ppt_x"/>
                                          </p:val>
                                        </p:tav>
                                        <p:tav tm="100000">
                                          <p:val>
                                            <p:strVal val="ppt_x"/>
                                          </p:val>
                                        </p:tav>
                                      </p:tavLst>
                                    </p:anim>
                                    <p:anim calcmode="lin" valueType="num">
                                      <p:cBhvr additive="base">
                                        <p:cTn id="25" dur="500"/>
                                        <p:tgtEl>
                                          <p:spTgt spid="7"/>
                                        </p:tgtEl>
                                        <p:attrNameLst>
                                          <p:attrName>ppt_y</p:attrName>
                                        </p:attrNameLst>
                                      </p:cBhvr>
                                      <p:tavLst>
                                        <p:tav tm="0">
                                          <p:val>
                                            <p:strVal val="ppt_y"/>
                                          </p:val>
                                        </p:tav>
                                        <p:tav tm="100000">
                                          <p:val>
                                            <p:strVal val="1+ppt_h/2"/>
                                          </p:val>
                                        </p:tav>
                                      </p:tavLst>
                                    </p:anim>
                                    <p:set>
                                      <p:cBhvr>
                                        <p:cTn id="26" dur="1" fill="hold">
                                          <p:stCondLst>
                                            <p:cond delay="499"/>
                                          </p:stCondLst>
                                        </p:cTn>
                                        <p:tgtEl>
                                          <p:spTgt spid="7"/>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blinds(horizontal)">
                                      <p:cBhvr>
                                        <p:cTn id="31" dur="500"/>
                                        <p:tgtEl>
                                          <p:spTgt spid="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xit" presetSubtype="10" fill="hold" grpId="1" nodeType="clickEffect">
                                  <p:stCondLst>
                                    <p:cond delay="0"/>
                                  </p:stCondLst>
                                  <p:childTnLst>
                                    <p:animEffect transition="out" filter="blinds(horizontal)">
                                      <p:cBhvr>
                                        <p:cTn id="35" dur="500"/>
                                        <p:tgtEl>
                                          <p:spTgt spid="8"/>
                                        </p:tgtEl>
                                      </p:cBhvr>
                                    </p:animEffect>
                                    <p:set>
                                      <p:cBhvr>
                                        <p:cTn id="36" dur="1" fill="hold">
                                          <p:stCondLst>
                                            <p:cond delay="499"/>
                                          </p:stCondLst>
                                        </p:cTn>
                                        <p:tgtEl>
                                          <p:spTgt spid="8"/>
                                        </p:tgtEl>
                                        <p:attrNameLst>
                                          <p:attrName>style.visibility</p:attrName>
                                        </p:attrNameLst>
                                      </p:cBhvr>
                                      <p:to>
                                        <p:strVal val="hidden"/>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grpId="1"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blinds(horizontal)">
                                      <p:cBhvr>
                                        <p:cTn id="41" dur="500"/>
                                        <p:tgtEl>
                                          <p:spTgt spid="11"/>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xit" presetSubtype="10" fill="hold" grpId="0" nodeType="clickEffect">
                                  <p:stCondLst>
                                    <p:cond delay="0"/>
                                  </p:stCondLst>
                                  <p:childTnLst>
                                    <p:animEffect transition="out" filter="blinds(horizontal)">
                                      <p:cBhvr>
                                        <p:cTn id="45" dur="500"/>
                                        <p:tgtEl>
                                          <p:spTgt spid="11"/>
                                        </p:tgtEl>
                                      </p:cBhvr>
                                    </p:animEffect>
                                    <p:set>
                                      <p:cBhvr>
                                        <p:cTn id="46" dur="1" fill="hold">
                                          <p:stCondLst>
                                            <p:cond delay="499"/>
                                          </p:stCondLst>
                                        </p:cTn>
                                        <p:tgtEl>
                                          <p:spTgt spid="11"/>
                                        </p:tgtEl>
                                        <p:attrNameLst>
                                          <p:attrName>style.visibility</p:attrName>
                                        </p:attrNameLst>
                                      </p:cBhvr>
                                      <p:to>
                                        <p:strVal val="hidden"/>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blinds(horizontal)">
                                      <p:cBhvr>
                                        <p:cTn id="51" dur="500"/>
                                        <p:tgtEl>
                                          <p:spTgt spid="12"/>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xit" presetSubtype="10" fill="hold" grpId="1" nodeType="clickEffect">
                                  <p:stCondLst>
                                    <p:cond delay="0"/>
                                  </p:stCondLst>
                                  <p:childTnLst>
                                    <p:animEffect transition="out" filter="blinds(horizontal)">
                                      <p:cBhvr>
                                        <p:cTn id="55" dur="500"/>
                                        <p:tgtEl>
                                          <p:spTgt spid="12"/>
                                        </p:tgtEl>
                                      </p:cBhvr>
                                    </p:animEffect>
                                    <p:set>
                                      <p:cBhvr>
                                        <p:cTn id="56"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10" grpId="0" animBg="1"/>
      <p:bldP spid="10" grpId="1" animBg="1"/>
      <p:bldP spid="11" grpId="0" animBg="1"/>
      <p:bldP spid="11" grpId="1" animBg="1"/>
      <p:bldP spid="12" grpId="0" animBg="1"/>
      <p:bldP spid="12" grpId="1" animBg="1"/>
    </p:bld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a:extLst>
              <a:ext uri="{FF2B5EF4-FFF2-40B4-BE49-F238E27FC236}">
                <a16:creationId xmlns:a16="http://schemas.microsoft.com/office/drawing/2014/main" id="{82055DA6-F380-4B1B-A0A1-D99CA3035B6B}"/>
              </a:ext>
            </a:extLst>
          </p:cNvPr>
          <p:cNvSpPr>
            <a:spLocks noGrp="1" noChangeArrowheads="1"/>
          </p:cNvSpPr>
          <p:nvPr>
            <p:ph type="ctrTitle" idx="4294967295"/>
          </p:nvPr>
        </p:nvSpPr>
        <p:spPr bwMode="auto">
          <a:xfrm>
            <a:off x="2040375" y="287563"/>
            <a:ext cx="8438763"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6402" tIns="10205" rIns="86402" bIns="43201" numCol="1" anchor="ctr" anchorCtr="0" compatLnSpc="1">
            <a:prstTxWarp prst="textNoShape">
              <a:avLst/>
            </a:prstTxWarp>
          </a:bodyPr>
          <a:lstStyle>
            <a:lvl1pPr algn="ctr" defTabSz="863579" rtl="0" eaLnBrk="0" fontAlgn="base" hangingPunct="0">
              <a:spcBef>
                <a:spcPct val="0"/>
              </a:spcBef>
              <a:spcAft>
                <a:spcPct val="0"/>
              </a:spcAft>
              <a:defRPr kumimoji="1" sz="3600" b="1">
                <a:solidFill>
                  <a:schemeClr val="tx1"/>
                </a:solidFill>
                <a:latin typeface="+mj-lt"/>
                <a:ea typeface="+mj-ea"/>
                <a:cs typeface="+mj-cs"/>
              </a:defRPr>
            </a:lvl1pPr>
            <a:lvl2pPr algn="ctr" defTabSz="863579" rtl="0" eaLnBrk="0" fontAlgn="base" hangingPunct="0">
              <a:spcBef>
                <a:spcPct val="0"/>
              </a:spcBef>
              <a:spcAft>
                <a:spcPct val="0"/>
              </a:spcAft>
              <a:defRPr kumimoji="1" sz="3000" b="1">
                <a:solidFill>
                  <a:srgbClr val="CCFF99"/>
                </a:solidFill>
                <a:latin typeface="Arial" pitchFamily="34" charset="0"/>
                <a:ea typeface="黑体" pitchFamily="2" charset="-122"/>
              </a:defRPr>
            </a:lvl2pPr>
            <a:lvl3pPr algn="ctr" defTabSz="863579" rtl="0" eaLnBrk="0" fontAlgn="base" hangingPunct="0">
              <a:spcBef>
                <a:spcPct val="0"/>
              </a:spcBef>
              <a:spcAft>
                <a:spcPct val="0"/>
              </a:spcAft>
              <a:defRPr kumimoji="1" sz="3000" b="1">
                <a:solidFill>
                  <a:srgbClr val="CCFF99"/>
                </a:solidFill>
                <a:latin typeface="Arial" pitchFamily="34" charset="0"/>
                <a:ea typeface="黑体" pitchFamily="2" charset="-122"/>
              </a:defRPr>
            </a:lvl3pPr>
            <a:lvl4pPr algn="ctr" defTabSz="863579" rtl="0" eaLnBrk="0" fontAlgn="base" hangingPunct="0">
              <a:spcBef>
                <a:spcPct val="0"/>
              </a:spcBef>
              <a:spcAft>
                <a:spcPct val="0"/>
              </a:spcAft>
              <a:defRPr kumimoji="1" sz="3000" b="1">
                <a:solidFill>
                  <a:srgbClr val="CCFF99"/>
                </a:solidFill>
                <a:latin typeface="Arial" pitchFamily="34" charset="0"/>
                <a:ea typeface="黑体" pitchFamily="2" charset="-122"/>
              </a:defRPr>
            </a:lvl4pPr>
            <a:lvl5pPr algn="ctr" defTabSz="863579" rtl="0" eaLnBrk="0" fontAlgn="base" hangingPunct="0">
              <a:spcBef>
                <a:spcPct val="0"/>
              </a:spcBef>
              <a:spcAft>
                <a:spcPct val="0"/>
              </a:spcAft>
              <a:defRPr kumimoji="1" sz="3000" b="1">
                <a:solidFill>
                  <a:srgbClr val="CCFF99"/>
                </a:solidFill>
                <a:latin typeface="Arial" pitchFamily="34" charset="0"/>
                <a:ea typeface="黑体" pitchFamily="2" charset="-122"/>
              </a:defRPr>
            </a:lvl5pPr>
            <a:lvl6pPr marL="457189" algn="ctr" defTabSz="863579" rtl="0" fontAlgn="base">
              <a:spcBef>
                <a:spcPct val="0"/>
              </a:spcBef>
              <a:spcAft>
                <a:spcPct val="0"/>
              </a:spcAft>
              <a:defRPr kumimoji="1" sz="3000" b="1">
                <a:solidFill>
                  <a:srgbClr val="CCFF99"/>
                </a:solidFill>
                <a:latin typeface="Arial" pitchFamily="34" charset="0"/>
                <a:ea typeface="黑体" pitchFamily="2" charset="-122"/>
              </a:defRPr>
            </a:lvl6pPr>
            <a:lvl7pPr marL="914378" algn="ctr" defTabSz="863579" rtl="0" fontAlgn="base">
              <a:spcBef>
                <a:spcPct val="0"/>
              </a:spcBef>
              <a:spcAft>
                <a:spcPct val="0"/>
              </a:spcAft>
              <a:defRPr kumimoji="1" sz="3000" b="1">
                <a:solidFill>
                  <a:srgbClr val="CCFF99"/>
                </a:solidFill>
                <a:latin typeface="Arial" pitchFamily="34" charset="0"/>
                <a:ea typeface="黑体" pitchFamily="2" charset="-122"/>
              </a:defRPr>
            </a:lvl7pPr>
            <a:lvl8pPr marL="1371566" algn="ctr" defTabSz="863579" rtl="0" fontAlgn="base">
              <a:spcBef>
                <a:spcPct val="0"/>
              </a:spcBef>
              <a:spcAft>
                <a:spcPct val="0"/>
              </a:spcAft>
              <a:defRPr kumimoji="1" sz="3000" b="1">
                <a:solidFill>
                  <a:srgbClr val="CCFF99"/>
                </a:solidFill>
                <a:latin typeface="Arial" pitchFamily="34" charset="0"/>
                <a:ea typeface="黑体" pitchFamily="2" charset="-122"/>
              </a:defRPr>
            </a:lvl8pPr>
            <a:lvl9pPr marL="1828754" algn="ctr" defTabSz="863579" rtl="0" fontAlgn="base">
              <a:spcBef>
                <a:spcPct val="0"/>
              </a:spcBef>
              <a:spcAft>
                <a:spcPct val="0"/>
              </a:spcAft>
              <a:defRPr kumimoji="1" sz="3000" b="1">
                <a:solidFill>
                  <a:srgbClr val="CCFF99"/>
                </a:solidFill>
                <a:latin typeface="Arial" pitchFamily="34" charset="0"/>
                <a:ea typeface="黑体" pitchFamily="2" charset="-122"/>
              </a:defRPr>
            </a:lvl9pPr>
          </a:lstStyle>
          <a:p>
            <a:pPr eaLnBrk="1" hangingPunct="1">
              <a:lnSpc>
                <a:spcPct val="150000"/>
              </a:lnSpc>
              <a:defRPr/>
            </a:pPr>
            <a:r>
              <a:rPr lang="zh-CN" altLang="en-US"/>
              <a:t>单击此处编辑母版标题样式</a:t>
            </a:r>
            <a:endParaRPr lang="zh-CN" altLang="en-US" dirty="0">
              <a:effectLst>
                <a:outerShdw blurRad="38100" dist="38100" dir="2700000" algn="tl">
                  <a:srgbClr val="000000"/>
                </a:outerShdw>
              </a:effectLst>
              <a:latin typeface="Arial" charset="0"/>
              <a:ea typeface="黑体" pitchFamily="2" charset="-122"/>
            </a:endParaRPr>
          </a:p>
        </p:txBody>
      </p:sp>
      <p:sp>
        <p:nvSpPr>
          <p:cNvPr id="30722" name="Rectangle 2">
            <a:extLst>
              <a:ext uri="{FF2B5EF4-FFF2-40B4-BE49-F238E27FC236}">
                <a16:creationId xmlns:a16="http://schemas.microsoft.com/office/drawing/2014/main" id="{098F49DE-7BE6-4CA2-9299-53FF95CFE3C4}"/>
              </a:ext>
            </a:extLst>
          </p:cNvPr>
          <p:cNvSpPr>
            <a:spLocks noGrp="1" noChangeArrowheads="1"/>
          </p:cNvSpPr>
          <p:nvPr>
            <p:ph type="subTitle" idx="4294967295"/>
          </p:nvPr>
        </p:nvSpPr>
        <p:spPr bwMode="auto">
          <a:xfrm>
            <a:off x="713284" y="1079847"/>
            <a:ext cx="10176466"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6402" tIns="43201" rIns="86402" bIns="43201" numCol="1" anchor="t" anchorCtr="0" compatLnSpc="1">
            <a:prstTxWarp prst="textNoShape">
              <a:avLst/>
            </a:prstTxWarp>
          </a:bodyPr>
          <a:lstStyle>
            <a:lvl1pPr marL="323842" indent="-323842" algn="l" defTabSz="863579" rtl="0" eaLnBrk="0" fontAlgn="base" hangingPunct="0">
              <a:lnSpc>
                <a:spcPct val="105000"/>
              </a:lnSpc>
              <a:spcBef>
                <a:spcPct val="25000"/>
              </a:spcBef>
              <a:spcAft>
                <a:spcPct val="0"/>
              </a:spcAft>
              <a:buFont typeface="Wingdings" pitchFamily="2" charset="2"/>
              <a:buBlip>
                <a:blip r:embed="rId3"/>
              </a:buBlip>
              <a:defRPr kumimoji="1" sz="3200" b="1">
                <a:solidFill>
                  <a:srgbClr val="000099"/>
                </a:solidFill>
                <a:latin typeface="+mn-lt"/>
                <a:ea typeface="+mn-ea"/>
                <a:cs typeface="+mn-cs"/>
              </a:defRPr>
            </a:lvl1pPr>
            <a:lvl2pPr marL="701657" indent="-269868" algn="l" defTabSz="863579" rtl="0" eaLnBrk="0" fontAlgn="base" hangingPunct="0">
              <a:lnSpc>
                <a:spcPct val="105000"/>
              </a:lnSpc>
              <a:spcBef>
                <a:spcPct val="25000"/>
              </a:spcBef>
              <a:spcAft>
                <a:spcPct val="0"/>
              </a:spcAft>
              <a:buClr>
                <a:srgbClr val="0000FF"/>
              </a:buClr>
              <a:buSzPct val="90000"/>
              <a:buFont typeface="Wingdings" pitchFamily="2" charset="2"/>
              <a:buChar char="&amp;"/>
              <a:defRPr kumimoji="1" sz="2800" b="1">
                <a:solidFill>
                  <a:srgbClr val="000099"/>
                </a:solidFill>
                <a:latin typeface="+mn-lt"/>
                <a:ea typeface="+mn-ea"/>
              </a:defRPr>
            </a:lvl2pPr>
            <a:lvl3pPr marL="1079473" indent="-215894" algn="l" defTabSz="863579" rtl="0" eaLnBrk="0" fontAlgn="base" hangingPunct="0">
              <a:lnSpc>
                <a:spcPct val="105000"/>
              </a:lnSpc>
              <a:spcBef>
                <a:spcPct val="25000"/>
              </a:spcBef>
              <a:spcAft>
                <a:spcPct val="0"/>
              </a:spcAft>
              <a:buFont typeface="Wingdings 3" pitchFamily="18" charset="2"/>
              <a:buChar char=""/>
              <a:defRPr kumimoji="1" sz="2400" b="1">
                <a:solidFill>
                  <a:srgbClr val="000099"/>
                </a:solidFill>
                <a:latin typeface="+mn-lt"/>
                <a:ea typeface="+mn-ea"/>
              </a:defRPr>
            </a:lvl3pPr>
            <a:lvl4pPr marL="1511262" indent="-215894" algn="l" defTabSz="863579" rtl="0" eaLnBrk="0" fontAlgn="base" hangingPunct="0">
              <a:lnSpc>
                <a:spcPct val="105000"/>
              </a:lnSpc>
              <a:spcBef>
                <a:spcPct val="25000"/>
              </a:spcBef>
              <a:spcAft>
                <a:spcPct val="0"/>
              </a:spcAft>
              <a:buFont typeface="Wingdings" pitchFamily="2" charset="2"/>
              <a:buChar char="§"/>
              <a:defRPr kumimoji="1" sz="2000" b="1">
                <a:solidFill>
                  <a:srgbClr val="000099"/>
                </a:solidFill>
                <a:latin typeface="+mn-lt"/>
                <a:ea typeface="+mn-ea"/>
              </a:defRPr>
            </a:lvl4pPr>
            <a:lvl5pPr marL="1944640" indent="-215894" algn="l" defTabSz="863579" rtl="0" eaLnBrk="0" fontAlgn="base" hangingPunct="0">
              <a:lnSpc>
                <a:spcPct val="105000"/>
              </a:lnSpc>
              <a:spcBef>
                <a:spcPct val="25000"/>
              </a:spcBef>
              <a:spcAft>
                <a:spcPct val="0"/>
              </a:spcAft>
              <a:buFont typeface="Symbol" pitchFamily="18" charset="2"/>
              <a:buChar char="-"/>
              <a:defRPr kumimoji="1" sz="1900" b="1">
                <a:solidFill>
                  <a:srgbClr val="000099"/>
                </a:solidFill>
                <a:latin typeface="+mn-lt"/>
                <a:ea typeface="+mn-ea"/>
              </a:defRPr>
            </a:lvl5pPr>
            <a:lvl6pPr marL="2401828" indent="-215894" algn="l" defTabSz="863579" rtl="0" fontAlgn="base">
              <a:lnSpc>
                <a:spcPct val="105000"/>
              </a:lnSpc>
              <a:spcBef>
                <a:spcPct val="25000"/>
              </a:spcBef>
              <a:spcAft>
                <a:spcPct val="0"/>
              </a:spcAft>
              <a:buFont typeface="Symbol" pitchFamily="18" charset="2"/>
              <a:buChar char="-"/>
              <a:defRPr kumimoji="1" sz="1900" b="1">
                <a:solidFill>
                  <a:srgbClr val="000099"/>
                </a:solidFill>
                <a:latin typeface="+mn-lt"/>
                <a:ea typeface="+mn-ea"/>
              </a:defRPr>
            </a:lvl6pPr>
            <a:lvl7pPr marL="2859017" indent="-215894" algn="l" defTabSz="863579" rtl="0" fontAlgn="base">
              <a:lnSpc>
                <a:spcPct val="105000"/>
              </a:lnSpc>
              <a:spcBef>
                <a:spcPct val="25000"/>
              </a:spcBef>
              <a:spcAft>
                <a:spcPct val="0"/>
              </a:spcAft>
              <a:buFont typeface="Symbol" pitchFamily="18" charset="2"/>
              <a:buChar char="-"/>
              <a:defRPr kumimoji="1" sz="1900" b="1">
                <a:solidFill>
                  <a:srgbClr val="000099"/>
                </a:solidFill>
                <a:latin typeface="+mn-lt"/>
                <a:ea typeface="+mn-ea"/>
              </a:defRPr>
            </a:lvl7pPr>
            <a:lvl8pPr marL="3316205" indent="-215894" algn="l" defTabSz="863579" rtl="0" fontAlgn="base">
              <a:lnSpc>
                <a:spcPct val="105000"/>
              </a:lnSpc>
              <a:spcBef>
                <a:spcPct val="25000"/>
              </a:spcBef>
              <a:spcAft>
                <a:spcPct val="0"/>
              </a:spcAft>
              <a:buFont typeface="Symbol" pitchFamily="18" charset="2"/>
              <a:buChar char="-"/>
              <a:defRPr kumimoji="1" sz="1900" b="1">
                <a:solidFill>
                  <a:srgbClr val="000099"/>
                </a:solidFill>
                <a:latin typeface="+mn-lt"/>
                <a:ea typeface="+mn-ea"/>
              </a:defRPr>
            </a:lvl8pPr>
            <a:lvl9pPr marL="3773394" indent="-215894" algn="l" defTabSz="863579" rtl="0" fontAlgn="base">
              <a:lnSpc>
                <a:spcPct val="105000"/>
              </a:lnSpc>
              <a:spcBef>
                <a:spcPct val="25000"/>
              </a:spcBef>
              <a:spcAft>
                <a:spcPct val="0"/>
              </a:spcAft>
              <a:buFont typeface="Symbol" pitchFamily="18" charset="2"/>
              <a:buChar char="-"/>
              <a:defRPr kumimoji="1" sz="1900" b="1">
                <a:solidFill>
                  <a:srgbClr val="000099"/>
                </a:solidFill>
                <a:latin typeface="+mn-lt"/>
                <a:ea typeface="+mn-ea"/>
              </a:defRPr>
            </a:lvl9pPr>
          </a:lstStyle>
          <a:p>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sz="1500" dirty="0">
              <a:solidFill>
                <a:srgbClr val="0000FF"/>
              </a:solidFill>
            </a:endParaRPr>
          </a:p>
        </p:txBody>
      </p:sp>
      <p:sp>
        <p:nvSpPr>
          <p:cNvPr id="4" name="矩形标注 3">
            <a:extLst>
              <a:ext uri="{FF2B5EF4-FFF2-40B4-BE49-F238E27FC236}">
                <a16:creationId xmlns:a16="http://schemas.microsoft.com/office/drawing/2014/main" id="{3DB8F5E1-BAD3-4F7A-8CFB-D53022DE69A6}"/>
              </a:ext>
            </a:extLst>
          </p:cNvPr>
          <p:cNvSpPr/>
          <p:nvPr/>
        </p:nvSpPr>
        <p:spPr>
          <a:xfrm>
            <a:off x="3393301" y="1607372"/>
            <a:ext cx="2786020" cy="750083"/>
          </a:xfrm>
          <a:prstGeom prst="wedgeRectCallout">
            <a:avLst>
              <a:gd name="adj1" fmla="val -80830"/>
              <a:gd name="adj2" fmla="val 80520"/>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25000"/>
              </a:lnSpc>
              <a:defRPr/>
            </a:pPr>
            <a:r>
              <a:rPr lang="en-US" altLang="zh-CN" sz="1350">
                <a:solidFill>
                  <a:srgbClr val="C00000"/>
                </a:solidFill>
                <a:ea typeface="黑体" pitchFamily="49" charset="-122"/>
              </a:rPr>
              <a:t>dec: </a:t>
            </a:r>
            <a:r>
              <a:rPr lang="zh-CN" altLang="en-US" sz="1350">
                <a:solidFill>
                  <a:srgbClr val="0000FF"/>
                </a:solidFill>
                <a:ea typeface="黑体" pitchFamily="49" charset="-122"/>
              </a:rPr>
              <a:t>按十进制整型形式输出；</a:t>
            </a:r>
            <a:endParaRPr lang="en-US" altLang="zh-CN" sz="1350">
              <a:solidFill>
                <a:srgbClr val="0000FF"/>
              </a:solidFill>
              <a:ea typeface="黑体" pitchFamily="49" charset="-122"/>
            </a:endParaRPr>
          </a:p>
          <a:p>
            <a:pPr>
              <a:lnSpc>
                <a:spcPct val="125000"/>
              </a:lnSpc>
              <a:defRPr/>
            </a:pPr>
            <a:r>
              <a:rPr lang="en-US" altLang="zh-CN" sz="1350">
                <a:solidFill>
                  <a:srgbClr val="C00000"/>
                </a:solidFill>
                <a:ea typeface="黑体" pitchFamily="49" charset="-122"/>
              </a:rPr>
              <a:t>hex: </a:t>
            </a:r>
            <a:r>
              <a:rPr lang="zh-CN" altLang="en-US" sz="1350">
                <a:solidFill>
                  <a:srgbClr val="0000FF"/>
                </a:solidFill>
                <a:ea typeface="黑体" pitchFamily="49" charset="-122"/>
              </a:rPr>
              <a:t>按十六进制整型形式输出；</a:t>
            </a:r>
            <a:endParaRPr lang="en-US" altLang="zh-CN" sz="1350">
              <a:solidFill>
                <a:srgbClr val="0000FF"/>
              </a:solidFill>
              <a:ea typeface="黑体" pitchFamily="49" charset="-122"/>
            </a:endParaRPr>
          </a:p>
          <a:p>
            <a:pPr>
              <a:lnSpc>
                <a:spcPct val="125000"/>
              </a:lnSpc>
              <a:defRPr/>
            </a:pPr>
            <a:r>
              <a:rPr lang="en-US" altLang="zh-CN" sz="1350">
                <a:solidFill>
                  <a:srgbClr val="C00000"/>
                </a:solidFill>
                <a:ea typeface="黑体" pitchFamily="49" charset="-122"/>
              </a:rPr>
              <a:t>oct: </a:t>
            </a:r>
            <a:r>
              <a:rPr lang="zh-CN" altLang="en-US" sz="1350">
                <a:solidFill>
                  <a:srgbClr val="0000FF"/>
                </a:solidFill>
                <a:ea typeface="黑体" pitchFamily="49" charset="-122"/>
              </a:rPr>
              <a:t>按八进制整型形式输出。</a:t>
            </a:r>
            <a:endParaRPr lang="zh-CN" altLang="en-US" sz="1500">
              <a:solidFill>
                <a:srgbClr val="0000FF"/>
              </a:solidFill>
              <a:ea typeface="黑体" pitchFamily="49" charset="-122"/>
            </a:endParaRPr>
          </a:p>
        </p:txBody>
      </p:sp>
      <p:sp>
        <p:nvSpPr>
          <p:cNvPr id="5" name="矩形标注 4">
            <a:extLst>
              <a:ext uri="{FF2B5EF4-FFF2-40B4-BE49-F238E27FC236}">
                <a16:creationId xmlns:a16="http://schemas.microsoft.com/office/drawing/2014/main" id="{0226E413-FBBA-4A98-A68D-705B9DAC754B}"/>
              </a:ext>
            </a:extLst>
          </p:cNvPr>
          <p:cNvSpPr/>
          <p:nvPr/>
        </p:nvSpPr>
        <p:spPr>
          <a:xfrm>
            <a:off x="3554034" y="2035990"/>
            <a:ext cx="2786020" cy="642928"/>
          </a:xfrm>
          <a:prstGeom prst="wedgeRectCallout">
            <a:avLst>
              <a:gd name="adj1" fmla="val -80830"/>
              <a:gd name="adj2" fmla="val 80520"/>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25000"/>
              </a:lnSpc>
              <a:defRPr/>
            </a:pPr>
            <a:r>
              <a:rPr lang="en-US" altLang="zh-CN" sz="1350">
                <a:solidFill>
                  <a:srgbClr val="C00000"/>
                </a:solidFill>
                <a:ea typeface="黑体" pitchFamily="49" charset="-122"/>
              </a:rPr>
              <a:t>setiosflags(ios∷uppercase): </a:t>
            </a:r>
            <a:r>
              <a:rPr lang="zh-CN" altLang="en-US" sz="1350">
                <a:solidFill>
                  <a:srgbClr val="0000FF"/>
                </a:solidFill>
                <a:ea typeface="黑体" pitchFamily="49" charset="-122"/>
              </a:rPr>
              <a:t>按十六进制输出时字母以大写表示。</a:t>
            </a:r>
            <a:endParaRPr lang="zh-CN" altLang="en-US" sz="1500">
              <a:solidFill>
                <a:srgbClr val="0000FF"/>
              </a:solidFill>
              <a:ea typeface="黑体" pitchFamily="49" charset="-122"/>
            </a:endParaRPr>
          </a:p>
        </p:txBody>
      </p:sp>
      <p:sp>
        <p:nvSpPr>
          <p:cNvPr id="6" name="矩形标注 5">
            <a:extLst>
              <a:ext uri="{FF2B5EF4-FFF2-40B4-BE49-F238E27FC236}">
                <a16:creationId xmlns:a16="http://schemas.microsoft.com/office/drawing/2014/main" id="{1201A3A4-46D5-4818-AC57-C53C25CAC589}"/>
              </a:ext>
            </a:extLst>
          </p:cNvPr>
          <p:cNvSpPr/>
          <p:nvPr/>
        </p:nvSpPr>
        <p:spPr>
          <a:xfrm>
            <a:off x="3393300" y="2518187"/>
            <a:ext cx="2303825" cy="535773"/>
          </a:xfrm>
          <a:prstGeom prst="wedgeRectCallout">
            <a:avLst>
              <a:gd name="adj1" fmla="val -79434"/>
              <a:gd name="adj2" fmla="val 86220"/>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25000"/>
              </a:lnSpc>
              <a:defRPr/>
            </a:pPr>
            <a:r>
              <a:rPr lang="en-US" altLang="zh-CN" sz="1350">
                <a:solidFill>
                  <a:srgbClr val="C00000"/>
                </a:solidFill>
                <a:ea typeface="黑体" pitchFamily="49" charset="-122"/>
              </a:rPr>
              <a:t>setw(n): </a:t>
            </a:r>
            <a:r>
              <a:rPr lang="zh-CN" altLang="en-US" sz="1350">
                <a:solidFill>
                  <a:srgbClr val="0000FF"/>
                </a:solidFill>
                <a:ea typeface="黑体" pitchFamily="49" charset="-122"/>
              </a:rPr>
              <a:t>设置字段宽度为</a:t>
            </a:r>
            <a:r>
              <a:rPr lang="en-US" altLang="zh-CN" sz="1350">
                <a:solidFill>
                  <a:srgbClr val="0000FF"/>
                </a:solidFill>
                <a:ea typeface="黑体" pitchFamily="49" charset="-122"/>
              </a:rPr>
              <a:t>n</a:t>
            </a:r>
            <a:r>
              <a:rPr lang="zh-CN" altLang="en-US" sz="1350">
                <a:solidFill>
                  <a:srgbClr val="0000FF"/>
                </a:solidFill>
                <a:ea typeface="黑体" pitchFamily="49" charset="-122"/>
              </a:rPr>
              <a:t>。只对其后第一个数据有效。</a:t>
            </a:r>
            <a:endParaRPr lang="zh-CN" altLang="en-US" sz="1500">
              <a:solidFill>
                <a:srgbClr val="0000FF"/>
              </a:solidFill>
              <a:ea typeface="黑体" pitchFamily="49" charset="-122"/>
            </a:endParaRPr>
          </a:p>
        </p:txBody>
      </p:sp>
      <p:sp>
        <p:nvSpPr>
          <p:cNvPr id="7" name="矩形标注 6">
            <a:extLst>
              <a:ext uri="{FF2B5EF4-FFF2-40B4-BE49-F238E27FC236}">
                <a16:creationId xmlns:a16="http://schemas.microsoft.com/office/drawing/2014/main" id="{57E83FF9-4064-4BD0-8E27-A3F5C7C4F0DD}"/>
              </a:ext>
            </a:extLst>
          </p:cNvPr>
          <p:cNvSpPr/>
          <p:nvPr/>
        </p:nvSpPr>
        <p:spPr>
          <a:xfrm>
            <a:off x="3446877" y="2946805"/>
            <a:ext cx="2303824" cy="535773"/>
          </a:xfrm>
          <a:prstGeom prst="wedgeRectCallout">
            <a:avLst>
              <a:gd name="adj1" fmla="val -80980"/>
              <a:gd name="adj2" fmla="val 56298"/>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25000"/>
              </a:lnSpc>
              <a:defRPr/>
            </a:pPr>
            <a:r>
              <a:rPr lang="en-US" altLang="zh-CN" sz="1350">
                <a:solidFill>
                  <a:srgbClr val="C00000"/>
                </a:solidFill>
                <a:ea typeface="黑体" pitchFamily="49" charset="-122"/>
              </a:rPr>
              <a:t>setfill(c): </a:t>
            </a:r>
            <a:r>
              <a:rPr lang="zh-CN" altLang="en-US" sz="1350">
                <a:solidFill>
                  <a:srgbClr val="0000FF"/>
                </a:solidFill>
                <a:ea typeface="黑体" pitchFamily="49" charset="-122"/>
              </a:rPr>
              <a:t>设置填充字符。</a:t>
            </a:r>
            <a:endParaRPr lang="zh-CN" altLang="en-US" sz="1500">
              <a:solidFill>
                <a:srgbClr val="0000FF"/>
              </a:solidFill>
              <a:ea typeface="黑体" pitchFamily="49" charset="-122"/>
            </a:endParaRPr>
          </a:p>
        </p:txBody>
      </p:sp>
      <p:sp>
        <p:nvSpPr>
          <p:cNvPr id="8" name="矩形标注 7">
            <a:extLst>
              <a:ext uri="{FF2B5EF4-FFF2-40B4-BE49-F238E27FC236}">
                <a16:creationId xmlns:a16="http://schemas.microsoft.com/office/drawing/2014/main" id="{3539328F-8A26-46EE-9DCD-4262B7E3D5B4}"/>
              </a:ext>
            </a:extLst>
          </p:cNvPr>
          <p:cNvSpPr/>
          <p:nvPr/>
        </p:nvSpPr>
        <p:spPr>
          <a:xfrm>
            <a:off x="3607610" y="3161115"/>
            <a:ext cx="2303825" cy="535773"/>
          </a:xfrm>
          <a:prstGeom prst="wedgeRectCallout">
            <a:avLst>
              <a:gd name="adj1" fmla="val -80593"/>
              <a:gd name="adj2" fmla="val 86220"/>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25000"/>
              </a:lnSpc>
              <a:defRPr/>
            </a:pPr>
            <a:r>
              <a:rPr lang="zh-CN" altLang="en-US" sz="1500">
                <a:solidFill>
                  <a:srgbClr val="0000FF"/>
                </a:solidFill>
                <a:ea typeface="黑体" pitchFamily="49" charset="-122"/>
              </a:rPr>
              <a:t>输出正数时给出“</a:t>
            </a:r>
            <a:r>
              <a:rPr lang="en-US" altLang="zh-CN" sz="1500">
                <a:solidFill>
                  <a:srgbClr val="0000FF"/>
                </a:solidFill>
                <a:ea typeface="黑体" pitchFamily="49" charset="-122"/>
              </a:rPr>
              <a:t>+</a:t>
            </a:r>
            <a:r>
              <a:rPr lang="zh-CN" altLang="en-US" sz="1500">
                <a:solidFill>
                  <a:srgbClr val="0000FF"/>
                </a:solidFill>
                <a:ea typeface="黑体" pitchFamily="49" charset="-122"/>
              </a:rPr>
              <a:t>”号</a:t>
            </a:r>
          </a:p>
        </p:txBody>
      </p:sp>
    </p:spTree>
    <p:extLst>
      <p:ext uri="{BB962C8B-B14F-4D97-AF65-F5344CB8AC3E}">
        <p14:creationId xmlns:p14="http://schemas.microsoft.com/office/powerpoint/2010/main" val="13621727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4" fill="hold" grpId="1" nodeType="clickEffect">
                                  <p:stCondLst>
                                    <p:cond delay="0"/>
                                  </p:stCondLst>
                                  <p:childTnLst>
                                    <p:anim calcmode="lin" valueType="num">
                                      <p:cBhvr additive="base">
                                        <p:cTn id="12" dur="500"/>
                                        <p:tgtEl>
                                          <p:spTgt spid="4"/>
                                        </p:tgtEl>
                                        <p:attrNameLst>
                                          <p:attrName>ppt_x</p:attrName>
                                        </p:attrNameLst>
                                      </p:cBhvr>
                                      <p:tavLst>
                                        <p:tav tm="0">
                                          <p:val>
                                            <p:strVal val="ppt_x"/>
                                          </p:val>
                                        </p:tav>
                                        <p:tav tm="100000">
                                          <p:val>
                                            <p:strVal val="ppt_x"/>
                                          </p:val>
                                        </p:tav>
                                      </p:tavLst>
                                    </p:anim>
                                    <p:anim calcmode="lin" valueType="num">
                                      <p:cBhvr additive="base">
                                        <p:cTn id="13" dur="500"/>
                                        <p:tgtEl>
                                          <p:spTgt spid="4"/>
                                        </p:tgtEl>
                                        <p:attrNameLst>
                                          <p:attrName>ppt_y</p:attrName>
                                        </p:attrNameLst>
                                      </p:cBhvr>
                                      <p:tavLst>
                                        <p:tav tm="0">
                                          <p:val>
                                            <p:strVal val="ppt_y"/>
                                          </p:val>
                                        </p:tav>
                                        <p:tav tm="100000">
                                          <p:val>
                                            <p:strVal val="1+ppt_h/2"/>
                                          </p:val>
                                        </p:tav>
                                      </p:tavLst>
                                    </p:anim>
                                    <p:set>
                                      <p:cBhvr>
                                        <p:cTn id="14" dur="1" fill="hold">
                                          <p:stCondLst>
                                            <p:cond delay="499"/>
                                          </p:stCondLst>
                                        </p:cTn>
                                        <p:tgtEl>
                                          <p:spTgt spid="4"/>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xit" presetSubtype="4" fill="hold" grpId="1" nodeType="clickEffect">
                                  <p:stCondLst>
                                    <p:cond delay="0"/>
                                  </p:stCondLst>
                                  <p:childTnLst>
                                    <p:anim calcmode="lin" valueType="num">
                                      <p:cBhvr additive="base">
                                        <p:cTn id="24" dur="500"/>
                                        <p:tgtEl>
                                          <p:spTgt spid="5"/>
                                        </p:tgtEl>
                                        <p:attrNameLst>
                                          <p:attrName>ppt_x</p:attrName>
                                        </p:attrNameLst>
                                      </p:cBhvr>
                                      <p:tavLst>
                                        <p:tav tm="0">
                                          <p:val>
                                            <p:strVal val="ppt_x"/>
                                          </p:val>
                                        </p:tav>
                                        <p:tav tm="100000">
                                          <p:val>
                                            <p:strVal val="ppt_x"/>
                                          </p:val>
                                        </p:tav>
                                      </p:tavLst>
                                    </p:anim>
                                    <p:anim calcmode="lin" valueType="num">
                                      <p:cBhvr additive="base">
                                        <p:cTn id="25" dur="500"/>
                                        <p:tgtEl>
                                          <p:spTgt spid="5"/>
                                        </p:tgtEl>
                                        <p:attrNameLst>
                                          <p:attrName>ppt_y</p:attrName>
                                        </p:attrNameLst>
                                      </p:cBhvr>
                                      <p:tavLst>
                                        <p:tav tm="0">
                                          <p:val>
                                            <p:strVal val="ppt_y"/>
                                          </p:val>
                                        </p:tav>
                                        <p:tav tm="100000">
                                          <p:val>
                                            <p:strVal val="1+ppt_h/2"/>
                                          </p:val>
                                        </p:tav>
                                      </p:tavLst>
                                    </p:anim>
                                    <p:set>
                                      <p:cBhvr>
                                        <p:cTn id="26" dur="1" fill="hold">
                                          <p:stCondLst>
                                            <p:cond delay="499"/>
                                          </p:stCondLst>
                                        </p:cTn>
                                        <p:tgtEl>
                                          <p:spTgt spid="5"/>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xit" presetSubtype="4" fill="hold" grpId="1" nodeType="clickEffect">
                                  <p:stCondLst>
                                    <p:cond delay="0"/>
                                  </p:stCondLst>
                                  <p:childTnLst>
                                    <p:anim calcmode="lin" valueType="num">
                                      <p:cBhvr additive="base">
                                        <p:cTn id="36" dur="500"/>
                                        <p:tgtEl>
                                          <p:spTgt spid="6"/>
                                        </p:tgtEl>
                                        <p:attrNameLst>
                                          <p:attrName>ppt_x</p:attrName>
                                        </p:attrNameLst>
                                      </p:cBhvr>
                                      <p:tavLst>
                                        <p:tav tm="0">
                                          <p:val>
                                            <p:strVal val="ppt_x"/>
                                          </p:val>
                                        </p:tav>
                                        <p:tav tm="100000">
                                          <p:val>
                                            <p:strVal val="ppt_x"/>
                                          </p:val>
                                        </p:tav>
                                      </p:tavLst>
                                    </p:anim>
                                    <p:anim calcmode="lin" valueType="num">
                                      <p:cBhvr additive="base">
                                        <p:cTn id="37" dur="500"/>
                                        <p:tgtEl>
                                          <p:spTgt spid="6"/>
                                        </p:tgtEl>
                                        <p:attrNameLst>
                                          <p:attrName>ppt_y</p:attrName>
                                        </p:attrNameLst>
                                      </p:cBhvr>
                                      <p:tavLst>
                                        <p:tav tm="0">
                                          <p:val>
                                            <p:strVal val="ppt_y"/>
                                          </p:val>
                                        </p:tav>
                                        <p:tav tm="100000">
                                          <p:val>
                                            <p:strVal val="1+ppt_h/2"/>
                                          </p:val>
                                        </p:tav>
                                      </p:tavLst>
                                    </p:anim>
                                    <p:set>
                                      <p:cBhvr>
                                        <p:cTn id="38" dur="1" fill="hold">
                                          <p:stCondLst>
                                            <p:cond delay="499"/>
                                          </p:stCondLst>
                                        </p:cTn>
                                        <p:tgtEl>
                                          <p:spTgt spid="6"/>
                                        </p:tgtEl>
                                        <p:attrNameLst>
                                          <p:attrName>style.visibility</p:attrName>
                                        </p:attrNameLst>
                                      </p:cBhvr>
                                      <p:to>
                                        <p:strVal val="hidden"/>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xit" presetSubtype="4" fill="hold" grpId="1" nodeType="clickEffect">
                                  <p:stCondLst>
                                    <p:cond delay="0"/>
                                  </p:stCondLst>
                                  <p:childTnLst>
                                    <p:anim calcmode="lin" valueType="num">
                                      <p:cBhvr additive="base">
                                        <p:cTn id="48" dur="500"/>
                                        <p:tgtEl>
                                          <p:spTgt spid="7"/>
                                        </p:tgtEl>
                                        <p:attrNameLst>
                                          <p:attrName>ppt_x</p:attrName>
                                        </p:attrNameLst>
                                      </p:cBhvr>
                                      <p:tavLst>
                                        <p:tav tm="0">
                                          <p:val>
                                            <p:strVal val="ppt_x"/>
                                          </p:val>
                                        </p:tav>
                                        <p:tav tm="100000">
                                          <p:val>
                                            <p:strVal val="ppt_x"/>
                                          </p:val>
                                        </p:tav>
                                      </p:tavLst>
                                    </p:anim>
                                    <p:anim calcmode="lin" valueType="num">
                                      <p:cBhvr additive="base">
                                        <p:cTn id="49" dur="500"/>
                                        <p:tgtEl>
                                          <p:spTgt spid="7"/>
                                        </p:tgtEl>
                                        <p:attrNameLst>
                                          <p:attrName>ppt_y</p:attrName>
                                        </p:attrNameLst>
                                      </p:cBhvr>
                                      <p:tavLst>
                                        <p:tav tm="0">
                                          <p:val>
                                            <p:strVal val="ppt_y"/>
                                          </p:val>
                                        </p:tav>
                                        <p:tav tm="100000">
                                          <p:val>
                                            <p:strVal val="1+ppt_h/2"/>
                                          </p:val>
                                        </p:tav>
                                      </p:tavLst>
                                    </p:anim>
                                    <p:set>
                                      <p:cBhvr>
                                        <p:cTn id="50" dur="1" fill="hold">
                                          <p:stCondLst>
                                            <p:cond delay="499"/>
                                          </p:stCondLst>
                                        </p:cTn>
                                        <p:tgtEl>
                                          <p:spTgt spid="7"/>
                                        </p:tgtEl>
                                        <p:attrNameLst>
                                          <p:attrName>style.visibility</p:attrName>
                                        </p:attrNameLst>
                                      </p:cBhvr>
                                      <p:to>
                                        <p:strVal val="hidden"/>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8"/>
                                        </p:tgtEl>
                                        <p:attrNameLst>
                                          <p:attrName>style.visibility</p:attrName>
                                        </p:attrNameLst>
                                      </p:cBhvr>
                                      <p:to>
                                        <p:strVal val="visible"/>
                                      </p:to>
                                    </p:set>
                                    <p:anim calcmode="lin" valueType="num">
                                      <p:cBhvr additive="base">
                                        <p:cTn id="55" dur="500" fill="hold"/>
                                        <p:tgtEl>
                                          <p:spTgt spid="8"/>
                                        </p:tgtEl>
                                        <p:attrNameLst>
                                          <p:attrName>ppt_x</p:attrName>
                                        </p:attrNameLst>
                                      </p:cBhvr>
                                      <p:tavLst>
                                        <p:tav tm="0">
                                          <p:val>
                                            <p:strVal val="#ppt_x"/>
                                          </p:val>
                                        </p:tav>
                                        <p:tav tm="100000">
                                          <p:val>
                                            <p:strVal val="#ppt_x"/>
                                          </p:val>
                                        </p:tav>
                                      </p:tavLst>
                                    </p:anim>
                                    <p:anim calcmode="lin" valueType="num">
                                      <p:cBhvr additive="base">
                                        <p:cTn id="5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xit" presetSubtype="4" fill="hold" grpId="1" nodeType="clickEffect">
                                  <p:stCondLst>
                                    <p:cond delay="0"/>
                                  </p:stCondLst>
                                  <p:childTnLst>
                                    <p:anim calcmode="lin" valueType="num">
                                      <p:cBhvr additive="base">
                                        <p:cTn id="60" dur="500"/>
                                        <p:tgtEl>
                                          <p:spTgt spid="8"/>
                                        </p:tgtEl>
                                        <p:attrNameLst>
                                          <p:attrName>ppt_x</p:attrName>
                                        </p:attrNameLst>
                                      </p:cBhvr>
                                      <p:tavLst>
                                        <p:tav tm="0">
                                          <p:val>
                                            <p:strVal val="ppt_x"/>
                                          </p:val>
                                        </p:tav>
                                        <p:tav tm="100000">
                                          <p:val>
                                            <p:strVal val="ppt_x"/>
                                          </p:val>
                                        </p:tav>
                                      </p:tavLst>
                                    </p:anim>
                                    <p:anim calcmode="lin" valueType="num">
                                      <p:cBhvr additive="base">
                                        <p:cTn id="61" dur="500"/>
                                        <p:tgtEl>
                                          <p:spTgt spid="8"/>
                                        </p:tgtEl>
                                        <p:attrNameLst>
                                          <p:attrName>ppt_y</p:attrName>
                                        </p:attrNameLst>
                                      </p:cBhvr>
                                      <p:tavLst>
                                        <p:tav tm="0">
                                          <p:val>
                                            <p:strVal val="ppt_y"/>
                                          </p:val>
                                        </p:tav>
                                        <p:tav tm="100000">
                                          <p:val>
                                            <p:strVal val="1+ppt_h/2"/>
                                          </p:val>
                                        </p:tav>
                                      </p:tavLst>
                                    </p:anim>
                                    <p:set>
                                      <p:cBhvr>
                                        <p:cTn id="62"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7553" name="灯片编号占位符 3"/>
          <p:cNvSpPr>
            <a:spLocks noGrp="1"/>
          </p:cNvSpPr>
          <p:nvPr>
            <p:ph type="sldNum" sz="quarter" idx="10"/>
          </p:nvPr>
        </p:nvSpPr>
        <p:spPr bwMode="auto">
          <a:xfrm>
            <a:off x="9120300" y="17463"/>
            <a:ext cx="2400190" cy="431800"/>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6402" tIns="43201" rIns="86402" bIns="43201" numCol="1" anchor="t" anchorCtr="0" compatLnSpc="1">
            <a:prstTxWarp prst="textNoShape">
              <a:avLst/>
            </a:prstTxWarp>
          </a:bodyPr>
          <a:lstStyle>
            <a:defPPr>
              <a:defRPr lang="en-US"/>
            </a:defPPr>
            <a:lvl1pPr algn="r" rtl="0" fontAlgn="base">
              <a:spcBef>
                <a:spcPct val="0"/>
              </a:spcBef>
              <a:spcAft>
                <a:spcPct val="0"/>
              </a:spcAft>
              <a:defRPr kumimoji="1" sz="1100" i="1" kern="1200">
                <a:solidFill>
                  <a:schemeClr val="bg1"/>
                </a:solidFill>
                <a:latin typeface="Times New Roman" pitchFamily="18" charset="0"/>
                <a:ea typeface="宋体" pitchFamily="2" charset="-122"/>
                <a:cs typeface="+mn-cs"/>
              </a:defRPr>
            </a:lvl1pPr>
            <a:lvl2pPr marL="457200" algn="l" rtl="0" fontAlgn="base">
              <a:spcBef>
                <a:spcPct val="0"/>
              </a:spcBef>
              <a:spcAft>
                <a:spcPct val="0"/>
              </a:spcAft>
              <a:defRPr sz="23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3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3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300" kern="1200">
                <a:solidFill>
                  <a:schemeClr val="tx1"/>
                </a:solidFill>
                <a:latin typeface="Times New Roman" pitchFamily="18" charset="0"/>
                <a:ea typeface="宋体" pitchFamily="2" charset="-122"/>
                <a:cs typeface="+mn-cs"/>
              </a:defRPr>
            </a:lvl5pPr>
            <a:lvl6pPr marL="2286000" algn="l" defTabSz="914400" rtl="0" eaLnBrk="1" latinLnBrk="0" hangingPunct="1">
              <a:defRPr sz="2300" kern="1200">
                <a:solidFill>
                  <a:schemeClr val="tx1"/>
                </a:solidFill>
                <a:latin typeface="Times New Roman" pitchFamily="18" charset="0"/>
                <a:ea typeface="宋体" pitchFamily="2" charset="-122"/>
                <a:cs typeface="+mn-cs"/>
              </a:defRPr>
            </a:lvl6pPr>
            <a:lvl7pPr marL="2743200" algn="l" defTabSz="914400" rtl="0" eaLnBrk="1" latinLnBrk="0" hangingPunct="1">
              <a:defRPr sz="2300" kern="1200">
                <a:solidFill>
                  <a:schemeClr val="tx1"/>
                </a:solidFill>
                <a:latin typeface="Times New Roman" pitchFamily="18" charset="0"/>
                <a:ea typeface="宋体" pitchFamily="2" charset="-122"/>
                <a:cs typeface="+mn-cs"/>
              </a:defRPr>
            </a:lvl7pPr>
            <a:lvl8pPr marL="3200400" algn="l" defTabSz="914400" rtl="0" eaLnBrk="1" latinLnBrk="0" hangingPunct="1">
              <a:defRPr sz="2300" kern="1200">
                <a:solidFill>
                  <a:schemeClr val="tx1"/>
                </a:solidFill>
                <a:latin typeface="Times New Roman" pitchFamily="18" charset="0"/>
                <a:ea typeface="宋体" pitchFamily="2" charset="-122"/>
                <a:cs typeface="+mn-cs"/>
              </a:defRPr>
            </a:lvl8pPr>
            <a:lvl9pPr marL="3657600" algn="l" defTabSz="914400" rtl="0" eaLnBrk="1" latinLnBrk="0" hangingPunct="1">
              <a:defRPr sz="2300" kern="1200">
                <a:solidFill>
                  <a:schemeClr val="tx1"/>
                </a:solidFill>
                <a:latin typeface="Times New Roman" pitchFamily="18" charset="0"/>
                <a:ea typeface="宋体" pitchFamily="2" charset="-122"/>
                <a:cs typeface="+mn-cs"/>
              </a:defRPr>
            </a:lvl9pPr>
          </a:lstStyle>
          <a:p>
            <a:fld id="{E9594E6D-784E-442F-A3E3-F1A365275FB3}" type="slidenum">
              <a:rPr lang="zh-CN" altLang="en-US" smtClean="0"/>
              <a:pPr/>
              <a:t>328</a:t>
            </a:fld>
            <a:endParaRPr lang="en-US" altLang="zh-CN" sz="873">
              <a:solidFill>
                <a:schemeClr val="bg1"/>
              </a:solidFill>
            </a:endParaRPr>
          </a:p>
        </p:txBody>
      </p:sp>
      <p:sp>
        <p:nvSpPr>
          <p:cNvPr id="1047554" name="Rectangle 4"/>
          <p:cNvSpPr>
            <a:spLocks noGrp="1" noChangeArrowheads="1"/>
          </p:cNvSpPr>
          <p:nvPr>
            <p:ph type="title"/>
          </p:nvPr>
        </p:nvSpPr>
        <p:spPr/>
        <p:txBody>
          <a:bodyPr/>
          <a:lstStyle/>
          <a:p>
            <a:pPr eaLnBrk="1" hangingPunct="1"/>
            <a:r>
              <a:rPr lang="zh-CN" altLang="en-US"/>
              <a:t>13.3 标准输入流</a:t>
            </a:r>
          </a:p>
        </p:txBody>
      </p:sp>
      <p:sp>
        <p:nvSpPr>
          <p:cNvPr id="1047555" name="Rectangle 5"/>
          <p:cNvSpPr>
            <a:spLocks noGrp="1" noChangeArrowheads="1"/>
          </p:cNvSpPr>
          <p:nvPr>
            <p:ph type="body" idx="1"/>
          </p:nvPr>
        </p:nvSpPr>
        <p:spPr>
          <a:xfrm>
            <a:off x="1567473" y="1486043"/>
            <a:ext cx="6205622" cy="4000578"/>
          </a:xfrm>
        </p:spPr>
        <p:txBody>
          <a:bodyPr/>
          <a:lstStyle/>
          <a:p>
            <a:pPr eaLnBrk="1" hangingPunct="1">
              <a:lnSpc>
                <a:spcPct val="100000"/>
              </a:lnSpc>
            </a:pPr>
            <a:r>
              <a:rPr lang="zh-CN" altLang="en-US" sz="2222"/>
              <a:t>从标准输入设备(键盘)流向程序的数据。</a:t>
            </a:r>
          </a:p>
          <a:p>
            <a:pPr eaLnBrk="1" hangingPunct="1">
              <a:lnSpc>
                <a:spcPct val="100000"/>
              </a:lnSpc>
            </a:pPr>
            <a:r>
              <a:rPr lang="en-US" altLang="zh-CN" sz="2222"/>
              <a:t>istream</a:t>
            </a:r>
            <a:r>
              <a:rPr lang="zh-CN" altLang="en-US" sz="2222"/>
              <a:t>类库为标准输入流提供了数种输入功能</a:t>
            </a:r>
          </a:p>
          <a:p>
            <a:pPr eaLnBrk="1" hangingPunct="1">
              <a:lnSpc>
                <a:spcPct val="100000"/>
              </a:lnSpc>
              <a:buFont typeface="Wingdings" pitchFamily="2" charset="2"/>
              <a:buNone/>
            </a:pPr>
            <a:r>
              <a:rPr lang="zh-CN" altLang="en-US" sz="2222">
                <a:solidFill>
                  <a:srgbClr val="CC3300"/>
                </a:solidFill>
                <a:ea typeface="黑体" pitchFamily="49" charset="-122"/>
              </a:rPr>
              <a:t>13.3.1 </a:t>
            </a:r>
            <a:r>
              <a:rPr lang="en-US" altLang="zh-CN" sz="2222">
                <a:solidFill>
                  <a:srgbClr val="CC3300"/>
                </a:solidFill>
                <a:ea typeface="黑体" pitchFamily="49" charset="-122"/>
              </a:rPr>
              <a:t>cin</a:t>
            </a:r>
            <a:r>
              <a:rPr lang="zh-CN" altLang="en-US" sz="2222">
                <a:solidFill>
                  <a:srgbClr val="CC3300"/>
                </a:solidFill>
                <a:ea typeface="黑体" pitchFamily="49" charset="-122"/>
              </a:rPr>
              <a:t>流</a:t>
            </a:r>
          </a:p>
          <a:p>
            <a:pPr eaLnBrk="1" hangingPunct="1">
              <a:lnSpc>
                <a:spcPct val="100000"/>
              </a:lnSpc>
            </a:pPr>
            <a:r>
              <a:rPr lang="zh-CN" altLang="en-US" sz="2222"/>
              <a:t>类</a:t>
            </a:r>
            <a:r>
              <a:rPr lang="en-US" altLang="zh-CN" sz="2222"/>
              <a:t>istream</a:t>
            </a:r>
            <a:r>
              <a:rPr lang="zh-CN" altLang="en-US" sz="2222"/>
              <a:t>的对象，从标准输入设备获取数据。</a:t>
            </a:r>
          </a:p>
          <a:p>
            <a:pPr eaLnBrk="1" hangingPunct="1">
              <a:lnSpc>
                <a:spcPct val="100000"/>
              </a:lnSpc>
            </a:pPr>
            <a:r>
              <a:rPr lang="en-US" altLang="zh-CN" sz="2222"/>
              <a:t>"&gt;&gt;"</a:t>
            </a:r>
            <a:r>
              <a:rPr lang="zh-CN" altLang="en-US" sz="2222"/>
              <a:t>提取数据时跳过</a:t>
            </a:r>
            <a:r>
              <a:rPr lang="zh-CN" altLang="en-US" sz="2222" u="sng">
                <a:solidFill>
                  <a:srgbClr val="FF0000"/>
                </a:solidFill>
                <a:ea typeface="黑体" pitchFamily="49" charset="-122"/>
              </a:rPr>
              <a:t>空格</a:t>
            </a:r>
            <a:r>
              <a:rPr lang="zh-CN" altLang="en-US" sz="2222"/>
              <a:t>、</a:t>
            </a:r>
            <a:r>
              <a:rPr lang="en-US" altLang="zh-CN" sz="2222" u="sng">
                <a:solidFill>
                  <a:srgbClr val="FF0000"/>
                </a:solidFill>
                <a:ea typeface="黑体" pitchFamily="49" charset="-122"/>
              </a:rPr>
              <a:t>tab</a:t>
            </a:r>
            <a:r>
              <a:rPr lang="zh-CN" altLang="en-US" sz="2222" u="sng">
                <a:solidFill>
                  <a:srgbClr val="FF0000"/>
                </a:solidFill>
                <a:ea typeface="黑体" pitchFamily="49" charset="-122"/>
              </a:rPr>
              <a:t>键</a:t>
            </a:r>
            <a:r>
              <a:rPr lang="zh-CN" altLang="en-US" sz="2222"/>
              <a:t>、</a:t>
            </a:r>
            <a:r>
              <a:rPr lang="zh-CN" altLang="en-US" sz="2222" u="sng">
                <a:solidFill>
                  <a:srgbClr val="FF0000"/>
                </a:solidFill>
                <a:ea typeface="黑体" pitchFamily="49" charset="-122"/>
              </a:rPr>
              <a:t>换行符</a:t>
            </a:r>
            <a:r>
              <a:rPr lang="zh-CN" altLang="en-US" sz="2222"/>
              <a:t>等。 </a:t>
            </a:r>
          </a:p>
          <a:p>
            <a:pPr eaLnBrk="1" hangingPunct="1">
              <a:lnSpc>
                <a:spcPct val="100000"/>
              </a:lnSpc>
            </a:pPr>
            <a:r>
              <a:rPr lang="zh-CN" altLang="en-US" sz="2222">
                <a:solidFill>
                  <a:srgbClr val="CC3300"/>
                </a:solidFill>
                <a:ea typeface="黑体" pitchFamily="49" charset="-122"/>
              </a:rPr>
              <a:t>注</a:t>
            </a:r>
            <a:r>
              <a:rPr lang="zh-CN" altLang="en-US" sz="2222"/>
              <a:t>: 只有按回车键后，该行数据才被送入键盘缓冲区，形成输入流。</a:t>
            </a:r>
          </a:p>
        </p:txBody>
      </p:sp>
    </p:spTree>
    <p:extLst>
      <p:ext uri="{BB962C8B-B14F-4D97-AF65-F5344CB8AC3E}">
        <p14:creationId xmlns:p14="http://schemas.microsoft.com/office/powerpoint/2010/main" val="1247249809"/>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601" name="灯片编号占位符 3"/>
          <p:cNvSpPr>
            <a:spLocks noGrp="1"/>
          </p:cNvSpPr>
          <p:nvPr>
            <p:ph type="sldNum" sz="quarter" idx="10"/>
          </p:nvPr>
        </p:nvSpPr>
        <p:spPr bwMode="auto">
          <a:xfrm>
            <a:off x="9120300" y="17463"/>
            <a:ext cx="2400190" cy="431800"/>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6402" tIns="43201" rIns="86402" bIns="43201" numCol="1" anchor="t" anchorCtr="0" compatLnSpc="1">
            <a:prstTxWarp prst="textNoShape">
              <a:avLst/>
            </a:prstTxWarp>
          </a:bodyPr>
          <a:lstStyle>
            <a:defPPr>
              <a:defRPr lang="en-US"/>
            </a:defPPr>
            <a:lvl1pPr algn="r" rtl="0" fontAlgn="base">
              <a:spcBef>
                <a:spcPct val="0"/>
              </a:spcBef>
              <a:spcAft>
                <a:spcPct val="0"/>
              </a:spcAft>
              <a:defRPr kumimoji="1" sz="1100" i="1" kern="1200">
                <a:solidFill>
                  <a:schemeClr val="bg1"/>
                </a:solidFill>
                <a:latin typeface="Times New Roman" pitchFamily="18" charset="0"/>
                <a:ea typeface="宋体" pitchFamily="2" charset="-122"/>
                <a:cs typeface="+mn-cs"/>
              </a:defRPr>
            </a:lvl1pPr>
            <a:lvl2pPr marL="457200" algn="l" rtl="0" fontAlgn="base">
              <a:spcBef>
                <a:spcPct val="0"/>
              </a:spcBef>
              <a:spcAft>
                <a:spcPct val="0"/>
              </a:spcAft>
              <a:defRPr sz="23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3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3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300" kern="1200">
                <a:solidFill>
                  <a:schemeClr val="tx1"/>
                </a:solidFill>
                <a:latin typeface="Times New Roman" pitchFamily="18" charset="0"/>
                <a:ea typeface="宋体" pitchFamily="2" charset="-122"/>
                <a:cs typeface="+mn-cs"/>
              </a:defRPr>
            </a:lvl5pPr>
            <a:lvl6pPr marL="2286000" algn="l" defTabSz="914400" rtl="0" eaLnBrk="1" latinLnBrk="0" hangingPunct="1">
              <a:defRPr sz="2300" kern="1200">
                <a:solidFill>
                  <a:schemeClr val="tx1"/>
                </a:solidFill>
                <a:latin typeface="Times New Roman" pitchFamily="18" charset="0"/>
                <a:ea typeface="宋体" pitchFamily="2" charset="-122"/>
                <a:cs typeface="+mn-cs"/>
              </a:defRPr>
            </a:lvl6pPr>
            <a:lvl7pPr marL="2743200" algn="l" defTabSz="914400" rtl="0" eaLnBrk="1" latinLnBrk="0" hangingPunct="1">
              <a:defRPr sz="2300" kern="1200">
                <a:solidFill>
                  <a:schemeClr val="tx1"/>
                </a:solidFill>
                <a:latin typeface="Times New Roman" pitchFamily="18" charset="0"/>
                <a:ea typeface="宋体" pitchFamily="2" charset="-122"/>
                <a:cs typeface="+mn-cs"/>
              </a:defRPr>
            </a:lvl7pPr>
            <a:lvl8pPr marL="3200400" algn="l" defTabSz="914400" rtl="0" eaLnBrk="1" latinLnBrk="0" hangingPunct="1">
              <a:defRPr sz="2300" kern="1200">
                <a:solidFill>
                  <a:schemeClr val="tx1"/>
                </a:solidFill>
                <a:latin typeface="Times New Roman" pitchFamily="18" charset="0"/>
                <a:ea typeface="宋体" pitchFamily="2" charset="-122"/>
                <a:cs typeface="+mn-cs"/>
              </a:defRPr>
            </a:lvl8pPr>
            <a:lvl9pPr marL="3657600" algn="l" defTabSz="914400" rtl="0" eaLnBrk="1" latinLnBrk="0" hangingPunct="1">
              <a:defRPr sz="2300" kern="1200">
                <a:solidFill>
                  <a:schemeClr val="tx1"/>
                </a:solidFill>
                <a:latin typeface="Times New Roman" pitchFamily="18" charset="0"/>
                <a:ea typeface="宋体" pitchFamily="2" charset="-122"/>
                <a:cs typeface="+mn-cs"/>
              </a:defRPr>
            </a:lvl9pPr>
          </a:lstStyle>
          <a:p>
            <a:fld id="{E9594E6D-784E-442F-A3E3-F1A365275FB3}" type="slidenum">
              <a:rPr lang="zh-CN" altLang="en-US" smtClean="0"/>
              <a:pPr/>
              <a:t>329</a:t>
            </a:fld>
            <a:endParaRPr lang="en-US" altLang="zh-CN" sz="873">
              <a:solidFill>
                <a:schemeClr val="bg1"/>
              </a:solidFill>
            </a:endParaRPr>
          </a:p>
        </p:txBody>
      </p:sp>
      <p:sp>
        <p:nvSpPr>
          <p:cNvPr id="765957" name="Rectangle 5"/>
          <p:cNvSpPr>
            <a:spLocks noGrp="1" noChangeArrowheads="1"/>
          </p:cNvSpPr>
          <p:nvPr>
            <p:ph type="body" idx="1"/>
          </p:nvPr>
        </p:nvSpPr>
        <p:spPr>
          <a:xfrm>
            <a:off x="1567474" y="1486044"/>
            <a:ext cx="6190501" cy="3943878"/>
          </a:xfrm>
        </p:spPr>
        <p:txBody>
          <a:bodyPr/>
          <a:lstStyle/>
          <a:p>
            <a:pPr eaLnBrk="1" hangingPunct="1">
              <a:buFont typeface="Wingdings" pitchFamily="2" charset="2"/>
              <a:buNone/>
            </a:pPr>
            <a:r>
              <a:rPr lang="zh-CN" altLang="en-US" sz="2381">
                <a:solidFill>
                  <a:srgbClr val="CC3300"/>
                </a:solidFill>
                <a:ea typeface="黑体" pitchFamily="49" charset="-122"/>
              </a:rPr>
              <a:t>(1) 不带参数的</a:t>
            </a:r>
            <a:r>
              <a:rPr lang="en-US" altLang="zh-CN" sz="2381">
                <a:solidFill>
                  <a:srgbClr val="CC3300"/>
                </a:solidFill>
                <a:ea typeface="黑体" pitchFamily="49" charset="-122"/>
              </a:rPr>
              <a:t>get</a:t>
            </a:r>
            <a:r>
              <a:rPr lang="zh-CN" altLang="en-US" sz="2381">
                <a:solidFill>
                  <a:srgbClr val="CC3300"/>
                </a:solidFill>
                <a:ea typeface="黑体" pitchFamily="49" charset="-122"/>
              </a:rPr>
              <a:t>函数</a:t>
            </a:r>
          </a:p>
          <a:p>
            <a:pPr eaLnBrk="1" hangingPunct="1"/>
            <a:r>
              <a:rPr lang="zh-CN" altLang="en-US" sz="2381">
                <a:solidFill>
                  <a:srgbClr val="6600CC"/>
                </a:solidFill>
                <a:ea typeface="黑体" pitchFamily="49" charset="-122"/>
              </a:rPr>
              <a:t>形式</a:t>
            </a:r>
            <a:r>
              <a:rPr lang="zh-CN" altLang="en-US" sz="2222"/>
              <a:t>：</a:t>
            </a:r>
            <a:r>
              <a:rPr lang="en-US" altLang="zh-CN" sz="2222">
                <a:solidFill>
                  <a:srgbClr val="006600"/>
                </a:solidFill>
              </a:rPr>
              <a:t>cin.get()</a:t>
            </a:r>
          </a:p>
          <a:p>
            <a:pPr eaLnBrk="1" hangingPunct="1"/>
            <a:r>
              <a:rPr lang="zh-CN" altLang="en-US" sz="2381">
                <a:solidFill>
                  <a:srgbClr val="6600CC"/>
                </a:solidFill>
                <a:ea typeface="黑体" pitchFamily="49" charset="-122"/>
              </a:rPr>
              <a:t>作用</a:t>
            </a:r>
            <a:r>
              <a:rPr lang="zh-CN" altLang="en-US" sz="2222"/>
              <a:t>：从输入流中提取一字符，函数返回读入字符。遇到文件结束符，返回</a:t>
            </a:r>
            <a:r>
              <a:rPr lang="en-US" altLang="zh-CN" sz="2222"/>
              <a:t>EOF </a:t>
            </a:r>
            <a:r>
              <a:rPr lang="zh-CN" altLang="en-US" sz="2222"/>
              <a:t>。</a:t>
            </a:r>
          </a:p>
          <a:p>
            <a:pPr eaLnBrk="1" hangingPunct="1">
              <a:buFont typeface="Wingdings" pitchFamily="2" charset="2"/>
              <a:buNone/>
            </a:pPr>
            <a:r>
              <a:rPr lang="zh-CN" altLang="en-US" sz="2381">
                <a:solidFill>
                  <a:srgbClr val="CC3300"/>
                </a:solidFill>
                <a:ea typeface="黑体" pitchFamily="49" charset="-122"/>
              </a:rPr>
              <a:t>(2) 带一个参数的</a:t>
            </a:r>
            <a:r>
              <a:rPr lang="en-US" altLang="zh-CN" sz="2381">
                <a:solidFill>
                  <a:srgbClr val="CC3300"/>
                </a:solidFill>
                <a:ea typeface="黑体" pitchFamily="49" charset="-122"/>
              </a:rPr>
              <a:t>get</a:t>
            </a:r>
            <a:r>
              <a:rPr lang="zh-CN" altLang="en-US" sz="2381">
                <a:solidFill>
                  <a:srgbClr val="CC3300"/>
                </a:solidFill>
                <a:ea typeface="黑体" pitchFamily="49" charset="-122"/>
              </a:rPr>
              <a:t>函数</a:t>
            </a:r>
          </a:p>
          <a:p>
            <a:pPr eaLnBrk="1" hangingPunct="1"/>
            <a:r>
              <a:rPr lang="zh-CN" altLang="en-US" sz="2381">
                <a:solidFill>
                  <a:srgbClr val="6600CC"/>
                </a:solidFill>
                <a:ea typeface="黑体" pitchFamily="49" charset="-122"/>
              </a:rPr>
              <a:t>形式</a:t>
            </a:r>
            <a:r>
              <a:rPr lang="zh-CN" altLang="en-US" sz="2222"/>
              <a:t>：</a:t>
            </a:r>
            <a:r>
              <a:rPr lang="en-US" altLang="zh-CN" sz="2222">
                <a:solidFill>
                  <a:srgbClr val="006600"/>
                </a:solidFill>
              </a:rPr>
              <a:t>cin.get(ch)</a:t>
            </a:r>
          </a:p>
          <a:p>
            <a:pPr eaLnBrk="1" hangingPunct="1"/>
            <a:r>
              <a:rPr lang="zh-CN" altLang="en-US" sz="2381">
                <a:solidFill>
                  <a:srgbClr val="6600CC"/>
                </a:solidFill>
                <a:ea typeface="黑体" pitchFamily="49" charset="-122"/>
              </a:rPr>
              <a:t>作用</a:t>
            </a:r>
            <a:r>
              <a:rPr lang="zh-CN" altLang="en-US" sz="2222"/>
              <a:t>：从输入流中读取一字符，赋给变量</a:t>
            </a:r>
            <a:r>
              <a:rPr lang="en-US" altLang="zh-CN" sz="2222"/>
              <a:t>ch。</a:t>
            </a:r>
            <a:r>
              <a:rPr lang="zh-CN" altLang="en-US" sz="2222"/>
              <a:t>成功则非0(真)，失败(遇文件结束符) 则0(假)。</a:t>
            </a:r>
          </a:p>
        </p:txBody>
      </p:sp>
      <p:sp>
        <p:nvSpPr>
          <p:cNvPr id="1049603" name="Rectangle 6"/>
          <p:cNvSpPr>
            <a:spLocks noGrp="1" noChangeArrowheads="1"/>
          </p:cNvSpPr>
          <p:nvPr>
            <p:ph type="title"/>
          </p:nvPr>
        </p:nvSpPr>
        <p:spPr/>
        <p:txBody>
          <a:bodyPr/>
          <a:lstStyle/>
          <a:p>
            <a:pPr eaLnBrk="1" hangingPunct="1"/>
            <a:r>
              <a:rPr lang="zh-CN" altLang="en-US"/>
              <a:t>1. 用</a:t>
            </a:r>
            <a:r>
              <a:rPr lang="en-US" altLang="zh-CN"/>
              <a:t>get</a:t>
            </a:r>
            <a:r>
              <a:rPr lang="zh-CN" altLang="en-US"/>
              <a:t>函数读入一个字符</a:t>
            </a:r>
          </a:p>
        </p:txBody>
      </p:sp>
    </p:spTree>
    <p:extLst>
      <p:ext uri="{BB962C8B-B14F-4D97-AF65-F5344CB8AC3E}">
        <p14:creationId xmlns:p14="http://schemas.microsoft.com/office/powerpoint/2010/main" val="26275108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5FEFF"/>
        </a:solidFill>
        <a:effectLst/>
      </p:bgPr>
    </p:bg>
    <p:spTree>
      <p:nvGrpSpPr>
        <p:cNvPr id="1" name=""/>
        <p:cNvGrpSpPr/>
        <p:nvPr/>
      </p:nvGrpSpPr>
      <p:grpSpPr>
        <a:xfrm>
          <a:off x="0" y="0"/>
          <a:ext cx="0" cy="0"/>
          <a:chOff x="0" y="0"/>
          <a:chExt cx="0" cy="0"/>
        </a:xfrm>
      </p:grpSpPr>
      <p:sp>
        <p:nvSpPr>
          <p:cNvPr id="837634" name="Rectangle 2">
            <a:extLst>
              <a:ext uri="{FF2B5EF4-FFF2-40B4-BE49-F238E27FC236}">
                <a16:creationId xmlns:a16="http://schemas.microsoft.com/office/drawing/2014/main" id="{371EB1CD-A287-4472-976D-8573DD3A3606}"/>
              </a:ext>
            </a:extLst>
          </p:cNvPr>
          <p:cNvSpPr>
            <a:spLocks noGrp="1" noChangeArrowheads="1"/>
          </p:cNvSpPr>
          <p:nvPr>
            <p:ph type="subTitle" idx="4294967295"/>
          </p:nvPr>
        </p:nvSpPr>
        <p:spPr>
          <a:xfrm>
            <a:off x="1143000" y="1943100"/>
            <a:ext cx="6286500" cy="2782491"/>
          </a:xfrm>
          <a:prstGeom prst="rect">
            <a:avLst/>
          </a:prstGeom>
        </p:spPr>
        <p:txBody>
          <a:bodyPr/>
          <a:lstStyle/>
          <a:p>
            <a:pPr marL="596504" indent="-385763">
              <a:buFontTx/>
              <a:buAutoNum type="arabicPeriod"/>
              <a:defRPr/>
            </a:pPr>
            <a:r>
              <a:rPr lang="zh-CN" altLang="en-US" dirty="0">
                <a:solidFill>
                  <a:srgbClr val="0000FF"/>
                </a:solidFill>
              </a:rPr>
              <a:t>定义字符串变量</a:t>
            </a:r>
          </a:p>
          <a:p>
            <a:pPr marL="534591" indent="-267891" algn="just">
              <a:spcBef>
                <a:spcPts val="1350"/>
              </a:spcBef>
              <a:buClr>
                <a:srgbClr val="FF0000"/>
              </a:buClr>
              <a:buSzPct val="80000"/>
              <a:buFont typeface="Wingdings" pitchFamily="2" charset="2"/>
              <a:buChar char="p"/>
              <a:defRPr/>
            </a:pPr>
            <a:r>
              <a:rPr lang="zh-CN" altLang="en-US" sz="1800" dirty="0"/>
              <a:t>定义字符串变量要用类名</a:t>
            </a:r>
            <a:r>
              <a:rPr lang="en-US" altLang="zh-CN" sz="1800" dirty="0"/>
              <a:t>string。</a:t>
            </a:r>
            <a:r>
              <a:rPr lang="zh-CN" altLang="en-US" sz="1800" dirty="0"/>
              <a:t>如</a:t>
            </a:r>
          </a:p>
          <a:p>
            <a:pPr indent="-4763">
              <a:lnSpc>
                <a:spcPct val="150000"/>
              </a:lnSpc>
              <a:buNone/>
              <a:defRPr/>
            </a:pPr>
            <a:r>
              <a:rPr lang="en-US" altLang="zh-CN" sz="1500">
                <a:solidFill>
                  <a:srgbClr val="0000FF"/>
                </a:solidFill>
              </a:rPr>
              <a:t>           string </a:t>
            </a:r>
            <a:r>
              <a:rPr lang="en-US" altLang="zh-CN" sz="1500" dirty="0">
                <a:solidFill>
                  <a:srgbClr val="0000FF"/>
                </a:solidFill>
              </a:rPr>
              <a:t>string1</a:t>
            </a:r>
            <a:r>
              <a:rPr lang="en-US" altLang="zh-CN" sz="1500">
                <a:solidFill>
                  <a:srgbClr val="0000FF"/>
                </a:solidFill>
              </a:rPr>
              <a:t>；                      //</a:t>
            </a:r>
            <a:r>
              <a:rPr lang="zh-CN" altLang="en-US" sz="1500" dirty="0">
                <a:solidFill>
                  <a:srgbClr val="0000FF"/>
                </a:solidFill>
              </a:rPr>
              <a:t>定义</a:t>
            </a:r>
            <a:r>
              <a:rPr lang="en-US" altLang="zh-CN" sz="1500" dirty="0">
                <a:solidFill>
                  <a:srgbClr val="0000FF"/>
                </a:solidFill>
              </a:rPr>
              <a:t>string1</a:t>
            </a:r>
            <a:r>
              <a:rPr lang="zh-CN" altLang="en-US" sz="1500" dirty="0">
                <a:solidFill>
                  <a:srgbClr val="0000FF"/>
                </a:solidFill>
              </a:rPr>
              <a:t>为字符串变量</a:t>
            </a:r>
          </a:p>
          <a:p>
            <a:pPr indent="-4763">
              <a:lnSpc>
                <a:spcPct val="150000"/>
              </a:lnSpc>
              <a:buNone/>
              <a:defRPr/>
            </a:pPr>
            <a:r>
              <a:rPr lang="en-US" altLang="zh-CN" sz="1500">
                <a:solidFill>
                  <a:srgbClr val="0000FF"/>
                </a:solidFill>
              </a:rPr>
              <a:t>           string </a:t>
            </a:r>
            <a:r>
              <a:rPr lang="en-US" altLang="zh-CN" sz="1500" dirty="0">
                <a:solidFill>
                  <a:srgbClr val="0000FF"/>
                </a:solidFill>
              </a:rPr>
              <a:t>string2=″China</a:t>
            </a:r>
            <a:r>
              <a:rPr lang="en-US" altLang="zh-CN" sz="1500">
                <a:solidFill>
                  <a:srgbClr val="0000FF"/>
                </a:solidFill>
              </a:rPr>
              <a:t>″;       </a:t>
            </a:r>
            <a:r>
              <a:rPr lang="en-US" altLang="zh-CN" sz="1500" dirty="0">
                <a:solidFill>
                  <a:srgbClr val="0000FF"/>
                </a:solidFill>
              </a:rPr>
              <a:t>//</a:t>
            </a:r>
            <a:r>
              <a:rPr lang="zh-CN" altLang="en-US" sz="1500" dirty="0">
                <a:solidFill>
                  <a:srgbClr val="0000FF"/>
                </a:solidFill>
              </a:rPr>
              <a:t>定义</a:t>
            </a:r>
            <a:r>
              <a:rPr lang="en-US" altLang="zh-CN" sz="1500" dirty="0">
                <a:solidFill>
                  <a:srgbClr val="0000FF"/>
                </a:solidFill>
              </a:rPr>
              <a:t>string2</a:t>
            </a:r>
            <a:r>
              <a:rPr lang="zh-CN" altLang="en-US" sz="1500" dirty="0">
                <a:solidFill>
                  <a:srgbClr val="0000FF"/>
                </a:solidFill>
              </a:rPr>
              <a:t>同时对其初始化</a:t>
            </a:r>
          </a:p>
          <a:p>
            <a:pPr marL="534591" indent="-267891" algn="just">
              <a:lnSpc>
                <a:spcPts val="2475"/>
              </a:lnSpc>
              <a:spcBef>
                <a:spcPts val="1350"/>
              </a:spcBef>
              <a:buClr>
                <a:srgbClr val="FF0000"/>
              </a:buClr>
              <a:buSzPct val="80000"/>
              <a:buFont typeface="Wingdings" pitchFamily="2" charset="2"/>
              <a:buChar char="p"/>
              <a:defRPr/>
            </a:pPr>
            <a:r>
              <a:rPr lang="zh-CN" altLang="en-US" sz="1800" dirty="0"/>
              <a:t>应当注意： 要使用</a:t>
            </a:r>
            <a:r>
              <a:rPr lang="en-US" altLang="zh-CN" sz="1800" dirty="0"/>
              <a:t>string</a:t>
            </a:r>
            <a:r>
              <a:rPr lang="zh-CN" altLang="en-US" sz="1800" dirty="0"/>
              <a:t>类的功能时，必须在本文件的开头将</a:t>
            </a:r>
            <a:r>
              <a:rPr lang="en-US" altLang="zh-CN" sz="1800" dirty="0"/>
              <a:t>C++</a:t>
            </a:r>
            <a:r>
              <a:rPr lang="zh-CN" altLang="en-US" sz="1800" dirty="0"/>
              <a:t>标准库中的</a:t>
            </a:r>
            <a:r>
              <a:rPr lang="en-US" altLang="zh-CN" sz="1800" dirty="0"/>
              <a:t>string</a:t>
            </a:r>
            <a:r>
              <a:rPr lang="zh-CN" altLang="en-US" sz="1800" dirty="0"/>
              <a:t>头文件包含进来，即应加上</a:t>
            </a:r>
          </a:p>
          <a:p>
            <a:pPr indent="-4763">
              <a:lnSpc>
                <a:spcPct val="150000"/>
              </a:lnSpc>
              <a:buNone/>
              <a:defRPr/>
            </a:pPr>
            <a:r>
              <a:rPr lang="zh-CN" altLang="en-US" sz="1500">
                <a:solidFill>
                  <a:srgbClr val="0000FF"/>
                </a:solidFill>
              </a:rPr>
              <a:t>           #</a:t>
            </a:r>
            <a:r>
              <a:rPr lang="en-US" altLang="zh-CN" sz="1500" dirty="0">
                <a:solidFill>
                  <a:srgbClr val="0000FF"/>
                </a:solidFill>
              </a:rPr>
              <a:t>include &lt;string&gt;                    //</a:t>
            </a:r>
            <a:r>
              <a:rPr lang="zh-CN" altLang="en-US" sz="1500" dirty="0">
                <a:solidFill>
                  <a:srgbClr val="0000FF"/>
                </a:solidFill>
              </a:rPr>
              <a:t>注意头文件名不是</a:t>
            </a:r>
            <a:r>
              <a:rPr lang="en-US" altLang="zh-CN" sz="1500" dirty="0" err="1">
                <a:solidFill>
                  <a:srgbClr val="0000FF"/>
                </a:solidFill>
              </a:rPr>
              <a:t>string.h</a:t>
            </a:r>
            <a:endParaRPr lang="zh-CN" altLang="en-US" sz="1500" dirty="0">
              <a:solidFill>
                <a:srgbClr val="0000FF"/>
              </a:solidFill>
            </a:endParaRPr>
          </a:p>
        </p:txBody>
      </p:sp>
      <p:sp>
        <p:nvSpPr>
          <p:cNvPr id="5" name="Rectangle 3">
            <a:extLst>
              <a:ext uri="{FF2B5EF4-FFF2-40B4-BE49-F238E27FC236}">
                <a16:creationId xmlns:a16="http://schemas.microsoft.com/office/drawing/2014/main" id="{447F5EDB-2E12-4CAC-9C6C-D91EEAE1BA4C}"/>
              </a:ext>
            </a:extLst>
          </p:cNvPr>
          <p:cNvSpPr txBox="1">
            <a:spLocks noChangeArrowheads="1"/>
          </p:cNvSpPr>
          <p:nvPr/>
        </p:nvSpPr>
        <p:spPr bwMode="auto">
          <a:xfrm>
            <a:off x="1518047" y="1071563"/>
            <a:ext cx="6115050" cy="514350"/>
          </a:xfrm>
          <a:prstGeom prst="rect">
            <a:avLst/>
          </a:prstGeom>
          <a:noFill/>
          <a:ln>
            <a:miter lim="800000"/>
            <a:headEnd/>
            <a:tailEnd/>
          </a:ln>
        </p:spPr>
        <p:txBody>
          <a:bodyPr/>
          <a:lstStyle/>
          <a:p>
            <a:pPr>
              <a:lnSpc>
                <a:spcPct val="150000"/>
              </a:lnSpc>
              <a:defRPr/>
            </a:pPr>
            <a:r>
              <a:rPr lang="en-US" altLang="zh-CN" b="1" dirty="0">
                <a:solidFill>
                  <a:srgbClr val="800000"/>
                </a:solidFill>
                <a:effectLst>
                  <a:outerShdw blurRad="38100" dist="38100" dir="2700000" algn="tl">
                    <a:srgbClr val="000000"/>
                  </a:outerShdw>
                </a:effectLst>
                <a:latin typeface="Arial" charset="0"/>
                <a:ea typeface="黑体" pitchFamily="2" charset="-122"/>
                <a:cs typeface="+mj-cs"/>
              </a:rPr>
              <a:t>5.6.1 </a:t>
            </a:r>
            <a:r>
              <a:rPr lang="zh-CN" altLang="en-US" b="1" dirty="0">
                <a:solidFill>
                  <a:srgbClr val="800000"/>
                </a:solidFill>
                <a:effectLst>
                  <a:outerShdw blurRad="38100" dist="38100" dir="2700000" algn="tl">
                    <a:srgbClr val="000000"/>
                  </a:outerShdw>
                </a:effectLst>
                <a:latin typeface="Arial" charset="0"/>
                <a:ea typeface="黑体" pitchFamily="2" charset="-122"/>
                <a:cs typeface="+mj-cs"/>
              </a:rPr>
              <a:t>字符串变量的定义和引用</a:t>
            </a:r>
          </a:p>
        </p:txBody>
      </p:sp>
    </p:spTree>
    <p:extLst>
      <p:ext uri="{BB962C8B-B14F-4D97-AF65-F5344CB8AC3E}">
        <p14:creationId xmlns:p14="http://schemas.microsoft.com/office/powerpoint/2010/main" val="109443822"/>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1649" name="灯片编号占位符 3"/>
          <p:cNvSpPr>
            <a:spLocks noGrp="1"/>
          </p:cNvSpPr>
          <p:nvPr>
            <p:ph type="sldNum" sz="quarter" idx="10"/>
          </p:nvPr>
        </p:nvSpPr>
        <p:spPr bwMode="auto">
          <a:xfrm>
            <a:off x="9120300" y="17463"/>
            <a:ext cx="2400190" cy="431800"/>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6402" tIns="43201" rIns="86402" bIns="43201" numCol="1" anchor="t" anchorCtr="0" compatLnSpc="1">
            <a:prstTxWarp prst="textNoShape">
              <a:avLst/>
            </a:prstTxWarp>
          </a:bodyPr>
          <a:lstStyle>
            <a:defPPr>
              <a:defRPr lang="en-US"/>
            </a:defPPr>
            <a:lvl1pPr algn="r" rtl="0" fontAlgn="base">
              <a:spcBef>
                <a:spcPct val="0"/>
              </a:spcBef>
              <a:spcAft>
                <a:spcPct val="0"/>
              </a:spcAft>
              <a:defRPr kumimoji="1" sz="1100" i="1" kern="1200">
                <a:solidFill>
                  <a:schemeClr val="bg1"/>
                </a:solidFill>
                <a:latin typeface="Times New Roman" pitchFamily="18" charset="0"/>
                <a:ea typeface="宋体" pitchFamily="2" charset="-122"/>
                <a:cs typeface="+mn-cs"/>
              </a:defRPr>
            </a:lvl1pPr>
            <a:lvl2pPr marL="457200" algn="l" rtl="0" fontAlgn="base">
              <a:spcBef>
                <a:spcPct val="0"/>
              </a:spcBef>
              <a:spcAft>
                <a:spcPct val="0"/>
              </a:spcAft>
              <a:defRPr sz="23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3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3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300" kern="1200">
                <a:solidFill>
                  <a:schemeClr val="tx1"/>
                </a:solidFill>
                <a:latin typeface="Times New Roman" pitchFamily="18" charset="0"/>
                <a:ea typeface="宋体" pitchFamily="2" charset="-122"/>
                <a:cs typeface="+mn-cs"/>
              </a:defRPr>
            </a:lvl5pPr>
            <a:lvl6pPr marL="2286000" algn="l" defTabSz="914400" rtl="0" eaLnBrk="1" latinLnBrk="0" hangingPunct="1">
              <a:defRPr sz="2300" kern="1200">
                <a:solidFill>
                  <a:schemeClr val="tx1"/>
                </a:solidFill>
                <a:latin typeface="Times New Roman" pitchFamily="18" charset="0"/>
                <a:ea typeface="宋体" pitchFamily="2" charset="-122"/>
                <a:cs typeface="+mn-cs"/>
              </a:defRPr>
            </a:lvl6pPr>
            <a:lvl7pPr marL="2743200" algn="l" defTabSz="914400" rtl="0" eaLnBrk="1" latinLnBrk="0" hangingPunct="1">
              <a:defRPr sz="2300" kern="1200">
                <a:solidFill>
                  <a:schemeClr val="tx1"/>
                </a:solidFill>
                <a:latin typeface="Times New Roman" pitchFamily="18" charset="0"/>
                <a:ea typeface="宋体" pitchFamily="2" charset="-122"/>
                <a:cs typeface="+mn-cs"/>
              </a:defRPr>
            </a:lvl7pPr>
            <a:lvl8pPr marL="3200400" algn="l" defTabSz="914400" rtl="0" eaLnBrk="1" latinLnBrk="0" hangingPunct="1">
              <a:defRPr sz="2300" kern="1200">
                <a:solidFill>
                  <a:schemeClr val="tx1"/>
                </a:solidFill>
                <a:latin typeface="Times New Roman" pitchFamily="18" charset="0"/>
                <a:ea typeface="宋体" pitchFamily="2" charset="-122"/>
                <a:cs typeface="+mn-cs"/>
              </a:defRPr>
            </a:lvl8pPr>
            <a:lvl9pPr marL="3657600" algn="l" defTabSz="914400" rtl="0" eaLnBrk="1" latinLnBrk="0" hangingPunct="1">
              <a:defRPr sz="2300" kern="1200">
                <a:solidFill>
                  <a:schemeClr val="tx1"/>
                </a:solidFill>
                <a:latin typeface="Times New Roman" pitchFamily="18" charset="0"/>
                <a:ea typeface="宋体" pitchFamily="2" charset="-122"/>
                <a:cs typeface="+mn-cs"/>
              </a:defRPr>
            </a:lvl9pPr>
          </a:lstStyle>
          <a:p>
            <a:fld id="{E9594E6D-784E-442F-A3E3-F1A365275FB3}" type="slidenum">
              <a:rPr lang="zh-CN" altLang="en-US" smtClean="0"/>
              <a:pPr/>
              <a:t>330</a:t>
            </a:fld>
            <a:endParaRPr lang="en-US" altLang="zh-CN" sz="873">
              <a:solidFill>
                <a:schemeClr val="bg1"/>
              </a:solidFill>
            </a:endParaRPr>
          </a:p>
        </p:txBody>
      </p:sp>
      <p:sp>
        <p:nvSpPr>
          <p:cNvPr id="1051650" name="Rectangle 4"/>
          <p:cNvSpPr>
            <a:spLocks noGrp="1" noChangeArrowheads="1"/>
          </p:cNvSpPr>
          <p:nvPr>
            <p:ph type="title"/>
          </p:nvPr>
        </p:nvSpPr>
        <p:spPr/>
        <p:txBody>
          <a:bodyPr/>
          <a:lstStyle/>
          <a:p>
            <a:pPr eaLnBrk="1" hangingPunct="1"/>
            <a:r>
              <a:rPr lang="zh-CN" altLang="en-US"/>
              <a:t>例13.6 用</a:t>
            </a:r>
            <a:r>
              <a:rPr lang="en-US" altLang="zh-CN"/>
              <a:t>get</a:t>
            </a:r>
            <a:r>
              <a:rPr lang="zh-CN" altLang="en-US"/>
              <a:t>函数读入字符</a:t>
            </a:r>
          </a:p>
        </p:txBody>
      </p:sp>
      <p:sp>
        <p:nvSpPr>
          <p:cNvPr id="1051651" name="Rectangle 5"/>
          <p:cNvSpPr>
            <a:spLocks noGrp="1" noChangeArrowheads="1"/>
          </p:cNvSpPr>
          <p:nvPr>
            <p:ph type="body" idx="1"/>
          </p:nvPr>
        </p:nvSpPr>
        <p:spPr>
          <a:xfrm>
            <a:off x="1771597" y="1657408"/>
            <a:ext cx="3085800" cy="2285685"/>
          </a:xfrm>
          <a:ln w="38100" cap="flat" cmpd="dbl" algn="ctr">
            <a:solidFill>
              <a:srgbClr val="660033"/>
            </a:solidFill>
            <a:miter lim="800000"/>
          </a:ln>
        </p:spPr>
        <p:txBody>
          <a:bodyPr vert="horz" wrap="square" lIns="51436" tIns="62099" rIns="51436" bIns="25718" numCol="1" anchor="t" anchorCtr="0" compatLnSpc="1">
            <a:prstTxWarp prst="textNoShape">
              <a:avLst/>
            </a:prstTxWarp>
          </a:bodyPr>
          <a:lstStyle/>
          <a:p>
            <a:pPr eaLnBrk="1" hangingPunct="1">
              <a:lnSpc>
                <a:spcPct val="95000"/>
              </a:lnSpc>
              <a:spcBef>
                <a:spcPct val="20000"/>
              </a:spcBef>
              <a:buFont typeface="Wingdings" pitchFamily="2" charset="2"/>
              <a:buNone/>
            </a:pPr>
            <a:r>
              <a:rPr lang="en-US" altLang="zh-CN" sz="1905" dirty="0"/>
              <a:t>int main( )</a:t>
            </a:r>
          </a:p>
          <a:p>
            <a:pPr eaLnBrk="1" hangingPunct="1">
              <a:lnSpc>
                <a:spcPct val="95000"/>
              </a:lnSpc>
              <a:spcBef>
                <a:spcPct val="20000"/>
              </a:spcBef>
              <a:buFont typeface="Wingdings" pitchFamily="2" charset="2"/>
              <a:buNone/>
            </a:pPr>
            <a:r>
              <a:rPr lang="en-US" altLang="zh-CN" sz="1905" dirty="0"/>
              <a:t>{ int c;</a:t>
            </a:r>
          </a:p>
          <a:p>
            <a:pPr eaLnBrk="1" hangingPunct="1">
              <a:lnSpc>
                <a:spcPct val="95000"/>
              </a:lnSpc>
              <a:spcBef>
                <a:spcPct val="20000"/>
              </a:spcBef>
              <a:buFont typeface="Wingdings" pitchFamily="2" charset="2"/>
              <a:buNone/>
            </a:pPr>
            <a:r>
              <a:rPr lang="en-US" altLang="zh-CN" sz="1905" dirty="0"/>
              <a:t>   while((</a:t>
            </a:r>
            <a:r>
              <a:rPr lang="en-US" altLang="zh-CN" sz="1905" dirty="0">
                <a:solidFill>
                  <a:srgbClr val="FF0000"/>
                </a:solidFill>
              </a:rPr>
              <a:t>c=</a:t>
            </a:r>
            <a:r>
              <a:rPr lang="en-US" altLang="zh-CN" sz="1905" dirty="0" err="1">
                <a:solidFill>
                  <a:srgbClr val="FF0000"/>
                </a:solidFill>
              </a:rPr>
              <a:t>cin.get</a:t>
            </a:r>
            <a:r>
              <a:rPr lang="en-US" altLang="zh-CN" sz="1905" dirty="0">
                <a:solidFill>
                  <a:srgbClr val="FF0000"/>
                </a:solidFill>
              </a:rPr>
              <a:t>())</a:t>
            </a:r>
            <a:r>
              <a:rPr lang="en-US" altLang="zh-CN" sz="1905" dirty="0"/>
              <a:t>!=EOF)</a:t>
            </a:r>
          </a:p>
          <a:p>
            <a:pPr eaLnBrk="1" hangingPunct="1">
              <a:lnSpc>
                <a:spcPct val="95000"/>
              </a:lnSpc>
              <a:spcBef>
                <a:spcPct val="20000"/>
              </a:spcBef>
              <a:buFont typeface="Wingdings" pitchFamily="2" charset="2"/>
              <a:buNone/>
            </a:pPr>
            <a:r>
              <a:rPr lang="en-US" altLang="zh-CN" sz="1905" dirty="0"/>
              <a:t>     </a:t>
            </a:r>
            <a:r>
              <a:rPr lang="en-US" altLang="zh-CN" sz="1905" dirty="0" err="1"/>
              <a:t>cout.put</a:t>
            </a:r>
            <a:r>
              <a:rPr lang="en-US" altLang="zh-CN" sz="1905" dirty="0"/>
              <a:t>(c);</a:t>
            </a:r>
          </a:p>
          <a:p>
            <a:pPr eaLnBrk="1" hangingPunct="1">
              <a:lnSpc>
                <a:spcPct val="95000"/>
              </a:lnSpc>
              <a:spcBef>
                <a:spcPct val="20000"/>
              </a:spcBef>
              <a:buFont typeface="Wingdings" pitchFamily="2" charset="2"/>
              <a:buNone/>
            </a:pPr>
            <a:r>
              <a:rPr lang="en-US" altLang="zh-CN" sz="1905" dirty="0"/>
              <a:t>    return 0;</a:t>
            </a:r>
          </a:p>
          <a:p>
            <a:pPr eaLnBrk="1" hangingPunct="1">
              <a:lnSpc>
                <a:spcPct val="95000"/>
              </a:lnSpc>
              <a:spcBef>
                <a:spcPct val="20000"/>
              </a:spcBef>
              <a:buFont typeface="Wingdings" pitchFamily="2" charset="2"/>
              <a:buNone/>
            </a:pPr>
            <a:r>
              <a:rPr lang="en-US" altLang="zh-CN" sz="1905" dirty="0"/>
              <a:t>}</a:t>
            </a:r>
          </a:p>
        </p:txBody>
      </p:sp>
      <p:sp>
        <p:nvSpPr>
          <p:cNvPr id="1051652" name="Rectangle 7"/>
          <p:cNvSpPr>
            <a:spLocks noChangeArrowheads="1"/>
          </p:cNvSpPr>
          <p:nvPr/>
        </p:nvSpPr>
        <p:spPr bwMode="auto">
          <a:xfrm>
            <a:off x="5258085" y="1657407"/>
            <a:ext cx="2286945" cy="2343646"/>
          </a:xfrm>
          <a:prstGeom prst="rect">
            <a:avLst/>
          </a:prstGeom>
          <a:noFill/>
          <a:ln w="38100" cmpd="dbl" algn="ctr">
            <a:solidFill>
              <a:srgbClr val="660033"/>
            </a:solidFill>
            <a:miter lim="800000"/>
          </a:ln>
          <a:extLst>
            <a:ext uri="{909E8E84-426E-40DD-AFC4-6F175D3DCCD1}">
              <a14:hiddenFill xmlns:a14="http://schemas.microsoft.com/office/drawing/2010/main">
                <a:solidFill>
                  <a:srgbClr val="FFFFFF"/>
                </a:solidFill>
              </a14:hiddenFill>
            </a:ext>
          </a:extLst>
        </p:spPr>
        <p:txBody>
          <a:bodyPr lIns="68579" tIns="62099" rIns="68579" bIns="34289"/>
          <a:lstStyle/>
          <a:p>
            <a:pPr marL="257033" indent="-257033" defTabSz="685423">
              <a:lnSpc>
                <a:spcPct val="105000"/>
              </a:lnSpc>
              <a:spcBef>
                <a:spcPct val="20000"/>
              </a:spcBef>
            </a:pPr>
            <a:r>
              <a:rPr kumimoji="1" lang="en-US" altLang="zh-CN" sz="1905" b="1" dirty="0">
                <a:ea typeface="仿宋_GB2312" pitchFamily="49" charset="-122"/>
              </a:rPr>
              <a:t>int main( )</a:t>
            </a:r>
          </a:p>
          <a:p>
            <a:pPr marL="257033" indent="-257033" defTabSz="685423">
              <a:lnSpc>
                <a:spcPct val="105000"/>
              </a:lnSpc>
              <a:spcBef>
                <a:spcPct val="20000"/>
              </a:spcBef>
            </a:pPr>
            <a:r>
              <a:rPr kumimoji="1" lang="en-US" altLang="zh-CN" sz="1905" b="1" dirty="0">
                <a:ea typeface="仿宋_GB2312" pitchFamily="49" charset="-122"/>
              </a:rPr>
              <a:t>{ char c;</a:t>
            </a:r>
          </a:p>
          <a:p>
            <a:pPr marL="257033" indent="-257033" defTabSz="685423">
              <a:lnSpc>
                <a:spcPct val="105000"/>
              </a:lnSpc>
              <a:spcBef>
                <a:spcPct val="20000"/>
              </a:spcBef>
            </a:pPr>
            <a:r>
              <a:rPr kumimoji="1" lang="en-US" altLang="zh-CN" sz="1905" b="1" dirty="0">
                <a:ea typeface="仿宋_GB2312" pitchFamily="49" charset="-122"/>
              </a:rPr>
              <a:t>   while(</a:t>
            </a:r>
            <a:r>
              <a:rPr kumimoji="1" lang="en-US" altLang="zh-CN" sz="1905" b="1" dirty="0" err="1">
                <a:solidFill>
                  <a:srgbClr val="FF0000"/>
                </a:solidFill>
                <a:ea typeface="仿宋_GB2312" pitchFamily="49" charset="-122"/>
              </a:rPr>
              <a:t>cin.get</a:t>
            </a:r>
            <a:r>
              <a:rPr kumimoji="1" lang="en-US" altLang="zh-CN" sz="1905" b="1" dirty="0">
                <a:solidFill>
                  <a:srgbClr val="FF0000"/>
                </a:solidFill>
                <a:ea typeface="仿宋_GB2312" pitchFamily="49" charset="-122"/>
              </a:rPr>
              <a:t>(c)</a:t>
            </a:r>
            <a:r>
              <a:rPr kumimoji="1" lang="en-US" altLang="zh-CN" sz="1905" b="1" dirty="0">
                <a:ea typeface="仿宋_GB2312" pitchFamily="49" charset="-122"/>
              </a:rPr>
              <a:t>) </a:t>
            </a:r>
          </a:p>
          <a:p>
            <a:pPr marL="257033" indent="-257033" defTabSz="685423">
              <a:lnSpc>
                <a:spcPct val="105000"/>
              </a:lnSpc>
              <a:spcBef>
                <a:spcPct val="20000"/>
              </a:spcBef>
            </a:pPr>
            <a:r>
              <a:rPr kumimoji="1" lang="zh-CN" altLang="en-US" sz="1905" b="1" dirty="0">
                <a:ea typeface="仿宋_GB2312" pitchFamily="49" charset="-122"/>
              </a:rPr>
              <a:t>    {</a:t>
            </a:r>
            <a:r>
              <a:rPr kumimoji="1" lang="en-US" altLang="zh-CN" sz="1905" b="1" dirty="0" err="1">
                <a:ea typeface="仿宋_GB2312" pitchFamily="49" charset="-122"/>
              </a:rPr>
              <a:t>cout.put</a:t>
            </a:r>
            <a:r>
              <a:rPr kumimoji="1" lang="en-US" altLang="zh-CN" sz="1905" b="1" dirty="0">
                <a:ea typeface="仿宋_GB2312" pitchFamily="49" charset="-122"/>
              </a:rPr>
              <a:t>(c);}</a:t>
            </a:r>
          </a:p>
          <a:p>
            <a:pPr marL="257033" indent="-257033" defTabSz="685423">
              <a:lnSpc>
                <a:spcPct val="105000"/>
              </a:lnSpc>
              <a:spcBef>
                <a:spcPct val="20000"/>
              </a:spcBef>
            </a:pPr>
            <a:r>
              <a:rPr kumimoji="1" lang="en-US" altLang="zh-CN" sz="1905" b="1" dirty="0">
                <a:ea typeface="仿宋_GB2312" pitchFamily="49" charset="-122"/>
              </a:rPr>
              <a:t>  return 0;</a:t>
            </a:r>
          </a:p>
          <a:p>
            <a:pPr marL="257033" indent="-257033" defTabSz="685423">
              <a:lnSpc>
                <a:spcPct val="105000"/>
              </a:lnSpc>
              <a:spcBef>
                <a:spcPct val="20000"/>
              </a:spcBef>
            </a:pPr>
            <a:r>
              <a:rPr kumimoji="1" lang="en-US" altLang="zh-CN" sz="1905" b="1" dirty="0">
                <a:ea typeface="仿宋_GB2312" pitchFamily="49" charset="-122"/>
              </a:rPr>
              <a:t>}</a:t>
            </a:r>
            <a:endParaRPr kumimoji="1" lang="zh-CN" altLang="en-US" sz="1905" b="1" dirty="0">
              <a:ea typeface="仿宋_GB2312" pitchFamily="49" charset="-122"/>
            </a:endParaRPr>
          </a:p>
        </p:txBody>
      </p:sp>
    </p:spTree>
    <p:extLst>
      <p:ext uri="{BB962C8B-B14F-4D97-AF65-F5344CB8AC3E}">
        <p14:creationId xmlns:p14="http://schemas.microsoft.com/office/powerpoint/2010/main" val="856393557"/>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3697" name="灯片编号占位符 3"/>
          <p:cNvSpPr>
            <a:spLocks noGrp="1"/>
          </p:cNvSpPr>
          <p:nvPr>
            <p:ph type="sldNum" sz="quarter" idx="10"/>
          </p:nvPr>
        </p:nvSpPr>
        <p:spPr bwMode="auto">
          <a:xfrm>
            <a:off x="9120300" y="17463"/>
            <a:ext cx="2400190" cy="431800"/>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6402" tIns="43201" rIns="86402" bIns="43201" numCol="1" anchor="t" anchorCtr="0" compatLnSpc="1">
            <a:prstTxWarp prst="textNoShape">
              <a:avLst/>
            </a:prstTxWarp>
          </a:bodyPr>
          <a:lstStyle>
            <a:defPPr>
              <a:defRPr lang="en-US"/>
            </a:defPPr>
            <a:lvl1pPr algn="r" rtl="0" fontAlgn="base">
              <a:spcBef>
                <a:spcPct val="0"/>
              </a:spcBef>
              <a:spcAft>
                <a:spcPct val="0"/>
              </a:spcAft>
              <a:defRPr kumimoji="1" sz="1100" i="1" kern="1200">
                <a:solidFill>
                  <a:schemeClr val="bg1"/>
                </a:solidFill>
                <a:latin typeface="Times New Roman" pitchFamily="18" charset="0"/>
                <a:ea typeface="宋体" pitchFamily="2" charset="-122"/>
                <a:cs typeface="+mn-cs"/>
              </a:defRPr>
            </a:lvl1pPr>
            <a:lvl2pPr marL="457200" algn="l" rtl="0" fontAlgn="base">
              <a:spcBef>
                <a:spcPct val="0"/>
              </a:spcBef>
              <a:spcAft>
                <a:spcPct val="0"/>
              </a:spcAft>
              <a:defRPr sz="23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3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3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300" kern="1200">
                <a:solidFill>
                  <a:schemeClr val="tx1"/>
                </a:solidFill>
                <a:latin typeface="Times New Roman" pitchFamily="18" charset="0"/>
                <a:ea typeface="宋体" pitchFamily="2" charset="-122"/>
                <a:cs typeface="+mn-cs"/>
              </a:defRPr>
            </a:lvl5pPr>
            <a:lvl6pPr marL="2286000" algn="l" defTabSz="914400" rtl="0" eaLnBrk="1" latinLnBrk="0" hangingPunct="1">
              <a:defRPr sz="2300" kern="1200">
                <a:solidFill>
                  <a:schemeClr val="tx1"/>
                </a:solidFill>
                <a:latin typeface="Times New Roman" pitchFamily="18" charset="0"/>
                <a:ea typeface="宋体" pitchFamily="2" charset="-122"/>
                <a:cs typeface="+mn-cs"/>
              </a:defRPr>
            </a:lvl6pPr>
            <a:lvl7pPr marL="2743200" algn="l" defTabSz="914400" rtl="0" eaLnBrk="1" latinLnBrk="0" hangingPunct="1">
              <a:defRPr sz="2300" kern="1200">
                <a:solidFill>
                  <a:schemeClr val="tx1"/>
                </a:solidFill>
                <a:latin typeface="Times New Roman" pitchFamily="18" charset="0"/>
                <a:ea typeface="宋体" pitchFamily="2" charset="-122"/>
                <a:cs typeface="+mn-cs"/>
              </a:defRPr>
            </a:lvl7pPr>
            <a:lvl8pPr marL="3200400" algn="l" defTabSz="914400" rtl="0" eaLnBrk="1" latinLnBrk="0" hangingPunct="1">
              <a:defRPr sz="2300" kern="1200">
                <a:solidFill>
                  <a:schemeClr val="tx1"/>
                </a:solidFill>
                <a:latin typeface="Times New Roman" pitchFamily="18" charset="0"/>
                <a:ea typeface="宋体" pitchFamily="2" charset="-122"/>
                <a:cs typeface="+mn-cs"/>
              </a:defRPr>
            </a:lvl8pPr>
            <a:lvl9pPr marL="3657600" algn="l" defTabSz="914400" rtl="0" eaLnBrk="1" latinLnBrk="0" hangingPunct="1">
              <a:defRPr sz="2300" kern="1200">
                <a:solidFill>
                  <a:schemeClr val="tx1"/>
                </a:solidFill>
                <a:latin typeface="Times New Roman" pitchFamily="18" charset="0"/>
                <a:ea typeface="宋体" pitchFamily="2" charset="-122"/>
                <a:cs typeface="+mn-cs"/>
              </a:defRPr>
            </a:lvl9pPr>
          </a:lstStyle>
          <a:p>
            <a:fld id="{E9594E6D-784E-442F-A3E3-F1A365275FB3}" type="slidenum">
              <a:rPr lang="zh-CN" altLang="en-US" smtClean="0"/>
              <a:pPr/>
              <a:t>331</a:t>
            </a:fld>
            <a:endParaRPr lang="en-US" altLang="zh-CN" sz="873">
              <a:solidFill>
                <a:schemeClr val="bg1"/>
              </a:solidFill>
            </a:endParaRPr>
          </a:p>
        </p:txBody>
      </p:sp>
      <p:sp>
        <p:nvSpPr>
          <p:cNvPr id="1053698" name="Rectangle 4"/>
          <p:cNvSpPr>
            <a:spLocks noGrp="1" noChangeArrowheads="1"/>
          </p:cNvSpPr>
          <p:nvPr>
            <p:ph type="title"/>
          </p:nvPr>
        </p:nvSpPr>
        <p:spPr/>
        <p:txBody>
          <a:bodyPr/>
          <a:lstStyle/>
          <a:p>
            <a:pPr eaLnBrk="1" hangingPunct="1"/>
            <a:r>
              <a:rPr lang="zh-CN" altLang="en-US"/>
              <a:t>(3) 有3个参数的</a:t>
            </a:r>
            <a:r>
              <a:rPr lang="en-US" altLang="zh-CN"/>
              <a:t>get</a:t>
            </a:r>
            <a:r>
              <a:rPr lang="zh-CN" altLang="en-US"/>
              <a:t>函数</a:t>
            </a:r>
          </a:p>
        </p:txBody>
      </p:sp>
      <p:sp>
        <p:nvSpPr>
          <p:cNvPr id="737285" name="Rectangle 5"/>
          <p:cNvSpPr>
            <a:spLocks noGrp="1" noChangeArrowheads="1"/>
          </p:cNvSpPr>
          <p:nvPr>
            <p:ph type="body" idx="1"/>
          </p:nvPr>
        </p:nvSpPr>
        <p:spPr>
          <a:xfrm>
            <a:off x="1485570" y="1656973"/>
            <a:ext cx="6229563" cy="3943878"/>
          </a:xfrm>
        </p:spPr>
        <p:txBody>
          <a:bodyPr/>
          <a:lstStyle/>
          <a:p>
            <a:pPr eaLnBrk="1" hangingPunct="1"/>
            <a:r>
              <a:rPr lang="zh-CN" altLang="en-US" sz="2381" dirty="0">
                <a:solidFill>
                  <a:srgbClr val="CC3300"/>
                </a:solidFill>
                <a:ea typeface="黑体" pitchFamily="49" charset="-122"/>
              </a:rPr>
              <a:t>调用形式</a:t>
            </a:r>
          </a:p>
          <a:p>
            <a:pPr lvl="1" eaLnBrk="1" hangingPunct="1">
              <a:spcBef>
                <a:spcPct val="10000"/>
              </a:spcBef>
              <a:buFont typeface="Wingdings" pitchFamily="2" charset="2"/>
              <a:buNone/>
            </a:pPr>
            <a:r>
              <a:rPr lang="en-US" altLang="zh-CN" dirty="0" err="1">
                <a:solidFill>
                  <a:srgbClr val="006600"/>
                </a:solidFill>
                <a:ea typeface="黑体" pitchFamily="49" charset="-122"/>
              </a:rPr>
              <a:t>cin.get</a:t>
            </a:r>
            <a:r>
              <a:rPr lang="en-US" altLang="zh-CN" dirty="0">
                <a:solidFill>
                  <a:srgbClr val="006600"/>
                </a:solidFill>
                <a:ea typeface="黑体" pitchFamily="49" charset="-122"/>
              </a:rPr>
              <a:t>(</a:t>
            </a:r>
            <a:r>
              <a:rPr lang="zh-CN" altLang="en-US" dirty="0">
                <a:solidFill>
                  <a:srgbClr val="006600"/>
                </a:solidFill>
                <a:ea typeface="黑体" pitchFamily="49" charset="-122"/>
              </a:rPr>
              <a:t>字符</a:t>
            </a:r>
            <a:r>
              <a:rPr lang="zh-CN" altLang="en-US" u="sng" dirty="0">
                <a:solidFill>
                  <a:srgbClr val="006600"/>
                </a:solidFill>
                <a:effectLst>
                  <a:outerShdw blurRad="38100" dist="38100" dir="2700000" algn="tl">
                    <a:srgbClr val="C0C0C0"/>
                  </a:outerShdw>
                </a:effectLst>
                <a:ea typeface="黑体" pitchFamily="49" charset="-122"/>
              </a:rPr>
              <a:t>数组</a:t>
            </a:r>
            <a:r>
              <a:rPr lang="zh-CN" altLang="en-US" dirty="0">
                <a:solidFill>
                  <a:srgbClr val="006600"/>
                </a:solidFill>
                <a:ea typeface="黑体" pitchFamily="49" charset="-122"/>
              </a:rPr>
              <a:t>，字符个数</a:t>
            </a:r>
            <a:r>
              <a:rPr lang="en-US" altLang="zh-CN" dirty="0">
                <a:solidFill>
                  <a:srgbClr val="006600"/>
                </a:solidFill>
                <a:ea typeface="黑体" pitchFamily="49" charset="-122"/>
              </a:rPr>
              <a:t>n，</a:t>
            </a:r>
            <a:r>
              <a:rPr lang="zh-CN" altLang="en-US" dirty="0">
                <a:solidFill>
                  <a:srgbClr val="006600"/>
                </a:solidFill>
                <a:ea typeface="黑体" pitchFamily="49" charset="-122"/>
              </a:rPr>
              <a:t>终止字符)</a:t>
            </a:r>
          </a:p>
          <a:p>
            <a:pPr lvl="1" eaLnBrk="1" hangingPunct="1">
              <a:spcBef>
                <a:spcPct val="10000"/>
              </a:spcBef>
              <a:buFont typeface="Wingdings" pitchFamily="2" charset="2"/>
              <a:buNone/>
            </a:pPr>
            <a:r>
              <a:rPr lang="zh-CN" altLang="en-US" dirty="0">
                <a:solidFill>
                  <a:srgbClr val="993300"/>
                </a:solidFill>
                <a:ea typeface="黑体" pitchFamily="49" charset="-122"/>
              </a:rPr>
              <a:t>或</a:t>
            </a:r>
          </a:p>
          <a:p>
            <a:pPr lvl="1" eaLnBrk="1" hangingPunct="1">
              <a:spcBef>
                <a:spcPct val="10000"/>
              </a:spcBef>
              <a:buFont typeface="Wingdings" pitchFamily="2" charset="2"/>
              <a:buNone/>
            </a:pPr>
            <a:r>
              <a:rPr lang="en-US" altLang="zh-CN" dirty="0" err="1">
                <a:solidFill>
                  <a:srgbClr val="006600"/>
                </a:solidFill>
                <a:ea typeface="黑体" pitchFamily="49" charset="-122"/>
              </a:rPr>
              <a:t>cin.get</a:t>
            </a:r>
            <a:r>
              <a:rPr lang="en-US" altLang="zh-CN" dirty="0">
                <a:solidFill>
                  <a:srgbClr val="006600"/>
                </a:solidFill>
                <a:ea typeface="黑体" pitchFamily="49" charset="-122"/>
              </a:rPr>
              <a:t>(</a:t>
            </a:r>
            <a:r>
              <a:rPr lang="zh-CN" altLang="en-US" dirty="0">
                <a:solidFill>
                  <a:srgbClr val="006600"/>
                </a:solidFill>
                <a:ea typeface="黑体" pitchFamily="49" charset="-122"/>
              </a:rPr>
              <a:t>字符</a:t>
            </a:r>
            <a:r>
              <a:rPr lang="zh-CN" altLang="en-US" u="sng" dirty="0">
                <a:solidFill>
                  <a:srgbClr val="006600"/>
                </a:solidFill>
                <a:ea typeface="黑体" pitchFamily="49" charset="-122"/>
              </a:rPr>
              <a:t>指针</a:t>
            </a:r>
            <a:r>
              <a:rPr lang="zh-CN" altLang="en-US" dirty="0">
                <a:solidFill>
                  <a:srgbClr val="006600"/>
                </a:solidFill>
                <a:ea typeface="黑体" pitchFamily="49" charset="-122"/>
              </a:rPr>
              <a:t>，字符个数</a:t>
            </a:r>
            <a:r>
              <a:rPr lang="en-US" altLang="zh-CN" dirty="0">
                <a:solidFill>
                  <a:srgbClr val="006600"/>
                </a:solidFill>
                <a:ea typeface="黑体" pitchFamily="49" charset="-122"/>
              </a:rPr>
              <a:t>n，</a:t>
            </a:r>
            <a:r>
              <a:rPr lang="zh-CN" altLang="en-US" dirty="0">
                <a:solidFill>
                  <a:srgbClr val="006600"/>
                </a:solidFill>
                <a:ea typeface="黑体" pitchFamily="49" charset="-122"/>
              </a:rPr>
              <a:t>终止字符)</a:t>
            </a:r>
          </a:p>
          <a:p>
            <a:pPr eaLnBrk="1" hangingPunct="1"/>
            <a:r>
              <a:rPr lang="zh-CN" altLang="en-US" sz="2381" dirty="0">
                <a:solidFill>
                  <a:srgbClr val="CC3300"/>
                </a:solidFill>
                <a:ea typeface="黑体" pitchFamily="49" charset="-122"/>
              </a:rPr>
              <a:t>作用</a:t>
            </a:r>
            <a:r>
              <a:rPr lang="zh-CN" altLang="en-US" sz="2222" dirty="0"/>
              <a:t>：从输入流中读取</a:t>
            </a:r>
            <a:r>
              <a:rPr lang="en-US" altLang="zh-CN" sz="2222" dirty="0">
                <a:solidFill>
                  <a:srgbClr val="FF0000"/>
                </a:solidFill>
              </a:rPr>
              <a:t>n-1</a:t>
            </a:r>
            <a:r>
              <a:rPr lang="zh-CN" altLang="en-US" sz="2222" dirty="0"/>
              <a:t>个字符，赋给指定字符数组，若在读取</a:t>
            </a:r>
            <a:r>
              <a:rPr lang="en-US" altLang="zh-CN" sz="2222" dirty="0"/>
              <a:t>n-1</a:t>
            </a:r>
            <a:r>
              <a:rPr lang="zh-CN" altLang="en-US" sz="2222" dirty="0"/>
              <a:t>个字符前遇到</a:t>
            </a:r>
            <a:r>
              <a:rPr lang="zh-CN" altLang="en-US" sz="2222" dirty="0">
                <a:solidFill>
                  <a:srgbClr val="FF0000"/>
                </a:solidFill>
              </a:rPr>
              <a:t>指定的终止字符</a:t>
            </a:r>
            <a:r>
              <a:rPr lang="zh-CN" altLang="en-US" sz="2222" dirty="0"/>
              <a:t>，则提前结束。成功返真，失败返假。</a:t>
            </a:r>
            <a:endParaRPr lang="en-US" altLang="zh-CN" sz="2222" dirty="0"/>
          </a:p>
        </p:txBody>
      </p:sp>
    </p:spTree>
    <p:extLst>
      <p:ext uri="{BB962C8B-B14F-4D97-AF65-F5344CB8AC3E}">
        <p14:creationId xmlns:p14="http://schemas.microsoft.com/office/powerpoint/2010/main" val="2882963933"/>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37" name="灯片编号占位符 3"/>
          <p:cNvSpPr>
            <a:spLocks noGrp="1"/>
          </p:cNvSpPr>
          <p:nvPr>
            <p:ph type="sldNum" sz="quarter" idx="10"/>
          </p:nvPr>
        </p:nvSpPr>
        <p:spPr bwMode="auto">
          <a:xfrm>
            <a:off x="9120300" y="17463"/>
            <a:ext cx="2400190" cy="431800"/>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6402" tIns="43201" rIns="86402" bIns="43201" numCol="1" anchor="t" anchorCtr="0" compatLnSpc="1">
            <a:prstTxWarp prst="textNoShape">
              <a:avLst/>
            </a:prstTxWarp>
          </a:bodyPr>
          <a:lstStyle>
            <a:defPPr>
              <a:defRPr lang="en-US"/>
            </a:defPPr>
            <a:lvl1pPr algn="r" rtl="0" fontAlgn="base">
              <a:spcBef>
                <a:spcPct val="0"/>
              </a:spcBef>
              <a:spcAft>
                <a:spcPct val="0"/>
              </a:spcAft>
              <a:defRPr kumimoji="1" sz="1100" i="1" kern="1200">
                <a:solidFill>
                  <a:schemeClr val="bg1"/>
                </a:solidFill>
                <a:latin typeface="Times New Roman" pitchFamily="18" charset="0"/>
                <a:ea typeface="宋体" pitchFamily="2" charset="-122"/>
                <a:cs typeface="+mn-cs"/>
              </a:defRPr>
            </a:lvl1pPr>
            <a:lvl2pPr marL="457200" algn="l" rtl="0" fontAlgn="base">
              <a:spcBef>
                <a:spcPct val="0"/>
              </a:spcBef>
              <a:spcAft>
                <a:spcPct val="0"/>
              </a:spcAft>
              <a:defRPr sz="23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3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3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300" kern="1200">
                <a:solidFill>
                  <a:schemeClr val="tx1"/>
                </a:solidFill>
                <a:latin typeface="Times New Roman" pitchFamily="18" charset="0"/>
                <a:ea typeface="宋体" pitchFamily="2" charset="-122"/>
                <a:cs typeface="+mn-cs"/>
              </a:defRPr>
            </a:lvl5pPr>
            <a:lvl6pPr marL="2286000" algn="l" defTabSz="914400" rtl="0" eaLnBrk="1" latinLnBrk="0" hangingPunct="1">
              <a:defRPr sz="2300" kern="1200">
                <a:solidFill>
                  <a:schemeClr val="tx1"/>
                </a:solidFill>
                <a:latin typeface="Times New Roman" pitchFamily="18" charset="0"/>
                <a:ea typeface="宋体" pitchFamily="2" charset="-122"/>
                <a:cs typeface="+mn-cs"/>
              </a:defRPr>
            </a:lvl6pPr>
            <a:lvl7pPr marL="2743200" algn="l" defTabSz="914400" rtl="0" eaLnBrk="1" latinLnBrk="0" hangingPunct="1">
              <a:defRPr sz="2300" kern="1200">
                <a:solidFill>
                  <a:schemeClr val="tx1"/>
                </a:solidFill>
                <a:latin typeface="Times New Roman" pitchFamily="18" charset="0"/>
                <a:ea typeface="宋体" pitchFamily="2" charset="-122"/>
                <a:cs typeface="+mn-cs"/>
              </a:defRPr>
            </a:lvl7pPr>
            <a:lvl8pPr marL="3200400" algn="l" defTabSz="914400" rtl="0" eaLnBrk="1" latinLnBrk="0" hangingPunct="1">
              <a:defRPr sz="2300" kern="1200">
                <a:solidFill>
                  <a:schemeClr val="tx1"/>
                </a:solidFill>
                <a:latin typeface="Times New Roman" pitchFamily="18" charset="0"/>
                <a:ea typeface="宋体" pitchFamily="2" charset="-122"/>
                <a:cs typeface="+mn-cs"/>
              </a:defRPr>
            </a:lvl8pPr>
            <a:lvl9pPr marL="3657600" algn="l" defTabSz="914400" rtl="0" eaLnBrk="1" latinLnBrk="0" hangingPunct="1">
              <a:defRPr sz="2300" kern="1200">
                <a:solidFill>
                  <a:schemeClr val="tx1"/>
                </a:solidFill>
                <a:latin typeface="Times New Roman" pitchFamily="18" charset="0"/>
                <a:ea typeface="宋体" pitchFamily="2" charset="-122"/>
                <a:cs typeface="+mn-cs"/>
              </a:defRPr>
            </a:lvl9pPr>
          </a:lstStyle>
          <a:p>
            <a:fld id="{E9594E6D-784E-442F-A3E3-F1A365275FB3}" type="slidenum">
              <a:rPr lang="zh-CN" altLang="en-US" smtClean="0"/>
              <a:pPr/>
              <a:t>332</a:t>
            </a:fld>
            <a:endParaRPr lang="en-US" altLang="zh-CN" sz="873">
              <a:solidFill>
                <a:schemeClr val="bg1"/>
              </a:solidFill>
            </a:endParaRPr>
          </a:p>
        </p:txBody>
      </p:sp>
      <p:sp>
        <p:nvSpPr>
          <p:cNvPr id="739338" name="Rectangle 5"/>
          <p:cNvSpPr>
            <a:spLocks noGrp="1" noChangeArrowheads="1"/>
          </p:cNvSpPr>
          <p:nvPr>
            <p:ph type="body" idx="1"/>
          </p:nvPr>
        </p:nvSpPr>
        <p:spPr>
          <a:xfrm>
            <a:off x="1771596" y="1486044"/>
            <a:ext cx="5347545" cy="2400347"/>
          </a:xfrm>
          <a:ln w="38100" cap="flat" cmpd="dbl" algn="ctr">
            <a:solidFill>
              <a:srgbClr val="660033"/>
            </a:solidFill>
            <a:miter lim="800000"/>
          </a:ln>
        </p:spPr>
        <p:txBody>
          <a:bodyPr vert="horz" wrap="square" lIns="51436" tIns="62099" rIns="51436" bIns="25718" numCol="1" anchor="t" anchorCtr="0" compatLnSpc="1">
            <a:prstTxWarp prst="textNoShape">
              <a:avLst/>
            </a:prstTxWarp>
          </a:bodyPr>
          <a:lstStyle/>
          <a:p>
            <a:pPr eaLnBrk="1" hangingPunct="1">
              <a:spcBef>
                <a:spcPct val="10000"/>
              </a:spcBef>
              <a:buFont typeface="Wingdings" pitchFamily="2" charset="2"/>
              <a:buNone/>
            </a:pPr>
            <a:r>
              <a:rPr lang="en-US" altLang="zh-CN" sz="2064" dirty="0"/>
              <a:t>void main( ) {</a:t>
            </a:r>
          </a:p>
          <a:p>
            <a:pPr eaLnBrk="1" hangingPunct="1">
              <a:spcBef>
                <a:spcPct val="10000"/>
              </a:spcBef>
              <a:buFont typeface="Wingdings" pitchFamily="2" charset="2"/>
              <a:buNone/>
            </a:pPr>
            <a:r>
              <a:rPr lang="en-US" altLang="zh-CN" sz="2064" dirty="0"/>
              <a:t>  char </a:t>
            </a:r>
            <a:r>
              <a:rPr lang="en-US" altLang="zh-CN" sz="2064" dirty="0" err="1"/>
              <a:t>ch</a:t>
            </a:r>
            <a:r>
              <a:rPr lang="en-US" altLang="zh-CN" sz="2064" dirty="0"/>
              <a:t>[20];</a:t>
            </a:r>
          </a:p>
          <a:p>
            <a:pPr eaLnBrk="1" hangingPunct="1">
              <a:spcBef>
                <a:spcPct val="10000"/>
              </a:spcBef>
              <a:buFont typeface="Wingdings" pitchFamily="2" charset="2"/>
              <a:buNone/>
            </a:pPr>
            <a:r>
              <a:rPr lang="en-US" altLang="zh-CN" sz="2064" dirty="0"/>
              <a:t>  </a:t>
            </a:r>
            <a:r>
              <a:rPr lang="en-US" altLang="zh-CN" sz="2064" dirty="0" err="1"/>
              <a:t>cout</a:t>
            </a:r>
            <a:r>
              <a:rPr lang="en-US" altLang="zh-CN" sz="2064" dirty="0"/>
              <a:t>&lt;&lt;"enter a sentence:"&lt;&lt;</a:t>
            </a:r>
            <a:r>
              <a:rPr lang="en-US" altLang="zh-CN" sz="2064" dirty="0" err="1"/>
              <a:t>endl</a:t>
            </a:r>
            <a:r>
              <a:rPr lang="en-US" altLang="zh-CN" sz="2064" dirty="0"/>
              <a:t>;</a:t>
            </a:r>
          </a:p>
          <a:p>
            <a:pPr eaLnBrk="1" hangingPunct="1">
              <a:spcBef>
                <a:spcPct val="10000"/>
              </a:spcBef>
              <a:buFont typeface="Wingdings" pitchFamily="2" charset="2"/>
              <a:buNone/>
            </a:pPr>
            <a:r>
              <a:rPr lang="en-US" altLang="zh-CN" sz="2064" dirty="0"/>
              <a:t>  </a:t>
            </a:r>
            <a:r>
              <a:rPr lang="en-US" altLang="zh-CN" sz="2064" dirty="0" err="1"/>
              <a:t>cin.get</a:t>
            </a:r>
            <a:r>
              <a:rPr lang="en-US" altLang="zh-CN" sz="2064" dirty="0"/>
              <a:t>(</a:t>
            </a:r>
            <a:r>
              <a:rPr lang="en-US" altLang="zh-CN" sz="2064" dirty="0">
                <a:solidFill>
                  <a:srgbClr val="FF0000"/>
                </a:solidFill>
              </a:rPr>
              <a:t>ch</a:t>
            </a:r>
            <a:r>
              <a:rPr lang="en-US" altLang="zh-CN" sz="2064" dirty="0"/>
              <a:t>,</a:t>
            </a:r>
            <a:r>
              <a:rPr lang="en-US" altLang="zh-CN" sz="2064" dirty="0">
                <a:solidFill>
                  <a:srgbClr val="FF0000"/>
                </a:solidFill>
              </a:rPr>
              <a:t>10</a:t>
            </a:r>
            <a:r>
              <a:rPr lang="en-US" altLang="zh-CN" sz="2064" dirty="0"/>
              <a:t>,</a:t>
            </a:r>
            <a:r>
              <a:rPr lang="en-US" altLang="zh-CN" sz="2064" dirty="0">
                <a:solidFill>
                  <a:srgbClr val="FF0000"/>
                </a:solidFill>
              </a:rPr>
              <a:t>'\n'</a:t>
            </a:r>
            <a:r>
              <a:rPr lang="en-US" altLang="zh-CN" sz="2064" dirty="0"/>
              <a:t>); </a:t>
            </a:r>
            <a:r>
              <a:rPr lang="en-US" altLang="zh-CN" sz="2064" dirty="0">
                <a:solidFill>
                  <a:srgbClr val="006600"/>
                </a:solidFill>
              </a:rPr>
              <a:t>//</a:t>
            </a:r>
            <a:r>
              <a:rPr lang="zh-CN" altLang="en-US" sz="2064" dirty="0">
                <a:solidFill>
                  <a:srgbClr val="006600"/>
                </a:solidFill>
              </a:rPr>
              <a:t>指定换行符为终止字符</a:t>
            </a:r>
          </a:p>
          <a:p>
            <a:pPr eaLnBrk="1" hangingPunct="1">
              <a:spcBef>
                <a:spcPct val="10000"/>
              </a:spcBef>
              <a:buFont typeface="Wingdings" pitchFamily="2" charset="2"/>
              <a:buNone/>
            </a:pPr>
            <a:r>
              <a:rPr lang="zh-CN" altLang="en-US" sz="2064" dirty="0"/>
              <a:t>  </a:t>
            </a:r>
            <a:r>
              <a:rPr lang="en-US" altLang="zh-CN" sz="2064" dirty="0" err="1"/>
              <a:t>cout</a:t>
            </a:r>
            <a:r>
              <a:rPr lang="en-US" altLang="zh-CN" sz="2064" dirty="0"/>
              <a:t>&lt;&lt;</a:t>
            </a:r>
            <a:r>
              <a:rPr lang="en-US" altLang="zh-CN" sz="2064" dirty="0" err="1"/>
              <a:t>ch</a:t>
            </a:r>
            <a:r>
              <a:rPr lang="en-US" altLang="zh-CN" sz="2064" dirty="0"/>
              <a:t>&lt;&lt;</a:t>
            </a:r>
            <a:r>
              <a:rPr lang="en-US" altLang="zh-CN" sz="2064" dirty="0" err="1"/>
              <a:t>endl</a:t>
            </a:r>
            <a:r>
              <a:rPr lang="en-US" altLang="zh-CN" sz="2064" dirty="0"/>
              <a:t>;</a:t>
            </a:r>
          </a:p>
          <a:p>
            <a:pPr eaLnBrk="1" hangingPunct="1">
              <a:spcBef>
                <a:spcPct val="10000"/>
              </a:spcBef>
              <a:buFont typeface="Wingdings" pitchFamily="2" charset="2"/>
              <a:buNone/>
            </a:pPr>
            <a:r>
              <a:rPr lang="en-US" altLang="zh-CN" sz="2064" dirty="0"/>
              <a:t>} </a:t>
            </a:r>
          </a:p>
        </p:txBody>
      </p:sp>
      <p:sp>
        <p:nvSpPr>
          <p:cNvPr id="739334" name="Text Box 6"/>
          <p:cNvSpPr txBox="1">
            <a:spLocks noChangeArrowheads="1"/>
          </p:cNvSpPr>
          <p:nvPr/>
        </p:nvSpPr>
        <p:spPr bwMode="auto">
          <a:xfrm>
            <a:off x="1771596" y="4057755"/>
            <a:ext cx="3429788" cy="926284"/>
          </a:xfrm>
          <a:prstGeom prst="rect">
            <a:avLst/>
          </a:prstGeom>
          <a:solidFill>
            <a:srgbClr val="336600"/>
          </a:solidFill>
          <a:ln w="9525">
            <a:miter lim="800000"/>
          </a:ln>
          <a:scene3d>
            <a:camera prst="legacyObliqueTopRight"/>
            <a:lightRig rig="legacyFlat3" dir="b"/>
          </a:scene3d>
          <a:sp3d extrusionH="430200" prstMaterial="legacyMatte">
            <a:bevelT w="13500" h="13500" prst="angle"/>
            <a:bevelB w="13500" h="13500" prst="angle"/>
            <a:extrusionClr>
              <a:srgbClr val="336600"/>
            </a:extrusionClr>
          </a:sp3d>
        </p:spPr>
        <p:txBody>
          <a:bodyPr lIns="67887" tIns="33943" rIns="67887" bIns="33943">
            <a:spAutoFit/>
            <a:flatTx/>
          </a:bodyPr>
          <a:lstStyle>
            <a:lvl1pPr defTabSz="857250">
              <a:defRPr sz="2300">
                <a:solidFill>
                  <a:schemeClr val="tx1"/>
                </a:solidFill>
                <a:latin typeface="Times New Roman" pitchFamily="18" charset="0"/>
                <a:ea typeface="宋体" pitchFamily="2" charset="-122"/>
              </a:defRPr>
            </a:lvl1pPr>
            <a:lvl2pPr marL="742950" indent="-285750" defTabSz="857250">
              <a:defRPr sz="2300">
                <a:solidFill>
                  <a:schemeClr val="tx1"/>
                </a:solidFill>
                <a:latin typeface="Times New Roman" pitchFamily="18" charset="0"/>
                <a:ea typeface="宋体" pitchFamily="2" charset="-122"/>
              </a:defRPr>
            </a:lvl2pPr>
            <a:lvl3pPr marL="1143000" indent="-228600" defTabSz="857250">
              <a:defRPr sz="2300">
                <a:solidFill>
                  <a:schemeClr val="tx1"/>
                </a:solidFill>
                <a:latin typeface="Times New Roman" pitchFamily="18" charset="0"/>
                <a:ea typeface="宋体" pitchFamily="2" charset="-122"/>
              </a:defRPr>
            </a:lvl3pPr>
            <a:lvl4pPr marL="1600200" indent="-228600" defTabSz="857250">
              <a:defRPr sz="2300">
                <a:solidFill>
                  <a:schemeClr val="tx1"/>
                </a:solidFill>
                <a:latin typeface="Times New Roman" pitchFamily="18" charset="0"/>
                <a:ea typeface="宋体" pitchFamily="2" charset="-122"/>
              </a:defRPr>
            </a:lvl4pPr>
            <a:lvl5pPr marL="2057400" indent="-228600" defTabSz="857250">
              <a:defRPr sz="2300">
                <a:solidFill>
                  <a:schemeClr val="tx1"/>
                </a:solidFill>
                <a:latin typeface="Times New Roman" pitchFamily="18" charset="0"/>
                <a:ea typeface="宋体" pitchFamily="2" charset="-122"/>
              </a:defRPr>
            </a:lvl5pPr>
            <a:lvl6pPr marL="2514600" indent="-228600" defTabSz="857250" fontAlgn="base">
              <a:spcBef>
                <a:spcPct val="0"/>
              </a:spcBef>
              <a:spcAft>
                <a:spcPct val="0"/>
              </a:spcAft>
              <a:defRPr sz="2300">
                <a:solidFill>
                  <a:schemeClr val="tx1"/>
                </a:solidFill>
                <a:latin typeface="Times New Roman" pitchFamily="18" charset="0"/>
                <a:ea typeface="宋体" pitchFamily="2" charset="-122"/>
              </a:defRPr>
            </a:lvl6pPr>
            <a:lvl7pPr marL="2971800" indent="-228600" defTabSz="857250" fontAlgn="base">
              <a:spcBef>
                <a:spcPct val="0"/>
              </a:spcBef>
              <a:spcAft>
                <a:spcPct val="0"/>
              </a:spcAft>
              <a:defRPr sz="2300">
                <a:solidFill>
                  <a:schemeClr val="tx1"/>
                </a:solidFill>
                <a:latin typeface="Times New Roman" pitchFamily="18" charset="0"/>
                <a:ea typeface="宋体" pitchFamily="2" charset="-122"/>
              </a:defRPr>
            </a:lvl7pPr>
            <a:lvl8pPr marL="3429000" indent="-228600" defTabSz="857250" fontAlgn="base">
              <a:spcBef>
                <a:spcPct val="0"/>
              </a:spcBef>
              <a:spcAft>
                <a:spcPct val="0"/>
              </a:spcAft>
              <a:defRPr sz="2300">
                <a:solidFill>
                  <a:schemeClr val="tx1"/>
                </a:solidFill>
                <a:latin typeface="Times New Roman" pitchFamily="18" charset="0"/>
                <a:ea typeface="宋体" pitchFamily="2" charset="-122"/>
              </a:defRPr>
            </a:lvl8pPr>
            <a:lvl9pPr marL="3886200" indent="-228600" defTabSz="857250" fontAlgn="base">
              <a:spcBef>
                <a:spcPct val="0"/>
              </a:spcBef>
              <a:spcAft>
                <a:spcPct val="0"/>
              </a:spcAft>
              <a:defRPr sz="2300">
                <a:solidFill>
                  <a:schemeClr val="tx1"/>
                </a:solidFill>
                <a:latin typeface="Times New Roman" pitchFamily="18" charset="0"/>
                <a:ea typeface="宋体" pitchFamily="2" charset="-122"/>
              </a:defRPr>
            </a:lvl9pPr>
          </a:lstStyle>
          <a:p>
            <a:pPr>
              <a:lnSpc>
                <a:spcPct val="90000"/>
              </a:lnSpc>
            </a:pPr>
            <a:r>
              <a:rPr kumimoji="1" lang="en-US" altLang="zh-CN" sz="2064" b="1">
                <a:solidFill>
                  <a:schemeClr val="bg1"/>
                </a:solidFill>
                <a:ea typeface="仿宋_GB2312" pitchFamily="49" charset="-122"/>
              </a:rPr>
              <a:t>enter a sentence:</a:t>
            </a:r>
          </a:p>
          <a:p>
            <a:pPr>
              <a:lnSpc>
                <a:spcPct val="90000"/>
              </a:lnSpc>
            </a:pPr>
            <a:r>
              <a:rPr kumimoji="1" lang="en-US" altLang="zh-CN" sz="2064" b="1">
                <a:solidFill>
                  <a:schemeClr val="bg1"/>
                </a:solidFill>
                <a:ea typeface="仿宋_GB2312" pitchFamily="49" charset="-122"/>
              </a:rPr>
              <a:t>I study C++ very hard.↙</a:t>
            </a:r>
          </a:p>
          <a:p>
            <a:pPr>
              <a:lnSpc>
                <a:spcPct val="90000"/>
              </a:lnSpc>
            </a:pPr>
            <a:r>
              <a:rPr kumimoji="1" lang="en-US" altLang="zh-CN" sz="2064" b="1">
                <a:solidFill>
                  <a:schemeClr val="bg1"/>
                </a:solidFill>
                <a:ea typeface="仿宋_GB2312" pitchFamily="49" charset="-122"/>
              </a:rPr>
              <a:t>I study </a:t>
            </a:r>
          </a:p>
        </p:txBody>
      </p:sp>
      <p:sp>
        <p:nvSpPr>
          <p:cNvPr id="739340" name="Rectangle 7"/>
          <p:cNvSpPr>
            <a:spLocks noGrp="1" noChangeArrowheads="1"/>
          </p:cNvSpPr>
          <p:nvPr>
            <p:ph type="title"/>
          </p:nvPr>
        </p:nvSpPr>
        <p:spPr/>
        <p:txBody>
          <a:bodyPr/>
          <a:lstStyle/>
          <a:p>
            <a:pPr eaLnBrk="1" hangingPunct="1"/>
            <a:r>
              <a:rPr lang="zh-CN" altLang="en-US"/>
              <a:t>(3) 有3个参数的</a:t>
            </a:r>
            <a:r>
              <a:rPr lang="en-US" altLang="zh-CN"/>
              <a:t>get</a:t>
            </a:r>
            <a:r>
              <a:rPr lang="zh-CN" altLang="en-US"/>
              <a:t>函数</a:t>
            </a:r>
          </a:p>
        </p:txBody>
      </p:sp>
    </p:spTree>
    <p:extLst>
      <p:ext uri="{BB962C8B-B14F-4D97-AF65-F5344CB8AC3E}">
        <p14:creationId xmlns:p14="http://schemas.microsoft.com/office/powerpoint/2010/main" val="2015081212"/>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8817" name="灯片编号占位符 3"/>
          <p:cNvSpPr>
            <a:spLocks noGrp="1"/>
          </p:cNvSpPr>
          <p:nvPr>
            <p:ph type="sldNum" sz="quarter" idx="10"/>
          </p:nvPr>
        </p:nvSpPr>
        <p:spPr bwMode="auto">
          <a:xfrm>
            <a:off x="9120300" y="17463"/>
            <a:ext cx="2400190" cy="431800"/>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6402" tIns="43201" rIns="86402" bIns="43201" numCol="1" anchor="t" anchorCtr="0" compatLnSpc="1">
            <a:prstTxWarp prst="textNoShape">
              <a:avLst/>
            </a:prstTxWarp>
          </a:bodyPr>
          <a:lstStyle>
            <a:defPPr>
              <a:defRPr lang="en-US"/>
            </a:defPPr>
            <a:lvl1pPr algn="r" rtl="0" fontAlgn="base">
              <a:spcBef>
                <a:spcPct val="0"/>
              </a:spcBef>
              <a:spcAft>
                <a:spcPct val="0"/>
              </a:spcAft>
              <a:defRPr kumimoji="1" sz="1100" i="1" kern="1200">
                <a:solidFill>
                  <a:schemeClr val="bg1"/>
                </a:solidFill>
                <a:latin typeface="Times New Roman" pitchFamily="18" charset="0"/>
                <a:ea typeface="宋体" pitchFamily="2" charset="-122"/>
                <a:cs typeface="+mn-cs"/>
              </a:defRPr>
            </a:lvl1pPr>
            <a:lvl2pPr marL="457200" algn="l" rtl="0" fontAlgn="base">
              <a:spcBef>
                <a:spcPct val="0"/>
              </a:spcBef>
              <a:spcAft>
                <a:spcPct val="0"/>
              </a:spcAft>
              <a:defRPr sz="23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3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3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300" kern="1200">
                <a:solidFill>
                  <a:schemeClr val="tx1"/>
                </a:solidFill>
                <a:latin typeface="Times New Roman" pitchFamily="18" charset="0"/>
                <a:ea typeface="宋体" pitchFamily="2" charset="-122"/>
                <a:cs typeface="+mn-cs"/>
              </a:defRPr>
            </a:lvl5pPr>
            <a:lvl6pPr marL="2286000" algn="l" defTabSz="914400" rtl="0" eaLnBrk="1" latinLnBrk="0" hangingPunct="1">
              <a:defRPr sz="2300" kern="1200">
                <a:solidFill>
                  <a:schemeClr val="tx1"/>
                </a:solidFill>
                <a:latin typeface="Times New Roman" pitchFamily="18" charset="0"/>
                <a:ea typeface="宋体" pitchFamily="2" charset="-122"/>
                <a:cs typeface="+mn-cs"/>
              </a:defRPr>
            </a:lvl6pPr>
            <a:lvl7pPr marL="2743200" algn="l" defTabSz="914400" rtl="0" eaLnBrk="1" latinLnBrk="0" hangingPunct="1">
              <a:defRPr sz="2300" kern="1200">
                <a:solidFill>
                  <a:schemeClr val="tx1"/>
                </a:solidFill>
                <a:latin typeface="Times New Roman" pitchFamily="18" charset="0"/>
                <a:ea typeface="宋体" pitchFamily="2" charset="-122"/>
                <a:cs typeface="+mn-cs"/>
              </a:defRPr>
            </a:lvl7pPr>
            <a:lvl8pPr marL="3200400" algn="l" defTabSz="914400" rtl="0" eaLnBrk="1" latinLnBrk="0" hangingPunct="1">
              <a:defRPr sz="2300" kern="1200">
                <a:solidFill>
                  <a:schemeClr val="tx1"/>
                </a:solidFill>
                <a:latin typeface="Times New Roman" pitchFamily="18" charset="0"/>
                <a:ea typeface="宋体" pitchFamily="2" charset="-122"/>
                <a:cs typeface="+mn-cs"/>
              </a:defRPr>
            </a:lvl8pPr>
            <a:lvl9pPr marL="3657600" algn="l" defTabSz="914400" rtl="0" eaLnBrk="1" latinLnBrk="0" hangingPunct="1">
              <a:defRPr sz="2300" kern="1200">
                <a:solidFill>
                  <a:schemeClr val="tx1"/>
                </a:solidFill>
                <a:latin typeface="Times New Roman" pitchFamily="18" charset="0"/>
                <a:ea typeface="宋体" pitchFamily="2" charset="-122"/>
                <a:cs typeface="+mn-cs"/>
              </a:defRPr>
            </a:lvl9pPr>
          </a:lstStyle>
          <a:p>
            <a:fld id="{E9594E6D-784E-442F-A3E3-F1A365275FB3}" type="slidenum">
              <a:rPr lang="zh-CN" altLang="en-US" smtClean="0"/>
              <a:pPr/>
              <a:t>333</a:t>
            </a:fld>
            <a:endParaRPr lang="en-US" altLang="zh-CN" sz="873">
              <a:solidFill>
                <a:schemeClr val="bg1"/>
              </a:solidFill>
            </a:endParaRPr>
          </a:p>
        </p:txBody>
      </p:sp>
      <p:sp>
        <p:nvSpPr>
          <p:cNvPr id="1058818" name="Rectangle 4"/>
          <p:cNvSpPr>
            <a:spLocks noGrp="1" noChangeArrowheads="1"/>
          </p:cNvSpPr>
          <p:nvPr>
            <p:ph type="title"/>
          </p:nvPr>
        </p:nvSpPr>
        <p:spPr>
          <a:xfrm>
            <a:off x="1142844" y="857291"/>
            <a:ext cx="6453847" cy="457389"/>
          </a:xfrm>
        </p:spPr>
        <p:txBody>
          <a:bodyPr/>
          <a:lstStyle/>
          <a:p>
            <a:pPr eaLnBrk="1" hangingPunct="1"/>
            <a:r>
              <a:rPr lang="zh-CN" altLang="en-US" dirty="0"/>
              <a:t>2. 用成员函数</a:t>
            </a:r>
            <a:r>
              <a:rPr lang="en-US" altLang="zh-CN" dirty="0" err="1"/>
              <a:t>getline</a:t>
            </a:r>
            <a:r>
              <a:rPr lang="zh-CN" altLang="en-US" dirty="0"/>
              <a:t>函数读入一行字符</a:t>
            </a:r>
          </a:p>
        </p:txBody>
      </p:sp>
      <p:sp>
        <p:nvSpPr>
          <p:cNvPr id="741381" name="Rectangle 5"/>
          <p:cNvSpPr>
            <a:spLocks noGrp="1" noChangeArrowheads="1"/>
          </p:cNvSpPr>
          <p:nvPr>
            <p:ph type="body" idx="1"/>
          </p:nvPr>
        </p:nvSpPr>
        <p:spPr>
          <a:xfrm>
            <a:off x="1542272" y="1486043"/>
            <a:ext cx="6205622" cy="3885916"/>
          </a:xfrm>
        </p:spPr>
        <p:txBody>
          <a:bodyPr/>
          <a:lstStyle/>
          <a:p>
            <a:pPr eaLnBrk="1" hangingPunct="1"/>
            <a:r>
              <a:rPr lang="zh-CN" altLang="en-US" sz="2381">
                <a:solidFill>
                  <a:srgbClr val="CC3300"/>
                </a:solidFill>
                <a:ea typeface="黑体" pitchFamily="49" charset="-122"/>
              </a:rPr>
              <a:t>作用</a:t>
            </a:r>
            <a:r>
              <a:rPr lang="zh-CN" altLang="en-US" sz="2381"/>
              <a:t>：从输入流中读取</a:t>
            </a:r>
            <a:r>
              <a:rPr lang="zh-CN" altLang="en-US" sz="2381">
                <a:solidFill>
                  <a:srgbClr val="FF0000"/>
                </a:solidFill>
              </a:rPr>
              <a:t>一行</a:t>
            </a:r>
            <a:r>
              <a:rPr lang="zh-CN" altLang="en-US" sz="2381"/>
              <a:t>字符。</a:t>
            </a:r>
          </a:p>
          <a:p>
            <a:pPr eaLnBrk="1" hangingPunct="1"/>
            <a:r>
              <a:rPr lang="zh-CN" altLang="en-US" sz="2381">
                <a:solidFill>
                  <a:srgbClr val="CC3300"/>
                </a:solidFill>
                <a:ea typeface="黑体" pitchFamily="49" charset="-122"/>
              </a:rPr>
              <a:t>用法</a:t>
            </a:r>
            <a:r>
              <a:rPr lang="zh-CN" altLang="en-US" sz="2381"/>
              <a:t>：与带3个参数的</a:t>
            </a:r>
            <a:r>
              <a:rPr lang="en-US" altLang="zh-CN" sz="2381"/>
              <a:t>get</a:t>
            </a:r>
            <a:r>
              <a:rPr lang="zh-CN" altLang="en-US" sz="2381"/>
              <a:t>函数类似。</a:t>
            </a:r>
          </a:p>
          <a:p>
            <a:pPr lvl="1" eaLnBrk="1" hangingPunct="1">
              <a:buFont typeface="Wingdings" pitchFamily="2" charset="2"/>
              <a:buNone/>
            </a:pPr>
            <a:r>
              <a:rPr lang="en-US" altLang="zh-CN" sz="2381">
                <a:solidFill>
                  <a:srgbClr val="006600"/>
                </a:solidFill>
                <a:ea typeface="黑体" pitchFamily="49" charset="-122"/>
              </a:rPr>
              <a:t>cin.getline(</a:t>
            </a:r>
            <a:r>
              <a:rPr lang="zh-CN" altLang="en-US" sz="2381">
                <a:solidFill>
                  <a:srgbClr val="006600"/>
                </a:solidFill>
                <a:ea typeface="黑体" pitchFamily="49" charset="-122"/>
              </a:rPr>
              <a:t>字符数组(或字符指针)，字符个数</a:t>
            </a:r>
            <a:r>
              <a:rPr lang="en-US" altLang="zh-CN" sz="2381">
                <a:solidFill>
                  <a:srgbClr val="006600"/>
                </a:solidFill>
                <a:ea typeface="黑体" pitchFamily="49" charset="-122"/>
              </a:rPr>
              <a:t>n，</a:t>
            </a:r>
            <a:r>
              <a:rPr lang="zh-CN" altLang="en-US" sz="2381">
                <a:solidFill>
                  <a:srgbClr val="006600"/>
                </a:solidFill>
                <a:ea typeface="黑体" pitchFamily="49" charset="-122"/>
              </a:rPr>
              <a:t>终止标志字符)</a:t>
            </a:r>
          </a:p>
        </p:txBody>
      </p:sp>
    </p:spTree>
    <p:extLst>
      <p:ext uri="{BB962C8B-B14F-4D97-AF65-F5344CB8AC3E}">
        <p14:creationId xmlns:p14="http://schemas.microsoft.com/office/powerpoint/2010/main" val="3204728488"/>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0865" name="灯片编号占位符 3"/>
          <p:cNvSpPr>
            <a:spLocks noGrp="1"/>
          </p:cNvSpPr>
          <p:nvPr>
            <p:ph type="sldNum" sz="quarter" idx="10"/>
          </p:nvPr>
        </p:nvSpPr>
        <p:spPr bwMode="auto">
          <a:xfrm>
            <a:off x="9120300" y="17463"/>
            <a:ext cx="2400190" cy="431800"/>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6402" tIns="43201" rIns="86402" bIns="43201" numCol="1" anchor="t" anchorCtr="0" compatLnSpc="1">
            <a:prstTxWarp prst="textNoShape">
              <a:avLst/>
            </a:prstTxWarp>
          </a:bodyPr>
          <a:lstStyle>
            <a:defPPr>
              <a:defRPr lang="en-US"/>
            </a:defPPr>
            <a:lvl1pPr algn="r" rtl="0" fontAlgn="base">
              <a:spcBef>
                <a:spcPct val="0"/>
              </a:spcBef>
              <a:spcAft>
                <a:spcPct val="0"/>
              </a:spcAft>
              <a:defRPr kumimoji="1" sz="1100" i="1" kern="1200">
                <a:solidFill>
                  <a:schemeClr val="bg1"/>
                </a:solidFill>
                <a:latin typeface="Times New Roman" pitchFamily="18" charset="0"/>
                <a:ea typeface="宋体" pitchFamily="2" charset="-122"/>
                <a:cs typeface="+mn-cs"/>
              </a:defRPr>
            </a:lvl1pPr>
            <a:lvl2pPr marL="457200" algn="l" rtl="0" fontAlgn="base">
              <a:spcBef>
                <a:spcPct val="0"/>
              </a:spcBef>
              <a:spcAft>
                <a:spcPct val="0"/>
              </a:spcAft>
              <a:defRPr sz="23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3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3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300" kern="1200">
                <a:solidFill>
                  <a:schemeClr val="tx1"/>
                </a:solidFill>
                <a:latin typeface="Times New Roman" pitchFamily="18" charset="0"/>
                <a:ea typeface="宋体" pitchFamily="2" charset="-122"/>
                <a:cs typeface="+mn-cs"/>
              </a:defRPr>
            </a:lvl5pPr>
            <a:lvl6pPr marL="2286000" algn="l" defTabSz="914400" rtl="0" eaLnBrk="1" latinLnBrk="0" hangingPunct="1">
              <a:defRPr sz="2300" kern="1200">
                <a:solidFill>
                  <a:schemeClr val="tx1"/>
                </a:solidFill>
                <a:latin typeface="Times New Roman" pitchFamily="18" charset="0"/>
                <a:ea typeface="宋体" pitchFamily="2" charset="-122"/>
                <a:cs typeface="+mn-cs"/>
              </a:defRPr>
            </a:lvl6pPr>
            <a:lvl7pPr marL="2743200" algn="l" defTabSz="914400" rtl="0" eaLnBrk="1" latinLnBrk="0" hangingPunct="1">
              <a:defRPr sz="2300" kern="1200">
                <a:solidFill>
                  <a:schemeClr val="tx1"/>
                </a:solidFill>
                <a:latin typeface="Times New Roman" pitchFamily="18" charset="0"/>
                <a:ea typeface="宋体" pitchFamily="2" charset="-122"/>
                <a:cs typeface="+mn-cs"/>
              </a:defRPr>
            </a:lvl7pPr>
            <a:lvl8pPr marL="3200400" algn="l" defTabSz="914400" rtl="0" eaLnBrk="1" latinLnBrk="0" hangingPunct="1">
              <a:defRPr sz="2300" kern="1200">
                <a:solidFill>
                  <a:schemeClr val="tx1"/>
                </a:solidFill>
                <a:latin typeface="Times New Roman" pitchFamily="18" charset="0"/>
                <a:ea typeface="宋体" pitchFamily="2" charset="-122"/>
                <a:cs typeface="+mn-cs"/>
              </a:defRPr>
            </a:lvl8pPr>
            <a:lvl9pPr marL="3657600" algn="l" defTabSz="914400" rtl="0" eaLnBrk="1" latinLnBrk="0" hangingPunct="1">
              <a:defRPr sz="2300" kern="1200">
                <a:solidFill>
                  <a:schemeClr val="tx1"/>
                </a:solidFill>
                <a:latin typeface="Times New Roman" pitchFamily="18" charset="0"/>
                <a:ea typeface="宋体" pitchFamily="2" charset="-122"/>
                <a:cs typeface="+mn-cs"/>
              </a:defRPr>
            </a:lvl9pPr>
          </a:lstStyle>
          <a:p>
            <a:fld id="{E9594E6D-784E-442F-A3E3-F1A365275FB3}" type="slidenum">
              <a:rPr lang="zh-CN" altLang="en-US" smtClean="0"/>
              <a:pPr/>
              <a:t>334</a:t>
            </a:fld>
            <a:endParaRPr lang="en-US" altLang="zh-CN" sz="873">
              <a:solidFill>
                <a:schemeClr val="bg1"/>
              </a:solidFill>
            </a:endParaRPr>
          </a:p>
        </p:txBody>
      </p:sp>
      <p:sp>
        <p:nvSpPr>
          <p:cNvPr id="1060866" name="Rectangle 2"/>
          <p:cNvSpPr>
            <a:spLocks noGrp="1" noChangeArrowheads="1"/>
          </p:cNvSpPr>
          <p:nvPr>
            <p:ph type="title"/>
          </p:nvPr>
        </p:nvSpPr>
        <p:spPr>
          <a:xfrm>
            <a:off x="1142844" y="971224"/>
            <a:ext cx="6238383" cy="457389"/>
          </a:xfrm>
        </p:spPr>
        <p:txBody>
          <a:bodyPr/>
          <a:lstStyle/>
          <a:p>
            <a:pPr eaLnBrk="1" hangingPunct="1"/>
            <a:r>
              <a:rPr lang="zh-CN" altLang="en-US" dirty="0"/>
              <a:t>例13.7 用</a:t>
            </a:r>
            <a:r>
              <a:rPr lang="en-US" altLang="zh-CN" dirty="0" err="1"/>
              <a:t>getline</a:t>
            </a:r>
            <a:r>
              <a:rPr lang="zh-CN" altLang="en-US" dirty="0"/>
              <a:t>函数读入一行字符</a:t>
            </a:r>
          </a:p>
        </p:txBody>
      </p:sp>
      <p:sp>
        <p:nvSpPr>
          <p:cNvPr id="1060867" name="Rectangle 3"/>
          <p:cNvSpPr>
            <a:spLocks noGrp="1" noChangeArrowheads="1"/>
          </p:cNvSpPr>
          <p:nvPr>
            <p:ph type="body" idx="1"/>
          </p:nvPr>
        </p:nvSpPr>
        <p:spPr>
          <a:xfrm>
            <a:off x="1428869" y="1428082"/>
            <a:ext cx="6339184" cy="3486488"/>
          </a:xfrm>
          <a:ln w="38100" cap="flat" cmpd="dbl" algn="ctr">
            <a:solidFill>
              <a:srgbClr val="660033"/>
            </a:solidFill>
            <a:miter lim="800000"/>
          </a:ln>
        </p:spPr>
        <p:txBody>
          <a:bodyPr vert="horz" wrap="square" lIns="51436" tIns="62099" rIns="51436" bIns="25718" numCol="1" anchor="t" anchorCtr="0" compatLnSpc="1">
            <a:prstTxWarp prst="textNoShape">
              <a:avLst/>
            </a:prstTxWarp>
          </a:bodyPr>
          <a:lstStyle/>
          <a:p>
            <a:pPr eaLnBrk="1" hangingPunct="1">
              <a:lnSpc>
                <a:spcPct val="95000"/>
              </a:lnSpc>
              <a:spcBef>
                <a:spcPct val="0"/>
              </a:spcBef>
              <a:buFont typeface="Wingdings" pitchFamily="2" charset="2"/>
              <a:buNone/>
            </a:pPr>
            <a:r>
              <a:rPr lang="en-US" altLang="zh-CN" sz="2222" dirty="0"/>
              <a:t>int main( )</a:t>
            </a:r>
          </a:p>
          <a:p>
            <a:pPr eaLnBrk="1" hangingPunct="1">
              <a:lnSpc>
                <a:spcPct val="95000"/>
              </a:lnSpc>
              <a:spcBef>
                <a:spcPct val="0"/>
              </a:spcBef>
              <a:buFont typeface="Wingdings" pitchFamily="2" charset="2"/>
              <a:buNone/>
            </a:pPr>
            <a:r>
              <a:rPr lang="en-US" altLang="zh-CN" sz="2222" dirty="0"/>
              <a:t>{char </a:t>
            </a:r>
            <a:r>
              <a:rPr lang="en-US" altLang="zh-CN" sz="2222" dirty="0" err="1"/>
              <a:t>ch</a:t>
            </a:r>
            <a:r>
              <a:rPr lang="en-US" altLang="zh-CN" sz="2222" dirty="0"/>
              <a:t>[20];</a:t>
            </a:r>
          </a:p>
          <a:p>
            <a:pPr eaLnBrk="1" hangingPunct="1">
              <a:lnSpc>
                <a:spcPct val="95000"/>
              </a:lnSpc>
              <a:spcBef>
                <a:spcPct val="0"/>
              </a:spcBef>
              <a:buFont typeface="Wingdings" pitchFamily="2" charset="2"/>
              <a:buNone/>
            </a:pPr>
            <a:r>
              <a:rPr lang="en-US" altLang="zh-CN" sz="2222" dirty="0"/>
              <a:t> </a:t>
            </a:r>
            <a:r>
              <a:rPr lang="en-US" altLang="zh-CN" sz="2222" dirty="0" err="1"/>
              <a:t>cout</a:t>
            </a:r>
            <a:r>
              <a:rPr lang="en-US" altLang="zh-CN" sz="2222" dirty="0"/>
              <a:t>&lt;&lt;"enter sentence:"&lt;&lt;</a:t>
            </a:r>
            <a:r>
              <a:rPr lang="en-US" altLang="zh-CN" sz="2222" dirty="0" err="1"/>
              <a:t>endl</a:t>
            </a:r>
            <a:r>
              <a:rPr lang="en-US" altLang="zh-CN" sz="2222" dirty="0"/>
              <a:t>;</a:t>
            </a:r>
          </a:p>
          <a:p>
            <a:pPr eaLnBrk="1" hangingPunct="1">
              <a:lnSpc>
                <a:spcPct val="95000"/>
              </a:lnSpc>
              <a:spcBef>
                <a:spcPct val="0"/>
              </a:spcBef>
              <a:buFont typeface="Wingdings" pitchFamily="2" charset="2"/>
              <a:buNone/>
            </a:pPr>
            <a:r>
              <a:rPr lang="en-US" altLang="zh-CN" sz="2222" dirty="0"/>
              <a:t> </a:t>
            </a:r>
            <a:r>
              <a:rPr lang="en-US" altLang="zh-CN" sz="2222" dirty="0" err="1"/>
              <a:t>cin</a:t>
            </a:r>
            <a:r>
              <a:rPr lang="en-US" altLang="zh-CN" sz="2222" dirty="0"/>
              <a:t>&gt;&gt;</a:t>
            </a:r>
            <a:r>
              <a:rPr lang="en-US" altLang="zh-CN" sz="2222" dirty="0" err="1"/>
              <a:t>ch</a:t>
            </a:r>
            <a:r>
              <a:rPr lang="en-US" altLang="zh-CN" sz="2222" dirty="0"/>
              <a:t>;</a:t>
            </a:r>
          </a:p>
          <a:p>
            <a:pPr eaLnBrk="1" hangingPunct="1">
              <a:lnSpc>
                <a:spcPct val="95000"/>
              </a:lnSpc>
              <a:spcBef>
                <a:spcPct val="0"/>
              </a:spcBef>
              <a:buFont typeface="Wingdings" pitchFamily="2" charset="2"/>
              <a:buNone/>
            </a:pPr>
            <a:r>
              <a:rPr lang="en-US" altLang="zh-CN" sz="2222" dirty="0"/>
              <a:t> </a:t>
            </a:r>
            <a:r>
              <a:rPr lang="en-US" altLang="zh-CN" sz="2222" dirty="0" err="1"/>
              <a:t>cout</a:t>
            </a:r>
            <a:r>
              <a:rPr lang="en-US" altLang="zh-CN" sz="2222" dirty="0"/>
              <a:t>&lt;&lt;"The string read with </a:t>
            </a:r>
            <a:r>
              <a:rPr lang="en-US" altLang="zh-CN" sz="2222" dirty="0" err="1"/>
              <a:t>cin</a:t>
            </a:r>
            <a:r>
              <a:rPr lang="en-US" altLang="zh-CN" sz="2222" dirty="0"/>
              <a:t> is:"&lt;&lt;</a:t>
            </a:r>
            <a:r>
              <a:rPr lang="en-US" altLang="zh-CN" sz="2222" dirty="0" err="1"/>
              <a:t>ch</a:t>
            </a:r>
            <a:r>
              <a:rPr lang="en-US" altLang="zh-CN" sz="2222" dirty="0"/>
              <a:t>&lt;&lt;</a:t>
            </a:r>
            <a:r>
              <a:rPr lang="en-US" altLang="zh-CN" sz="2222" dirty="0" err="1"/>
              <a:t>endl</a:t>
            </a:r>
            <a:r>
              <a:rPr lang="en-US" altLang="zh-CN" sz="2222" dirty="0"/>
              <a:t>;</a:t>
            </a:r>
          </a:p>
          <a:p>
            <a:pPr eaLnBrk="1" hangingPunct="1">
              <a:lnSpc>
                <a:spcPct val="95000"/>
              </a:lnSpc>
              <a:spcBef>
                <a:spcPct val="0"/>
              </a:spcBef>
              <a:buFont typeface="Wingdings" pitchFamily="2" charset="2"/>
              <a:buNone/>
            </a:pPr>
            <a:r>
              <a:rPr lang="en-US" altLang="zh-CN" sz="2222" dirty="0"/>
              <a:t> </a:t>
            </a:r>
            <a:r>
              <a:rPr lang="en-US" altLang="zh-CN" sz="2222" dirty="0" err="1">
                <a:solidFill>
                  <a:srgbClr val="FF0000"/>
                </a:solidFill>
              </a:rPr>
              <a:t>cin.getline</a:t>
            </a:r>
            <a:r>
              <a:rPr lang="en-US" altLang="zh-CN" sz="2222" dirty="0">
                <a:solidFill>
                  <a:srgbClr val="FF0000"/>
                </a:solidFill>
              </a:rPr>
              <a:t>(ch,20,</a:t>
            </a:r>
            <a:r>
              <a:rPr lang="en-US" altLang="zh-CN" sz="2222" dirty="0">
                <a:solidFill>
                  <a:srgbClr val="0000FF"/>
                </a:solidFill>
              </a:rPr>
              <a:t>'/'</a:t>
            </a:r>
            <a:r>
              <a:rPr lang="en-US" altLang="zh-CN" sz="2222" dirty="0">
                <a:solidFill>
                  <a:srgbClr val="FF0000"/>
                </a:solidFill>
              </a:rPr>
              <a:t>);</a:t>
            </a:r>
            <a:r>
              <a:rPr lang="en-US" altLang="zh-CN" sz="2222" dirty="0"/>
              <a:t>  </a:t>
            </a:r>
            <a:r>
              <a:rPr lang="en-US" altLang="zh-CN" sz="2222" dirty="0">
                <a:solidFill>
                  <a:srgbClr val="006600"/>
                </a:solidFill>
              </a:rPr>
              <a:t>//</a:t>
            </a:r>
            <a:r>
              <a:rPr lang="zh-CN" altLang="en-US" sz="2222" dirty="0">
                <a:solidFill>
                  <a:srgbClr val="006600"/>
                </a:solidFill>
              </a:rPr>
              <a:t>读19个字符或遇</a:t>
            </a:r>
            <a:r>
              <a:rPr lang="en-US" altLang="zh-CN" sz="2222" dirty="0">
                <a:solidFill>
                  <a:srgbClr val="006600"/>
                </a:solidFill>
              </a:rPr>
              <a:t>'/'</a:t>
            </a:r>
            <a:r>
              <a:rPr lang="zh-CN" altLang="en-US" sz="2222" dirty="0">
                <a:solidFill>
                  <a:srgbClr val="006600"/>
                </a:solidFill>
              </a:rPr>
              <a:t>结束</a:t>
            </a:r>
          </a:p>
          <a:p>
            <a:pPr eaLnBrk="1" hangingPunct="1">
              <a:lnSpc>
                <a:spcPct val="95000"/>
              </a:lnSpc>
              <a:spcBef>
                <a:spcPct val="0"/>
              </a:spcBef>
              <a:buFont typeface="Wingdings" pitchFamily="2" charset="2"/>
              <a:buNone/>
            </a:pPr>
            <a:r>
              <a:rPr lang="zh-CN" altLang="en-US" sz="2222" dirty="0"/>
              <a:t> </a:t>
            </a:r>
            <a:r>
              <a:rPr lang="en-US" altLang="zh-CN" sz="2222" dirty="0" err="1"/>
              <a:t>cout</a:t>
            </a:r>
            <a:r>
              <a:rPr lang="en-US" altLang="zh-CN" sz="2222" dirty="0"/>
              <a:t>&lt;&lt;"The second part is:"&lt;&lt;</a:t>
            </a:r>
            <a:r>
              <a:rPr lang="en-US" altLang="zh-CN" sz="2222" dirty="0" err="1"/>
              <a:t>ch</a:t>
            </a:r>
            <a:r>
              <a:rPr lang="en-US" altLang="zh-CN" sz="2222" dirty="0"/>
              <a:t>&lt;&lt;</a:t>
            </a:r>
            <a:r>
              <a:rPr lang="en-US" altLang="zh-CN" sz="2222" dirty="0" err="1"/>
              <a:t>endl</a:t>
            </a:r>
            <a:r>
              <a:rPr lang="en-US" altLang="zh-CN" sz="2222" dirty="0"/>
              <a:t>;</a:t>
            </a:r>
          </a:p>
          <a:p>
            <a:pPr eaLnBrk="1" hangingPunct="1">
              <a:lnSpc>
                <a:spcPct val="95000"/>
              </a:lnSpc>
              <a:spcBef>
                <a:spcPct val="0"/>
              </a:spcBef>
              <a:buFont typeface="Wingdings" pitchFamily="2" charset="2"/>
              <a:buNone/>
            </a:pPr>
            <a:r>
              <a:rPr lang="en-US" altLang="zh-CN" sz="2222" dirty="0">
                <a:solidFill>
                  <a:srgbClr val="FF0000"/>
                </a:solidFill>
              </a:rPr>
              <a:t> </a:t>
            </a:r>
            <a:r>
              <a:rPr lang="en-US" altLang="zh-CN" sz="2222" dirty="0" err="1">
                <a:solidFill>
                  <a:srgbClr val="FF0000"/>
                </a:solidFill>
              </a:rPr>
              <a:t>cin.getline</a:t>
            </a:r>
            <a:r>
              <a:rPr lang="en-US" altLang="zh-CN" sz="2222" dirty="0">
                <a:solidFill>
                  <a:srgbClr val="FF0000"/>
                </a:solidFill>
              </a:rPr>
              <a:t>(ch,20);</a:t>
            </a:r>
            <a:r>
              <a:rPr lang="en-US" altLang="zh-CN" sz="2222" dirty="0"/>
              <a:t>     </a:t>
            </a:r>
            <a:r>
              <a:rPr lang="en-US" altLang="zh-CN" sz="2222" dirty="0">
                <a:solidFill>
                  <a:srgbClr val="006600"/>
                </a:solidFill>
              </a:rPr>
              <a:t>//</a:t>
            </a:r>
            <a:r>
              <a:rPr lang="zh-CN" altLang="en-US" sz="2222" dirty="0">
                <a:solidFill>
                  <a:srgbClr val="006600"/>
                </a:solidFill>
              </a:rPr>
              <a:t>读19个字符或遇</a:t>
            </a:r>
            <a:r>
              <a:rPr lang="en-US" altLang="zh-CN" sz="2222" dirty="0">
                <a:solidFill>
                  <a:srgbClr val="006600"/>
                </a:solidFill>
              </a:rPr>
              <a:t>‘\n'</a:t>
            </a:r>
            <a:r>
              <a:rPr lang="zh-CN" altLang="en-US" sz="2222" dirty="0">
                <a:solidFill>
                  <a:srgbClr val="006600"/>
                </a:solidFill>
              </a:rPr>
              <a:t>结束</a:t>
            </a:r>
          </a:p>
          <a:p>
            <a:pPr eaLnBrk="1" hangingPunct="1">
              <a:lnSpc>
                <a:spcPct val="95000"/>
              </a:lnSpc>
              <a:spcBef>
                <a:spcPct val="0"/>
              </a:spcBef>
              <a:buFont typeface="Wingdings" pitchFamily="2" charset="2"/>
              <a:buNone/>
            </a:pPr>
            <a:r>
              <a:rPr lang="zh-CN" altLang="en-US" sz="2222" dirty="0"/>
              <a:t> </a:t>
            </a:r>
            <a:r>
              <a:rPr lang="en-US" altLang="zh-CN" sz="2222" dirty="0" err="1"/>
              <a:t>cout</a:t>
            </a:r>
            <a:r>
              <a:rPr lang="en-US" altLang="zh-CN" sz="2222" dirty="0"/>
              <a:t>&lt;&lt;"The third part is:"&lt;&lt;</a:t>
            </a:r>
            <a:r>
              <a:rPr lang="en-US" altLang="zh-CN" sz="2222" dirty="0" err="1"/>
              <a:t>ch</a:t>
            </a:r>
            <a:r>
              <a:rPr lang="en-US" altLang="zh-CN" sz="2222" dirty="0"/>
              <a:t>&lt;&lt;</a:t>
            </a:r>
            <a:r>
              <a:rPr lang="en-US" altLang="zh-CN" sz="2222" dirty="0" err="1"/>
              <a:t>endl</a:t>
            </a:r>
            <a:r>
              <a:rPr lang="en-US" altLang="zh-CN" sz="2222" dirty="0"/>
              <a:t>;</a:t>
            </a:r>
          </a:p>
          <a:p>
            <a:pPr eaLnBrk="1" hangingPunct="1">
              <a:lnSpc>
                <a:spcPct val="95000"/>
              </a:lnSpc>
              <a:spcBef>
                <a:spcPct val="0"/>
              </a:spcBef>
              <a:buFont typeface="Wingdings" pitchFamily="2" charset="2"/>
              <a:buNone/>
            </a:pPr>
            <a:r>
              <a:rPr lang="en-US" altLang="zh-CN" sz="2222" dirty="0"/>
              <a:t>}</a:t>
            </a:r>
            <a:endParaRPr lang="zh-CN" altLang="en-US" sz="2222" dirty="0"/>
          </a:p>
        </p:txBody>
      </p:sp>
      <p:sp>
        <p:nvSpPr>
          <p:cNvPr id="1060868" name="Text Box 4"/>
          <p:cNvSpPr txBox="1">
            <a:spLocks noChangeArrowheads="1"/>
          </p:cNvSpPr>
          <p:nvPr/>
        </p:nvSpPr>
        <p:spPr bwMode="auto">
          <a:xfrm>
            <a:off x="1982019" y="4972532"/>
            <a:ext cx="4915357" cy="629724"/>
          </a:xfrm>
          <a:prstGeom prst="rect">
            <a:avLst/>
          </a:prstGeom>
          <a:solidFill>
            <a:srgbClr val="CCFF33"/>
          </a:solidFill>
          <a:ln w="9525">
            <a:solidFill>
              <a:srgbClr val="993300"/>
            </a:solidFill>
            <a:miter lim="800000"/>
          </a:ln>
        </p:spPr>
        <p:txBody>
          <a:bodyPr>
            <a:spAutoFit/>
          </a:bodyPr>
          <a:lstStyle>
            <a:lvl1pPr defTabSz="863600">
              <a:defRPr sz="2300">
                <a:solidFill>
                  <a:schemeClr val="tx1"/>
                </a:solidFill>
                <a:latin typeface="Times New Roman" pitchFamily="18" charset="0"/>
                <a:ea typeface="宋体" pitchFamily="2" charset="-122"/>
              </a:defRPr>
            </a:lvl1pPr>
            <a:lvl2pPr marL="742950" indent="-285750" defTabSz="863600">
              <a:defRPr sz="2300">
                <a:solidFill>
                  <a:schemeClr val="tx1"/>
                </a:solidFill>
                <a:latin typeface="Times New Roman" pitchFamily="18" charset="0"/>
                <a:ea typeface="宋体" pitchFamily="2" charset="-122"/>
              </a:defRPr>
            </a:lvl2pPr>
            <a:lvl3pPr marL="1143000" indent="-228600" defTabSz="863600">
              <a:defRPr sz="2300">
                <a:solidFill>
                  <a:schemeClr val="tx1"/>
                </a:solidFill>
                <a:latin typeface="Times New Roman" pitchFamily="18" charset="0"/>
                <a:ea typeface="宋体" pitchFamily="2" charset="-122"/>
              </a:defRPr>
            </a:lvl3pPr>
            <a:lvl4pPr marL="1600200" indent="-228600" defTabSz="863600">
              <a:defRPr sz="2300">
                <a:solidFill>
                  <a:schemeClr val="tx1"/>
                </a:solidFill>
                <a:latin typeface="Times New Roman" pitchFamily="18" charset="0"/>
                <a:ea typeface="宋体" pitchFamily="2" charset="-122"/>
              </a:defRPr>
            </a:lvl4pPr>
            <a:lvl5pPr marL="2057400" indent="-228600" defTabSz="863600">
              <a:defRPr sz="2300">
                <a:solidFill>
                  <a:schemeClr val="tx1"/>
                </a:solidFill>
                <a:latin typeface="Times New Roman" pitchFamily="18" charset="0"/>
                <a:ea typeface="宋体" pitchFamily="2" charset="-122"/>
              </a:defRPr>
            </a:lvl5pPr>
            <a:lvl6pPr marL="2514600" indent="-228600" defTabSz="863600" fontAlgn="base">
              <a:spcBef>
                <a:spcPct val="0"/>
              </a:spcBef>
              <a:spcAft>
                <a:spcPct val="0"/>
              </a:spcAft>
              <a:defRPr sz="2300">
                <a:solidFill>
                  <a:schemeClr val="tx1"/>
                </a:solidFill>
                <a:latin typeface="Times New Roman" pitchFamily="18" charset="0"/>
                <a:ea typeface="宋体" pitchFamily="2" charset="-122"/>
              </a:defRPr>
            </a:lvl6pPr>
            <a:lvl7pPr marL="2971800" indent="-228600" defTabSz="863600" fontAlgn="base">
              <a:spcBef>
                <a:spcPct val="0"/>
              </a:spcBef>
              <a:spcAft>
                <a:spcPct val="0"/>
              </a:spcAft>
              <a:defRPr sz="2300">
                <a:solidFill>
                  <a:schemeClr val="tx1"/>
                </a:solidFill>
                <a:latin typeface="Times New Roman" pitchFamily="18" charset="0"/>
                <a:ea typeface="宋体" pitchFamily="2" charset="-122"/>
              </a:defRPr>
            </a:lvl7pPr>
            <a:lvl8pPr marL="3429000" indent="-228600" defTabSz="863600" fontAlgn="base">
              <a:spcBef>
                <a:spcPct val="0"/>
              </a:spcBef>
              <a:spcAft>
                <a:spcPct val="0"/>
              </a:spcAft>
              <a:defRPr sz="2300">
                <a:solidFill>
                  <a:schemeClr val="tx1"/>
                </a:solidFill>
                <a:latin typeface="Times New Roman" pitchFamily="18" charset="0"/>
                <a:ea typeface="宋体" pitchFamily="2" charset="-122"/>
              </a:defRPr>
            </a:lvl8pPr>
            <a:lvl9pPr marL="3886200" indent="-228600" defTabSz="863600" fontAlgn="base">
              <a:spcBef>
                <a:spcPct val="0"/>
              </a:spcBef>
              <a:spcAft>
                <a:spcPct val="0"/>
              </a:spcAft>
              <a:defRPr sz="2300">
                <a:solidFill>
                  <a:schemeClr val="tx1"/>
                </a:solidFill>
                <a:latin typeface="Times New Roman" pitchFamily="18" charset="0"/>
                <a:ea typeface="宋体" pitchFamily="2" charset="-122"/>
              </a:defRPr>
            </a:lvl9pPr>
          </a:lstStyle>
          <a:p>
            <a:pPr algn="ctr">
              <a:spcBef>
                <a:spcPct val="50000"/>
              </a:spcBef>
            </a:pPr>
            <a:r>
              <a:rPr lang="en-US" altLang="zh-CN" sz="3492" b="1">
                <a:solidFill>
                  <a:srgbClr val="FF0000"/>
                </a:solidFill>
                <a:ea typeface="黑体" pitchFamily="49" charset="-122"/>
              </a:rPr>
              <a:t>cin  </a:t>
            </a:r>
            <a:r>
              <a:rPr lang="en-US" altLang="zh-CN" sz="3492" b="1">
                <a:solidFill>
                  <a:schemeClr val="accent2"/>
                </a:solidFill>
                <a:ea typeface="黑体" pitchFamily="49" charset="-122"/>
              </a:rPr>
              <a:t>PK</a:t>
            </a:r>
            <a:r>
              <a:rPr lang="en-US" altLang="zh-CN" sz="3492" b="1">
                <a:solidFill>
                  <a:srgbClr val="FF0000"/>
                </a:solidFill>
                <a:ea typeface="黑体" pitchFamily="49" charset="-122"/>
              </a:rPr>
              <a:t>     cin.getline( )</a:t>
            </a:r>
          </a:p>
        </p:txBody>
      </p:sp>
    </p:spTree>
    <p:extLst>
      <p:ext uri="{BB962C8B-B14F-4D97-AF65-F5344CB8AC3E}">
        <p14:creationId xmlns:p14="http://schemas.microsoft.com/office/powerpoint/2010/main" val="1366966298"/>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1889" name="灯片编号占位符 3"/>
          <p:cNvSpPr>
            <a:spLocks noGrp="1"/>
          </p:cNvSpPr>
          <p:nvPr>
            <p:ph type="sldNum" sz="quarter" idx="10"/>
          </p:nvPr>
        </p:nvSpPr>
        <p:spPr bwMode="auto">
          <a:xfrm>
            <a:off x="9120300" y="17463"/>
            <a:ext cx="2400190" cy="431800"/>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6402" tIns="43201" rIns="86402" bIns="43201" numCol="1" anchor="t" anchorCtr="0" compatLnSpc="1">
            <a:prstTxWarp prst="textNoShape">
              <a:avLst/>
            </a:prstTxWarp>
          </a:bodyPr>
          <a:lstStyle>
            <a:defPPr>
              <a:defRPr lang="en-US"/>
            </a:defPPr>
            <a:lvl1pPr algn="r" rtl="0" fontAlgn="base">
              <a:spcBef>
                <a:spcPct val="0"/>
              </a:spcBef>
              <a:spcAft>
                <a:spcPct val="0"/>
              </a:spcAft>
              <a:defRPr kumimoji="1" sz="1100" i="1" kern="1200">
                <a:solidFill>
                  <a:schemeClr val="bg1"/>
                </a:solidFill>
                <a:latin typeface="Times New Roman" pitchFamily="18" charset="0"/>
                <a:ea typeface="宋体" pitchFamily="2" charset="-122"/>
                <a:cs typeface="+mn-cs"/>
              </a:defRPr>
            </a:lvl1pPr>
            <a:lvl2pPr marL="457200" algn="l" rtl="0" fontAlgn="base">
              <a:spcBef>
                <a:spcPct val="0"/>
              </a:spcBef>
              <a:spcAft>
                <a:spcPct val="0"/>
              </a:spcAft>
              <a:defRPr sz="23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3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3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300" kern="1200">
                <a:solidFill>
                  <a:schemeClr val="tx1"/>
                </a:solidFill>
                <a:latin typeface="Times New Roman" pitchFamily="18" charset="0"/>
                <a:ea typeface="宋体" pitchFamily="2" charset="-122"/>
                <a:cs typeface="+mn-cs"/>
              </a:defRPr>
            </a:lvl5pPr>
            <a:lvl6pPr marL="2286000" algn="l" defTabSz="914400" rtl="0" eaLnBrk="1" latinLnBrk="0" hangingPunct="1">
              <a:defRPr sz="2300" kern="1200">
                <a:solidFill>
                  <a:schemeClr val="tx1"/>
                </a:solidFill>
                <a:latin typeface="Times New Roman" pitchFamily="18" charset="0"/>
                <a:ea typeface="宋体" pitchFamily="2" charset="-122"/>
                <a:cs typeface="+mn-cs"/>
              </a:defRPr>
            </a:lvl6pPr>
            <a:lvl7pPr marL="2743200" algn="l" defTabSz="914400" rtl="0" eaLnBrk="1" latinLnBrk="0" hangingPunct="1">
              <a:defRPr sz="2300" kern="1200">
                <a:solidFill>
                  <a:schemeClr val="tx1"/>
                </a:solidFill>
                <a:latin typeface="Times New Roman" pitchFamily="18" charset="0"/>
                <a:ea typeface="宋体" pitchFamily="2" charset="-122"/>
                <a:cs typeface="+mn-cs"/>
              </a:defRPr>
            </a:lvl7pPr>
            <a:lvl8pPr marL="3200400" algn="l" defTabSz="914400" rtl="0" eaLnBrk="1" latinLnBrk="0" hangingPunct="1">
              <a:defRPr sz="2300" kern="1200">
                <a:solidFill>
                  <a:schemeClr val="tx1"/>
                </a:solidFill>
                <a:latin typeface="Times New Roman" pitchFamily="18" charset="0"/>
                <a:ea typeface="宋体" pitchFamily="2" charset="-122"/>
                <a:cs typeface="+mn-cs"/>
              </a:defRPr>
            </a:lvl8pPr>
            <a:lvl9pPr marL="3657600" algn="l" defTabSz="914400" rtl="0" eaLnBrk="1" latinLnBrk="0" hangingPunct="1">
              <a:defRPr sz="2300" kern="1200">
                <a:solidFill>
                  <a:schemeClr val="tx1"/>
                </a:solidFill>
                <a:latin typeface="Times New Roman" pitchFamily="18" charset="0"/>
                <a:ea typeface="宋体" pitchFamily="2" charset="-122"/>
                <a:cs typeface="+mn-cs"/>
              </a:defRPr>
            </a:lvl9pPr>
          </a:lstStyle>
          <a:p>
            <a:fld id="{E9594E6D-784E-442F-A3E3-F1A365275FB3}" type="slidenum">
              <a:rPr lang="zh-CN" altLang="en-US" smtClean="0"/>
              <a:pPr/>
              <a:t>335</a:t>
            </a:fld>
            <a:endParaRPr lang="en-US" altLang="zh-CN" sz="873">
              <a:solidFill>
                <a:schemeClr val="bg1"/>
              </a:solidFill>
            </a:endParaRPr>
          </a:p>
        </p:txBody>
      </p:sp>
      <p:sp>
        <p:nvSpPr>
          <p:cNvPr id="1061890" name="Rectangle 4"/>
          <p:cNvSpPr>
            <a:spLocks noGrp="1" noChangeArrowheads="1"/>
          </p:cNvSpPr>
          <p:nvPr>
            <p:ph type="title"/>
          </p:nvPr>
        </p:nvSpPr>
        <p:spPr>
          <a:xfrm>
            <a:off x="1199919" y="1085532"/>
            <a:ext cx="6181308" cy="457389"/>
          </a:xfrm>
        </p:spPr>
        <p:txBody>
          <a:bodyPr/>
          <a:lstStyle/>
          <a:p>
            <a:pPr eaLnBrk="1" hangingPunct="1"/>
            <a:r>
              <a:rPr lang="zh-CN" altLang="en-US" dirty="0"/>
              <a:t>13.3.3 </a:t>
            </a:r>
            <a:r>
              <a:rPr lang="en-US" altLang="zh-CN" dirty="0" err="1"/>
              <a:t>istream</a:t>
            </a:r>
            <a:r>
              <a:rPr lang="zh-CN" altLang="en-US" dirty="0"/>
              <a:t>类的其他成员函数</a:t>
            </a:r>
          </a:p>
        </p:txBody>
      </p:sp>
      <p:sp>
        <p:nvSpPr>
          <p:cNvPr id="768005" name="Rectangle 5"/>
          <p:cNvSpPr>
            <a:spLocks noGrp="1" noChangeArrowheads="1"/>
          </p:cNvSpPr>
          <p:nvPr>
            <p:ph type="body" idx="1"/>
          </p:nvPr>
        </p:nvSpPr>
        <p:spPr/>
        <p:txBody>
          <a:bodyPr/>
          <a:lstStyle/>
          <a:p>
            <a:pPr eaLnBrk="1" hangingPunct="1">
              <a:lnSpc>
                <a:spcPct val="95000"/>
              </a:lnSpc>
              <a:buFont typeface="Wingdings" pitchFamily="2" charset="2"/>
              <a:buNone/>
            </a:pPr>
            <a:r>
              <a:rPr lang="zh-CN" altLang="en-US" sz="2222">
                <a:solidFill>
                  <a:srgbClr val="CC3300"/>
                </a:solidFill>
                <a:ea typeface="黑体" pitchFamily="49" charset="-122"/>
              </a:rPr>
              <a:t>1. </a:t>
            </a:r>
            <a:r>
              <a:rPr lang="en-US" altLang="zh-CN" sz="2222">
                <a:solidFill>
                  <a:srgbClr val="CC3300"/>
                </a:solidFill>
                <a:ea typeface="黑体" pitchFamily="49" charset="-122"/>
              </a:rPr>
              <a:t>eof </a:t>
            </a:r>
            <a:r>
              <a:rPr lang="zh-CN" altLang="en-US" sz="2222">
                <a:solidFill>
                  <a:srgbClr val="CC3300"/>
                </a:solidFill>
                <a:ea typeface="黑体" pitchFamily="49" charset="-122"/>
              </a:rPr>
              <a:t>函数</a:t>
            </a:r>
          </a:p>
          <a:p>
            <a:pPr eaLnBrk="1" hangingPunct="1">
              <a:lnSpc>
                <a:spcPct val="95000"/>
              </a:lnSpc>
            </a:pPr>
            <a:r>
              <a:rPr lang="zh-CN" altLang="en-US" sz="2222">
                <a:solidFill>
                  <a:srgbClr val="CC3300"/>
                </a:solidFill>
                <a:ea typeface="黑体" pitchFamily="49" charset="-122"/>
              </a:rPr>
              <a:t>调用形式：</a:t>
            </a:r>
            <a:r>
              <a:rPr lang="en-US" altLang="zh-CN" sz="2222"/>
              <a:t>cin.eof( );</a:t>
            </a:r>
            <a:endParaRPr lang="zh-CN" altLang="en-US" sz="2222"/>
          </a:p>
          <a:p>
            <a:pPr eaLnBrk="1" hangingPunct="1">
              <a:lnSpc>
                <a:spcPct val="95000"/>
              </a:lnSpc>
            </a:pPr>
            <a:r>
              <a:rPr lang="zh-CN" altLang="en-US" sz="2222"/>
              <a:t>如果到达文件末尾(遇文件结束符)，函数值为非</a:t>
            </a:r>
            <a:r>
              <a:rPr lang="en-US" altLang="zh-CN" sz="2222"/>
              <a:t>0(</a:t>
            </a:r>
            <a:r>
              <a:rPr lang="zh-CN" altLang="en-US" sz="2222"/>
              <a:t>真)，否则为0(假)。</a:t>
            </a:r>
          </a:p>
          <a:p>
            <a:pPr eaLnBrk="1" hangingPunct="1">
              <a:lnSpc>
                <a:spcPct val="95000"/>
              </a:lnSpc>
              <a:buFont typeface="Wingdings" pitchFamily="2" charset="2"/>
              <a:buNone/>
            </a:pPr>
            <a:r>
              <a:rPr lang="zh-CN" altLang="en-US" sz="2222">
                <a:solidFill>
                  <a:srgbClr val="CC3300"/>
                </a:solidFill>
                <a:ea typeface="黑体" pitchFamily="49" charset="-122"/>
              </a:rPr>
              <a:t>2. </a:t>
            </a:r>
            <a:r>
              <a:rPr lang="en-US" altLang="zh-CN" sz="2222">
                <a:solidFill>
                  <a:srgbClr val="CC3300"/>
                </a:solidFill>
                <a:ea typeface="黑体" pitchFamily="49" charset="-122"/>
              </a:rPr>
              <a:t>peek</a:t>
            </a:r>
            <a:r>
              <a:rPr lang="zh-CN" altLang="en-US" sz="2222">
                <a:solidFill>
                  <a:srgbClr val="CC3300"/>
                </a:solidFill>
                <a:ea typeface="黑体" pitchFamily="49" charset="-122"/>
              </a:rPr>
              <a:t>函数</a:t>
            </a:r>
          </a:p>
          <a:p>
            <a:pPr eaLnBrk="1" hangingPunct="1">
              <a:lnSpc>
                <a:spcPct val="95000"/>
              </a:lnSpc>
            </a:pPr>
            <a:r>
              <a:rPr lang="zh-CN" altLang="en-US" sz="2222">
                <a:solidFill>
                  <a:srgbClr val="CC3300"/>
                </a:solidFill>
                <a:ea typeface="黑体" pitchFamily="49" charset="-122"/>
              </a:rPr>
              <a:t>作用</a:t>
            </a:r>
            <a:r>
              <a:rPr lang="zh-CN" altLang="en-US" sz="2222"/>
              <a:t>：观测</a:t>
            </a:r>
            <a:r>
              <a:rPr lang="zh-CN" altLang="en-US" sz="2222">
                <a:solidFill>
                  <a:srgbClr val="FF0000"/>
                </a:solidFill>
              </a:rPr>
              <a:t>下一个字符</a:t>
            </a:r>
            <a:r>
              <a:rPr lang="zh-CN" altLang="en-US" sz="2222"/>
              <a:t>。</a:t>
            </a:r>
          </a:p>
          <a:p>
            <a:pPr eaLnBrk="1" hangingPunct="1">
              <a:lnSpc>
                <a:spcPct val="95000"/>
              </a:lnSpc>
            </a:pPr>
            <a:r>
              <a:rPr lang="zh-CN" altLang="en-US" sz="2222">
                <a:solidFill>
                  <a:srgbClr val="CC3300"/>
                </a:solidFill>
                <a:ea typeface="黑体" pitchFamily="49" charset="-122"/>
              </a:rPr>
              <a:t>调用形式：</a:t>
            </a:r>
            <a:r>
              <a:rPr lang="en-US" altLang="zh-CN" sz="2222"/>
              <a:t>cin.peek( );</a:t>
            </a:r>
          </a:p>
          <a:p>
            <a:pPr eaLnBrk="1" hangingPunct="1">
              <a:lnSpc>
                <a:spcPct val="95000"/>
              </a:lnSpc>
            </a:pPr>
            <a:r>
              <a:rPr lang="zh-CN" altLang="en-US" sz="2222">
                <a:solidFill>
                  <a:srgbClr val="CC3300"/>
                </a:solidFill>
                <a:ea typeface="黑体" pitchFamily="49" charset="-122"/>
              </a:rPr>
              <a:t>注意</a:t>
            </a:r>
            <a:r>
              <a:rPr lang="zh-CN" altLang="en-US" sz="2222"/>
              <a:t>：只是观测，指针位置不变。</a:t>
            </a:r>
          </a:p>
        </p:txBody>
      </p:sp>
    </p:spTree>
    <p:extLst>
      <p:ext uri="{BB962C8B-B14F-4D97-AF65-F5344CB8AC3E}">
        <p14:creationId xmlns:p14="http://schemas.microsoft.com/office/powerpoint/2010/main" val="613650255"/>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3937" name="灯片编号占位符 3"/>
          <p:cNvSpPr>
            <a:spLocks noGrp="1"/>
          </p:cNvSpPr>
          <p:nvPr>
            <p:ph type="sldNum" sz="quarter" idx="10"/>
          </p:nvPr>
        </p:nvSpPr>
        <p:spPr bwMode="auto">
          <a:xfrm>
            <a:off x="9120300" y="17463"/>
            <a:ext cx="2400190" cy="431800"/>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6402" tIns="43201" rIns="86402" bIns="43201" numCol="1" anchor="t" anchorCtr="0" compatLnSpc="1">
            <a:prstTxWarp prst="textNoShape">
              <a:avLst/>
            </a:prstTxWarp>
          </a:bodyPr>
          <a:lstStyle>
            <a:defPPr>
              <a:defRPr lang="en-US"/>
            </a:defPPr>
            <a:lvl1pPr algn="r" rtl="0" fontAlgn="base">
              <a:spcBef>
                <a:spcPct val="0"/>
              </a:spcBef>
              <a:spcAft>
                <a:spcPct val="0"/>
              </a:spcAft>
              <a:defRPr kumimoji="1" sz="1100" i="1" kern="1200">
                <a:solidFill>
                  <a:schemeClr val="bg1"/>
                </a:solidFill>
                <a:latin typeface="Times New Roman" pitchFamily="18" charset="0"/>
                <a:ea typeface="宋体" pitchFamily="2" charset="-122"/>
                <a:cs typeface="+mn-cs"/>
              </a:defRPr>
            </a:lvl1pPr>
            <a:lvl2pPr marL="457200" algn="l" rtl="0" fontAlgn="base">
              <a:spcBef>
                <a:spcPct val="0"/>
              </a:spcBef>
              <a:spcAft>
                <a:spcPct val="0"/>
              </a:spcAft>
              <a:defRPr sz="23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3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3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300" kern="1200">
                <a:solidFill>
                  <a:schemeClr val="tx1"/>
                </a:solidFill>
                <a:latin typeface="Times New Roman" pitchFamily="18" charset="0"/>
                <a:ea typeface="宋体" pitchFamily="2" charset="-122"/>
                <a:cs typeface="+mn-cs"/>
              </a:defRPr>
            </a:lvl5pPr>
            <a:lvl6pPr marL="2286000" algn="l" defTabSz="914400" rtl="0" eaLnBrk="1" latinLnBrk="0" hangingPunct="1">
              <a:defRPr sz="2300" kern="1200">
                <a:solidFill>
                  <a:schemeClr val="tx1"/>
                </a:solidFill>
                <a:latin typeface="Times New Roman" pitchFamily="18" charset="0"/>
                <a:ea typeface="宋体" pitchFamily="2" charset="-122"/>
                <a:cs typeface="+mn-cs"/>
              </a:defRPr>
            </a:lvl6pPr>
            <a:lvl7pPr marL="2743200" algn="l" defTabSz="914400" rtl="0" eaLnBrk="1" latinLnBrk="0" hangingPunct="1">
              <a:defRPr sz="2300" kern="1200">
                <a:solidFill>
                  <a:schemeClr val="tx1"/>
                </a:solidFill>
                <a:latin typeface="Times New Roman" pitchFamily="18" charset="0"/>
                <a:ea typeface="宋体" pitchFamily="2" charset="-122"/>
                <a:cs typeface="+mn-cs"/>
              </a:defRPr>
            </a:lvl7pPr>
            <a:lvl8pPr marL="3200400" algn="l" defTabSz="914400" rtl="0" eaLnBrk="1" latinLnBrk="0" hangingPunct="1">
              <a:defRPr sz="2300" kern="1200">
                <a:solidFill>
                  <a:schemeClr val="tx1"/>
                </a:solidFill>
                <a:latin typeface="Times New Roman" pitchFamily="18" charset="0"/>
                <a:ea typeface="宋体" pitchFamily="2" charset="-122"/>
                <a:cs typeface="+mn-cs"/>
              </a:defRPr>
            </a:lvl8pPr>
            <a:lvl9pPr marL="3657600" algn="l" defTabSz="914400" rtl="0" eaLnBrk="1" latinLnBrk="0" hangingPunct="1">
              <a:defRPr sz="2300" kern="1200">
                <a:solidFill>
                  <a:schemeClr val="tx1"/>
                </a:solidFill>
                <a:latin typeface="Times New Roman" pitchFamily="18" charset="0"/>
                <a:ea typeface="宋体" pitchFamily="2" charset="-122"/>
                <a:cs typeface="+mn-cs"/>
              </a:defRPr>
            </a:lvl9pPr>
          </a:lstStyle>
          <a:p>
            <a:fld id="{E9594E6D-784E-442F-A3E3-F1A365275FB3}" type="slidenum">
              <a:rPr lang="zh-CN" altLang="en-US" smtClean="0"/>
              <a:pPr/>
              <a:t>336</a:t>
            </a:fld>
            <a:endParaRPr lang="en-US" altLang="zh-CN" sz="873">
              <a:solidFill>
                <a:schemeClr val="bg1"/>
              </a:solidFill>
            </a:endParaRPr>
          </a:p>
        </p:txBody>
      </p:sp>
      <p:sp>
        <p:nvSpPr>
          <p:cNvPr id="1063938" name="Rectangle 4"/>
          <p:cNvSpPr>
            <a:spLocks noGrp="1" noChangeArrowheads="1"/>
          </p:cNvSpPr>
          <p:nvPr>
            <p:ph type="title"/>
          </p:nvPr>
        </p:nvSpPr>
        <p:spPr/>
        <p:txBody>
          <a:bodyPr/>
          <a:lstStyle/>
          <a:p>
            <a:pPr eaLnBrk="1" hangingPunct="1"/>
            <a:r>
              <a:rPr lang="en-US" altLang="zh-CN" sz="2064"/>
              <a:t>peek</a:t>
            </a:r>
            <a:r>
              <a:rPr lang="zh-CN" altLang="en-US" sz="2064"/>
              <a:t>和</a:t>
            </a:r>
            <a:r>
              <a:rPr lang="en-US" altLang="zh-CN" sz="2064"/>
              <a:t>putback</a:t>
            </a:r>
            <a:r>
              <a:rPr lang="zh-CN" altLang="en-US" sz="2064"/>
              <a:t>函数</a:t>
            </a:r>
          </a:p>
        </p:txBody>
      </p:sp>
      <p:sp>
        <p:nvSpPr>
          <p:cNvPr id="747525" name="Rectangle 5"/>
          <p:cNvSpPr>
            <a:spLocks noGrp="1" noChangeArrowheads="1"/>
          </p:cNvSpPr>
          <p:nvPr>
            <p:ph type="body" idx="1"/>
          </p:nvPr>
        </p:nvSpPr>
        <p:spPr>
          <a:xfrm>
            <a:off x="1567471" y="1486043"/>
            <a:ext cx="6147661" cy="3829215"/>
          </a:xfrm>
        </p:spPr>
        <p:txBody>
          <a:bodyPr/>
          <a:lstStyle/>
          <a:p>
            <a:pPr eaLnBrk="1" hangingPunct="1">
              <a:buFont typeface="Wingdings" pitchFamily="2" charset="2"/>
              <a:buNone/>
            </a:pPr>
            <a:r>
              <a:rPr lang="zh-CN" altLang="en-US" sz="2222" dirty="0">
                <a:solidFill>
                  <a:srgbClr val="CC3300"/>
                </a:solidFill>
                <a:ea typeface="黑体" pitchFamily="49" charset="-122"/>
              </a:rPr>
              <a:t>3. </a:t>
            </a:r>
            <a:r>
              <a:rPr lang="en-US" altLang="zh-CN" sz="2222" dirty="0" err="1">
                <a:solidFill>
                  <a:srgbClr val="CC3300"/>
                </a:solidFill>
                <a:ea typeface="黑体" pitchFamily="49" charset="-122"/>
              </a:rPr>
              <a:t>putback</a:t>
            </a:r>
            <a:r>
              <a:rPr lang="zh-CN" altLang="en-US" sz="2222" dirty="0">
                <a:solidFill>
                  <a:srgbClr val="CC3300"/>
                </a:solidFill>
                <a:ea typeface="黑体" pitchFamily="49" charset="-122"/>
              </a:rPr>
              <a:t>函数</a:t>
            </a:r>
          </a:p>
          <a:p>
            <a:pPr eaLnBrk="1" hangingPunct="1"/>
            <a:r>
              <a:rPr lang="zh-CN" altLang="en-US" sz="2222" dirty="0">
                <a:solidFill>
                  <a:srgbClr val="CC3300"/>
                </a:solidFill>
                <a:ea typeface="黑体" pitchFamily="49" charset="-122"/>
              </a:rPr>
              <a:t>调用形式</a:t>
            </a:r>
            <a:r>
              <a:rPr lang="zh-CN" altLang="en-US" sz="2222" dirty="0"/>
              <a:t>：</a:t>
            </a:r>
            <a:r>
              <a:rPr lang="en-US" altLang="zh-CN" sz="2222" dirty="0" err="1"/>
              <a:t>cin.putback</a:t>
            </a:r>
            <a:r>
              <a:rPr lang="en-US" altLang="zh-CN" sz="2222" dirty="0"/>
              <a:t>(</a:t>
            </a:r>
            <a:r>
              <a:rPr lang="en-US" altLang="zh-CN" sz="2222" dirty="0" err="1"/>
              <a:t>ch</a:t>
            </a:r>
            <a:r>
              <a:rPr lang="en-US" altLang="zh-CN" sz="2222" dirty="0"/>
              <a:t>);</a:t>
            </a:r>
          </a:p>
          <a:p>
            <a:pPr eaLnBrk="1" hangingPunct="1"/>
            <a:r>
              <a:rPr lang="zh-CN" altLang="en-US" sz="2222" dirty="0">
                <a:solidFill>
                  <a:srgbClr val="CC3300"/>
                </a:solidFill>
                <a:ea typeface="黑体" pitchFamily="49" charset="-122"/>
              </a:rPr>
              <a:t>作用</a:t>
            </a:r>
            <a:r>
              <a:rPr lang="zh-CN" altLang="en-US" sz="2222" dirty="0"/>
              <a:t>：将前面用</a:t>
            </a:r>
            <a:r>
              <a:rPr lang="en-US" altLang="zh-CN" sz="2222" dirty="0"/>
              <a:t>get</a:t>
            </a:r>
            <a:r>
              <a:rPr lang="zh-CN" altLang="en-US" sz="2222" dirty="0"/>
              <a:t>或</a:t>
            </a:r>
            <a:r>
              <a:rPr lang="en-US" altLang="zh-CN" sz="2222" dirty="0" err="1"/>
              <a:t>getline</a:t>
            </a:r>
            <a:r>
              <a:rPr lang="zh-CN" altLang="en-US" sz="2222" dirty="0"/>
              <a:t>从输入流中读取字符</a:t>
            </a:r>
            <a:r>
              <a:rPr lang="en-US" altLang="zh-CN" sz="2222" dirty="0" err="1"/>
              <a:t>ch</a:t>
            </a:r>
            <a:r>
              <a:rPr lang="zh-CN" altLang="en-US" sz="2222" dirty="0"/>
              <a:t>返回到输入流，插入到当前指针位置。</a:t>
            </a:r>
          </a:p>
          <a:p>
            <a:pPr eaLnBrk="1" hangingPunct="1">
              <a:buFont typeface="Wingdings" pitchFamily="2" charset="2"/>
              <a:buNone/>
            </a:pPr>
            <a:r>
              <a:rPr lang="zh-CN" altLang="en-US" sz="2222" dirty="0">
                <a:solidFill>
                  <a:srgbClr val="CC3300"/>
                </a:solidFill>
                <a:ea typeface="黑体" pitchFamily="49" charset="-122"/>
              </a:rPr>
              <a:t>4. </a:t>
            </a:r>
            <a:r>
              <a:rPr lang="en-US" altLang="zh-CN" sz="2222" dirty="0">
                <a:solidFill>
                  <a:srgbClr val="CC3300"/>
                </a:solidFill>
                <a:ea typeface="黑体" pitchFamily="49" charset="-122"/>
              </a:rPr>
              <a:t>ignore</a:t>
            </a:r>
            <a:r>
              <a:rPr lang="zh-CN" altLang="en-US" sz="2222" dirty="0">
                <a:solidFill>
                  <a:srgbClr val="CC3300"/>
                </a:solidFill>
                <a:ea typeface="黑体" pitchFamily="49" charset="-122"/>
              </a:rPr>
              <a:t>函数</a:t>
            </a:r>
          </a:p>
          <a:p>
            <a:pPr eaLnBrk="1" hangingPunct="1"/>
            <a:r>
              <a:rPr lang="zh-CN" altLang="en-US" sz="2064" dirty="0">
                <a:solidFill>
                  <a:srgbClr val="CC3300"/>
                </a:solidFill>
                <a:ea typeface="黑体" pitchFamily="49" charset="-122"/>
              </a:rPr>
              <a:t>调用形式</a:t>
            </a:r>
            <a:r>
              <a:rPr lang="zh-CN" altLang="en-US" sz="2064" dirty="0"/>
              <a:t>：</a:t>
            </a:r>
            <a:r>
              <a:rPr lang="en-US" altLang="zh-CN" sz="2064" dirty="0" err="1"/>
              <a:t>cin,ignore</a:t>
            </a:r>
            <a:r>
              <a:rPr lang="en-US" altLang="zh-CN" sz="2064" dirty="0"/>
              <a:t>(n, </a:t>
            </a:r>
            <a:r>
              <a:rPr lang="zh-CN" altLang="en-US" sz="2064" dirty="0"/>
              <a:t>终止字符)</a:t>
            </a:r>
          </a:p>
          <a:p>
            <a:pPr eaLnBrk="1" hangingPunct="1"/>
            <a:r>
              <a:rPr lang="zh-CN" altLang="en-US" sz="2064" dirty="0">
                <a:solidFill>
                  <a:srgbClr val="CC3300"/>
                </a:solidFill>
                <a:ea typeface="黑体" pitchFamily="49" charset="-122"/>
              </a:rPr>
              <a:t>作用</a:t>
            </a:r>
            <a:r>
              <a:rPr lang="zh-CN" altLang="en-US" sz="2064" dirty="0"/>
              <a:t>：跳过输入流中</a:t>
            </a:r>
            <a:r>
              <a:rPr lang="en-US" altLang="zh-CN" sz="2064" dirty="0"/>
              <a:t>n</a:t>
            </a:r>
            <a:r>
              <a:rPr lang="zh-CN" altLang="en-US" sz="2064" dirty="0"/>
              <a:t>个字符，或遇指定终止符提前结束(跳过包括终止符在内的若干字符)。</a:t>
            </a:r>
          </a:p>
          <a:p>
            <a:pPr lvl="1" eaLnBrk="1" hangingPunct="1">
              <a:buFont typeface="Wingdings" pitchFamily="2" charset="2"/>
              <a:buNone/>
            </a:pPr>
            <a:r>
              <a:rPr lang="en-US" altLang="zh-CN" sz="2064" dirty="0"/>
              <a:t>ignore(5, 'A')  </a:t>
            </a:r>
            <a:endParaRPr lang="zh-CN" altLang="en-US" sz="2064" dirty="0"/>
          </a:p>
        </p:txBody>
      </p:sp>
    </p:spTree>
    <p:extLst>
      <p:ext uri="{BB962C8B-B14F-4D97-AF65-F5344CB8AC3E}">
        <p14:creationId xmlns:p14="http://schemas.microsoft.com/office/powerpoint/2010/main" val="2474800686"/>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2129" name="灯片编号占位符 3"/>
          <p:cNvSpPr>
            <a:spLocks noGrp="1"/>
          </p:cNvSpPr>
          <p:nvPr>
            <p:ph type="sldNum" sz="quarter" idx="10"/>
          </p:nvPr>
        </p:nvSpPr>
        <p:spPr bwMode="auto">
          <a:xfrm>
            <a:off x="9120300" y="17463"/>
            <a:ext cx="2400190" cy="431800"/>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6402" tIns="43201" rIns="86402" bIns="43201" numCol="1" anchor="t" anchorCtr="0" compatLnSpc="1">
            <a:prstTxWarp prst="textNoShape">
              <a:avLst/>
            </a:prstTxWarp>
          </a:bodyPr>
          <a:lstStyle>
            <a:defPPr>
              <a:defRPr lang="en-US"/>
            </a:defPPr>
            <a:lvl1pPr algn="r" rtl="0" fontAlgn="base">
              <a:spcBef>
                <a:spcPct val="0"/>
              </a:spcBef>
              <a:spcAft>
                <a:spcPct val="0"/>
              </a:spcAft>
              <a:defRPr kumimoji="1" sz="1100" i="1" kern="1200">
                <a:solidFill>
                  <a:schemeClr val="bg1"/>
                </a:solidFill>
                <a:latin typeface="Times New Roman" pitchFamily="18" charset="0"/>
                <a:ea typeface="宋体" pitchFamily="2" charset="-122"/>
                <a:cs typeface="+mn-cs"/>
              </a:defRPr>
            </a:lvl1pPr>
            <a:lvl2pPr marL="457200" algn="l" rtl="0" fontAlgn="base">
              <a:spcBef>
                <a:spcPct val="0"/>
              </a:spcBef>
              <a:spcAft>
                <a:spcPct val="0"/>
              </a:spcAft>
              <a:defRPr sz="23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3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3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300" kern="1200">
                <a:solidFill>
                  <a:schemeClr val="tx1"/>
                </a:solidFill>
                <a:latin typeface="Times New Roman" pitchFamily="18" charset="0"/>
                <a:ea typeface="宋体" pitchFamily="2" charset="-122"/>
                <a:cs typeface="+mn-cs"/>
              </a:defRPr>
            </a:lvl5pPr>
            <a:lvl6pPr marL="2286000" algn="l" defTabSz="914400" rtl="0" eaLnBrk="1" latinLnBrk="0" hangingPunct="1">
              <a:defRPr sz="2300" kern="1200">
                <a:solidFill>
                  <a:schemeClr val="tx1"/>
                </a:solidFill>
                <a:latin typeface="Times New Roman" pitchFamily="18" charset="0"/>
                <a:ea typeface="宋体" pitchFamily="2" charset="-122"/>
                <a:cs typeface="+mn-cs"/>
              </a:defRPr>
            </a:lvl6pPr>
            <a:lvl7pPr marL="2743200" algn="l" defTabSz="914400" rtl="0" eaLnBrk="1" latinLnBrk="0" hangingPunct="1">
              <a:defRPr sz="2300" kern="1200">
                <a:solidFill>
                  <a:schemeClr val="tx1"/>
                </a:solidFill>
                <a:latin typeface="Times New Roman" pitchFamily="18" charset="0"/>
                <a:ea typeface="宋体" pitchFamily="2" charset="-122"/>
                <a:cs typeface="+mn-cs"/>
              </a:defRPr>
            </a:lvl7pPr>
            <a:lvl8pPr marL="3200400" algn="l" defTabSz="914400" rtl="0" eaLnBrk="1" latinLnBrk="0" hangingPunct="1">
              <a:defRPr sz="2300" kern="1200">
                <a:solidFill>
                  <a:schemeClr val="tx1"/>
                </a:solidFill>
                <a:latin typeface="Times New Roman" pitchFamily="18" charset="0"/>
                <a:ea typeface="宋体" pitchFamily="2" charset="-122"/>
                <a:cs typeface="+mn-cs"/>
              </a:defRPr>
            </a:lvl8pPr>
            <a:lvl9pPr marL="3657600" algn="l" defTabSz="914400" rtl="0" eaLnBrk="1" latinLnBrk="0" hangingPunct="1">
              <a:defRPr sz="2300" kern="1200">
                <a:solidFill>
                  <a:schemeClr val="tx1"/>
                </a:solidFill>
                <a:latin typeface="Times New Roman" pitchFamily="18" charset="0"/>
                <a:ea typeface="宋体" pitchFamily="2" charset="-122"/>
                <a:cs typeface="+mn-cs"/>
              </a:defRPr>
            </a:lvl9pPr>
          </a:lstStyle>
          <a:p>
            <a:fld id="{E9594E6D-784E-442F-A3E3-F1A365275FB3}" type="slidenum">
              <a:rPr lang="zh-CN" altLang="en-US" smtClean="0"/>
              <a:pPr/>
              <a:t>337</a:t>
            </a:fld>
            <a:endParaRPr lang="en-US" altLang="zh-CN" sz="873">
              <a:solidFill>
                <a:schemeClr val="bg1"/>
              </a:solidFill>
            </a:endParaRPr>
          </a:p>
        </p:txBody>
      </p:sp>
      <p:sp>
        <p:nvSpPr>
          <p:cNvPr id="1072130" name="Rectangle 1029"/>
          <p:cNvSpPr>
            <a:spLocks noGrp="1" noChangeArrowheads="1"/>
          </p:cNvSpPr>
          <p:nvPr>
            <p:ph type="body" idx="1"/>
          </p:nvPr>
        </p:nvSpPr>
        <p:spPr>
          <a:xfrm>
            <a:off x="1886259" y="1486042"/>
            <a:ext cx="5234143" cy="2686373"/>
          </a:xfrm>
          <a:ln w="38100" cap="flat" cmpd="dbl" algn="ctr">
            <a:solidFill>
              <a:srgbClr val="660033"/>
            </a:solidFill>
            <a:miter lim="800000"/>
          </a:ln>
        </p:spPr>
        <p:txBody>
          <a:bodyPr vert="horz" wrap="square" lIns="51436" tIns="62099" rIns="51436" bIns="25718" numCol="1" anchor="t" anchorCtr="0" compatLnSpc="1">
            <a:prstTxWarp prst="textNoShape">
              <a:avLst/>
            </a:prstTxWarp>
          </a:bodyPr>
          <a:lstStyle/>
          <a:p>
            <a:pPr eaLnBrk="1" hangingPunct="1">
              <a:lnSpc>
                <a:spcPct val="100000"/>
              </a:lnSpc>
              <a:spcBef>
                <a:spcPct val="10000"/>
              </a:spcBef>
              <a:buFont typeface="Wingdings" pitchFamily="2" charset="2"/>
              <a:buNone/>
            </a:pPr>
            <a:r>
              <a:rPr lang="en-US" altLang="zh-CN" sz="1905" dirty="0"/>
              <a:t>int main( )</a:t>
            </a:r>
          </a:p>
          <a:p>
            <a:pPr eaLnBrk="1" hangingPunct="1">
              <a:lnSpc>
                <a:spcPct val="100000"/>
              </a:lnSpc>
              <a:spcBef>
                <a:spcPct val="10000"/>
              </a:spcBef>
              <a:buFont typeface="Wingdings" pitchFamily="2" charset="2"/>
              <a:buNone/>
            </a:pPr>
            <a:r>
              <a:rPr lang="en-US" altLang="zh-CN" sz="1905" dirty="0"/>
              <a:t>{char </a:t>
            </a:r>
            <a:r>
              <a:rPr lang="en-US" altLang="zh-CN" sz="1905" dirty="0" err="1"/>
              <a:t>ch</a:t>
            </a:r>
            <a:r>
              <a:rPr lang="en-US" altLang="zh-CN" sz="1905" dirty="0"/>
              <a:t>[20];</a:t>
            </a:r>
          </a:p>
          <a:p>
            <a:pPr eaLnBrk="1" hangingPunct="1">
              <a:lnSpc>
                <a:spcPct val="100000"/>
              </a:lnSpc>
              <a:spcBef>
                <a:spcPct val="10000"/>
              </a:spcBef>
              <a:buFont typeface="Wingdings" pitchFamily="2" charset="2"/>
              <a:buNone/>
            </a:pPr>
            <a:r>
              <a:rPr lang="en-US" altLang="zh-CN" sz="1905" dirty="0"/>
              <a:t> </a:t>
            </a:r>
            <a:r>
              <a:rPr lang="en-US" altLang="zh-CN" sz="1905" dirty="0" err="1"/>
              <a:t>cin.get</a:t>
            </a:r>
            <a:r>
              <a:rPr lang="en-US" altLang="zh-CN" sz="1905" dirty="0"/>
              <a:t>(ch,20,'/');</a:t>
            </a:r>
          </a:p>
          <a:p>
            <a:pPr eaLnBrk="1" hangingPunct="1">
              <a:lnSpc>
                <a:spcPct val="100000"/>
              </a:lnSpc>
              <a:spcBef>
                <a:spcPct val="10000"/>
              </a:spcBef>
              <a:buFont typeface="Wingdings" pitchFamily="2" charset="2"/>
              <a:buNone/>
            </a:pPr>
            <a:r>
              <a:rPr lang="en-US" altLang="zh-CN" sz="1905" dirty="0"/>
              <a:t> </a:t>
            </a:r>
            <a:r>
              <a:rPr lang="en-US" altLang="zh-CN" sz="1905" dirty="0" err="1"/>
              <a:t>cout</a:t>
            </a:r>
            <a:r>
              <a:rPr lang="en-US" altLang="zh-CN" sz="1905" dirty="0"/>
              <a:t>&lt;&lt;"The first part is:"&lt;&lt;</a:t>
            </a:r>
            <a:r>
              <a:rPr lang="en-US" altLang="zh-CN" sz="1905" dirty="0" err="1"/>
              <a:t>ch</a:t>
            </a:r>
            <a:r>
              <a:rPr lang="en-US" altLang="zh-CN" sz="1905" dirty="0"/>
              <a:t>&lt;&lt;</a:t>
            </a:r>
            <a:r>
              <a:rPr lang="en-US" altLang="zh-CN" sz="1905" dirty="0" err="1"/>
              <a:t>endl</a:t>
            </a:r>
            <a:r>
              <a:rPr lang="en-US" altLang="zh-CN" sz="1905" dirty="0"/>
              <a:t>;</a:t>
            </a:r>
          </a:p>
          <a:p>
            <a:pPr eaLnBrk="1" hangingPunct="1">
              <a:lnSpc>
                <a:spcPct val="100000"/>
              </a:lnSpc>
              <a:spcBef>
                <a:spcPct val="10000"/>
              </a:spcBef>
              <a:buFont typeface="Wingdings" pitchFamily="2" charset="2"/>
              <a:buNone/>
            </a:pPr>
            <a:r>
              <a:rPr lang="en-US" altLang="zh-CN" sz="1905" dirty="0"/>
              <a:t> </a:t>
            </a:r>
            <a:r>
              <a:rPr lang="en-US" altLang="zh-CN" sz="1905" dirty="0" err="1">
                <a:solidFill>
                  <a:srgbClr val="FF0000"/>
                </a:solidFill>
              </a:rPr>
              <a:t>cin.ignore</a:t>
            </a:r>
            <a:r>
              <a:rPr lang="en-US" altLang="zh-CN" sz="1905" dirty="0">
                <a:solidFill>
                  <a:srgbClr val="FF0000"/>
                </a:solidFill>
              </a:rPr>
              <a:t>( );</a:t>
            </a:r>
            <a:r>
              <a:rPr lang="en-US" altLang="zh-CN" sz="1905" dirty="0"/>
              <a:t>   </a:t>
            </a:r>
            <a:r>
              <a:rPr lang="en-US" altLang="zh-CN" sz="1905" dirty="0">
                <a:solidFill>
                  <a:srgbClr val="006600"/>
                </a:solidFill>
              </a:rPr>
              <a:t>//</a:t>
            </a:r>
            <a:r>
              <a:rPr lang="zh-CN" altLang="en-US" sz="1905" dirty="0">
                <a:solidFill>
                  <a:srgbClr val="006600"/>
                </a:solidFill>
              </a:rPr>
              <a:t>跳过输入流中一个字符</a:t>
            </a:r>
          </a:p>
          <a:p>
            <a:pPr eaLnBrk="1" hangingPunct="1">
              <a:lnSpc>
                <a:spcPct val="100000"/>
              </a:lnSpc>
              <a:spcBef>
                <a:spcPct val="10000"/>
              </a:spcBef>
              <a:buFont typeface="Wingdings" pitchFamily="2" charset="2"/>
              <a:buNone/>
            </a:pPr>
            <a:r>
              <a:rPr lang="zh-CN" altLang="en-US" sz="1905" dirty="0"/>
              <a:t> </a:t>
            </a:r>
            <a:r>
              <a:rPr lang="en-US" altLang="zh-CN" sz="1905" dirty="0" err="1"/>
              <a:t>cin.get</a:t>
            </a:r>
            <a:r>
              <a:rPr lang="en-US" altLang="zh-CN" sz="1905" dirty="0"/>
              <a:t>(ch,20,'/');</a:t>
            </a:r>
          </a:p>
          <a:p>
            <a:pPr eaLnBrk="1" hangingPunct="1">
              <a:lnSpc>
                <a:spcPct val="100000"/>
              </a:lnSpc>
              <a:spcBef>
                <a:spcPct val="10000"/>
              </a:spcBef>
              <a:buFont typeface="Wingdings" pitchFamily="2" charset="2"/>
              <a:buNone/>
            </a:pPr>
            <a:r>
              <a:rPr lang="en-US" altLang="zh-CN" sz="1905" dirty="0"/>
              <a:t> </a:t>
            </a:r>
            <a:r>
              <a:rPr lang="en-US" altLang="zh-CN" sz="1905" dirty="0" err="1"/>
              <a:t>cout</a:t>
            </a:r>
            <a:r>
              <a:rPr lang="en-US" altLang="zh-CN" sz="1905" dirty="0"/>
              <a:t>&lt;&lt;"The second part is:"&lt;&lt;</a:t>
            </a:r>
            <a:r>
              <a:rPr lang="en-US" altLang="zh-CN" sz="1905" dirty="0" err="1"/>
              <a:t>ch</a:t>
            </a:r>
            <a:r>
              <a:rPr lang="en-US" altLang="zh-CN" sz="1905" dirty="0"/>
              <a:t>&lt;&lt;</a:t>
            </a:r>
            <a:r>
              <a:rPr lang="en-US" altLang="zh-CN" sz="1905" dirty="0" err="1"/>
              <a:t>endl</a:t>
            </a:r>
            <a:r>
              <a:rPr lang="en-US" altLang="zh-CN" sz="1905" dirty="0"/>
              <a:t>;</a:t>
            </a:r>
          </a:p>
          <a:p>
            <a:pPr eaLnBrk="1" hangingPunct="1">
              <a:lnSpc>
                <a:spcPct val="100000"/>
              </a:lnSpc>
              <a:spcBef>
                <a:spcPct val="10000"/>
              </a:spcBef>
              <a:buFont typeface="Wingdings" pitchFamily="2" charset="2"/>
              <a:buNone/>
            </a:pPr>
            <a:r>
              <a:rPr lang="en-US" altLang="zh-CN" sz="1905" dirty="0"/>
              <a:t> return 0;}</a:t>
            </a:r>
          </a:p>
        </p:txBody>
      </p:sp>
      <p:sp>
        <p:nvSpPr>
          <p:cNvPr id="757766" name="Text Box 1030"/>
          <p:cNvSpPr txBox="1">
            <a:spLocks noChangeArrowheads="1"/>
          </p:cNvSpPr>
          <p:nvPr/>
        </p:nvSpPr>
        <p:spPr bwMode="auto">
          <a:xfrm>
            <a:off x="1942959" y="4400481"/>
            <a:ext cx="4400007" cy="860112"/>
          </a:xfrm>
          <a:prstGeom prst="rect">
            <a:avLst/>
          </a:prstGeom>
          <a:solidFill>
            <a:srgbClr val="336600"/>
          </a:solidFill>
          <a:ln w="9525">
            <a:miter lim="800000"/>
          </a:ln>
          <a:scene3d>
            <a:camera prst="legacyObliqueTopRight"/>
            <a:lightRig rig="legacyFlat3" dir="b"/>
          </a:scene3d>
          <a:sp3d extrusionH="430200" prstMaterial="legacyMatte">
            <a:bevelT w="13500" h="13500" prst="angle"/>
            <a:bevelB w="13500" h="13500" prst="angle"/>
            <a:extrusionClr>
              <a:srgbClr val="336600"/>
            </a:extrusionClr>
          </a:sp3d>
        </p:spPr>
        <p:txBody>
          <a:bodyPr lIns="67887" tIns="33943" rIns="67887" bIns="33943">
            <a:spAutoFit/>
            <a:flatTx/>
          </a:bodyPr>
          <a:lstStyle>
            <a:lvl1pPr defTabSz="857250">
              <a:defRPr sz="2300">
                <a:solidFill>
                  <a:schemeClr val="tx1"/>
                </a:solidFill>
                <a:latin typeface="Times New Roman" pitchFamily="18" charset="0"/>
                <a:ea typeface="宋体" pitchFamily="2" charset="-122"/>
              </a:defRPr>
            </a:lvl1pPr>
            <a:lvl2pPr marL="742950" indent="-285750" defTabSz="857250">
              <a:defRPr sz="2300">
                <a:solidFill>
                  <a:schemeClr val="tx1"/>
                </a:solidFill>
                <a:latin typeface="Times New Roman" pitchFamily="18" charset="0"/>
                <a:ea typeface="宋体" pitchFamily="2" charset="-122"/>
              </a:defRPr>
            </a:lvl2pPr>
            <a:lvl3pPr marL="1143000" indent="-228600" defTabSz="857250">
              <a:defRPr sz="2300">
                <a:solidFill>
                  <a:schemeClr val="tx1"/>
                </a:solidFill>
                <a:latin typeface="Times New Roman" pitchFamily="18" charset="0"/>
                <a:ea typeface="宋体" pitchFamily="2" charset="-122"/>
              </a:defRPr>
            </a:lvl3pPr>
            <a:lvl4pPr marL="1600200" indent="-228600" defTabSz="857250">
              <a:defRPr sz="2300">
                <a:solidFill>
                  <a:schemeClr val="tx1"/>
                </a:solidFill>
                <a:latin typeface="Times New Roman" pitchFamily="18" charset="0"/>
                <a:ea typeface="宋体" pitchFamily="2" charset="-122"/>
              </a:defRPr>
            </a:lvl4pPr>
            <a:lvl5pPr marL="2057400" indent="-228600" defTabSz="857250">
              <a:defRPr sz="2300">
                <a:solidFill>
                  <a:schemeClr val="tx1"/>
                </a:solidFill>
                <a:latin typeface="Times New Roman" pitchFamily="18" charset="0"/>
                <a:ea typeface="宋体" pitchFamily="2" charset="-122"/>
              </a:defRPr>
            </a:lvl5pPr>
            <a:lvl6pPr marL="2514600" indent="-228600" defTabSz="857250" fontAlgn="base">
              <a:spcBef>
                <a:spcPct val="0"/>
              </a:spcBef>
              <a:spcAft>
                <a:spcPct val="0"/>
              </a:spcAft>
              <a:defRPr sz="2300">
                <a:solidFill>
                  <a:schemeClr val="tx1"/>
                </a:solidFill>
                <a:latin typeface="Times New Roman" pitchFamily="18" charset="0"/>
                <a:ea typeface="宋体" pitchFamily="2" charset="-122"/>
              </a:defRPr>
            </a:lvl6pPr>
            <a:lvl7pPr marL="2971800" indent="-228600" defTabSz="857250" fontAlgn="base">
              <a:spcBef>
                <a:spcPct val="0"/>
              </a:spcBef>
              <a:spcAft>
                <a:spcPct val="0"/>
              </a:spcAft>
              <a:defRPr sz="2300">
                <a:solidFill>
                  <a:schemeClr val="tx1"/>
                </a:solidFill>
                <a:latin typeface="Times New Roman" pitchFamily="18" charset="0"/>
                <a:ea typeface="宋体" pitchFamily="2" charset="-122"/>
              </a:defRPr>
            </a:lvl7pPr>
            <a:lvl8pPr marL="3429000" indent="-228600" defTabSz="857250" fontAlgn="base">
              <a:spcBef>
                <a:spcPct val="0"/>
              </a:spcBef>
              <a:spcAft>
                <a:spcPct val="0"/>
              </a:spcAft>
              <a:defRPr sz="2300">
                <a:solidFill>
                  <a:schemeClr val="tx1"/>
                </a:solidFill>
                <a:latin typeface="Times New Roman" pitchFamily="18" charset="0"/>
                <a:ea typeface="宋体" pitchFamily="2" charset="-122"/>
              </a:defRPr>
            </a:lvl8pPr>
            <a:lvl9pPr marL="3886200" indent="-228600" defTabSz="857250" fontAlgn="base">
              <a:spcBef>
                <a:spcPct val="0"/>
              </a:spcBef>
              <a:spcAft>
                <a:spcPct val="0"/>
              </a:spcAft>
              <a:defRPr sz="2300">
                <a:solidFill>
                  <a:schemeClr val="tx1"/>
                </a:solidFill>
                <a:latin typeface="Times New Roman" pitchFamily="18" charset="0"/>
                <a:ea typeface="宋体" pitchFamily="2" charset="-122"/>
              </a:defRPr>
            </a:lvl9pPr>
          </a:lstStyle>
          <a:p>
            <a:pPr>
              <a:lnSpc>
                <a:spcPct val="90000"/>
              </a:lnSpc>
            </a:pPr>
            <a:r>
              <a:rPr kumimoji="1" lang="en-US" altLang="zh-CN" sz="1905" b="1" dirty="0">
                <a:solidFill>
                  <a:schemeClr val="bg1"/>
                </a:solidFill>
                <a:ea typeface="仿宋_GB2312" pitchFamily="49" charset="-122"/>
              </a:rPr>
              <a:t>I like C++./I study C++./I am happy.↙</a:t>
            </a:r>
          </a:p>
          <a:p>
            <a:pPr>
              <a:lnSpc>
                <a:spcPct val="90000"/>
              </a:lnSpc>
            </a:pPr>
            <a:r>
              <a:rPr kumimoji="1" lang="en-US" altLang="zh-CN" sz="1905" b="1" dirty="0">
                <a:solidFill>
                  <a:schemeClr val="bg1"/>
                </a:solidFill>
                <a:ea typeface="仿宋_GB2312" pitchFamily="49" charset="-122"/>
              </a:rPr>
              <a:t>The first part </a:t>
            </a:r>
            <a:r>
              <a:rPr kumimoji="1" lang="en-US" altLang="zh-CN" sz="1905" b="1" dirty="0" err="1">
                <a:solidFill>
                  <a:schemeClr val="bg1"/>
                </a:solidFill>
                <a:ea typeface="仿宋_GB2312" pitchFamily="49" charset="-122"/>
              </a:rPr>
              <a:t>is:I</a:t>
            </a:r>
            <a:r>
              <a:rPr kumimoji="1" lang="en-US" altLang="zh-CN" sz="1905" b="1" dirty="0">
                <a:solidFill>
                  <a:schemeClr val="bg1"/>
                </a:solidFill>
                <a:ea typeface="仿宋_GB2312" pitchFamily="49" charset="-122"/>
              </a:rPr>
              <a:t> like C++.</a:t>
            </a:r>
          </a:p>
          <a:p>
            <a:pPr>
              <a:lnSpc>
                <a:spcPct val="90000"/>
              </a:lnSpc>
            </a:pPr>
            <a:r>
              <a:rPr kumimoji="1" lang="en-US" altLang="zh-CN" sz="1905" b="1" dirty="0">
                <a:solidFill>
                  <a:schemeClr val="bg1"/>
                </a:solidFill>
                <a:ea typeface="仿宋_GB2312" pitchFamily="49" charset="-122"/>
              </a:rPr>
              <a:t>The second part </a:t>
            </a:r>
            <a:r>
              <a:rPr kumimoji="1" lang="en-US" altLang="zh-CN" sz="1905" b="1" dirty="0" err="1">
                <a:solidFill>
                  <a:schemeClr val="bg1"/>
                </a:solidFill>
                <a:ea typeface="仿宋_GB2312" pitchFamily="49" charset="-122"/>
              </a:rPr>
              <a:t>is:I</a:t>
            </a:r>
            <a:r>
              <a:rPr kumimoji="1" lang="en-US" altLang="zh-CN" sz="1905" b="1" dirty="0">
                <a:solidFill>
                  <a:schemeClr val="bg1"/>
                </a:solidFill>
                <a:ea typeface="仿宋_GB2312" pitchFamily="49" charset="-122"/>
              </a:rPr>
              <a:t> study C++.</a:t>
            </a:r>
            <a:endParaRPr kumimoji="1" lang="zh-CN" altLang="en-US" sz="1905" b="1" dirty="0">
              <a:solidFill>
                <a:schemeClr val="bg1"/>
              </a:solidFill>
              <a:ea typeface="仿宋_GB2312" pitchFamily="49" charset="-122"/>
            </a:endParaRPr>
          </a:p>
        </p:txBody>
      </p:sp>
      <p:sp>
        <p:nvSpPr>
          <p:cNvPr id="1072132" name="Rectangle 1031"/>
          <p:cNvSpPr>
            <a:spLocks noGrp="1" noChangeArrowheads="1"/>
          </p:cNvSpPr>
          <p:nvPr>
            <p:ph type="title"/>
          </p:nvPr>
        </p:nvSpPr>
        <p:spPr>
          <a:xfrm>
            <a:off x="2114322" y="857291"/>
            <a:ext cx="5544109" cy="457389"/>
          </a:xfrm>
        </p:spPr>
        <p:txBody>
          <a:bodyPr/>
          <a:lstStyle/>
          <a:p>
            <a:pPr eaLnBrk="1" hangingPunct="1"/>
            <a:r>
              <a:rPr lang="zh-CN" altLang="en-US" sz="2064"/>
              <a:t>例13.10用</a:t>
            </a:r>
            <a:r>
              <a:rPr lang="en-US" altLang="zh-CN" sz="2064"/>
              <a:t>ignore</a:t>
            </a:r>
            <a:r>
              <a:rPr lang="zh-CN" altLang="en-US" sz="2064"/>
              <a:t>函数跳过输入流中的字符</a:t>
            </a:r>
          </a:p>
        </p:txBody>
      </p:sp>
    </p:spTree>
    <p:extLst>
      <p:ext uri="{BB962C8B-B14F-4D97-AF65-F5344CB8AC3E}">
        <p14:creationId xmlns:p14="http://schemas.microsoft.com/office/powerpoint/2010/main" val="929353543"/>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4177" name="灯片编号占位符 3"/>
          <p:cNvSpPr>
            <a:spLocks noGrp="1"/>
          </p:cNvSpPr>
          <p:nvPr>
            <p:ph type="sldNum" sz="quarter" idx="10"/>
          </p:nvPr>
        </p:nvSpPr>
        <p:spPr bwMode="auto">
          <a:xfrm>
            <a:off x="9120300" y="17463"/>
            <a:ext cx="2400190" cy="431800"/>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6402" tIns="43201" rIns="86402" bIns="43201" numCol="1" anchor="t" anchorCtr="0" compatLnSpc="1">
            <a:prstTxWarp prst="textNoShape">
              <a:avLst/>
            </a:prstTxWarp>
          </a:bodyPr>
          <a:lstStyle>
            <a:defPPr>
              <a:defRPr lang="en-US"/>
            </a:defPPr>
            <a:lvl1pPr algn="r" rtl="0" fontAlgn="base">
              <a:spcBef>
                <a:spcPct val="0"/>
              </a:spcBef>
              <a:spcAft>
                <a:spcPct val="0"/>
              </a:spcAft>
              <a:defRPr kumimoji="1" sz="1100" i="1" kern="1200">
                <a:solidFill>
                  <a:schemeClr val="bg1"/>
                </a:solidFill>
                <a:latin typeface="Times New Roman" pitchFamily="18" charset="0"/>
                <a:ea typeface="宋体" pitchFamily="2" charset="-122"/>
                <a:cs typeface="+mn-cs"/>
              </a:defRPr>
            </a:lvl1pPr>
            <a:lvl2pPr marL="457200" algn="l" rtl="0" fontAlgn="base">
              <a:spcBef>
                <a:spcPct val="0"/>
              </a:spcBef>
              <a:spcAft>
                <a:spcPct val="0"/>
              </a:spcAft>
              <a:defRPr sz="23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3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3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300" kern="1200">
                <a:solidFill>
                  <a:schemeClr val="tx1"/>
                </a:solidFill>
                <a:latin typeface="Times New Roman" pitchFamily="18" charset="0"/>
                <a:ea typeface="宋体" pitchFamily="2" charset="-122"/>
                <a:cs typeface="+mn-cs"/>
              </a:defRPr>
            </a:lvl5pPr>
            <a:lvl6pPr marL="2286000" algn="l" defTabSz="914400" rtl="0" eaLnBrk="1" latinLnBrk="0" hangingPunct="1">
              <a:defRPr sz="2300" kern="1200">
                <a:solidFill>
                  <a:schemeClr val="tx1"/>
                </a:solidFill>
                <a:latin typeface="Times New Roman" pitchFamily="18" charset="0"/>
                <a:ea typeface="宋体" pitchFamily="2" charset="-122"/>
                <a:cs typeface="+mn-cs"/>
              </a:defRPr>
            </a:lvl6pPr>
            <a:lvl7pPr marL="2743200" algn="l" defTabSz="914400" rtl="0" eaLnBrk="1" latinLnBrk="0" hangingPunct="1">
              <a:defRPr sz="2300" kern="1200">
                <a:solidFill>
                  <a:schemeClr val="tx1"/>
                </a:solidFill>
                <a:latin typeface="Times New Roman" pitchFamily="18" charset="0"/>
                <a:ea typeface="宋体" pitchFamily="2" charset="-122"/>
                <a:cs typeface="+mn-cs"/>
              </a:defRPr>
            </a:lvl7pPr>
            <a:lvl8pPr marL="3200400" algn="l" defTabSz="914400" rtl="0" eaLnBrk="1" latinLnBrk="0" hangingPunct="1">
              <a:defRPr sz="2300" kern="1200">
                <a:solidFill>
                  <a:schemeClr val="tx1"/>
                </a:solidFill>
                <a:latin typeface="Times New Roman" pitchFamily="18" charset="0"/>
                <a:ea typeface="宋体" pitchFamily="2" charset="-122"/>
                <a:cs typeface="+mn-cs"/>
              </a:defRPr>
            </a:lvl8pPr>
            <a:lvl9pPr marL="3657600" algn="l" defTabSz="914400" rtl="0" eaLnBrk="1" latinLnBrk="0" hangingPunct="1">
              <a:defRPr sz="2300" kern="1200">
                <a:solidFill>
                  <a:schemeClr val="tx1"/>
                </a:solidFill>
                <a:latin typeface="Times New Roman" pitchFamily="18" charset="0"/>
                <a:ea typeface="宋体" pitchFamily="2" charset="-122"/>
                <a:cs typeface="+mn-cs"/>
              </a:defRPr>
            </a:lvl9pPr>
          </a:lstStyle>
          <a:p>
            <a:fld id="{E9594E6D-784E-442F-A3E3-F1A365275FB3}" type="slidenum">
              <a:rPr lang="zh-CN" altLang="en-US" smtClean="0"/>
              <a:pPr/>
              <a:t>338</a:t>
            </a:fld>
            <a:endParaRPr lang="en-US" altLang="zh-CN" sz="873">
              <a:solidFill>
                <a:schemeClr val="bg1"/>
              </a:solidFill>
            </a:endParaRPr>
          </a:p>
        </p:txBody>
      </p:sp>
      <p:sp>
        <p:nvSpPr>
          <p:cNvPr id="1074178" name="Rectangle 4"/>
          <p:cNvSpPr>
            <a:spLocks noGrp="1" noChangeArrowheads="1"/>
          </p:cNvSpPr>
          <p:nvPr>
            <p:ph type="title"/>
          </p:nvPr>
        </p:nvSpPr>
        <p:spPr/>
        <p:txBody>
          <a:bodyPr/>
          <a:lstStyle/>
          <a:p>
            <a:pPr eaLnBrk="1" hangingPunct="1"/>
            <a:r>
              <a:rPr lang="zh-CN" altLang="en-US"/>
              <a:t>13.</a:t>
            </a:r>
            <a:r>
              <a:rPr lang="en-US" altLang="zh-CN"/>
              <a:t>3 </a:t>
            </a:r>
            <a:r>
              <a:rPr lang="zh-CN" altLang="en-US"/>
              <a:t>文件流</a:t>
            </a:r>
          </a:p>
        </p:txBody>
      </p:sp>
      <p:sp>
        <p:nvSpPr>
          <p:cNvPr id="815109" name="Rectangle 5"/>
          <p:cNvSpPr>
            <a:spLocks noGrp="1" noChangeArrowheads="1"/>
          </p:cNvSpPr>
          <p:nvPr>
            <p:ph type="body" idx="1"/>
          </p:nvPr>
        </p:nvSpPr>
        <p:spPr/>
        <p:txBody>
          <a:bodyPr/>
          <a:lstStyle/>
          <a:p>
            <a:pPr eaLnBrk="1" hangingPunct="1">
              <a:spcBef>
                <a:spcPct val="5000"/>
              </a:spcBef>
              <a:buFont typeface="Wingdings" pitchFamily="2" charset="2"/>
              <a:buNone/>
            </a:pPr>
            <a:r>
              <a:rPr lang="zh-CN" altLang="en-US" sz="2222">
                <a:solidFill>
                  <a:srgbClr val="CC3300"/>
                </a:solidFill>
                <a:ea typeface="黑体" pitchFamily="49" charset="-122"/>
              </a:rPr>
              <a:t>13.4.1 文件的概念</a:t>
            </a:r>
          </a:p>
          <a:p>
            <a:pPr eaLnBrk="1" hangingPunct="1">
              <a:spcBef>
                <a:spcPct val="5000"/>
              </a:spcBef>
            </a:pPr>
            <a:r>
              <a:rPr lang="zh-CN" altLang="en-US" sz="2222">
                <a:solidFill>
                  <a:srgbClr val="CC3300"/>
                </a:solidFill>
                <a:ea typeface="黑体" pitchFamily="49" charset="-122"/>
              </a:rPr>
              <a:t>文件</a:t>
            </a:r>
            <a:r>
              <a:rPr lang="zh-CN" altLang="en-US" sz="2222"/>
              <a:t>：存储在外部介质上数据的集合。</a:t>
            </a:r>
          </a:p>
          <a:p>
            <a:pPr eaLnBrk="1" hangingPunct="1">
              <a:spcBef>
                <a:spcPct val="5000"/>
              </a:spcBef>
            </a:pPr>
            <a:r>
              <a:rPr lang="zh-CN" altLang="en-US" sz="2222">
                <a:solidFill>
                  <a:srgbClr val="CC3300"/>
                </a:solidFill>
                <a:ea typeface="黑体" pitchFamily="49" charset="-122"/>
              </a:rPr>
              <a:t>属性</a:t>
            </a:r>
            <a:r>
              <a:rPr lang="zh-CN" altLang="en-US" sz="2222"/>
              <a:t>：名字，类型、属主、创建日期、修改日期、访问权限等。</a:t>
            </a:r>
          </a:p>
          <a:p>
            <a:pPr eaLnBrk="1" hangingPunct="1">
              <a:spcBef>
                <a:spcPct val="5000"/>
              </a:spcBef>
            </a:pPr>
            <a:r>
              <a:rPr lang="zh-CN" altLang="en-US" sz="2222">
                <a:solidFill>
                  <a:srgbClr val="CC3300"/>
                </a:solidFill>
                <a:ea typeface="黑体" pitchFamily="49" charset="-122"/>
              </a:rPr>
              <a:t>分类</a:t>
            </a:r>
            <a:r>
              <a:rPr lang="en-US" altLang="zh-CN" sz="2222">
                <a:solidFill>
                  <a:srgbClr val="CC3300"/>
                </a:solidFill>
                <a:ea typeface="黑体" pitchFamily="49" charset="-122"/>
              </a:rPr>
              <a:t>1——</a:t>
            </a:r>
            <a:r>
              <a:rPr lang="zh-CN" altLang="en-US" sz="2222">
                <a:solidFill>
                  <a:srgbClr val="CC3300"/>
                </a:solidFill>
                <a:ea typeface="黑体" pitchFamily="49" charset="-122"/>
              </a:rPr>
              <a:t>用户角度</a:t>
            </a:r>
            <a:endParaRPr lang="en-US" altLang="zh-CN" sz="2222">
              <a:solidFill>
                <a:srgbClr val="CC3300"/>
              </a:solidFill>
              <a:ea typeface="黑体" pitchFamily="49" charset="-122"/>
            </a:endParaRPr>
          </a:p>
          <a:p>
            <a:pPr lvl="1" eaLnBrk="1" hangingPunct="1">
              <a:spcBef>
                <a:spcPct val="5000"/>
              </a:spcBef>
            </a:pPr>
            <a:r>
              <a:rPr lang="zh-CN" altLang="en-US"/>
              <a:t>程序文件(</a:t>
            </a:r>
            <a:r>
              <a:rPr lang="en-US" altLang="zh-CN"/>
              <a:t>program file)</a:t>
            </a:r>
          </a:p>
          <a:p>
            <a:pPr lvl="1" eaLnBrk="1" hangingPunct="1">
              <a:spcBef>
                <a:spcPct val="5000"/>
              </a:spcBef>
            </a:pPr>
            <a:r>
              <a:rPr lang="zh-CN" altLang="en-US"/>
              <a:t>数据文件(</a:t>
            </a:r>
            <a:r>
              <a:rPr lang="en-US" altLang="zh-CN"/>
              <a:t>data file)</a:t>
            </a:r>
          </a:p>
          <a:p>
            <a:pPr eaLnBrk="1" hangingPunct="1">
              <a:spcBef>
                <a:spcPct val="5000"/>
              </a:spcBef>
            </a:pPr>
            <a:r>
              <a:rPr lang="zh-CN" altLang="en-US" sz="2222">
                <a:solidFill>
                  <a:srgbClr val="CC3300"/>
                </a:solidFill>
                <a:ea typeface="黑体" pitchFamily="49" charset="-122"/>
              </a:rPr>
              <a:t>分类</a:t>
            </a:r>
            <a:r>
              <a:rPr lang="en-US" altLang="zh-CN" sz="2222">
                <a:solidFill>
                  <a:srgbClr val="CC3300"/>
                </a:solidFill>
                <a:ea typeface="黑体" pitchFamily="49" charset="-122"/>
              </a:rPr>
              <a:t>2——</a:t>
            </a:r>
            <a:r>
              <a:rPr lang="zh-CN" altLang="en-US" sz="2222">
                <a:solidFill>
                  <a:srgbClr val="CC3300"/>
                </a:solidFill>
                <a:ea typeface="黑体" pitchFamily="49" charset="-122"/>
              </a:rPr>
              <a:t>数据的组织形式</a:t>
            </a:r>
            <a:endParaRPr lang="en-US" altLang="zh-CN" sz="2222">
              <a:solidFill>
                <a:srgbClr val="CC3300"/>
              </a:solidFill>
              <a:ea typeface="黑体" pitchFamily="49" charset="-122"/>
            </a:endParaRPr>
          </a:p>
          <a:p>
            <a:pPr lvl="1" eaLnBrk="1" hangingPunct="1">
              <a:spcBef>
                <a:spcPct val="5000"/>
              </a:spcBef>
            </a:pPr>
            <a:r>
              <a:rPr lang="en-US" altLang="zh-CN">
                <a:solidFill>
                  <a:srgbClr val="006600"/>
                </a:solidFill>
                <a:ea typeface="黑体" pitchFamily="49" charset="-122"/>
              </a:rPr>
              <a:t>ASCII</a:t>
            </a:r>
            <a:r>
              <a:rPr lang="zh-CN" altLang="en-US">
                <a:solidFill>
                  <a:srgbClr val="006600"/>
                </a:solidFill>
                <a:ea typeface="黑体" pitchFamily="49" charset="-122"/>
              </a:rPr>
              <a:t>文件</a:t>
            </a:r>
            <a:r>
              <a:rPr lang="zh-CN" altLang="en-US"/>
              <a:t>：文本文件、字符文件</a:t>
            </a:r>
            <a:endParaRPr lang="en-US" altLang="zh-CN"/>
          </a:p>
          <a:p>
            <a:pPr lvl="1" eaLnBrk="1" hangingPunct="1">
              <a:spcBef>
                <a:spcPct val="5000"/>
              </a:spcBef>
            </a:pPr>
            <a:r>
              <a:rPr lang="zh-CN" altLang="en-US">
                <a:solidFill>
                  <a:srgbClr val="006600"/>
                </a:solidFill>
                <a:ea typeface="黑体" pitchFamily="49" charset="-122"/>
              </a:rPr>
              <a:t>二进制文件</a:t>
            </a:r>
            <a:r>
              <a:rPr lang="zh-CN" altLang="en-US"/>
              <a:t>：内部格式文件、字节文件</a:t>
            </a:r>
          </a:p>
        </p:txBody>
      </p:sp>
    </p:spTree>
    <p:extLst>
      <p:ext uri="{BB962C8B-B14F-4D97-AF65-F5344CB8AC3E}">
        <p14:creationId xmlns:p14="http://schemas.microsoft.com/office/powerpoint/2010/main" val="1341945540"/>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8273" name="灯片编号占位符 3"/>
          <p:cNvSpPr>
            <a:spLocks noGrp="1"/>
          </p:cNvSpPr>
          <p:nvPr>
            <p:ph type="sldNum" sz="quarter" idx="10"/>
          </p:nvPr>
        </p:nvSpPr>
        <p:spPr bwMode="auto">
          <a:xfrm>
            <a:off x="9120300" y="17463"/>
            <a:ext cx="2400190" cy="431800"/>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6402" tIns="43201" rIns="86402" bIns="43201" numCol="1" anchor="t" anchorCtr="0" compatLnSpc="1">
            <a:prstTxWarp prst="textNoShape">
              <a:avLst/>
            </a:prstTxWarp>
          </a:bodyPr>
          <a:lstStyle>
            <a:defPPr>
              <a:defRPr lang="en-US"/>
            </a:defPPr>
            <a:lvl1pPr algn="r" rtl="0" fontAlgn="base">
              <a:spcBef>
                <a:spcPct val="0"/>
              </a:spcBef>
              <a:spcAft>
                <a:spcPct val="0"/>
              </a:spcAft>
              <a:defRPr kumimoji="1" sz="1100" i="1" kern="1200">
                <a:solidFill>
                  <a:schemeClr val="bg1"/>
                </a:solidFill>
                <a:latin typeface="Times New Roman" pitchFamily="18" charset="0"/>
                <a:ea typeface="宋体" pitchFamily="2" charset="-122"/>
                <a:cs typeface="+mn-cs"/>
              </a:defRPr>
            </a:lvl1pPr>
            <a:lvl2pPr marL="457200" algn="l" rtl="0" fontAlgn="base">
              <a:spcBef>
                <a:spcPct val="0"/>
              </a:spcBef>
              <a:spcAft>
                <a:spcPct val="0"/>
              </a:spcAft>
              <a:defRPr sz="23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3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3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300" kern="1200">
                <a:solidFill>
                  <a:schemeClr val="tx1"/>
                </a:solidFill>
                <a:latin typeface="Times New Roman" pitchFamily="18" charset="0"/>
                <a:ea typeface="宋体" pitchFamily="2" charset="-122"/>
                <a:cs typeface="+mn-cs"/>
              </a:defRPr>
            </a:lvl5pPr>
            <a:lvl6pPr marL="2286000" algn="l" defTabSz="914400" rtl="0" eaLnBrk="1" latinLnBrk="0" hangingPunct="1">
              <a:defRPr sz="2300" kern="1200">
                <a:solidFill>
                  <a:schemeClr val="tx1"/>
                </a:solidFill>
                <a:latin typeface="Times New Roman" pitchFamily="18" charset="0"/>
                <a:ea typeface="宋体" pitchFamily="2" charset="-122"/>
                <a:cs typeface="+mn-cs"/>
              </a:defRPr>
            </a:lvl6pPr>
            <a:lvl7pPr marL="2743200" algn="l" defTabSz="914400" rtl="0" eaLnBrk="1" latinLnBrk="0" hangingPunct="1">
              <a:defRPr sz="2300" kern="1200">
                <a:solidFill>
                  <a:schemeClr val="tx1"/>
                </a:solidFill>
                <a:latin typeface="Times New Roman" pitchFamily="18" charset="0"/>
                <a:ea typeface="宋体" pitchFamily="2" charset="-122"/>
                <a:cs typeface="+mn-cs"/>
              </a:defRPr>
            </a:lvl7pPr>
            <a:lvl8pPr marL="3200400" algn="l" defTabSz="914400" rtl="0" eaLnBrk="1" latinLnBrk="0" hangingPunct="1">
              <a:defRPr sz="2300" kern="1200">
                <a:solidFill>
                  <a:schemeClr val="tx1"/>
                </a:solidFill>
                <a:latin typeface="Times New Roman" pitchFamily="18" charset="0"/>
                <a:ea typeface="宋体" pitchFamily="2" charset="-122"/>
                <a:cs typeface="+mn-cs"/>
              </a:defRPr>
            </a:lvl8pPr>
            <a:lvl9pPr marL="3657600" algn="l" defTabSz="914400" rtl="0" eaLnBrk="1" latinLnBrk="0" hangingPunct="1">
              <a:defRPr sz="2300" kern="1200">
                <a:solidFill>
                  <a:schemeClr val="tx1"/>
                </a:solidFill>
                <a:latin typeface="Times New Roman" pitchFamily="18" charset="0"/>
                <a:ea typeface="宋体" pitchFamily="2" charset="-122"/>
                <a:cs typeface="+mn-cs"/>
              </a:defRPr>
            </a:lvl9pPr>
          </a:lstStyle>
          <a:p>
            <a:fld id="{E9594E6D-784E-442F-A3E3-F1A365275FB3}" type="slidenum">
              <a:rPr lang="zh-CN" altLang="en-US" smtClean="0"/>
              <a:pPr/>
              <a:t>339</a:t>
            </a:fld>
            <a:endParaRPr lang="en-US" altLang="zh-CN" sz="873">
              <a:solidFill>
                <a:schemeClr val="bg1"/>
              </a:solidFill>
            </a:endParaRPr>
          </a:p>
        </p:txBody>
      </p:sp>
      <p:sp>
        <p:nvSpPr>
          <p:cNvPr id="1078274" name="Rectangle 4"/>
          <p:cNvSpPr>
            <a:spLocks noGrp="1" noChangeArrowheads="1"/>
          </p:cNvSpPr>
          <p:nvPr>
            <p:ph type="title"/>
          </p:nvPr>
        </p:nvSpPr>
        <p:spPr/>
        <p:txBody>
          <a:bodyPr/>
          <a:lstStyle/>
          <a:p>
            <a:pPr eaLnBrk="1" hangingPunct="1"/>
            <a:r>
              <a:rPr lang="en-US" altLang="zh-CN"/>
              <a:t>13.3.2 </a:t>
            </a:r>
            <a:r>
              <a:rPr lang="zh-CN" altLang="en-US"/>
              <a:t>文件流的操作</a:t>
            </a:r>
          </a:p>
        </p:txBody>
      </p:sp>
      <p:sp>
        <p:nvSpPr>
          <p:cNvPr id="817157" name="Rectangle 5"/>
          <p:cNvSpPr>
            <a:spLocks noGrp="1" noChangeArrowheads="1"/>
          </p:cNvSpPr>
          <p:nvPr>
            <p:ph type="body" idx="1"/>
          </p:nvPr>
        </p:nvSpPr>
        <p:spPr>
          <a:xfrm>
            <a:off x="1256246" y="1486043"/>
            <a:ext cx="6630251" cy="3829215"/>
          </a:xfrm>
        </p:spPr>
        <p:txBody>
          <a:bodyPr/>
          <a:lstStyle/>
          <a:p>
            <a:pPr eaLnBrk="1" hangingPunct="1"/>
            <a:r>
              <a:rPr lang="zh-CN" altLang="en-US" sz="1905">
                <a:solidFill>
                  <a:srgbClr val="CC3300"/>
                </a:solidFill>
                <a:ea typeface="黑体" pitchFamily="49" charset="-122"/>
              </a:rPr>
              <a:t>文件流</a:t>
            </a:r>
            <a:r>
              <a:rPr lang="zh-CN" altLang="en-US" sz="1905"/>
              <a:t>：以外存文件为</a:t>
            </a:r>
            <a:r>
              <a:rPr lang="en-US" altLang="zh-CN" sz="1905"/>
              <a:t>IO</a:t>
            </a:r>
            <a:r>
              <a:rPr lang="zh-CN" altLang="en-US" sz="1905"/>
              <a:t>对象的数据流。</a:t>
            </a:r>
          </a:p>
          <a:p>
            <a:pPr lvl="1" eaLnBrk="1" hangingPunct="1"/>
            <a:r>
              <a:rPr lang="zh-CN" altLang="en-US" sz="1905">
                <a:solidFill>
                  <a:srgbClr val="CC3300"/>
                </a:solidFill>
                <a:ea typeface="黑体" pitchFamily="49" charset="-122"/>
              </a:rPr>
              <a:t>输出文件流</a:t>
            </a:r>
            <a:r>
              <a:rPr lang="zh-CN" altLang="en-US" sz="1905"/>
              <a:t>：从</a:t>
            </a:r>
            <a:r>
              <a:rPr lang="zh-CN" altLang="en-US" sz="1905">
                <a:solidFill>
                  <a:srgbClr val="006600"/>
                </a:solidFill>
                <a:ea typeface="黑体" pitchFamily="49" charset="-122"/>
              </a:rPr>
              <a:t>内存</a:t>
            </a:r>
            <a:r>
              <a:rPr lang="zh-CN" altLang="en-US" sz="1905"/>
              <a:t>流向</a:t>
            </a:r>
            <a:r>
              <a:rPr lang="zh-CN" altLang="en-US" sz="1905">
                <a:solidFill>
                  <a:srgbClr val="006600"/>
                </a:solidFill>
                <a:ea typeface="黑体" pitchFamily="49" charset="-122"/>
              </a:rPr>
              <a:t>外存文件</a:t>
            </a:r>
            <a:r>
              <a:rPr lang="zh-CN" altLang="en-US" sz="1905"/>
              <a:t>的数据</a:t>
            </a:r>
          </a:p>
          <a:p>
            <a:pPr lvl="1" eaLnBrk="1" hangingPunct="1"/>
            <a:r>
              <a:rPr lang="zh-CN" altLang="en-US" sz="1905">
                <a:solidFill>
                  <a:srgbClr val="CC3300"/>
                </a:solidFill>
                <a:ea typeface="黑体" pitchFamily="49" charset="-122"/>
              </a:rPr>
              <a:t>输入文件流</a:t>
            </a:r>
            <a:r>
              <a:rPr lang="zh-CN" altLang="en-US" sz="1905"/>
              <a:t>：从</a:t>
            </a:r>
            <a:r>
              <a:rPr lang="zh-CN" altLang="en-US" sz="1905">
                <a:solidFill>
                  <a:srgbClr val="006600"/>
                </a:solidFill>
                <a:ea typeface="黑体" pitchFamily="49" charset="-122"/>
              </a:rPr>
              <a:t>外存文件</a:t>
            </a:r>
            <a:r>
              <a:rPr lang="zh-CN" altLang="en-US" sz="1905"/>
              <a:t>流向</a:t>
            </a:r>
            <a:r>
              <a:rPr lang="zh-CN" altLang="en-US" sz="1905">
                <a:solidFill>
                  <a:srgbClr val="006600"/>
                </a:solidFill>
                <a:ea typeface="黑体" pitchFamily="49" charset="-122"/>
              </a:rPr>
              <a:t>内存</a:t>
            </a:r>
            <a:r>
              <a:rPr lang="zh-CN" altLang="en-US" sz="1905"/>
              <a:t>的数据</a:t>
            </a:r>
          </a:p>
          <a:p>
            <a:pPr lvl="1" eaLnBrk="1" hangingPunct="1"/>
            <a:r>
              <a:rPr lang="zh-CN" altLang="en-US" sz="1905"/>
              <a:t>每个文件流都有一个</a:t>
            </a:r>
            <a:r>
              <a:rPr lang="zh-CN" altLang="en-US" sz="1905">
                <a:solidFill>
                  <a:srgbClr val="006600"/>
                </a:solidFill>
                <a:ea typeface="黑体" pitchFamily="49" charset="-122"/>
              </a:rPr>
              <a:t>内存缓冲区</a:t>
            </a:r>
            <a:r>
              <a:rPr lang="zh-CN" altLang="en-US" sz="1905"/>
              <a:t>对应。</a:t>
            </a:r>
          </a:p>
          <a:p>
            <a:pPr eaLnBrk="1" hangingPunct="1"/>
            <a:r>
              <a:rPr lang="zh-CN" altLang="en-US" sz="1905">
                <a:solidFill>
                  <a:srgbClr val="CC3300"/>
                </a:solidFill>
                <a:ea typeface="黑体" pitchFamily="49" charset="-122"/>
              </a:rPr>
              <a:t>文件流与文件</a:t>
            </a:r>
            <a:r>
              <a:rPr lang="zh-CN" altLang="en-US" sz="1905"/>
              <a:t>：文件流本身不是文件，而只是以文件为输入输出对象的流。</a:t>
            </a:r>
          </a:p>
          <a:p>
            <a:pPr eaLnBrk="1" hangingPunct="1"/>
            <a:r>
              <a:rPr lang="zh-CN" altLang="en-US" sz="1905">
                <a:solidFill>
                  <a:srgbClr val="CC3300"/>
                </a:solidFill>
                <a:ea typeface="黑体" pitchFamily="49" charset="-122"/>
              </a:rPr>
              <a:t>1) </a:t>
            </a:r>
            <a:r>
              <a:rPr lang="en-US" altLang="zh-CN" sz="1905">
                <a:solidFill>
                  <a:srgbClr val="CC3300"/>
                </a:solidFill>
                <a:ea typeface="黑体" pitchFamily="49" charset="-122"/>
              </a:rPr>
              <a:t>ifstream</a:t>
            </a:r>
            <a:r>
              <a:rPr lang="zh-CN" altLang="en-US" sz="1905"/>
              <a:t>：</a:t>
            </a:r>
            <a:r>
              <a:rPr lang="en-US" altLang="zh-CN" sz="1905">
                <a:solidFill>
                  <a:srgbClr val="006600"/>
                </a:solidFill>
              </a:rPr>
              <a:t>istream</a:t>
            </a:r>
            <a:r>
              <a:rPr lang="zh-CN" altLang="en-US" sz="1905"/>
              <a:t>派生类。 支持从文件的输入。</a:t>
            </a:r>
          </a:p>
          <a:p>
            <a:pPr eaLnBrk="1" hangingPunct="1"/>
            <a:r>
              <a:rPr lang="zh-CN" altLang="en-US" sz="1905">
                <a:solidFill>
                  <a:srgbClr val="CC3300"/>
                </a:solidFill>
                <a:ea typeface="黑体" pitchFamily="49" charset="-122"/>
              </a:rPr>
              <a:t>2) </a:t>
            </a:r>
            <a:r>
              <a:rPr lang="en-US" altLang="zh-CN" sz="1905">
                <a:solidFill>
                  <a:srgbClr val="CC3300"/>
                </a:solidFill>
                <a:ea typeface="黑体" pitchFamily="49" charset="-122"/>
              </a:rPr>
              <a:t>ofstream</a:t>
            </a:r>
            <a:r>
              <a:rPr lang="zh-CN" altLang="en-US" sz="1905"/>
              <a:t>：</a:t>
            </a:r>
            <a:r>
              <a:rPr lang="en-US" altLang="zh-CN" sz="1905">
                <a:solidFill>
                  <a:srgbClr val="006600"/>
                </a:solidFill>
              </a:rPr>
              <a:t>ostream</a:t>
            </a:r>
            <a:r>
              <a:rPr lang="zh-CN" altLang="en-US" sz="1905"/>
              <a:t>派生类。 支持向文件的输出。</a:t>
            </a:r>
          </a:p>
          <a:p>
            <a:pPr eaLnBrk="1" hangingPunct="1"/>
            <a:r>
              <a:rPr lang="zh-CN" altLang="en-US" sz="1905">
                <a:solidFill>
                  <a:srgbClr val="CC3300"/>
                </a:solidFill>
                <a:ea typeface="黑体" pitchFamily="49" charset="-122"/>
              </a:rPr>
              <a:t>3) </a:t>
            </a:r>
            <a:r>
              <a:rPr lang="en-US" altLang="zh-CN" sz="1905">
                <a:solidFill>
                  <a:srgbClr val="CC3300"/>
                </a:solidFill>
                <a:ea typeface="黑体" pitchFamily="49" charset="-122"/>
              </a:rPr>
              <a:t>fstream</a:t>
            </a:r>
            <a:r>
              <a:rPr lang="zh-CN" altLang="en-US" sz="1905"/>
              <a:t>：</a:t>
            </a:r>
            <a:r>
              <a:rPr lang="en-US" altLang="zh-CN" sz="1905">
                <a:solidFill>
                  <a:srgbClr val="006600"/>
                </a:solidFill>
              </a:rPr>
              <a:t>iostream</a:t>
            </a:r>
            <a:r>
              <a:rPr lang="zh-CN" altLang="en-US" sz="1905"/>
              <a:t>派生类。 支持文件的输入输出。</a:t>
            </a:r>
          </a:p>
          <a:p>
            <a:pPr eaLnBrk="1" hangingPunct="1"/>
            <a:r>
              <a:rPr lang="zh-CN" altLang="en-US" sz="1905"/>
              <a:t>对磁盘文件的操作通过</a:t>
            </a:r>
            <a:r>
              <a:rPr lang="zh-CN" altLang="en-US" sz="1905">
                <a:solidFill>
                  <a:srgbClr val="CC3300"/>
                </a:solidFill>
                <a:ea typeface="黑体" pitchFamily="49" charset="-122"/>
              </a:rPr>
              <a:t>文件流对象</a:t>
            </a:r>
            <a:r>
              <a:rPr lang="zh-CN" altLang="en-US" sz="1905"/>
              <a:t>实现。</a:t>
            </a:r>
          </a:p>
        </p:txBody>
      </p:sp>
    </p:spTree>
    <p:extLst>
      <p:ext uri="{BB962C8B-B14F-4D97-AF65-F5344CB8AC3E}">
        <p14:creationId xmlns:p14="http://schemas.microsoft.com/office/powerpoint/2010/main" val="13332650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5FEFF"/>
        </a:solidFill>
        <a:effectLst/>
      </p:bgPr>
    </p:bg>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B9366185-BB10-4D4C-9DDE-F54608A093F1}"/>
              </a:ext>
            </a:extLst>
          </p:cNvPr>
          <p:cNvSpPr>
            <a:spLocks noGrp="1" noChangeArrowheads="1"/>
          </p:cNvSpPr>
          <p:nvPr>
            <p:ph type="subTitle" idx="4294967295"/>
          </p:nvPr>
        </p:nvSpPr>
        <p:spPr>
          <a:xfrm>
            <a:off x="1143000" y="1714500"/>
            <a:ext cx="6286500" cy="1901429"/>
          </a:xfrm>
          <a:prstGeom prst="rect">
            <a:avLst/>
          </a:prstGeom>
        </p:spPr>
        <p:txBody>
          <a:bodyPr/>
          <a:lstStyle/>
          <a:p>
            <a:pPr indent="-4763">
              <a:buNone/>
              <a:defRPr/>
            </a:pPr>
            <a:r>
              <a:rPr lang="zh-CN" altLang="en-US">
                <a:solidFill>
                  <a:srgbClr val="0000FF"/>
                </a:solidFill>
              </a:rPr>
              <a:t>3. 字符串变量的输入输出</a:t>
            </a:r>
          </a:p>
          <a:p>
            <a:pPr marL="534591" indent="-267891" algn="just">
              <a:lnSpc>
                <a:spcPts val="2550"/>
              </a:lnSpc>
              <a:buClr>
                <a:srgbClr val="FF0000"/>
              </a:buClr>
              <a:buSzPct val="80000"/>
              <a:buFont typeface="Wingdings" pitchFamily="2" charset="2"/>
              <a:buChar char="p"/>
              <a:defRPr/>
            </a:pPr>
            <a:r>
              <a:rPr lang="zh-CN" altLang="en-US" sz="1650" dirty="0"/>
              <a:t>可以在输入输出语句中用字符串变量名，输入输出字符串，如</a:t>
            </a:r>
          </a:p>
          <a:p>
            <a:pPr indent="-4763">
              <a:buNone/>
              <a:defRPr/>
            </a:pPr>
            <a:r>
              <a:rPr lang="en-US" altLang="zh-CN" sz="1500">
                <a:solidFill>
                  <a:srgbClr val="0000FF"/>
                </a:solidFill>
              </a:rPr>
              <a:t>    cin&gt;&gt; string1;                 //</a:t>
            </a:r>
            <a:r>
              <a:rPr lang="zh-CN" altLang="en-US" sz="1500">
                <a:solidFill>
                  <a:srgbClr val="0000FF"/>
                </a:solidFill>
              </a:rPr>
              <a:t>从键盘输入一个字符串给字符串变量</a:t>
            </a:r>
            <a:r>
              <a:rPr lang="en-US" altLang="zh-CN" sz="1500">
                <a:solidFill>
                  <a:srgbClr val="0000FF"/>
                </a:solidFill>
              </a:rPr>
              <a:t>string1</a:t>
            </a:r>
          </a:p>
          <a:p>
            <a:pPr indent="-4763">
              <a:buNone/>
              <a:defRPr/>
            </a:pPr>
            <a:r>
              <a:rPr lang="en-US" altLang="zh-CN" sz="1500">
                <a:solidFill>
                  <a:srgbClr val="0000FF"/>
                </a:solidFill>
              </a:rPr>
              <a:t>    cout&lt;&lt; string2;                //</a:t>
            </a:r>
            <a:r>
              <a:rPr lang="zh-CN" altLang="en-US" sz="1500">
                <a:solidFill>
                  <a:srgbClr val="0000FF"/>
                </a:solidFill>
              </a:rPr>
              <a:t>将字符串</a:t>
            </a:r>
            <a:r>
              <a:rPr lang="en-US" altLang="zh-CN" sz="1500">
                <a:solidFill>
                  <a:srgbClr val="0000FF"/>
                </a:solidFill>
              </a:rPr>
              <a:t>string2</a:t>
            </a:r>
            <a:r>
              <a:rPr lang="zh-CN" altLang="en-US" sz="1500">
                <a:solidFill>
                  <a:srgbClr val="0000FF"/>
                </a:solidFill>
              </a:rPr>
              <a:t>输出</a:t>
            </a:r>
          </a:p>
        </p:txBody>
      </p:sp>
      <p:sp>
        <p:nvSpPr>
          <p:cNvPr id="3" name="Rectangle 3">
            <a:extLst>
              <a:ext uri="{FF2B5EF4-FFF2-40B4-BE49-F238E27FC236}">
                <a16:creationId xmlns:a16="http://schemas.microsoft.com/office/drawing/2014/main" id="{B0B28AFC-E86B-4CA5-848E-24EDBC215A20}"/>
              </a:ext>
            </a:extLst>
          </p:cNvPr>
          <p:cNvSpPr txBox="1">
            <a:spLocks noChangeArrowheads="1"/>
          </p:cNvSpPr>
          <p:nvPr/>
        </p:nvSpPr>
        <p:spPr bwMode="auto">
          <a:xfrm>
            <a:off x="1518047" y="1071563"/>
            <a:ext cx="6115050" cy="514350"/>
          </a:xfrm>
          <a:prstGeom prst="rect">
            <a:avLst/>
          </a:prstGeom>
          <a:noFill/>
          <a:ln>
            <a:miter lim="800000"/>
            <a:headEnd/>
            <a:tailEnd/>
          </a:ln>
        </p:spPr>
        <p:txBody>
          <a:bodyPr/>
          <a:lstStyle/>
          <a:p>
            <a:pPr>
              <a:lnSpc>
                <a:spcPct val="150000"/>
              </a:lnSpc>
              <a:defRPr/>
            </a:pPr>
            <a:r>
              <a:rPr lang="en-US" altLang="zh-CN" b="1" dirty="0">
                <a:solidFill>
                  <a:srgbClr val="800000"/>
                </a:solidFill>
                <a:effectLst>
                  <a:outerShdw blurRad="38100" dist="38100" dir="2700000" algn="tl">
                    <a:srgbClr val="000000"/>
                  </a:outerShdw>
                </a:effectLst>
                <a:latin typeface="Arial" charset="0"/>
                <a:ea typeface="黑体" pitchFamily="2" charset="-122"/>
                <a:cs typeface="+mj-cs"/>
              </a:rPr>
              <a:t>5.6.1 </a:t>
            </a:r>
            <a:r>
              <a:rPr lang="zh-CN" altLang="en-US" b="1" dirty="0">
                <a:solidFill>
                  <a:srgbClr val="800000"/>
                </a:solidFill>
                <a:effectLst>
                  <a:outerShdw blurRad="38100" dist="38100" dir="2700000" algn="tl">
                    <a:srgbClr val="000000"/>
                  </a:outerShdw>
                </a:effectLst>
                <a:latin typeface="Arial" charset="0"/>
                <a:ea typeface="黑体" pitchFamily="2" charset="-122"/>
                <a:cs typeface="+mj-cs"/>
              </a:rPr>
              <a:t>字符串变量的定义和引用</a:t>
            </a:r>
          </a:p>
        </p:txBody>
      </p:sp>
    </p:spTree>
    <p:extLst>
      <p:ext uri="{BB962C8B-B14F-4D97-AF65-F5344CB8AC3E}">
        <p14:creationId xmlns:p14="http://schemas.microsoft.com/office/powerpoint/2010/main" val="3386112574"/>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3266" name="Rectangle 2"/>
          <p:cNvSpPr>
            <a:spLocks noGrp="1" noChangeArrowheads="1"/>
          </p:cNvSpPr>
          <p:nvPr>
            <p:ph type="title"/>
          </p:nvPr>
        </p:nvSpPr>
        <p:spPr/>
        <p:txBody>
          <a:bodyPr/>
          <a:lstStyle/>
          <a:p>
            <a:r>
              <a:rPr lang="en-US" altLang="zh-CN"/>
              <a:t>13.3.2 </a:t>
            </a:r>
            <a:r>
              <a:rPr lang="zh-CN" altLang="en-US"/>
              <a:t>文件流的操作</a:t>
            </a:r>
          </a:p>
        </p:txBody>
      </p:sp>
      <p:sp>
        <p:nvSpPr>
          <p:cNvPr id="1163267" name="Rectangle 3"/>
          <p:cNvSpPr>
            <a:spLocks noGrp="1" noChangeArrowheads="1"/>
          </p:cNvSpPr>
          <p:nvPr>
            <p:ph type="body" idx="1"/>
          </p:nvPr>
        </p:nvSpPr>
        <p:spPr/>
        <p:txBody>
          <a:bodyPr/>
          <a:lstStyle/>
          <a:p>
            <a:pPr eaLnBrk="1" hangingPunct="1">
              <a:buFont typeface="Wingdings" pitchFamily="2" charset="2"/>
              <a:buNone/>
            </a:pPr>
            <a:r>
              <a:rPr lang="zh-CN" altLang="en-US" sz="2222"/>
              <a:t>在</a:t>
            </a:r>
            <a:r>
              <a:rPr lang="en-US" altLang="zh-CN" sz="2222"/>
              <a:t>C++</a:t>
            </a:r>
            <a:r>
              <a:rPr lang="zh-CN" altLang="en-US" sz="2222"/>
              <a:t>中对文件进行操作分为以下几个步骤：</a:t>
            </a:r>
            <a:endParaRPr lang="en-US" altLang="zh-CN" sz="2222"/>
          </a:p>
          <a:p>
            <a:pPr eaLnBrk="1" hangingPunct="1">
              <a:buFont typeface="Wingdings" pitchFamily="2" charset="2"/>
              <a:buNone/>
            </a:pPr>
            <a:r>
              <a:rPr lang="en-US" altLang="zh-CN" sz="2222"/>
              <a:t>(1)</a:t>
            </a:r>
            <a:r>
              <a:rPr lang="zh-CN" altLang="en-US" sz="2222"/>
              <a:t>建立文件流对象；</a:t>
            </a:r>
            <a:endParaRPr lang="en-US" altLang="zh-CN" sz="2222"/>
          </a:p>
          <a:p>
            <a:pPr eaLnBrk="1" hangingPunct="1">
              <a:buFont typeface="Wingdings" pitchFamily="2" charset="2"/>
              <a:buNone/>
            </a:pPr>
            <a:r>
              <a:rPr lang="en-US" altLang="zh-CN" sz="2222"/>
              <a:t>(2)</a:t>
            </a:r>
            <a:r>
              <a:rPr lang="zh-CN" altLang="en-US" sz="2222"/>
              <a:t>打开或建立文件；</a:t>
            </a:r>
            <a:endParaRPr lang="en-US" altLang="zh-CN" sz="2222"/>
          </a:p>
          <a:p>
            <a:pPr eaLnBrk="1" hangingPunct="1">
              <a:buFont typeface="Wingdings" pitchFamily="2" charset="2"/>
              <a:buNone/>
            </a:pPr>
            <a:r>
              <a:rPr lang="en-US" altLang="zh-CN" sz="2222"/>
              <a:t>(3)</a:t>
            </a:r>
            <a:r>
              <a:rPr lang="zh-CN" altLang="en-US" sz="2222"/>
              <a:t>进行读写操作；</a:t>
            </a:r>
            <a:endParaRPr lang="en-US" altLang="zh-CN" sz="2222"/>
          </a:p>
          <a:p>
            <a:pPr eaLnBrk="1" hangingPunct="1">
              <a:buFont typeface="Wingdings" pitchFamily="2" charset="2"/>
              <a:buNone/>
            </a:pPr>
            <a:r>
              <a:rPr lang="en-US" altLang="zh-CN" sz="2222"/>
              <a:t>(4)</a:t>
            </a:r>
            <a:r>
              <a:rPr lang="zh-CN" altLang="en-US" sz="2222"/>
              <a:t>关闭文件；</a:t>
            </a:r>
            <a:endParaRPr lang="en-US" altLang="zh-CN" sz="2222"/>
          </a:p>
          <a:p>
            <a:r>
              <a:rPr lang="zh-CN" altLang="en-US" sz="2222"/>
              <a:t>前两步也可合并为一步。</a:t>
            </a:r>
          </a:p>
        </p:txBody>
      </p:sp>
    </p:spTree>
    <p:extLst>
      <p:ext uri="{BB962C8B-B14F-4D97-AF65-F5344CB8AC3E}">
        <p14:creationId xmlns:p14="http://schemas.microsoft.com/office/powerpoint/2010/main" val="4128138768"/>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2369" name="灯片编号占位符 3"/>
          <p:cNvSpPr>
            <a:spLocks noGrp="1"/>
          </p:cNvSpPr>
          <p:nvPr>
            <p:ph type="sldNum" sz="quarter" idx="10"/>
          </p:nvPr>
        </p:nvSpPr>
        <p:spPr bwMode="auto">
          <a:xfrm>
            <a:off x="9120300" y="17463"/>
            <a:ext cx="2400190" cy="431800"/>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6402" tIns="43201" rIns="86402" bIns="43201" numCol="1" anchor="t" anchorCtr="0" compatLnSpc="1">
            <a:prstTxWarp prst="textNoShape">
              <a:avLst/>
            </a:prstTxWarp>
          </a:bodyPr>
          <a:lstStyle>
            <a:defPPr>
              <a:defRPr lang="en-US"/>
            </a:defPPr>
            <a:lvl1pPr algn="r" rtl="0" fontAlgn="base">
              <a:spcBef>
                <a:spcPct val="0"/>
              </a:spcBef>
              <a:spcAft>
                <a:spcPct val="0"/>
              </a:spcAft>
              <a:defRPr kumimoji="1" sz="1100" i="1" kern="1200">
                <a:solidFill>
                  <a:schemeClr val="bg1"/>
                </a:solidFill>
                <a:latin typeface="Times New Roman" pitchFamily="18" charset="0"/>
                <a:ea typeface="宋体" pitchFamily="2" charset="-122"/>
                <a:cs typeface="+mn-cs"/>
              </a:defRPr>
            </a:lvl1pPr>
            <a:lvl2pPr marL="457200" algn="l" rtl="0" fontAlgn="base">
              <a:spcBef>
                <a:spcPct val="0"/>
              </a:spcBef>
              <a:spcAft>
                <a:spcPct val="0"/>
              </a:spcAft>
              <a:defRPr sz="23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3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3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300" kern="1200">
                <a:solidFill>
                  <a:schemeClr val="tx1"/>
                </a:solidFill>
                <a:latin typeface="Times New Roman" pitchFamily="18" charset="0"/>
                <a:ea typeface="宋体" pitchFamily="2" charset="-122"/>
                <a:cs typeface="+mn-cs"/>
              </a:defRPr>
            </a:lvl5pPr>
            <a:lvl6pPr marL="2286000" algn="l" defTabSz="914400" rtl="0" eaLnBrk="1" latinLnBrk="0" hangingPunct="1">
              <a:defRPr sz="2300" kern="1200">
                <a:solidFill>
                  <a:schemeClr val="tx1"/>
                </a:solidFill>
                <a:latin typeface="Times New Roman" pitchFamily="18" charset="0"/>
                <a:ea typeface="宋体" pitchFamily="2" charset="-122"/>
                <a:cs typeface="+mn-cs"/>
              </a:defRPr>
            </a:lvl6pPr>
            <a:lvl7pPr marL="2743200" algn="l" defTabSz="914400" rtl="0" eaLnBrk="1" latinLnBrk="0" hangingPunct="1">
              <a:defRPr sz="2300" kern="1200">
                <a:solidFill>
                  <a:schemeClr val="tx1"/>
                </a:solidFill>
                <a:latin typeface="Times New Roman" pitchFamily="18" charset="0"/>
                <a:ea typeface="宋体" pitchFamily="2" charset="-122"/>
                <a:cs typeface="+mn-cs"/>
              </a:defRPr>
            </a:lvl7pPr>
            <a:lvl8pPr marL="3200400" algn="l" defTabSz="914400" rtl="0" eaLnBrk="1" latinLnBrk="0" hangingPunct="1">
              <a:defRPr sz="2300" kern="1200">
                <a:solidFill>
                  <a:schemeClr val="tx1"/>
                </a:solidFill>
                <a:latin typeface="Times New Roman" pitchFamily="18" charset="0"/>
                <a:ea typeface="宋体" pitchFamily="2" charset="-122"/>
                <a:cs typeface="+mn-cs"/>
              </a:defRPr>
            </a:lvl8pPr>
            <a:lvl9pPr marL="3657600" algn="l" defTabSz="914400" rtl="0" eaLnBrk="1" latinLnBrk="0" hangingPunct="1">
              <a:defRPr sz="2300" kern="1200">
                <a:solidFill>
                  <a:schemeClr val="tx1"/>
                </a:solidFill>
                <a:latin typeface="Times New Roman" pitchFamily="18" charset="0"/>
                <a:ea typeface="宋体" pitchFamily="2" charset="-122"/>
                <a:cs typeface="+mn-cs"/>
              </a:defRPr>
            </a:lvl9pPr>
          </a:lstStyle>
          <a:p>
            <a:fld id="{E9594E6D-784E-442F-A3E3-F1A365275FB3}" type="slidenum">
              <a:rPr lang="zh-CN" altLang="en-US" smtClean="0"/>
              <a:pPr/>
              <a:t>341</a:t>
            </a:fld>
            <a:endParaRPr lang="en-US" altLang="zh-CN" sz="873">
              <a:solidFill>
                <a:schemeClr val="bg1"/>
              </a:solidFill>
            </a:endParaRPr>
          </a:p>
        </p:txBody>
      </p:sp>
      <p:sp>
        <p:nvSpPr>
          <p:cNvPr id="1082370" name="Rectangle 4"/>
          <p:cNvSpPr>
            <a:spLocks noGrp="1" noChangeArrowheads="1"/>
          </p:cNvSpPr>
          <p:nvPr>
            <p:ph type="title"/>
          </p:nvPr>
        </p:nvSpPr>
        <p:spPr>
          <a:xfrm>
            <a:off x="2357508" y="857074"/>
            <a:ext cx="5023719" cy="457389"/>
          </a:xfrm>
        </p:spPr>
        <p:txBody>
          <a:bodyPr/>
          <a:lstStyle/>
          <a:p>
            <a:pPr eaLnBrk="1" hangingPunct="1"/>
            <a:r>
              <a:rPr lang="zh-CN" altLang="en-US" dirty="0"/>
              <a:t>13.4.3 文件的打开与关闭</a:t>
            </a:r>
          </a:p>
        </p:txBody>
      </p:sp>
      <p:sp>
        <p:nvSpPr>
          <p:cNvPr id="819205" name="Rectangle 5"/>
          <p:cNvSpPr>
            <a:spLocks noGrp="1" noChangeArrowheads="1"/>
          </p:cNvSpPr>
          <p:nvPr>
            <p:ph type="body" idx="1"/>
          </p:nvPr>
        </p:nvSpPr>
        <p:spPr>
          <a:xfrm>
            <a:off x="1567473" y="1371381"/>
            <a:ext cx="6205622" cy="4115241"/>
          </a:xfrm>
        </p:spPr>
        <p:txBody>
          <a:bodyPr/>
          <a:lstStyle/>
          <a:p>
            <a:pPr eaLnBrk="1" hangingPunct="1">
              <a:spcBef>
                <a:spcPct val="20000"/>
              </a:spcBef>
              <a:buFont typeface="Wingdings" pitchFamily="2" charset="2"/>
              <a:buNone/>
            </a:pPr>
            <a:r>
              <a:rPr lang="zh-CN" altLang="en-US" sz="2222" dirty="0">
                <a:solidFill>
                  <a:srgbClr val="CC3300"/>
                </a:solidFill>
                <a:ea typeface="黑体" pitchFamily="49" charset="-122"/>
              </a:rPr>
              <a:t>1. 打开磁盘文件</a:t>
            </a:r>
          </a:p>
          <a:p>
            <a:pPr eaLnBrk="1" hangingPunct="1">
              <a:spcBef>
                <a:spcPct val="20000"/>
              </a:spcBef>
            </a:pPr>
            <a:r>
              <a:rPr lang="zh-CN" altLang="en-US" sz="2222" dirty="0"/>
              <a:t>在文件读写之前做必要的准备工作。 </a:t>
            </a:r>
          </a:p>
          <a:p>
            <a:pPr lvl="1" eaLnBrk="1" hangingPunct="1">
              <a:spcBef>
                <a:spcPct val="20000"/>
              </a:spcBef>
              <a:buFont typeface="Wingdings" pitchFamily="2" charset="2"/>
              <a:buNone/>
            </a:pPr>
            <a:r>
              <a:rPr lang="zh-CN" altLang="en-US" dirty="0"/>
              <a:t>(1) 为文件流对象和指定磁盘文件建立关联。</a:t>
            </a:r>
          </a:p>
          <a:p>
            <a:pPr lvl="1" eaLnBrk="1" hangingPunct="1">
              <a:spcBef>
                <a:spcPct val="20000"/>
              </a:spcBef>
              <a:buFont typeface="Wingdings" pitchFamily="2" charset="2"/>
              <a:buNone/>
            </a:pPr>
            <a:r>
              <a:rPr lang="zh-CN" altLang="en-US" dirty="0"/>
              <a:t>(2) 指定文件的工作方式。</a:t>
            </a:r>
          </a:p>
          <a:p>
            <a:pPr eaLnBrk="1" hangingPunct="1">
              <a:spcBef>
                <a:spcPct val="20000"/>
              </a:spcBef>
            </a:pPr>
            <a:r>
              <a:rPr lang="zh-CN" altLang="en-US" sz="2222" dirty="0">
                <a:solidFill>
                  <a:srgbClr val="CC3300"/>
                </a:solidFill>
                <a:ea typeface="黑体" pitchFamily="49" charset="-122"/>
              </a:rPr>
              <a:t>(1) 调用文件流的成员函数</a:t>
            </a:r>
            <a:r>
              <a:rPr lang="en-US" altLang="zh-CN" sz="2222" dirty="0">
                <a:solidFill>
                  <a:srgbClr val="CC3300"/>
                </a:solidFill>
                <a:ea typeface="黑体" pitchFamily="49" charset="-122"/>
              </a:rPr>
              <a:t>open</a:t>
            </a:r>
          </a:p>
          <a:p>
            <a:pPr lvl="1" eaLnBrk="1" hangingPunct="1">
              <a:spcBef>
                <a:spcPct val="20000"/>
              </a:spcBef>
              <a:buFont typeface="Wingdings" pitchFamily="2" charset="2"/>
              <a:buNone/>
            </a:pPr>
            <a:r>
              <a:rPr lang="en-US" altLang="zh-CN" dirty="0" err="1">
                <a:solidFill>
                  <a:schemeClr val="tx1"/>
                </a:solidFill>
              </a:rPr>
              <a:t>ofstream</a:t>
            </a:r>
            <a:r>
              <a:rPr lang="en-US" altLang="zh-CN" dirty="0">
                <a:solidFill>
                  <a:schemeClr val="tx1"/>
                </a:solidFill>
              </a:rPr>
              <a:t> </a:t>
            </a:r>
            <a:r>
              <a:rPr lang="en-US" altLang="zh-CN" dirty="0" err="1">
                <a:solidFill>
                  <a:schemeClr val="tx1"/>
                </a:solidFill>
              </a:rPr>
              <a:t>outfile</a:t>
            </a:r>
            <a:r>
              <a:rPr lang="en-US" altLang="zh-CN" dirty="0">
                <a:solidFill>
                  <a:schemeClr val="tx1"/>
                </a:solidFill>
              </a:rPr>
              <a:t>; </a:t>
            </a:r>
            <a:r>
              <a:rPr lang="en-US" altLang="zh-CN" dirty="0">
                <a:solidFill>
                  <a:srgbClr val="006600"/>
                </a:solidFill>
              </a:rPr>
              <a:t>//</a:t>
            </a:r>
            <a:r>
              <a:rPr lang="zh-CN" altLang="en-US" dirty="0">
                <a:solidFill>
                  <a:srgbClr val="006600"/>
                </a:solidFill>
              </a:rPr>
              <a:t>定义</a:t>
            </a:r>
            <a:r>
              <a:rPr lang="en-US" altLang="zh-CN" dirty="0" err="1">
                <a:solidFill>
                  <a:srgbClr val="006600"/>
                </a:solidFill>
              </a:rPr>
              <a:t>ofstream</a:t>
            </a:r>
            <a:r>
              <a:rPr lang="zh-CN" altLang="en-US" dirty="0">
                <a:solidFill>
                  <a:srgbClr val="006600"/>
                </a:solidFill>
              </a:rPr>
              <a:t>类对象</a:t>
            </a:r>
            <a:endParaRPr lang="en-US" altLang="zh-CN" dirty="0">
              <a:solidFill>
                <a:srgbClr val="006600"/>
              </a:solidFill>
            </a:endParaRPr>
          </a:p>
          <a:p>
            <a:pPr lvl="1" eaLnBrk="1" hangingPunct="1">
              <a:spcBef>
                <a:spcPct val="20000"/>
              </a:spcBef>
              <a:buFont typeface="Wingdings" pitchFamily="2" charset="2"/>
              <a:buNone/>
            </a:pPr>
            <a:r>
              <a:rPr lang="en-US" altLang="zh-CN" sz="2540" dirty="0" err="1"/>
              <a:t>outfile.</a:t>
            </a:r>
            <a:r>
              <a:rPr lang="en-US" altLang="zh-CN" sz="2540" dirty="0" err="1">
                <a:solidFill>
                  <a:srgbClr val="CC3300"/>
                </a:solidFill>
              </a:rPr>
              <a:t>open</a:t>
            </a:r>
            <a:r>
              <a:rPr lang="en-US" altLang="zh-CN" sz="2540" dirty="0"/>
              <a:t>("</a:t>
            </a:r>
            <a:r>
              <a:rPr lang="en-US" altLang="zh-CN" sz="2540" dirty="0">
                <a:solidFill>
                  <a:srgbClr val="FF0000"/>
                </a:solidFill>
              </a:rPr>
              <a:t>f1.dat</a:t>
            </a:r>
            <a:r>
              <a:rPr lang="en-US" altLang="zh-CN" sz="2540" dirty="0"/>
              <a:t>",</a:t>
            </a:r>
            <a:r>
              <a:rPr lang="zh-CN" altLang="en-US" sz="2540" dirty="0"/>
              <a:t>　</a:t>
            </a:r>
            <a:r>
              <a:rPr lang="en-US" altLang="zh-CN" sz="2540" dirty="0" err="1">
                <a:solidFill>
                  <a:srgbClr val="0000FF"/>
                </a:solidFill>
              </a:rPr>
              <a:t>ios</a:t>
            </a:r>
            <a:r>
              <a:rPr lang="en-US" altLang="zh-CN" sz="2540" dirty="0">
                <a:solidFill>
                  <a:srgbClr val="0000FF"/>
                </a:solidFill>
              </a:rPr>
              <a:t>::out</a:t>
            </a:r>
            <a:r>
              <a:rPr lang="en-US" altLang="zh-CN" sz="2540" dirty="0"/>
              <a:t>);</a:t>
            </a:r>
            <a:r>
              <a:rPr lang="en-US" altLang="zh-CN" dirty="0">
                <a:solidFill>
                  <a:schemeClr val="tx1"/>
                </a:solidFill>
              </a:rPr>
              <a:t> </a:t>
            </a:r>
          </a:p>
          <a:p>
            <a:pPr eaLnBrk="1" hangingPunct="1"/>
            <a:r>
              <a:rPr lang="zh-CN" altLang="en-US" sz="2222" dirty="0">
                <a:solidFill>
                  <a:srgbClr val="CC3300"/>
                </a:solidFill>
                <a:ea typeface="黑体" pitchFamily="49" charset="-122"/>
              </a:rPr>
              <a:t>(2) 在定义文件流对象时指定参数</a:t>
            </a:r>
          </a:p>
          <a:p>
            <a:pPr lvl="1" eaLnBrk="1" hangingPunct="1">
              <a:buFont typeface="Wingdings" pitchFamily="2" charset="2"/>
              <a:buNone/>
            </a:pPr>
            <a:r>
              <a:rPr lang="en-US" altLang="zh-CN" dirty="0" err="1">
                <a:solidFill>
                  <a:srgbClr val="0000FF"/>
                </a:solidFill>
              </a:rPr>
              <a:t>o</a:t>
            </a:r>
            <a:r>
              <a:rPr lang="en-US" altLang="zh-CN" dirty="0" err="1">
                <a:solidFill>
                  <a:srgbClr val="FF0000"/>
                </a:solidFill>
              </a:rPr>
              <a:t>f</a:t>
            </a:r>
            <a:r>
              <a:rPr lang="en-US" altLang="zh-CN" dirty="0" err="1">
                <a:solidFill>
                  <a:srgbClr val="0000FF"/>
                </a:solidFill>
              </a:rPr>
              <a:t>tream</a:t>
            </a:r>
            <a:r>
              <a:rPr lang="en-US" altLang="zh-CN" dirty="0">
                <a:solidFill>
                  <a:schemeClr val="tx1"/>
                </a:solidFill>
              </a:rPr>
              <a:t> </a:t>
            </a:r>
            <a:r>
              <a:rPr lang="en-US" altLang="zh-CN" dirty="0" err="1">
                <a:solidFill>
                  <a:srgbClr val="FF0000"/>
                </a:solidFill>
              </a:rPr>
              <a:t>outfile</a:t>
            </a:r>
            <a:r>
              <a:rPr lang="en-US" altLang="zh-CN" dirty="0">
                <a:solidFill>
                  <a:srgbClr val="FF0000"/>
                </a:solidFill>
              </a:rPr>
              <a:t>("f1.dat",</a:t>
            </a:r>
            <a:r>
              <a:rPr lang="en-US" altLang="zh-CN" u="sng" dirty="0">
                <a:solidFill>
                  <a:srgbClr val="FF0000"/>
                </a:solidFill>
              </a:rPr>
              <a:t>ios::out</a:t>
            </a:r>
            <a:r>
              <a:rPr lang="en-US" altLang="zh-CN" dirty="0">
                <a:solidFill>
                  <a:srgbClr val="FF0000"/>
                </a:solidFill>
              </a:rPr>
              <a:t>);</a:t>
            </a:r>
            <a:endParaRPr lang="zh-CN" altLang="en-US" sz="1905" dirty="0"/>
          </a:p>
        </p:txBody>
      </p:sp>
    </p:spTree>
    <p:extLst>
      <p:ext uri="{BB962C8B-B14F-4D97-AF65-F5344CB8AC3E}">
        <p14:creationId xmlns:p14="http://schemas.microsoft.com/office/powerpoint/2010/main" val="2626373832"/>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a:extLst>
              <a:ext uri="{FF2B5EF4-FFF2-40B4-BE49-F238E27FC236}">
                <a16:creationId xmlns:a16="http://schemas.microsoft.com/office/drawing/2014/main" id="{E68207F0-C68C-EA40-8A8D-C39D22063A43}"/>
              </a:ext>
            </a:extLst>
          </p:cNvPr>
          <p:cNvSpPr>
            <a:spLocks noGrp="1" noChangeArrowheads="1"/>
          </p:cNvSpPr>
          <p:nvPr>
            <p:ph type="ctrTitle"/>
          </p:nvPr>
        </p:nvSpPr>
        <p:spPr>
          <a:xfrm>
            <a:off x="228301" y="1248462"/>
            <a:ext cx="5398211" cy="702458"/>
          </a:xfrm>
        </p:spPr>
        <p:txBody>
          <a:bodyPr/>
          <a:lstStyle/>
          <a:p>
            <a:pPr eaLnBrk="1" hangingPunct="1">
              <a:buClr>
                <a:schemeClr val="hlink"/>
              </a:buClr>
              <a:buSzPct val="95000"/>
              <a:buFont typeface="Wingdings" pitchFamily="2" charset="2"/>
              <a:buChar char="Ø"/>
            </a:pPr>
            <a:r>
              <a:rPr lang="zh-CN" altLang="en-US" sz="2857" dirty="0"/>
              <a:t>参数“打开方式</a:t>
            </a:r>
            <a:r>
              <a:rPr lang="en-US" altLang="zh-CN" sz="2857" dirty="0"/>
              <a:t>”</a:t>
            </a:r>
          </a:p>
        </p:txBody>
      </p:sp>
      <p:sp>
        <p:nvSpPr>
          <p:cNvPr id="446467" name="Rectangle 3">
            <a:extLst>
              <a:ext uri="{FF2B5EF4-FFF2-40B4-BE49-F238E27FC236}">
                <a16:creationId xmlns:a16="http://schemas.microsoft.com/office/drawing/2014/main" id="{8B3C4176-4A9D-B34B-A39B-E03D7F89EB6E}"/>
              </a:ext>
            </a:extLst>
          </p:cNvPr>
          <p:cNvSpPr>
            <a:spLocks noGrp="1" noChangeArrowheads="1"/>
          </p:cNvSpPr>
          <p:nvPr>
            <p:ph type="subTitle" idx="1"/>
          </p:nvPr>
        </p:nvSpPr>
        <p:spPr>
          <a:xfrm>
            <a:off x="1531191" y="2243158"/>
            <a:ext cx="6469757" cy="3318221"/>
          </a:xfrm>
        </p:spPr>
        <p:txBody>
          <a:bodyPr/>
          <a:lstStyle/>
          <a:p>
            <a:pPr lvl="1" algn="l">
              <a:buClr>
                <a:schemeClr val="tx1"/>
              </a:buClr>
            </a:pPr>
            <a:r>
              <a:rPr lang="zh-CN" altLang="en-US" sz="1800"/>
              <a:t>用于指定文件的打开方式</a:t>
            </a:r>
            <a:endParaRPr lang="en-US" altLang="zh-CN" sz="1800"/>
          </a:p>
        </p:txBody>
      </p:sp>
      <p:graphicFrame>
        <p:nvGraphicFramePr>
          <p:cNvPr id="446541" name="Group 77">
            <a:extLst>
              <a:ext uri="{FF2B5EF4-FFF2-40B4-BE49-F238E27FC236}">
                <a16:creationId xmlns:a16="http://schemas.microsoft.com/office/drawing/2014/main" id="{8FFDB5F5-F3A3-6641-99C7-4213CEA0B096}"/>
              </a:ext>
            </a:extLst>
          </p:cNvPr>
          <p:cNvGraphicFramePr>
            <a:graphicFrameLocks noGrp="1"/>
          </p:cNvGraphicFramePr>
          <p:nvPr/>
        </p:nvGraphicFramePr>
        <p:xfrm>
          <a:off x="1524047" y="2651534"/>
          <a:ext cx="6287594" cy="2958004"/>
        </p:xfrm>
        <a:graphic>
          <a:graphicData uri="http://schemas.openxmlformats.org/drawingml/2006/table">
            <a:tbl>
              <a:tblPr/>
              <a:tblGrid>
                <a:gridCol w="1600175">
                  <a:extLst>
                    <a:ext uri="{9D8B030D-6E8A-4147-A177-3AD203B41FA5}">
                      <a16:colId xmlns:a16="http://schemas.microsoft.com/office/drawing/2014/main" val="9733949"/>
                    </a:ext>
                  </a:extLst>
                </a:gridCol>
                <a:gridCol w="4687419">
                  <a:extLst>
                    <a:ext uri="{9D8B030D-6E8A-4147-A177-3AD203B41FA5}">
                      <a16:colId xmlns:a16="http://schemas.microsoft.com/office/drawing/2014/main" val="3539947115"/>
                    </a:ext>
                  </a:extLst>
                </a:gridCol>
              </a:tblGrid>
              <a:tr h="237928">
                <a:tc>
                  <a:txBody>
                    <a:bodyPr/>
                    <a:lstStyle>
                      <a:lvl1pPr>
                        <a:spcBef>
                          <a:spcPct val="20000"/>
                        </a:spcBef>
                        <a:buClr>
                          <a:schemeClr val="hlink"/>
                        </a:buClr>
                        <a:buSzPct val="60000"/>
                        <a:buFont typeface="Wingdings" pitchFamily="2" charset="2"/>
                        <a:defRPr sz="2400" b="1">
                          <a:solidFill>
                            <a:schemeClr val="tx2"/>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itchFamily="2" charset="2"/>
                        <a:defRPr sz="2000" b="1">
                          <a:solidFill>
                            <a:schemeClr val="tx2"/>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hlink"/>
                        </a:buClr>
                        <a:buSzPct val="60000"/>
                        <a:buFont typeface="Wingdings" pitchFamily="2" charset="2"/>
                        <a:buNone/>
                        <a:tabLst/>
                      </a:pPr>
                      <a:r>
                        <a:rPr kumimoji="0" lang="zh-CN" altLang="en-US" sz="1500" b="1" i="0" u="none" strike="noStrike" cap="none" normalizeH="0" baseline="0">
                          <a:ln>
                            <a:noFill/>
                          </a:ln>
                          <a:solidFill>
                            <a:schemeClr val="tx2"/>
                          </a:solidFill>
                          <a:effectLst/>
                          <a:latin typeface="宋体" panose="02010600030101010101" pitchFamily="2" charset="-122"/>
                          <a:ea typeface="宋体" panose="02010600030101010101" pitchFamily="2" charset="-122"/>
                        </a:rPr>
                        <a:t>打开方式</a:t>
                      </a:r>
                      <a:endParaRPr kumimoji="0" lang="zh-CN" altLang="en-US" sz="1500" b="1"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L="13500" marR="13500" marT="0" marB="8100" horzOverflow="overflow">
                    <a:lnL w="9525"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400" b="1">
                          <a:solidFill>
                            <a:schemeClr val="tx2"/>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itchFamily="2" charset="2"/>
                        <a:defRPr sz="2000" b="1">
                          <a:solidFill>
                            <a:schemeClr val="tx2"/>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hlink"/>
                        </a:buClr>
                        <a:buSzPct val="60000"/>
                        <a:buFont typeface="Wingdings" pitchFamily="2" charset="2"/>
                        <a:buNone/>
                        <a:tabLst/>
                      </a:pPr>
                      <a:r>
                        <a:rPr kumimoji="0" lang="zh-CN" altLang="en-US" sz="1500" b="1" i="0" u="none" strike="noStrike" cap="none" normalizeH="0" baseline="0">
                          <a:ln>
                            <a:noFill/>
                          </a:ln>
                          <a:solidFill>
                            <a:schemeClr val="tx2"/>
                          </a:solidFill>
                          <a:effectLst/>
                          <a:latin typeface="宋体" panose="02010600030101010101" pitchFamily="2" charset="-122"/>
                          <a:ea typeface="宋体" panose="02010600030101010101" pitchFamily="2" charset="-122"/>
                        </a:rPr>
                        <a:t>说</a:t>
                      </a:r>
                      <a:r>
                        <a:rPr kumimoji="0" lang="zh-CN" altLang="en-US" sz="15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            </a:t>
                      </a:r>
                      <a:r>
                        <a:rPr kumimoji="0" lang="zh-CN" altLang="en-US" sz="1500" b="1" i="0" u="none" strike="noStrike" cap="none" normalizeH="0" baseline="0">
                          <a:ln>
                            <a:noFill/>
                          </a:ln>
                          <a:solidFill>
                            <a:schemeClr val="tx2"/>
                          </a:solidFill>
                          <a:effectLst/>
                          <a:latin typeface="宋体" panose="02010600030101010101" pitchFamily="2" charset="-122"/>
                          <a:ea typeface="宋体" panose="02010600030101010101" pitchFamily="2" charset="-122"/>
                        </a:rPr>
                        <a:t>明</a:t>
                      </a:r>
                      <a:endParaRPr kumimoji="0" lang="zh-CN" altLang="en-US" sz="1500" b="1"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L="13500" marR="13500" marT="0" marB="8100" horzOverflow="overflow">
                    <a:lnL w="12700" cap="flat" cmpd="sng" algn="ctr">
                      <a:solidFill>
                        <a:schemeClr val="tx1"/>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71621958"/>
                  </a:ext>
                </a:extLst>
              </a:tr>
              <a:tr h="2720076">
                <a:tc>
                  <a:txBody>
                    <a:bodyPr/>
                    <a:lstStyle>
                      <a:lvl1pPr>
                        <a:spcBef>
                          <a:spcPct val="20000"/>
                        </a:spcBef>
                        <a:buClr>
                          <a:schemeClr val="hlink"/>
                        </a:buClr>
                        <a:buSzPct val="60000"/>
                        <a:buFont typeface="Wingdings" pitchFamily="2" charset="2"/>
                        <a:defRPr sz="2400" b="1">
                          <a:solidFill>
                            <a:schemeClr val="tx2"/>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itchFamily="2" charset="2"/>
                        <a:defRPr sz="2000" b="1">
                          <a:solidFill>
                            <a:schemeClr val="tx2"/>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hlink"/>
                        </a:buClr>
                        <a:buSzPct val="60000"/>
                        <a:buFont typeface="Wingdings" pitchFamily="2" charset="2"/>
                        <a:buNone/>
                        <a:tabLst/>
                      </a:pPr>
                      <a:r>
                        <a:rPr kumimoji="0" lang="en-US" altLang="zh-CN" sz="15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ios :: in</a:t>
                      </a:r>
                      <a:endParaRPr kumimoji="0" lang="en-US" altLang="zh-CN" sz="1500" b="1" i="0" u="none" strike="noStrike" cap="none" normalizeH="0" baseline="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chemeClr val="hlink"/>
                        </a:buClr>
                        <a:buSzPct val="60000"/>
                        <a:buFont typeface="Wingdings" pitchFamily="2" charset="2"/>
                        <a:buNone/>
                        <a:tabLst/>
                      </a:pPr>
                      <a:r>
                        <a:rPr kumimoji="0" lang="en-US" altLang="zh-CN" sz="15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ios :: out</a:t>
                      </a:r>
                    </a:p>
                    <a:p>
                      <a:pPr marL="0" marR="0" lvl="0" indent="0" algn="l" defTabSz="914400" rtl="0" eaLnBrk="0" fontAlgn="base" latinLnBrk="0" hangingPunct="0">
                        <a:lnSpc>
                          <a:spcPct val="100000"/>
                        </a:lnSpc>
                        <a:spcBef>
                          <a:spcPct val="20000"/>
                        </a:spcBef>
                        <a:spcAft>
                          <a:spcPct val="0"/>
                        </a:spcAft>
                        <a:buClr>
                          <a:schemeClr val="hlink"/>
                        </a:buClr>
                        <a:buSzPct val="60000"/>
                        <a:buFont typeface="Wingdings" pitchFamily="2" charset="2"/>
                        <a:buNone/>
                        <a:tabLst/>
                      </a:pPr>
                      <a:endParaRPr kumimoji="0" lang="en-US" altLang="zh-CN" sz="1500" b="1" i="0" u="none" strike="noStrike" cap="none" normalizeH="0" baseline="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chemeClr val="hlink"/>
                        </a:buClr>
                        <a:buSzPct val="60000"/>
                        <a:buFont typeface="Wingdings" pitchFamily="2" charset="2"/>
                        <a:buNone/>
                        <a:tabLst/>
                      </a:pPr>
                      <a:endParaRPr kumimoji="0" lang="en-US" altLang="zh-CN" sz="1500" b="1" i="0" u="none" strike="noStrike" cap="none" normalizeH="0" baseline="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chemeClr val="hlink"/>
                        </a:buClr>
                        <a:buSzPct val="60000"/>
                        <a:buFont typeface="Wingdings" pitchFamily="2" charset="2"/>
                        <a:buNone/>
                        <a:tabLst/>
                      </a:pPr>
                      <a:r>
                        <a:rPr kumimoji="0" lang="en-US" altLang="zh-CN" sz="15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ios :: app</a:t>
                      </a:r>
                    </a:p>
                    <a:p>
                      <a:pPr marL="0" marR="0" lvl="0" indent="0" algn="l" defTabSz="914400" rtl="0" eaLnBrk="0" fontAlgn="base" latinLnBrk="0" hangingPunct="0">
                        <a:lnSpc>
                          <a:spcPct val="100000"/>
                        </a:lnSpc>
                        <a:spcBef>
                          <a:spcPct val="20000"/>
                        </a:spcBef>
                        <a:spcAft>
                          <a:spcPct val="0"/>
                        </a:spcAft>
                        <a:buClr>
                          <a:schemeClr val="hlink"/>
                        </a:buClr>
                        <a:buSzPct val="60000"/>
                        <a:buFont typeface="Wingdings" pitchFamily="2" charset="2"/>
                        <a:buNone/>
                        <a:tabLst/>
                      </a:pPr>
                      <a:endParaRPr kumimoji="0" lang="en-US" altLang="zh-CN" sz="1500" b="1"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20000"/>
                        </a:spcBef>
                        <a:spcAft>
                          <a:spcPct val="0"/>
                        </a:spcAft>
                        <a:buClr>
                          <a:schemeClr val="hlink"/>
                        </a:buClr>
                        <a:buSzPct val="60000"/>
                        <a:buFont typeface="Wingdings" pitchFamily="2" charset="2"/>
                        <a:buNone/>
                        <a:tabLst/>
                      </a:pPr>
                      <a:endParaRPr kumimoji="0" lang="en-US" altLang="zh-CN" sz="1500" b="1"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20000"/>
                        </a:spcBef>
                        <a:spcAft>
                          <a:spcPct val="0"/>
                        </a:spcAft>
                        <a:buClr>
                          <a:schemeClr val="hlink"/>
                        </a:buClr>
                        <a:buSzPct val="60000"/>
                        <a:buFont typeface="Wingdings" pitchFamily="2" charset="2"/>
                        <a:buNone/>
                        <a:tabLst/>
                      </a:pPr>
                      <a:r>
                        <a:rPr kumimoji="0" lang="en-US" altLang="zh-CN" sz="15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ios :: nocreate</a:t>
                      </a:r>
                      <a:endParaRPr kumimoji="0" lang="en-US" altLang="zh-CN" sz="1500" b="1" i="0" u="none" strike="noStrike" cap="none" normalizeH="0" baseline="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chemeClr val="hlink"/>
                        </a:buClr>
                        <a:buSzPct val="60000"/>
                        <a:buFont typeface="Wingdings" pitchFamily="2" charset="2"/>
                        <a:buNone/>
                        <a:tabLst/>
                      </a:pPr>
                      <a:r>
                        <a:rPr kumimoji="0" lang="en-US" altLang="zh-CN" sz="15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ios :: in| ios :: out</a:t>
                      </a:r>
                      <a:endParaRPr kumimoji="0" lang="en-US" altLang="zh-CN" sz="1500" b="1" i="0" u="none" strike="noStrike" cap="none" normalizeH="0" baseline="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chemeClr val="hlink"/>
                        </a:buClr>
                        <a:buSzPct val="60000"/>
                        <a:buFont typeface="Wingdings" pitchFamily="2" charset="2"/>
                        <a:buNone/>
                        <a:tabLst/>
                      </a:pPr>
                      <a:r>
                        <a:rPr kumimoji="0" lang="en-US" altLang="zh-CN" sz="15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ios :: binary</a:t>
                      </a:r>
                    </a:p>
                  </a:txBody>
                  <a:tcPr marL="13500" marR="13500" marT="0" marB="8100" horzOverflow="overflow">
                    <a:lnL w="9525"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400" b="1">
                          <a:solidFill>
                            <a:schemeClr val="tx2"/>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itchFamily="2" charset="2"/>
                        <a:defRPr sz="2000" b="1">
                          <a:solidFill>
                            <a:schemeClr val="tx2"/>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hlink"/>
                        </a:buClr>
                        <a:buSzPct val="60000"/>
                        <a:buFont typeface="Wingdings" pitchFamily="2" charset="2"/>
                        <a:buNone/>
                        <a:tabLst/>
                      </a:pPr>
                      <a:r>
                        <a:rPr kumimoji="0" lang="zh-CN" altLang="en-US" sz="1500" b="1" i="0" u="none" strike="noStrike" cap="none" normalizeH="0" baseline="0">
                          <a:ln>
                            <a:noFill/>
                          </a:ln>
                          <a:solidFill>
                            <a:schemeClr val="tx2"/>
                          </a:solidFill>
                          <a:effectLst/>
                          <a:latin typeface="宋体" panose="02010600030101010101" pitchFamily="2" charset="-122"/>
                          <a:ea typeface="宋体" panose="02010600030101010101" pitchFamily="2" charset="-122"/>
                        </a:rPr>
                        <a:t>打开一个输入文件，是</a:t>
                      </a:r>
                      <a:r>
                        <a:rPr kumimoji="0" lang="en-US" altLang="zh-CN" sz="15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ifstream</a:t>
                      </a:r>
                      <a:r>
                        <a:rPr kumimoji="0" lang="zh-CN" altLang="en-US" sz="1500" b="1" i="0" u="none" strike="noStrike" cap="none" normalizeH="0" baseline="0">
                          <a:ln>
                            <a:noFill/>
                          </a:ln>
                          <a:solidFill>
                            <a:schemeClr val="tx2"/>
                          </a:solidFill>
                          <a:effectLst/>
                          <a:latin typeface="宋体" panose="02010600030101010101" pitchFamily="2" charset="-122"/>
                          <a:ea typeface="宋体" panose="02010600030101010101" pitchFamily="2" charset="-122"/>
                        </a:rPr>
                        <a:t>对象的默认方式</a:t>
                      </a:r>
                      <a:endParaRPr kumimoji="0" lang="zh-CN" altLang="en-US" sz="1500" b="1" i="0" u="none" strike="noStrike" cap="none" normalizeH="0" baseline="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chemeClr val="hlink"/>
                        </a:buClr>
                        <a:buSzPct val="60000"/>
                        <a:buFont typeface="Wingdings" pitchFamily="2" charset="2"/>
                        <a:buNone/>
                        <a:tabLst/>
                      </a:pPr>
                      <a:r>
                        <a:rPr kumimoji="0" lang="zh-CN" altLang="en-US" sz="1500" b="1" i="0" u="none" strike="noStrike" cap="none" normalizeH="0" baseline="0">
                          <a:ln>
                            <a:noFill/>
                          </a:ln>
                          <a:solidFill>
                            <a:schemeClr val="tx2"/>
                          </a:solidFill>
                          <a:effectLst/>
                          <a:latin typeface="宋体" panose="02010600030101010101" pitchFamily="2" charset="-122"/>
                          <a:ea typeface="宋体" panose="02010600030101010101" pitchFamily="2" charset="-122"/>
                        </a:rPr>
                        <a:t>打开一个输出文件，是</a:t>
                      </a:r>
                      <a:r>
                        <a:rPr kumimoji="0" lang="en-US" altLang="zh-CN" sz="15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ofstream</a:t>
                      </a:r>
                      <a:r>
                        <a:rPr kumimoji="0" lang="zh-CN" altLang="en-US" sz="1500" b="1" i="0" u="none" strike="noStrike" cap="none" normalizeH="0" baseline="0">
                          <a:ln>
                            <a:noFill/>
                          </a:ln>
                          <a:solidFill>
                            <a:schemeClr val="tx2"/>
                          </a:solidFill>
                          <a:effectLst/>
                          <a:latin typeface="宋体" panose="02010600030101010101" pitchFamily="2" charset="-122"/>
                          <a:ea typeface="宋体" panose="02010600030101010101" pitchFamily="2" charset="-122"/>
                        </a:rPr>
                        <a:t>对象的默认方式。若打开一个已有文件，则删除原有内容，若打开的文件不存在，则将创建该文件。</a:t>
                      </a:r>
                      <a:endParaRPr kumimoji="0" lang="zh-CN" altLang="en-US" sz="1500" b="1" i="0" u="none" strike="noStrike" cap="none" normalizeH="0" baseline="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50000"/>
                        </a:spcBef>
                        <a:spcAft>
                          <a:spcPct val="0"/>
                        </a:spcAft>
                        <a:buClr>
                          <a:schemeClr val="hlink"/>
                        </a:buClr>
                        <a:buSzPct val="60000"/>
                        <a:buFont typeface="Wingdings" pitchFamily="2" charset="2"/>
                        <a:buNone/>
                        <a:tabLst/>
                      </a:pPr>
                      <a:r>
                        <a:rPr kumimoji="0" lang="zh-CN" altLang="en-US" sz="1500" b="1" i="0" u="none" strike="noStrike" cap="none" normalizeH="0" baseline="0">
                          <a:ln>
                            <a:noFill/>
                          </a:ln>
                          <a:solidFill>
                            <a:schemeClr val="tx2"/>
                          </a:solidFill>
                          <a:effectLst/>
                          <a:latin typeface="宋体" panose="02010600030101010101" pitchFamily="2" charset="-122"/>
                          <a:ea typeface="宋体" panose="02010600030101010101" pitchFamily="2" charset="-122"/>
                        </a:rPr>
                        <a:t>打开一个输出文件，用于在文件末尾添加数据，不删除文件原有内容</a:t>
                      </a:r>
                    </a:p>
                    <a:p>
                      <a:pPr marL="0" marR="0" lvl="0" indent="0" algn="l" defTabSz="914400" rtl="0" eaLnBrk="0" fontAlgn="base" latinLnBrk="0" hangingPunct="0">
                        <a:lnSpc>
                          <a:spcPct val="100000"/>
                        </a:lnSpc>
                        <a:spcBef>
                          <a:spcPct val="50000"/>
                        </a:spcBef>
                        <a:spcAft>
                          <a:spcPct val="0"/>
                        </a:spcAft>
                        <a:buClr>
                          <a:schemeClr val="hlink"/>
                        </a:buClr>
                        <a:buSzPct val="60000"/>
                        <a:buFont typeface="Wingdings" pitchFamily="2" charset="2"/>
                        <a:buNone/>
                        <a:tabLst/>
                      </a:pPr>
                      <a:endParaRPr kumimoji="0" lang="zh-CN" altLang="en-US" sz="1500" b="1" i="0" u="none" strike="noStrike" cap="none" normalizeH="0" baseline="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chemeClr val="hlink"/>
                        </a:buClr>
                        <a:buSzPct val="60000"/>
                        <a:buFont typeface="Wingdings" pitchFamily="2" charset="2"/>
                        <a:buNone/>
                        <a:tabLst/>
                      </a:pPr>
                      <a:r>
                        <a:rPr kumimoji="0" lang="zh-CN" altLang="en-US" sz="1500" b="1" i="0" u="none" strike="noStrike" cap="none" normalizeH="0" baseline="0">
                          <a:ln>
                            <a:noFill/>
                          </a:ln>
                          <a:solidFill>
                            <a:schemeClr val="tx2"/>
                          </a:solidFill>
                          <a:effectLst/>
                          <a:latin typeface="宋体" panose="02010600030101010101" pitchFamily="2" charset="-122"/>
                          <a:ea typeface="宋体" panose="02010600030101010101" pitchFamily="2" charset="-122"/>
                        </a:rPr>
                        <a:t>仅打开一个存在的文件（不存在则失败）</a:t>
                      </a:r>
                    </a:p>
                    <a:p>
                      <a:pPr marL="0" marR="0" lvl="0" indent="0" algn="l" defTabSz="914400" rtl="0" eaLnBrk="0" fontAlgn="base" latinLnBrk="0" hangingPunct="0">
                        <a:lnSpc>
                          <a:spcPct val="100000"/>
                        </a:lnSpc>
                        <a:spcBef>
                          <a:spcPct val="20000"/>
                        </a:spcBef>
                        <a:spcAft>
                          <a:spcPct val="0"/>
                        </a:spcAft>
                        <a:buClr>
                          <a:schemeClr val="hlink"/>
                        </a:buClr>
                        <a:buSzPct val="60000"/>
                        <a:buFont typeface="Wingdings" pitchFamily="2" charset="2"/>
                        <a:buNone/>
                        <a:tabLst/>
                      </a:pPr>
                      <a:r>
                        <a:rPr kumimoji="0" lang="zh-CN" altLang="en-US" sz="1500" b="1" i="0" u="none" strike="noStrike" cap="none" normalizeH="0" baseline="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以输入和输出方式打开文件</a:t>
                      </a:r>
                      <a:r>
                        <a:rPr kumimoji="0" lang="en-US" altLang="zh-CN" sz="1500" b="1" i="0" u="none" strike="noStrike" cap="none" normalizeH="0" baseline="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500" b="1" i="0" u="none" strike="noStrike" cap="none" normalizeH="0" baseline="0">
                          <a:ln>
                            <a:noFill/>
                          </a:ln>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文件可读可写</a:t>
                      </a:r>
                    </a:p>
                    <a:p>
                      <a:pPr marL="0" marR="0" lvl="0" indent="0" algn="l" defTabSz="914400" rtl="0" eaLnBrk="0" fontAlgn="base" latinLnBrk="0" hangingPunct="0">
                        <a:lnSpc>
                          <a:spcPct val="100000"/>
                        </a:lnSpc>
                        <a:spcBef>
                          <a:spcPct val="20000"/>
                        </a:spcBef>
                        <a:spcAft>
                          <a:spcPct val="0"/>
                        </a:spcAft>
                        <a:buClr>
                          <a:schemeClr val="hlink"/>
                        </a:buClr>
                        <a:buSzPct val="60000"/>
                        <a:buFont typeface="Wingdings" pitchFamily="2" charset="2"/>
                        <a:buNone/>
                        <a:tabLst/>
                      </a:pPr>
                      <a:r>
                        <a:rPr kumimoji="0" lang="zh-CN" altLang="en-US" sz="1500" b="1" i="0" u="none" strike="noStrike" cap="none" normalizeH="0" baseline="0">
                          <a:ln>
                            <a:noFill/>
                          </a:ln>
                          <a:solidFill>
                            <a:schemeClr val="tx2"/>
                          </a:solidFill>
                          <a:effectLst/>
                          <a:latin typeface="宋体" panose="02010600030101010101" pitchFamily="2" charset="-122"/>
                          <a:ea typeface="宋体" panose="02010600030101010101" pitchFamily="2" charset="-122"/>
                        </a:rPr>
                        <a:t>以二进制模式打开一个文件（默认是文本模式）</a:t>
                      </a:r>
                      <a:endParaRPr kumimoji="0" lang="zh-CN" altLang="en-US" sz="1500" b="1"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L="13500" marR="13500" marT="0" marB="8100" horzOverflow="overflow">
                    <a:lnL w="12700" cap="flat" cmpd="sng" algn="ctr">
                      <a:solidFill>
                        <a:schemeClr val="tx1"/>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92181234"/>
                  </a:ext>
                </a:extLst>
              </a:tr>
            </a:tbl>
          </a:graphicData>
        </a:graphic>
      </p:graphicFrame>
    </p:spTree>
    <p:extLst>
      <p:ext uri="{BB962C8B-B14F-4D97-AF65-F5344CB8AC3E}">
        <p14:creationId xmlns:p14="http://schemas.microsoft.com/office/powerpoint/2010/main" val="2041615255"/>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7489" name="灯片编号占位符 3"/>
          <p:cNvSpPr>
            <a:spLocks noGrp="1"/>
          </p:cNvSpPr>
          <p:nvPr>
            <p:ph type="sldNum" sz="quarter" idx="10"/>
          </p:nvPr>
        </p:nvSpPr>
        <p:spPr bwMode="auto">
          <a:xfrm>
            <a:off x="9120300" y="17463"/>
            <a:ext cx="2400190" cy="431800"/>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6402" tIns="43201" rIns="86402" bIns="43201" numCol="1" anchor="t" anchorCtr="0" compatLnSpc="1">
            <a:prstTxWarp prst="textNoShape">
              <a:avLst/>
            </a:prstTxWarp>
          </a:bodyPr>
          <a:lstStyle>
            <a:defPPr>
              <a:defRPr lang="en-US"/>
            </a:defPPr>
            <a:lvl1pPr algn="r" rtl="0" fontAlgn="base">
              <a:spcBef>
                <a:spcPct val="0"/>
              </a:spcBef>
              <a:spcAft>
                <a:spcPct val="0"/>
              </a:spcAft>
              <a:defRPr kumimoji="1" sz="1100" i="1" kern="1200">
                <a:solidFill>
                  <a:schemeClr val="bg1"/>
                </a:solidFill>
                <a:latin typeface="Times New Roman" pitchFamily="18" charset="0"/>
                <a:ea typeface="宋体" pitchFamily="2" charset="-122"/>
                <a:cs typeface="+mn-cs"/>
              </a:defRPr>
            </a:lvl1pPr>
            <a:lvl2pPr marL="457200" algn="l" rtl="0" fontAlgn="base">
              <a:spcBef>
                <a:spcPct val="0"/>
              </a:spcBef>
              <a:spcAft>
                <a:spcPct val="0"/>
              </a:spcAft>
              <a:defRPr sz="23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3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3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300" kern="1200">
                <a:solidFill>
                  <a:schemeClr val="tx1"/>
                </a:solidFill>
                <a:latin typeface="Times New Roman" pitchFamily="18" charset="0"/>
                <a:ea typeface="宋体" pitchFamily="2" charset="-122"/>
                <a:cs typeface="+mn-cs"/>
              </a:defRPr>
            </a:lvl5pPr>
            <a:lvl6pPr marL="2286000" algn="l" defTabSz="914400" rtl="0" eaLnBrk="1" latinLnBrk="0" hangingPunct="1">
              <a:defRPr sz="2300" kern="1200">
                <a:solidFill>
                  <a:schemeClr val="tx1"/>
                </a:solidFill>
                <a:latin typeface="Times New Roman" pitchFamily="18" charset="0"/>
                <a:ea typeface="宋体" pitchFamily="2" charset="-122"/>
                <a:cs typeface="+mn-cs"/>
              </a:defRPr>
            </a:lvl6pPr>
            <a:lvl7pPr marL="2743200" algn="l" defTabSz="914400" rtl="0" eaLnBrk="1" latinLnBrk="0" hangingPunct="1">
              <a:defRPr sz="2300" kern="1200">
                <a:solidFill>
                  <a:schemeClr val="tx1"/>
                </a:solidFill>
                <a:latin typeface="Times New Roman" pitchFamily="18" charset="0"/>
                <a:ea typeface="宋体" pitchFamily="2" charset="-122"/>
                <a:cs typeface="+mn-cs"/>
              </a:defRPr>
            </a:lvl7pPr>
            <a:lvl8pPr marL="3200400" algn="l" defTabSz="914400" rtl="0" eaLnBrk="1" latinLnBrk="0" hangingPunct="1">
              <a:defRPr sz="2300" kern="1200">
                <a:solidFill>
                  <a:schemeClr val="tx1"/>
                </a:solidFill>
                <a:latin typeface="Times New Roman" pitchFamily="18" charset="0"/>
                <a:ea typeface="宋体" pitchFamily="2" charset="-122"/>
                <a:cs typeface="+mn-cs"/>
              </a:defRPr>
            </a:lvl8pPr>
            <a:lvl9pPr marL="3657600" algn="l" defTabSz="914400" rtl="0" eaLnBrk="1" latinLnBrk="0" hangingPunct="1">
              <a:defRPr sz="2300" kern="1200">
                <a:solidFill>
                  <a:schemeClr val="tx1"/>
                </a:solidFill>
                <a:latin typeface="Times New Roman" pitchFamily="18" charset="0"/>
                <a:ea typeface="宋体" pitchFamily="2" charset="-122"/>
                <a:cs typeface="+mn-cs"/>
              </a:defRPr>
            </a:lvl9pPr>
          </a:lstStyle>
          <a:p>
            <a:fld id="{E9594E6D-784E-442F-A3E3-F1A365275FB3}" type="slidenum">
              <a:rPr lang="zh-CN" altLang="en-US" smtClean="0"/>
              <a:pPr/>
              <a:t>343</a:t>
            </a:fld>
            <a:endParaRPr lang="en-US" altLang="zh-CN" sz="873">
              <a:solidFill>
                <a:schemeClr val="bg1"/>
              </a:solidFill>
            </a:endParaRPr>
          </a:p>
        </p:txBody>
      </p:sp>
      <p:sp>
        <p:nvSpPr>
          <p:cNvPr id="778245" name="Rectangle 5"/>
          <p:cNvSpPr>
            <a:spLocks noGrp="1" noChangeArrowheads="1"/>
          </p:cNvSpPr>
          <p:nvPr>
            <p:ph type="body" idx="1"/>
          </p:nvPr>
        </p:nvSpPr>
        <p:spPr>
          <a:xfrm>
            <a:off x="1567473" y="1486042"/>
            <a:ext cx="6237123" cy="4097601"/>
          </a:xfrm>
        </p:spPr>
        <p:txBody>
          <a:bodyPr/>
          <a:lstStyle/>
          <a:p>
            <a:pPr eaLnBrk="1" hangingPunct="1"/>
            <a:r>
              <a:rPr lang="zh-CN" altLang="en-US" sz="2222"/>
              <a:t>若</a:t>
            </a:r>
            <a:r>
              <a:rPr lang="en-US" altLang="zh-CN" sz="2222"/>
              <a:t>open</a:t>
            </a:r>
            <a:r>
              <a:rPr lang="zh-CN" altLang="en-US" sz="2222"/>
              <a:t>函数调用失败，返回值为</a:t>
            </a:r>
            <a:r>
              <a:rPr lang="zh-CN" altLang="en-US" sz="2222">
                <a:solidFill>
                  <a:srgbClr val="FF0000"/>
                </a:solidFill>
              </a:rPr>
              <a:t>0</a:t>
            </a:r>
            <a:r>
              <a:rPr lang="zh-CN" altLang="en-US" sz="2222"/>
              <a:t>(假)；若构造函数打开失败，则流对象的值为</a:t>
            </a:r>
            <a:r>
              <a:rPr lang="zh-CN" altLang="en-US" sz="2222">
                <a:solidFill>
                  <a:srgbClr val="FF0000"/>
                </a:solidFill>
              </a:rPr>
              <a:t>0</a:t>
            </a:r>
            <a:r>
              <a:rPr lang="zh-CN" altLang="en-US" sz="2222"/>
              <a:t>。</a:t>
            </a:r>
            <a:endParaRPr lang="en-US" altLang="zh-CN" sz="2222"/>
          </a:p>
          <a:p>
            <a:pPr eaLnBrk="1" hangingPunct="1">
              <a:buFont typeface="Wingdings" pitchFamily="2" charset="2"/>
              <a:buNone/>
            </a:pPr>
            <a:r>
              <a:rPr lang="zh-CN" altLang="en-US" sz="2222">
                <a:solidFill>
                  <a:srgbClr val="CC3300"/>
                </a:solidFill>
                <a:ea typeface="黑体" pitchFamily="49" charset="-122"/>
              </a:rPr>
              <a:t>2. 关闭磁盘文件</a:t>
            </a:r>
          </a:p>
          <a:p>
            <a:pPr eaLnBrk="1" hangingPunct="1"/>
            <a:r>
              <a:rPr lang="zh-CN" altLang="en-US" sz="2222"/>
              <a:t>成员函数</a:t>
            </a:r>
            <a:r>
              <a:rPr lang="en-US" altLang="zh-CN" sz="2222"/>
              <a:t>close。</a:t>
            </a:r>
            <a:endParaRPr lang="zh-CN" altLang="en-US" sz="2222"/>
          </a:p>
          <a:p>
            <a:pPr lvl="1" eaLnBrk="1" hangingPunct="1">
              <a:buFont typeface="Wingdings" pitchFamily="2" charset="2"/>
              <a:buNone/>
            </a:pPr>
            <a:r>
              <a:rPr lang="en-US" altLang="zh-CN">
                <a:solidFill>
                  <a:srgbClr val="006600"/>
                </a:solidFill>
              </a:rPr>
              <a:t>outfile.</a:t>
            </a:r>
            <a:r>
              <a:rPr lang="en-US" altLang="zh-CN">
                <a:solidFill>
                  <a:srgbClr val="FF0000"/>
                </a:solidFill>
              </a:rPr>
              <a:t>close</a:t>
            </a:r>
            <a:r>
              <a:rPr lang="en-US" altLang="zh-CN">
                <a:solidFill>
                  <a:srgbClr val="006600"/>
                </a:solidFill>
              </a:rPr>
              <a:t>( ); </a:t>
            </a:r>
            <a:endParaRPr lang="zh-CN" altLang="en-US">
              <a:solidFill>
                <a:srgbClr val="006600"/>
              </a:solidFill>
            </a:endParaRPr>
          </a:p>
          <a:p>
            <a:pPr eaLnBrk="1" hangingPunct="1"/>
            <a:r>
              <a:rPr lang="zh-CN" altLang="en-US" sz="2222">
                <a:solidFill>
                  <a:srgbClr val="CC3300"/>
                </a:solidFill>
                <a:ea typeface="黑体" pitchFamily="49" charset="-122"/>
              </a:rPr>
              <a:t>关闭</a:t>
            </a:r>
            <a:r>
              <a:rPr lang="zh-CN" altLang="en-US" sz="2222"/>
              <a:t>：解除磁盘文件与文件流的关联。</a:t>
            </a:r>
          </a:p>
        </p:txBody>
      </p:sp>
      <p:sp>
        <p:nvSpPr>
          <p:cNvPr id="1087491" name="Rectangle 6"/>
          <p:cNvSpPr>
            <a:spLocks noGrp="1" noChangeArrowheads="1"/>
          </p:cNvSpPr>
          <p:nvPr>
            <p:ph type="title"/>
          </p:nvPr>
        </p:nvSpPr>
        <p:spPr>
          <a:xfrm>
            <a:off x="2357508" y="857074"/>
            <a:ext cx="5023719" cy="457389"/>
          </a:xfrm>
        </p:spPr>
        <p:txBody>
          <a:bodyPr/>
          <a:lstStyle/>
          <a:p>
            <a:pPr eaLnBrk="1" hangingPunct="1"/>
            <a:r>
              <a:rPr lang="zh-CN" altLang="en-US" dirty="0"/>
              <a:t>13.4.3 文件的打开与关闭</a:t>
            </a:r>
          </a:p>
        </p:txBody>
      </p:sp>
    </p:spTree>
    <p:extLst>
      <p:ext uri="{BB962C8B-B14F-4D97-AF65-F5344CB8AC3E}">
        <p14:creationId xmlns:p14="http://schemas.microsoft.com/office/powerpoint/2010/main" val="1953353992"/>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9537" name="灯片编号占位符 3"/>
          <p:cNvSpPr>
            <a:spLocks noGrp="1"/>
          </p:cNvSpPr>
          <p:nvPr>
            <p:ph type="sldNum" sz="quarter" idx="10"/>
          </p:nvPr>
        </p:nvSpPr>
        <p:spPr bwMode="auto">
          <a:xfrm>
            <a:off x="9120300" y="17463"/>
            <a:ext cx="2400190" cy="431800"/>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6402" tIns="43201" rIns="86402" bIns="43201" numCol="1" anchor="t" anchorCtr="0" compatLnSpc="1">
            <a:prstTxWarp prst="textNoShape">
              <a:avLst/>
            </a:prstTxWarp>
          </a:bodyPr>
          <a:lstStyle>
            <a:defPPr>
              <a:defRPr lang="en-US"/>
            </a:defPPr>
            <a:lvl1pPr algn="r" rtl="0" fontAlgn="base">
              <a:spcBef>
                <a:spcPct val="0"/>
              </a:spcBef>
              <a:spcAft>
                <a:spcPct val="0"/>
              </a:spcAft>
              <a:defRPr kumimoji="1" sz="1100" i="1" kern="1200">
                <a:solidFill>
                  <a:schemeClr val="bg1"/>
                </a:solidFill>
                <a:latin typeface="Times New Roman" pitchFamily="18" charset="0"/>
                <a:ea typeface="宋体" pitchFamily="2" charset="-122"/>
                <a:cs typeface="+mn-cs"/>
              </a:defRPr>
            </a:lvl1pPr>
            <a:lvl2pPr marL="457200" algn="l" rtl="0" fontAlgn="base">
              <a:spcBef>
                <a:spcPct val="0"/>
              </a:spcBef>
              <a:spcAft>
                <a:spcPct val="0"/>
              </a:spcAft>
              <a:defRPr sz="23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3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3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300" kern="1200">
                <a:solidFill>
                  <a:schemeClr val="tx1"/>
                </a:solidFill>
                <a:latin typeface="Times New Roman" pitchFamily="18" charset="0"/>
                <a:ea typeface="宋体" pitchFamily="2" charset="-122"/>
                <a:cs typeface="+mn-cs"/>
              </a:defRPr>
            </a:lvl5pPr>
            <a:lvl6pPr marL="2286000" algn="l" defTabSz="914400" rtl="0" eaLnBrk="1" latinLnBrk="0" hangingPunct="1">
              <a:defRPr sz="2300" kern="1200">
                <a:solidFill>
                  <a:schemeClr val="tx1"/>
                </a:solidFill>
                <a:latin typeface="Times New Roman" pitchFamily="18" charset="0"/>
                <a:ea typeface="宋体" pitchFamily="2" charset="-122"/>
                <a:cs typeface="+mn-cs"/>
              </a:defRPr>
            </a:lvl6pPr>
            <a:lvl7pPr marL="2743200" algn="l" defTabSz="914400" rtl="0" eaLnBrk="1" latinLnBrk="0" hangingPunct="1">
              <a:defRPr sz="2300" kern="1200">
                <a:solidFill>
                  <a:schemeClr val="tx1"/>
                </a:solidFill>
                <a:latin typeface="Times New Roman" pitchFamily="18" charset="0"/>
                <a:ea typeface="宋体" pitchFamily="2" charset="-122"/>
                <a:cs typeface="+mn-cs"/>
              </a:defRPr>
            </a:lvl7pPr>
            <a:lvl8pPr marL="3200400" algn="l" defTabSz="914400" rtl="0" eaLnBrk="1" latinLnBrk="0" hangingPunct="1">
              <a:defRPr sz="2300" kern="1200">
                <a:solidFill>
                  <a:schemeClr val="tx1"/>
                </a:solidFill>
                <a:latin typeface="Times New Roman" pitchFamily="18" charset="0"/>
                <a:ea typeface="宋体" pitchFamily="2" charset="-122"/>
                <a:cs typeface="+mn-cs"/>
              </a:defRPr>
            </a:lvl8pPr>
            <a:lvl9pPr marL="3657600" algn="l" defTabSz="914400" rtl="0" eaLnBrk="1" latinLnBrk="0" hangingPunct="1">
              <a:defRPr sz="2300" kern="1200">
                <a:solidFill>
                  <a:schemeClr val="tx1"/>
                </a:solidFill>
                <a:latin typeface="Times New Roman" pitchFamily="18" charset="0"/>
                <a:ea typeface="宋体" pitchFamily="2" charset="-122"/>
                <a:cs typeface="+mn-cs"/>
              </a:defRPr>
            </a:lvl9pPr>
          </a:lstStyle>
          <a:p>
            <a:fld id="{E9594E6D-784E-442F-A3E3-F1A365275FB3}" type="slidenum">
              <a:rPr lang="zh-CN" altLang="en-US" smtClean="0"/>
              <a:pPr/>
              <a:t>344</a:t>
            </a:fld>
            <a:endParaRPr lang="en-US" altLang="zh-CN" sz="873">
              <a:solidFill>
                <a:schemeClr val="bg1"/>
              </a:solidFill>
            </a:endParaRPr>
          </a:p>
        </p:txBody>
      </p:sp>
      <p:sp>
        <p:nvSpPr>
          <p:cNvPr id="1089538" name="Rectangle 4"/>
          <p:cNvSpPr>
            <a:spLocks noGrp="1" noChangeArrowheads="1"/>
          </p:cNvSpPr>
          <p:nvPr>
            <p:ph type="title"/>
          </p:nvPr>
        </p:nvSpPr>
        <p:spPr/>
        <p:txBody>
          <a:bodyPr/>
          <a:lstStyle/>
          <a:p>
            <a:pPr eaLnBrk="1" hangingPunct="1"/>
            <a:r>
              <a:rPr lang="zh-CN" altLang="en-US"/>
              <a:t>13.4.4 对</a:t>
            </a:r>
            <a:r>
              <a:rPr lang="en-US" altLang="zh-CN"/>
              <a:t>ASCII</a:t>
            </a:r>
            <a:r>
              <a:rPr lang="zh-CN" altLang="en-US"/>
              <a:t>文件的操作</a:t>
            </a:r>
          </a:p>
        </p:txBody>
      </p:sp>
      <p:sp>
        <p:nvSpPr>
          <p:cNvPr id="1089539" name="Rectangle 5"/>
          <p:cNvSpPr>
            <a:spLocks noGrp="1" noChangeArrowheads="1"/>
          </p:cNvSpPr>
          <p:nvPr>
            <p:ph type="body" idx="1"/>
          </p:nvPr>
        </p:nvSpPr>
        <p:spPr/>
        <p:txBody>
          <a:bodyPr/>
          <a:lstStyle/>
          <a:p>
            <a:pPr eaLnBrk="1" hangingPunct="1">
              <a:buFont typeface="Wingdings" pitchFamily="2" charset="2"/>
              <a:buNone/>
            </a:pPr>
            <a:r>
              <a:rPr lang="en-US" altLang="zh-CN" sz="2222">
                <a:solidFill>
                  <a:srgbClr val="CC3300"/>
                </a:solidFill>
                <a:ea typeface="黑体" pitchFamily="49" charset="-122"/>
              </a:rPr>
              <a:t>ASCII</a:t>
            </a:r>
            <a:r>
              <a:rPr lang="zh-CN" altLang="en-US" sz="2222">
                <a:solidFill>
                  <a:srgbClr val="CC3300"/>
                </a:solidFill>
                <a:ea typeface="黑体" pitchFamily="49" charset="-122"/>
              </a:rPr>
              <a:t>文件的读写操作 </a:t>
            </a:r>
          </a:p>
          <a:p>
            <a:pPr eaLnBrk="1" hangingPunct="1"/>
            <a:r>
              <a:rPr lang="zh-CN" altLang="en-US" sz="2222"/>
              <a:t>(1) 用</a:t>
            </a:r>
            <a:r>
              <a:rPr lang="zh-CN" altLang="en-US" sz="2222">
                <a:solidFill>
                  <a:srgbClr val="006600"/>
                </a:solidFill>
                <a:ea typeface="黑体" pitchFamily="49" charset="-122"/>
              </a:rPr>
              <a:t>文件流对象</a:t>
            </a:r>
            <a:r>
              <a:rPr lang="zh-CN" altLang="en-US" sz="2222"/>
              <a:t>和</a:t>
            </a:r>
            <a:r>
              <a:rPr lang="zh-CN" altLang="en-US" sz="2222">
                <a:solidFill>
                  <a:srgbClr val="006600"/>
                </a:solidFill>
                <a:ea typeface="黑体" pitchFamily="49" charset="-122"/>
              </a:rPr>
              <a:t>流插入运算符</a:t>
            </a:r>
            <a:r>
              <a:rPr lang="en-US" altLang="zh-CN" sz="2222"/>
              <a:t>"&lt;&lt;"</a:t>
            </a:r>
            <a:r>
              <a:rPr lang="zh-CN" altLang="en-US" sz="2222"/>
              <a:t>和</a:t>
            </a:r>
            <a:r>
              <a:rPr lang="zh-CN" altLang="en-US" sz="2222">
                <a:solidFill>
                  <a:srgbClr val="006600"/>
                </a:solidFill>
                <a:ea typeface="黑体" pitchFamily="49" charset="-122"/>
              </a:rPr>
              <a:t>流提取运算符</a:t>
            </a:r>
            <a:r>
              <a:rPr lang="en-US" altLang="zh-CN" sz="2222"/>
              <a:t>"&gt;&gt;"</a:t>
            </a:r>
            <a:r>
              <a:rPr lang="zh-CN" altLang="en-US" sz="2222"/>
              <a:t>输出输入</a:t>
            </a:r>
            <a:r>
              <a:rPr lang="zh-CN" altLang="en-US" sz="2222">
                <a:solidFill>
                  <a:srgbClr val="FF0000"/>
                </a:solidFill>
              </a:rPr>
              <a:t>标准类型</a:t>
            </a:r>
            <a:r>
              <a:rPr lang="zh-CN" altLang="en-US" sz="2222"/>
              <a:t>的数据。</a:t>
            </a:r>
          </a:p>
          <a:p>
            <a:pPr eaLnBrk="1" hangingPunct="1"/>
            <a:r>
              <a:rPr lang="zh-CN" altLang="en-US" sz="2222"/>
              <a:t>(2) 用文件流的</a:t>
            </a:r>
            <a:r>
              <a:rPr lang="en-US" altLang="zh-CN" sz="2222">
                <a:solidFill>
                  <a:srgbClr val="006600"/>
                </a:solidFill>
                <a:ea typeface="黑体" pitchFamily="49" charset="-122"/>
              </a:rPr>
              <a:t>put</a:t>
            </a:r>
            <a:r>
              <a:rPr lang="zh-CN" altLang="en-US" sz="2222"/>
              <a:t>，</a:t>
            </a:r>
            <a:r>
              <a:rPr lang="en-US" altLang="zh-CN" sz="2222">
                <a:solidFill>
                  <a:srgbClr val="006600"/>
                </a:solidFill>
                <a:ea typeface="黑体" pitchFamily="49" charset="-122"/>
              </a:rPr>
              <a:t>get</a:t>
            </a:r>
            <a:r>
              <a:rPr lang="zh-CN" altLang="en-US" sz="2222"/>
              <a:t>，</a:t>
            </a:r>
            <a:r>
              <a:rPr lang="en-US" altLang="zh-CN" sz="2222">
                <a:solidFill>
                  <a:srgbClr val="006600"/>
                </a:solidFill>
                <a:ea typeface="黑体" pitchFamily="49" charset="-122"/>
              </a:rPr>
              <a:t>getline</a:t>
            </a:r>
            <a:r>
              <a:rPr lang="zh-CN" altLang="en-US" sz="2222"/>
              <a:t>等成员函数进行</a:t>
            </a:r>
            <a:r>
              <a:rPr lang="zh-CN" altLang="en-US" sz="2222">
                <a:solidFill>
                  <a:srgbClr val="FF0000"/>
                </a:solidFill>
              </a:rPr>
              <a:t>字符</a:t>
            </a:r>
            <a:r>
              <a:rPr lang="zh-CN" altLang="en-US" sz="2222"/>
              <a:t>的输入输出。 </a:t>
            </a:r>
          </a:p>
        </p:txBody>
      </p:sp>
    </p:spTree>
    <p:extLst>
      <p:ext uri="{BB962C8B-B14F-4D97-AF65-F5344CB8AC3E}">
        <p14:creationId xmlns:p14="http://schemas.microsoft.com/office/powerpoint/2010/main" val="1151444798"/>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390" name="灯片编号占位符 3"/>
          <p:cNvSpPr>
            <a:spLocks noGrp="1"/>
          </p:cNvSpPr>
          <p:nvPr>
            <p:ph type="sldNum" sz="quarter" idx="10"/>
          </p:nvPr>
        </p:nvSpPr>
        <p:spPr bwMode="auto">
          <a:xfrm>
            <a:off x="9120300" y="17463"/>
            <a:ext cx="2400190" cy="431800"/>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6402" tIns="43201" rIns="86402" bIns="43201" numCol="1" anchor="t" anchorCtr="0" compatLnSpc="1">
            <a:prstTxWarp prst="textNoShape">
              <a:avLst/>
            </a:prstTxWarp>
          </a:bodyPr>
          <a:lstStyle>
            <a:defPPr>
              <a:defRPr lang="en-US"/>
            </a:defPPr>
            <a:lvl1pPr algn="r" rtl="0" fontAlgn="base">
              <a:spcBef>
                <a:spcPct val="0"/>
              </a:spcBef>
              <a:spcAft>
                <a:spcPct val="0"/>
              </a:spcAft>
              <a:defRPr kumimoji="1" sz="1100" i="1" kern="1200">
                <a:solidFill>
                  <a:schemeClr val="bg1"/>
                </a:solidFill>
                <a:latin typeface="Times New Roman" pitchFamily="18" charset="0"/>
                <a:ea typeface="宋体" pitchFamily="2" charset="-122"/>
                <a:cs typeface="+mn-cs"/>
              </a:defRPr>
            </a:lvl1pPr>
            <a:lvl2pPr marL="457200" algn="l" rtl="0" fontAlgn="base">
              <a:spcBef>
                <a:spcPct val="0"/>
              </a:spcBef>
              <a:spcAft>
                <a:spcPct val="0"/>
              </a:spcAft>
              <a:defRPr sz="23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3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3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300" kern="1200">
                <a:solidFill>
                  <a:schemeClr val="tx1"/>
                </a:solidFill>
                <a:latin typeface="Times New Roman" pitchFamily="18" charset="0"/>
                <a:ea typeface="宋体" pitchFamily="2" charset="-122"/>
                <a:cs typeface="+mn-cs"/>
              </a:defRPr>
            </a:lvl5pPr>
            <a:lvl6pPr marL="2286000" algn="l" defTabSz="914400" rtl="0" eaLnBrk="1" latinLnBrk="0" hangingPunct="1">
              <a:defRPr sz="2300" kern="1200">
                <a:solidFill>
                  <a:schemeClr val="tx1"/>
                </a:solidFill>
                <a:latin typeface="Times New Roman" pitchFamily="18" charset="0"/>
                <a:ea typeface="宋体" pitchFamily="2" charset="-122"/>
                <a:cs typeface="+mn-cs"/>
              </a:defRPr>
            </a:lvl6pPr>
            <a:lvl7pPr marL="2743200" algn="l" defTabSz="914400" rtl="0" eaLnBrk="1" latinLnBrk="0" hangingPunct="1">
              <a:defRPr sz="2300" kern="1200">
                <a:solidFill>
                  <a:schemeClr val="tx1"/>
                </a:solidFill>
                <a:latin typeface="Times New Roman" pitchFamily="18" charset="0"/>
                <a:ea typeface="宋体" pitchFamily="2" charset="-122"/>
                <a:cs typeface="+mn-cs"/>
              </a:defRPr>
            </a:lvl7pPr>
            <a:lvl8pPr marL="3200400" algn="l" defTabSz="914400" rtl="0" eaLnBrk="1" latinLnBrk="0" hangingPunct="1">
              <a:defRPr sz="2300" kern="1200">
                <a:solidFill>
                  <a:schemeClr val="tx1"/>
                </a:solidFill>
                <a:latin typeface="Times New Roman" pitchFamily="18" charset="0"/>
                <a:ea typeface="宋体" pitchFamily="2" charset="-122"/>
                <a:cs typeface="+mn-cs"/>
              </a:defRPr>
            </a:lvl8pPr>
            <a:lvl9pPr marL="3657600" algn="l" defTabSz="914400" rtl="0" eaLnBrk="1" latinLnBrk="0" hangingPunct="1">
              <a:defRPr sz="2300" kern="1200">
                <a:solidFill>
                  <a:schemeClr val="tx1"/>
                </a:solidFill>
                <a:latin typeface="Times New Roman" pitchFamily="18" charset="0"/>
                <a:ea typeface="宋体" pitchFamily="2" charset="-122"/>
                <a:cs typeface="+mn-cs"/>
              </a:defRPr>
            </a:lvl9pPr>
          </a:lstStyle>
          <a:p>
            <a:fld id="{E9594E6D-784E-442F-A3E3-F1A365275FB3}" type="slidenum">
              <a:rPr lang="zh-CN" altLang="en-US" smtClean="0"/>
              <a:pPr/>
              <a:t>345</a:t>
            </a:fld>
            <a:endParaRPr lang="en-US" altLang="zh-CN" sz="873">
              <a:solidFill>
                <a:schemeClr val="bg1"/>
              </a:solidFill>
            </a:endParaRPr>
          </a:p>
        </p:txBody>
      </p:sp>
      <p:sp>
        <p:nvSpPr>
          <p:cNvPr id="784391" name="Rectangle 3"/>
          <p:cNvSpPr>
            <a:spLocks noGrp="1" noChangeArrowheads="1"/>
          </p:cNvSpPr>
          <p:nvPr>
            <p:ph type="title"/>
          </p:nvPr>
        </p:nvSpPr>
        <p:spPr>
          <a:xfrm>
            <a:off x="1542843" y="914070"/>
            <a:ext cx="5838384" cy="457389"/>
          </a:xfrm>
        </p:spPr>
        <p:txBody>
          <a:bodyPr/>
          <a:lstStyle/>
          <a:p>
            <a:pPr eaLnBrk="1" hangingPunct="1"/>
            <a:r>
              <a:rPr lang="zh-CN" altLang="en-US" dirty="0"/>
              <a:t>例13.11从键盘输入10个整数到文件</a:t>
            </a:r>
          </a:p>
        </p:txBody>
      </p:sp>
      <p:sp>
        <p:nvSpPr>
          <p:cNvPr id="784386" name="Rectangle 2"/>
          <p:cNvSpPr>
            <a:spLocks noGrp="1" noChangeArrowheads="1"/>
          </p:cNvSpPr>
          <p:nvPr>
            <p:ph type="body" idx="1"/>
          </p:nvPr>
        </p:nvSpPr>
        <p:spPr>
          <a:xfrm>
            <a:off x="1968159" y="1428082"/>
            <a:ext cx="5518909" cy="4001839"/>
          </a:xfrm>
          <a:ln w="38100" cap="flat" cmpd="dbl" algn="ctr">
            <a:solidFill>
              <a:srgbClr val="660033"/>
            </a:solidFill>
            <a:miter lim="800000"/>
          </a:ln>
        </p:spPr>
        <p:txBody>
          <a:bodyPr vert="horz" wrap="square" lIns="51436" tIns="62099" rIns="51436" bIns="25718" numCol="1" anchor="t" anchorCtr="0" compatLnSpc="1">
            <a:prstTxWarp prst="textNoShape">
              <a:avLst/>
            </a:prstTxWarp>
          </a:bodyPr>
          <a:lstStyle/>
          <a:p>
            <a:pPr eaLnBrk="1" hangingPunct="1">
              <a:lnSpc>
                <a:spcPct val="100000"/>
              </a:lnSpc>
              <a:spcBef>
                <a:spcPct val="5000"/>
              </a:spcBef>
              <a:buFont typeface="Wingdings" pitchFamily="2" charset="2"/>
              <a:buNone/>
            </a:pPr>
            <a:r>
              <a:rPr lang="zh-CN" altLang="en-US" sz="1905" dirty="0">
                <a:solidFill>
                  <a:srgbClr val="FF0000"/>
                </a:solidFill>
              </a:rPr>
              <a:t>#</a:t>
            </a:r>
            <a:r>
              <a:rPr lang="en-US" altLang="zh-CN" sz="1905" dirty="0">
                <a:solidFill>
                  <a:srgbClr val="FF0000"/>
                </a:solidFill>
              </a:rPr>
              <a:t>include &lt;</a:t>
            </a:r>
            <a:r>
              <a:rPr lang="en-US" altLang="zh-CN" sz="1905" dirty="0" err="1">
                <a:solidFill>
                  <a:srgbClr val="FF0000"/>
                </a:solidFill>
              </a:rPr>
              <a:t>fstream</a:t>
            </a:r>
            <a:r>
              <a:rPr lang="en-US" altLang="zh-CN" sz="1905" dirty="0">
                <a:solidFill>
                  <a:srgbClr val="FF0000"/>
                </a:solidFill>
              </a:rPr>
              <a:t>&gt;</a:t>
            </a:r>
          </a:p>
          <a:p>
            <a:pPr eaLnBrk="1" hangingPunct="1">
              <a:spcBef>
                <a:spcPct val="5000"/>
              </a:spcBef>
              <a:buFont typeface="Wingdings" pitchFamily="2" charset="2"/>
              <a:buNone/>
            </a:pPr>
            <a:r>
              <a:rPr lang="en-US" altLang="zh-CN" sz="1905" dirty="0"/>
              <a:t>void main( ) {</a:t>
            </a:r>
          </a:p>
          <a:p>
            <a:pPr eaLnBrk="1" hangingPunct="1">
              <a:spcBef>
                <a:spcPct val="5000"/>
              </a:spcBef>
              <a:buFont typeface="Wingdings" pitchFamily="2" charset="2"/>
              <a:buNone/>
            </a:pPr>
            <a:r>
              <a:rPr lang="en-US" altLang="zh-CN" sz="1905" dirty="0"/>
              <a:t>	int a[10];</a:t>
            </a:r>
          </a:p>
          <a:p>
            <a:pPr eaLnBrk="1" hangingPunct="1">
              <a:spcBef>
                <a:spcPct val="5000"/>
              </a:spcBef>
              <a:buFont typeface="Wingdings" pitchFamily="2" charset="2"/>
              <a:buNone/>
            </a:pPr>
            <a:r>
              <a:rPr lang="en-US" altLang="zh-CN" sz="1905" dirty="0">
                <a:solidFill>
                  <a:srgbClr val="FF0000"/>
                </a:solidFill>
              </a:rPr>
              <a:t>	</a:t>
            </a:r>
            <a:r>
              <a:rPr lang="en-US" altLang="zh-CN" sz="1905" dirty="0" err="1">
                <a:solidFill>
                  <a:srgbClr val="FF0000"/>
                </a:solidFill>
              </a:rPr>
              <a:t>ofstream</a:t>
            </a:r>
            <a:r>
              <a:rPr lang="en-US" altLang="zh-CN" sz="1905" dirty="0">
                <a:solidFill>
                  <a:srgbClr val="FF0000"/>
                </a:solidFill>
              </a:rPr>
              <a:t> </a:t>
            </a:r>
            <a:r>
              <a:rPr lang="en-US" altLang="zh-CN" sz="1905" dirty="0" err="1">
                <a:solidFill>
                  <a:srgbClr val="FF0000"/>
                </a:solidFill>
              </a:rPr>
              <a:t>outfile</a:t>
            </a:r>
            <a:r>
              <a:rPr lang="en-US" altLang="zh-CN" sz="1905" dirty="0">
                <a:solidFill>
                  <a:srgbClr val="FF0000"/>
                </a:solidFill>
              </a:rPr>
              <a:t>("f1.dat",ios::out);</a:t>
            </a:r>
            <a:r>
              <a:rPr lang="en-US" altLang="zh-CN" sz="1905" dirty="0"/>
              <a:t> </a:t>
            </a:r>
          </a:p>
          <a:p>
            <a:pPr eaLnBrk="1" hangingPunct="1">
              <a:spcBef>
                <a:spcPct val="5000"/>
              </a:spcBef>
              <a:buFont typeface="Wingdings" pitchFamily="2" charset="2"/>
              <a:buNone/>
            </a:pPr>
            <a:r>
              <a:rPr lang="en-US" altLang="zh-CN" sz="1905" dirty="0"/>
              <a:t>	 if</a:t>
            </a:r>
            <a:r>
              <a:rPr lang="en-US" altLang="zh-CN" sz="1905" dirty="0">
                <a:solidFill>
                  <a:schemeClr val="accent2"/>
                </a:solidFill>
              </a:rPr>
              <a:t>(!</a:t>
            </a:r>
            <a:r>
              <a:rPr lang="en-US" altLang="zh-CN" sz="1905" dirty="0" err="1">
                <a:solidFill>
                  <a:schemeClr val="accent2"/>
                </a:solidFill>
              </a:rPr>
              <a:t>outfile</a:t>
            </a:r>
            <a:r>
              <a:rPr lang="en-US" altLang="zh-CN" sz="1905" dirty="0">
                <a:solidFill>
                  <a:schemeClr val="accent2"/>
                </a:solidFill>
              </a:rPr>
              <a:t>)</a:t>
            </a:r>
            <a:r>
              <a:rPr lang="en-US" altLang="zh-CN" sz="1905" dirty="0"/>
              <a:t> </a:t>
            </a:r>
            <a:r>
              <a:rPr lang="zh-CN" altLang="en-US" sz="1905" dirty="0"/>
              <a:t>{</a:t>
            </a:r>
            <a:r>
              <a:rPr lang="en-US" altLang="zh-CN" sz="1905" dirty="0"/>
              <a:t> </a:t>
            </a:r>
            <a:r>
              <a:rPr lang="en-US" altLang="zh-CN" sz="1905" dirty="0">
                <a:solidFill>
                  <a:srgbClr val="006600"/>
                </a:solidFill>
              </a:rPr>
              <a:t>//</a:t>
            </a:r>
            <a:r>
              <a:rPr lang="zh-CN" altLang="en-US" sz="1905" dirty="0">
                <a:solidFill>
                  <a:srgbClr val="006600"/>
                </a:solidFill>
              </a:rPr>
              <a:t>如失败，返回0值</a:t>
            </a:r>
          </a:p>
          <a:p>
            <a:pPr eaLnBrk="1" hangingPunct="1">
              <a:spcBef>
                <a:spcPct val="5000"/>
              </a:spcBef>
              <a:buFont typeface="Wingdings" pitchFamily="2" charset="2"/>
              <a:buNone/>
            </a:pPr>
            <a:r>
              <a:rPr lang="en-US" altLang="zh-CN" sz="1905" dirty="0"/>
              <a:t>		</a:t>
            </a:r>
            <a:r>
              <a:rPr lang="en-US" altLang="zh-CN" sz="1905" dirty="0" err="1"/>
              <a:t>cerr</a:t>
            </a:r>
            <a:r>
              <a:rPr lang="en-US" altLang="zh-CN" sz="1905" dirty="0"/>
              <a:t>&lt;&lt;"open error!"&lt;&lt;</a:t>
            </a:r>
            <a:r>
              <a:rPr lang="en-US" altLang="zh-CN" sz="1905" dirty="0" err="1"/>
              <a:t>endl</a:t>
            </a:r>
            <a:r>
              <a:rPr lang="en-US" altLang="zh-CN" sz="1905" dirty="0"/>
              <a:t>;   exit(1);  }</a:t>
            </a:r>
          </a:p>
          <a:p>
            <a:pPr eaLnBrk="1" hangingPunct="1">
              <a:spcBef>
                <a:spcPct val="5000"/>
              </a:spcBef>
              <a:buFont typeface="Wingdings" pitchFamily="2" charset="2"/>
              <a:buNone/>
            </a:pPr>
            <a:r>
              <a:rPr lang="en-US" altLang="zh-CN" sz="1905" dirty="0"/>
              <a:t> 	</a:t>
            </a:r>
            <a:r>
              <a:rPr lang="en-US" altLang="zh-CN" sz="1905" dirty="0" err="1"/>
              <a:t>cout</a:t>
            </a:r>
            <a:r>
              <a:rPr lang="en-US" altLang="zh-CN" sz="1905" dirty="0"/>
              <a:t>&lt;&lt;"enter 10 integer numbers:"&lt;&lt;</a:t>
            </a:r>
            <a:r>
              <a:rPr lang="en-US" altLang="zh-CN" sz="1905" dirty="0" err="1"/>
              <a:t>endl</a:t>
            </a:r>
            <a:r>
              <a:rPr lang="en-US" altLang="zh-CN" sz="1905" dirty="0"/>
              <a:t>;</a:t>
            </a:r>
          </a:p>
          <a:p>
            <a:pPr eaLnBrk="1" hangingPunct="1">
              <a:spcBef>
                <a:spcPct val="5000"/>
              </a:spcBef>
              <a:buFont typeface="Wingdings" pitchFamily="2" charset="2"/>
              <a:buNone/>
            </a:pPr>
            <a:r>
              <a:rPr lang="en-US" altLang="zh-CN" sz="1905" dirty="0"/>
              <a:t> 	for(int </a:t>
            </a:r>
            <a:r>
              <a:rPr lang="en-US" altLang="zh-CN" sz="1905" dirty="0" err="1"/>
              <a:t>i</a:t>
            </a:r>
            <a:r>
              <a:rPr lang="en-US" altLang="zh-CN" sz="1905" dirty="0"/>
              <a:t>=0;i&lt;10;i++) {</a:t>
            </a:r>
          </a:p>
          <a:p>
            <a:pPr eaLnBrk="1" hangingPunct="1">
              <a:spcBef>
                <a:spcPct val="5000"/>
              </a:spcBef>
              <a:buFont typeface="Wingdings" pitchFamily="2" charset="2"/>
              <a:buNone/>
            </a:pPr>
            <a:r>
              <a:rPr lang="en-US" altLang="zh-CN" sz="1905" dirty="0"/>
              <a:t>		</a:t>
            </a:r>
            <a:r>
              <a:rPr lang="en-US" altLang="zh-CN" sz="1905" dirty="0" err="1"/>
              <a:t>cin</a:t>
            </a:r>
            <a:r>
              <a:rPr lang="en-US" altLang="zh-CN" sz="1905" dirty="0"/>
              <a:t>&gt;&gt;a[</a:t>
            </a:r>
            <a:r>
              <a:rPr lang="en-US" altLang="zh-CN" sz="1905" dirty="0" err="1"/>
              <a:t>i</a:t>
            </a:r>
            <a:r>
              <a:rPr lang="en-US" altLang="zh-CN" sz="1905" dirty="0"/>
              <a:t>];</a:t>
            </a:r>
          </a:p>
          <a:p>
            <a:pPr eaLnBrk="1" hangingPunct="1">
              <a:spcBef>
                <a:spcPct val="5000"/>
              </a:spcBef>
              <a:buFont typeface="Wingdings" pitchFamily="2" charset="2"/>
              <a:buNone/>
            </a:pPr>
            <a:r>
              <a:rPr lang="en-US" altLang="zh-CN" sz="1905" dirty="0"/>
              <a:t>  		</a:t>
            </a:r>
            <a:r>
              <a:rPr lang="en-US" altLang="zh-CN" sz="1905" dirty="0" err="1">
                <a:solidFill>
                  <a:srgbClr val="FF0000"/>
                </a:solidFill>
              </a:rPr>
              <a:t>outfile</a:t>
            </a:r>
            <a:r>
              <a:rPr lang="en-US" altLang="zh-CN" sz="1905" dirty="0">
                <a:solidFill>
                  <a:srgbClr val="0000FF"/>
                </a:solidFill>
              </a:rPr>
              <a:t>&lt;&lt;</a:t>
            </a:r>
            <a:r>
              <a:rPr lang="en-US" altLang="zh-CN" sz="1905" dirty="0"/>
              <a:t>a[</a:t>
            </a:r>
            <a:r>
              <a:rPr lang="en-US" altLang="zh-CN" sz="1905" dirty="0" err="1"/>
              <a:t>i</a:t>
            </a:r>
            <a:r>
              <a:rPr lang="en-US" altLang="zh-CN" sz="1905" dirty="0"/>
              <a:t>]&lt;&lt;</a:t>
            </a:r>
            <a:r>
              <a:rPr lang="en-US" altLang="zh-CN" sz="1905" dirty="0">
                <a:solidFill>
                  <a:srgbClr val="0000FF"/>
                </a:solidFill>
              </a:rPr>
              <a:t>" "</a:t>
            </a:r>
            <a:r>
              <a:rPr lang="en-US" altLang="zh-CN" sz="1905" dirty="0"/>
              <a:t>; }  </a:t>
            </a:r>
            <a:r>
              <a:rPr lang="en-US" altLang="zh-CN" sz="1905" dirty="0">
                <a:solidFill>
                  <a:srgbClr val="006600"/>
                </a:solidFill>
              </a:rPr>
              <a:t>//</a:t>
            </a:r>
            <a:r>
              <a:rPr lang="zh-CN" altLang="en-US" sz="1905" dirty="0">
                <a:solidFill>
                  <a:srgbClr val="006600"/>
                </a:solidFill>
              </a:rPr>
              <a:t>向磁盘文件输出数据</a:t>
            </a:r>
          </a:p>
          <a:p>
            <a:pPr eaLnBrk="1" hangingPunct="1">
              <a:spcBef>
                <a:spcPct val="5000"/>
              </a:spcBef>
              <a:buFont typeface="Wingdings" pitchFamily="2" charset="2"/>
              <a:buNone/>
            </a:pPr>
            <a:r>
              <a:rPr lang="zh-CN" altLang="en-US" sz="1905" dirty="0">
                <a:solidFill>
                  <a:srgbClr val="FF0000"/>
                </a:solidFill>
              </a:rPr>
              <a:t>   </a:t>
            </a:r>
            <a:r>
              <a:rPr lang="en-US" altLang="zh-CN" sz="1905" dirty="0" err="1">
                <a:solidFill>
                  <a:srgbClr val="FF0000"/>
                </a:solidFill>
              </a:rPr>
              <a:t>outfile.close</a:t>
            </a:r>
            <a:r>
              <a:rPr lang="en-US" altLang="zh-CN" sz="1905" dirty="0">
                <a:solidFill>
                  <a:srgbClr val="FF0000"/>
                </a:solidFill>
              </a:rPr>
              <a:t>();</a:t>
            </a:r>
            <a:r>
              <a:rPr lang="en-US" altLang="zh-CN" sz="1905" dirty="0"/>
              <a:t>     </a:t>
            </a:r>
            <a:r>
              <a:rPr lang="en-US" altLang="zh-CN" sz="1905" dirty="0">
                <a:solidFill>
                  <a:srgbClr val="006600"/>
                </a:solidFill>
              </a:rPr>
              <a:t>//</a:t>
            </a:r>
            <a:r>
              <a:rPr lang="zh-CN" altLang="en-US" sz="1905" dirty="0">
                <a:solidFill>
                  <a:srgbClr val="006600"/>
                </a:solidFill>
              </a:rPr>
              <a:t>关闭文件</a:t>
            </a:r>
            <a:endParaRPr lang="en-US" altLang="zh-CN" sz="1905" dirty="0">
              <a:solidFill>
                <a:srgbClr val="006600"/>
              </a:solidFill>
            </a:endParaRPr>
          </a:p>
          <a:p>
            <a:pPr eaLnBrk="1" hangingPunct="1">
              <a:spcBef>
                <a:spcPct val="5000"/>
              </a:spcBef>
              <a:buFont typeface="Wingdings" pitchFamily="2" charset="2"/>
              <a:buNone/>
            </a:pPr>
            <a:r>
              <a:rPr lang="en-US" altLang="zh-CN" sz="1905" dirty="0"/>
              <a:t>} </a:t>
            </a:r>
            <a:endParaRPr lang="zh-CN" altLang="en-US" sz="1905" dirty="0"/>
          </a:p>
        </p:txBody>
      </p:sp>
      <p:sp>
        <p:nvSpPr>
          <p:cNvPr id="784388" name="Rectangle 4"/>
          <p:cNvSpPr>
            <a:spLocks noChangeArrowheads="1"/>
          </p:cNvSpPr>
          <p:nvPr/>
        </p:nvSpPr>
        <p:spPr bwMode="auto">
          <a:xfrm>
            <a:off x="3943878" y="5292577"/>
            <a:ext cx="3315125" cy="703851"/>
          </a:xfrm>
          <a:prstGeom prst="rect">
            <a:avLst/>
          </a:prstGeom>
          <a:solidFill>
            <a:srgbClr val="336600"/>
          </a:solidFill>
          <a:ln w="9525">
            <a:miter lim="800000"/>
          </a:ln>
          <a:scene3d>
            <a:camera prst="legacyObliqueTopRight"/>
            <a:lightRig rig="legacyFlat3" dir="b"/>
          </a:scene3d>
          <a:sp3d extrusionH="430200" prstMaterial="legacyMatte">
            <a:bevelT w="13500" h="13500" prst="angle"/>
            <a:bevelB w="13500" h="13500" prst="angle"/>
            <a:extrusionClr>
              <a:srgbClr val="336600"/>
            </a:extrusionClr>
          </a:sp3d>
        </p:spPr>
        <p:txBody>
          <a:bodyPr lIns="67887" tIns="33943" rIns="67887" bIns="33943">
            <a:spAutoFit/>
            <a:flatTx/>
          </a:bodyPr>
          <a:lstStyle/>
          <a:p>
            <a:pPr defTabSz="680382"/>
            <a:r>
              <a:rPr kumimoji="1" lang="en-US" altLang="zh-CN" sz="2064" b="1" dirty="0">
                <a:solidFill>
                  <a:schemeClr val="bg1"/>
                </a:solidFill>
              </a:rPr>
              <a:t>enter 10 integer numbers:</a:t>
            </a:r>
          </a:p>
          <a:p>
            <a:pPr defTabSz="680382"/>
            <a:r>
              <a:rPr kumimoji="1" lang="en-US" altLang="zh-CN" sz="2064" b="1" dirty="0">
                <a:solidFill>
                  <a:schemeClr val="bg1"/>
                </a:solidFill>
              </a:rPr>
              <a:t>1 3 5 2 4 6 10 8 7 9 ↙</a:t>
            </a:r>
          </a:p>
        </p:txBody>
      </p:sp>
      <p:sp>
        <p:nvSpPr>
          <p:cNvPr id="784395" name="Text Box 11"/>
          <p:cNvSpPr txBox="1">
            <a:spLocks noChangeArrowheads="1"/>
          </p:cNvSpPr>
          <p:nvPr/>
        </p:nvSpPr>
        <p:spPr bwMode="auto">
          <a:xfrm>
            <a:off x="1485571" y="1486042"/>
            <a:ext cx="457389" cy="385490"/>
          </a:xfrm>
          <a:prstGeom prst="rect">
            <a:avLst/>
          </a:prstGeom>
          <a:solidFill>
            <a:srgbClr val="CCFF33"/>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905" b="1">
                <a:solidFill>
                  <a:srgbClr val="FF0000"/>
                </a:solidFill>
              </a:rPr>
              <a:t>①</a:t>
            </a:r>
          </a:p>
        </p:txBody>
      </p:sp>
      <p:sp>
        <p:nvSpPr>
          <p:cNvPr id="784397" name="Text Box 13"/>
          <p:cNvSpPr txBox="1">
            <a:spLocks noChangeArrowheads="1"/>
          </p:cNvSpPr>
          <p:nvPr/>
        </p:nvSpPr>
        <p:spPr bwMode="auto">
          <a:xfrm>
            <a:off x="1485572" y="2400820"/>
            <a:ext cx="457389" cy="385490"/>
          </a:xfrm>
          <a:prstGeom prst="rect">
            <a:avLst/>
          </a:prstGeom>
          <a:solidFill>
            <a:srgbClr val="CCFF33"/>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905" b="1">
                <a:solidFill>
                  <a:srgbClr val="FF0000"/>
                </a:solidFill>
              </a:rPr>
              <a:t>②</a:t>
            </a:r>
          </a:p>
        </p:txBody>
      </p:sp>
      <p:sp>
        <p:nvSpPr>
          <p:cNvPr id="784398" name="Text Box 14"/>
          <p:cNvSpPr txBox="1">
            <a:spLocks noChangeArrowheads="1"/>
          </p:cNvSpPr>
          <p:nvPr/>
        </p:nvSpPr>
        <p:spPr bwMode="auto">
          <a:xfrm>
            <a:off x="1485572" y="4285818"/>
            <a:ext cx="457389" cy="385490"/>
          </a:xfrm>
          <a:prstGeom prst="rect">
            <a:avLst/>
          </a:prstGeom>
          <a:solidFill>
            <a:srgbClr val="CCFF33"/>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905" b="1">
                <a:solidFill>
                  <a:srgbClr val="FF0000"/>
                </a:solidFill>
              </a:rPr>
              <a:t>③</a:t>
            </a:r>
          </a:p>
        </p:txBody>
      </p:sp>
      <p:sp>
        <p:nvSpPr>
          <p:cNvPr id="784399" name="Text Box 15"/>
          <p:cNvSpPr txBox="1">
            <a:spLocks noChangeArrowheads="1"/>
          </p:cNvSpPr>
          <p:nvPr/>
        </p:nvSpPr>
        <p:spPr bwMode="auto">
          <a:xfrm>
            <a:off x="1485572" y="4629804"/>
            <a:ext cx="457389" cy="385490"/>
          </a:xfrm>
          <a:prstGeom prst="rect">
            <a:avLst/>
          </a:prstGeom>
          <a:solidFill>
            <a:srgbClr val="CCFF33"/>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905" b="1">
                <a:solidFill>
                  <a:srgbClr val="FF0000"/>
                </a:solidFill>
              </a:rPr>
              <a:t>④</a:t>
            </a:r>
          </a:p>
        </p:txBody>
      </p:sp>
    </p:spTree>
    <p:extLst>
      <p:ext uri="{BB962C8B-B14F-4D97-AF65-F5344CB8AC3E}">
        <p14:creationId xmlns:p14="http://schemas.microsoft.com/office/powerpoint/2010/main" val="1114375587"/>
      </p:ext>
    </p:extLst>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7" name="灯片编号占位符 3"/>
          <p:cNvSpPr>
            <a:spLocks noGrp="1"/>
          </p:cNvSpPr>
          <p:nvPr>
            <p:ph type="sldNum" sz="quarter" idx="10"/>
          </p:nvPr>
        </p:nvSpPr>
        <p:spPr bwMode="auto">
          <a:xfrm>
            <a:off x="9120300" y="17463"/>
            <a:ext cx="2400190" cy="431800"/>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6402" tIns="43201" rIns="86402" bIns="43201" numCol="1" anchor="t" anchorCtr="0" compatLnSpc="1">
            <a:prstTxWarp prst="textNoShape">
              <a:avLst/>
            </a:prstTxWarp>
          </a:bodyPr>
          <a:lstStyle>
            <a:defPPr>
              <a:defRPr lang="en-US"/>
            </a:defPPr>
            <a:lvl1pPr algn="r" rtl="0" fontAlgn="base">
              <a:spcBef>
                <a:spcPct val="0"/>
              </a:spcBef>
              <a:spcAft>
                <a:spcPct val="0"/>
              </a:spcAft>
              <a:defRPr kumimoji="1" sz="1100" i="1" kern="1200">
                <a:solidFill>
                  <a:schemeClr val="bg1"/>
                </a:solidFill>
                <a:latin typeface="Times New Roman" pitchFamily="18" charset="0"/>
                <a:ea typeface="宋体" pitchFamily="2" charset="-122"/>
                <a:cs typeface="+mn-cs"/>
              </a:defRPr>
            </a:lvl1pPr>
            <a:lvl2pPr marL="457200" algn="l" rtl="0" fontAlgn="base">
              <a:spcBef>
                <a:spcPct val="0"/>
              </a:spcBef>
              <a:spcAft>
                <a:spcPct val="0"/>
              </a:spcAft>
              <a:defRPr sz="23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3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3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300" kern="1200">
                <a:solidFill>
                  <a:schemeClr val="tx1"/>
                </a:solidFill>
                <a:latin typeface="Times New Roman" pitchFamily="18" charset="0"/>
                <a:ea typeface="宋体" pitchFamily="2" charset="-122"/>
                <a:cs typeface="+mn-cs"/>
              </a:defRPr>
            </a:lvl5pPr>
            <a:lvl6pPr marL="2286000" algn="l" defTabSz="914400" rtl="0" eaLnBrk="1" latinLnBrk="0" hangingPunct="1">
              <a:defRPr sz="2300" kern="1200">
                <a:solidFill>
                  <a:schemeClr val="tx1"/>
                </a:solidFill>
                <a:latin typeface="Times New Roman" pitchFamily="18" charset="0"/>
                <a:ea typeface="宋体" pitchFamily="2" charset="-122"/>
                <a:cs typeface="+mn-cs"/>
              </a:defRPr>
            </a:lvl6pPr>
            <a:lvl7pPr marL="2743200" algn="l" defTabSz="914400" rtl="0" eaLnBrk="1" latinLnBrk="0" hangingPunct="1">
              <a:defRPr sz="2300" kern="1200">
                <a:solidFill>
                  <a:schemeClr val="tx1"/>
                </a:solidFill>
                <a:latin typeface="Times New Roman" pitchFamily="18" charset="0"/>
                <a:ea typeface="宋体" pitchFamily="2" charset="-122"/>
                <a:cs typeface="+mn-cs"/>
              </a:defRPr>
            </a:lvl7pPr>
            <a:lvl8pPr marL="3200400" algn="l" defTabSz="914400" rtl="0" eaLnBrk="1" latinLnBrk="0" hangingPunct="1">
              <a:defRPr sz="2300" kern="1200">
                <a:solidFill>
                  <a:schemeClr val="tx1"/>
                </a:solidFill>
                <a:latin typeface="Times New Roman" pitchFamily="18" charset="0"/>
                <a:ea typeface="宋体" pitchFamily="2" charset="-122"/>
                <a:cs typeface="+mn-cs"/>
              </a:defRPr>
            </a:lvl8pPr>
            <a:lvl9pPr marL="3657600" algn="l" defTabSz="914400" rtl="0" eaLnBrk="1" latinLnBrk="0" hangingPunct="1">
              <a:defRPr sz="2300" kern="1200">
                <a:solidFill>
                  <a:schemeClr val="tx1"/>
                </a:solidFill>
                <a:latin typeface="Times New Roman" pitchFamily="18" charset="0"/>
                <a:ea typeface="宋体" pitchFamily="2" charset="-122"/>
                <a:cs typeface="+mn-cs"/>
              </a:defRPr>
            </a:lvl9pPr>
          </a:lstStyle>
          <a:p>
            <a:fld id="{E9594E6D-784E-442F-A3E3-F1A365275FB3}" type="slidenum">
              <a:rPr lang="zh-CN" altLang="en-US" smtClean="0"/>
              <a:pPr/>
              <a:t>346</a:t>
            </a:fld>
            <a:endParaRPr lang="en-US" altLang="zh-CN" sz="873">
              <a:solidFill>
                <a:schemeClr val="bg1"/>
              </a:solidFill>
            </a:endParaRPr>
          </a:p>
        </p:txBody>
      </p:sp>
      <p:sp>
        <p:nvSpPr>
          <p:cNvPr id="788488" name="Rectangle 4"/>
          <p:cNvSpPr>
            <a:spLocks noGrp="1" noChangeArrowheads="1"/>
          </p:cNvSpPr>
          <p:nvPr>
            <p:ph type="title"/>
          </p:nvPr>
        </p:nvSpPr>
        <p:spPr/>
        <p:txBody>
          <a:bodyPr/>
          <a:lstStyle/>
          <a:p>
            <a:pPr eaLnBrk="1" hangingPunct="1"/>
            <a:r>
              <a:rPr lang="zh-CN" altLang="en-US" sz="2064"/>
              <a:t>例13.12 文件中读入</a:t>
            </a:r>
            <a:r>
              <a:rPr lang="en-US" altLang="zh-CN" sz="2064"/>
              <a:t>10</a:t>
            </a:r>
            <a:r>
              <a:rPr lang="zh-CN" altLang="en-US" sz="2064"/>
              <a:t>个整数放在数组</a:t>
            </a:r>
            <a:r>
              <a:rPr lang="en-US" altLang="zh-CN" sz="2064"/>
              <a:t>…</a:t>
            </a:r>
          </a:p>
        </p:txBody>
      </p:sp>
      <p:sp>
        <p:nvSpPr>
          <p:cNvPr id="788485" name="Rectangle 5"/>
          <p:cNvSpPr>
            <a:spLocks noGrp="1" noChangeArrowheads="1"/>
          </p:cNvSpPr>
          <p:nvPr>
            <p:ph type="body" idx="1"/>
          </p:nvPr>
        </p:nvSpPr>
        <p:spPr>
          <a:xfrm>
            <a:off x="1796797" y="1486043"/>
            <a:ext cx="5861635" cy="3885916"/>
          </a:xfrm>
          <a:ln w="38100" cap="flat" cmpd="dbl" algn="ctr">
            <a:solidFill>
              <a:srgbClr val="660033"/>
            </a:solidFill>
            <a:miter lim="800000"/>
          </a:ln>
        </p:spPr>
        <p:txBody>
          <a:bodyPr vert="horz" wrap="square" lIns="51436" tIns="62099" rIns="51436" bIns="25718" numCol="1" anchor="t" anchorCtr="0" compatLnSpc="1">
            <a:prstTxWarp prst="textNoShape">
              <a:avLst/>
            </a:prstTxWarp>
          </a:bodyPr>
          <a:lstStyle/>
          <a:p>
            <a:pPr eaLnBrk="1" hangingPunct="1">
              <a:lnSpc>
                <a:spcPct val="100000"/>
              </a:lnSpc>
              <a:spcBef>
                <a:spcPct val="5000"/>
              </a:spcBef>
              <a:buFont typeface="Wingdings" pitchFamily="2" charset="2"/>
              <a:buNone/>
            </a:pPr>
            <a:r>
              <a:rPr lang="zh-CN" altLang="en-US" sz="1905" dirty="0">
                <a:solidFill>
                  <a:srgbClr val="FF0000"/>
                </a:solidFill>
              </a:rPr>
              <a:t>#</a:t>
            </a:r>
            <a:r>
              <a:rPr lang="en-US" altLang="zh-CN" sz="1905" dirty="0">
                <a:solidFill>
                  <a:srgbClr val="FF0000"/>
                </a:solidFill>
              </a:rPr>
              <a:t>include &lt;</a:t>
            </a:r>
            <a:r>
              <a:rPr lang="en-US" altLang="zh-CN" sz="1905" dirty="0" err="1">
                <a:solidFill>
                  <a:srgbClr val="FF0000"/>
                </a:solidFill>
              </a:rPr>
              <a:t>fstream</a:t>
            </a:r>
            <a:r>
              <a:rPr lang="en-US" altLang="zh-CN" sz="1905" dirty="0">
                <a:solidFill>
                  <a:srgbClr val="FF0000"/>
                </a:solidFill>
              </a:rPr>
              <a:t>&gt;</a:t>
            </a:r>
          </a:p>
          <a:p>
            <a:pPr eaLnBrk="1" hangingPunct="1">
              <a:lnSpc>
                <a:spcPct val="100000"/>
              </a:lnSpc>
              <a:spcBef>
                <a:spcPct val="5000"/>
              </a:spcBef>
              <a:buFont typeface="Wingdings" pitchFamily="2" charset="2"/>
              <a:buNone/>
            </a:pPr>
            <a:r>
              <a:rPr lang="en-US" altLang="zh-CN" sz="1905" dirty="0"/>
              <a:t>int main( ) {</a:t>
            </a:r>
          </a:p>
          <a:p>
            <a:pPr eaLnBrk="1" hangingPunct="1">
              <a:lnSpc>
                <a:spcPct val="100000"/>
              </a:lnSpc>
              <a:spcBef>
                <a:spcPct val="5000"/>
              </a:spcBef>
              <a:buFont typeface="Wingdings" pitchFamily="2" charset="2"/>
              <a:buNone/>
            </a:pPr>
            <a:r>
              <a:rPr lang="en-US" altLang="zh-CN" sz="1905" dirty="0"/>
              <a:t>	int a[10],</a:t>
            </a:r>
            <a:r>
              <a:rPr lang="en-US" altLang="zh-CN" sz="1905" dirty="0" err="1"/>
              <a:t>max,i,order</a:t>
            </a:r>
            <a:r>
              <a:rPr lang="en-US" altLang="zh-CN" sz="1905" dirty="0"/>
              <a:t>;</a:t>
            </a:r>
          </a:p>
          <a:p>
            <a:pPr eaLnBrk="1" hangingPunct="1">
              <a:lnSpc>
                <a:spcPct val="100000"/>
              </a:lnSpc>
              <a:spcBef>
                <a:spcPct val="5000"/>
              </a:spcBef>
              <a:buFont typeface="Wingdings" pitchFamily="2" charset="2"/>
              <a:buNone/>
            </a:pPr>
            <a:r>
              <a:rPr lang="en-US" altLang="zh-CN" sz="2222" dirty="0">
                <a:solidFill>
                  <a:srgbClr val="FF0000"/>
                </a:solidFill>
              </a:rPr>
              <a:t> 	</a:t>
            </a:r>
            <a:r>
              <a:rPr lang="en-US" altLang="zh-CN" sz="2222" dirty="0" err="1">
                <a:solidFill>
                  <a:srgbClr val="FF0000"/>
                </a:solidFill>
              </a:rPr>
              <a:t>ifstream</a:t>
            </a:r>
            <a:r>
              <a:rPr lang="en-US" altLang="zh-CN" sz="2222" dirty="0">
                <a:solidFill>
                  <a:srgbClr val="FF0000"/>
                </a:solidFill>
              </a:rPr>
              <a:t> </a:t>
            </a:r>
            <a:r>
              <a:rPr lang="en-US" altLang="zh-CN" sz="2222" dirty="0" err="1">
                <a:solidFill>
                  <a:srgbClr val="CC3300"/>
                </a:solidFill>
              </a:rPr>
              <a:t>infile</a:t>
            </a:r>
            <a:r>
              <a:rPr lang="en-US" altLang="zh-CN" sz="2222" dirty="0">
                <a:solidFill>
                  <a:srgbClr val="CC3300"/>
                </a:solidFill>
              </a:rPr>
              <a:t>("f1.dat",ios::in);</a:t>
            </a:r>
          </a:p>
          <a:p>
            <a:pPr eaLnBrk="1" hangingPunct="1">
              <a:lnSpc>
                <a:spcPct val="100000"/>
              </a:lnSpc>
              <a:spcBef>
                <a:spcPct val="5000"/>
              </a:spcBef>
              <a:buFont typeface="Wingdings" pitchFamily="2" charset="2"/>
              <a:buNone/>
            </a:pPr>
            <a:r>
              <a:rPr lang="en-US" altLang="zh-CN" sz="1905" dirty="0"/>
              <a:t> 	if(</a:t>
            </a:r>
            <a:r>
              <a:rPr lang="en-US" altLang="zh-CN" sz="1905" dirty="0">
                <a:solidFill>
                  <a:srgbClr val="FF0000"/>
                </a:solidFill>
              </a:rPr>
              <a:t>!</a:t>
            </a:r>
            <a:r>
              <a:rPr lang="en-US" altLang="zh-CN" sz="1905" dirty="0" err="1">
                <a:solidFill>
                  <a:srgbClr val="FF0000"/>
                </a:solidFill>
              </a:rPr>
              <a:t>infile</a:t>
            </a:r>
            <a:r>
              <a:rPr lang="en-US" altLang="zh-CN" sz="1905" dirty="0"/>
              <a:t>) {</a:t>
            </a:r>
          </a:p>
          <a:p>
            <a:pPr eaLnBrk="1" hangingPunct="1">
              <a:lnSpc>
                <a:spcPct val="100000"/>
              </a:lnSpc>
              <a:spcBef>
                <a:spcPct val="5000"/>
              </a:spcBef>
              <a:buFont typeface="Wingdings" pitchFamily="2" charset="2"/>
              <a:buNone/>
            </a:pPr>
            <a:r>
              <a:rPr lang="en-US" altLang="zh-CN" sz="1905" dirty="0"/>
              <a:t>		</a:t>
            </a:r>
            <a:r>
              <a:rPr lang="en-US" altLang="zh-CN" sz="1905" dirty="0" err="1"/>
              <a:t>cerr</a:t>
            </a:r>
            <a:r>
              <a:rPr lang="en-US" altLang="zh-CN" sz="1905" dirty="0"/>
              <a:t>&lt;&lt;"open error!"&lt;&lt;</a:t>
            </a:r>
            <a:r>
              <a:rPr lang="en-US" altLang="zh-CN" sz="1905" dirty="0" err="1"/>
              <a:t>endl</a:t>
            </a:r>
            <a:r>
              <a:rPr lang="en-US" altLang="zh-CN" sz="1905" dirty="0"/>
              <a:t>;   exit(1); }</a:t>
            </a:r>
          </a:p>
          <a:p>
            <a:pPr eaLnBrk="1" hangingPunct="1">
              <a:lnSpc>
                <a:spcPct val="100000"/>
              </a:lnSpc>
              <a:spcBef>
                <a:spcPct val="5000"/>
              </a:spcBef>
              <a:buFont typeface="Wingdings" pitchFamily="2" charset="2"/>
              <a:buNone/>
            </a:pPr>
            <a:r>
              <a:rPr lang="en-US" altLang="zh-CN" sz="1905" dirty="0"/>
              <a:t> 	for(</a:t>
            </a:r>
            <a:r>
              <a:rPr lang="en-US" altLang="zh-CN" sz="1905" dirty="0" err="1"/>
              <a:t>i</a:t>
            </a:r>
            <a:r>
              <a:rPr lang="en-US" altLang="zh-CN" sz="1905" dirty="0"/>
              <a:t>=0;i&lt;10;i++) {</a:t>
            </a:r>
          </a:p>
          <a:p>
            <a:pPr eaLnBrk="1" hangingPunct="1">
              <a:lnSpc>
                <a:spcPct val="100000"/>
              </a:lnSpc>
              <a:spcBef>
                <a:spcPct val="5000"/>
              </a:spcBef>
              <a:buFont typeface="Wingdings" pitchFamily="2" charset="2"/>
              <a:buNone/>
            </a:pPr>
            <a:r>
              <a:rPr lang="en-US" altLang="zh-CN" sz="1905" dirty="0">
                <a:solidFill>
                  <a:srgbClr val="FF0000"/>
                </a:solidFill>
              </a:rPr>
              <a:t>		</a:t>
            </a:r>
            <a:r>
              <a:rPr lang="en-US" altLang="zh-CN" sz="1905" dirty="0" err="1">
                <a:solidFill>
                  <a:srgbClr val="FF0000"/>
                </a:solidFill>
              </a:rPr>
              <a:t>infile</a:t>
            </a:r>
            <a:r>
              <a:rPr lang="en-US" altLang="zh-CN" sz="1905" dirty="0">
                <a:solidFill>
                  <a:srgbClr val="0000FF"/>
                </a:solidFill>
              </a:rPr>
              <a:t>&gt;&gt;</a:t>
            </a:r>
            <a:r>
              <a:rPr lang="en-US" altLang="zh-CN" sz="1905" dirty="0"/>
              <a:t>a[</a:t>
            </a:r>
            <a:r>
              <a:rPr lang="en-US" altLang="zh-CN" sz="1905" dirty="0" err="1"/>
              <a:t>i</a:t>
            </a:r>
            <a:r>
              <a:rPr lang="en-US" altLang="zh-CN" sz="1905" dirty="0"/>
              <a:t>]; </a:t>
            </a:r>
            <a:r>
              <a:rPr lang="en-US" altLang="zh-CN" sz="1905" dirty="0">
                <a:solidFill>
                  <a:srgbClr val="006600"/>
                </a:solidFill>
              </a:rPr>
              <a:t>//</a:t>
            </a:r>
            <a:r>
              <a:rPr lang="zh-CN" altLang="en-US" sz="1905" dirty="0">
                <a:solidFill>
                  <a:srgbClr val="006600"/>
                </a:solidFill>
              </a:rPr>
              <a:t>从文件读入10个整数，放在</a:t>
            </a:r>
            <a:r>
              <a:rPr lang="en-US" altLang="zh-CN" sz="1905" dirty="0">
                <a:solidFill>
                  <a:srgbClr val="006600"/>
                </a:solidFill>
              </a:rPr>
              <a:t>a</a:t>
            </a:r>
            <a:r>
              <a:rPr lang="zh-CN" altLang="en-US" sz="1905" dirty="0">
                <a:solidFill>
                  <a:srgbClr val="006600"/>
                </a:solidFill>
              </a:rPr>
              <a:t>数组</a:t>
            </a:r>
          </a:p>
          <a:p>
            <a:pPr eaLnBrk="1" hangingPunct="1">
              <a:lnSpc>
                <a:spcPct val="100000"/>
              </a:lnSpc>
              <a:spcBef>
                <a:spcPct val="5000"/>
              </a:spcBef>
              <a:buFont typeface="Wingdings" pitchFamily="2" charset="2"/>
              <a:buNone/>
            </a:pPr>
            <a:r>
              <a:rPr lang="zh-CN" altLang="en-US" sz="1905" dirty="0"/>
              <a:t>    		</a:t>
            </a:r>
            <a:r>
              <a:rPr lang="en-US" altLang="zh-CN" sz="1905" dirty="0" err="1"/>
              <a:t>cout</a:t>
            </a:r>
            <a:r>
              <a:rPr lang="en-US" altLang="zh-CN" sz="1905" dirty="0"/>
              <a:t>&lt;&lt;a[</a:t>
            </a:r>
            <a:r>
              <a:rPr lang="en-US" altLang="zh-CN" sz="1905" dirty="0" err="1"/>
              <a:t>i</a:t>
            </a:r>
            <a:r>
              <a:rPr lang="en-US" altLang="zh-CN" sz="1905" dirty="0"/>
              <a:t>]&lt;&lt;" ";</a:t>
            </a:r>
          </a:p>
          <a:p>
            <a:pPr eaLnBrk="1" hangingPunct="1">
              <a:lnSpc>
                <a:spcPct val="100000"/>
              </a:lnSpc>
              <a:spcBef>
                <a:spcPct val="5000"/>
              </a:spcBef>
              <a:buFont typeface="Wingdings" pitchFamily="2" charset="2"/>
              <a:buNone/>
            </a:pPr>
            <a:r>
              <a:rPr lang="en-US" altLang="zh-CN" sz="1905" dirty="0"/>
              <a:t> 	} </a:t>
            </a:r>
          </a:p>
          <a:p>
            <a:pPr eaLnBrk="1" hangingPunct="1">
              <a:lnSpc>
                <a:spcPct val="100000"/>
              </a:lnSpc>
              <a:spcBef>
                <a:spcPct val="5000"/>
              </a:spcBef>
              <a:buFont typeface="Wingdings" pitchFamily="2" charset="2"/>
              <a:buNone/>
            </a:pPr>
            <a:r>
              <a:rPr lang="en-US" altLang="zh-CN" sz="1905" dirty="0"/>
              <a:t> 	max=a[0];</a:t>
            </a:r>
          </a:p>
          <a:p>
            <a:pPr eaLnBrk="1" hangingPunct="1">
              <a:lnSpc>
                <a:spcPct val="100000"/>
              </a:lnSpc>
              <a:spcBef>
                <a:spcPct val="5000"/>
              </a:spcBef>
              <a:buFont typeface="Wingdings" pitchFamily="2" charset="2"/>
              <a:buNone/>
            </a:pPr>
            <a:r>
              <a:rPr lang="en-US" altLang="zh-CN" sz="1905" dirty="0"/>
              <a:t> 	order=0;</a:t>
            </a:r>
            <a:endParaRPr lang="zh-CN" altLang="en-US" sz="1905" dirty="0"/>
          </a:p>
        </p:txBody>
      </p:sp>
      <p:sp>
        <p:nvSpPr>
          <p:cNvPr id="788491" name="Text Box 11"/>
          <p:cNvSpPr txBox="1">
            <a:spLocks noChangeArrowheads="1"/>
          </p:cNvSpPr>
          <p:nvPr/>
        </p:nvSpPr>
        <p:spPr bwMode="auto">
          <a:xfrm>
            <a:off x="1314208" y="1526363"/>
            <a:ext cx="457389" cy="385490"/>
          </a:xfrm>
          <a:prstGeom prst="rect">
            <a:avLst/>
          </a:prstGeom>
          <a:solidFill>
            <a:srgbClr val="CCFF33"/>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905" b="1">
                <a:solidFill>
                  <a:srgbClr val="FF0000"/>
                </a:solidFill>
              </a:rPr>
              <a:t>①</a:t>
            </a:r>
          </a:p>
        </p:txBody>
      </p:sp>
      <p:sp>
        <p:nvSpPr>
          <p:cNvPr id="788492" name="Text Box 12"/>
          <p:cNvSpPr txBox="1">
            <a:spLocks noChangeArrowheads="1"/>
          </p:cNvSpPr>
          <p:nvPr/>
        </p:nvSpPr>
        <p:spPr bwMode="auto">
          <a:xfrm>
            <a:off x="1314208" y="2514223"/>
            <a:ext cx="457389" cy="385490"/>
          </a:xfrm>
          <a:prstGeom prst="rect">
            <a:avLst/>
          </a:prstGeom>
          <a:solidFill>
            <a:srgbClr val="CCFF33"/>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905" b="1">
                <a:solidFill>
                  <a:srgbClr val="FF0000"/>
                </a:solidFill>
              </a:rPr>
              <a:t>②</a:t>
            </a:r>
          </a:p>
        </p:txBody>
      </p:sp>
      <p:sp>
        <p:nvSpPr>
          <p:cNvPr id="788493" name="Text Box 13"/>
          <p:cNvSpPr txBox="1">
            <a:spLocks noChangeArrowheads="1"/>
          </p:cNvSpPr>
          <p:nvPr/>
        </p:nvSpPr>
        <p:spPr bwMode="auto">
          <a:xfrm>
            <a:off x="1314208" y="3715026"/>
            <a:ext cx="457389" cy="385490"/>
          </a:xfrm>
          <a:prstGeom prst="rect">
            <a:avLst/>
          </a:prstGeom>
          <a:solidFill>
            <a:srgbClr val="CCFF33"/>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905" b="1">
                <a:solidFill>
                  <a:srgbClr val="FF0000"/>
                </a:solidFill>
              </a:rPr>
              <a:t>③</a:t>
            </a:r>
          </a:p>
        </p:txBody>
      </p:sp>
    </p:spTree>
    <p:extLst>
      <p:ext uri="{BB962C8B-B14F-4D97-AF65-F5344CB8AC3E}">
        <p14:creationId xmlns:p14="http://schemas.microsoft.com/office/powerpoint/2010/main" val="3811189079"/>
      </p:ext>
    </p:extLst>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81" name="灯片编号占位符 3"/>
          <p:cNvSpPr>
            <a:spLocks noGrp="1"/>
          </p:cNvSpPr>
          <p:nvPr>
            <p:ph type="sldNum" sz="quarter" idx="10"/>
          </p:nvPr>
        </p:nvSpPr>
        <p:spPr bwMode="auto">
          <a:xfrm>
            <a:off x="9120300" y="17463"/>
            <a:ext cx="2400190" cy="431800"/>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6402" tIns="43201" rIns="86402" bIns="43201" numCol="1" anchor="t" anchorCtr="0" compatLnSpc="1">
            <a:prstTxWarp prst="textNoShape">
              <a:avLst/>
            </a:prstTxWarp>
          </a:bodyPr>
          <a:lstStyle>
            <a:defPPr>
              <a:defRPr lang="en-US"/>
            </a:defPPr>
            <a:lvl1pPr algn="r" rtl="0" fontAlgn="base">
              <a:spcBef>
                <a:spcPct val="0"/>
              </a:spcBef>
              <a:spcAft>
                <a:spcPct val="0"/>
              </a:spcAft>
              <a:defRPr kumimoji="1" sz="1100" i="1" kern="1200">
                <a:solidFill>
                  <a:schemeClr val="bg1"/>
                </a:solidFill>
                <a:latin typeface="Times New Roman" pitchFamily="18" charset="0"/>
                <a:ea typeface="宋体" pitchFamily="2" charset="-122"/>
                <a:cs typeface="+mn-cs"/>
              </a:defRPr>
            </a:lvl1pPr>
            <a:lvl2pPr marL="457200" algn="l" rtl="0" fontAlgn="base">
              <a:spcBef>
                <a:spcPct val="0"/>
              </a:spcBef>
              <a:spcAft>
                <a:spcPct val="0"/>
              </a:spcAft>
              <a:defRPr sz="23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3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3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300" kern="1200">
                <a:solidFill>
                  <a:schemeClr val="tx1"/>
                </a:solidFill>
                <a:latin typeface="Times New Roman" pitchFamily="18" charset="0"/>
                <a:ea typeface="宋体" pitchFamily="2" charset="-122"/>
                <a:cs typeface="+mn-cs"/>
              </a:defRPr>
            </a:lvl5pPr>
            <a:lvl6pPr marL="2286000" algn="l" defTabSz="914400" rtl="0" eaLnBrk="1" latinLnBrk="0" hangingPunct="1">
              <a:defRPr sz="2300" kern="1200">
                <a:solidFill>
                  <a:schemeClr val="tx1"/>
                </a:solidFill>
                <a:latin typeface="Times New Roman" pitchFamily="18" charset="0"/>
                <a:ea typeface="宋体" pitchFamily="2" charset="-122"/>
                <a:cs typeface="+mn-cs"/>
              </a:defRPr>
            </a:lvl6pPr>
            <a:lvl7pPr marL="2743200" algn="l" defTabSz="914400" rtl="0" eaLnBrk="1" latinLnBrk="0" hangingPunct="1">
              <a:defRPr sz="2300" kern="1200">
                <a:solidFill>
                  <a:schemeClr val="tx1"/>
                </a:solidFill>
                <a:latin typeface="Times New Roman" pitchFamily="18" charset="0"/>
                <a:ea typeface="宋体" pitchFamily="2" charset="-122"/>
                <a:cs typeface="+mn-cs"/>
              </a:defRPr>
            </a:lvl7pPr>
            <a:lvl8pPr marL="3200400" algn="l" defTabSz="914400" rtl="0" eaLnBrk="1" latinLnBrk="0" hangingPunct="1">
              <a:defRPr sz="2300" kern="1200">
                <a:solidFill>
                  <a:schemeClr val="tx1"/>
                </a:solidFill>
                <a:latin typeface="Times New Roman" pitchFamily="18" charset="0"/>
                <a:ea typeface="宋体" pitchFamily="2" charset="-122"/>
                <a:cs typeface="+mn-cs"/>
              </a:defRPr>
            </a:lvl8pPr>
            <a:lvl9pPr marL="3657600" algn="l" defTabSz="914400" rtl="0" eaLnBrk="1" latinLnBrk="0" hangingPunct="1">
              <a:defRPr sz="2300" kern="1200">
                <a:solidFill>
                  <a:schemeClr val="tx1"/>
                </a:solidFill>
                <a:latin typeface="Times New Roman" pitchFamily="18" charset="0"/>
                <a:ea typeface="宋体" pitchFamily="2" charset="-122"/>
                <a:cs typeface="+mn-cs"/>
              </a:defRPr>
            </a:lvl9pPr>
          </a:lstStyle>
          <a:p>
            <a:fld id="{E9594E6D-784E-442F-A3E3-F1A365275FB3}" type="slidenum">
              <a:rPr lang="zh-CN" altLang="en-US" smtClean="0"/>
              <a:pPr/>
              <a:t>347</a:t>
            </a:fld>
            <a:endParaRPr lang="en-US" altLang="zh-CN" sz="873">
              <a:solidFill>
                <a:schemeClr val="bg1"/>
              </a:solidFill>
            </a:endParaRPr>
          </a:p>
        </p:txBody>
      </p:sp>
      <p:sp>
        <p:nvSpPr>
          <p:cNvPr id="790533" name="Rectangle 5"/>
          <p:cNvSpPr>
            <a:spLocks noGrp="1" noChangeArrowheads="1"/>
          </p:cNvSpPr>
          <p:nvPr>
            <p:ph type="body" idx="1"/>
          </p:nvPr>
        </p:nvSpPr>
        <p:spPr>
          <a:xfrm>
            <a:off x="1795537" y="1486043"/>
            <a:ext cx="5576870" cy="2857736"/>
          </a:xfrm>
          <a:ln w="38100" cap="flat" cmpd="dbl" algn="ctr">
            <a:solidFill>
              <a:srgbClr val="660033"/>
            </a:solidFill>
            <a:miter lim="800000"/>
          </a:ln>
        </p:spPr>
        <p:txBody>
          <a:bodyPr vert="horz" wrap="square" lIns="51436" tIns="62099" rIns="51436" bIns="25718" numCol="1" anchor="t" anchorCtr="0" compatLnSpc="1">
            <a:prstTxWarp prst="textNoShape">
              <a:avLst/>
            </a:prstTxWarp>
          </a:bodyPr>
          <a:lstStyle/>
          <a:p>
            <a:pPr eaLnBrk="1" hangingPunct="1">
              <a:lnSpc>
                <a:spcPct val="100000"/>
              </a:lnSpc>
              <a:spcBef>
                <a:spcPct val="5000"/>
              </a:spcBef>
              <a:buFont typeface="Wingdings" pitchFamily="2" charset="2"/>
              <a:buNone/>
            </a:pPr>
            <a:r>
              <a:rPr lang="en-US" altLang="zh-CN" sz="1905" dirty="0"/>
              <a:t>	 for(</a:t>
            </a:r>
            <a:r>
              <a:rPr lang="en-US" altLang="zh-CN" sz="1905" dirty="0" err="1"/>
              <a:t>i</a:t>
            </a:r>
            <a:r>
              <a:rPr lang="en-US" altLang="zh-CN" sz="1905" dirty="0"/>
              <a:t>=1;i&lt;10;i++)</a:t>
            </a:r>
          </a:p>
          <a:p>
            <a:pPr eaLnBrk="1" hangingPunct="1">
              <a:lnSpc>
                <a:spcPct val="100000"/>
              </a:lnSpc>
              <a:spcBef>
                <a:spcPct val="5000"/>
              </a:spcBef>
              <a:buFont typeface="Wingdings" pitchFamily="2" charset="2"/>
              <a:buNone/>
            </a:pPr>
            <a:r>
              <a:rPr lang="en-US" altLang="zh-CN" sz="1905" dirty="0"/>
              <a:t>  		 if(a[</a:t>
            </a:r>
            <a:r>
              <a:rPr lang="en-US" altLang="zh-CN" sz="1905" dirty="0" err="1"/>
              <a:t>i</a:t>
            </a:r>
            <a:r>
              <a:rPr lang="en-US" altLang="zh-CN" sz="1905" dirty="0"/>
              <a:t>]&gt;max) {</a:t>
            </a:r>
          </a:p>
          <a:p>
            <a:pPr eaLnBrk="1" hangingPunct="1">
              <a:lnSpc>
                <a:spcPct val="100000"/>
              </a:lnSpc>
              <a:spcBef>
                <a:spcPct val="5000"/>
              </a:spcBef>
              <a:buFont typeface="Wingdings" pitchFamily="2" charset="2"/>
              <a:buNone/>
            </a:pPr>
            <a:r>
              <a:rPr lang="en-US" altLang="zh-CN" sz="1905" dirty="0"/>
              <a:t>		     max=a[</a:t>
            </a:r>
            <a:r>
              <a:rPr lang="en-US" altLang="zh-CN" sz="1905" dirty="0" err="1"/>
              <a:t>i</a:t>
            </a:r>
            <a:r>
              <a:rPr lang="en-US" altLang="zh-CN" sz="1905" dirty="0"/>
              <a:t>];   </a:t>
            </a:r>
            <a:r>
              <a:rPr lang="en-US" altLang="zh-CN" sz="1905" dirty="0">
                <a:solidFill>
                  <a:srgbClr val="006600"/>
                </a:solidFill>
              </a:rPr>
              <a:t>//</a:t>
            </a:r>
            <a:r>
              <a:rPr lang="zh-CN" altLang="en-US" sz="1905" dirty="0">
                <a:solidFill>
                  <a:srgbClr val="006600"/>
                </a:solidFill>
              </a:rPr>
              <a:t>将当前最大值放在</a:t>
            </a:r>
            <a:r>
              <a:rPr lang="en-US" altLang="zh-CN" sz="1905" dirty="0">
                <a:solidFill>
                  <a:srgbClr val="006600"/>
                </a:solidFill>
              </a:rPr>
              <a:t>max</a:t>
            </a:r>
            <a:r>
              <a:rPr lang="zh-CN" altLang="en-US" sz="1905" dirty="0">
                <a:solidFill>
                  <a:srgbClr val="006600"/>
                </a:solidFill>
              </a:rPr>
              <a:t>中</a:t>
            </a:r>
          </a:p>
          <a:p>
            <a:pPr eaLnBrk="1" hangingPunct="1">
              <a:lnSpc>
                <a:spcPct val="100000"/>
              </a:lnSpc>
              <a:spcBef>
                <a:spcPct val="5000"/>
              </a:spcBef>
              <a:buFont typeface="Wingdings" pitchFamily="2" charset="2"/>
              <a:buNone/>
            </a:pPr>
            <a:r>
              <a:rPr lang="en-US" altLang="zh-CN" sz="1905" dirty="0"/>
              <a:t>     	     order=</a:t>
            </a:r>
            <a:r>
              <a:rPr lang="en-US" altLang="zh-CN" sz="1905" dirty="0" err="1"/>
              <a:t>i</a:t>
            </a:r>
            <a:r>
              <a:rPr lang="en-US" altLang="zh-CN" sz="1905" dirty="0"/>
              <a:t>;   </a:t>
            </a:r>
            <a:r>
              <a:rPr lang="en-US" altLang="zh-CN" sz="1905" dirty="0">
                <a:solidFill>
                  <a:srgbClr val="006600"/>
                </a:solidFill>
              </a:rPr>
              <a:t>//</a:t>
            </a:r>
            <a:r>
              <a:rPr lang="zh-CN" altLang="en-US" sz="1905" dirty="0">
                <a:solidFill>
                  <a:srgbClr val="006600"/>
                </a:solidFill>
              </a:rPr>
              <a:t>将最大值的序号放在</a:t>
            </a:r>
            <a:r>
              <a:rPr lang="en-US" altLang="zh-CN" sz="1905" dirty="0">
                <a:solidFill>
                  <a:srgbClr val="006600"/>
                </a:solidFill>
              </a:rPr>
              <a:t>order</a:t>
            </a:r>
            <a:r>
              <a:rPr lang="zh-CN" altLang="en-US" sz="1905" dirty="0">
                <a:solidFill>
                  <a:srgbClr val="006600"/>
                </a:solidFill>
              </a:rPr>
              <a:t>中</a:t>
            </a:r>
          </a:p>
          <a:p>
            <a:pPr eaLnBrk="1" hangingPunct="1">
              <a:lnSpc>
                <a:spcPct val="100000"/>
              </a:lnSpc>
              <a:spcBef>
                <a:spcPct val="5000"/>
              </a:spcBef>
              <a:buFont typeface="Wingdings" pitchFamily="2" charset="2"/>
              <a:buNone/>
            </a:pPr>
            <a:r>
              <a:rPr lang="zh-CN" altLang="en-US" sz="1905" dirty="0"/>
              <a:t>   }</a:t>
            </a:r>
          </a:p>
          <a:p>
            <a:pPr eaLnBrk="1" hangingPunct="1">
              <a:lnSpc>
                <a:spcPct val="100000"/>
              </a:lnSpc>
              <a:spcBef>
                <a:spcPct val="5000"/>
              </a:spcBef>
              <a:buFont typeface="Wingdings" pitchFamily="2" charset="2"/>
              <a:buNone/>
            </a:pPr>
            <a:r>
              <a:rPr lang="en-US" altLang="zh-CN" sz="1905" dirty="0"/>
              <a:t>  </a:t>
            </a:r>
            <a:r>
              <a:rPr lang="en-US" altLang="zh-CN" sz="1905" dirty="0" err="1"/>
              <a:t>cout</a:t>
            </a:r>
            <a:r>
              <a:rPr lang="en-US" altLang="zh-CN" sz="1905" dirty="0"/>
              <a:t>&lt;&lt;"max="&lt;&lt;max&lt;&lt;</a:t>
            </a:r>
            <a:r>
              <a:rPr lang="en-US" altLang="zh-CN" sz="1905" dirty="0" err="1"/>
              <a:t>endl</a:t>
            </a:r>
            <a:r>
              <a:rPr lang="en-US" altLang="zh-CN" sz="1905" dirty="0"/>
              <a:t>&lt;&lt;"order="&lt;&lt;order;</a:t>
            </a:r>
          </a:p>
          <a:p>
            <a:pPr eaLnBrk="1" hangingPunct="1">
              <a:lnSpc>
                <a:spcPct val="100000"/>
              </a:lnSpc>
              <a:spcBef>
                <a:spcPct val="5000"/>
              </a:spcBef>
              <a:buFont typeface="Wingdings" pitchFamily="2" charset="2"/>
              <a:buNone/>
            </a:pPr>
            <a:r>
              <a:rPr lang="en-US" altLang="zh-CN" dirty="0">
                <a:solidFill>
                  <a:srgbClr val="FF0000"/>
                </a:solidFill>
              </a:rPr>
              <a:t>  </a:t>
            </a:r>
            <a:r>
              <a:rPr lang="en-US" altLang="zh-CN" dirty="0" err="1">
                <a:solidFill>
                  <a:srgbClr val="FF0000"/>
                </a:solidFill>
              </a:rPr>
              <a:t>infile.close</a:t>
            </a:r>
            <a:r>
              <a:rPr lang="en-US" altLang="zh-CN" dirty="0">
                <a:solidFill>
                  <a:srgbClr val="FF0000"/>
                </a:solidFill>
              </a:rPr>
              <a:t>();</a:t>
            </a:r>
          </a:p>
          <a:p>
            <a:pPr eaLnBrk="1" hangingPunct="1">
              <a:lnSpc>
                <a:spcPct val="100000"/>
              </a:lnSpc>
              <a:spcBef>
                <a:spcPct val="5000"/>
              </a:spcBef>
              <a:buFont typeface="Wingdings" pitchFamily="2" charset="2"/>
              <a:buNone/>
            </a:pPr>
            <a:r>
              <a:rPr lang="en-US" altLang="zh-CN" sz="1905" dirty="0"/>
              <a:t>  return 0;}</a:t>
            </a:r>
            <a:endParaRPr lang="zh-CN" altLang="en-US" sz="1905" dirty="0"/>
          </a:p>
        </p:txBody>
      </p:sp>
      <p:sp>
        <p:nvSpPr>
          <p:cNvPr id="790534" name="Rectangle 6"/>
          <p:cNvSpPr>
            <a:spLocks noChangeArrowheads="1"/>
          </p:cNvSpPr>
          <p:nvPr/>
        </p:nvSpPr>
        <p:spPr bwMode="auto">
          <a:xfrm>
            <a:off x="1600232" y="4515144"/>
            <a:ext cx="2343646" cy="948020"/>
          </a:xfrm>
          <a:prstGeom prst="rect">
            <a:avLst/>
          </a:prstGeom>
          <a:solidFill>
            <a:srgbClr val="336600"/>
          </a:solidFill>
          <a:ln w="9525">
            <a:miter lim="800000"/>
          </a:ln>
          <a:scene3d>
            <a:camera prst="legacyObliqueTopRight"/>
            <a:lightRig rig="legacyFlat3" dir="b"/>
          </a:scene3d>
          <a:sp3d extrusionH="430200" prstMaterial="legacyMatte">
            <a:bevelT w="13500" h="13500" prst="angle"/>
            <a:bevelB w="13500" h="13500" prst="angle"/>
            <a:extrusionClr>
              <a:srgbClr val="336600"/>
            </a:extrusionClr>
          </a:sp3d>
        </p:spPr>
        <p:txBody>
          <a:bodyPr lIns="67887" tIns="33943" rIns="67887" bIns="33943">
            <a:spAutoFit/>
            <a:flatTx/>
          </a:bodyPr>
          <a:lstStyle/>
          <a:p>
            <a:pPr defTabSz="680382"/>
            <a:r>
              <a:rPr kumimoji="1" lang="zh-CN" altLang="en-US" sz="1905" b="1">
                <a:solidFill>
                  <a:schemeClr val="bg1"/>
                </a:solidFill>
              </a:rPr>
              <a:t>1 3 5 2 4 6 10 8 7 9</a:t>
            </a:r>
          </a:p>
          <a:p>
            <a:pPr defTabSz="680382"/>
            <a:r>
              <a:rPr kumimoji="1" lang="en-US" altLang="zh-CN" sz="1905" b="1">
                <a:solidFill>
                  <a:schemeClr val="bg1"/>
                </a:solidFill>
              </a:rPr>
              <a:t>max=10</a:t>
            </a:r>
            <a:endParaRPr kumimoji="1" lang="zh-CN" altLang="en-US" sz="1905" b="1">
              <a:solidFill>
                <a:schemeClr val="bg1"/>
              </a:solidFill>
            </a:endParaRPr>
          </a:p>
          <a:p>
            <a:pPr defTabSz="680382"/>
            <a:r>
              <a:rPr kumimoji="1" lang="en-US" altLang="zh-CN" sz="1905" b="1">
                <a:solidFill>
                  <a:schemeClr val="bg1"/>
                </a:solidFill>
              </a:rPr>
              <a:t>order=6</a:t>
            </a:r>
            <a:endParaRPr kumimoji="1" lang="zh-CN" altLang="en-US" sz="1905" b="1">
              <a:solidFill>
                <a:schemeClr val="bg1"/>
              </a:solidFill>
            </a:endParaRPr>
          </a:p>
        </p:txBody>
      </p:sp>
      <p:sp>
        <p:nvSpPr>
          <p:cNvPr id="1095684" name="Rectangle 7"/>
          <p:cNvSpPr>
            <a:spLocks noGrp="1" noChangeArrowheads="1"/>
          </p:cNvSpPr>
          <p:nvPr>
            <p:ph type="title"/>
          </p:nvPr>
        </p:nvSpPr>
        <p:spPr/>
        <p:txBody>
          <a:bodyPr/>
          <a:lstStyle/>
          <a:p>
            <a:pPr eaLnBrk="1" hangingPunct="1"/>
            <a:r>
              <a:rPr lang="zh-CN" altLang="en-US"/>
              <a:t>例13.12</a:t>
            </a:r>
          </a:p>
        </p:txBody>
      </p:sp>
      <p:sp>
        <p:nvSpPr>
          <p:cNvPr id="1095686" name="Text Box 6"/>
          <p:cNvSpPr txBox="1">
            <a:spLocks noChangeArrowheads="1"/>
          </p:cNvSpPr>
          <p:nvPr/>
        </p:nvSpPr>
        <p:spPr bwMode="auto">
          <a:xfrm>
            <a:off x="1314208" y="3429001"/>
            <a:ext cx="457389" cy="385490"/>
          </a:xfrm>
          <a:prstGeom prst="rect">
            <a:avLst/>
          </a:prstGeom>
          <a:solidFill>
            <a:srgbClr val="CCFF33"/>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905" b="1">
                <a:solidFill>
                  <a:srgbClr val="FF0000"/>
                </a:solidFill>
              </a:rPr>
              <a:t>④</a:t>
            </a:r>
          </a:p>
        </p:txBody>
      </p:sp>
    </p:spTree>
    <p:extLst>
      <p:ext uri="{BB962C8B-B14F-4D97-AF65-F5344CB8AC3E}">
        <p14:creationId xmlns:p14="http://schemas.microsoft.com/office/powerpoint/2010/main" val="2783527518"/>
      </p:ext>
    </p:extLst>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4290" name="Rectangle 2"/>
          <p:cNvSpPr>
            <a:spLocks noGrp="1" noChangeArrowheads="1"/>
          </p:cNvSpPr>
          <p:nvPr>
            <p:ph type="title"/>
          </p:nvPr>
        </p:nvSpPr>
        <p:spPr>
          <a:xfrm>
            <a:off x="2357508" y="1085532"/>
            <a:ext cx="5219023" cy="457389"/>
          </a:xfrm>
        </p:spPr>
        <p:txBody>
          <a:bodyPr/>
          <a:lstStyle/>
          <a:p>
            <a:r>
              <a:rPr lang="zh-CN" altLang="en-US" dirty="0"/>
              <a:t>例13.1</a:t>
            </a:r>
            <a:r>
              <a:rPr lang="en-US" altLang="zh-CN" dirty="0"/>
              <a:t>3 </a:t>
            </a:r>
            <a:r>
              <a:rPr lang="zh-CN" altLang="en-US" dirty="0"/>
              <a:t>写入文本文件的例子。</a:t>
            </a:r>
            <a:endParaRPr lang="en-US" altLang="zh-CN" dirty="0"/>
          </a:p>
        </p:txBody>
      </p:sp>
      <p:sp>
        <p:nvSpPr>
          <p:cNvPr id="1164291" name="Rectangle 3"/>
          <p:cNvSpPr>
            <a:spLocks noGrp="1" noChangeArrowheads="1"/>
          </p:cNvSpPr>
          <p:nvPr>
            <p:ph type="body" idx="1"/>
          </p:nvPr>
        </p:nvSpPr>
        <p:spPr>
          <a:xfrm>
            <a:off x="1567472" y="1486044"/>
            <a:ext cx="6058199" cy="3943878"/>
          </a:xfrm>
          <a:noFill/>
          <a:ln w="38100" cap="flat" cmpd="dbl" algn="ctr">
            <a:solidFill>
              <a:srgbClr val="660033"/>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1436" tIns="62099" rIns="51436" bIns="25718" numCol="1" anchor="t" anchorCtr="0" compatLnSpc="1">
            <a:prstTxWarp prst="textNoShape">
              <a:avLst/>
            </a:prstTxWarp>
          </a:bodyPr>
          <a:lstStyle/>
          <a:p>
            <a:pPr eaLnBrk="1" hangingPunct="1">
              <a:lnSpc>
                <a:spcPct val="100000"/>
              </a:lnSpc>
              <a:spcBef>
                <a:spcPct val="0"/>
              </a:spcBef>
              <a:buFont typeface="Wingdings" pitchFamily="2" charset="2"/>
              <a:buNone/>
            </a:pPr>
            <a:r>
              <a:rPr lang="en-US" altLang="zh-CN" sz="1905" dirty="0">
                <a:solidFill>
                  <a:srgbClr val="FF0000"/>
                </a:solidFill>
              </a:rPr>
              <a:t>#include &lt;</a:t>
            </a:r>
            <a:r>
              <a:rPr lang="en-US" altLang="zh-CN" sz="1905" dirty="0" err="1">
                <a:solidFill>
                  <a:srgbClr val="FF0000"/>
                </a:solidFill>
              </a:rPr>
              <a:t>fstream</a:t>
            </a:r>
            <a:r>
              <a:rPr lang="en-US" altLang="zh-CN" sz="1905" dirty="0">
                <a:solidFill>
                  <a:srgbClr val="FF0000"/>
                </a:solidFill>
              </a:rPr>
              <a:t>&gt;</a:t>
            </a:r>
          </a:p>
          <a:p>
            <a:pPr eaLnBrk="1" hangingPunct="1">
              <a:lnSpc>
                <a:spcPct val="100000"/>
              </a:lnSpc>
              <a:spcBef>
                <a:spcPct val="0"/>
              </a:spcBef>
              <a:buFont typeface="Wingdings" pitchFamily="2" charset="2"/>
              <a:buNone/>
            </a:pPr>
            <a:r>
              <a:rPr lang="en-US" altLang="zh-CN" sz="1905" dirty="0"/>
              <a:t>void main() {</a:t>
            </a:r>
          </a:p>
          <a:p>
            <a:pPr eaLnBrk="1" hangingPunct="1">
              <a:lnSpc>
                <a:spcPct val="100000"/>
              </a:lnSpc>
              <a:spcBef>
                <a:spcPct val="0"/>
              </a:spcBef>
              <a:buFont typeface="Wingdings" pitchFamily="2" charset="2"/>
              <a:buNone/>
            </a:pPr>
            <a:r>
              <a:rPr lang="en-US" altLang="zh-CN" sz="1905" dirty="0"/>
              <a:t>    </a:t>
            </a:r>
            <a:r>
              <a:rPr lang="en-US" altLang="zh-CN" sz="1905" dirty="0" err="1">
                <a:solidFill>
                  <a:srgbClr val="FF0000"/>
                </a:solidFill>
              </a:rPr>
              <a:t>ofstream</a:t>
            </a:r>
            <a:r>
              <a:rPr lang="en-US" altLang="zh-CN" sz="1905" dirty="0">
                <a:solidFill>
                  <a:srgbClr val="FF0000"/>
                </a:solidFill>
              </a:rPr>
              <a:t> file("file.txt",</a:t>
            </a:r>
            <a:r>
              <a:rPr lang="en-US" altLang="zh-CN" sz="1905" dirty="0" err="1">
                <a:solidFill>
                  <a:srgbClr val="FF0000"/>
                </a:solidFill>
              </a:rPr>
              <a:t>ios</a:t>
            </a:r>
            <a:r>
              <a:rPr lang="en-US" altLang="zh-CN" sz="1905" dirty="0">
                <a:solidFill>
                  <a:srgbClr val="FF0000"/>
                </a:solidFill>
              </a:rPr>
              <a:t>::</a:t>
            </a:r>
            <a:r>
              <a:rPr lang="en-US" altLang="zh-CN" sz="1905" dirty="0" err="1">
                <a:solidFill>
                  <a:srgbClr val="FF0000"/>
                </a:solidFill>
              </a:rPr>
              <a:t>out|</a:t>
            </a:r>
            <a:r>
              <a:rPr lang="en-US" altLang="zh-CN" sz="1905" u="sng" dirty="0" err="1">
                <a:solidFill>
                  <a:srgbClr val="FF0000"/>
                </a:solidFill>
              </a:rPr>
              <a:t>ios</a:t>
            </a:r>
            <a:r>
              <a:rPr lang="en-US" altLang="zh-CN" sz="1905" u="sng" dirty="0">
                <a:solidFill>
                  <a:srgbClr val="FF0000"/>
                </a:solidFill>
              </a:rPr>
              <a:t>::ate</a:t>
            </a:r>
            <a:r>
              <a:rPr lang="en-US" altLang="zh-CN" sz="1905" dirty="0">
                <a:solidFill>
                  <a:srgbClr val="FF0000"/>
                </a:solidFill>
              </a:rPr>
              <a:t>); </a:t>
            </a:r>
          </a:p>
          <a:p>
            <a:pPr eaLnBrk="1" hangingPunct="1">
              <a:lnSpc>
                <a:spcPct val="100000"/>
              </a:lnSpc>
              <a:spcBef>
                <a:spcPct val="0"/>
              </a:spcBef>
              <a:buFont typeface="Wingdings" pitchFamily="2" charset="2"/>
              <a:buNone/>
            </a:pPr>
            <a:r>
              <a:rPr lang="en-US" altLang="zh-CN" sz="1905" dirty="0"/>
              <a:t>    if(!file)   {</a:t>
            </a:r>
          </a:p>
          <a:p>
            <a:pPr eaLnBrk="1" hangingPunct="1">
              <a:lnSpc>
                <a:spcPct val="100000"/>
              </a:lnSpc>
              <a:spcBef>
                <a:spcPct val="0"/>
              </a:spcBef>
              <a:buFont typeface="Wingdings" pitchFamily="2" charset="2"/>
              <a:buNone/>
            </a:pPr>
            <a:r>
              <a:rPr lang="en-US" altLang="zh-CN" sz="1905" dirty="0"/>
              <a:t>     </a:t>
            </a:r>
            <a:r>
              <a:rPr lang="en-US" altLang="zh-CN" sz="1905" dirty="0" err="1"/>
              <a:t>cout</a:t>
            </a:r>
            <a:r>
              <a:rPr lang="en-US" altLang="zh-CN" sz="1905" dirty="0"/>
              <a:t>&lt;&lt;"</a:t>
            </a:r>
            <a:r>
              <a:rPr lang="zh-CN" altLang="en-US" sz="1905" dirty="0"/>
              <a:t>不可以打开文件</a:t>
            </a:r>
            <a:r>
              <a:rPr lang="en-US" altLang="zh-CN" sz="1905" dirty="0"/>
              <a:t>"&lt;&lt;</a:t>
            </a:r>
            <a:r>
              <a:rPr lang="en-US" altLang="zh-CN" sz="1905" dirty="0" err="1"/>
              <a:t>endl</a:t>
            </a:r>
            <a:r>
              <a:rPr lang="en-US" altLang="zh-CN" sz="1905" dirty="0"/>
              <a:t>;    exit(1);   }</a:t>
            </a:r>
          </a:p>
          <a:p>
            <a:pPr eaLnBrk="1" hangingPunct="1">
              <a:lnSpc>
                <a:spcPct val="100000"/>
              </a:lnSpc>
              <a:spcBef>
                <a:spcPct val="0"/>
              </a:spcBef>
              <a:buFont typeface="Wingdings" pitchFamily="2" charset="2"/>
              <a:buNone/>
            </a:pPr>
            <a:r>
              <a:rPr lang="en-US" altLang="zh-CN" sz="1905" dirty="0"/>
              <a:t>     </a:t>
            </a:r>
            <a:r>
              <a:rPr lang="en-US" altLang="zh-CN" sz="1905" dirty="0">
                <a:solidFill>
                  <a:srgbClr val="FF0000"/>
                </a:solidFill>
              </a:rPr>
              <a:t>file</a:t>
            </a:r>
            <a:r>
              <a:rPr lang="en-US" altLang="zh-CN" sz="1905" dirty="0"/>
              <a:t>&lt;&lt;"hello </a:t>
            </a:r>
            <a:r>
              <a:rPr lang="en-US" altLang="zh-CN" sz="1905" dirty="0" err="1"/>
              <a:t>c++</a:t>
            </a:r>
            <a:r>
              <a:rPr lang="en-US" altLang="zh-CN" sz="1905" dirty="0"/>
              <a:t>!\n";</a:t>
            </a:r>
          </a:p>
          <a:p>
            <a:pPr eaLnBrk="1" hangingPunct="1">
              <a:lnSpc>
                <a:spcPct val="100000"/>
              </a:lnSpc>
              <a:spcBef>
                <a:spcPct val="0"/>
              </a:spcBef>
              <a:buFont typeface="Wingdings" pitchFamily="2" charset="2"/>
              <a:buNone/>
            </a:pPr>
            <a:r>
              <a:rPr lang="en-US" altLang="zh-CN" sz="1905" dirty="0"/>
              <a:t>     char </a:t>
            </a:r>
            <a:r>
              <a:rPr lang="en-US" altLang="zh-CN" sz="1905" dirty="0" err="1"/>
              <a:t>ch</a:t>
            </a:r>
            <a:r>
              <a:rPr lang="en-US" altLang="zh-CN" sz="1905" dirty="0"/>
              <a:t>;</a:t>
            </a:r>
          </a:p>
          <a:p>
            <a:pPr eaLnBrk="1" hangingPunct="1">
              <a:lnSpc>
                <a:spcPct val="100000"/>
              </a:lnSpc>
              <a:spcBef>
                <a:spcPct val="0"/>
              </a:spcBef>
              <a:buFont typeface="Wingdings" pitchFamily="2" charset="2"/>
              <a:buNone/>
            </a:pPr>
            <a:r>
              <a:rPr lang="en-US" altLang="zh-CN" sz="1905" dirty="0"/>
              <a:t>     while(</a:t>
            </a:r>
            <a:r>
              <a:rPr lang="en-US" altLang="zh-CN" sz="1905" dirty="0" err="1"/>
              <a:t>cin.get</a:t>
            </a:r>
            <a:r>
              <a:rPr lang="en-US" altLang="zh-CN" sz="1905" dirty="0"/>
              <a:t>(</a:t>
            </a:r>
            <a:r>
              <a:rPr lang="en-US" altLang="zh-CN" sz="1905" dirty="0" err="1"/>
              <a:t>ch</a:t>
            </a:r>
            <a:r>
              <a:rPr lang="en-US" altLang="zh-CN" sz="1905" dirty="0"/>
              <a:t>))    {</a:t>
            </a:r>
          </a:p>
          <a:p>
            <a:pPr eaLnBrk="1" hangingPunct="1">
              <a:lnSpc>
                <a:spcPct val="100000"/>
              </a:lnSpc>
              <a:spcBef>
                <a:spcPct val="0"/>
              </a:spcBef>
              <a:buFont typeface="Wingdings" pitchFamily="2" charset="2"/>
              <a:buNone/>
            </a:pPr>
            <a:r>
              <a:rPr lang="en-US" altLang="zh-CN" sz="1905" dirty="0"/>
              <a:t>        if(</a:t>
            </a:r>
            <a:r>
              <a:rPr lang="en-US" altLang="zh-CN" sz="1905" dirty="0" err="1"/>
              <a:t>ch</a:t>
            </a:r>
            <a:r>
              <a:rPr lang="en-US" altLang="zh-CN" sz="1905" dirty="0"/>
              <a:t>=='\n')     break;</a:t>
            </a:r>
          </a:p>
          <a:p>
            <a:pPr eaLnBrk="1" hangingPunct="1">
              <a:lnSpc>
                <a:spcPct val="100000"/>
              </a:lnSpc>
              <a:spcBef>
                <a:spcPct val="0"/>
              </a:spcBef>
              <a:buFont typeface="Wingdings" pitchFamily="2" charset="2"/>
              <a:buNone/>
            </a:pPr>
            <a:r>
              <a:rPr lang="en-US" altLang="zh-CN" sz="1905" dirty="0"/>
              <a:t>        </a:t>
            </a:r>
            <a:r>
              <a:rPr lang="en-US" altLang="zh-CN" sz="1905" dirty="0" err="1">
                <a:solidFill>
                  <a:srgbClr val="FF0000"/>
                </a:solidFill>
              </a:rPr>
              <a:t>file</a:t>
            </a:r>
            <a:r>
              <a:rPr lang="en-US" altLang="zh-CN" sz="1905" dirty="0" err="1"/>
              <a:t>.put</a:t>
            </a:r>
            <a:r>
              <a:rPr lang="en-US" altLang="zh-CN" sz="1905" dirty="0"/>
              <a:t>(</a:t>
            </a:r>
            <a:r>
              <a:rPr lang="en-US" altLang="zh-CN" sz="1905" dirty="0" err="1"/>
              <a:t>ch</a:t>
            </a:r>
            <a:r>
              <a:rPr lang="en-US" altLang="zh-CN" sz="1905" dirty="0"/>
              <a:t>);</a:t>
            </a:r>
          </a:p>
          <a:p>
            <a:pPr eaLnBrk="1" hangingPunct="1">
              <a:lnSpc>
                <a:spcPct val="100000"/>
              </a:lnSpc>
              <a:spcBef>
                <a:spcPct val="0"/>
              </a:spcBef>
              <a:buFont typeface="Wingdings" pitchFamily="2" charset="2"/>
              <a:buNone/>
            </a:pPr>
            <a:r>
              <a:rPr lang="en-US" altLang="zh-CN" sz="1905" dirty="0"/>
              <a:t>    }</a:t>
            </a:r>
          </a:p>
          <a:p>
            <a:pPr eaLnBrk="1" hangingPunct="1">
              <a:lnSpc>
                <a:spcPct val="100000"/>
              </a:lnSpc>
              <a:spcBef>
                <a:spcPct val="0"/>
              </a:spcBef>
              <a:buFont typeface="Wingdings" pitchFamily="2" charset="2"/>
              <a:buNone/>
            </a:pPr>
            <a:r>
              <a:rPr lang="en-US" altLang="zh-CN" sz="1905" dirty="0"/>
              <a:t>   </a:t>
            </a:r>
            <a:r>
              <a:rPr lang="en-US" altLang="zh-CN" sz="1905" dirty="0" err="1">
                <a:solidFill>
                  <a:srgbClr val="FF0000"/>
                </a:solidFill>
              </a:rPr>
              <a:t>file.close</a:t>
            </a:r>
            <a:r>
              <a:rPr lang="en-US" altLang="zh-CN" sz="1905" dirty="0">
                <a:solidFill>
                  <a:srgbClr val="FF0000"/>
                </a:solidFill>
              </a:rPr>
              <a:t>();</a:t>
            </a:r>
          </a:p>
          <a:p>
            <a:pPr eaLnBrk="1" hangingPunct="1">
              <a:lnSpc>
                <a:spcPct val="100000"/>
              </a:lnSpc>
              <a:spcBef>
                <a:spcPct val="0"/>
              </a:spcBef>
              <a:buFont typeface="Wingdings" pitchFamily="2" charset="2"/>
              <a:buNone/>
            </a:pPr>
            <a:r>
              <a:rPr lang="en-US" altLang="zh-CN" sz="1905" dirty="0"/>
              <a:t>}</a:t>
            </a:r>
            <a:endParaRPr lang="zh-CN" altLang="en-US" sz="1905" dirty="0"/>
          </a:p>
        </p:txBody>
      </p:sp>
    </p:spTree>
    <p:extLst>
      <p:ext uri="{BB962C8B-B14F-4D97-AF65-F5344CB8AC3E}">
        <p14:creationId xmlns:p14="http://schemas.microsoft.com/office/powerpoint/2010/main" val="747230492"/>
      </p:ext>
    </p:extLst>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583" name="灯片编号占位符 3"/>
          <p:cNvSpPr>
            <a:spLocks noGrp="1"/>
          </p:cNvSpPr>
          <p:nvPr>
            <p:ph type="sldNum" sz="quarter" idx="10"/>
          </p:nvPr>
        </p:nvSpPr>
        <p:spPr bwMode="auto">
          <a:xfrm>
            <a:off x="9120300" y="17463"/>
            <a:ext cx="2400190" cy="431800"/>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6402" tIns="43201" rIns="86402" bIns="43201" numCol="1" anchor="t" anchorCtr="0" compatLnSpc="1">
            <a:prstTxWarp prst="textNoShape">
              <a:avLst/>
            </a:prstTxWarp>
          </a:bodyPr>
          <a:lstStyle>
            <a:defPPr>
              <a:defRPr lang="en-US"/>
            </a:defPPr>
            <a:lvl1pPr algn="r" rtl="0" fontAlgn="base">
              <a:spcBef>
                <a:spcPct val="0"/>
              </a:spcBef>
              <a:spcAft>
                <a:spcPct val="0"/>
              </a:spcAft>
              <a:defRPr kumimoji="1" sz="1100" i="1" kern="1200">
                <a:solidFill>
                  <a:schemeClr val="bg1"/>
                </a:solidFill>
                <a:latin typeface="Times New Roman" pitchFamily="18" charset="0"/>
                <a:ea typeface="宋体" pitchFamily="2" charset="-122"/>
                <a:cs typeface="+mn-cs"/>
              </a:defRPr>
            </a:lvl1pPr>
            <a:lvl2pPr marL="457200" algn="l" rtl="0" fontAlgn="base">
              <a:spcBef>
                <a:spcPct val="0"/>
              </a:spcBef>
              <a:spcAft>
                <a:spcPct val="0"/>
              </a:spcAft>
              <a:defRPr sz="23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3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3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300" kern="1200">
                <a:solidFill>
                  <a:schemeClr val="tx1"/>
                </a:solidFill>
                <a:latin typeface="Times New Roman" pitchFamily="18" charset="0"/>
                <a:ea typeface="宋体" pitchFamily="2" charset="-122"/>
                <a:cs typeface="+mn-cs"/>
              </a:defRPr>
            </a:lvl5pPr>
            <a:lvl6pPr marL="2286000" algn="l" defTabSz="914400" rtl="0" eaLnBrk="1" latinLnBrk="0" hangingPunct="1">
              <a:defRPr sz="2300" kern="1200">
                <a:solidFill>
                  <a:schemeClr val="tx1"/>
                </a:solidFill>
                <a:latin typeface="Times New Roman" pitchFamily="18" charset="0"/>
                <a:ea typeface="宋体" pitchFamily="2" charset="-122"/>
                <a:cs typeface="+mn-cs"/>
              </a:defRPr>
            </a:lvl6pPr>
            <a:lvl7pPr marL="2743200" algn="l" defTabSz="914400" rtl="0" eaLnBrk="1" latinLnBrk="0" hangingPunct="1">
              <a:defRPr sz="2300" kern="1200">
                <a:solidFill>
                  <a:schemeClr val="tx1"/>
                </a:solidFill>
                <a:latin typeface="Times New Roman" pitchFamily="18" charset="0"/>
                <a:ea typeface="宋体" pitchFamily="2" charset="-122"/>
                <a:cs typeface="+mn-cs"/>
              </a:defRPr>
            </a:lvl7pPr>
            <a:lvl8pPr marL="3200400" algn="l" defTabSz="914400" rtl="0" eaLnBrk="1" latinLnBrk="0" hangingPunct="1">
              <a:defRPr sz="2300" kern="1200">
                <a:solidFill>
                  <a:schemeClr val="tx1"/>
                </a:solidFill>
                <a:latin typeface="Times New Roman" pitchFamily="18" charset="0"/>
                <a:ea typeface="宋体" pitchFamily="2" charset="-122"/>
                <a:cs typeface="+mn-cs"/>
              </a:defRPr>
            </a:lvl8pPr>
            <a:lvl9pPr marL="3657600" algn="l" defTabSz="914400" rtl="0" eaLnBrk="1" latinLnBrk="0" hangingPunct="1">
              <a:defRPr sz="2300" kern="1200">
                <a:solidFill>
                  <a:schemeClr val="tx1"/>
                </a:solidFill>
                <a:latin typeface="Times New Roman" pitchFamily="18" charset="0"/>
                <a:ea typeface="宋体" pitchFamily="2" charset="-122"/>
                <a:cs typeface="+mn-cs"/>
              </a:defRPr>
            </a:lvl9pPr>
          </a:lstStyle>
          <a:p>
            <a:fld id="{E9594E6D-784E-442F-A3E3-F1A365275FB3}" type="slidenum">
              <a:rPr lang="zh-CN" altLang="en-US" smtClean="0"/>
              <a:pPr/>
              <a:t>349</a:t>
            </a:fld>
            <a:endParaRPr lang="en-US" altLang="zh-CN" sz="873">
              <a:solidFill>
                <a:schemeClr val="bg1"/>
              </a:solidFill>
            </a:endParaRPr>
          </a:p>
        </p:txBody>
      </p:sp>
      <p:sp>
        <p:nvSpPr>
          <p:cNvPr id="792584" name="Rectangle 4"/>
          <p:cNvSpPr>
            <a:spLocks noGrp="1" noChangeArrowheads="1"/>
          </p:cNvSpPr>
          <p:nvPr>
            <p:ph type="title"/>
          </p:nvPr>
        </p:nvSpPr>
        <p:spPr/>
        <p:txBody>
          <a:bodyPr/>
          <a:lstStyle/>
          <a:p>
            <a:pPr eaLnBrk="1" hangingPunct="1"/>
            <a:r>
              <a:rPr lang="zh-CN" altLang="en-US"/>
              <a:t>例13.13</a:t>
            </a:r>
          </a:p>
        </p:txBody>
      </p:sp>
      <p:sp>
        <p:nvSpPr>
          <p:cNvPr id="792581" name="Rectangle 5"/>
          <p:cNvSpPr>
            <a:spLocks noGrp="1" noChangeArrowheads="1"/>
          </p:cNvSpPr>
          <p:nvPr>
            <p:ph type="body" idx="1"/>
          </p:nvPr>
        </p:nvSpPr>
        <p:spPr>
          <a:xfrm>
            <a:off x="1542271" y="1428083"/>
            <a:ext cx="6058199" cy="3887176"/>
          </a:xfrm>
          <a:ln w="38100" cap="flat" cmpd="dbl" algn="ctr">
            <a:solidFill>
              <a:srgbClr val="660033"/>
            </a:solidFill>
            <a:miter lim="800000"/>
          </a:ln>
        </p:spPr>
        <p:txBody>
          <a:bodyPr vert="horz" wrap="square" lIns="51436" tIns="62099" rIns="51436" bIns="25718" numCol="1" anchor="t" anchorCtr="0" compatLnSpc="1">
            <a:prstTxWarp prst="textNoShape">
              <a:avLst/>
            </a:prstTxWarp>
          </a:bodyPr>
          <a:lstStyle/>
          <a:p>
            <a:pPr eaLnBrk="1" hangingPunct="1">
              <a:lnSpc>
                <a:spcPct val="100000"/>
              </a:lnSpc>
              <a:spcBef>
                <a:spcPct val="5000"/>
              </a:spcBef>
              <a:buFont typeface="Wingdings" pitchFamily="2" charset="2"/>
              <a:buNone/>
            </a:pPr>
            <a:r>
              <a:rPr lang="en-US" altLang="zh-CN" sz="1905"/>
              <a:t>void save_to_file( ) </a:t>
            </a:r>
            <a:r>
              <a:rPr lang="en-US" altLang="zh-CN" sz="1905">
                <a:solidFill>
                  <a:srgbClr val="006600"/>
                </a:solidFill>
              </a:rPr>
              <a:t>//</a:t>
            </a:r>
            <a:r>
              <a:rPr lang="zh-CN" altLang="en-US" sz="1905">
                <a:solidFill>
                  <a:srgbClr val="006600"/>
                </a:solidFill>
              </a:rPr>
              <a:t>将其中字母存入文件</a:t>
            </a:r>
            <a:r>
              <a:rPr lang="en-US" altLang="zh-CN" sz="1905">
                <a:solidFill>
                  <a:srgbClr val="006600"/>
                </a:solidFill>
              </a:rPr>
              <a:t>f2.dat</a:t>
            </a:r>
          </a:p>
          <a:p>
            <a:pPr eaLnBrk="1" hangingPunct="1">
              <a:lnSpc>
                <a:spcPct val="100000"/>
              </a:lnSpc>
              <a:spcBef>
                <a:spcPct val="5000"/>
              </a:spcBef>
              <a:buFont typeface="Wingdings" pitchFamily="2" charset="2"/>
              <a:buNone/>
            </a:pPr>
            <a:r>
              <a:rPr lang="en-US" altLang="zh-CN" sz="1905"/>
              <a:t>{</a:t>
            </a:r>
            <a:r>
              <a:rPr lang="en-US" altLang="zh-CN" sz="1905">
                <a:solidFill>
                  <a:srgbClr val="FF0000"/>
                </a:solidFill>
              </a:rPr>
              <a:t>ofstream outfile("f2.dat");</a:t>
            </a:r>
            <a:r>
              <a:rPr lang="en-US" altLang="zh-CN" sz="1905"/>
              <a:t>   </a:t>
            </a:r>
          </a:p>
          <a:p>
            <a:pPr eaLnBrk="1" hangingPunct="1">
              <a:lnSpc>
                <a:spcPct val="100000"/>
              </a:lnSpc>
              <a:spcBef>
                <a:spcPct val="5000"/>
              </a:spcBef>
              <a:buFont typeface="Wingdings" pitchFamily="2" charset="2"/>
              <a:buNone/>
            </a:pPr>
            <a:r>
              <a:rPr lang="en-US" altLang="zh-CN" sz="1905"/>
              <a:t>  if(!outfile)</a:t>
            </a:r>
          </a:p>
          <a:p>
            <a:pPr eaLnBrk="1" hangingPunct="1">
              <a:lnSpc>
                <a:spcPct val="100000"/>
              </a:lnSpc>
              <a:spcBef>
                <a:spcPct val="5000"/>
              </a:spcBef>
              <a:buFont typeface="Wingdings" pitchFamily="2" charset="2"/>
              <a:buNone/>
            </a:pPr>
            <a:r>
              <a:rPr lang="en-US" altLang="zh-CN" sz="1905"/>
              <a:t>  {cerr&lt;&lt;"open f2.dat error!"&lt;&lt;endl;  exit(1);  }</a:t>
            </a:r>
          </a:p>
          <a:p>
            <a:pPr eaLnBrk="1" hangingPunct="1">
              <a:lnSpc>
                <a:spcPct val="100000"/>
              </a:lnSpc>
              <a:spcBef>
                <a:spcPct val="5000"/>
              </a:spcBef>
              <a:buFont typeface="Wingdings" pitchFamily="2" charset="2"/>
              <a:buNone/>
            </a:pPr>
            <a:r>
              <a:rPr lang="en-US" altLang="zh-CN" sz="1905"/>
              <a:t>  char c[80];</a:t>
            </a:r>
          </a:p>
          <a:p>
            <a:pPr eaLnBrk="1" hangingPunct="1">
              <a:lnSpc>
                <a:spcPct val="100000"/>
              </a:lnSpc>
              <a:spcBef>
                <a:spcPct val="5000"/>
              </a:spcBef>
              <a:buFont typeface="Wingdings" pitchFamily="2" charset="2"/>
              <a:buNone/>
            </a:pPr>
            <a:r>
              <a:rPr lang="en-US" altLang="zh-CN" sz="1905"/>
              <a:t>  cin.</a:t>
            </a:r>
            <a:r>
              <a:rPr lang="en-US" altLang="zh-CN" sz="1905">
                <a:solidFill>
                  <a:srgbClr val="FF0000"/>
                </a:solidFill>
              </a:rPr>
              <a:t>getline</a:t>
            </a:r>
            <a:r>
              <a:rPr lang="en-US" altLang="zh-CN" sz="1905"/>
              <a:t>(c,80);  </a:t>
            </a:r>
            <a:r>
              <a:rPr lang="en-US" altLang="zh-CN" sz="1905">
                <a:solidFill>
                  <a:srgbClr val="006600"/>
                </a:solidFill>
              </a:rPr>
              <a:t>//</a:t>
            </a:r>
            <a:r>
              <a:rPr lang="zh-CN" altLang="en-US" sz="1905">
                <a:solidFill>
                  <a:srgbClr val="006600"/>
                </a:solidFill>
              </a:rPr>
              <a:t>从键盘读入一行字符</a:t>
            </a:r>
          </a:p>
          <a:p>
            <a:pPr eaLnBrk="1" hangingPunct="1">
              <a:lnSpc>
                <a:spcPct val="100000"/>
              </a:lnSpc>
              <a:spcBef>
                <a:spcPct val="5000"/>
              </a:spcBef>
              <a:buFont typeface="Wingdings" pitchFamily="2" charset="2"/>
              <a:buNone/>
            </a:pPr>
            <a:r>
              <a:rPr lang="zh-CN" altLang="en-US" sz="1905"/>
              <a:t>  </a:t>
            </a:r>
            <a:r>
              <a:rPr lang="en-US" altLang="zh-CN" sz="1905"/>
              <a:t>for(int i=0;</a:t>
            </a:r>
            <a:r>
              <a:rPr lang="en-US" altLang="zh-CN" sz="1905">
                <a:solidFill>
                  <a:srgbClr val="FF0000"/>
                </a:solidFill>
              </a:rPr>
              <a:t>c[i]!=0</a:t>
            </a:r>
            <a:r>
              <a:rPr lang="en-US" altLang="zh-CN" sz="1905"/>
              <a:t>;i++)</a:t>
            </a:r>
            <a:endParaRPr lang="zh-CN" altLang="en-US" sz="1905"/>
          </a:p>
          <a:p>
            <a:pPr eaLnBrk="1" hangingPunct="1">
              <a:lnSpc>
                <a:spcPct val="100000"/>
              </a:lnSpc>
              <a:spcBef>
                <a:spcPct val="5000"/>
              </a:spcBef>
              <a:buFont typeface="Wingdings" pitchFamily="2" charset="2"/>
              <a:buNone/>
            </a:pPr>
            <a:r>
              <a:rPr lang="en-US" altLang="zh-CN" sz="1905">
                <a:solidFill>
                  <a:srgbClr val="0000FF"/>
                </a:solidFill>
              </a:rPr>
              <a:t>   if(c[i]&gt;=65 &amp;&amp; c[i]&lt;=90||c[i]&gt;=97 &amp;&amp; c[i]&lt;=122)</a:t>
            </a:r>
            <a:endParaRPr lang="zh-CN" altLang="en-US" sz="1905">
              <a:solidFill>
                <a:srgbClr val="0000FF"/>
              </a:solidFill>
            </a:endParaRPr>
          </a:p>
          <a:p>
            <a:pPr eaLnBrk="1" hangingPunct="1">
              <a:lnSpc>
                <a:spcPct val="100000"/>
              </a:lnSpc>
              <a:spcBef>
                <a:spcPct val="5000"/>
              </a:spcBef>
              <a:buFont typeface="Wingdings" pitchFamily="2" charset="2"/>
              <a:buNone/>
            </a:pPr>
            <a:r>
              <a:rPr lang="zh-CN" altLang="en-US" sz="1905"/>
              <a:t>   { </a:t>
            </a:r>
            <a:r>
              <a:rPr lang="en-US" altLang="zh-CN" sz="1905"/>
              <a:t>outfile.</a:t>
            </a:r>
            <a:r>
              <a:rPr lang="en-US" altLang="zh-CN" sz="2222">
                <a:solidFill>
                  <a:srgbClr val="FF0000"/>
                </a:solidFill>
              </a:rPr>
              <a:t>put</a:t>
            </a:r>
            <a:r>
              <a:rPr lang="en-US" altLang="zh-CN" sz="1905"/>
              <a:t>(c[i]);   </a:t>
            </a:r>
            <a:r>
              <a:rPr lang="en-US" altLang="zh-CN" sz="1905">
                <a:solidFill>
                  <a:srgbClr val="006600"/>
                </a:solidFill>
              </a:rPr>
              <a:t>//</a:t>
            </a:r>
            <a:r>
              <a:rPr lang="zh-CN" altLang="en-US" sz="1905">
                <a:solidFill>
                  <a:srgbClr val="006600"/>
                </a:solidFill>
              </a:rPr>
              <a:t>将字母字符存入磁盘文件</a:t>
            </a:r>
            <a:r>
              <a:rPr lang="en-US" altLang="zh-CN" sz="1905">
                <a:solidFill>
                  <a:srgbClr val="006600"/>
                </a:solidFill>
              </a:rPr>
              <a:t>f2.dat</a:t>
            </a:r>
          </a:p>
          <a:p>
            <a:pPr eaLnBrk="1" hangingPunct="1">
              <a:lnSpc>
                <a:spcPct val="100000"/>
              </a:lnSpc>
              <a:spcBef>
                <a:spcPct val="5000"/>
              </a:spcBef>
              <a:buFont typeface="Wingdings" pitchFamily="2" charset="2"/>
              <a:buNone/>
            </a:pPr>
            <a:r>
              <a:rPr lang="en-US" altLang="zh-CN" sz="1905"/>
              <a:t>   cout&lt;&lt;c[i];}</a:t>
            </a:r>
            <a:endParaRPr lang="zh-CN" altLang="en-US" sz="1905">
              <a:solidFill>
                <a:srgbClr val="006600"/>
              </a:solidFill>
            </a:endParaRPr>
          </a:p>
          <a:p>
            <a:pPr eaLnBrk="1" hangingPunct="1">
              <a:lnSpc>
                <a:spcPct val="100000"/>
              </a:lnSpc>
              <a:spcBef>
                <a:spcPct val="5000"/>
              </a:spcBef>
              <a:buFont typeface="Wingdings" pitchFamily="2" charset="2"/>
              <a:buNone/>
            </a:pPr>
            <a:r>
              <a:rPr lang="zh-CN" altLang="en-US" sz="1905"/>
              <a:t>    </a:t>
            </a:r>
            <a:r>
              <a:rPr lang="en-US" altLang="zh-CN" sz="1905"/>
              <a:t>cout&lt;&lt;endl;</a:t>
            </a:r>
          </a:p>
          <a:p>
            <a:pPr eaLnBrk="1" hangingPunct="1">
              <a:lnSpc>
                <a:spcPct val="100000"/>
              </a:lnSpc>
              <a:spcBef>
                <a:spcPct val="5000"/>
              </a:spcBef>
              <a:buFont typeface="Wingdings" pitchFamily="2" charset="2"/>
              <a:buNone/>
            </a:pPr>
            <a:r>
              <a:rPr lang="en-US" altLang="zh-CN" sz="1905"/>
              <a:t>    </a:t>
            </a:r>
            <a:r>
              <a:rPr lang="en-US" altLang="zh-CN" sz="2222"/>
              <a:t>outfile</a:t>
            </a:r>
            <a:r>
              <a:rPr lang="en-US" altLang="zh-CN" sz="2222">
                <a:solidFill>
                  <a:srgbClr val="FF0000"/>
                </a:solidFill>
              </a:rPr>
              <a:t>.close();</a:t>
            </a:r>
            <a:r>
              <a:rPr lang="en-US" altLang="zh-CN" sz="1905"/>
              <a:t> }</a:t>
            </a:r>
          </a:p>
        </p:txBody>
      </p:sp>
      <p:graphicFrame>
        <p:nvGraphicFramePr>
          <p:cNvPr id="792582" name="Object 6">
            <a:hlinkClick r:id="" action="ppaction://ole?verb=0"/>
          </p:cNvPr>
          <p:cNvGraphicFramePr>
            <a:graphicFrameLocks noChangeAspect="1"/>
          </p:cNvGraphicFramePr>
          <p:nvPr/>
        </p:nvGraphicFramePr>
        <p:xfrm>
          <a:off x="7029679" y="857291"/>
          <a:ext cx="619932" cy="370447"/>
        </p:xfrm>
        <a:graphic>
          <a:graphicData uri="http://schemas.openxmlformats.org/presentationml/2006/ole">
            <mc:AlternateContent xmlns:mc="http://schemas.openxmlformats.org/markup-compatibility/2006">
              <mc:Choice xmlns:v="urn:schemas-microsoft-com:vml" Requires="v">
                <p:oleObj name="包" r:id="rId3" imgW="0" imgH="0" progId="Package">
                  <p:embed/>
                </p:oleObj>
              </mc:Choice>
              <mc:Fallback>
                <p:oleObj name="包" r:id="rId3" imgW="0" imgH="0" progId="Package">
                  <p:embed/>
                  <p:pic>
                    <p:nvPicPr>
                      <p:cNvPr id="792582" name="Object 6">
                        <a:hlinkClick r:id="" action="ppaction://ole?verb=0"/>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29679" y="857291"/>
                        <a:ext cx="619932" cy="370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598333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5FEFF"/>
        </a:solidFill>
        <a:effectLst/>
      </p:bgPr>
    </p:bg>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CBECAE5A-38AE-4915-BD9F-D4D11A3BFD42}"/>
              </a:ext>
            </a:extLst>
          </p:cNvPr>
          <p:cNvSpPr>
            <a:spLocks noGrp="1" noChangeArrowheads="1"/>
          </p:cNvSpPr>
          <p:nvPr>
            <p:ph type="subTitle" idx="4294967295"/>
          </p:nvPr>
        </p:nvSpPr>
        <p:spPr>
          <a:xfrm>
            <a:off x="1143000" y="1768081"/>
            <a:ext cx="6468666" cy="380761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34591" indent="-267891" algn="just">
              <a:lnSpc>
                <a:spcPts val="2550"/>
              </a:lnSpc>
              <a:buClr>
                <a:srgbClr val="FF0000"/>
              </a:buClr>
              <a:buSzPct val="80000"/>
              <a:buFont typeface="Wingdings" panose="05000000000000000000" pitchFamily="2" charset="2"/>
              <a:buChar char="p"/>
            </a:pPr>
            <a:r>
              <a:rPr lang="zh-CN" altLang="en-US" sz="1650" dirty="0"/>
              <a:t>在以字符数组存放字符串时，字符串的运算要用字符串函数，如</a:t>
            </a:r>
            <a:r>
              <a:rPr lang="en-US" altLang="zh-CN" sz="1650" dirty="0" err="1"/>
              <a:t>strcat</a:t>
            </a:r>
            <a:r>
              <a:rPr lang="en-US" altLang="zh-CN" sz="1650" dirty="0"/>
              <a:t>(</a:t>
            </a:r>
            <a:r>
              <a:rPr lang="zh-CN" altLang="en-US" sz="1650" dirty="0"/>
              <a:t>连接)、</a:t>
            </a:r>
            <a:r>
              <a:rPr lang="en-US" altLang="zh-CN" sz="1650" dirty="0" err="1"/>
              <a:t>strcmp</a:t>
            </a:r>
            <a:r>
              <a:rPr lang="en-US" altLang="zh-CN" sz="1650" dirty="0"/>
              <a:t>(</a:t>
            </a:r>
            <a:r>
              <a:rPr lang="zh-CN" altLang="en-US" sz="1650" dirty="0"/>
              <a:t>比较)、</a:t>
            </a:r>
            <a:r>
              <a:rPr lang="en-US" altLang="zh-CN" sz="1650" dirty="0" err="1"/>
              <a:t>strcpy</a:t>
            </a:r>
            <a:r>
              <a:rPr lang="en-US" altLang="zh-CN" sz="1650" dirty="0"/>
              <a:t>(</a:t>
            </a:r>
            <a:r>
              <a:rPr lang="zh-CN" altLang="en-US" sz="1650" dirty="0"/>
              <a:t>复制)</a:t>
            </a:r>
            <a:endParaRPr lang="en-US" altLang="zh-CN" sz="1650" dirty="0"/>
          </a:p>
          <a:p>
            <a:pPr marL="534591" indent="-267891" algn="just">
              <a:lnSpc>
                <a:spcPts val="2550"/>
              </a:lnSpc>
              <a:buClr>
                <a:srgbClr val="FF0000"/>
              </a:buClr>
              <a:buSzPct val="80000"/>
              <a:buFont typeface="Wingdings" panose="05000000000000000000" pitchFamily="2" charset="2"/>
              <a:buChar char="p"/>
            </a:pPr>
            <a:r>
              <a:rPr lang="zh-CN" altLang="en-US" sz="1650" dirty="0"/>
              <a:t>而对</a:t>
            </a:r>
            <a:r>
              <a:rPr lang="en-US" altLang="zh-CN" sz="1650" dirty="0"/>
              <a:t>string</a:t>
            </a:r>
            <a:r>
              <a:rPr lang="zh-CN" altLang="en-US" sz="1650" dirty="0"/>
              <a:t>类对象，可以不用这些函数，而直接用简单的运算符。</a:t>
            </a:r>
          </a:p>
          <a:p>
            <a:pPr lvl="1" indent="-4763">
              <a:lnSpc>
                <a:spcPts val="1800"/>
              </a:lnSpc>
              <a:buNone/>
            </a:pPr>
            <a:r>
              <a:rPr lang="zh-CN" altLang="en-US" sz="1500" dirty="0"/>
              <a:t>(1) 字符串复制用赋值号</a:t>
            </a:r>
          </a:p>
          <a:p>
            <a:pPr lvl="1" indent="-4763">
              <a:lnSpc>
                <a:spcPts val="1800"/>
              </a:lnSpc>
              <a:buNone/>
            </a:pPr>
            <a:r>
              <a:rPr lang="en-US" altLang="zh-CN" sz="1500" dirty="0">
                <a:solidFill>
                  <a:srgbClr val="0000FF"/>
                </a:solidFill>
              </a:rPr>
              <a:t>string1=string2;</a:t>
            </a:r>
            <a:r>
              <a:rPr lang="zh-CN" altLang="en-US" sz="1500" dirty="0">
                <a:solidFill>
                  <a:srgbClr val="0000FF"/>
                </a:solidFill>
              </a:rPr>
              <a:t>其作用与</a:t>
            </a:r>
            <a:r>
              <a:rPr lang="zh-CN" altLang="en-US" sz="1500" dirty="0">
                <a:solidFill>
                  <a:srgbClr val="0000FF"/>
                </a:solidFill>
                <a:latin typeface="Arial" panose="020B0604020202020204" pitchFamily="34" charset="0"/>
              </a:rPr>
              <a:t>“</a:t>
            </a:r>
            <a:r>
              <a:rPr lang="en-US" altLang="zh-CN" sz="1500" dirty="0" err="1">
                <a:solidFill>
                  <a:srgbClr val="0000FF"/>
                </a:solidFill>
              </a:rPr>
              <a:t>strcpy</a:t>
            </a:r>
            <a:r>
              <a:rPr lang="en-US" altLang="zh-CN" sz="1500" dirty="0">
                <a:solidFill>
                  <a:srgbClr val="0000FF"/>
                </a:solidFill>
              </a:rPr>
              <a:t>(string1,string2);</a:t>
            </a:r>
            <a:r>
              <a:rPr lang="en-US" altLang="zh-CN" sz="1500" dirty="0">
                <a:solidFill>
                  <a:srgbClr val="0000FF"/>
                </a:solidFill>
                <a:latin typeface="Arial" panose="020B0604020202020204" pitchFamily="34" charset="0"/>
              </a:rPr>
              <a:t>”</a:t>
            </a:r>
            <a:r>
              <a:rPr lang="zh-CN" altLang="en-US" sz="1500" dirty="0">
                <a:solidFill>
                  <a:srgbClr val="0000FF"/>
                </a:solidFill>
              </a:rPr>
              <a:t>相同。</a:t>
            </a:r>
          </a:p>
          <a:p>
            <a:pPr lvl="1" indent="-4763">
              <a:lnSpc>
                <a:spcPts val="1800"/>
              </a:lnSpc>
              <a:buNone/>
            </a:pPr>
            <a:r>
              <a:rPr lang="zh-CN" altLang="en-US" sz="1500" dirty="0"/>
              <a:t>(2) 字符串连接用加号</a:t>
            </a:r>
          </a:p>
          <a:p>
            <a:pPr lvl="1" indent="-4763">
              <a:lnSpc>
                <a:spcPts val="1800"/>
              </a:lnSpc>
              <a:buNone/>
            </a:pPr>
            <a:r>
              <a:rPr lang="en-US" altLang="zh-CN" sz="1500" dirty="0"/>
              <a:t>string string1=″C++″;                   //</a:t>
            </a:r>
            <a:r>
              <a:rPr lang="zh-CN" altLang="en-US" sz="1500" dirty="0"/>
              <a:t>定义</a:t>
            </a:r>
            <a:r>
              <a:rPr lang="en-US" altLang="zh-CN" sz="1500" dirty="0"/>
              <a:t>string1</a:t>
            </a:r>
            <a:r>
              <a:rPr lang="zh-CN" altLang="en-US" sz="1500" dirty="0"/>
              <a:t>并赋初值</a:t>
            </a:r>
          </a:p>
          <a:p>
            <a:pPr lvl="1" indent="-4763">
              <a:lnSpc>
                <a:spcPts val="1800"/>
              </a:lnSpc>
              <a:buNone/>
            </a:pPr>
            <a:r>
              <a:rPr lang="en-US" altLang="zh-CN" sz="1500" dirty="0"/>
              <a:t>string string2=″Language″;               //</a:t>
            </a:r>
            <a:r>
              <a:rPr lang="zh-CN" altLang="en-US" sz="1500" dirty="0"/>
              <a:t>定义</a:t>
            </a:r>
            <a:r>
              <a:rPr lang="en-US" altLang="zh-CN" sz="1500" dirty="0"/>
              <a:t>string2</a:t>
            </a:r>
            <a:r>
              <a:rPr lang="zh-CN" altLang="en-US" sz="1500" dirty="0"/>
              <a:t>并赋初值</a:t>
            </a:r>
          </a:p>
          <a:p>
            <a:pPr lvl="1" indent="-4763">
              <a:lnSpc>
                <a:spcPts val="1800"/>
              </a:lnSpc>
              <a:buNone/>
            </a:pPr>
            <a:r>
              <a:rPr lang="en-US" altLang="zh-CN" sz="1500" dirty="0"/>
              <a:t>string1=string1 + string2;               //</a:t>
            </a:r>
            <a:r>
              <a:rPr lang="zh-CN" altLang="en-US" sz="1500" dirty="0"/>
              <a:t>连接</a:t>
            </a:r>
            <a:r>
              <a:rPr lang="en-US" altLang="zh-CN" sz="1500" dirty="0"/>
              <a:t>string1</a:t>
            </a:r>
            <a:r>
              <a:rPr lang="zh-CN" altLang="en-US" sz="1500" dirty="0"/>
              <a:t>和</a:t>
            </a:r>
            <a:r>
              <a:rPr lang="en-US" altLang="zh-CN" sz="1500" dirty="0"/>
              <a:t>string2</a:t>
            </a:r>
          </a:p>
          <a:p>
            <a:pPr lvl="1" indent="-4763">
              <a:lnSpc>
                <a:spcPts val="1800"/>
              </a:lnSpc>
              <a:buNone/>
            </a:pPr>
            <a:r>
              <a:rPr lang="zh-CN" altLang="en-US" sz="1500" dirty="0">
                <a:solidFill>
                  <a:srgbClr val="FF0000"/>
                </a:solidFill>
              </a:rPr>
              <a:t>连接后</a:t>
            </a:r>
            <a:r>
              <a:rPr lang="en-US" altLang="zh-CN" sz="1500" dirty="0">
                <a:solidFill>
                  <a:srgbClr val="FF0000"/>
                </a:solidFill>
              </a:rPr>
              <a:t>string1</a:t>
            </a:r>
            <a:r>
              <a:rPr lang="zh-CN" altLang="en-US" sz="1500" dirty="0">
                <a:solidFill>
                  <a:srgbClr val="FF0000"/>
                </a:solidFill>
              </a:rPr>
              <a:t>为″</a:t>
            </a:r>
            <a:r>
              <a:rPr lang="en-US" altLang="zh-CN" sz="1500" dirty="0">
                <a:solidFill>
                  <a:srgbClr val="FF0000"/>
                </a:solidFill>
              </a:rPr>
              <a:t>C++ Language″。</a:t>
            </a:r>
          </a:p>
          <a:p>
            <a:pPr lvl="1" indent="-4763">
              <a:lnSpc>
                <a:spcPts val="1800"/>
              </a:lnSpc>
              <a:buNone/>
            </a:pPr>
            <a:r>
              <a:rPr lang="en-US" altLang="zh-CN" sz="1500" dirty="0"/>
              <a:t>(3) </a:t>
            </a:r>
            <a:r>
              <a:rPr lang="zh-CN" altLang="en-US" sz="1500" dirty="0"/>
              <a:t>字符串比较直接用关系运算符</a:t>
            </a:r>
          </a:p>
          <a:p>
            <a:pPr lvl="1" indent="-4763">
              <a:buNone/>
            </a:pPr>
            <a:r>
              <a:rPr lang="zh-CN" altLang="en-US" sz="1500" dirty="0"/>
              <a:t>可以直接用 ==(等于)、&gt;(大于)、&lt;(小于)、!=(不等于)、&gt;=(大于或等于)、&lt;=(小于或等于)等关系运算符来进行字符串的比较。</a:t>
            </a:r>
          </a:p>
          <a:p>
            <a:pPr lvl="1" indent="-4763">
              <a:lnSpc>
                <a:spcPts val="1800"/>
              </a:lnSpc>
              <a:buNone/>
            </a:pPr>
            <a:endParaRPr lang="en-US" altLang="zh-CN" sz="1500" dirty="0">
              <a:solidFill>
                <a:srgbClr val="FF0000"/>
              </a:solidFill>
            </a:endParaRPr>
          </a:p>
        </p:txBody>
      </p:sp>
      <p:sp>
        <p:nvSpPr>
          <p:cNvPr id="4" name="Rectangle 3">
            <a:extLst>
              <a:ext uri="{FF2B5EF4-FFF2-40B4-BE49-F238E27FC236}">
                <a16:creationId xmlns:a16="http://schemas.microsoft.com/office/drawing/2014/main" id="{0C1707AC-FC29-455A-84FC-51CAA4ECBEF8}"/>
              </a:ext>
            </a:extLst>
          </p:cNvPr>
          <p:cNvSpPr txBox="1">
            <a:spLocks noChangeArrowheads="1"/>
          </p:cNvSpPr>
          <p:nvPr/>
        </p:nvSpPr>
        <p:spPr bwMode="auto">
          <a:xfrm>
            <a:off x="1518047" y="1071563"/>
            <a:ext cx="6115050" cy="514350"/>
          </a:xfrm>
          <a:prstGeom prst="rect">
            <a:avLst/>
          </a:prstGeom>
          <a:noFill/>
          <a:ln>
            <a:miter lim="800000"/>
            <a:headEnd/>
            <a:tailEnd/>
          </a:ln>
        </p:spPr>
        <p:txBody>
          <a:bodyPr/>
          <a:lstStyle/>
          <a:p>
            <a:pPr>
              <a:lnSpc>
                <a:spcPct val="150000"/>
              </a:lnSpc>
              <a:defRPr/>
            </a:pPr>
            <a:r>
              <a:rPr lang="en-US" altLang="zh-CN" b="1" dirty="0">
                <a:solidFill>
                  <a:srgbClr val="800000"/>
                </a:solidFill>
                <a:effectLst>
                  <a:outerShdw blurRad="38100" dist="38100" dir="2700000" algn="tl">
                    <a:srgbClr val="000000"/>
                  </a:outerShdw>
                </a:effectLst>
                <a:latin typeface="Arial" charset="0"/>
                <a:ea typeface="黑体" pitchFamily="2" charset="-122"/>
                <a:cs typeface="+mj-cs"/>
              </a:rPr>
              <a:t>5.6.2 </a:t>
            </a:r>
            <a:r>
              <a:rPr lang="zh-CN" altLang="en-US" b="1" dirty="0">
                <a:solidFill>
                  <a:srgbClr val="800000"/>
                </a:solidFill>
                <a:effectLst>
                  <a:outerShdw blurRad="38100" dist="38100" dir="2700000" algn="tl">
                    <a:srgbClr val="000000"/>
                  </a:outerShdw>
                </a:effectLst>
                <a:latin typeface="Arial" charset="0"/>
                <a:ea typeface="黑体" pitchFamily="2" charset="-122"/>
                <a:cs typeface="+mj-cs"/>
              </a:rPr>
              <a:t>字符串变量的运算</a:t>
            </a:r>
          </a:p>
        </p:txBody>
      </p:sp>
    </p:spTree>
    <p:extLst>
      <p:ext uri="{BB962C8B-B14F-4D97-AF65-F5344CB8AC3E}">
        <p14:creationId xmlns:p14="http://schemas.microsoft.com/office/powerpoint/2010/main" val="332290864"/>
      </p:ext>
    </p:extLst>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9777" name="灯片编号占位符 3"/>
          <p:cNvSpPr>
            <a:spLocks noGrp="1"/>
          </p:cNvSpPr>
          <p:nvPr>
            <p:ph type="sldNum" sz="quarter" idx="10"/>
          </p:nvPr>
        </p:nvSpPr>
        <p:spPr bwMode="auto">
          <a:xfrm>
            <a:off x="9120300" y="17463"/>
            <a:ext cx="2400190" cy="431800"/>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6402" tIns="43201" rIns="86402" bIns="43201" numCol="1" anchor="t" anchorCtr="0" compatLnSpc="1">
            <a:prstTxWarp prst="textNoShape">
              <a:avLst/>
            </a:prstTxWarp>
          </a:bodyPr>
          <a:lstStyle>
            <a:defPPr>
              <a:defRPr lang="en-US"/>
            </a:defPPr>
            <a:lvl1pPr algn="r" rtl="0" fontAlgn="base">
              <a:spcBef>
                <a:spcPct val="0"/>
              </a:spcBef>
              <a:spcAft>
                <a:spcPct val="0"/>
              </a:spcAft>
              <a:defRPr kumimoji="1" sz="1100" i="1" kern="1200">
                <a:solidFill>
                  <a:schemeClr val="bg1"/>
                </a:solidFill>
                <a:latin typeface="Times New Roman" pitchFamily="18" charset="0"/>
                <a:ea typeface="宋体" pitchFamily="2" charset="-122"/>
                <a:cs typeface="+mn-cs"/>
              </a:defRPr>
            </a:lvl1pPr>
            <a:lvl2pPr marL="457200" algn="l" rtl="0" fontAlgn="base">
              <a:spcBef>
                <a:spcPct val="0"/>
              </a:spcBef>
              <a:spcAft>
                <a:spcPct val="0"/>
              </a:spcAft>
              <a:defRPr sz="23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3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3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300" kern="1200">
                <a:solidFill>
                  <a:schemeClr val="tx1"/>
                </a:solidFill>
                <a:latin typeface="Times New Roman" pitchFamily="18" charset="0"/>
                <a:ea typeface="宋体" pitchFamily="2" charset="-122"/>
                <a:cs typeface="+mn-cs"/>
              </a:defRPr>
            </a:lvl5pPr>
            <a:lvl6pPr marL="2286000" algn="l" defTabSz="914400" rtl="0" eaLnBrk="1" latinLnBrk="0" hangingPunct="1">
              <a:defRPr sz="2300" kern="1200">
                <a:solidFill>
                  <a:schemeClr val="tx1"/>
                </a:solidFill>
                <a:latin typeface="Times New Roman" pitchFamily="18" charset="0"/>
                <a:ea typeface="宋体" pitchFamily="2" charset="-122"/>
                <a:cs typeface="+mn-cs"/>
              </a:defRPr>
            </a:lvl6pPr>
            <a:lvl7pPr marL="2743200" algn="l" defTabSz="914400" rtl="0" eaLnBrk="1" latinLnBrk="0" hangingPunct="1">
              <a:defRPr sz="2300" kern="1200">
                <a:solidFill>
                  <a:schemeClr val="tx1"/>
                </a:solidFill>
                <a:latin typeface="Times New Roman" pitchFamily="18" charset="0"/>
                <a:ea typeface="宋体" pitchFamily="2" charset="-122"/>
                <a:cs typeface="+mn-cs"/>
              </a:defRPr>
            </a:lvl7pPr>
            <a:lvl8pPr marL="3200400" algn="l" defTabSz="914400" rtl="0" eaLnBrk="1" latinLnBrk="0" hangingPunct="1">
              <a:defRPr sz="2300" kern="1200">
                <a:solidFill>
                  <a:schemeClr val="tx1"/>
                </a:solidFill>
                <a:latin typeface="Times New Roman" pitchFamily="18" charset="0"/>
                <a:ea typeface="宋体" pitchFamily="2" charset="-122"/>
                <a:cs typeface="+mn-cs"/>
              </a:defRPr>
            </a:lvl8pPr>
            <a:lvl9pPr marL="3657600" algn="l" defTabSz="914400" rtl="0" eaLnBrk="1" latinLnBrk="0" hangingPunct="1">
              <a:defRPr sz="2300" kern="1200">
                <a:solidFill>
                  <a:schemeClr val="tx1"/>
                </a:solidFill>
                <a:latin typeface="Times New Roman" pitchFamily="18" charset="0"/>
                <a:ea typeface="宋体" pitchFamily="2" charset="-122"/>
                <a:cs typeface="+mn-cs"/>
              </a:defRPr>
            </a:lvl9pPr>
          </a:lstStyle>
          <a:p>
            <a:fld id="{E9594E6D-784E-442F-A3E3-F1A365275FB3}" type="slidenum">
              <a:rPr lang="zh-CN" altLang="en-US" smtClean="0"/>
              <a:pPr/>
              <a:t>350</a:t>
            </a:fld>
            <a:endParaRPr lang="en-US" altLang="zh-CN" sz="873">
              <a:solidFill>
                <a:schemeClr val="bg1"/>
              </a:solidFill>
            </a:endParaRPr>
          </a:p>
        </p:txBody>
      </p:sp>
      <p:sp>
        <p:nvSpPr>
          <p:cNvPr id="1099778" name="Rectangle 4"/>
          <p:cNvSpPr>
            <a:spLocks noGrp="1" noChangeArrowheads="1"/>
          </p:cNvSpPr>
          <p:nvPr>
            <p:ph type="title"/>
          </p:nvPr>
        </p:nvSpPr>
        <p:spPr/>
        <p:txBody>
          <a:bodyPr/>
          <a:lstStyle/>
          <a:p>
            <a:pPr eaLnBrk="1" hangingPunct="1"/>
            <a:r>
              <a:rPr lang="zh-CN" altLang="en-US" sz="2064"/>
              <a:t>从</a:t>
            </a:r>
            <a:r>
              <a:rPr lang="en-US" altLang="zh-CN" sz="2064"/>
              <a:t>f2.dat</a:t>
            </a:r>
            <a:r>
              <a:rPr lang="zh-CN" altLang="en-US" sz="2064"/>
              <a:t>读入，小写改为大写存入</a:t>
            </a:r>
            <a:r>
              <a:rPr lang="en-US" altLang="zh-CN" sz="2064"/>
              <a:t>f3.dat</a:t>
            </a:r>
            <a:endParaRPr lang="zh-CN" altLang="en-US" sz="2064"/>
          </a:p>
        </p:txBody>
      </p:sp>
      <p:sp>
        <p:nvSpPr>
          <p:cNvPr id="794629" name="Rectangle 5"/>
          <p:cNvSpPr>
            <a:spLocks noGrp="1" noChangeArrowheads="1"/>
          </p:cNvSpPr>
          <p:nvPr>
            <p:ph type="body" idx="1"/>
          </p:nvPr>
        </p:nvSpPr>
        <p:spPr>
          <a:xfrm>
            <a:off x="1567472" y="1486042"/>
            <a:ext cx="6058199" cy="4057280"/>
          </a:xfrm>
          <a:ln w="38100" cap="flat" cmpd="dbl" algn="ctr">
            <a:solidFill>
              <a:srgbClr val="660033"/>
            </a:solidFill>
            <a:miter lim="800000"/>
          </a:ln>
        </p:spPr>
        <p:txBody>
          <a:bodyPr vert="horz" wrap="square" lIns="51436" tIns="62099" rIns="51436" bIns="25718" numCol="1" anchor="t" anchorCtr="0" compatLnSpc="1">
            <a:prstTxWarp prst="textNoShape">
              <a:avLst/>
            </a:prstTxWarp>
          </a:bodyPr>
          <a:lstStyle/>
          <a:p>
            <a:pPr eaLnBrk="1" hangingPunct="1">
              <a:lnSpc>
                <a:spcPct val="90000"/>
              </a:lnSpc>
              <a:spcBef>
                <a:spcPct val="0"/>
              </a:spcBef>
              <a:buFont typeface="Wingdings" pitchFamily="2" charset="2"/>
              <a:buNone/>
            </a:pPr>
            <a:r>
              <a:rPr lang="en-US" altLang="zh-CN" sz="1905"/>
              <a:t>void get_from_file() </a:t>
            </a:r>
          </a:p>
          <a:p>
            <a:pPr eaLnBrk="1" hangingPunct="1">
              <a:lnSpc>
                <a:spcPct val="90000"/>
              </a:lnSpc>
              <a:spcBef>
                <a:spcPct val="0"/>
              </a:spcBef>
              <a:buFont typeface="Wingdings" pitchFamily="2" charset="2"/>
              <a:buNone/>
            </a:pPr>
            <a:r>
              <a:rPr lang="en-US" altLang="zh-CN" sz="1905"/>
              <a:t>{char ch;</a:t>
            </a:r>
          </a:p>
          <a:p>
            <a:pPr eaLnBrk="1" hangingPunct="1">
              <a:lnSpc>
                <a:spcPct val="90000"/>
              </a:lnSpc>
              <a:spcBef>
                <a:spcPct val="0"/>
              </a:spcBef>
              <a:buFont typeface="Wingdings" pitchFamily="2" charset="2"/>
              <a:buNone/>
            </a:pPr>
            <a:r>
              <a:rPr lang="en-US" altLang="zh-CN" sz="1905"/>
              <a:t>  </a:t>
            </a:r>
            <a:r>
              <a:rPr lang="en-US" altLang="zh-CN" sz="1905">
                <a:solidFill>
                  <a:srgbClr val="FF0000"/>
                </a:solidFill>
              </a:rPr>
              <a:t>ifstream infile("f2.dat",ios::in|ios::nocreate); </a:t>
            </a:r>
          </a:p>
          <a:p>
            <a:pPr eaLnBrk="1" hangingPunct="1">
              <a:lnSpc>
                <a:spcPct val="90000"/>
              </a:lnSpc>
              <a:spcBef>
                <a:spcPct val="0"/>
              </a:spcBef>
              <a:buFont typeface="Wingdings" pitchFamily="2" charset="2"/>
              <a:buNone/>
            </a:pPr>
            <a:r>
              <a:rPr lang="en-US" altLang="zh-CN" sz="1905"/>
              <a:t>  if(!infile)</a:t>
            </a:r>
          </a:p>
          <a:p>
            <a:pPr eaLnBrk="1" hangingPunct="1">
              <a:lnSpc>
                <a:spcPct val="90000"/>
              </a:lnSpc>
              <a:spcBef>
                <a:spcPct val="0"/>
              </a:spcBef>
              <a:buFont typeface="Wingdings" pitchFamily="2" charset="2"/>
              <a:buNone/>
            </a:pPr>
            <a:r>
              <a:rPr lang="en-US" altLang="zh-CN" sz="1905"/>
              <a:t>  {cerr&lt;&lt;"open f2.dat error!"&lt;&lt;endl;   exit(1);  }</a:t>
            </a:r>
          </a:p>
          <a:p>
            <a:pPr eaLnBrk="1" hangingPunct="1">
              <a:lnSpc>
                <a:spcPct val="90000"/>
              </a:lnSpc>
              <a:spcBef>
                <a:spcPct val="0"/>
              </a:spcBef>
              <a:buFont typeface="Wingdings" pitchFamily="2" charset="2"/>
              <a:buNone/>
            </a:pPr>
            <a:r>
              <a:rPr lang="en-US" altLang="zh-CN" sz="1905">
                <a:solidFill>
                  <a:srgbClr val="FF0000"/>
                </a:solidFill>
              </a:rPr>
              <a:t>  ofstream outfile("f3.dat");</a:t>
            </a:r>
          </a:p>
          <a:p>
            <a:pPr eaLnBrk="1" hangingPunct="1">
              <a:lnSpc>
                <a:spcPct val="90000"/>
              </a:lnSpc>
              <a:spcBef>
                <a:spcPct val="0"/>
              </a:spcBef>
              <a:buFont typeface="Wingdings" pitchFamily="2" charset="2"/>
              <a:buNone/>
            </a:pPr>
            <a:r>
              <a:rPr lang="en-US" altLang="zh-CN" sz="1905"/>
              <a:t>  if(!outfile)</a:t>
            </a:r>
          </a:p>
          <a:p>
            <a:pPr eaLnBrk="1" hangingPunct="1">
              <a:lnSpc>
                <a:spcPct val="90000"/>
              </a:lnSpc>
              <a:spcBef>
                <a:spcPct val="0"/>
              </a:spcBef>
              <a:buFont typeface="Wingdings" pitchFamily="2" charset="2"/>
              <a:buNone/>
            </a:pPr>
            <a:r>
              <a:rPr lang="en-US" altLang="zh-CN" sz="1905"/>
              <a:t>  {cerr&lt;&lt;"open f3.dat error!"&lt;&lt;endl;   exit(1);  }</a:t>
            </a:r>
          </a:p>
          <a:p>
            <a:pPr eaLnBrk="1" hangingPunct="1">
              <a:lnSpc>
                <a:spcPct val="90000"/>
              </a:lnSpc>
              <a:spcBef>
                <a:spcPct val="0"/>
              </a:spcBef>
              <a:buFont typeface="Wingdings" pitchFamily="2" charset="2"/>
              <a:buNone/>
            </a:pPr>
            <a:r>
              <a:rPr lang="en-US" altLang="zh-CN" sz="1905"/>
              <a:t>  while(infile.</a:t>
            </a:r>
            <a:r>
              <a:rPr lang="en-US" altLang="zh-CN" sz="1905">
                <a:solidFill>
                  <a:srgbClr val="0000FF"/>
                </a:solidFill>
              </a:rPr>
              <a:t>get(ch)</a:t>
            </a:r>
            <a:r>
              <a:rPr lang="en-US" altLang="zh-CN" sz="1905"/>
              <a:t>)</a:t>
            </a:r>
            <a:endParaRPr lang="zh-CN" altLang="en-US" sz="1905"/>
          </a:p>
          <a:p>
            <a:pPr eaLnBrk="1" hangingPunct="1">
              <a:lnSpc>
                <a:spcPct val="90000"/>
              </a:lnSpc>
              <a:spcBef>
                <a:spcPct val="0"/>
              </a:spcBef>
              <a:buFont typeface="Wingdings" pitchFamily="2" charset="2"/>
              <a:buNone/>
            </a:pPr>
            <a:r>
              <a:rPr lang="zh-CN" altLang="en-US" sz="1905"/>
              <a:t>  { </a:t>
            </a:r>
            <a:r>
              <a:rPr lang="en-US" altLang="zh-CN" sz="1905"/>
              <a:t>if(ch&gt;=97 &amp;&amp; ch&lt;=122)  </a:t>
            </a:r>
            <a:r>
              <a:rPr lang="en-US" altLang="zh-CN" sz="1905">
                <a:solidFill>
                  <a:srgbClr val="006600"/>
                </a:solidFill>
              </a:rPr>
              <a:t>//</a:t>
            </a:r>
            <a:r>
              <a:rPr lang="zh-CN" altLang="en-US" sz="1905">
                <a:solidFill>
                  <a:srgbClr val="006600"/>
                </a:solidFill>
              </a:rPr>
              <a:t>判断</a:t>
            </a:r>
            <a:r>
              <a:rPr lang="en-US" altLang="zh-CN" sz="1905">
                <a:solidFill>
                  <a:srgbClr val="006600"/>
                </a:solidFill>
              </a:rPr>
              <a:t>ch</a:t>
            </a:r>
            <a:r>
              <a:rPr lang="zh-CN" altLang="en-US" sz="1905">
                <a:solidFill>
                  <a:srgbClr val="006600"/>
                </a:solidFill>
              </a:rPr>
              <a:t>是否为小写字母</a:t>
            </a:r>
          </a:p>
          <a:p>
            <a:pPr eaLnBrk="1" hangingPunct="1">
              <a:lnSpc>
                <a:spcPct val="90000"/>
              </a:lnSpc>
              <a:spcBef>
                <a:spcPct val="0"/>
              </a:spcBef>
              <a:buFont typeface="Wingdings" pitchFamily="2" charset="2"/>
              <a:buNone/>
            </a:pPr>
            <a:r>
              <a:rPr lang="en-US" altLang="zh-CN" sz="1905"/>
              <a:t>    ch=ch-32;                    </a:t>
            </a:r>
            <a:endParaRPr lang="zh-CN" altLang="en-US" sz="1905"/>
          </a:p>
          <a:p>
            <a:pPr eaLnBrk="1" hangingPunct="1">
              <a:lnSpc>
                <a:spcPct val="90000"/>
              </a:lnSpc>
              <a:spcBef>
                <a:spcPct val="0"/>
              </a:spcBef>
              <a:buFont typeface="Wingdings" pitchFamily="2" charset="2"/>
              <a:buNone/>
            </a:pPr>
            <a:r>
              <a:rPr lang="zh-CN" altLang="en-US" sz="1905"/>
              <a:t>    </a:t>
            </a:r>
            <a:r>
              <a:rPr lang="en-US" altLang="zh-CN" sz="1905"/>
              <a:t>outfile.</a:t>
            </a:r>
            <a:r>
              <a:rPr lang="en-US" altLang="zh-CN" sz="1905">
                <a:solidFill>
                  <a:srgbClr val="0000FF"/>
                </a:solidFill>
              </a:rPr>
              <a:t>put(ch)</a:t>
            </a:r>
            <a:r>
              <a:rPr lang="en-US" altLang="zh-CN" sz="1905"/>
              <a:t>;   </a:t>
            </a:r>
            <a:r>
              <a:rPr lang="en-US" altLang="zh-CN" sz="1905">
                <a:solidFill>
                  <a:srgbClr val="006600"/>
                </a:solidFill>
              </a:rPr>
              <a:t>//</a:t>
            </a:r>
            <a:r>
              <a:rPr lang="zh-CN" altLang="en-US" sz="1905">
                <a:solidFill>
                  <a:srgbClr val="006600"/>
                </a:solidFill>
              </a:rPr>
              <a:t>将该大写字母存入磁盘文件</a:t>
            </a:r>
            <a:r>
              <a:rPr lang="en-US" altLang="zh-CN" sz="1905">
                <a:solidFill>
                  <a:srgbClr val="006600"/>
                </a:solidFill>
              </a:rPr>
              <a:t>f3.dat</a:t>
            </a:r>
          </a:p>
          <a:p>
            <a:pPr eaLnBrk="1" hangingPunct="1">
              <a:lnSpc>
                <a:spcPct val="90000"/>
              </a:lnSpc>
              <a:spcBef>
                <a:spcPct val="0"/>
              </a:spcBef>
              <a:buFont typeface="Wingdings" pitchFamily="2" charset="2"/>
              <a:buNone/>
            </a:pPr>
            <a:r>
              <a:rPr lang="en-US" altLang="zh-CN" sz="1905"/>
              <a:t>    cout&lt;&lt;ch; </a:t>
            </a:r>
            <a:r>
              <a:rPr lang="zh-CN" altLang="en-US" sz="1905"/>
              <a:t>}</a:t>
            </a:r>
          </a:p>
          <a:p>
            <a:pPr eaLnBrk="1" hangingPunct="1">
              <a:lnSpc>
                <a:spcPct val="90000"/>
              </a:lnSpc>
              <a:spcBef>
                <a:spcPct val="0"/>
              </a:spcBef>
              <a:buFont typeface="Wingdings" pitchFamily="2" charset="2"/>
              <a:buNone/>
            </a:pPr>
            <a:r>
              <a:rPr lang="en-US" altLang="zh-CN" sz="2222"/>
              <a:t>  </a:t>
            </a:r>
            <a:r>
              <a:rPr lang="en-US" altLang="zh-CN" sz="2222">
                <a:solidFill>
                  <a:srgbClr val="FF0000"/>
                </a:solidFill>
              </a:rPr>
              <a:t>infile.close( );  </a:t>
            </a:r>
            <a:r>
              <a:rPr lang="en-US" altLang="zh-CN" sz="2222"/>
              <a:t> </a:t>
            </a:r>
            <a:r>
              <a:rPr lang="en-US" altLang="zh-CN" sz="2222">
                <a:solidFill>
                  <a:srgbClr val="FF0000"/>
                </a:solidFill>
              </a:rPr>
              <a:t>outfile.close();</a:t>
            </a:r>
            <a:r>
              <a:rPr lang="en-US" altLang="zh-CN" sz="1905"/>
              <a:t> </a:t>
            </a:r>
          </a:p>
          <a:p>
            <a:pPr eaLnBrk="1" hangingPunct="1">
              <a:lnSpc>
                <a:spcPct val="90000"/>
              </a:lnSpc>
              <a:spcBef>
                <a:spcPct val="0"/>
              </a:spcBef>
              <a:buFont typeface="Wingdings" pitchFamily="2" charset="2"/>
              <a:buNone/>
            </a:pPr>
            <a:r>
              <a:rPr lang="en-US" altLang="zh-CN" sz="1905"/>
              <a:t>}</a:t>
            </a:r>
          </a:p>
        </p:txBody>
      </p:sp>
    </p:spTree>
    <p:extLst>
      <p:ext uri="{BB962C8B-B14F-4D97-AF65-F5344CB8AC3E}">
        <p14:creationId xmlns:p14="http://schemas.microsoft.com/office/powerpoint/2010/main" val="1894964709"/>
      </p:ext>
    </p:extLst>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1825" name="灯片编号占位符 3"/>
          <p:cNvSpPr>
            <a:spLocks noGrp="1"/>
          </p:cNvSpPr>
          <p:nvPr>
            <p:ph type="sldNum" sz="quarter" idx="10"/>
          </p:nvPr>
        </p:nvSpPr>
        <p:spPr bwMode="auto">
          <a:xfrm>
            <a:off x="9120300" y="17463"/>
            <a:ext cx="2400190" cy="431800"/>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6402" tIns="43201" rIns="86402" bIns="43201" numCol="1" anchor="t" anchorCtr="0" compatLnSpc="1">
            <a:prstTxWarp prst="textNoShape">
              <a:avLst/>
            </a:prstTxWarp>
          </a:bodyPr>
          <a:lstStyle>
            <a:defPPr>
              <a:defRPr lang="en-US"/>
            </a:defPPr>
            <a:lvl1pPr algn="r" rtl="0" fontAlgn="base">
              <a:spcBef>
                <a:spcPct val="0"/>
              </a:spcBef>
              <a:spcAft>
                <a:spcPct val="0"/>
              </a:spcAft>
              <a:defRPr kumimoji="1" sz="1100" i="1" kern="1200">
                <a:solidFill>
                  <a:schemeClr val="bg1"/>
                </a:solidFill>
                <a:latin typeface="Times New Roman" pitchFamily="18" charset="0"/>
                <a:ea typeface="宋体" pitchFamily="2" charset="-122"/>
                <a:cs typeface="+mn-cs"/>
              </a:defRPr>
            </a:lvl1pPr>
            <a:lvl2pPr marL="457200" algn="l" rtl="0" fontAlgn="base">
              <a:spcBef>
                <a:spcPct val="0"/>
              </a:spcBef>
              <a:spcAft>
                <a:spcPct val="0"/>
              </a:spcAft>
              <a:defRPr sz="23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3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3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300" kern="1200">
                <a:solidFill>
                  <a:schemeClr val="tx1"/>
                </a:solidFill>
                <a:latin typeface="Times New Roman" pitchFamily="18" charset="0"/>
                <a:ea typeface="宋体" pitchFamily="2" charset="-122"/>
                <a:cs typeface="+mn-cs"/>
              </a:defRPr>
            </a:lvl5pPr>
            <a:lvl6pPr marL="2286000" algn="l" defTabSz="914400" rtl="0" eaLnBrk="1" latinLnBrk="0" hangingPunct="1">
              <a:defRPr sz="2300" kern="1200">
                <a:solidFill>
                  <a:schemeClr val="tx1"/>
                </a:solidFill>
                <a:latin typeface="Times New Roman" pitchFamily="18" charset="0"/>
                <a:ea typeface="宋体" pitchFamily="2" charset="-122"/>
                <a:cs typeface="+mn-cs"/>
              </a:defRPr>
            </a:lvl6pPr>
            <a:lvl7pPr marL="2743200" algn="l" defTabSz="914400" rtl="0" eaLnBrk="1" latinLnBrk="0" hangingPunct="1">
              <a:defRPr sz="2300" kern="1200">
                <a:solidFill>
                  <a:schemeClr val="tx1"/>
                </a:solidFill>
                <a:latin typeface="Times New Roman" pitchFamily="18" charset="0"/>
                <a:ea typeface="宋体" pitchFamily="2" charset="-122"/>
                <a:cs typeface="+mn-cs"/>
              </a:defRPr>
            </a:lvl7pPr>
            <a:lvl8pPr marL="3200400" algn="l" defTabSz="914400" rtl="0" eaLnBrk="1" latinLnBrk="0" hangingPunct="1">
              <a:defRPr sz="2300" kern="1200">
                <a:solidFill>
                  <a:schemeClr val="tx1"/>
                </a:solidFill>
                <a:latin typeface="Times New Roman" pitchFamily="18" charset="0"/>
                <a:ea typeface="宋体" pitchFamily="2" charset="-122"/>
                <a:cs typeface="+mn-cs"/>
              </a:defRPr>
            </a:lvl8pPr>
            <a:lvl9pPr marL="3657600" algn="l" defTabSz="914400" rtl="0" eaLnBrk="1" latinLnBrk="0" hangingPunct="1">
              <a:defRPr sz="2300" kern="1200">
                <a:solidFill>
                  <a:schemeClr val="tx1"/>
                </a:solidFill>
                <a:latin typeface="Times New Roman" pitchFamily="18" charset="0"/>
                <a:ea typeface="宋体" pitchFamily="2" charset="-122"/>
                <a:cs typeface="+mn-cs"/>
              </a:defRPr>
            </a:lvl9pPr>
          </a:lstStyle>
          <a:p>
            <a:fld id="{E9594E6D-784E-442F-A3E3-F1A365275FB3}" type="slidenum">
              <a:rPr lang="zh-CN" altLang="en-US" smtClean="0"/>
              <a:pPr/>
              <a:t>351</a:t>
            </a:fld>
            <a:endParaRPr lang="en-US" altLang="zh-CN" sz="873">
              <a:solidFill>
                <a:schemeClr val="bg1"/>
              </a:solidFill>
            </a:endParaRPr>
          </a:p>
        </p:txBody>
      </p:sp>
      <p:sp>
        <p:nvSpPr>
          <p:cNvPr id="1101826" name="Rectangle 5"/>
          <p:cNvSpPr>
            <a:spLocks noGrp="1" noChangeArrowheads="1"/>
          </p:cNvSpPr>
          <p:nvPr>
            <p:ph type="body" idx="1"/>
          </p:nvPr>
        </p:nvSpPr>
        <p:spPr>
          <a:xfrm>
            <a:off x="2799777" y="1486043"/>
            <a:ext cx="3258424" cy="2000919"/>
          </a:xfrm>
          <a:ln w="38100" cap="flat" cmpd="dbl" algn="ctr">
            <a:solidFill>
              <a:srgbClr val="660033"/>
            </a:solidFill>
            <a:miter lim="800000"/>
          </a:ln>
        </p:spPr>
        <p:txBody>
          <a:bodyPr vert="horz" wrap="square" lIns="51436" tIns="62099" rIns="51436" bIns="25718" numCol="1" anchor="t" anchorCtr="0" compatLnSpc="1">
            <a:prstTxWarp prst="textNoShape">
              <a:avLst/>
            </a:prstTxWarp>
          </a:bodyPr>
          <a:lstStyle/>
          <a:p>
            <a:pPr eaLnBrk="1" hangingPunct="1">
              <a:lnSpc>
                <a:spcPct val="100000"/>
              </a:lnSpc>
              <a:spcBef>
                <a:spcPct val="5000"/>
              </a:spcBef>
              <a:buFont typeface="Wingdings" pitchFamily="2" charset="2"/>
              <a:buNone/>
            </a:pPr>
            <a:r>
              <a:rPr lang="en-US" altLang="zh-CN" sz="2222"/>
              <a:t>int main( ) {</a:t>
            </a:r>
          </a:p>
          <a:p>
            <a:pPr eaLnBrk="1" hangingPunct="1">
              <a:lnSpc>
                <a:spcPct val="100000"/>
              </a:lnSpc>
              <a:spcBef>
                <a:spcPct val="5000"/>
              </a:spcBef>
              <a:buFont typeface="Wingdings" pitchFamily="2" charset="2"/>
              <a:buNone/>
            </a:pPr>
            <a:r>
              <a:rPr lang="en-US" altLang="zh-CN" sz="2222"/>
              <a:t>   save_to_file( );   </a:t>
            </a:r>
          </a:p>
          <a:p>
            <a:pPr eaLnBrk="1" hangingPunct="1">
              <a:lnSpc>
                <a:spcPct val="100000"/>
              </a:lnSpc>
              <a:spcBef>
                <a:spcPct val="5000"/>
              </a:spcBef>
              <a:buFont typeface="Wingdings" pitchFamily="2" charset="2"/>
              <a:buNone/>
            </a:pPr>
            <a:r>
              <a:rPr lang="en-US" altLang="zh-CN" sz="2222"/>
              <a:t>   get_from_file( );   </a:t>
            </a:r>
            <a:endParaRPr lang="en-US" altLang="zh-CN" sz="2222">
              <a:solidFill>
                <a:srgbClr val="006600"/>
              </a:solidFill>
            </a:endParaRPr>
          </a:p>
          <a:p>
            <a:pPr eaLnBrk="1" hangingPunct="1">
              <a:lnSpc>
                <a:spcPct val="100000"/>
              </a:lnSpc>
              <a:spcBef>
                <a:spcPct val="5000"/>
              </a:spcBef>
              <a:buFont typeface="Wingdings" pitchFamily="2" charset="2"/>
              <a:buNone/>
            </a:pPr>
            <a:r>
              <a:rPr lang="en-US" altLang="zh-CN" sz="2222"/>
              <a:t>   return 0;</a:t>
            </a:r>
          </a:p>
          <a:p>
            <a:pPr eaLnBrk="1" hangingPunct="1">
              <a:lnSpc>
                <a:spcPct val="100000"/>
              </a:lnSpc>
              <a:spcBef>
                <a:spcPct val="5000"/>
              </a:spcBef>
              <a:buFont typeface="Wingdings" pitchFamily="2" charset="2"/>
              <a:buNone/>
            </a:pPr>
            <a:r>
              <a:rPr lang="en-US" altLang="zh-CN" sz="2222"/>
              <a:t>}</a:t>
            </a:r>
            <a:endParaRPr lang="zh-CN" altLang="en-US" sz="2222"/>
          </a:p>
        </p:txBody>
      </p:sp>
      <p:sp>
        <p:nvSpPr>
          <p:cNvPr id="796678" name="Rectangle 6"/>
          <p:cNvSpPr>
            <a:spLocks noChangeArrowheads="1"/>
          </p:cNvSpPr>
          <p:nvPr/>
        </p:nvSpPr>
        <p:spPr bwMode="auto">
          <a:xfrm>
            <a:off x="1485570" y="3771729"/>
            <a:ext cx="5943537" cy="1094407"/>
          </a:xfrm>
          <a:prstGeom prst="rect">
            <a:avLst/>
          </a:prstGeom>
          <a:solidFill>
            <a:srgbClr val="336600"/>
          </a:solidFill>
          <a:ln w="9525">
            <a:miter lim="800000"/>
          </a:ln>
          <a:scene3d>
            <a:camera prst="legacyObliqueTopRight"/>
            <a:lightRig rig="legacyFlat3" dir="b"/>
          </a:scene3d>
          <a:sp3d extrusionH="430200" prstMaterial="legacyMatte">
            <a:bevelT w="13500" h="13500" prst="angle"/>
            <a:bevelB w="13500" h="13500" prst="angle"/>
            <a:extrusionClr>
              <a:srgbClr val="336600"/>
            </a:extrusionClr>
          </a:sp3d>
        </p:spPr>
        <p:txBody>
          <a:bodyPr lIns="67887" tIns="33943" rIns="67887" bIns="33943">
            <a:spAutoFit/>
            <a:flatTx/>
          </a:bodyPr>
          <a:lstStyle/>
          <a:p>
            <a:pPr defTabSz="680382"/>
            <a:r>
              <a:rPr kumimoji="1" lang="en-US" altLang="zh-CN" sz="2222" b="1">
                <a:solidFill>
                  <a:schemeClr val="bg1"/>
                </a:solidFill>
              </a:rPr>
              <a:t>New Beijing, Great Olypic, 2008, China.↙</a:t>
            </a:r>
          </a:p>
          <a:p>
            <a:pPr defTabSz="680382"/>
            <a:r>
              <a:rPr kumimoji="1" lang="en-US" altLang="zh-CN" sz="2222" b="1">
                <a:solidFill>
                  <a:schemeClr val="bg1"/>
                </a:solidFill>
              </a:rPr>
              <a:t>NewBeijingGreatOlypicChina</a:t>
            </a:r>
            <a:endParaRPr kumimoji="1" lang="zh-CN" altLang="en-US" sz="2222" b="1">
              <a:solidFill>
                <a:schemeClr val="bg1"/>
              </a:solidFill>
            </a:endParaRPr>
          </a:p>
          <a:p>
            <a:pPr defTabSz="680382"/>
            <a:r>
              <a:rPr kumimoji="1" lang="en-US" altLang="zh-CN" sz="2222" b="1">
                <a:solidFill>
                  <a:schemeClr val="bg1"/>
                </a:solidFill>
              </a:rPr>
              <a:t>NEWBEIJINGGREATOLYPICCHINA</a:t>
            </a:r>
            <a:endParaRPr kumimoji="1" lang="zh-CN" altLang="en-US" sz="2222" b="1">
              <a:solidFill>
                <a:schemeClr val="bg1"/>
              </a:solidFill>
            </a:endParaRPr>
          </a:p>
        </p:txBody>
      </p:sp>
      <p:sp>
        <p:nvSpPr>
          <p:cNvPr id="1101828" name="Rectangle 7"/>
          <p:cNvSpPr>
            <a:spLocks noGrp="1" noChangeArrowheads="1"/>
          </p:cNvSpPr>
          <p:nvPr>
            <p:ph type="title"/>
          </p:nvPr>
        </p:nvSpPr>
        <p:spPr/>
        <p:txBody>
          <a:bodyPr/>
          <a:lstStyle/>
          <a:p>
            <a:pPr eaLnBrk="1" hangingPunct="1"/>
            <a:r>
              <a:rPr lang="zh-CN" altLang="en-US"/>
              <a:t>例13.13</a:t>
            </a:r>
          </a:p>
        </p:txBody>
      </p:sp>
    </p:spTree>
    <p:extLst>
      <p:ext uri="{BB962C8B-B14F-4D97-AF65-F5344CB8AC3E}">
        <p14:creationId xmlns:p14="http://schemas.microsoft.com/office/powerpoint/2010/main" val="1243217262"/>
      </p:ext>
    </p:extLst>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3873" name="灯片编号占位符 3"/>
          <p:cNvSpPr>
            <a:spLocks noGrp="1"/>
          </p:cNvSpPr>
          <p:nvPr>
            <p:ph type="sldNum" sz="quarter" idx="10"/>
          </p:nvPr>
        </p:nvSpPr>
        <p:spPr bwMode="auto">
          <a:xfrm>
            <a:off x="9120300" y="17463"/>
            <a:ext cx="2400190" cy="431800"/>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6402" tIns="43201" rIns="86402" bIns="43201" numCol="1" anchor="t" anchorCtr="0" compatLnSpc="1">
            <a:prstTxWarp prst="textNoShape">
              <a:avLst/>
            </a:prstTxWarp>
          </a:bodyPr>
          <a:lstStyle>
            <a:defPPr>
              <a:defRPr lang="en-US"/>
            </a:defPPr>
            <a:lvl1pPr algn="r" rtl="0" fontAlgn="base">
              <a:spcBef>
                <a:spcPct val="0"/>
              </a:spcBef>
              <a:spcAft>
                <a:spcPct val="0"/>
              </a:spcAft>
              <a:defRPr kumimoji="1" sz="1100" i="1" kern="1200">
                <a:solidFill>
                  <a:schemeClr val="bg1"/>
                </a:solidFill>
                <a:latin typeface="Times New Roman" pitchFamily="18" charset="0"/>
                <a:ea typeface="宋体" pitchFamily="2" charset="-122"/>
                <a:cs typeface="+mn-cs"/>
              </a:defRPr>
            </a:lvl1pPr>
            <a:lvl2pPr marL="457200" algn="l" rtl="0" fontAlgn="base">
              <a:spcBef>
                <a:spcPct val="0"/>
              </a:spcBef>
              <a:spcAft>
                <a:spcPct val="0"/>
              </a:spcAft>
              <a:defRPr sz="23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3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3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300" kern="1200">
                <a:solidFill>
                  <a:schemeClr val="tx1"/>
                </a:solidFill>
                <a:latin typeface="Times New Roman" pitchFamily="18" charset="0"/>
                <a:ea typeface="宋体" pitchFamily="2" charset="-122"/>
                <a:cs typeface="+mn-cs"/>
              </a:defRPr>
            </a:lvl5pPr>
            <a:lvl6pPr marL="2286000" algn="l" defTabSz="914400" rtl="0" eaLnBrk="1" latinLnBrk="0" hangingPunct="1">
              <a:defRPr sz="2300" kern="1200">
                <a:solidFill>
                  <a:schemeClr val="tx1"/>
                </a:solidFill>
                <a:latin typeface="Times New Roman" pitchFamily="18" charset="0"/>
                <a:ea typeface="宋体" pitchFamily="2" charset="-122"/>
                <a:cs typeface="+mn-cs"/>
              </a:defRPr>
            </a:lvl6pPr>
            <a:lvl7pPr marL="2743200" algn="l" defTabSz="914400" rtl="0" eaLnBrk="1" latinLnBrk="0" hangingPunct="1">
              <a:defRPr sz="2300" kern="1200">
                <a:solidFill>
                  <a:schemeClr val="tx1"/>
                </a:solidFill>
                <a:latin typeface="Times New Roman" pitchFamily="18" charset="0"/>
                <a:ea typeface="宋体" pitchFamily="2" charset="-122"/>
                <a:cs typeface="+mn-cs"/>
              </a:defRPr>
            </a:lvl7pPr>
            <a:lvl8pPr marL="3200400" algn="l" defTabSz="914400" rtl="0" eaLnBrk="1" latinLnBrk="0" hangingPunct="1">
              <a:defRPr sz="2300" kern="1200">
                <a:solidFill>
                  <a:schemeClr val="tx1"/>
                </a:solidFill>
                <a:latin typeface="Times New Roman" pitchFamily="18" charset="0"/>
                <a:ea typeface="宋体" pitchFamily="2" charset="-122"/>
                <a:cs typeface="+mn-cs"/>
              </a:defRPr>
            </a:lvl8pPr>
            <a:lvl9pPr marL="3657600" algn="l" defTabSz="914400" rtl="0" eaLnBrk="1" latinLnBrk="0" hangingPunct="1">
              <a:defRPr sz="2300" kern="1200">
                <a:solidFill>
                  <a:schemeClr val="tx1"/>
                </a:solidFill>
                <a:latin typeface="Times New Roman" pitchFamily="18" charset="0"/>
                <a:ea typeface="宋体" pitchFamily="2" charset="-122"/>
                <a:cs typeface="+mn-cs"/>
              </a:defRPr>
            </a:lvl9pPr>
          </a:lstStyle>
          <a:p>
            <a:fld id="{E9594E6D-784E-442F-A3E3-F1A365275FB3}" type="slidenum">
              <a:rPr lang="zh-CN" altLang="en-US" smtClean="0"/>
              <a:pPr/>
              <a:t>352</a:t>
            </a:fld>
            <a:endParaRPr lang="en-US" altLang="zh-CN" sz="873">
              <a:solidFill>
                <a:schemeClr val="bg1"/>
              </a:solidFill>
            </a:endParaRPr>
          </a:p>
        </p:txBody>
      </p:sp>
      <p:sp>
        <p:nvSpPr>
          <p:cNvPr id="1103874" name="Rectangle 4"/>
          <p:cNvSpPr>
            <a:spLocks noGrp="1" noChangeArrowheads="1"/>
          </p:cNvSpPr>
          <p:nvPr>
            <p:ph type="title"/>
          </p:nvPr>
        </p:nvSpPr>
        <p:spPr>
          <a:xfrm>
            <a:off x="1199919" y="857291"/>
            <a:ext cx="6343851" cy="457389"/>
          </a:xfrm>
        </p:spPr>
        <p:txBody>
          <a:bodyPr/>
          <a:lstStyle/>
          <a:p>
            <a:pPr eaLnBrk="1" hangingPunct="1"/>
            <a:r>
              <a:rPr lang="zh-CN" altLang="en-US" dirty="0"/>
              <a:t>（</a:t>
            </a:r>
            <a:r>
              <a:rPr lang="en-US" altLang="zh-CN" dirty="0"/>
              <a:t>2</a:t>
            </a:r>
            <a:r>
              <a:rPr lang="zh-CN" altLang="en-US" dirty="0"/>
              <a:t>） 将文件内容读入内存并输出显示</a:t>
            </a:r>
          </a:p>
        </p:txBody>
      </p:sp>
      <p:sp>
        <p:nvSpPr>
          <p:cNvPr id="1103875" name="Rectangle 5"/>
          <p:cNvSpPr>
            <a:spLocks noGrp="1" noChangeArrowheads="1"/>
          </p:cNvSpPr>
          <p:nvPr>
            <p:ph type="body" idx="1"/>
          </p:nvPr>
        </p:nvSpPr>
        <p:spPr>
          <a:xfrm>
            <a:off x="1485570" y="1542745"/>
            <a:ext cx="6058199" cy="3772514"/>
          </a:xfrm>
          <a:ln w="38100" cap="flat" cmpd="dbl" algn="ctr">
            <a:solidFill>
              <a:srgbClr val="660033"/>
            </a:solidFill>
            <a:miter lim="800000"/>
          </a:ln>
        </p:spPr>
        <p:txBody>
          <a:bodyPr vert="horz" wrap="square" lIns="51436" tIns="62099" rIns="51436" bIns="25718" numCol="1" anchor="t" anchorCtr="0" compatLnSpc="1">
            <a:prstTxWarp prst="textNoShape">
              <a:avLst/>
            </a:prstTxWarp>
          </a:bodyPr>
          <a:lstStyle/>
          <a:p>
            <a:pPr eaLnBrk="1" hangingPunct="1">
              <a:lnSpc>
                <a:spcPct val="100000"/>
              </a:lnSpc>
              <a:spcBef>
                <a:spcPct val="5000"/>
              </a:spcBef>
              <a:buFont typeface="Wingdings" pitchFamily="2" charset="2"/>
              <a:buNone/>
            </a:pPr>
            <a:r>
              <a:rPr lang="en-US" altLang="zh-CN" sz="2222"/>
              <a:t>void display_file(char *filename)</a:t>
            </a:r>
          </a:p>
          <a:p>
            <a:pPr eaLnBrk="1" hangingPunct="1">
              <a:lnSpc>
                <a:spcPct val="100000"/>
              </a:lnSpc>
              <a:spcBef>
                <a:spcPct val="5000"/>
              </a:spcBef>
              <a:buFont typeface="Wingdings" pitchFamily="2" charset="2"/>
              <a:buNone/>
            </a:pPr>
            <a:r>
              <a:rPr lang="en-US" altLang="zh-CN" sz="2222"/>
              <a:t>{ </a:t>
            </a:r>
            <a:r>
              <a:rPr lang="en-US" altLang="zh-CN" sz="2222">
                <a:solidFill>
                  <a:srgbClr val="FF0000"/>
                </a:solidFill>
              </a:rPr>
              <a:t>ifstream infile(filename,ios::in);</a:t>
            </a:r>
          </a:p>
          <a:p>
            <a:pPr eaLnBrk="1" hangingPunct="1">
              <a:lnSpc>
                <a:spcPct val="100000"/>
              </a:lnSpc>
              <a:spcBef>
                <a:spcPct val="5000"/>
              </a:spcBef>
              <a:buFont typeface="Wingdings" pitchFamily="2" charset="2"/>
              <a:buNone/>
            </a:pPr>
            <a:r>
              <a:rPr lang="en-US" altLang="zh-CN" sz="2222"/>
              <a:t>  if(!infile)</a:t>
            </a:r>
          </a:p>
          <a:p>
            <a:pPr eaLnBrk="1" hangingPunct="1">
              <a:lnSpc>
                <a:spcPct val="100000"/>
              </a:lnSpc>
              <a:spcBef>
                <a:spcPct val="5000"/>
              </a:spcBef>
              <a:buFont typeface="Wingdings" pitchFamily="2" charset="2"/>
              <a:buNone/>
            </a:pPr>
            <a:r>
              <a:rPr lang="en-US" altLang="zh-CN" sz="2222"/>
              <a:t>  {cerr&lt;&lt;"open error!"&lt;&lt;endl;  exit(1);}</a:t>
            </a:r>
          </a:p>
          <a:p>
            <a:pPr eaLnBrk="1" hangingPunct="1">
              <a:lnSpc>
                <a:spcPct val="100000"/>
              </a:lnSpc>
              <a:spcBef>
                <a:spcPct val="5000"/>
              </a:spcBef>
              <a:buFont typeface="Wingdings" pitchFamily="2" charset="2"/>
              <a:buNone/>
            </a:pPr>
            <a:r>
              <a:rPr lang="en-US" altLang="zh-CN" sz="2222"/>
              <a:t> char ch;</a:t>
            </a:r>
          </a:p>
          <a:p>
            <a:pPr eaLnBrk="1" hangingPunct="1">
              <a:lnSpc>
                <a:spcPct val="100000"/>
              </a:lnSpc>
              <a:spcBef>
                <a:spcPct val="5000"/>
              </a:spcBef>
              <a:buFont typeface="Wingdings" pitchFamily="2" charset="2"/>
              <a:buNone/>
            </a:pPr>
            <a:r>
              <a:rPr lang="en-US" altLang="zh-CN" sz="2222"/>
              <a:t> while(</a:t>
            </a:r>
            <a:r>
              <a:rPr lang="en-US" altLang="zh-CN" sz="2222">
                <a:solidFill>
                  <a:srgbClr val="FF0000"/>
                </a:solidFill>
              </a:rPr>
              <a:t>infile.get(ch)</a:t>
            </a:r>
            <a:r>
              <a:rPr lang="en-US" altLang="zh-CN" sz="2222"/>
              <a:t>)</a:t>
            </a:r>
          </a:p>
          <a:p>
            <a:pPr eaLnBrk="1" hangingPunct="1">
              <a:lnSpc>
                <a:spcPct val="100000"/>
              </a:lnSpc>
              <a:spcBef>
                <a:spcPct val="5000"/>
              </a:spcBef>
              <a:buFont typeface="Wingdings" pitchFamily="2" charset="2"/>
              <a:buNone/>
            </a:pPr>
            <a:r>
              <a:rPr lang="en-US" altLang="zh-CN" sz="2222"/>
              <a:t> </a:t>
            </a:r>
            <a:r>
              <a:rPr lang="en-US" altLang="zh-CN" sz="2222">
                <a:solidFill>
                  <a:srgbClr val="0000FF"/>
                </a:solidFill>
              </a:rPr>
              <a:t>cout.put(ch);</a:t>
            </a:r>
          </a:p>
          <a:p>
            <a:pPr eaLnBrk="1" hangingPunct="1">
              <a:lnSpc>
                <a:spcPct val="100000"/>
              </a:lnSpc>
              <a:spcBef>
                <a:spcPct val="5000"/>
              </a:spcBef>
              <a:buFont typeface="Wingdings" pitchFamily="2" charset="2"/>
              <a:buNone/>
            </a:pPr>
            <a:r>
              <a:rPr lang="en-US" altLang="zh-CN" sz="2222"/>
              <a:t> cout&lt;&lt;endl;</a:t>
            </a:r>
          </a:p>
          <a:p>
            <a:pPr eaLnBrk="1" hangingPunct="1">
              <a:lnSpc>
                <a:spcPct val="100000"/>
              </a:lnSpc>
              <a:spcBef>
                <a:spcPct val="5000"/>
              </a:spcBef>
              <a:buFont typeface="Wingdings" pitchFamily="2" charset="2"/>
              <a:buNone/>
            </a:pPr>
            <a:r>
              <a:rPr lang="en-US" altLang="zh-CN" sz="2222"/>
              <a:t> infile.close();</a:t>
            </a:r>
          </a:p>
          <a:p>
            <a:pPr eaLnBrk="1" hangingPunct="1">
              <a:lnSpc>
                <a:spcPct val="100000"/>
              </a:lnSpc>
              <a:spcBef>
                <a:spcPct val="5000"/>
              </a:spcBef>
              <a:buFont typeface="Wingdings" pitchFamily="2" charset="2"/>
              <a:buNone/>
            </a:pPr>
            <a:r>
              <a:rPr lang="en-US" altLang="zh-CN" sz="2222"/>
              <a:t>}</a:t>
            </a:r>
          </a:p>
        </p:txBody>
      </p:sp>
      <p:sp>
        <p:nvSpPr>
          <p:cNvPr id="798726" name="Rectangle 6"/>
          <p:cNvSpPr>
            <a:spLocks noChangeArrowheads="1"/>
          </p:cNvSpPr>
          <p:nvPr/>
        </p:nvSpPr>
        <p:spPr bwMode="auto">
          <a:xfrm>
            <a:off x="4171944" y="3485702"/>
            <a:ext cx="3289925" cy="1714894"/>
          </a:xfrm>
          <a:prstGeom prst="rect">
            <a:avLst/>
          </a:prstGeom>
          <a:solidFill>
            <a:srgbClr val="FFFF66"/>
          </a:solidFill>
          <a:ln w="38100" cmpd="dbl" algn="ctr">
            <a:solidFill>
              <a:srgbClr val="660033"/>
            </a:solidFill>
            <a:miter lim="800000"/>
          </a:ln>
        </p:spPr>
        <p:txBody>
          <a:bodyPr lIns="68579" tIns="62099" rIns="68579" bIns="34289"/>
          <a:lstStyle/>
          <a:p>
            <a:pPr marL="257033" indent="-257033" defTabSz="685423">
              <a:spcBef>
                <a:spcPct val="5000"/>
              </a:spcBef>
            </a:pPr>
            <a:r>
              <a:rPr kumimoji="1" lang="en-US" altLang="zh-CN" sz="2222" b="1">
                <a:ea typeface="仿宋_GB2312" pitchFamily="49" charset="-122"/>
              </a:rPr>
              <a:t>int main( )</a:t>
            </a:r>
          </a:p>
          <a:p>
            <a:pPr marL="257033" indent="-257033" defTabSz="685423">
              <a:spcBef>
                <a:spcPct val="5000"/>
              </a:spcBef>
            </a:pPr>
            <a:r>
              <a:rPr kumimoji="1" lang="en-US" altLang="zh-CN" sz="2222" b="1">
                <a:ea typeface="仿宋_GB2312" pitchFamily="49" charset="-122"/>
              </a:rPr>
              <a:t>{display_file("f3.dat");</a:t>
            </a:r>
          </a:p>
          <a:p>
            <a:pPr marL="257033" indent="-257033" defTabSz="685423">
              <a:spcBef>
                <a:spcPct val="5000"/>
              </a:spcBef>
            </a:pPr>
            <a:r>
              <a:rPr kumimoji="1" lang="en-US" altLang="zh-CN" sz="2222" b="1">
                <a:ea typeface="仿宋_GB2312" pitchFamily="49" charset="-122"/>
              </a:rPr>
              <a:t>  return 0;</a:t>
            </a:r>
          </a:p>
          <a:p>
            <a:pPr marL="257033" indent="-257033" defTabSz="685423">
              <a:spcBef>
                <a:spcPct val="5000"/>
              </a:spcBef>
            </a:pPr>
            <a:r>
              <a:rPr kumimoji="1" lang="en-US" altLang="zh-CN" sz="2222" b="1">
                <a:ea typeface="仿宋_GB2312" pitchFamily="49" charset="-122"/>
              </a:rPr>
              <a:t>}</a:t>
            </a:r>
          </a:p>
        </p:txBody>
      </p:sp>
    </p:spTree>
    <p:extLst>
      <p:ext uri="{BB962C8B-B14F-4D97-AF65-F5344CB8AC3E}">
        <p14:creationId xmlns:p14="http://schemas.microsoft.com/office/powerpoint/2010/main" val="2033175474"/>
      </p:ext>
    </p:extLst>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21" name="灯片编号占位符 3"/>
          <p:cNvSpPr>
            <a:spLocks noGrp="1"/>
          </p:cNvSpPr>
          <p:nvPr>
            <p:ph type="sldNum" sz="quarter" idx="10"/>
          </p:nvPr>
        </p:nvSpPr>
        <p:spPr bwMode="auto">
          <a:xfrm>
            <a:off x="9120300" y="17463"/>
            <a:ext cx="2400190" cy="431800"/>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6402" tIns="43201" rIns="86402" bIns="43201" numCol="1" anchor="t" anchorCtr="0" compatLnSpc="1">
            <a:prstTxWarp prst="textNoShape">
              <a:avLst/>
            </a:prstTxWarp>
          </a:bodyPr>
          <a:lstStyle>
            <a:defPPr>
              <a:defRPr lang="en-US"/>
            </a:defPPr>
            <a:lvl1pPr algn="r" rtl="0" fontAlgn="base">
              <a:spcBef>
                <a:spcPct val="0"/>
              </a:spcBef>
              <a:spcAft>
                <a:spcPct val="0"/>
              </a:spcAft>
              <a:defRPr kumimoji="1" sz="1100" i="1" kern="1200">
                <a:solidFill>
                  <a:schemeClr val="bg1"/>
                </a:solidFill>
                <a:latin typeface="Times New Roman" pitchFamily="18" charset="0"/>
                <a:ea typeface="宋体" pitchFamily="2" charset="-122"/>
                <a:cs typeface="+mn-cs"/>
              </a:defRPr>
            </a:lvl1pPr>
            <a:lvl2pPr marL="457200" algn="l" rtl="0" fontAlgn="base">
              <a:spcBef>
                <a:spcPct val="0"/>
              </a:spcBef>
              <a:spcAft>
                <a:spcPct val="0"/>
              </a:spcAft>
              <a:defRPr sz="23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3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3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300" kern="1200">
                <a:solidFill>
                  <a:schemeClr val="tx1"/>
                </a:solidFill>
                <a:latin typeface="Times New Roman" pitchFamily="18" charset="0"/>
                <a:ea typeface="宋体" pitchFamily="2" charset="-122"/>
                <a:cs typeface="+mn-cs"/>
              </a:defRPr>
            </a:lvl5pPr>
            <a:lvl6pPr marL="2286000" algn="l" defTabSz="914400" rtl="0" eaLnBrk="1" latinLnBrk="0" hangingPunct="1">
              <a:defRPr sz="2300" kern="1200">
                <a:solidFill>
                  <a:schemeClr val="tx1"/>
                </a:solidFill>
                <a:latin typeface="Times New Roman" pitchFamily="18" charset="0"/>
                <a:ea typeface="宋体" pitchFamily="2" charset="-122"/>
                <a:cs typeface="+mn-cs"/>
              </a:defRPr>
            </a:lvl6pPr>
            <a:lvl7pPr marL="2743200" algn="l" defTabSz="914400" rtl="0" eaLnBrk="1" latinLnBrk="0" hangingPunct="1">
              <a:defRPr sz="2300" kern="1200">
                <a:solidFill>
                  <a:schemeClr val="tx1"/>
                </a:solidFill>
                <a:latin typeface="Times New Roman" pitchFamily="18" charset="0"/>
                <a:ea typeface="宋体" pitchFamily="2" charset="-122"/>
                <a:cs typeface="+mn-cs"/>
              </a:defRPr>
            </a:lvl7pPr>
            <a:lvl8pPr marL="3200400" algn="l" defTabSz="914400" rtl="0" eaLnBrk="1" latinLnBrk="0" hangingPunct="1">
              <a:defRPr sz="2300" kern="1200">
                <a:solidFill>
                  <a:schemeClr val="tx1"/>
                </a:solidFill>
                <a:latin typeface="Times New Roman" pitchFamily="18" charset="0"/>
                <a:ea typeface="宋体" pitchFamily="2" charset="-122"/>
                <a:cs typeface="+mn-cs"/>
              </a:defRPr>
            </a:lvl8pPr>
            <a:lvl9pPr marL="3657600" algn="l" defTabSz="914400" rtl="0" eaLnBrk="1" latinLnBrk="0" hangingPunct="1">
              <a:defRPr sz="2300" kern="1200">
                <a:solidFill>
                  <a:schemeClr val="tx1"/>
                </a:solidFill>
                <a:latin typeface="Times New Roman" pitchFamily="18" charset="0"/>
                <a:ea typeface="宋体" pitchFamily="2" charset="-122"/>
                <a:cs typeface="+mn-cs"/>
              </a:defRPr>
            </a:lvl9pPr>
          </a:lstStyle>
          <a:p>
            <a:fld id="{E9594E6D-784E-442F-A3E3-F1A365275FB3}" type="slidenum">
              <a:rPr lang="zh-CN" altLang="en-US" smtClean="0"/>
              <a:pPr/>
              <a:t>353</a:t>
            </a:fld>
            <a:endParaRPr lang="en-US" altLang="zh-CN" sz="873">
              <a:solidFill>
                <a:schemeClr val="bg1"/>
              </a:solidFill>
            </a:endParaRPr>
          </a:p>
        </p:txBody>
      </p:sp>
      <p:sp>
        <p:nvSpPr>
          <p:cNvPr id="1105922" name="Rectangle 4"/>
          <p:cNvSpPr>
            <a:spLocks noGrp="1" noChangeArrowheads="1"/>
          </p:cNvSpPr>
          <p:nvPr>
            <p:ph type="title"/>
          </p:nvPr>
        </p:nvSpPr>
        <p:spPr/>
        <p:txBody>
          <a:bodyPr/>
          <a:lstStyle/>
          <a:p>
            <a:pPr eaLnBrk="1" hangingPunct="1"/>
            <a:r>
              <a:rPr lang="zh-CN" altLang="en-US"/>
              <a:t>13.4.5 对二进制文件的操作</a:t>
            </a:r>
          </a:p>
        </p:txBody>
      </p:sp>
      <p:sp>
        <p:nvSpPr>
          <p:cNvPr id="823301" name="Rectangle 5"/>
          <p:cNvSpPr>
            <a:spLocks noGrp="1" noChangeArrowheads="1"/>
          </p:cNvSpPr>
          <p:nvPr>
            <p:ph type="body" idx="1"/>
          </p:nvPr>
        </p:nvSpPr>
        <p:spPr>
          <a:xfrm>
            <a:off x="1542272" y="1486043"/>
            <a:ext cx="6114900" cy="3829215"/>
          </a:xfrm>
        </p:spPr>
        <p:txBody>
          <a:bodyPr/>
          <a:lstStyle/>
          <a:p>
            <a:pPr eaLnBrk="1" hangingPunct="1"/>
            <a:r>
              <a:rPr lang="zh-CN" altLang="en-US" sz="2222">
                <a:solidFill>
                  <a:srgbClr val="CC3300"/>
                </a:solidFill>
                <a:ea typeface="黑体" pitchFamily="49" charset="-122"/>
              </a:rPr>
              <a:t>内存数据的映像文件</a:t>
            </a:r>
            <a:r>
              <a:rPr lang="zh-CN" altLang="en-US" sz="2222"/>
              <a:t>、</a:t>
            </a:r>
            <a:r>
              <a:rPr lang="zh-CN" altLang="en-US" sz="2222">
                <a:solidFill>
                  <a:srgbClr val="CC3300"/>
                </a:solidFill>
                <a:ea typeface="黑体" pitchFamily="49" charset="-122"/>
              </a:rPr>
              <a:t>字节文件</a:t>
            </a:r>
            <a:r>
              <a:rPr lang="zh-CN" altLang="en-US" sz="2222"/>
              <a:t>。</a:t>
            </a:r>
          </a:p>
          <a:p>
            <a:pPr eaLnBrk="1" hangingPunct="1"/>
            <a:r>
              <a:rPr lang="en-US" altLang="zh-CN" sz="3492">
                <a:solidFill>
                  <a:srgbClr val="FF0000"/>
                </a:solidFill>
              </a:rPr>
              <a:t>ios::binary</a:t>
            </a:r>
            <a:r>
              <a:rPr lang="zh-CN" altLang="en-US" sz="2222"/>
              <a:t>：以二进制形式传送和存储。</a:t>
            </a:r>
          </a:p>
          <a:p>
            <a:pPr eaLnBrk="1" hangingPunct="1"/>
            <a:r>
              <a:rPr lang="zh-CN" altLang="en-US" sz="2222"/>
              <a:t>除了作为</a:t>
            </a:r>
            <a:r>
              <a:rPr lang="zh-CN" altLang="en-US" sz="2222">
                <a:solidFill>
                  <a:srgbClr val="006600"/>
                </a:solidFill>
                <a:ea typeface="黑体" pitchFamily="49" charset="-122"/>
              </a:rPr>
              <a:t>输入文件</a:t>
            </a:r>
            <a:r>
              <a:rPr lang="zh-CN" altLang="en-US" sz="2222"/>
              <a:t>或</a:t>
            </a:r>
            <a:r>
              <a:rPr lang="zh-CN" altLang="en-US" sz="2222">
                <a:solidFill>
                  <a:srgbClr val="006600"/>
                </a:solidFill>
                <a:ea typeface="黑体" pitchFamily="49" charset="-122"/>
              </a:rPr>
              <a:t>输出文件</a:t>
            </a:r>
            <a:r>
              <a:rPr lang="zh-CN" altLang="en-US" sz="2222"/>
              <a:t>外，还可是</a:t>
            </a:r>
            <a:r>
              <a:rPr lang="zh-CN" altLang="en-US" sz="2222">
                <a:solidFill>
                  <a:srgbClr val="FF0000"/>
                </a:solidFill>
                <a:ea typeface="黑体" pitchFamily="49" charset="-122"/>
              </a:rPr>
              <a:t>既能输入又能输出的文件</a:t>
            </a:r>
            <a:r>
              <a:rPr lang="zh-CN" altLang="en-US" sz="2222"/>
              <a:t>。</a:t>
            </a:r>
          </a:p>
        </p:txBody>
      </p:sp>
    </p:spTree>
    <p:extLst>
      <p:ext uri="{BB962C8B-B14F-4D97-AF65-F5344CB8AC3E}">
        <p14:creationId xmlns:p14="http://schemas.microsoft.com/office/powerpoint/2010/main" val="3049281690"/>
      </p:ext>
    </p:extLst>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7969" name="灯片编号占位符 3"/>
          <p:cNvSpPr>
            <a:spLocks noGrp="1"/>
          </p:cNvSpPr>
          <p:nvPr>
            <p:ph type="sldNum" sz="quarter" idx="10"/>
          </p:nvPr>
        </p:nvSpPr>
        <p:spPr bwMode="auto">
          <a:xfrm>
            <a:off x="9120300" y="17463"/>
            <a:ext cx="2400190" cy="431800"/>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6402" tIns="43201" rIns="86402" bIns="43201" numCol="1" anchor="t" anchorCtr="0" compatLnSpc="1">
            <a:prstTxWarp prst="textNoShape">
              <a:avLst/>
            </a:prstTxWarp>
          </a:bodyPr>
          <a:lstStyle>
            <a:defPPr>
              <a:defRPr lang="en-US"/>
            </a:defPPr>
            <a:lvl1pPr algn="r" rtl="0" fontAlgn="base">
              <a:spcBef>
                <a:spcPct val="0"/>
              </a:spcBef>
              <a:spcAft>
                <a:spcPct val="0"/>
              </a:spcAft>
              <a:defRPr kumimoji="1" sz="1100" i="1" kern="1200">
                <a:solidFill>
                  <a:schemeClr val="bg1"/>
                </a:solidFill>
                <a:latin typeface="Times New Roman" pitchFamily="18" charset="0"/>
                <a:ea typeface="宋体" pitchFamily="2" charset="-122"/>
                <a:cs typeface="+mn-cs"/>
              </a:defRPr>
            </a:lvl1pPr>
            <a:lvl2pPr marL="457200" algn="l" rtl="0" fontAlgn="base">
              <a:spcBef>
                <a:spcPct val="0"/>
              </a:spcBef>
              <a:spcAft>
                <a:spcPct val="0"/>
              </a:spcAft>
              <a:defRPr sz="23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3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3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300" kern="1200">
                <a:solidFill>
                  <a:schemeClr val="tx1"/>
                </a:solidFill>
                <a:latin typeface="Times New Roman" pitchFamily="18" charset="0"/>
                <a:ea typeface="宋体" pitchFamily="2" charset="-122"/>
                <a:cs typeface="+mn-cs"/>
              </a:defRPr>
            </a:lvl5pPr>
            <a:lvl6pPr marL="2286000" algn="l" defTabSz="914400" rtl="0" eaLnBrk="1" latinLnBrk="0" hangingPunct="1">
              <a:defRPr sz="2300" kern="1200">
                <a:solidFill>
                  <a:schemeClr val="tx1"/>
                </a:solidFill>
                <a:latin typeface="Times New Roman" pitchFamily="18" charset="0"/>
                <a:ea typeface="宋体" pitchFamily="2" charset="-122"/>
                <a:cs typeface="+mn-cs"/>
              </a:defRPr>
            </a:lvl6pPr>
            <a:lvl7pPr marL="2743200" algn="l" defTabSz="914400" rtl="0" eaLnBrk="1" latinLnBrk="0" hangingPunct="1">
              <a:defRPr sz="2300" kern="1200">
                <a:solidFill>
                  <a:schemeClr val="tx1"/>
                </a:solidFill>
                <a:latin typeface="Times New Roman" pitchFamily="18" charset="0"/>
                <a:ea typeface="宋体" pitchFamily="2" charset="-122"/>
                <a:cs typeface="+mn-cs"/>
              </a:defRPr>
            </a:lvl7pPr>
            <a:lvl8pPr marL="3200400" algn="l" defTabSz="914400" rtl="0" eaLnBrk="1" latinLnBrk="0" hangingPunct="1">
              <a:defRPr sz="2300" kern="1200">
                <a:solidFill>
                  <a:schemeClr val="tx1"/>
                </a:solidFill>
                <a:latin typeface="Times New Roman" pitchFamily="18" charset="0"/>
                <a:ea typeface="宋体" pitchFamily="2" charset="-122"/>
                <a:cs typeface="+mn-cs"/>
              </a:defRPr>
            </a:lvl8pPr>
            <a:lvl9pPr marL="3657600" algn="l" defTabSz="914400" rtl="0" eaLnBrk="1" latinLnBrk="0" hangingPunct="1">
              <a:defRPr sz="2300" kern="1200">
                <a:solidFill>
                  <a:schemeClr val="tx1"/>
                </a:solidFill>
                <a:latin typeface="Times New Roman" pitchFamily="18" charset="0"/>
                <a:ea typeface="宋体" pitchFamily="2" charset="-122"/>
                <a:cs typeface="+mn-cs"/>
              </a:defRPr>
            </a:lvl9pPr>
          </a:lstStyle>
          <a:p>
            <a:fld id="{E9594E6D-784E-442F-A3E3-F1A365275FB3}" type="slidenum">
              <a:rPr lang="zh-CN" altLang="en-US" smtClean="0"/>
              <a:pPr/>
              <a:t>354</a:t>
            </a:fld>
            <a:endParaRPr lang="en-US" altLang="zh-CN" sz="873">
              <a:solidFill>
                <a:schemeClr val="bg1"/>
              </a:solidFill>
            </a:endParaRPr>
          </a:p>
        </p:txBody>
      </p:sp>
      <p:sp>
        <p:nvSpPr>
          <p:cNvPr id="802821" name="Rectangle 5"/>
          <p:cNvSpPr>
            <a:spLocks noGrp="1" noChangeArrowheads="1"/>
          </p:cNvSpPr>
          <p:nvPr>
            <p:ph type="body" idx="1"/>
          </p:nvPr>
        </p:nvSpPr>
        <p:spPr>
          <a:xfrm>
            <a:off x="1567471" y="1486043"/>
            <a:ext cx="6147661" cy="3829215"/>
          </a:xfrm>
        </p:spPr>
        <p:txBody>
          <a:bodyPr/>
          <a:lstStyle/>
          <a:p>
            <a:pPr eaLnBrk="1" hangingPunct="1"/>
            <a:r>
              <a:rPr lang="zh-CN" altLang="en-US" sz="2222">
                <a:solidFill>
                  <a:srgbClr val="CC3300"/>
                </a:solidFill>
                <a:ea typeface="黑体" pitchFamily="49" charset="-122"/>
              </a:rPr>
              <a:t>1. 用成员函数</a:t>
            </a:r>
            <a:r>
              <a:rPr lang="en-US" altLang="zh-CN" sz="2222">
                <a:solidFill>
                  <a:srgbClr val="CC3300"/>
                </a:solidFill>
                <a:ea typeface="黑体" pitchFamily="49" charset="-122"/>
              </a:rPr>
              <a:t>read</a:t>
            </a:r>
            <a:r>
              <a:rPr lang="zh-CN" altLang="en-US" sz="2222">
                <a:solidFill>
                  <a:srgbClr val="CC3300"/>
                </a:solidFill>
                <a:ea typeface="黑体" pitchFamily="49" charset="-122"/>
              </a:rPr>
              <a:t>和</a:t>
            </a:r>
            <a:r>
              <a:rPr lang="en-US" altLang="zh-CN" sz="2222">
                <a:solidFill>
                  <a:srgbClr val="CC3300"/>
                </a:solidFill>
                <a:ea typeface="黑体" pitchFamily="49" charset="-122"/>
              </a:rPr>
              <a:t>write</a:t>
            </a:r>
            <a:r>
              <a:rPr lang="zh-CN" altLang="en-US" sz="2222">
                <a:solidFill>
                  <a:srgbClr val="CC3300"/>
                </a:solidFill>
                <a:ea typeface="黑体" pitchFamily="49" charset="-122"/>
              </a:rPr>
              <a:t>读写</a:t>
            </a:r>
          </a:p>
          <a:p>
            <a:pPr lvl="1" eaLnBrk="1" hangingPunct="1">
              <a:buFont typeface="Wingdings" pitchFamily="2" charset="2"/>
              <a:buNone/>
            </a:pPr>
            <a:r>
              <a:rPr lang="en-US" altLang="zh-CN">
                <a:solidFill>
                  <a:schemeClr val="tx1"/>
                </a:solidFill>
              </a:rPr>
              <a:t>istream&amp; </a:t>
            </a:r>
            <a:r>
              <a:rPr lang="en-US" altLang="zh-CN">
                <a:solidFill>
                  <a:srgbClr val="FF0000"/>
                </a:solidFill>
              </a:rPr>
              <a:t>read</a:t>
            </a:r>
            <a:r>
              <a:rPr lang="en-US" altLang="zh-CN">
                <a:solidFill>
                  <a:schemeClr val="tx1"/>
                </a:solidFill>
              </a:rPr>
              <a:t>(char *buffer,int len);</a:t>
            </a:r>
          </a:p>
          <a:p>
            <a:pPr lvl="1" eaLnBrk="1" hangingPunct="1">
              <a:buFont typeface="Wingdings" pitchFamily="2" charset="2"/>
              <a:buNone/>
            </a:pPr>
            <a:r>
              <a:rPr lang="en-US" altLang="zh-CN">
                <a:solidFill>
                  <a:schemeClr val="tx1"/>
                </a:solidFill>
              </a:rPr>
              <a:t>ostream&amp; </a:t>
            </a:r>
            <a:r>
              <a:rPr lang="en-US" altLang="zh-CN">
                <a:solidFill>
                  <a:srgbClr val="FF0000"/>
                </a:solidFill>
              </a:rPr>
              <a:t>write</a:t>
            </a:r>
            <a:r>
              <a:rPr lang="en-US" altLang="zh-CN">
                <a:solidFill>
                  <a:schemeClr val="tx1"/>
                </a:solidFill>
              </a:rPr>
              <a:t>(</a:t>
            </a:r>
            <a:r>
              <a:rPr lang="en-US" altLang="zh-CN">
                <a:solidFill>
                  <a:srgbClr val="0000FF"/>
                </a:solidFill>
              </a:rPr>
              <a:t>const</a:t>
            </a:r>
            <a:r>
              <a:rPr lang="en-US" altLang="zh-CN">
                <a:solidFill>
                  <a:schemeClr val="tx1"/>
                </a:solidFill>
              </a:rPr>
              <a:t> char * buffer,int len);</a:t>
            </a:r>
          </a:p>
          <a:p>
            <a:pPr eaLnBrk="1" hangingPunct="1"/>
            <a:r>
              <a:rPr lang="zh-CN" altLang="en-US" sz="2222">
                <a:solidFill>
                  <a:srgbClr val="990000"/>
                </a:solidFill>
                <a:ea typeface="黑体" pitchFamily="49" charset="-122"/>
              </a:rPr>
              <a:t>字符指针</a:t>
            </a:r>
            <a:r>
              <a:rPr lang="en-US" altLang="zh-CN" sz="2222">
                <a:solidFill>
                  <a:srgbClr val="990000"/>
                </a:solidFill>
                <a:ea typeface="黑体" pitchFamily="49" charset="-122"/>
              </a:rPr>
              <a:t>buffer</a:t>
            </a:r>
            <a:r>
              <a:rPr lang="zh-CN" altLang="en-US" sz="2222"/>
              <a:t>：指向内存中一段空间。</a:t>
            </a:r>
          </a:p>
          <a:p>
            <a:pPr eaLnBrk="1" hangingPunct="1"/>
            <a:r>
              <a:rPr lang="en-US" altLang="zh-CN" sz="2222">
                <a:solidFill>
                  <a:srgbClr val="990000"/>
                </a:solidFill>
                <a:ea typeface="黑体" pitchFamily="49" charset="-122"/>
              </a:rPr>
              <a:t>len</a:t>
            </a:r>
            <a:r>
              <a:rPr lang="zh-CN" altLang="en-US" sz="2222"/>
              <a:t>：读写的字节数。</a:t>
            </a:r>
          </a:p>
          <a:p>
            <a:pPr lvl="1" eaLnBrk="1" hangingPunct="1">
              <a:buFont typeface="Wingdings" pitchFamily="2" charset="2"/>
              <a:buNone/>
            </a:pPr>
            <a:r>
              <a:rPr lang="en-US" altLang="zh-CN">
                <a:solidFill>
                  <a:schemeClr val="tx1"/>
                </a:solidFill>
              </a:rPr>
              <a:t>b. read(p2,30);</a:t>
            </a:r>
          </a:p>
          <a:p>
            <a:pPr lvl="1" eaLnBrk="1" hangingPunct="1">
              <a:buFont typeface="Wingdings" pitchFamily="2" charset="2"/>
              <a:buNone/>
            </a:pPr>
            <a:r>
              <a:rPr lang="en-US" altLang="zh-CN">
                <a:solidFill>
                  <a:schemeClr val="tx1"/>
                </a:solidFill>
              </a:rPr>
              <a:t>a. write(p1,50);</a:t>
            </a:r>
          </a:p>
        </p:txBody>
      </p:sp>
      <p:sp>
        <p:nvSpPr>
          <p:cNvPr id="1107971" name="Rectangle 6"/>
          <p:cNvSpPr>
            <a:spLocks noGrp="1" noChangeArrowheads="1"/>
          </p:cNvSpPr>
          <p:nvPr>
            <p:ph type="title"/>
          </p:nvPr>
        </p:nvSpPr>
        <p:spPr/>
        <p:txBody>
          <a:bodyPr/>
          <a:lstStyle/>
          <a:p>
            <a:pPr eaLnBrk="1" hangingPunct="1"/>
            <a:r>
              <a:rPr lang="zh-CN" altLang="en-US"/>
              <a:t>13.4.5 对二进制文件的操作</a:t>
            </a:r>
          </a:p>
        </p:txBody>
      </p:sp>
    </p:spTree>
    <p:extLst>
      <p:ext uri="{BB962C8B-B14F-4D97-AF65-F5344CB8AC3E}">
        <p14:creationId xmlns:p14="http://schemas.microsoft.com/office/powerpoint/2010/main" val="2590968764"/>
      </p:ext>
    </p:extLst>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72" name="灯片编号占位符 3"/>
          <p:cNvSpPr>
            <a:spLocks noGrp="1"/>
          </p:cNvSpPr>
          <p:nvPr>
            <p:ph type="sldNum" sz="quarter" idx="10"/>
          </p:nvPr>
        </p:nvSpPr>
        <p:spPr bwMode="auto">
          <a:xfrm>
            <a:off x="9120300" y="17463"/>
            <a:ext cx="2400190" cy="431800"/>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6402" tIns="43201" rIns="86402" bIns="43201" numCol="1" anchor="t" anchorCtr="0" compatLnSpc="1">
            <a:prstTxWarp prst="textNoShape">
              <a:avLst/>
            </a:prstTxWarp>
          </a:bodyPr>
          <a:lstStyle>
            <a:defPPr>
              <a:defRPr lang="en-US"/>
            </a:defPPr>
            <a:lvl1pPr algn="r" rtl="0" fontAlgn="base">
              <a:spcBef>
                <a:spcPct val="0"/>
              </a:spcBef>
              <a:spcAft>
                <a:spcPct val="0"/>
              </a:spcAft>
              <a:defRPr kumimoji="1" sz="1100" i="1" kern="1200">
                <a:solidFill>
                  <a:schemeClr val="bg1"/>
                </a:solidFill>
                <a:latin typeface="Times New Roman" pitchFamily="18" charset="0"/>
                <a:ea typeface="宋体" pitchFamily="2" charset="-122"/>
                <a:cs typeface="+mn-cs"/>
              </a:defRPr>
            </a:lvl1pPr>
            <a:lvl2pPr marL="457200" algn="l" rtl="0" fontAlgn="base">
              <a:spcBef>
                <a:spcPct val="0"/>
              </a:spcBef>
              <a:spcAft>
                <a:spcPct val="0"/>
              </a:spcAft>
              <a:defRPr sz="23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3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3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300" kern="1200">
                <a:solidFill>
                  <a:schemeClr val="tx1"/>
                </a:solidFill>
                <a:latin typeface="Times New Roman" pitchFamily="18" charset="0"/>
                <a:ea typeface="宋体" pitchFamily="2" charset="-122"/>
                <a:cs typeface="+mn-cs"/>
              </a:defRPr>
            </a:lvl5pPr>
            <a:lvl6pPr marL="2286000" algn="l" defTabSz="914400" rtl="0" eaLnBrk="1" latinLnBrk="0" hangingPunct="1">
              <a:defRPr sz="2300" kern="1200">
                <a:solidFill>
                  <a:schemeClr val="tx1"/>
                </a:solidFill>
                <a:latin typeface="Times New Roman" pitchFamily="18" charset="0"/>
                <a:ea typeface="宋体" pitchFamily="2" charset="-122"/>
                <a:cs typeface="+mn-cs"/>
              </a:defRPr>
            </a:lvl6pPr>
            <a:lvl7pPr marL="2743200" algn="l" defTabSz="914400" rtl="0" eaLnBrk="1" latinLnBrk="0" hangingPunct="1">
              <a:defRPr sz="2300" kern="1200">
                <a:solidFill>
                  <a:schemeClr val="tx1"/>
                </a:solidFill>
                <a:latin typeface="Times New Roman" pitchFamily="18" charset="0"/>
                <a:ea typeface="宋体" pitchFamily="2" charset="-122"/>
                <a:cs typeface="+mn-cs"/>
              </a:defRPr>
            </a:lvl7pPr>
            <a:lvl8pPr marL="3200400" algn="l" defTabSz="914400" rtl="0" eaLnBrk="1" latinLnBrk="0" hangingPunct="1">
              <a:defRPr sz="2300" kern="1200">
                <a:solidFill>
                  <a:schemeClr val="tx1"/>
                </a:solidFill>
                <a:latin typeface="Times New Roman" pitchFamily="18" charset="0"/>
                <a:ea typeface="宋体" pitchFamily="2" charset="-122"/>
                <a:cs typeface="+mn-cs"/>
              </a:defRPr>
            </a:lvl8pPr>
            <a:lvl9pPr marL="3657600" algn="l" defTabSz="914400" rtl="0" eaLnBrk="1" latinLnBrk="0" hangingPunct="1">
              <a:defRPr sz="2300" kern="1200">
                <a:solidFill>
                  <a:schemeClr val="tx1"/>
                </a:solidFill>
                <a:latin typeface="Times New Roman" pitchFamily="18" charset="0"/>
                <a:ea typeface="宋体" pitchFamily="2" charset="-122"/>
                <a:cs typeface="+mn-cs"/>
              </a:defRPr>
            </a:lvl9pPr>
          </a:lstStyle>
          <a:p>
            <a:fld id="{E9594E6D-784E-442F-A3E3-F1A365275FB3}" type="slidenum">
              <a:rPr lang="zh-CN" altLang="en-US" smtClean="0"/>
              <a:pPr/>
              <a:t>355</a:t>
            </a:fld>
            <a:endParaRPr lang="en-US" altLang="zh-CN" sz="873">
              <a:solidFill>
                <a:schemeClr val="bg1"/>
              </a:solidFill>
            </a:endParaRPr>
          </a:p>
        </p:txBody>
      </p:sp>
      <p:sp>
        <p:nvSpPr>
          <p:cNvPr id="804873" name="Rectangle 4"/>
          <p:cNvSpPr>
            <a:spLocks noGrp="1" noChangeArrowheads="1"/>
          </p:cNvSpPr>
          <p:nvPr>
            <p:ph type="title"/>
          </p:nvPr>
        </p:nvSpPr>
        <p:spPr>
          <a:xfrm>
            <a:off x="1370909" y="971382"/>
            <a:ext cx="6010318" cy="457389"/>
          </a:xfrm>
        </p:spPr>
        <p:txBody>
          <a:bodyPr/>
          <a:lstStyle/>
          <a:p>
            <a:pPr eaLnBrk="1" hangingPunct="1"/>
            <a:r>
              <a:rPr lang="zh-CN" altLang="en-US" dirty="0"/>
              <a:t>例13.14 以二进制形式存入磁盘文件</a:t>
            </a:r>
          </a:p>
        </p:txBody>
      </p:sp>
      <p:sp>
        <p:nvSpPr>
          <p:cNvPr id="804869" name="Rectangle 5"/>
          <p:cNvSpPr>
            <a:spLocks noGrp="1" noChangeArrowheads="1"/>
          </p:cNvSpPr>
          <p:nvPr>
            <p:ph type="body" idx="1"/>
          </p:nvPr>
        </p:nvSpPr>
        <p:spPr>
          <a:xfrm>
            <a:off x="1567473" y="1486044"/>
            <a:ext cx="6205622" cy="3943878"/>
          </a:xfrm>
          <a:ln w="38100" cap="flat" cmpd="dbl" algn="ctr">
            <a:solidFill>
              <a:srgbClr val="660033"/>
            </a:solidFill>
            <a:miter lim="800000"/>
          </a:ln>
        </p:spPr>
        <p:txBody>
          <a:bodyPr vert="horz" wrap="square" lIns="51436" tIns="62099" rIns="51436" bIns="25718" numCol="1" anchor="t" anchorCtr="0" compatLnSpc="1">
            <a:prstTxWarp prst="textNoShape">
              <a:avLst/>
            </a:prstTxWarp>
          </a:bodyPr>
          <a:lstStyle/>
          <a:p>
            <a:pPr eaLnBrk="1" hangingPunct="1">
              <a:lnSpc>
                <a:spcPct val="100000"/>
              </a:lnSpc>
              <a:spcBef>
                <a:spcPct val="5000"/>
              </a:spcBef>
              <a:buFont typeface="Wingdings" pitchFamily="2" charset="2"/>
              <a:buNone/>
            </a:pPr>
            <a:r>
              <a:rPr lang="en-US" altLang="zh-CN" sz="1905"/>
              <a:t>struct </a:t>
            </a:r>
            <a:r>
              <a:rPr lang="en-US" altLang="zh-CN" sz="1905">
                <a:solidFill>
                  <a:schemeClr val="accent2"/>
                </a:solidFill>
              </a:rPr>
              <a:t>student</a:t>
            </a:r>
          </a:p>
          <a:p>
            <a:pPr eaLnBrk="1" hangingPunct="1">
              <a:lnSpc>
                <a:spcPct val="100000"/>
              </a:lnSpc>
              <a:spcBef>
                <a:spcPct val="5000"/>
              </a:spcBef>
              <a:buFont typeface="Wingdings" pitchFamily="2" charset="2"/>
              <a:buNone/>
            </a:pPr>
            <a:r>
              <a:rPr lang="en-US" altLang="zh-CN" sz="1905"/>
              <a:t>{char name[20];   int num;  int age;  char sex; };</a:t>
            </a:r>
          </a:p>
          <a:p>
            <a:pPr eaLnBrk="1" hangingPunct="1">
              <a:lnSpc>
                <a:spcPct val="100000"/>
              </a:lnSpc>
              <a:spcBef>
                <a:spcPct val="5000"/>
              </a:spcBef>
              <a:buFont typeface="Wingdings" pitchFamily="2" charset="2"/>
              <a:buNone/>
            </a:pPr>
            <a:r>
              <a:rPr lang="en-US" altLang="zh-CN" sz="1905"/>
              <a:t>void main( )</a:t>
            </a:r>
          </a:p>
          <a:p>
            <a:pPr eaLnBrk="1" hangingPunct="1">
              <a:lnSpc>
                <a:spcPct val="100000"/>
              </a:lnSpc>
              <a:spcBef>
                <a:spcPct val="5000"/>
              </a:spcBef>
              <a:buFont typeface="Wingdings" pitchFamily="2" charset="2"/>
              <a:buNone/>
            </a:pPr>
            <a:r>
              <a:rPr lang="en-US" altLang="zh-CN" sz="1587"/>
              <a:t>{student stud[3]={"Li",1001,18,'f',"Fun",1002,19,'m',"Wang",1004,17,'f'}; </a:t>
            </a:r>
          </a:p>
          <a:p>
            <a:pPr eaLnBrk="1" hangingPunct="1">
              <a:lnSpc>
                <a:spcPct val="100000"/>
              </a:lnSpc>
              <a:spcBef>
                <a:spcPct val="5000"/>
              </a:spcBef>
              <a:buFont typeface="Wingdings" pitchFamily="2" charset="2"/>
              <a:buNone/>
            </a:pPr>
            <a:r>
              <a:rPr lang="en-US" altLang="zh-CN" sz="2222">
                <a:solidFill>
                  <a:srgbClr val="FF0000"/>
                </a:solidFill>
              </a:rPr>
              <a:t> ofstream outfile("stud.dat",</a:t>
            </a:r>
            <a:r>
              <a:rPr lang="en-US" altLang="zh-CN" sz="2222" u="sng">
                <a:solidFill>
                  <a:srgbClr val="FF0000"/>
                </a:solidFill>
              </a:rPr>
              <a:t>ios::binary</a:t>
            </a:r>
            <a:r>
              <a:rPr lang="en-US" altLang="zh-CN" sz="2222">
                <a:solidFill>
                  <a:srgbClr val="FF0000"/>
                </a:solidFill>
              </a:rPr>
              <a:t>);</a:t>
            </a:r>
          </a:p>
          <a:p>
            <a:pPr eaLnBrk="1" hangingPunct="1">
              <a:lnSpc>
                <a:spcPct val="100000"/>
              </a:lnSpc>
              <a:spcBef>
                <a:spcPct val="5000"/>
              </a:spcBef>
              <a:buFont typeface="Wingdings" pitchFamily="2" charset="2"/>
              <a:buNone/>
            </a:pPr>
            <a:r>
              <a:rPr lang="en-US" altLang="zh-CN" sz="1905"/>
              <a:t> if(!outfile)</a:t>
            </a:r>
          </a:p>
          <a:p>
            <a:pPr eaLnBrk="1" hangingPunct="1">
              <a:lnSpc>
                <a:spcPct val="100000"/>
              </a:lnSpc>
              <a:spcBef>
                <a:spcPct val="5000"/>
              </a:spcBef>
              <a:buFont typeface="Wingdings" pitchFamily="2" charset="2"/>
              <a:buNone/>
            </a:pPr>
            <a:r>
              <a:rPr lang="en-US" altLang="zh-CN" sz="1905"/>
              <a:t> {cerr&lt;&lt;"open error!"&lt;&lt;endl;    </a:t>
            </a:r>
            <a:r>
              <a:rPr lang="en-US" altLang="zh-CN" sz="1905">
                <a:solidFill>
                  <a:srgbClr val="6600CC"/>
                </a:solidFill>
              </a:rPr>
              <a:t>abort( );</a:t>
            </a:r>
            <a:r>
              <a:rPr lang="en-US" altLang="zh-CN" sz="1905"/>
              <a:t> </a:t>
            </a:r>
            <a:r>
              <a:rPr lang="zh-CN" altLang="en-US" sz="1905"/>
              <a:t>}</a:t>
            </a:r>
          </a:p>
          <a:p>
            <a:pPr eaLnBrk="1" hangingPunct="1">
              <a:lnSpc>
                <a:spcPct val="100000"/>
              </a:lnSpc>
              <a:spcBef>
                <a:spcPct val="5000"/>
              </a:spcBef>
              <a:buFont typeface="Wingdings" pitchFamily="2" charset="2"/>
              <a:buNone/>
            </a:pPr>
            <a:r>
              <a:rPr lang="en-US" altLang="zh-CN" sz="1905"/>
              <a:t> for(int i=0;i&lt;3;i++)</a:t>
            </a:r>
          </a:p>
          <a:p>
            <a:pPr eaLnBrk="1" hangingPunct="1">
              <a:lnSpc>
                <a:spcPct val="100000"/>
              </a:lnSpc>
              <a:spcBef>
                <a:spcPct val="5000"/>
              </a:spcBef>
              <a:buFont typeface="Wingdings" pitchFamily="2" charset="2"/>
              <a:buNone/>
            </a:pPr>
            <a:r>
              <a:rPr lang="en-US" altLang="zh-CN" sz="1905"/>
              <a:t>    </a:t>
            </a:r>
            <a:r>
              <a:rPr lang="en-US" altLang="zh-CN" sz="2222"/>
              <a:t>outfile.write((</a:t>
            </a:r>
            <a:r>
              <a:rPr lang="en-US" altLang="zh-CN" sz="2222">
                <a:solidFill>
                  <a:srgbClr val="FF0000"/>
                </a:solidFill>
              </a:rPr>
              <a:t>char*</a:t>
            </a:r>
            <a:r>
              <a:rPr lang="en-US" altLang="zh-CN" sz="2222">
                <a:solidFill>
                  <a:srgbClr val="CC3300"/>
                </a:solidFill>
              </a:rPr>
              <a:t>)&amp;stud[i]</a:t>
            </a:r>
            <a:r>
              <a:rPr lang="en-US" altLang="zh-CN" sz="2222"/>
              <a:t>, </a:t>
            </a:r>
            <a:r>
              <a:rPr lang="en-US" altLang="zh-CN" sz="2222">
                <a:solidFill>
                  <a:srgbClr val="0000FF"/>
                </a:solidFill>
              </a:rPr>
              <a:t>sizeof(stud[i])</a:t>
            </a:r>
            <a:r>
              <a:rPr lang="en-US" altLang="zh-CN" sz="2222"/>
              <a:t>);</a:t>
            </a:r>
          </a:p>
          <a:p>
            <a:pPr eaLnBrk="1" hangingPunct="1">
              <a:lnSpc>
                <a:spcPct val="100000"/>
              </a:lnSpc>
              <a:spcBef>
                <a:spcPct val="5000"/>
              </a:spcBef>
              <a:buFont typeface="Wingdings" pitchFamily="2" charset="2"/>
              <a:buNone/>
            </a:pPr>
            <a:r>
              <a:rPr lang="en-US" altLang="zh-CN">
                <a:solidFill>
                  <a:schemeClr val="tx1"/>
                </a:solidFill>
              </a:rPr>
              <a:t> </a:t>
            </a:r>
            <a:r>
              <a:rPr lang="en-US" altLang="zh-CN">
                <a:solidFill>
                  <a:srgbClr val="FF0000"/>
                </a:solidFill>
              </a:rPr>
              <a:t>outfile.close( );</a:t>
            </a:r>
          </a:p>
          <a:p>
            <a:pPr eaLnBrk="1" hangingPunct="1">
              <a:lnSpc>
                <a:spcPct val="100000"/>
              </a:lnSpc>
              <a:spcBef>
                <a:spcPct val="5000"/>
              </a:spcBef>
              <a:buFont typeface="Wingdings" pitchFamily="2" charset="2"/>
              <a:buNone/>
            </a:pPr>
            <a:r>
              <a:rPr lang="en-US" altLang="zh-CN" sz="1905"/>
              <a:t>}</a:t>
            </a:r>
            <a:endParaRPr lang="zh-CN" altLang="en-US" sz="1905"/>
          </a:p>
        </p:txBody>
      </p:sp>
      <p:sp>
        <p:nvSpPr>
          <p:cNvPr id="804870" name="Rectangle 6"/>
          <p:cNvSpPr>
            <a:spLocks noChangeArrowheads="1"/>
          </p:cNvSpPr>
          <p:nvPr/>
        </p:nvSpPr>
        <p:spPr bwMode="auto">
          <a:xfrm>
            <a:off x="1543530" y="4001052"/>
            <a:ext cx="6229563" cy="628752"/>
          </a:xfrm>
          <a:prstGeom prst="rect">
            <a:avLst/>
          </a:prstGeom>
          <a:solidFill>
            <a:srgbClr val="CCFF33"/>
          </a:solidFill>
          <a:ln w="38100" cmpd="dbl" algn="ctr">
            <a:solidFill>
              <a:srgbClr val="990000"/>
            </a:solidFill>
            <a:miter lim="800000"/>
          </a:ln>
        </p:spPr>
        <p:txBody>
          <a:bodyPr lIns="68579" tIns="62099" rIns="68579" bIns="34289"/>
          <a:lstStyle/>
          <a:p>
            <a:pPr marL="257033" indent="-257033" defTabSz="685423">
              <a:spcBef>
                <a:spcPct val="5000"/>
              </a:spcBef>
            </a:pPr>
            <a:r>
              <a:rPr kumimoji="1" lang="en-US" altLang="zh-CN" sz="2540" b="1">
                <a:solidFill>
                  <a:srgbClr val="FF0000"/>
                </a:solidFill>
                <a:ea typeface="仿宋_GB2312" pitchFamily="49" charset="-122"/>
              </a:rPr>
              <a:t>outfile.write((char*)&amp;stud[0],sizeof(stud));</a:t>
            </a:r>
            <a:endParaRPr kumimoji="1" lang="zh-CN" altLang="en-US" sz="2540" b="1">
              <a:solidFill>
                <a:srgbClr val="FF0000"/>
              </a:solidFill>
              <a:ea typeface="仿宋_GB2312" pitchFamily="49" charset="-122"/>
            </a:endParaRPr>
          </a:p>
        </p:txBody>
      </p:sp>
    </p:spTree>
    <p:extLst>
      <p:ext uri="{BB962C8B-B14F-4D97-AF65-F5344CB8AC3E}">
        <p14:creationId xmlns:p14="http://schemas.microsoft.com/office/powerpoint/2010/main" val="3445345810"/>
      </p:ext>
    </p:extLst>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7" name="灯片编号占位符 3"/>
          <p:cNvSpPr>
            <a:spLocks noGrp="1"/>
          </p:cNvSpPr>
          <p:nvPr>
            <p:ph type="sldNum" sz="quarter" idx="10"/>
          </p:nvPr>
        </p:nvSpPr>
        <p:spPr bwMode="auto">
          <a:xfrm>
            <a:off x="9120300" y="17463"/>
            <a:ext cx="2400190" cy="431800"/>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6402" tIns="43201" rIns="86402" bIns="43201" numCol="1" anchor="t" anchorCtr="0" compatLnSpc="1">
            <a:prstTxWarp prst="textNoShape">
              <a:avLst/>
            </a:prstTxWarp>
          </a:bodyPr>
          <a:lstStyle>
            <a:defPPr>
              <a:defRPr lang="en-US"/>
            </a:defPPr>
            <a:lvl1pPr algn="r" rtl="0" fontAlgn="base">
              <a:spcBef>
                <a:spcPct val="0"/>
              </a:spcBef>
              <a:spcAft>
                <a:spcPct val="0"/>
              </a:spcAft>
              <a:defRPr kumimoji="1" sz="1100" i="1" kern="1200">
                <a:solidFill>
                  <a:schemeClr val="bg1"/>
                </a:solidFill>
                <a:latin typeface="Times New Roman" pitchFamily="18" charset="0"/>
                <a:ea typeface="宋体" pitchFamily="2" charset="-122"/>
                <a:cs typeface="+mn-cs"/>
              </a:defRPr>
            </a:lvl1pPr>
            <a:lvl2pPr marL="457200" algn="l" rtl="0" fontAlgn="base">
              <a:spcBef>
                <a:spcPct val="0"/>
              </a:spcBef>
              <a:spcAft>
                <a:spcPct val="0"/>
              </a:spcAft>
              <a:defRPr sz="23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3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3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300" kern="1200">
                <a:solidFill>
                  <a:schemeClr val="tx1"/>
                </a:solidFill>
                <a:latin typeface="Times New Roman" pitchFamily="18" charset="0"/>
                <a:ea typeface="宋体" pitchFamily="2" charset="-122"/>
                <a:cs typeface="+mn-cs"/>
              </a:defRPr>
            </a:lvl5pPr>
            <a:lvl6pPr marL="2286000" algn="l" defTabSz="914400" rtl="0" eaLnBrk="1" latinLnBrk="0" hangingPunct="1">
              <a:defRPr sz="2300" kern="1200">
                <a:solidFill>
                  <a:schemeClr val="tx1"/>
                </a:solidFill>
                <a:latin typeface="Times New Roman" pitchFamily="18" charset="0"/>
                <a:ea typeface="宋体" pitchFamily="2" charset="-122"/>
                <a:cs typeface="+mn-cs"/>
              </a:defRPr>
            </a:lvl6pPr>
            <a:lvl7pPr marL="2743200" algn="l" defTabSz="914400" rtl="0" eaLnBrk="1" latinLnBrk="0" hangingPunct="1">
              <a:defRPr sz="2300" kern="1200">
                <a:solidFill>
                  <a:schemeClr val="tx1"/>
                </a:solidFill>
                <a:latin typeface="Times New Roman" pitchFamily="18" charset="0"/>
                <a:ea typeface="宋体" pitchFamily="2" charset="-122"/>
                <a:cs typeface="+mn-cs"/>
              </a:defRPr>
            </a:lvl7pPr>
            <a:lvl8pPr marL="3200400" algn="l" defTabSz="914400" rtl="0" eaLnBrk="1" latinLnBrk="0" hangingPunct="1">
              <a:defRPr sz="2300" kern="1200">
                <a:solidFill>
                  <a:schemeClr val="tx1"/>
                </a:solidFill>
                <a:latin typeface="Times New Roman" pitchFamily="18" charset="0"/>
                <a:ea typeface="宋体" pitchFamily="2" charset="-122"/>
                <a:cs typeface="+mn-cs"/>
              </a:defRPr>
            </a:lvl8pPr>
            <a:lvl9pPr marL="3657600" algn="l" defTabSz="914400" rtl="0" eaLnBrk="1" latinLnBrk="0" hangingPunct="1">
              <a:defRPr sz="2300" kern="1200">
                <a:solidFill>
                  <a:schemeClr val="tx1"/>
                </a:solidFill>
                <a:latin typeface="Times New Roman" pitchFamily="18" charset="0"/>
                <a:ea typeface="宋体" pitchFamily="2" charset="-122"/>
                <a:cs typeface="+mn-cs"/>
              </a:defRPr>
            </a:lvl9pPr>
          </a:lstStyle>
          <a:p>
            <a:fld id="{E9594E6D-784E-442F-A3E3-F1A365275FB3}" type="slidenum">
              <a:rPr lang="zh-CN" altLang="en-US" smtClean="0"/>
              <a:pPr/>
              <a:t>356</a:t>
            </a:fld>
            <a:endParaRPr lang="en-US" altLang="zh-CN" sz="873">
              <a:solidFill>
                <a:schemeClr val="bg1"/>
              </a:solidFill>
            </a:endParaRPr>
          </a:p>
        </p:txBody>
      </p:sp>
      <p:sp>
        <p:nvSpPr>
          <p:cNvPr id="808968" name="Rectangle 4"/>
          <p:cNvSpPr>
            <a:spLocks noGrp="1" noChangeArrowheads="1"/>
          </p:cNvSpPr>
          <p:nvPr>
            <p:ph type="title"/>
          </p:nvPr>
        </p:nvSpPr>
        <p:spPr>
          <a:xfrm>
            <a:off x="1141686" y="892572"/>
            <a:ext cx="5804934" cy="457389"/>
          </a:xfrm>
        </p:spPr>
        <p:txBody>
          <a:bodyPr/>
          <a:lstStyle/>
          <a:p>
            <a:pPr eaLnBrk="1" hangingPunct="1"/>
            <a:r>
              <a:rPr lang="zh-CN" altLang="en-US" dirty="0"/>
              <a:t>例13.15从磁盘文件读出并显示</a:t>
            </a:r>
          </a:p>
        </p:txBody>
      </p:sp>
      <p:sp>
        <p:nvSpPr>
          <p:cNvPr id="808965" name="Rectangle 5"/>
          <p:cNvSpPr>
            <a:spLocks noGrp="1" noChangeArrowheads="1"/>
          </p:cNvSpPr>
          <p:nvPr>
            <p:ph type="body" idx="1"/>
          </p:nvPr>
        </p:nvSpPr>
        <p:spPr>
          <a:xfrm>
            <a:off x="1600232" y="1486043"/>
            <a:ext cx="5804934" cy="3829215"/>
          </a:xfrm>
          <a:ln w="38100" cap="flat" cmpd="dbl" algn="ctr">
            <a:solidFill>
              <a:srgbClr val="660033"/>
            </a:solidFill>
            <a:miter lim="800000"/>
          </a:ln>
        </p:spPr>
        <p:txBody>
          <a:bodyPr vert="horz" wrap="square" lIns="51436" tIns="62099" rIns="51436" bIns="25718" numCol="1" anchor="t" anchorCtr="0" compatLnSpc="1">
            <a:prstTxWarp prst="textNoShape">
              <a:avLst/>
            </a:prstTxWarp>
          </a:bodyPr>
          <a:lstStyle/>
          <a:p>
            <a:pPr eaLnBrk="1" hangingPunct="1">
              <a:lnSpc>
                <a:spcPct val="100000"/>
              </a:lnSpc>
              <a:spcBef>
                <a:spcPct val="5000"/>
              </a:spcBef>
              <a:buFont typeface="Wingdings" pitchFamily="2" charset="2"/>
              <a:buNone/>
            </a:pPr>
            <a:r>
              <a:rPr lang="en-US" altLang="zh-CN" sz="1905"/>
              <a:t>struct student</a:t>
            </a:r>
          </a:p>
          <a:p>
            <a:pPr eaLnBrk="1" hangingPunct="1">
              <a:lnSpc>
                <a:spcPct val="100000"/>
              </a:lnSpc>
              <a:spcBef>
                <a:spcPct val="5000"/>
              </a:spcBef>
              <a:buFont typeface="Wingdings" pitchFamily="2" charset="2"/>
              <a:buNone/>
            </a:pPr>
            <a:r>
              <a:rPr lang="en-US" altLang="zh-CN" sz="1905"/>
              <a:t>{string name; int num; int age; char sex;};</a:t>
            </a:r>
          </a:p>
          <a:p>
            <a:pPr eaLnBrk="1" hangingPunct="1">
              <a:lnSpc>
                <a:spcPct val="100000"/>
              </a:lnSpc>
              <a:spcBef>
                <a:spcPct val="5000"/>
              </a:spcBef>
              <a:buFont typeface="Wingdings" pitchFamily="2" charset="2"/>
              <a:buNone/>
            </a:pPr>
            <a:r>
              <a:rPr lang="en-US" altLang="zh-CN" sz="1905"/>
              <a:t>int main( )</a:t>
            </a:r>
          </a:p>
          <a:p>
            <a:pPr eaLnBrk="1" hangingPunct="1">
              <a:lnSpc>
                <a:spcPct val="100000"/>
              </a:lnSpc>
              <a:spcBef>
                <a:spcPct val="5000"/>
              </a:spcBef>
              <a:buFont typeface="Wingdings" pitchFamily="2" charset="2"/>
              <a:buNone/>
            </a:pPr>
            <a:r>
              <a:rPr lang="en-US" altLang="zh-CN" sz="1905"/>
              <a:t>{ student stud[3];</a:t>
            </a:r>
          </a:p>
          <a:p>
            <a:pPr eaLnBrk="1" hangingPunct="1">
              <a:lnSpc>
                <a:spcPct val="100000"/>
              </a:lnSpc>
              <a:spcBef>
                <a:spcPct val="5000"/>
              </a:spcBef>
              <a:buFont typeface="Wingdings" pitchFamily="2" charset="2"/>
              <a:buNone/>
            </a:pPr>
            <a:r>
              <a:rPr lang="en-US" altLang="zh-CN" sz="1905"/>
              <a:t>  int i;</a:t>
            </a:r>
          </a:p>
          <a:p>
            <a:pPr eaLnBrk="1" hangingPunct="1">
              <a:lnSpc>
                <a:spcPct val="100000"/>
              </a:lnSpc>
              <a:spcBef>
                <a:spcPct val="5000"/>
              </a:spcBef>
              <a:buFont typeface="Wingdings" pitchFamily="2" charset="2"/>
              <a:buNone/>
            </a:pPr>
            <a:r>
              <a:rPr lang="en-US" altLang="zh-CN" sz="1905">
                <a:solidFill>
                  <a:srgbClr val="FF0000"/>
                </a:solidFill>
              </a:rPr>
              <a:t>  </a:t>
            </a:r>
            <a:r>
              <a:rPr lang="en-US" altLang="zh-CN">
                <a:solidFill>
                  <a:srgbClr val="FF0000"/>
                </a:solidFill>
              </a:rPr>
              <a:t>ifstream infile("stud.dat",</a:t>
            </a:r>
            <a:r>
              <a:rPr lang="en-US" altLang="zh-CN" u="sng">
                <a:solidFill>
                  <a:srgbClr val="FF0000"/>
                </a:solidFill>
              </a:rPr>
              <a:t>ios::binary</a:t>
            </a:r>
            <a:r>
              <a:rPr lang="en-US" altLang="zh-CN">
                <a:solidFill>
                  <a:srgbClr val="FF0000"/>
                </a:solidFill>
              </a:rPr>
              <a:t>);</a:t>
            </a:r>
          </a:p>
          <a:p>
            <a:pPr eaLnBrk="1" hangingPunct="1">
              <a:lnSpc>
                <a:spcPct val="100000"/>
              </a:lnSpc>
              <a:spcBef>
                <a:spcPct val="5000"/>
              </a:spcBef>
              <a:buFont typeface="Wingdings" pitchFamily="2" charset="2"/>
              <a:buNone/>
            </a:pPr>
            <a:r>
              <a:rPr lang="en-US" altLang="zh-CN" sz="1905"/>
              <a:t>  if(!infile)</a:t>
            </a:r>
          </a:p>
          <a:p>
            <a:pPr eaLnBrk="1" hangingPunct="1">
              <a:lnSpc>
                <a:spcPct val="100000"/>
              </a:lnSpc>
              <a:spcBef>
                <a:spcPct val="5000"/>
              </a:spcBef>
              <a:buFont typeface="Wingdings" pitchFamily="2" charset="2"/>
              <a:buNone/>
            </a:pPr>
            <a:r>
              <a:rPr lang="en-US" altLang="zh-CN" sz="1905"/>
              <a:t>  { cerr&lt;&lt;"open error!"&lt;&lt;endl;    abort( );  }</a:t>
            </a:r>
          </a:p>
          <a:p>
            <a:pPr eaLnBrk="1" hangingPunct="1">
              <a:lnSpc>
                <a:spcPct val="100000"/>
              </a:lnSpc>
              <a:spcBef>
                <a:spcPct val="5000"/>
              </a:spcBef>
              <a:buFont typeface="Wingdings" pitchFamily="2" charset="2"/>
              <a:buNone/>
            </a:pPr>
            <a:r>
              <a:rPr lang="en-US" altLang="zh-CN" sz="1905"/>
              <a:t>  for(i=0;i&lt;3;i++)</a:t>
            </a:r>
          </a:p>
          <a:p>
            <a:pPr eaLnBrk="1" hangingPunct="1">
              <a:lnSpc>
                <a:spcPct val="100000"/>
              </a:lnSpc>
              <a:spcBef>
                <a:spcPct val="5000"/>
              </a:spcBef>
              <a:buFont typeface="Wingdings" pitchFamily="2" charset="2"/>
              <a:buNone/>
            </a:pPr>
            <a:r>
              <a:rPr lang="en-US" altLang="zh-CN" sz="1905">
                <a:solidFill>
                  <a:srgbClr val="FF0000"/>
                </a:solidFill>
              </a:rPr>
              <a:t>    </a:t>
            </a:r>
            <a:r>
              <a:rPr lang="en-US" altLang="zh-CN" sz="2222">
                <a:solidFill>
                  <a:srgbClr val="FF0000"/>
                </a:solidFill>
              </a:rPr>
              <a:t>infile.read((char*)&amp;stud[i],sizeof(stud[i]));</a:t>
            </a:r>
          </a:p>
          <a:p>
            <a:pPr eaLnBrk="1" hangingPunct="1">
              <a:lnSpc>
                <a:spcPct val="100000"/>
              </a:lnSpc>
              <a:spcBef>
                <a:spcPct val="5000"/>
              </a:spcBef>
              <a:buFont typeface="Wingdings" pitchFamily="2" charset="2"/>
              <a:buNone/>
            </a:pPr>
            <a:r>
              <a:rPr lang="en-US" altLang="zh-CN">
                <a:solidFill>
                  <a:srgbClr val="FF0000"/>
                </a:solidFill>
              </a:rPr>
              <a:t>  infile.close( );</a:t>
            </a:r>
            <a:endParaRPr lang="zh-CN" altLang="en-US">
              <a:solidFill>
                <a:srgbClr val="FF0000"/>
              </a:solidFill>
            </a:endParaRPr>
          </a:p>
        </p:txBody>
      </p:sp>
    </p:spTree>
    <p:extLst>
      <p:ext uri="{BB962C8B-B14F-4D97-AF65-F5344CB8AC3E}">
        <p14:creationId xmlns:p14="http://schemas.microsoft.com/office/powerpoint/2010/main" val="110004121"/>
      </p:ext>
    </p:extLst>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4113" name="灯片编号占位符 3"/>
          <p:cNvSpPr>
            <a:spLocks noGrp="1"/>
          </p:cNvSpPr>
          <p:nvPr>
            <p:ph type="sldNum" sz="quarter" idx="10"/>
          </p:nvPr>
        </p:nvSpPr>
        <p:spPr bwMode="auto">
          <a:xfrm>
            <a:off x="9120300" y="17463"/>
            <a:ext cx="2400190" cy="431800"/>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6402" tIns="43201" rIns="86402" bIns="43201" numCol="1" anchor="t" anchorCtr="0" compatLnSpc="1">
            <a:prstTxWarp prst="textNoShape">
              <a:avLst/>
            </a:prstTxWarp>
          </a:bodyPr>
          <a:lstStyle>
            <a:defPPr>
              <a:defRPr lang="en-US"/>
            </a:defPPr>
            <a:lvl1pPr algn="r" rtl="0" fontAlgn="base">
              <a:spcBef>
                <a:spcPct val="0"/>
              </a:spcBef>
              <a:spcAft>
                <a:spcPct val="0"/>
              </a:spcAft>
              <a:defRPr kumimoji="1" sz="1100" i="1" kern="1200">
                <a:solidFill>
                  <a:schemeClr val="bg1"/>
                </a:solidFill>
                <a:latin typeface="Times New Roman" pitchFamily="18" charset="0"/>
                <a:ea typeface="宋体" pitchFamily="2" charset="-122"/>
                <a:cs typeface="+mn-cs"/>
              </a:defRPr>
            </a:lvl1pPr>
            <a:lvl2pPr marL="457200" algn="l" rtl="0" fontAlgn="base">
              <a:spcBef>
                <a:spcPct val="0"/>
              </a:spcBef>
              <a:spcAft>
                <a:spcPct val="0"/>
              </a:spcAft>
              <a:defRPr sz="23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3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3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300" kern="1200">
                <a:solidFill>
                  <a:schemeClr val="tx1"/>
                </a:solidFill>
                <a:latin typeface="Times New Roman" pitchFamily="18" charset="0"/>
                <a:ea typeface="宋体" pitchFamily="2" charset="-122"/>
                <a:cs typeface="+mn-cs"/>
              </a:defRPr>
            </a:lvl5pPr>
            <a:lvl6pPr marL="2286000" algn="l" defTabSz="914400" rtl="0" eaLnBrk="1" latinLnBrk="0" hangingPunct="1">
              <a:defRPr sz="2300" kern="1200">
                <a:solidFill>
                  <a:schemeClr val="tx1"/>
                </a:solidFill>
                <a:latin typeface="Times New Roman" pitchFamily="18" charset="0"/>
                <a:ea typeface="宋体" pitchFamily="2" charset="-122"/>
                <a:cs typeface="+mn-cs"/>
              </a:defRPr>
            </a:lvl6pPr>
            <a:lvl7pPr marL="2743200" algn="l" defTabSz="914400" rtl="0" eaLnBrk="1" latinLnBrk="0" hangingPunct="1">
              <a:defRPr sz="2300" kern="1200">
                <a:solidFill>
                  <a:schemeClr val="tx1"/>
                </a:solidFill>
                <a:latin typeface="Times New Roman" pitchFamily="18" charset="0"/>
                <a:ea typeface="宋体" pitchFamily="2" charset="-122"/>
                <a:cs typeface="+mn-cs"/>
              </a:defRPr>
            </a:lvl7pPr>
            <a:lvl8pPr marL="3200400" algn="l" defTabSz="914400" rtl="0" eaLnBrk="1" latinLnBrk="0" hangingPunct="1">
              <a:defRPr sz="2300" kern="1200">
                <a:solidFill>
                  <a:schemeClr val="tx1"/>
                </a:solidFill>
                <a:latin typeface="Times New Roman" pitchFamily="18" charset="0"/>
                <a:ea typeface="宋体" pitchFamily="2" charset="-122"/>
                <a:cs typeface="+mn-cs"/>
              </a:defRPr>
            </a:lvl8pPr>
            <a:lvl9pPr marL="3657600" algn="l" defTabSz="914400" rtl="0" eaLnBrk="1" latinLnBrk="0" hangingPunct="1">
              <a:defRPr sz="2300" kern="1200">
                <a:solidFill>
                  <a:schemeClr val="tx1"/>
                </a:solidFill>
                <a:latin typeface="Times New Roman" pitchFamily="18" charset="0"/>
                <a:ea typeface="宋体" pitchFamily="2" charset="-122"/>
                <a:cs typeface="+mn-cs"/>
              </a:defRPr>
            </a:lvl9pPr>
          </a:lstStyle>
          <a:p>
            <a:fld id="{E9594E6D-784E-442F-A3E3-F1A365275FB3}" type="slidenum">
              <a:rPr lang="zh-CN" altLang="en-US" smtClean="0"/>
              <a:pPr/>
              <a:t>357</a:t>
            </a:fld>
            <a:endParaRPr lang="en-US" altLang="zh-CN" sz="873">
              <a:solidFill>
                <a:schemeClr val="bg1"/>
              </a:solidFill>
            </a:endParaRPr>
          </a:p>
        </p:txBody>
      </p:sp>
      <p:sp>
        <p:nvSpPr>
          <p:cNvPr id="1114114" name="Rectangle 5"/>
          <p:cNvSpPr>
            <a:spLocks noGrp="1" noChangeArrowheads="1"/>
          </p:cNvSpPr>
          <p:nvPr>
            <p:ph type="body" idx="1"/>
          </p:nvPr>
        </p:nvSpPr>
        <p:spPr>
          <a:xfrm>
            <a:off x="1714894" y="1371380"/>
            <a:ext cx="5429447" cy="2228984"/>
          </a:xfrm>
          <a:ln w="38100" cap="flat" cmpd="dbl" algn="ctr">
            <a:solidFill>
              <a:srgbClr val="660033"/>
            </a:solidFill>
            <a:miter lim="800000"/>
          </a:ln>
        </p:spPr>
        <p:txBody>
          <a:bodyPr vert="horz" wrap="square" lIns="51436" tIns="62099" rIns="51436" bIns="25718" numCol="1" anchor="t" anchorCtr="0" compatLnSpc="1">
            <a:prstTxWarp prst="textNoShape">
              <a:avLst/>
            </a:prstTxWarp>
          </a:bodyPr>
          <a:lstStyle/>
          <a:p>
            <a:pPr eaLnBrk="1" hangingPunct="1">
              <a:lnSpc>
                <a:spcPct val="100000"/>
              </a:lnSpc>
              <a:spcBef>
                <a:spcPct val="0"/>
              </a:spcBef>
              <a:buFont typeface="Wingdings" pitchFamily="2" charset="2"/>
              <a:buNone/>
            </a:pPr>
            <a:r>
              <a:rPr lang="en-US" altLang="zh-CN" sz="1905"/>
              <a:t> for(i=0;i&lt;3;i++) {</a:t>
            </a:r>
          </a:p>
          <a:p>
            <a:pPr eaLnBrk="1" hangingPunct="1">
              <a:lnSpc>
                <a:spcPct val="100000"/>
              </a:lnSpc>
              <a:spcBef>
                <a:spcPct val="0"/>
              </a:spcBef>
              <a:buFont typeface="Wingdings" pitchFamily="2" charset="2"/>
              <a:buNone/>
            </a:pPr>
            <a:r>
              <a:rPr lang="en-US" altLang="zh-CN" sz="1905"/>
              <a:t>    cout&lt;&lt;"NO."&lt;&lt;i+1&lt;&lt;endl;</a:t>
            </a:r>
          </a:p>
          <a:p>
            <a:pPr eaLnBrk="1" hangingPunct="1">
              <a:lnSpc>
                <a:spcPct val="100000"/>
              </a:lnSpc>
              <a:spcBef>
                <a:spcPct val="0"/>
              </a:spcBef>
              <a:buFont typeface="Wingdings" pitchFamily="2" charset="2"/>
              <a:buNone/>
            </a:pPr>
            <a:r>
              <a:rPr lang="en-US" altLang="zh-CN" sz="1905"/>
              <a:t>    cout&lt;&lt;"name:"&lt;&lt;stud[i].name&lt;&lt;endl;</a:t>
            </a:r>
          </a:p>
          <a:p>
            <a:pPr eaLnBrk="1" hangingPunct="1">
              <a:lnSpc>
                <a:spcPct val="100000"/>
              </a:lnSpc>
              <a:spcBef>
                <a:spcPct val="0"/>
              </a:spcBef>
              <a:buFont typeface="Wingdings" pitchFamily="2" charset="2"/>
              <a:buNone/>
            </a:pPr>
            <a:r>
              <a:rPr lang="en-US" altLang="zh-CN" sz="1905"/>
              <a:t>    cout&lt;&lt;"num:"&lt;&lt;stud[i].num&lt;&lt;endl;;</a:t>
            </a:r>
          </a:p>
          <a:p>
            <a:pPr eaLnBrk="1" hangingPunct="1">
              <a:lnSpc>
                <a:spcPct val="100000"/>
              </a:lnSpc>
              <a:spcBef>
                <a:spcPct val="0"/>
              </a:spcBef>
              <a:buFont typeface="Wingdings" pitchFamily="2" charset="2"/>
              <a:buNone/>
            </a:pPr>
            <a:r>
              <a:rPr lang="en-US" altLang="zh-CN" sz="1905"/>
              <a:t>    cout&lt;&lt;"age:"&lt;&lt;stud[i].age&lt;&lt;endl;</a:t>
            </a:r>
          </a:p>
          <a:p>
            <a:pPr eaLnBrk="1" hangingPunct="1">
              <a:lnSpc>
                <a:spcPct val="100000"/>
              </a:lnSpc>
              <a:spcBef>
                <a:spcPct val="0"/>
              </a:spcBef>
              <a:buFont typeface="Wingdings" pitchFamily="2" charset="2"/>
              <a:buNone/>
            </a:pPr>
            <a:r>
              <a:rPr lang="en-US" altLang="zh-CN" sz="1905"/>
              <a:t>    cout&lt;&lt;"sex:"&lt;&lt;stud[i].sex&lt;&lt;endl&lt;&lt;endl; }</a:t>
            </a:r>
          </a:p>
          <a:p>
            <a:pPr eaLnBrk="1" hangingPunct="1">
              <a:lnSpc>
                <a:spcPct val="100000"/>
              </a:lnSpc>
              <a:spcBef>
                <a:spcPct val="0"/>
              </a:spcBef>
              <a:buFont typeface="Wingdings" pitchFamily="2" charset="2"/>
              <a:buNone/>
            </a:pPr>
            <a:r>
              <a:rPr lang="en-US" altLang="zh-CN" sz="1905"/>
              <a:t>}</a:t>
            </a:r>
            <a:endParaRPr lang="zh-CN" altLang="en-US" sz="1905"/>
          </a:p>
        </p:txBody>
      </p:sp>
      <p:sp>
        <p:nvSpPr>
          <p:cNvPr id="1114115" name="Rectangle 6"/>
          <p:cNvSpPr>
            <a:spLocks noGrp="1" noChangeArrowheads="1"/>
          </p:cNvSpPr>
          <p:nvPr>
            <p:ph type="title"/>
          </p:nvPr>
        </p:nvSpPr>
        <p:spPr>
          <a:xfrm>
            <a:off x="1134253" y="857074"/>
            <a:ext cx="5609769" cy="457389"/>
          </a:xfrm>
        </p:spPr>
        <p:txBody>
          <a:bodyPr/>
          <a:lstStyle/>
          <a:p>
            <a:pPr eaLnBrk="1" hangingPunct="1"/>
            <a:r>
              <a:rPr lang="zh-CN" altLang="en-US" dirty="0"/>
              <a:t>例13.15从磁盘文件读出并显示</a:t>
            </a:r>
          </a:p>
        </p:txBody>
      </p:sp>
      <p:sp>
        <p:nvSpPr>
          <p:cNvPr id="811015" name="Rectangle 7"/>
          <p:cNvSpPr>
            <a:spLocks noChangeArrowheads="1"/>
          </p:cNvSpPr>
          <p:nvPr/>
        </p:nvSpPr>
        <p:spPr bwMode="auto">
          <a:xfrm>
            <a:off x="1542272" y="3771729"/>
            <a:ext cx="1315466" cy="1534335"/>
          </a:xfrm>
          <a:prstGeom prst="rect">
            <a:avLst/>
          </a:prstGeom>
          <a:solidFill>
            <a:srgbClr val="336600"/>
          </a:solidFill>
          <a:ln w="9525">
            <a:miter lim="800000"/>
          </a:ln>
          <a:scene3d>
            <a:camera prst="legacyObliqueTopRight"/>
            <a:lightRig rig="legacyFlat3" dir="b"/>
          </a:scene3d>
          <a:sp3d extrusionH="430200" prstMaterial="legacyMatte">
            <a:bevelT w="13500" h="13500" prst="angle"/>
            <a:bevelB w="13500" h="13500" prst="angle"/>
            <a:extrusionClr>
              <a:srgbClr val="336600"/>
            </a:extrusionClr>
          </a:sp3d>
        </p:spPr>
        <p:txBody>
          <a:bodyPr lIns="67887" tIns="33943" rIns="67887" bIns="33943">
            <a:spAutoFit/>
            <a:flatTx/>
          </a:bodyPr>
          <a:lstStyle/>
          <a:p>
            <a:pPr defTabSz="680382"/>
            <a:r>
              <a:rPr kumimoji="1" lang="en-US" altLang="zh-CN" sz="1905" b="1">
                <a:solidFill>
                  <a:schemeClr val="bg1"/>
                </a:solidFill>
              </a:rPr>
              <a:t>NO.1</a:t>
            </a:r>
          </a:p>
          <a:p>
            <a:pPr defTabSz="680382"/>
            <a:r>
              <a:rPr kumimoji="1" lang="en-US" altLang="zh-CN" sz="1905" b="1">
                <a:solidFill>
                  <a:schemeClr val="bg1"/>
                </a:solidFill>
              </a:rPr>
              <a:t>name: Li</a:t>
            </a:r>
          </a:p>
          <a:p>
            <a:pPr defTabSz="680382"/>
            <a:r>
              <a:rPr kumimoji="1" lang="en-US" altLang="zh-CN" sz="1905" b="1">
                <a:solidFill>
                  <a:schemeClr val="bg1"/>
                </a:solidFill>
              </a:rPr>
              <a:t>num: 1001</a:t>
            </a:r>
          </a:p>
          <a:p>
            <a:pPr defTabSz="680382"/>
            <a:r>
              <a:rPr kumimoji="1" lang="en-US" altLang="zh-CN" sz="1905" b="1">
                <a:solidFill>
                  <a:schemeClr val="bg1"/>
                </a:solidFill>
              </a:rPr>
              <a:t>age: 18</a:t>
            </a:r>
          </a:p>
          <a:p>
            <a:pPr defTabSz="680382"/>
            <a:r>
              <a:rPr kumimoji="1" lang="en-US" altLang="zh-CN" sz="1905" b="1">
                <a:solidFill>
                  <a:schemeClr val="bg1"/>
                </a:solidFill>
              </a:rPr>
              <a:t>sex: f</a:t>
            </a:r>
          </a:p>
        </p:txBody>
      </p:sp>
      <p:sp>
        <p:nvSpPr>
          <p:cNvPr id="811016" name="Rectangle 8"/>
          <p:cNvSpPr>
            <a:spLocks noChangeArrowheads="1"/>
          </p:cNvSpPr>
          <p:nvPr/>
        </p:nvSpPr>
        <p:spPr bwMode="auto">
          <a:xfrm>
            <a:off x="5452129" y="3771729"/>
            <a:ext cx="1600232" cy="1534335"/>
          </a:xfrm>
          <a:prstGeom prst="rect">
            <a:avLst/>
          </a:prstGeom>
          <a:solidFill>
            <a:srgbClr val="336600"/>
          </a:solidFill>
          <a:ln w="9525">
            <a:miter lim="800000"/>
          </a:ln>
          <a:scene3d>
            <a:camera prst="legacyObliqueTopRight"/>
            <a:lightRig rig="legacyFlat3" dir="b"/>
          </a:scene3d>
          <a:sp3d extrusionH="430200" prstMaterial="legacyMatte">
            <a:bevelT w="13500" h="13500" prst="angle"/>
            <a:bevelB w="13500" h="13500" prst="angle"/>
            <a:extrusionClr>
              <a:srgbClr val="336600"/>
            </a:extrusionClr>
          </a:sp3d>
        </p:spPr>
        <p:txBody>
          <a:bodyPr lIns="67887" tIns="33943" rIns="67887" bIns="33943">
            <a:spAutoFit/>
            <a:flatTx/>
          </a:bodyPr>
          <a:lstStyle/>
          <a:p>
            <a:pPr defTabSz="680382"/>
            <a:r>
              <a:rPr kumimoji="1" lang="en-US" altLang="zh-CN" sz="1905" b="1">
                <a:solidFill>
                  <a:schemeClr val="bg1"/>
                </a:solidFill>
              </a:rPr>
              <a:t>NO.3</a:t>
            </a:r>
          </a:p>
          <a:p>
            <a:pPr defTabSz="680382"/>
            <a:r>
              <a:rPr kumimoji="1" lang="en-US" altLang="zh-CN" sz="1905" b="1">
                <a:solidFill>
                  <a:schemeClr val="bg1"/>
                </a:solidFill>
              </a:rPr>
              <a:t>name: Wang</a:t>
            </a:r>
          </a:p>
          <a:p>
            <a:pPr defTabSz="680382"/>
            <a:r>
              <a:rPr kumimoji="1" lang="en-US" altLang="zh-CN" sz="1905" b="1">
                <a:solidFill>
                  <a:schemeClr val="bg1"/>
                </a:solidFill>
              </a:rPr>
              <a:t>num: 1004</a:t>
            </a:r>
          </a:p>
          <a:p>
            <a:pPr defTabSz="680382"/>
            <a:r>
              <a:rPr kumimoji="1" lang="en-US" altLang="zh-CN" sz="1905" b="1">
                <a:solidFill>
                  <a:schemeClr val="bg1"/>
                </a:solidFill>
              </a:rPr>
              <a:t>age: 17</a:t>
            </a:r>
          </a:p>
          <a:p>
            <a:pPr defTabSz="680382"/>
            <a:r>
              <a:rPr kumimoji="1" lang="en-US" altLang="zh-CN" sz="1905" b="1">
                <a:solidFill>
                  <a:schemeClr val="bg1"/>
                </a:solidFill>
              </a:rPr>
              <a:t>sex: f</a:t>
            </a:r>
            <a:endParaRPr kumimoji="1" lang="zh-CN" altLang="en-US" sz="1905" b="1">
              <a:solidFill>
                <a:schemeClr val="bg1"/>
              </a:solidFill>
            </a:endParaRPr>
          </a:p>
        </p:txBody>
      </p:sp>
      <p:sp>
        <p:nvSpPr>
          <p:cNvPr id="811017" name="Rectangle 9"/>
          <p:cNvSpPr>
            <a:spLocks noChangeArrowheads="1"/>
          </p:cNvSpPr>
          <p:nvPr/>
        </p:nvSpPr>
        <p:spPr bwMode="auto">
          <a:xfrm>
            <a:off x="3543192" y="3771729"/>
            <a:ext cx="1372167" cy="1534335"/>
          </a:xfrm>
          <a:prstGeom prst="rect">
            <a:avLst/>
          </a:prstGeom>
          <a:solidFill>
            <a:srgbClr val="336600"/>
          </a:solidFill>
          <a:ln w="9525">
            <a:miter lim="800000"/>
          </a:ln>
          <a:scene3d>
            <a:camera prst="legacyObliqueTopRight"/>
            <a:lightRig rig="legacyFlat3" dir="b"/>
          </a:scene3d>
          <a:sp3d extrusionH="430200" prstMaterial="legacyMatte">
            <a:bevelT w="13500" h="13500" prst="angle"/>
            <a:bevelB w="13500" h="13500" prst="angle"/>
            <a:extrusionClr>
              <a:srgbClr val="336600"/>
            </a:extrusionClr>
          </a:sp3d>
        </p:spPr>
        <p:txBody>
          <a:bodyPr lIns="67887" tIns="33943" rIns="67887" bIns="33943">
            <a:spAutoFit/>
            <a:flatTx/>
          </a:bodyPr>
          <a:lstStyle/>
          <a:p>
            <a:pPr defTabSz="680382"/>
            <a:r>
              <a:rPr kumimoji="1" lang="en-US" altLang="zh-CN" sz="1905" b="1">
                <a:solidFill>
                  <a:schemeClr val="bg1"/>
                </a:solidFill>
              </a:rPr>
              <a:t>NO.2</a:t>
            </a:r>
          </a:p>
          <a:p>
            <a:pPr defTabSz="680382"/>
            <a:r>
              <a:rPr kumimoji="1" lang="en-US" altLang="zh-CN" sz="1905" b="1">
                <a:solidFill>
                  <a:schemeClr val="bg1"/>
                </a:solidFill>
              </a:rPr>
              <a:t>name: Fun</a:t>
            </a:r>
          </a:p>
          <a:p>
            <a:pPr defTabSz="680382"/>
            <a:r>
              <a:rPr kumimoji="1" lang="en-US" altLang="zh-CN" sz="1905" b="1">
                <a:solidFill>
                  <a:schemeClr val="bg1"/>
                </a:solidFill>
              </a:rPr>
              <a:t>num: 1001</a:t>
            </a:r>
          </a:p>
          <a:p>
            <a:pPr defTabSz="680382"/>
            <a:r>
              <a:rPr kumimoji="1" lang="en-US" altLang="zh-CN" sz="1905" b="1">
                <a:solidFill>
                  <a:schemeClr val="bg1"/>
                </a:solidFill>
              </a:rPr>
              <a:t>age: 19</a:t>
            </a:r>
          </a:p>
          <a:p>
            <a:pPr defTabSz="680382"/>
            <a:r>
              <a:rPr kumimoji="1" lang="en-US" altLang="zh-CN" sz="1905" b="1">
                <a:solidFill>
                  <a:schemeClr val="bg1"/>
                </a:solidFill>
              </a:rPr>
              <a:t>sex: m</a:t>
            </a:r>
          </a:p>
        </p:txBody>
      </p:sp>
    </p:spTree>
    <p:extLst>
      <p:ext uri="{BB962C8B-B14F-4D97-AF65-F5344CB8AC3E}">
        <p14:creationId xmlns:p14="http://schemas.microsoft.com/office/powerpoint/2010/main" val="1703837513"/>
      </p:ext>
    </p:extLst>
  </p:cSld>
  <p:clrMapOvr>
    <a:masterClrMapping/>
  </p:clrMapOvr>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61" name="灯片编号占位符 3"/>
          <p:cNvSpPr>
            <a:spLocks noGrp="1"/>
          </p:cNvSpPr>
          <p:nvPr>
            <p:ph type="sldNum" sz="quarter" idx="10"/>
          </p:nvPr>
        </p:nvSpPr>
        <p:spPr bwMode="auto">
          <a:xfrm>
            <a:off x="9120300" y="17463"/>
            <a:ext cx="2400190" cy="431800"/>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6402" tIns="43201" rIns="86402" bIns="43201" numCol="1" anchor="t" anchorCtr="0" compatLnSpc="1">
            <a:prstTxWarp prst="textNoShape">
              <a:avLst/>
            </a:prstTxWarp>
          </a:bodyPr>
          <a:lstStyle>
            <a:defPPr>
              <a:defRPr lang="en-US"/>
            </a:defPPr>
            <a:lvl1pPr algn="r" rtl="0" fontAlgn="base">
              <a:spcBef>
                <a:spcPct val="0"/>
              </a:spcBef>
              <a:spcAft>
                <a:spcPct val="0"/>
              </a:spcAft>
              <a:defRPr kumimoji="1" sz="1100" i="1" kern="1200">
                <a:solidFill>
                  <a:schemeClr val="bg1"/>
                </a:solidFill>
                <a:latin typeface="Times New Roman" pitchFamily="18" charset="0"/>
                <a:ea typeface="宋体" pitchFamily="2" charset="-122"/>
                <a:cs typeface="+mn-cs"/>
              </a:defRPr>
            </a:lvl1pPr>
            <a:lvl2pPr marL="457200" algn="l" rtl="0" fontAlgn="base">
              <a:spcBef>
                <a:spcPct val="0"/>
              </a:spcBef>
              <a:spcAft>
                <a:spcPct val="0"/>
              </a:spcAft>
              <a:defRPr sz="23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3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3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300" kern="1200">
                <a:solidFill>
                  <a:schemeClr val="tx1"/>
                </a:solidFill>
                <a:latin typeface="Times New Roman" pitchFamily="18" charset="0"/>
                <a:ea typeface="宋体" pitchFamily="2" charset="-122"/>
                <a:cs typeface="+mn-cs"/>
              </a:defRPr>
            </a:lvl5pPr>
            <a:lvl6pPr marL="2286000" algn="l" defTabSz="914400" rtl="0" eaLnBrk="1" latinLnBrk="0" hangingPunct="1">
              <a:defRPr sz="2300" kern="1200">
                <a:solidFill>
                  <a:schemeClr val="tx1"/>
                </a:solidFill>
                <a:latin typeface="Times New Roman" pitchFamily="18" charset="0"/>
                <a:ea typeface="宋体" pitchFamily="2" charset="-122"/>
                <a:cs typeface="+mn-cs"/>
              </a:defRPr>
            </a:lvl6pPr>
            <a:lvl7pPr marL="2743200" algn="l" defTabSz="914400" rtl="0" eaLnBrk="1" latinLnBrk="0" hangingPunct="1">
              <a:defRPr sz="2300" kern="1200">
                <a:solidFill>
                  <a:schemeClr val="tx1"/>
                </a:solidFill>
                <a:latin typeface="Times New Roman" pitchFamily="18" charset="0"/>
                <a:ea typeface="宋体" pitchFamily="2" charset="-122"/>
                <a:cs typeface="+mn-cs"/>
              </a:defRPr>
            </a:lvl7pPr>
            <a:lvl8pPr marL="3200400" algn="l" defTabSz="914400" rtl="0" eaLnBrk="1" latinLnBrk="0" hangingPunct="1">
              <a:defRPr sz="2300" kern="1200">
                <a:solidFill>
                  <a:schemeClr val="tx1"/>
                </a:solidFill>
                <a:latin typeface="Times New Roman" pitchFamily="18" charset="0"/>
                <a:ea typeface="宋体" pitchFamily="2" charset="-122"/>
                <a:cs typeface="+mn-cs"/>
              </a:defRPr>
            </a:lvl8pPr>
            <a:lvl9pPr marL="3657600" algn="l" defTabSz="914400" rtl="0" eaLnBrk="1" latinLnBrk="0" hangingPunct="1">
              <a:defRPr sz="2300" kern="1200">
                <a:solidFill>
                  <a:schemeClr val="tx1"/>
                </a:solidFill>
                <a:latin typeface="Times New Roman" pitchFamily="18" charset="0"/>
                <a:ea typeface="宋体" pitchFamily="2" charset="-122"/>
                <a:cs typeface="+mn-cs"/>
              </a:defRPr>
            </a:lvl9pPr>
          </a:lstStyle>
          <a:p>
            <a:fld id="{E9594E6D-784E-442F-A3E3-F1A365275FB3}" type="slidenum">
              <a:rPr lang="zh-CN" altLang="en-US" smtClean="0"/>
              <a:pPr/>
              <a:t>358</a:t>
            </a:fld>
            <a:endParaRPr lang="en-US" altLang="zh-CN" sz="873">
              <a:solidFill>
                <a:schemeClr val="bg1"/>
              </a:solidFill>
            </a:endParaRPr>
          </a:p>
        </p:txBody>
      </p:sp>
      <p:sp>
        <p:nvSpPr>
          <p:cNvPr id="1116162" name="Rectangle 4"/>
          <p:cNvSpPr>
            <a:spLocks noGrp="1" noChangeArrowheads="1"/>
          </p:cNvSpPr>
          <p:nvPr>
            <p:ph type="title"/>
          </p:nvPr>
        </p:nvSpPr>
        <p:spPr>
          <a:xfrm>
            <a:off x="1657150" y="1085532"/>
            <a:ext cx="5724076" cy="457389"/>
          </a:xfrm>
        </p:spPr>
        <p:txBody>
          <a:bodyPr/>
          <a:lstStyle/>
          <a:p>
            <a:pPr eaLnBrk="1" hangingPunct="1"/>
            <a:r>
              <a:rPr lang="zh-CN" altLang="en-US" dirty="0"/>
              <a:t>2. 与文件指针有关的流成员函数</a:t>
            </a:r>
          </a:p>
        </p:txBody>
      </p:sp>
      <p:sp>
        <p:nvSpPr>
          <p:cNvPr id="399365" name="Rectangle 5"/>
          <p:cNvSpPr>
            <a:spLocks noGrp="1" noChangeArrowheads="1"/>
          </p:cNvSpPr>
          <p:nvPr>
            <p:ph type="body" idx="1"/>
          </p:nvPr>
        </p:nvSpPr>
        <p:spPr>
          <a:xfrm>
            <a:off x="1567474" y="1486043"/>
            <a:ext cx="6262323" cy="4000578"/>
          </a:xfrm>
        </p:spPr>
        <p:txBody>
          <a:bodyPr/>
          <a:lstStyle/>
          <a:p>
            <a:pPr eaLnBrk="1" hangingPunct="1">
              <a:spcBef>
                <a:spcPct val="15000"/>
              </a:spcBef>
            </a:pPr>
            <a:r>
              <a:rPr lang="zh-CN" altLang="en-US">
                <a:solidFill>
                  <a:srgbClr val="CC3300"/>
                </a:solidFill>
                <a:ea typeface="黑体" pitchFamily="49" charset="-122"/>
              </a:rPr>
              <a:t>文件指针</a:t>
            </a:r>
            <a:r>
              <a:rPr lang="zh-CN" altLang="en-US"/>
              <a:t>：指明当前应进行读写的位置。</a:t>
            </a:r>
          </a:p>
          <a:p>
            <a:pPr eaLnBrk="1" hangingPunct="1">
              <a:spcBef>
                <a:spcPct val="15000"/>
              </a:spcBef>
            </a:pPr>
            <a:r>
              <a:rPr lang="zh-CN" altLang="en-US">
                <a:solidFill>
                  <a:srgbClr val="CC3300"/>
                </a:solidFill>
                <a:ea typeface="黑体" pitchFamily="49" charset="-122"/>
              </a:rPr>
              <a:t>参照位置 </a:t>
            </a:r>
          </a:p>
          <a:p>
            <a:pPr lvl="1" eaLnBrk="1" hangingPunct="1">
              <a:lnSpc>
                <a:spcPct val="100000"/>
              </a:lnSpc>
              <a:spcBef>
                <a:spcPct val="15000"/>
              </a:spcBef>
            </a:pPr>
            <a:r>
              <a:rPr lang="en-US" altLang="zh-CN" sz="2381"/>
              <a:t>ios::</a:t>
            </a:r>
            <a:r>
              <a:rPr lang="en-US" altLang="zh-CN" sz="2381">
                <a:solidFill>
                  <a:srgbClr val="FF0000"/>
                </a:solidFill>
              </a:rPr>
              <a:t>beg</a:t>
            </a:r>
            <a:r>
              <a:rPr lang="en-US" altLang="zh-CN" sz="2381"/>
              <a:t>  </a:t>
            </a:r>
            <a:r>
              <a:rPr lang="zh-CN" altLang="en-US" sz="2381"/>
              <a:t>文件开头(</a:t>
            </a:r>
            <a:r>
              <a:rPr lang="en-US" altLang="zh-CN" sz="2381"/>
              <a:t>begin</a:t>
            </a:r>
            <a:r>
              <a:rPr lang="zh-CN" altLang="en-US" sz="2381"/>
              <a:t>)，默认值。</a:t>
            </a:r>
          </a:p>
          <a:p>
            <a:pPr lvl="1" eaLnBrk="1" hangingPunct="1">
              <a:lnSpc>
                <a:spcPct val="100000"/>
              </a:lnSpc>
              <a:spcBef>
                <a:spcPct val="15000"/>
              </a:spcBef>
            </a:pPr>
            <a:r>
              <a:rPr lang="en-US" altLang="zh-CN" sz="2381"/>
              <a:t>ios::</a:t>
            </a:r>
            <a:r>
              <a:rPr lang="en-US" altLang="zh-CN" sz="2381">
                <a:solidFill>
                  <a:srgbClr val="FF0000"/>
                </a:solidFill>
              </a:rPr>
              <a:t>cur</a:t>
            </a:r>
            <a:r>
              <a:rPr lang="en-US" altLang="zh-CN" sz="2381"/>
              <a:t>  </a:t>
            </a:r>
            <a:r>
              <a:rPr lang="zh-CN" altLang="en-US" sz="2381"/>
              <a:t>指针当前的位置(</a:t>
            </a:r>
            <a:r>
              <a:rPr lang="en-US" altLang="zh-CN" sz="2381"/>
              <a:t>current</a:t>
            </a:r>
            <a:r>
              <a:rPr lang="zh-CN" altLang="en-US" sz="2381"/>
              <a:t>)。</a:t>
            </a:r>
          </a:p>
          <a:p>
            <a:pPr lvl="1" eaLnBrk="1" hangingPunct="1">
              <a:lnSpc>
                <a:spcPct val="100000"/>
              </a:lnSpc>
              <a:spcBef>
                <a:spcPct val="15000"/>
              </a:spcBef>
            </a:pPr>
            <a:r>
              <a:rPr lang="en-US" altLang="zh-CN" sz="2381"/>
              <a:t>ios::</a:t>
            </a:r>
            <a:r>
              <a:rPr lang="en-US" altLang="zh-CN" sz="2381">
                <a:solidFill>
                  <a:srgbClr val="FF0000"/>
                </a:solidFill>
              </a:rPr>
              <a:t>end </a:t>
            </a:r>
            <a:r>
              <a:rPr lang="en-US" altLang="zh-CN" sz="2381"/>
              <a:t> </a:t>
            </a:r>
            <a:r>
              <a:rPr lang="zh-CN" altLang="en-US" sz="2381"/>
              <a:t>文件末尾。</a:t>
            </a:r>
          </a:p>
          <a:p>
            <a:pPr lvl="1" eaLnBrk="1" hangingPunct="1">
              <a:lnSpc>
                <a:spcPct val="100000"/>
              </a:lnSpc>
              <a:spcBef>
                <a:spcPct val="15000"/>
              </a:spcBef>
              <a:buFont typeface="Wingdings" pitchFamily="2" charset="2"/>
              <a:buNone/>
            </a:pPr>
            <a:r>
              <a:rPr lang="en-US" altLang="zh-CN" sz="2381"/>
              <a:t>infile.seek</a:t>
            </a:r>
            <a:r>
              <a:rPr lang="en-US" altLang="zh-CN" sz="2381">
                <a:solidFill>
                  <a:srgbClr val="006600"/>
                </a:solidFill>
              </a:rPr>
              <a:t>g</a:t>
            </a:r>
            <a:r>
              <a:rPr lang="en-US" altLang="zh-CN" sz="2381"/>
              <a:t>(100);  </a:t>
            </a:r>
            <a:endParaRPr lang="zh-CN" altLang="en-US" sz="2381"/>
          </a:p>
          <a:p>
            <a:pPr lvl="1" eaLnBrk="1" hangingPunct="1">
              <a:lnSpc>
                <a:spcPct val="100000"/>
              </a:lnSpc>
              <a:spcBef>
                <a:spcPct val="15000"/>
              </a:spcBef>
              <a:buFont typeface="Wingdings" pitchFamily="2" charset="2"/>
              <a:buNone/>
            </a:pPr>
            <a:r>
              <a:rPr lang="en-US" altLang="zh-CN" sz="2381"/>
              <a:t>outfile.seek</a:t>
            </a:r>
            <a:r>
              <a:rPr lang="en-US" altLang="zh-CN" sz="2381">
                <a:solidFill>
                  <a:srgbClr val="006600"/>
                </a:solidFill>
              </a:rPr>
              <a:t>p</a:t>
            </a:r>
            <a:r>
              <a:rPr lang="en-US" altLang="zh-CN" sz="2381"/>
              <a:t>(-75,ios::end);</a:t>
            </a:r>
            <a:endParaRPr lang="zh-CN" altLang="en-US"/>
          </a:p>
        </p:txBody>
      </p:sp>
    </p:spTree>
    <p:extLst>
      <p:ext uri="{BB962C8B-B14F-4D97-AF65-F5344CB8AC3E}">
        <p14:creationId xmlns:p14="http://schemas.microsoft.com/office/powerpoint/2010/main" val="59021648"/>
      </p:ext>
    </p:extLst>
  </p:cSld>
  <p:clrMapOvr>
    <a:masterClrMapping/>
  </p:clrMapOvr>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8209" name="灯片编号占位符 3"/>
          <p:cNvSpPr>
            <a:spLocks noGrp="1"/>
          </p:cNvSpPr>
          <p:nvPr>
            <p:ph type="sldNum" sz="quarter" idx="10"/>
          </p:nvPr>
        </p:nvSpPr>
        <p:spPr bwMode="auto">
          <a:xfrm>
            <a:off x="9120300" y="17463"/>
            <a:ext cx="2400190" cy="431800"/>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6402" tIns="43201" rIns="86402" bIns="43201" numCol="1" anchor="t" anchorCtr="0" compatLnSpc="1">
            <a:prstTxWarp prst="textNoShape">
              <a:avLst/>
            </a:prstTxWarp>
          </a:bodyPr>
          <a:lstStyle>
            <a:defPPr>
              <a:defRPr lang="en-US"/>
            </a:defPPr>
            <a:lvl1pPr algn="r" rtl="0" fontAlgn="base">
              <a:spcBef>
                <a:spcPct val="0"/>
              </a:spcBef>
              <a:spcAft>
                <a:spcPct val="0"/>
              </a:spcAft>
              <a:defRPr kumimoji="1" sz="1100" i="1" kern="1200">
                <a:solidFill>
                  <a:schemeClr val="bg1"/>
                </a:solidFill>
                <a:latin typeface="Times New Roman" pitchFamily="18" charset="0"/>
                <a:ea typeface="宋体" pitchFamily="2" charset="-122"/>
                <a:cs typeface="+mn-cs"/>
              </a:defRPr>
            </a:lvl1pPr>
            <a:lvl2pPr marL="457200" algn="l" rtl="0" fontAlgn="base">
              <a:spcBef>
                <a:spcPct val="0"/>
              </a:spcBef>
              <a:spcAft>
                <a:spcPct val="0"/>
              </a:spcAft>
              <a:defRPr sz="23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3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3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300" kern="1200">
                <a:solidFill>
                  <a:schemeClr val="tx1"/>
                </a:solidFill>
                <a:latin typeface="Times New Roman" pitchFamily="18" charset="0"/>
                <a:ea typeface="宋体" pitchFamily="2" charset="-122"/>
                <a:cs typeface="+mn-cs"/>
              </a:defRPr>
            </a:lvl5pPr>
            <a:lvl6pPr marL="2286000" algn="l" defTabSz="914400" rtl="0" eaLnBrk="1" latinLnBrk="0" hangingPunct="1">
              <a:defRPr sz="2300" kern="1200">
                <a:solidFill>
                  <a:schemeClr val="tx1"/>
                </a:solidFill>
                <a:latin typeface="Times New Roman" pitchFamily="18" charset="0"/>
                <a:ea typeface="宋体" pitchFamily="2" charset="-122"/>
                <a:cs typeface="+mn-cs"/>
              </a:defRPr>
            </a:lvl6pPr>
            <a:lvl7pPr marL="2743200" algn="l" defTabSz="914400" rtl="0" eaLnBrk="1" latinLnBrk="0" hangingPunct="1">
              <a:defRPr sz="2300" kern="1200">
                <a:solidFill>
                  <a:schemeClr val="tx1"/>
                </a:solidFill>
                <a:latin typeface="Times New Roman" pitchFamily="18" charset="0"/>
                <a:ea typeface="宋体" pitchFamily="2" charset="-122"/>
                <a:cs typeface="+mn-cs"/>
              </a:defRPr>
            </a:lvl7pPr>
            <a:lvl8pPr marL="3200400" algn="l" defTabSz="914400" rtl="0" eaLnBrk="1" latinLnBrk="0" hangingPunct="1">
              <a:defRPr sz="2300" kern="1200">
                <a:solidFill>
                  <a:schemeClr val="tx1"/>
                </a:solidFill>
                <a:latin typeface="Times New Roman" pitchFamily="18" charset="0"/>
                <a:ea typeface="宋体" pitchFamily="2" charset="-122"/>
                <a:cs typeface="+mn-cs"/>
              </a:defRPr>
            </a:lvl8pPr>
            <a:lvl9pPr marL="3657600" algn="l" defTabSz="914400" rtl="0" eaLnBrk="1" latinLnBrk="0" hangingPunct="1">
              <a:defRPr sz="2300" kern="1200">
                <a:solidFill>
                  <a:schemeClr val="tx1"/>
                </a:solidFill>
                <a:latin typeface="Times New Roman" pitchFamily="18" charset="0"/>
                <a:ea typeface="宋体" pitchFamily="2" charset="-122"/>
                <a:cs typeface="+mn-cs"/>
              </a:defRPr>
            </a:lvl9pPr>
          </a:lstStyle>
          <a:p>
            <a:fld id="{E9594E6D-784E-442F-A3E3-F1A365275FB3}" type="slidenum">
              <a:rPr lang="zh-CN" altLang="en-US" smtClean="0"/>
              <a:pPr/>
              <a:t>359</a:t>
            </a:fld>
            <a:endParaRPr lang="en-US" altLang="zh-CN" sz="873">
              <a:solidFill>
                <a:schemeClr val="bg1"/>
              </a:solidFill>
            </a:endParaRPr>
          </a:p>
        </p:txBody>
      </p:sp>
      <p:sp>
        <p:nvSpPr>
          <p:cNvPr id="1118210" name="Rectangle 4"/>
          <p:cNvSpPr>
            <a:spLocks noGrp="1" noChangeArrowheads="1"/>
          </p:cNvSpPr>
          <p:nvPr>
            <p:ph type="title"/>
          </p:nvPr>
        </p:nvSpPr>
        <p:spPr/>
        <p:txBody>
          <a:bodyPr/>
          <a:lstStyle/>
          <a:p>
            <a:pPr eaLnBrk="1" hangingPunct="1"/>
            <a:r>
              <a:rPr lang="zh-CN" altLang="en-US"/>
              <a:t>3. 随机访问二进制数据文件</a:t>
            </a:r>
          </a:p>
        </p:txBody>
      </p:sp>
      <p:sp>
        <p:nvSpPr>
          <p:cNvPr id="1118211" name="Rectangle 5"/>
          <p:cNvSpPr>
            <a:spLocks noGrp="1" noChangeArrowheads="1"/>
          </p:cNvSpPr>
          <p:nvPr>
            <p:ph type="body" idx="1"/>
          </p:nvPr>
        </p:nvSpPr>
        <p:spPr/>
        <p:txBody>
          <a:bodyPr/>
          <a:lstStyle/>
          <a:p>
            <a:pPr eaLnBrk="1" hangingPunct="1"/>
            <a:r>
              <a:rPr lang="zh-CN" altLang="en-US" sz="2222"/>
              <a:t>例13.16 有5个学生的数据，要求: </a:t>
            </a:r>
          </a:p>
          <a:p>
            <a:pPr eaLnBrk="1" hangingPunct="1">
              <a:buFont typeface="Wingdings" pitchFamily="2" charset="2"/>
              <a:buNone/>
            </a:pPr>
            <a:r>
              <a:rPr lang="zh-CN" altLang="en-US" sz="2222"/>
              <a:t>（1） 把它们存到磁盘文件中；</a:t>
            </a:r>
          </a:p>
          <a:p>
            <a:pPr eaLnBrk="1" hangingPunct="1">
              <a:buFont typeface="Wingdings" pitchFamily="2" charset="2"/>
              <a:buNone/>
            </a:pPr>
            <a:r>
              <a:rPr lang="zh-CN" altLang="en-US" sz="2222"/>
              <a:t>（2） 将磁盘文件中的第1,3,5个学生数据读入程序，并显示出来；</a:t>
            </a:r>
          </a:p>
          <a:p>
            <a:pPr eaLnBrk="1" hangingPunct="1">
              <a:buFont typeface="Wingdings" pitchFamily="2" charset="2"/>
              <a:buNone/>
            </a:pPr>
            <a:r>
              <a:rPr lang="zh-CN" altLang="en-US" sz="2222"/>
              <a:t>（3） 将第3个学生的数据修改后存回磁盘文件中的原有位置。</a:t>
            </a:r>
          </a:p>
          <a:p>
            <a:pPr eaLnBrk="1" hangingPunct="1">
              <a:buFont typeface="Wingdings" pitchFamily="2" charset="2"/>
              <a:buNone/>
            </a:pPr>
            <a:r>
              <a:rPr lang="zh-CN" altLang="en-US" sz="2222"/>
              <a:t>（4） 从磁盘文件读入修改后的5个学生的数据并显示出来。</a:t>
            </a:r>
          </a:p>
        </p:txBody>
      </p:sp>
    </p:spTree>
    <p:extLst>
      <p:ext uri="{BB962C8B-B14F-4D97-AF65-F5344CB8AC3E}">
        <p14:creationId xmlns:p14="http://schemas.microsoft.com/office/powerpoint/2010/main" val="28586755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5FEFF"/>
        </a:solidFill>
        <a:effectLst/>
      </p:bgPr>
    </p:bg>
    <p:spTree>
      <p:nvGrpSpPr>
        <p:cNvPr id="1" name=""/>
        <p:cNvGrpSpPr/>
        <p:nvPr/>
      </p:nvGrpSpPr>
      <p:grpSpPr>
        <a:xfrm>
          <a:off x="0" y="0"/>
          <a:ext cx="0" cy="0"/>
          <a:chOff x="0" y="0"/>
          <a:chExt cx="0" cy="0"/>
        </a:xfrm>
      </p:grpSpPr>
      <p:sp>
        <p:nvSpPr>
          <p:cNvPr id="50178" name="Text Box 2">
            <a:extLst>
              <a:ext uri="{FF2B5EF4-FFF2-40B4-BE49-F238E27FC236}">
                <a16:creationId xmlns:a16="http://schemas.microsoft.com/office/drawing/2014/main" id="{4D2635E6-BA45-4137-A1E6-6154ED33C11F}"/>
              </a:ext>
            </a:extLst>
          </p:cNvPr>
          <p:cNvSpPr txBox="1">
            <a:spLocks noChangeArrowheads="1"/>
          </p:cNvSpPr>
          <p:nvPr/>
        </p:nvSpPr>
        <p:spPr bwMode="ltGray">
          <a:xfrm>
            <a:off x="1277541" y="1808560"/>
            <a:ext cx="48577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a:solidFill>
                  <a:srgbClr val="0000FF"/>
                </a:solidFill>
              </a:rPr>
              <a:t> const</a:t>
            </a:r>
            <a:r>
              <a:rPr lang="zh-CN" altLang="en-US" sz="1800" b="1">
                <a:solidFill>
                  <a:srgbClr val="0000FF"/>
                </a:solidFill>
              </a:rPr>
              <a:t>类型变量</a:t>
            </a:r>
          </a:p>
        </p:txBody>
      </p:sp>
      <p:sp>
        <p:nvSpPr>
          <p:cNvPr id="932867" name="Text Box 3">
            <a:extLst>
              <a:ext uri="{FF2B5EF4-FFF2-40B4-BE49-F238E27FC236}">
                <a16:creationId xmlns:a16="http://schemas.microsoft.com/office/drawing/2014/main" id="{E0D7A8AF-2EAF-4A59-A87E-1E896F764755}"/>
              </a:ext>
            </a:extLst>
          </p:cNvPr>
          <p:cNvSpPr txBox="1">
            <a:spLocks noChangeArrowheads="1"/>
          </p:cNvSpPr>
          <p:nvPr/>
        </p:nvSpPr>
        <p:spPr bwMode="ltGray">
          <a:xfrm>
            <a:off x="1143000" y="2240758"/>
            <a:ext cx="6482954" cy="682238"/>
          </a:xfrm>
          <a:prstGeom prst="rect">
            <a:avLst/>
          </a:prstGeom>
          <a:noFill/>
          <a:ln w="12700" cap="sq">
            <a:noFill/>
            <a:miter lim="800000"/>
            <a:headEnd/>
            <a:tailEnd/>
          </a:ln>
          <a:effectLst/>
        </p:spPr>
        <p:txBody>
          <a:bodyPr>
            <a:spAutoFit/>
          </a:bodyPr>
          <a:lstStyle/>
          <a:p>
            <a:pPr marL="534591" indent="-267891" algn="just">
              <a:lnSpc>
                <a:spcPts val="2400"/>
              </a:lnSpc>
              <a:spcBef>
                <a:spcPct val="20000"/>
              </a:spcBef>
              <a:buClr>
                <a:srgbClr val="FF0000"/>
              </a:buClr>
              <a:buSzPct val="80000"/>
              <a:buFont typeface="Wingdings" pitchFamily="2" charset="2"/>
              <a:buChar char="p"/>
              <a:defRPr/>
            </a:pPr>
            <a:r>
              <a:rPr lang="zh-CN" altLang="en-US" sz="1800" b="1" dirty="0">
                <a:latin typeface="+mn-lt"/>
                <a:ea typeface="+mn-ea"/>
              </a:rPr>
              <a:t>当用</a:t>
            </a:r>
            <a:r>
              <a:rPr lang="en-US" altLang="zh-CN" sz="1800" b="1" dirty="0">
                <a:latin typeface="+mn-lt"/>
                <a:ea typeface="+mn-ea"/>
              </a:rPr>
              <a:t>const</a:t>
            </a:r>
            <a:r>
              <a:rPr lang="zh-CN" altLang="en-US" sz="1800" b="1" dirty="0">
                <a:latin typeface="+mn-lt"/>
                <a:ea typeface="+mn-ea"/>
              </a:rPr>
              <a:t>限制说明标识符时，表示所说明的数据类型为常量类型。可分为</a:t>
            </a:r>
            <a:r>
              <a:rPr lang="en-US" altLang="zh-CN" sz="1800" b="1" dirty="0">
                <a:solidFill>
                  <a:srgbClr val="0000FF"/>
                </a:solidFill>
                <a:latin typeface="+mn-lt"/>
                <a:ea typeface="+mn-ea"/>
              </a:rPr>
              <a:t>const</a:t>
            </a:r>
            <a:r>
              <a:rPr lang="zh-CN" altLang="en-US" sz="1800" b="1" dirty="0">
                <a:solidFill>
                  <a:srgbClr val="0000FF"/>
                </a:solidFill>
                <a:latin typeface="+mn-lt"/>
                <a:ea typeface="+mn-ea"/>
              </a:rPr>
              <a:t>型常量和</a:t>
            </a:r>
            <a:r>
              <a:rPr lang="en-US" altLang="zh-CN" sz="1800" b="1" dirty="0">
                <a:solidFill>
                  <a:srgbClr val="0000FF"/>
                </a:solidFill>
                <a:latin typeface="+mn-lt"/>
                <a:ea typeface="+mn-ea"/>
              </a:rPr>
              <a:t>const</a:t>
            </a:r>
            <a:r>
              <a:rPr lang="zh-CN" altLang="en-US" sz="1800" b="1" dirty="0">
                <a:solidFill>
                  <a:srgbClr val="0000FF"/>
                </a:solidFill>
                <a:latin typeface="+mn-lt"/>
                <a:ea typeface="+mn-ea"/>
              </a:rPr>
              <a:t>型指针</a:t>
            </a:r>
            <a:r>
              <a:rPr lang="zh-CN" altLang="en-US" sz="1800" b="1" dirty="0">
                <a:latin typeface="+mn-lt"/>
                <a:ea typeface="+mn-ea"/>
              </a:rPr>
              <a:t>。 </a:t>
            </a:r>
          </a:p>
        </p:txBody>
      </p:sp>
      <p:sp>
        <p:nvSpPr>
          <p:cNvPr id="50180" name="Text Box 4">
            <a:extLst>
              <a:ext uri="{FF2B5EF4-FFF2-40B4-BE49-F238E27FC236}">
                <a16:creationId xmlns:a16="http://schemas.microsoft.com/office/drawing/2014/main" id="{40EFE6EE-8A79-466C-B7A7-C1F2414945DF}"/>
              </a:ext>
            </a:extLst>
          </p:cNvPr>
          <p:cNvSpPr txBox="1">
            <a:spLocks noChangeArrowheads="1"/>
          </p:cNvSpPr>
          <p:nvPr/>
        </p:nvSpPr>
        <p:spPr bwMode="ltGray">
          <a:xfrm>
            <a:off x="1656162" y="2943225"/>
            <a:ext cx="4979194"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800" b="1">
                <a:solidFill>
                  <a:srgbClr val="0000FF"/>
                </a:solidFill>
              </a:rPr>
              <a:t>可用</a:t>
            </a:r>
            <a:r>
              <a:rPr lang="en-US" altLang="zh-CN" sz="1800" b="1">
                <a:solidFill>
                  <a:srgbClr val="0000FF"/>
                </a:solidFill>
              </a:rPr>
              <a:t>const</a:t>
            </a:r>
            <a:r>
              <a:rPr lang="zh-CN" altLang="en-US" sz="1800" b="1">
                <a:solidFill>
                  <a:srgbClr val="0000FF"/>
                </a:solidFill>
              </a:rPr>
              <a:t>限制定义标识符量，如：</a:t>
            </a:r>
          </a:p>
          <a:p>
            <a:pPr algn="just" eaLnBrk="1" hangingPunct="1"/>
            <a:r>
              <a:rPr lang="en-US" altLang="zh-CN" sz="1800" b="1">
                <a:solidFill>
                  <a:srgbClr val="0000FF"/>
                </a:solidFill>
              </a:rPr>
              <a:t>const  int MaxLine =1000;</a:t>
            </a:r>
          </a:p>
          <a:p>
            <a:pPr eaLnBrk="1" hangingPunct="1"/>
            <a:r>
              <a:rPr lang="en-US" altLang="zh-CN" sz="1800" b="1">
                <a:solidFill>
                  <a:srgbClr val="0000FF"/>
                </a:solidFill>
              </a:rPr>
              <a:t>const  float  Pi=3.1415926 </a:t>
            </a:r>
          </a:p>
        </p:txBody>
      </p:sp>
      <p:sp>
        <p:nvSpPr>
          <p:cNvPr id="932869" name="Text Box 5">
            <a:extLst>
              <a:ext uri="{FF2B5EF4-FFF2-40B4-BE49-F238E27FC236}">
                <a16:creationId xmlns:a16="http://schemas.microsoft.com/office/drawing/2014/main" id="{F231F498-0DB1-4CE8-A40D-92BEE1C975EF}"/>
              </a:ext>
            </a:extLst>
          </p:cNvPr>
          <p:cNvSpPr txBox="1">
            <a:spLocks noChangeArrowheads="1"/>
          </p:cNvSpPr>
          <p:nvPr/>
        </p:nvSpPr>
        <p:spPr bwMode="ltGray">
          <a:xfrm>
            <a:off x="1134667" y="3914777"/>
            <a:ext cx="6515101" cy="1411412"/>
          </a:xfrm>
          <a:prstGeom prst="rect">
            <a:avLst/>
          </a:prstGeom>
          <a:noFill/>
          <a:ln w="12700" cap="sq">
            <a:noFill/>
            <a:miter lim="800000"/>
            <a:headEnd/>
            <a:tailEnd/>
          </a:ln>
          <a:effectLst/>
        </p:spPr>
        <p:txBody>
          <a:bodyPr>
            <a:spAutoFit/>
          </a:bodyPr>
          <a:lstStyle/>
          <a:p>
            <a:pPr marL="534591" indent="-267891" algn="just">
              <a:lnSpc>
                <a:spcPts val="2400"/>
              </a:lnSpc>
              <a:spcBef>
                <a:spcPct val="20000"/>
              </a:spcBef>
              <a:buClr>
                <a:srgbClr val="FF0000"/>
              </a:buClr>
              <a:buSzPct val="80000"/>
              <a:buFont typeface="Wingdings" pitchFamily="2" charset="2"/>
              <a:buChar char="p"/>
              <a:defRPr/>
            </a:pPr>
            <a:r>
              <a:rPr lang="zh-CN" altLang="en-US" sz="1800" b="1" dirty="0">
                <a:latin typeface="+mn-lt"/>
                <a:ea typeface="+mn-ea"/>
              </a:rPr>
              <a:t>用</a:t>
            </a:r>
            <a:r>
              <a:rPr lang="en-US" altLang="zh-CN" sz="1800" b="1" dirty="0">
                <a:latin typeface="+mn-lt"/>
                <a:ea typeface="+mn-ea"/>
              </a:rPr>
              <a:t>const</a:t>
            </a:r>
            <a:r>
              <a:rPr lang="zh-CN" altLang="en-US" sz="1800" b="1" dirty="0">
                <a:latin typeface="+mn-lt"/>
                <a:ea typeface="+mn-ea"/>
              </a:rPr>
              <a:t>定义的标识符常量时，一定要对其初始化。</a:t>
            </a:r>
            <a:endParaRPr lang="en-US" altLang="zh-CN" sz="1800" b="1" dirty="0">
              <a:latin typeface="+mn-lt"/>
              <a:ea typeface="+mn-ea"/>
            </a:endParaRPr>
          </a:p>
          <a:p>
            <a:pPr marL="534591" indent="-267891" algn="just">
              <a:lnSpc>
                <a:spcPts val="2400"/>
              </a:lnSpc>
              <a:spcBef>
                <a:spcPct val="20000"/>
              </a:spcBef>
              <a:buClr>
                <a:srgbClr val="FF0000"/>
              </a:buClr>
              <a:buSzPct val="80000"/>
              <a:buFont typeface="Wingdings" pitchFamily="2" charset="2"/>
              <a:buChar char="p"/>
              <a:defRPr/>
            </a:pPr>
            <a:r>
              <a:rPr lang="zh-CN" altLang="en-US" sz="1800" b="1" dirty="0">
                <a:latin typeface="+mn-lt"/>
                <a:ea typeface="+mn-ea"/>
              </a:rPr>
              <a:t>在说明时进行初始化是对这种常量置值的唯一方法 ，不能用赋值运算符对这种常量进行赋值。如：</a:t>
            </a:r>
          </a:p>
          <a:p>
            <a:pPr marL="534591" indent="-267891" algn="just">
              <a:lnSpc>
                <a:spcPts val="2400"/>
              </a:lnSpc>
              <a:spcBef>
                <a:spcPct val="20000"/>
              </a:spcBef>
              <a:buClr>
                <a:srgbClr val="FF0000"/>
              </a:buClr>
              <a:buSzPct val="80000"/>
              <a:defRPr/>
            </a:pPr>
            <a:r>
              <a:rPr lang="zh-CN" altLang="en-US" sz="1800" b="1" dirty="0">
                <a:latin typeface="+mn-lt"/>
                <a:ea typeface="+mn-ea"/>
              </a:rPr>
              <a:t>     </a:t>
            </a:r>
            <a:r>
              <a:rPr lang="en-US" altLang="zh-CN" sz="1800" b="1" dirty="0" err="1">
                <a:latin typeface="+mn-lt"/>
                <a:ea typeface="+mn-ea"/>
              </a:rPr>
              <a:t>MaxLine</a:t>
            </a:r>
            <a:r>
              <a:rPr lang="en-US" altLang="zh-CN" sz="1800" b="1" dirty="0">
                <a:latin typeface="+mn-lt"/>
                <a:ea typeface="+mn-ea"/>
              </a:rPr>
              <a:t> =35; </a:t>
            </a:r>
          </a:p>
        </p:txBody>
      </p:sp>
      <p:sp>
        <p:nvSpPr>
          <p:cNvPr id="7" name="Rectangle 3">
            <a:extLst>
              <a:ext uri="{FF2B5EF4-FFF2-40B4-BE49-F238E27FC236}">
                <a16:creationId xmlns:a16="http://schemas.microsoft.com/office/drawing/2014/main" id="{5CC37B26-F893-48E4-B72A-C69DEE2C2250}"/>
              </a:ext>
            </a:extLst>
          </p:cNvPr>
          <p:cNvSpPr txBox="1">
            <a:spLocks noChangeArrowheads="1"/>
          </p:cNvSpPr>
          <p:nvPr/>
        </p:nvSpPr>
        <p:spPr>
          <a:xfrm>
            <a:off x="1223963" y="1187056"/>
            <a:ext cx="6115050" cy="406003"/>
          </a:xfrm>
          <a:prstGeom prst="rect">
            <a:avLst/>
          </a:prstGeom>
          <a:noFill/>
        </p:spPr>
        <p:txBody>
          <a:bodyPr/>
          <a:lstStyle/>
          <a:p>
            <a:pPr>
              <a:lnSpc>
                <a:spcPct val="150000"/>
              </a:lnSpc>
              <a:spcBef>
                <a:spcPct val="50000"/>
              </a:spcBef>
              <a:defRPr/>
            </a:pPr>
            <a:endParaRPr lang="zh-CN" altLang="en-US" sz="2550" b="1" kern="0" dirty="0">
              <a:solidFill>
                <a:schemeClr val="accent2"/>
              </a:solidFill>
              <a:latin typeface="+mj-lt"/>
              <a:ea typeface="+mj-ea"/>
              <a:cs typeface="+mj-cs"/>
            </a:endParaRPr>
          </a:p>
        </p:txBody>
      </p:sp>
      <p:sp>
        <p:nvSpPr>
          <p:cNvPr id="8" name="Rectangle 3">
            <a:extLst>
              <a:ext uri="{FF2B5EF4-FFF2-40B4-BE49-F238E27FC236}">
                <a16:creationId xmlns:a16="http://schemas.microsoft.com/office/drawing/2014/main" id="{C4F72AB6-66ED-4D1E-A79B-3FF1D780A366}"/>
              </a:ext>
            </a:extLst>
          </p:cNvPr>
          <p:cNvSpPr txBox="1">
            <a:spLocks noChangeArrowheads="1"/>
          </p:cNvSpPr>
          <p:nvPr/>
        </p:nvSpPr>
        <p:spPr bwMode="auto">
          <a:xfrm>
            <a:off x="1518047" y="1071563"/>
            <a:ext cx="6115050" cy="514350"/>
          </a:xfrm>
          <a:prstGeom prst="rect">
            <a:avLst/>
          </a:prstGeom>
          <a:noFill/>
          <a:ln>
            <a:miter lim="800000"/>
            <a:headEnd/>
            <a:tailEnd/>
          </a:ln>
        </p:spPr>
        <p:txBody>
          <a:bodyPr/>
          <a:lstStyle/>
          <a:p>
            <a:pPr eaLnBrk="0" hangingPunct="0">
              <a:lnSpc>
                <a:spcPct val="150000"/>
              </a:lnSpc>
              <a:defRPr/>
            </a:pPr>
            <a:r>
              <a:rPr lang="en-US" altLang="zh-CN" b="1" dirty="0">
                <a:solidFill>
                  <a:srgbClr val="800000"/>
                </a:solidFill>
                <a:effectLst>
                  <a:outerShdw blurRad="38100" dist="38100" dir="2700000" algn="tl">
                    <a:srgbClr val="000000"/>
                  </a:outerShdw>
                </a:effectLst>
                <a:latin typeface="Arial" charset="0"/>
                <a:ea typeface="黑体" pitchFamily="2" charset="-122"/>
                <a:cs typeface="+mj-cs"/>
              </a:rPr>
              <a:t>*6.8 const</a:t>
            </a:r>
            <a:r>
              <a:rPr lang="zh-CN" altLang="en-US" b="1" dirty="0">
                <a:solidFill>
                  <a:srgbClr val="800000"/>
                </a:solidFill>
                <a:effectLst>
                  <a:outerShdw blurRad="38100" dist="38100" dir="2700000" algn="tl">
                    <a:srgbClr val="000000"/>
                  </a:outerShdw>
                </a:effectLst>
                <a:latin typeface="Arial" charset="0"/>
                <a:ea typeface="黑体" pitchFamily="2" charset="-122"/>
                <a:cs typeface="+mj-cs"/>
              </a:rPr>
              <a:t>指针</a:t>
            </a:r>
          </a:p>
        </p:txBody>
      </p:sp>
    </p:spTree>
    <p:extLst>
      <p:ext uri="{BB962C8B-B14F-4D97-AF65-F5344CB8AC3E}">
        <p14:creationId xmlns:p14="http://schemas.microsoft.com/office/powerpoint/2010/main" val="1314983109"/>
      </p:ext>
    </p:extLst>
  </p:cSld>
  <p:clrMapOvr>
    <a:masterClrMapping/>
  </p:clrMapOvr>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4354" name="灯片编号占位符 3"/>
          <p:cNvSpPr>
            <a:spLocks noGrp="1"/>
          </p:cNvSpPr>
          <p:nvPr>
            <p:ph type="sldNum" sz="quarter" idx="10"/>
          </p:nvPr>
        </p:nvSpPr>
        <p:spPr bwMode="auto">
          <a:xfrm>
            <a:off x="9120300" y="17463"/>
            <a:ext cx="2400190" cy="431800"/>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6402" tIns="43201" rIns="86402" bIns="43201" numCol="1" anchor="t" anchorCtr="0" compatLnSpc="1">
            <a:prstTxWarp prst="textNoShape">
              <a:avLst/>
            </a:prstTxWarp>
          </a:bodyPr>
          <a:lstStyle>
            <a:defPPr>
              <a:defRPr lang="en-US"/>
            </a:defPPr>
            <a:lvl1pPr algn="r" rtl="0" fontAlgn="base">
              <a:spcBef>
                <a:spcPct val="0"/>
              </a:spcBef>
              <a:spcAft>
                <a:spcPct val="0"/>
              </a:spcAft>
              <a:defRPr kumimoji="1" sz="1100" i="1" kern="1200">
                <a:solidFill>
                  <a:schemeClr val="bg1"/>
                </a:solidFill>
                <a:latin typeface="Times New Roman" pitchFamily="18" charset="0"/>
                <a:ea typeface="宋体" pitchFamily="2" charset="-122"/>
                <a:cs typeface="+mn-cs"/>
              </a:defRPr>
            </a:lvl1pPr>
            <a:lvl2pPr marL="457200" algn="l" rtl="0" fontAlgn="base">
              <a:spcBef>
                <a:spcPct val="0"/>
              </a:spcBef>
              <a:spcAft>
                <a:spcPct val="0"/>
              </a:spcAft>
              <a:defRPr sz="23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3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3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300" kern="1200">
                <a:solidFill>
                  <a:schemeClr val="tx1"/>
                </a:solidFill>
                <a:latin typeface="Times New Roman" pitchFamily="18" charset="0"/>
                <a:ea typeface="宋体" pitchFamily="2" charset="-122"/>
                <a:cs typeface="+mn-cs"/>
              </a:defRPr>
            </a:lvl5pPr>
            <a:lvl6pPr marL="2286000" algn="l" defTabSz="914400" rtl="0" eaLnBrk="1" latinLnBrk="0" hangingPunct="1">
              <a:defRPr sz="2300" kern="1200">
                <a:solidFill>
                  <a:schemeClr val="tx1"/>
                </a:solidFill>
                <a:latin typeface="Times New Roman" pitchFamily="18" charset="0"/>
                <a:ea typeface="宋体" pitchFamily="2" charset="-122"/>
                <a:cs typeface="+mn-cs"/>
              </a:defRPr>
            </a:lvl6pPr>
            <a:lvl7pPr marL="2743200" algn="l" defTabSz="914400" rtl="0" eaLnBrk="1" latinLnBrk="0" hangingPunct="1">
              <a:defRPr sz="2300" kern="1200">
                <a:solidFill>
                  <a:schemeClr val="tx1"/>
                </a:solidFill>
                <a:latin typeface="Times New Roman" pitchFamily="18" charset="0"/>
                <a:ea typeface="宋体" pitchFamily="2" charset="-122"/>
                <a:cs typeface="+mn-cs"/>
              </a:defRPr>
            </a:lvl7pPr>
            <a:lvl8pPr marL="3200400" algn="l" defTabSz="914400" rtl="0" eaLnBrk="1" latinLnBrk="0" hangingPunct="1">
              <a:defRPr sz="2300" kern="1200">
                <a:solidFill>
                  <a:schemeClr val="tx1"/>
                </a:solidFill>
                <a:latin typeface="Times New Roman" pitchFamily="18" charset="0"/>
                <a:ea typeface="宋体" pitchFamily="2" charset="-122"/>
                <a:cs typeface="+mn-cs"/>
              </a:defRPr>
            </a:lvl8pPr>
            <a:lvl9pPr marL="3657600" algn="l" defTabSz="914400" rtl="0" eaLnBrk="1" latinLnBrk="0" hangingPunct="1">
              <a:defRPr sz="2300" kern="1200">
                <a:solidFill>
                  <a:schemeClr val="tx1"/>
                </a:solidFill>
                <a:latin typeface="Times New Roman" pitchFamily="18" charset="0"/>
                <a:ea typeface="宋体" pitchFamily="2" charset="-122"/>
                <a:cs typeface="+mn-cs"/>
              </a:defRPr>
            </a:lvl9pPr>
          </a:lstStyle>
          <a:p>
            <a:fld id="{E9594E6D-784E-442F-A3E3-F1A365275FB3}" type="slidenum">
              <a:rPr lang="zh-CN" altLang="en-US" smtClean="0"/>
              <a:pPr/>
              <a:t>360</a:t>
            </a:fld>
            <a:endParaRPr lang="en-US" altLang="zh-CN" sz="873">
              <a:solidFill>
                <a:schemeClr val="bg1"/>
              </a:solidFill>
            </a:endParaRPr>
          </a:p>
        </p:txBody>
      </p:sp>
      <p:sp>
        <p:nvSpPr>
          <p:cNvPr id="1124355" name="Rectangle 4"/>
          <p:cNvSpPr>
            <a:spLocks noGrp="1" noChangeArrowheads="1"/>
          </p:cNvSpPr>
          <p:nvPr>
            <p:ph type="title"/>
          </p:nvPr>
        </p:nvSpPr>
        <p:spPr/>
        <p:txBody>
          <a:bodyPr/>
          <a:lstStyle/>
          <a:p>
            <a:pPr eaLnBrk="1" hangingPunct="1"/>
            <a:r>
              <a:rPr lang="zh-CN" altLang="en-US"/>
              <a:t>例13.16</a:t>
            </a:r>
          </a:p>
        </p:txBody>
      </p:sp>
      <p:sp>
        <p:nvSpPr>
          <p:cNvPr id="827397" name="Rectangle 5"/>
          <p:cNvSpPr>
            <a:spLocks noGrp="1" noChangeArrowheads="1"/>
          </p:cNvSpPr>
          <p:nvPr>
            <p:ph type="body" idx="1"/>
          </p:nvPr>
        </p:nvSpPr>
        <p:spPr>
          <a:xfrm>
            <a:off x="1567472" y="1486043"/>
            <a:ext cx="6058199" cy="3885916"/>
          </a:xfrm>
          <a:ln w="38100" cap="flat" cmpd="dbl" algn="ctr">
            <a:solidFill>
              <a:srgbClr val="660033"/>
            </a:solidFill>
            <a:miter lim="800000"/>
          </a:ln>
        </p:spPr>
        <p:txBody>
          <a:bodyPr vert="horz" wrap="square" lIns="51436" tIns="62099" rIns="51436" bIns="25718" numCol="1" anchor="t" anchorCtr="0" compatLnSpc="1">
            <a:prstTxWarp prst="textNoShape">
              <a:avLst/>
            </a:prstTxWarp>
          </a:bodyPr>
          <a:lstStyle/>
          <a:p>
            <a:pPr eaLnBrk="1" hangingPunct="1">
              <a:lnSpc>
                <a:spcPct val="100000"/>
              </a:lnSpc>
              <a:spcBef>
                <a:spcPct val="0"/>
              </a:spcBef>
              <a:buFont typeface="Wingdings" pitchFamily="2" charset="2"/>
              <a:buNone/>
            </a:pPr>
            <a:r>
              <a:rPr lang="en-US" altLang="zh-CN" sz="1905"/>
              <a:t>struct student</a:t>
            </a:r>
          </a:p>
          <a:p>
            <a:pPr eaLnBrk="1" hangingPunct="1">
              <a:lnSpc>
                <a:spcPct val="100000"/>
              </a:lnSpc>
              <a:spcBef>
                <a:spcPct val="0"/>
              </a:spcBef>
              <a:buFont typeface="Wingdings" pitchFamily="2" charset="2"/>
              <a:buNone/>
            </a:pPr>
            <a:r>
              <a:rPr lang="en-US" altLang="zh-CN" sz="1905"/>
              <a:t>{int num; char name[20]; float score;};</a:t>
            </a:r>
          </a:p>
          <a:p>
            <a:pPr eaLnBrk="1" hangingPunct="1">
              <a:lnSpc>
                <a:spcPct val="100000"/>
              </a:lnSpc>
              <a:spcBef>
                <a:spcPct val="5000"/>
              </a:spcBef>
              <a:buFont typeface="Wingdings" pitchFamily="2" charset="2"/>
              <a:buNone/>
            </a:pPr>
            <a:r>
              <a:rPr lang="en-US" altLang="zh-CN" sz="1905"/>
              <a:t>void main( )</a:t>
            </a:r>
          </a:p>
          <a:p>
            <a:pPr eaLnBrk="1" hangingPunct="1">
              <a:lnSpc>
                <a:spcPct val="100000"/>
              </a:lnSpc>
              <a:spcBef>
                <a:spcPct val="5000"/>
              </a:spcBef>
              <a:buFont typeface="Wingdings" pitchFamily="2" charset="2"/>
              <a:buNone/>
            </a:pPr>
            <a:r>
              <a:rPr lang="en-US" altLang="zh-CN" sz="1905"/>
              <a:t>{student st[5]={1001,"Li",85,1002,"Fun",97.5,1004,"Wang",54, 1006,"Tan",76.5,1010,"ling",96};</a:t>
            </a:r>
          </a:p>
          <a:p>
            <a:pPr eaLnBrk="1" hangingPunct="1">
              <a:lnSpc>
                <a:spcPct val="100000"/>
              </a:lnSpc>
              <a:spcBef>
                <a:spcPct val="5000"/>
              </a:spcBef>
              <a:buFont typeface="Wingdings" pitchFamily="2" charset="2"/>
              <a:buNone/>
            </a:pPr>
            <a:r>
              <a:rPr lang="en-US" altLang="zh-CN" sz="2222"/>
              <a:t> </a:t>
            </a:r>
            <a:r>
              <a:rPr lang="en-US" altLang="zh-CN" sz="2222" u="sng">
                <a:solidFill>
                  <a:srgbClr val="FF0000"/>
                </a:solidFill>
              </a:rPr>
              <a:t>fstream</a:t>
            </a:r>
            <a:r>
              <a:rPr lang="en-US" altLang="zh-CN" sz="1905">
                <a:solidFill>
                  <a:srgbClr val="FF0000"/>
                </a:solidFill>
              </a:rPr>
              <a:t> iofile("stud.dat",ios::in|ios::out|ios::binary);</a:t>
            </a:r>
            <a:r>
              <a:rPr lang="en-US" altLang="zh-CN" sz="1905"/>
              <a:t>  </a:t>
            </a:r>
          </a:p>
          <a:p>
            <a:pPr eaLnBrk="1" hangingPunct="1">
              <a:lnSpc>
                <a:spcPct val="100000"/>
              </a:lnSpc>
              <a:spcBef>
                <a:spcPct val="5000"/>
              </a:spcBef>
              <a:buFont typeface="Wingdings" pitchFamily="2" charset="2"/>
              <a:buNone/>
            </a:pPr>
            <a:r>
              <a:rPr lang="en-US" altLang="zh-CN" sz="1905"/>
              <a:t> if(!iofile)</a:t>
            </a:r>
          </a:p>
          <a:p>
            <a:pPr eaLnBrk="1" hangingPunct="1">
              <a:lnSpc>
                <a:spcPct val="100000"/>
              </a:lnSpc>
              <a:spcBef>
                <a:spcPct val="5000"/>
              </a:spcBef>
              <a:buFont typeface="Wingdings" pitchFamily="2" charset="2"/>
              <a:buNone/>
            </a:pPr>
            <a:r>
              <a:rPr lang="en-US" altLang="zh-CN" sz="1905"/>
              <a:t> {cerr&lt;&lt;"open error!"&lt;&lt;endl;   abort( );  }</a:t>
            </a:r>
          </a:p>
          <a:p>
            <a:pPr eaLnBrk="1" hangingPunct="1">
              <a:lnSpc>
                <a:spcPct val="100000"/>
              </a:lnSpc>
              <a:spcBef>
                <a:spcPct val="5000"/>
              </a:spcBef>
              <a:buFont typeface="Wingdings" pitchFamily="2" charset="2"/>
              <a:buNone/>
            </a:pPr>
            <a:r>
              <a:rPr lang="en-US" altLang="zh-CN" sz="1905"/>
              <a:t> for(int i=0;i&lt;5;i++) </a:t>
            </a:r>
            <a:r>
              <a:rPr lang="en-US" altLang="zh-CN" sz="1905">
                <a:solidFill>
                  <a:srgbClr val="006600"/>
                </a:solidFill>
              </a:rPr>
              <a:t>//</a:t>
            </a:r>
            <a:r>
              <a:rPr lang="zh-CN" altLang="en-US" sz="1905">
                <a:solidFill>
                  <a:srgbClr val="006600"/>
                </a:solidFill>
              </a:rPr>
              <a:t>向文件输出5个学生的数据</a:t>
            </a:r>
          </a:p>
          <a:p>
            <a:pPr eaLnBrk="1" hangingPunct="1">
              <a:lnSpc>
                <a:spcPct val="100000"/>
              </a:lnSpc>
              <a:spcBef>
                <a:spcPct val="5000"/>
              </a:spcBef>
              <a:buFont typeface="Wingdings" pitchFamily="2" charset="2"/>
              <a:buNone/>
            </a:pPr>
            <a:r>
              <a:rPr lang="zh-CN" altLang="en-US" sz="2222">
                <a:solidFill>
                  <a:srgbClr val="FF0000"/>
                </a:solidFill>
              </a:rPr>
              <a:t>   </a:t>
            </a:r>
            <a:r>
              <a:rPr lang="en-US" altLang="zh-CN" sz="2222">
                <a:solidFill>
                  <a:srgbClr val="FF0000"/>
                </a:solidFill>
              </a:rPr>
              <a:t>iofile.write((char *)&amp;st[i],sizeof(st[i]));</a:t>
            </a:r>
            <a:r>
              <a:rPr lang="en-US" altLang="zh-CN" sz="1905"/>
              <a:t>  </a:t>
            </a:r>
          </a:p>
          <a:p>
            <a:pPr eaLnBrk="1" hangingPunct="1">
              <a:lnSpc>
                <a:spcPct val="100000"/>
              </a:lnSpc>
              <a:spcBef>
                <a:spcPct val="5000"/>
              </a:spcBef>
              <a:buFont typeface="Wingdings" pitchFamily="2" charset="2"/>
              <a:buNone/>
            </a:pPr>
            <a:r>
              <a:rPr lang="en-US" altLang="zh-CN" sz="1905"/>
              <a:t> student st1[5]; </a:t>
            </a:r>
            <a:r>
              <a:rPr lang="en-US" altLang="zh-CN" sz="1905">
                <a:solidFill>
                  <a:srgbClr val="006600"/>
                </a:solidFill>
              </a:rPr>
              <a:t>//</a:t>
            </a:r>
            <a:r>
              <a:rPr lang="zh-CN" altLang="en-US" sz="1905">
                <a:solidFill>
                  <a:srgbClr val="006600"/>
                </a:solidFill>
              </a:rPr>
              <a:t>存放从磁盘文件读入的数据</a:t>
            </a:r>
            <a:endParaRPr lang="en-US" altLang="zh-CN" sz="1905">
              <a:solidFill>
                <a:srgbClr val="006600"/>
              </a:solidFill>
            </a:endParaRPr>
          </a:p>
        </p:txBody>
      </p:sp>
    </p:spTree>
    <p:extLst>
      <p:ext uri="{BB962C8B-B14F-4D97-AF65-F5344CB8AC3E}">
        <p14:creationId xmlns:p14="http://schemas.microsoft.com/office/powerpoint/2010/main" val="1188587529"/>
      </p:ext>
    </p:extLst>
  </p:cSld>
  <p:clrMapOvr>
    <a:masterClrMapping/>
  </p:clrMapOvr>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01" name="灯片编号占位符 3"/>
          <p:cNvSpPr>
            <a:spLocks noGrp="1"/>
          </p:cNvSpPr>
          <p:nvPr>
            <p:ph type="sldNum" sz="quarter" idx="10"/>
          </p:nvPr>
        </p:nvSpPr>
        <p:spPr bwMode="auto">
          <a:xfrm>
            <a:off x="9120300" y="17463"/>
            <a:ext cx="2400190" cy="431800"/>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6402" tIns="43201" rIns="86402" bIns="43201" numCol="1" anchor="t" anchorCtr="0" compatLnSpc="1">
            <a:prstTxWarp prst="textNoShape">
              <a:avLst/>
            </a:prstTxWarp>
          </a:bodyPr>
          <a:lstStyle>
            <a:defPPr>
              <a:defRPr lang="en-US"/>
            </a:defPPr>
            <a:lvl1pPr algn="r" rtl="0" fontAlgn="base">
              <a:spcBef>
                <a:spcPct val="0"/>
              </a:spcBef>
              <a:spcAft>
                <a:spcPct val="0"/>
              </a:spcAft>
              <a:defRPr kumimoji="1" sz="1100" i="1" kern="1200">
                <a:solidFill>
                  <a:schemeClr val="bg1"/>
                </a:solidFill>
                <a:latin typeface="Times New Roman" pitchFamily="18" charset="0"/>
                <a:ea typeface="宋体" pitchFamily="2" charset="-122"/>
                <a:cs typeface="+mn-cs"/>
              </a:defRPr>
            </a:lvl1pPr>
            <a:lvl2pPr marL="457200" algn="l" rtl="0" fontAlgn="base">
              <a:spcBef>
                <a:spcPct val="0"/>
              </a:spcBef>
              <a:spcAft>
                <a:spcPct val="0"/>
              </a:spcAft>
              <a:defRPr sz="23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3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3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300" kern="1200">
                <a:solidFill>
                  <a:schemeClr val="tx1"/>
                </a:solidFill>
                <a:latin typeface="Times New Roman" pitchFamily="18" charset="0"/>
                <a:ea typeface="宋体" pitchFamily="2" charset="-122"/>
                <a:cs typeface="+mn-cs"/>
              </a:defRPr>
            </a:lvl5pPr>
            <a:lvl6pPr marL="2286000" algn="l" defTabSz="914400" rtl="0" eaLnBrk="1" latinLnBrk="0" hangingPunct="1">
              <a:defRPr sz="2300" kern="1200">
                <a:solidFill>
                  <a:schemeClr val="tx1"/>
                </a:solidFill>
                <a:latin typeface="Times New Roman" pitchFamily="18" charset="0"/>
                <a:ea typeface="宋体" pitchFamily="2" charset="-122"/>
                <a:cs typeface="+mn-cs"/>
              </a:defRPr>
            </a:lvl6pPr>
            <a:lvl7pPr marL="2743200" algn="l" defTabSz="914400" rtl="0" eaLnBrk="1" latinLnBrk="0" hangingPunct="1">
              <a:defRPr sz="2300" kern="1200">
                <a:solidFill>
                  <a:schemeClr val="tx1"/>
                </a:solidFill>
                <a:latin typeface="Times New Roman" pitchFamily="18" charset="0"/>
                <a:ea typeface="宋体" pitchFamily="2" charset="-122"/>
                <a:cs typeface="+mn-cs"/>
              </a:defRPr>
            </a:lvl7pPr>
            <a:lvl8pPr marL="3200400" algn="l" defTabSz="914400" rtl="0" eaLnBrk="1" latinLnBrk="0" hangingPunct="1">
              <a:defRPr sz="2300" kern="1200">
                <a:solidFill>
                  <a:schemeClr val="tx1"/>
                </a:solidFill>
                <a:latin typeface="Times New Roman" pitchFamily="18" charset="0"/>
                <a:ea typeface="宋体" pitchFamily="2" charset="-122"/>
                <a:cs typeface="+mn-cs"/>
              </a:defRPr>
            </a:lvl8pPr>
            <a:lvl9pPr marL="3657600" algn="l" defTabSz="914400" rtl="0" eaLnBrk="1" latinLnBrk="0" hangingPunct="1">
              <a:defRPr sz="2300" kern="1200">
                <a:solidFill>
                  <a:schemeClr val="tx1"/>
                </a:solidFill>
                <a:latin typeface="Times New Roman" pitchFamily="18" charset="0"/>
                <a:ea typeface="宋体" pitchFamily="2" charset="-122"/>
                <a:cs typeface="+mn-cs"/>
              </a:defRPr>
            </a:lvl9pPr>
          </a:lstStyle>
          <a:p>
            <a:fld id="{E9594E6D-784E-442F-A3E3-F1A365275FB3}" type="slidenum">
              <a:rPr lang="zh-CN" altLang="en-US" smtClean="0"/>
              <a:pPr/>
              <a:t>361</a:t>
            </a:fld>
            <a:endParaRPr lang="en-US" altLang="zh-CN" sz="873">
              <a:solidFill>
                <a:schemeClr val="bg1"/>
              </a:solidFill>
            </a:endParaRPr>
          </a:p>
        </p:txBody>
      </p:sp>
      <p:sp>
        <p:nvSpPr>
          <p:cNvPr id="829445" name="Rectangle 5"/>
          <p:cNvSpPr>
            <a:spLocks noGrp="1" noChangeArrowheads="1"/>
          </p:cNvSpPr>
          <p:nvPr>
            <p:ph type="body" idx="1"/>
          </p:nvPr>
        </p:nvSpPr>
        <p:spPr>
          <a:ln w="38100" cap="flat" cmpd="dbl" algn="ctr">
            <a:solidFill>
              <a:srgbClr val="660033"/>
            </a:solidFill>
          </a:ln>
        </p:spPr>
        <p:txBody>
          <a:bodyPr vert="horz" wrap="square" lIns="51436" tIns="62099" rIns="51436" bIns="25718" numCol="1" anchor="t" anchorCtr="0" compatLnSpc="1">
            <a:prstTxWarp prst="textNoShape">
              <a:avLst/>
            </a:prstTxWarp>
          </a:bodyPr>
          <a:lstStyle/>
          <a:p>
            <a:pPr eaLnBrk="1" hangingPunct="1">
              <a:lnSpc>
                <a:spcPct val="100000"/>
              </a:lnSpc>
              <a:spcBef>
                <a:spcPct val="5000"/>
              </a:spcBef>
              <a:buFont typeface="Wingdings" pitchFamily="2" charset="2"/>
              <a:buNone/>
            </a:pPr>
            <a:r>
              <a:rPr lang="en-US" altLang="zh-CN" sz="1905"/>
              <a:t> for(int i=0;i&lt;5;i=i+2)</a:t>
            </a:r>
          </a:p>
          <a:p>
            <a:pPr eaLnBrk="1" hangingPunct="1">
              <a:lnSpc>
                <a:spcPct val="100000"/>
              </a:lnSpc>
              <a:spcBef>
                <a:spcPct val="5000"/>
              </a:spcBef>
              <a:buFont typeface="Wingdings" pitchFamily="2" charset="2"/>
              <a:buNone/>
            </a:pPr>
            <a:r>
              <a:rPr lang="en-US" altLang="zh-CN" sz="1905"/>
              <a:t> {</a:t>
            </a:r>
            <a:r>
              <a:rPr lang="en-US" altLang="zh-CN" sz="2222">
                <a:solidFill>
                  <a:srgbClr val="FF0000"/>
                </a:solidFill>
              </a:rPr>
              <a:t>iofile.</a:t>
            </a:r>
            <a:r>
              <a:rPr lang="en-US" altLang="zh-CN" sz="2222" u="sng">
                <a:solidFill>
                  <a:srgbClr val="FF0000"/>
                </a:solidFill>
              </a:rPr>
              <a:t>seekg</a:t>
            </a:r>
            <a:r>
              <a:rPr lang="en-US" altLang="zh-CN" sz="2222">
                <a:solidFill>
                  <a:srgbClr val="FF0000"/>
                </a:solidFill>
              </a:rPr>
              <a:t>(i*sizeof(st[i]),ios::beg); </a:t>
            </a:r>
          </a:p>
          <a:p>
            <a:pPr eaLnBrk="1" hangingPunct="1">
              <a:lnSpc>
                <a:spcPct val="100000"/>
              </a:lnSpc>
              <a:spcBef>
                <a:spcPct val="5000"/>
              </a:spcBef>
              <a:buFont typeface="Wingdings" pitchFamily="2" charset="2"/>
              <a:buNone/>
            </a:pPr>
            <a:r>
              <a:rPr lang="en-US" altLang="zh-CN" sz="2222">
                <a:solidFill>
                  <a:srgbClr val="FF0000"/>
                </a:solidFill>
              </a:rPr>
              <a:t>   iofile.read((char *)&amp;st</a:t>
            </a:r>
            <a:r>
              <a:rPr lang="en-US" altLang="zh-CN" sz="2222">
                <a:solidFill>
                  <a:schemeClr val="accent2"/>
                </a:solidFill>
              </a:rPr>
              <a:t>1</a:t>
            </a:r>
            <a:r>
              <a:rPr lang="en-US" altLang="zh-CN" sz="2222">
                <a:solidFill>
                  <a:srgbClr val="FF0000"/>
                </a:solidFill>
              </a:rPr>
              <a:t>[i/2],sizeof(st</a:t>
            </a:r>
            <a:r>
              <a:rPr lang="en-US" altLang="zh-CN" sz="2222">
                <a:solidFill>
                  <a:schemeClr val="accent2"/>
                </a:solidFill>
              </a:rPr>
              <a:t>1</a:t>
            </a:r>
            <a:r>
              <a:rPr lang="en-US" altLang="zh-CN" sz="2222">
                <a:solidFill>
                  <a:srgbClr val="FF0000"/>
                </a:solidFill>
              </a:rPr>
              <a:t>[0]));</a:t>
            </a:r>
            <a:r>
              <a:rPr lang="en-US" altLang="zh-CN" sz="2222"/>
              <a:t> </a:t>
            </a:r>
          </a:p>
          <a:p>
            <a:pPr eaLnBrk="1" hangingPunct="1">
              <a:lnSpc>
                <a:spcPct val="100000"/>
              </a:lnSpc>
              <a:spcBef>
                <a:spcPct val="5000"/>
              </a:spcBef>
              <a:buFont typeface="Wingdings" pitchFamily="2" charset="2"/>
              <a:buNone/>
            </a:pPr>
            <a:r>
              <a:rPr lang="en-US" altLang="zh-CN" sz="1905"/>
              <a:t>   cout&lt;&lt;st1[i/2].num&lt;&lt;" "&lt;&lt;st1[i/2].name&lt;&lt;" "&lt;&lt;st1[i/2].score&lt;&lt;endl;</a:t>
            </a:r>
            <a:r>
              <a:rPr lang="zh-CN" altLang="en-US" sz="1905"/>
              <a:t> }</a:t>
            </a:r>
          </a:p>
          <a:p>
            <a:pPr eaLnBrk="1" hangingPunct="1">
              <a:lnSpc>
                <a:spcPct val="100000"/>
              </a:lnSpc>
              <a:spcBef>
                <a:spcPct val="5000"/>
              </a:spcBef>
              <a:buFont typeface="Wingdings" pitchFamily="2" charset="2"/>
              <a:buNone/>
            </a:pPr>
            <a:endParaRPr lang="en-US" altLang="zh-CN" sz="1905"/>
          </a:p>
          <a:p>
            <a:pPr eaLnBrk="1" hangingPunct="1">
              <a:lnSpc>
                <a:spcPct val="100000"/>
              </a:lnSpc>
              <a:spcBef>
                <a:spcPct val="5000"/>
              </a:spcBef>
              <a:buFont typeface="Wingdings" pitchFamily="2" charset="2"/>
              <a:buNone/>
            </a:pPr>
            <a:r>
              <a:rPr lang="en-US" altLang="zh-CN" sz="1905"/>
              <a:t> st[2].num=1012;  </a:t>
            </a:r>
            <a:r>
              <a:rPr lang="en-US" altLang="zh-CN" sz="1905">
                <a:solidFill>
                  <a:srgbClr val="006600"/>
                </a:solidFill>
              </a:rPr>
              <a:t>//</a:t>
            </a:r>
            <a:r>
              <a:rPr lang="zh-CN" altLang="en-US" sz="1905">
                <a:solidFill>
                  <a:srgbClr val="006600"/>
                </a:solidFill>
              </a:rPr>
              <a:t>修改第3个学生(序号2)数据</a:t>
            </a:r>
          </a:p>
          <a:p>
            <a:pPr eaLnBrk="1" hangingPunct="1">
              <a:lnSpc>
                <a:spcPct val="100000"/>
              </a:lnSpc>
              <a:spcBef>
                <a:spcPct val="5000"/>
              </a:spcBef>
              <a:buFont typeface="Wingdings" pitchFamily="2" charset="2"/>
              <a:buNone/>
            </a:pPr>
            <a:r>
              <a:rPr lang="zh-CN" altLang="en-US" sz="1905"/>
              <a:t> </a:t>
            </a:r>
            <a:r>
              <a:rPr lang="en-US" altLang="zh-CN" sz="1905"/>
              <a:t>strcpy(st[2].name,"Wu");</a:t>
            </a:r>
          </a:p>
          <a:p>
            <a:pPr eaLnBrk="1" hangingPunct="1">
              <a:lnSpc>
                <a:spcPct val="100000"/>
              </a:lnSpc>
              <a:spcBef>
                <a:spcPct val="5000"/>
              </a:spcBef>
              <a:buFont typeface="Wingdings" pitchFamily="2" charset="2"/>
              <a:buNone/>
            </a:pPr>
            <a:r>
              <a:rPr lang="en-US" altLang="zh-CN" sz="1905"/>
              <a:t> st[2].score=60;</a:t>
            </a:r>
          </a:p>
          <a:p>
            <a:pPr eaLnBrk="1" hangingPunct="1">
              <a:lnSpc>
                <a:spcPct val="100000"/>
              </a:lnSpc>
              <a:spcBef>
                <a:spcPct val="5000"/>
              </a:spcBef>
              <a:buFont typeface="Wingdings" pitchFamily="2" charset="2"/>
              <a:buNone/>
            </a:pPr>
            <a:r>
              <a:rPr lang="en-US" altLang="zh-CN" sz="2222"/>
              <a:t> </a:t>
            </a:r>
            <a:r>
              <a:rPr lang="en-US" altLang="zh-CN" sz="2222">
                <a:solidFill>
                  <a:srgbClr val="FF0000"/>
                </a:solidFill>
              </a:rPr>
              <a:t>iofile.</a:t>
            </a:r>
            <a:r>
              <a:rPr lang="en-US" altLang="zh-CN" sz="2222" u="sng">
                <a:solidFill>
                  <a:srgbClr val="FF0000"/>
                </a:solidFill>
                <a:effectLst>
                  <a:outerShdw blurRad="38100" dist="38100" dir="2700000" algn="tl">
                    <a:srgbClr val="C0C0C0"/>
                  </a:outerShdw>
                </a:effectLst>
              </a:rPr>
              <a:t>seekp</a:t>
            </a:r>
            <a:r>
              <a:rPr lang="en-US" altLang="zh-CN" sz="2222">
                <a:solidFill>
                  <a:srgbClr val="FF0000"/>
                </a:solidFill>
              </a:rPr>
              <a:t>(2*sizeof(st[0]),ios::beg); </a:t>
            </a:r>
            <a:endParaRPr lang="zh-CN" altLang="en-US" sz="2222">
              <a:solidFill>
                <a:srgbClr val="FF0000"/>
              </a:solidFill>
            </a:endParaRPr>
          </a:p>
          <a:p>
            <a:pPr eaLnBrk="1" hangingPunct="1">
              <a:lnSpc>
                <a:spcPct val="100000"/>
              </a:lnSpc>
              <a:spcBef>
                <a:spcPct val="5000"/>
              </a:spcBef>
              <a:buFont typeface="Wingdings" pitchFamily="2" charset="2"/>
              <a:buNone/>
            </a:pPr>
            <a:r>
              <a:rPr lang="zh-CN" altLang="en-US" sz="2222">
                <a:solidFill>
                  <a:srgbClr val="FF0000"/>
                </a:solidFill>
              </a:rPr>
              <a:t> </a:t>
            </a:r>
            <a:r>
              <a:rPr lang="en-US" altLang="zh-CN" sz="2222">
                <a:solidFill>
                  <a:srgbClr val="FF0000"/>
                </a:solidFill>
              </a:rPr>
              <a:t>iofile.write((char *)&amp;st[2],sizeof(st[2])); </a:t>
            </a:r>
          </a:p>
        </p:txBody>
      </p:sp>
      <p:sp>
        <p:nvSpPr>
          <p:cNvPr id="1126403" name="Rectangle 6"/>
          <p:cNvSpPr>
            <a:spLocks noGrp="1" noChangeArrowheads="1"/>
          </p:cNvSpPr>
          <p:nvPr>
            <p:ph type="title"/>
          </p:nvPr>
        </p:nvSpPr>
        <p:spPr/>
        <p:txBody>
          <a:bodyPr/>
          <a:lstStyle/>
          <a:p>
            <a:pPr eaLnBrk="1" hangingPunct="1"/>
            <a:r>
              <a:rPr lang="zh-CN" altLang="en-US"/>
              <a:t>例13.16</a:t>
            </a:r>
          </a:p>
        </p:txBody>
      </p:sp>
    </p:spTree>
    <p:extLst>
      <p:ext uri="{BB962C8B-B14F-4D97-AF65-F5344CB8AC3E}">
        <p14:creationId xmlns:p14="http://schemas.microsoft.com/office/powerpoint/2010/main" val="3039498318"/>
      </p:ext>
    </p:extLst>
  </p:cSld>
  <p:clrMapOvr>
    <a:masterClrMapping/>
  </p:clrMapOvr>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8449" name="灯片编号占位符 3"/>
          <p:cNvSpPr>
            <a:spLocks noGrp="1"/>
          </p:cNvSpPr>
          <p:nvPr>
            <p:ph type="sldNum" sz="quarter" idx="10"/>
          </p:nvPr>
        </p:nvSpPr>
        <p:spPr bwMode="auto">
          <a:xfrm>
            <a:off x="9120300" y="17463"/>
            <a:ext cx="2400190" cy="431800"/>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6402" tIns="43201" rIns="86402" bIns="43201" numCol="1" anchor="t" anchorCtr="0" compatLnSpc="1">
            <a:prstTxWarp prst="textNoShape">
              <a:avLst/>
            </a:prstTxWarp>
          </a:bodyPr>
          <a:lstStyle>
            <a:defPPr>
              <a:defRPr lang="en-US"/>
            </a:defPPr>
            <a:lvl1pPr algn="r" rtl="0" fontAlgn="base">
              <a:spcBef>
                <a:spcPct val="0"/>
              </a:spcBef>
              <a:spcAft>
                <a:spcPct val="0"/>
              </a:spcAft>
              <a:defRPr kumimoji="1" sz="1100" i="1" kern="1200">
                <a:solidFill>
                  <a:schemeClr val="bg1"/>
                </a:solidFill>
                <a:latin typeface="Times New Roman" pitchFamily="18" charset="0"/>
                <a:ea typeface="宋体" pitchFamily="2" charset="-122"/>
                <a:cs typeface="+mn-cs"/>
              </a:defRPr>
            </a:lvl1pPr>
            <a:lvl2pPr marL="457200" algn="l" rtl="0" fontAlgn="base">
              <a:spcBef>
                <a:spcPct val="0"/>
              </a:spcBef>
              <a:spcAft>
                <a:spcPct val="0"/>
              </a:spcAft>
              <a:defRPr sz="23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3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3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300" kern="1200">
                <a:solidFill>
                  <a:schemeClr val="tx1"/>
                </a:solidFill>
                <a:latin typeface="Times New Roman" pitchFamily="18" charset="0"/>
                <a:ea typeface="宋体" pitchFamily="2" charset="-122"/>
                <a:cs typeface="+mn-cs"/>
              </a:defRPr>
            </a:lvl5pPr>
            <a:lvl6pPr marL="2286000" algn="l" defTabSz="914400" rtl="0" eaLnBrk="1" latinLnBrk="0" hangingPunct="1">
              <a:defRPr sz="2300" kern="1200">
                <a:solidFill>
                  <a:schemeClr val="tx1"/>
                </a:solidFill>
                <a:latin typeface="Times New Roman" pitchFamily="18" charset="0"/>
                <a:ea typeface="宋体" pitchFamily="2" charset="-122"/>
                <a:cs typeface="+mn-cs"/>
              </a:defRPr>
            </a:lvl6pPr>
            <a:lvl7pPr marL="2743200" algn="l" defTabSz="914400" rtl="0" eaLnBrk="1" latinLnBrk="0" hangingPunct="1">
              <a:defRPr sz="2300" kern="1200">
                <a:solidFill>
                  <a:schemeClr val="tx1"/>
                </a:solidFill>
                <a:latin typeface="Times New Roman" pitchFamily="18" charset="0"/>
                <a:ea typeface="宋体" pitchFamily="2" charset="-122"/>
                <a:cs typeface="+mn-cs"/>
              </a:defRPr>
            </a:lvl7pPr>
            <a:lvl8pPr marL="3200400" algn="l" defTabSz="914400" rtl="0" eaLnBrk="1" latinLnBrk="0" hangingPunct="1">
              <a:defRPr sz="2300" kern="1200">
                <a:solidFill>
                  <a:schemeClr val="tx1"/>
                </a:solidFill>
                <a:latin typeface="Times New Roman" pitchFamily="18" charset="0"/>
                <a:ea typeface="宋体" pitchFamily="2" charset="-122"/>
                <a:cs typeface="+mn-cs"/>
              </a:defRPr>
            </a:lvl8pPr>
            <a:lvl9pPr marL="3657600" algn="l" defTabSz="914400" rtl="0" eaLnBrk="1" latinLnBrk="0" hangingPunct="1">
              <a:defRPr sz="2300" kern="1200">
                <a:solidFill>
                  <a:schemeClr val="tx1"/>
                </a:solidFill>
                <a:latin typeface="Times New Roman" pitchFamily="18" charset="0"/>
                <a:ea typeface="宋体" pitchFamily="2" charset="-122"/>
                <a:cs typeface="+mn-cs"/>
              </a:defRPr>
            </a:lvl9pPr>
          </a:lstStyle>
          <a:p>
            <a:fld id="{E9594E6D-784E-442F-A3E3-F1A365275FB3}" type="slidenum">
              <a:rPr lang="zh-CN" altLang="en-US" smtClean="0"/>
              <a:pPr/>
              <a:t>362</a:t>
            </a:fld>
            <a:endParaRPr lang="en-US" altLang="zh-CN" sz="873">
              <a:solidFill>
                <a:schemeClr val="bg1"/>
              </a:solidFill>
            </a:endParaRPr>
          </a:p>
        </p:txBody>
      </p:sp>
      <p:sp>
        <p:nvSpPr>
          <p:cNvPr id="831493" name="Rectangle 5"/>
          <p:cNvSpPr>
            <a:spLocks noGrp="1" noChangeArrowheads="1"/>
          </p:cNvSpPr>
          <p:nvPr>
            <p:ph type="body" idx="1"/>
          </p:nvPr>
        </p:nvSpPr>
        <p:spPr>
          <a:xfrm>
            <a:off x="1370908" y="1371380"/>
            <a:ext cx="6344224" cy="3029100"/>
          </a:xfrm>
          <a:ln w="38100" cap="flat" cmpd="dbl" algn="ctr">
            <a:solidFill>
              <a:srgbClr val="660033"/>
            </a:solidFill>
            <a:miter lim="800000"/>
          </a:ln>
        </p:spPr>
        <p:txBody>
          <a:bodyPr vert="horz" wrap="square" lIns="51436" tIns="62099" rIns="51436" bIns="25718" numCol="1" anchor="t" anchorCtr="0" compatLnSpc="1">
            <a:prstTxWarp prst="textNoShape">
              <a:avLst/>
            </a:prstTxWarp>
          </a:bodyPr>
          <a:lstStyle/>
          <a:p>
            <a:pPr eaLnBrk="1" hangingPunct="1">
              <a:spcBef>
                <a:spcPct val="0"/>
              </a:spcBef>
              <a:buFont typeface="Wingdings" pitchFamily="2" charset="2"/>
              <a:buNone/>
            </a:pPr>
            <a:r>
              <a:rPr lang="en-US" altLang="zh-CN" sz="2222">
                <a:solidFill>
                  <a:srgbClr val="FF0000"/>
                </a:solidFill>
              </a:rPr>
              <a:t> iofile.</a:t>
            </a:r>
            <a:r>
              <a:rPr lang="en-US" altLang="zh-CN" sz="2222" u="sng">
                <a:solidFill>
                  <a:srgbClr val="FF0000"/>
                </a:solidFill>
              </a:rPr>
              <a:t>seekg</a:t>
            </a:r>
            <a:r>
              <a:rPr lang="en-US" altLang="zh-CN" sz="2222">
                <a:solidFill>
                  <a:srgbClr val="FF0000"/>
                </a:solidFill>
              </a:rPr>
              <a:t>(0, ios::beg);</a:t>
            </a:r>
            <a:r>
              <a:rPr lang="en-US" altLang="zh-CN" sz="2222"/>
              <a:t>  </a:t>
            </a:r>
            <a:r>
              <a:rPr lang="en-US" altLang="zh-CN" sz="2222">
                <a:solidFill>
                  <a:srgbClr val="006600"/>
                </a:solidFill>
              </a:rPr>
              <a:t>//</a:t>
            </a:r>
            <a:r>
              <a:rPr lang="zh-CN" altLang="en-US" sz="2222">
                <a:solidFill>
                  <a:srgbClr val="006600"/>
                </a:solidFill>
              </a:rPr>
              <a:t>重定位于文件头</a:t>
            </a:r>
          </a:p>
          <a:p>
            <a:pPr eaLnBrk="1" hangingPunct="1">
              <a:spcBef>
                <a:spcPct val="0"/>
              </a:spcBef>
              <a:buFont typeface="Wingdings" pitchFamily="2" charset="2"/>
              <a:buNone/>
            </a:pPr>
            <a:r>
              <a:rPr lang="zh-CN" altLang="en-US" sz="2222"/>
              <a:t> </a:t>
            </a:r>
            <a:r>
              <a:rPr lang="en-US" altLang="zh-CN" sz="2222"/>
              <a:t>for(int i=0;i&lt;5;i++)</a:t>
            </a:r>
          </a:p>
          <a:p>
            <a:pPr eaLnBrk="1" hangingPunct="1">
              <a:spcBef>
                <a:spcPct val="0"/>
              </a:spcBef>
              <a:buFont typeface="Wingdings" pitchFamily="2" charset="2"/>
              <a:buNone/>
            </a:pPr>
            <a:r>
              <a:rPr lang="en-US" altLang="zh-CN" sz="2222"/>
              <a:t> { </a:t>
            </a:r>
            <a:r>
              <a:rPr lang="en-US" altLang="zh-CN" sz="2222">
                <a:solidFill>
                  <a:srgbClr val="FF0000"/>
                </a:solidFill>
              </a:rPr>
              <a:t>iofile.read((char *)&amp;st[i],sizeof(st[i]));</a:t>
            </a:r>
            <a:r>
              <a:rPr lang="en-US" altLang="zh-CN" sz="2222"/>
              <a:t> cout&lt;&lt;st[i].num&lt;&lt;" "&lt;&lt;st[i].name&lt;&lt;" "&lt;&lt;st[i].score&lt;&lt;endl;</a:t>
            </a:r>
          </a:p>
          <a:p>
            <a:pPr eaLnBrk="1" hangingPunct="1">
              <a:spcBef>
                <a:spcPct val="0"/>
              </a:spcBef>
              <a:buFont typeface="Wingdings" pitchFamily="2" charset="2"/>
              <a:buNone/>
            </a:pPr>
            <a:r>
              <a:rPr lang="en-US" altLang="zh-CN" sz="2222"/>
              <a:t> }</a:t>
            </a:r>
          </a:p>
          <a:p>
            <a:pPr eaLnBrk="1" hangingPunct="1">
              <a:spcBef>
                <a:spcPct val="0"/>
              </a:spcBef>
              <a:buFont typeface="Wingdings" pitchFamily="2" charset="2"/>
              <a:buNone/>
            </a:pPr>
            <a:r>
              <a:rPr lang="en-US" altLang="zh-CN" sz="2222">
                <a:solidFill>
                  <a:srgbClr val="FF0000"/>
                </a:solidFill>
              </a:rPr>
              <a:t> iofile.close( );</a:t>
            </a:r>
          </a:p>
          <a:p>
            <a:pPr eaLnBrk="1" hangingPunct="1">
              <a:spcBef>
                <a:spcPct val="0"/>
              </a:spcBef>
              <a:buFont typeface="Wingdings" pitchFamily="2" charset="2"/>
              <a:buNone/>
            </a:pPr>
            <a:r>
              <a:rPr lang="en-US" altLang="zh-CN" sz="2222"/>
              <a:t>}</a:t>
            </a:r>
            <a:endParaRPr lang="zh-CN" altLang="en-US" sz="2222"/>
          </a:p>
        </p:txBody>
      </p:sp>
      <p:sp>
        <p:nvSpPr>
          <p:cNvPr id="1128451" name="Rectangle 6"/>
          <p:cNvSpPr>
            <a:spLocks noGrp="1" noChangeArrowheads="1"/>
          </p:cNvSpPr>
          <p:nvPr>
            <p:ph type="title"/>
          </p:nvPr>
        </p:nvSpPr>
        <p:spPr/>
        <p:txBody>
          <a:bodyPr/>
          <a:lstStyle/>
          <a:p>
            <a:pPr eaLnBrk="1" hangingPunct="1"/>
            <a:r>
              <a:rPr lang="zh-CN" altLang="en-US" dirty="0"/>
              <a:t>例13.16</a:t>
            </a:r>
          </a:p>
        </p:txBody>
      </p:sp>
    </p:spTree>
    <p:extLst>
      <p:ext uri="{BB962C8B-B14F-4D97-AF65-F5344CB8AC3E}">
        <p14:creationId xmlns:p14="http://schemas.microsoft.com/office/powerpoint/2010/main" val="1358394095"/>
      </p:ext>
    </p:extLst>
  </p:cSld>
  <p:clrMapOvr>
    <a:masterClrMapping/>
  </p:clrMapOvr>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a:extLst>
              <a:ext uri="{FF2B5EF4-FFF2-40B4-BE49-F238E27FC236}">
                <a16:creationId xmlns:a16="http://schemas.microsoft.com/office/drawing/2014/main" id="{9F121A9F-7249-114D-8DA7-DDE877D9CB8C}"/>
              </a:ext>
            </a:extLst>
          </p:cNvPr>
          <p:cNvSpPr>
            <a:spLocks noGrp="1" noChangeArrowheads="1"/>
          </p:cNvSpPr>
          <p:nvPr>
            <p:ph type="title"/>
          </p:nvPr>
        </p:nvSpPr>
        <p:spPr/>
        <p:txBody>
          <a:bodyPr/>
          <a:lstStyle/>
          <a:p>
            <a:pPr eaLnBrk="1" hangingPunct="1"/>
            <a:r>
              <a:rPr lang="zh-CN" altLang="en-US" dirty="0"/>
              <a:t>与文件指针有关的成员函数</a:t>
            </a:r>
            <a:endParaRPr lang="en-US" altLang="zh-CN" dirty="0"/>
          </a:p>
        </p:txBody>
      </p:sp>
      <p:sp>
        <p:nvSpPr>
          <p:cNvPr id="516099" name="Rectangle 3">
            <a:extLst>
              <a:ext uri="{FF2B5EF4-FFF2-40B4-BE49-F238E27FC236}">
                <a16:creationId xmlns:a16="http://schemas.microsoft.com/office/drawing/2014/main" id="{9EC3729E-3717-1E46-908A-97B08DF3CA8E}"/>
              </a:ext>
            </a:extLst>
          </p:cNvPr>
          <p:cNvSpPr>
            <a:spLocks noGrp="1" noChangeArrowheads="1"/>
          </p:cNvSpPr>
          <p:nvPr>
            <p:ph type="body" idx="1"/>
          </p:nvPr>
        </p:nvSpPr>
        <p:spPr>
          <a:xfrm>
            <a:off x="1552016" y="1714384"/>
            <a:ext cx="5829210" cy="3086053"/>
          </a:xfrm>
        </p:spPr>
        <p:txBody>
          <a:bodyPr/>
          <a:lstStyle/>
          <a:p>
            <a:r>
              <a:rPr lang="zh-CN" altLang="en-US" dirty="0"/>
              <a:t>在磁盘文件中有一个文件指针，用来指明当前读写的位置，对于二进制文件允许对指针进行控制。</a:t>
            </a:r>
            <a:endParaRPr lang="en-US" altLang="zh-CN" dirty="0"/>
          </a:p>
        </p:txBody>
      </p:sp>
      <p:pic>
        <p:nvPicPr>
          <p:cNvPr id="516100" name="Picture 4">
            <a:extLst>
              <a:ext uri="{FF2B5EF4-FFF2-40B4-BE49-F238E27FC236}">
                <a16:creationId xmlns:a16="http://schemas.microsoft.com/office/drawing/2014/main" id="{35E7A316-AF67-7148-8647-4F6E104474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5228" y="3132542"/>
            <a:ext cx="6388796" cy="2563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0785207"/>
      </p:ext>
    </p:extLst>
  </p:cSld>
  <p:clrMapOvr>
    <a:masterClrMapping/>
  </p:clrMapOvr>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a:extLst>
              <a:ext uri="{FF2B5EF4-FFF2-40B4-BE49-F238E27FC236}">
                <a16:creationId xmlns:a16="http://schemas.microsoft.com/office/drawing/2014/main" id="{6A265B90-774D-F443-A87E-641F1EFA5B84}"/>
              </a:ext>
            </a:extLst>
          </p:cNvPr>
          <p:cNvSpPr>
            <a:spLocks noGrp="1" noChangeArrowheads="1"/>
          </p:cNvSpPr>
          <p:nvPr>
            <p:ph type="title"/>
          </p:nvPr>
        </p:nvSpPr>
        <p:spPr/>
        <p:txBody>
          <a:bodyPr/>
          <a:lstStyle/>
          <a:p>
            <a:r>
              <a:rPr lang="zh-CN" altLang="en-US"/>
              <a:t>说明：</a:t>
            </a:r>
          </a:p>
        </p:txBody>
      </p:sp>
      <p:sp>
        <p:nvSpPr>
          <p:cNvPr id="517123" name="Rectangle 3">
            <a:extLst>
              <a:ext uri="{FF2B5EF4-FFF2-40B4-BE49-F238E27FC236}">
                <a16:creationId xmlns:a16="http://schemas.microsoft.com/office/drawing/2014/main" id="{8C779CAB-AEBE-6649-9C44-0A515B3C4FDF}"/>
              </a:ext>
            </a:extLst>
          </p:cNvPr>
          <p:cNvSpPr>
            <a:spLocks noGrp="1" noChangeArrowheads="1"/>
          </p:cNvSpPr>
          <p:nvPr>
            <p:ph type="body" idx="1"/>
          </p:nvPr>
        </p:nvSpPr>
        <p:spPr>
          <a:xfrm>
            <a:off x="1885765" y="1695477"/>
            <a:ext cx="5829210" cy="3467047"/>
          </a:xfrm>
        </p:spPr>
        <p:txBody>
          <a:bodyPr/>
          <a:lstStyle/>
          <a:p>
            <a:pPr>
              <a:lnSpc>
                <a:spcPct val="90000"/>
              </a:lnSpc>
            </a:pPr>
            <a:r>
              <a:rPr lang="zh-CN" altLang="en-US" dirty="0"/>
              <a:t>“参照位置”参数是下面三者之一：</a:t>
            </a:r>
          </a:p>
          <a:p>
            <a:pPr lvl="1">
              <a:lnSpc>
                <a:spcPct val="90000"/>
              </a:lnSpc>
            </a:pPr>
            <a:r>
              <a:rPr lang="en-US" altLang="zh-CN" dirty="0" err="1"/>
              <a:t>ios</a:t>
            </a:r>
            <a:r>
              <a:rPr lang="en-US" altLang="zh-CN" dirty="0"/>
              <a:t>::beg </a:t>
            </a:r>
            <a:r>
              <a:rPr lang="zh-CN" altLang="en-US" dirty="0"/>
              <a:t>文件开头（默认值）</a:t>
            </a:r>
            <a:endParaRPr lang="en-US" altLang="zh-CN" dirty="0"/>
          </a:p>
          <a:p>
            <a:pPr lvl="1">
              <a:lnSpc>
                <a:spcPct val="90000"/>
              </a:lnSpc>
            </a:pPr>
            <a:r>
              <a:rPr lang="en-US" altLang="zh-CN" dirty="0" err="1"/>
              <a:t>ios</a:t>
            </a:r>
            <a:r>
              <a:rPr lang="en-US" altLang="zh-CN" dirty="0"/>
              <a:t>::cur </a:t>
            </a:r>
            <a:r>
              <a:rPr lang="zh-CN" altLang="en-US" dirty="0"/>
              <a:t>指针当前位置</a:t>
            </a:r>
            <a:endParaRPr lang="en-US" altLang="zh-CN" dirty="0"/>
          </a:p>
          <a:p>
            <a:pPr lvl="1">
              <a:lnSpc>
                <a:spcPct val="90000"/>
              </a:lnSpc>
            </a:pPr>
            <a:r>
              <a:rPr lang="en-US" altLang="zh-CN" dirty="0" err="1"/>
              <a:t>ios</a:t>
            </a:r>
            <a:r>
              <a:rPr lang="en-US" altLang="zh-CN" dirty="0"/>
              <a:t>::end </a:t>
            </a:r>
            <a:r>
              <a:rPr lang="zh-CN" altLang="en-US" dirty="0"/>
              <a:t>文件末尾</a:t>
            </a:r>
          </a:p>
          <a:p>
            <a:pPr>
              <a:lnSpc>
                <a:spcPct val="90000"/>
              </a:lnSpc>
            </a:pPr>
            <a:r>
              <a:rPr lang="en-US" altLang="zh-CN" dirty="0"/>
              <a:t>“</a:t>
            </a:r>
            <a:r>
              <a:rPr lang="zh-CN" altLang="en-US" dirty="0"/>
              <a:t>位移量”参数为</a:t>
            </a:r>
            <a:r>
              <a:rPr lang="en-US" altLang="zh-CN" dirty="0"/>
              <a:t>long</a:t>
            </a:r>
            <a:r>
              <a:rPr lang="zh-CN" altLang="en-US" dirty="0"/>
              <a:t>型整数，正数表示向前（文件尾方向）移动，负数表示向后（文件头方向）移动。</a:t>
            </a:r>
          </a:p>
          <a:p>
            <a:pPr>
              <a:lnSpc>
                <a:spcPct val="90000"/>
              </a:lnSpc>
              <a:buFont typeface="Wingdings" pitchFamily="2" charset="2"/>
              <a:buNone/>
            </a:pPr>
            <a:r>
              <a:rPr lang="zh-CN" altLang="en-US" dirty="0"/>
              <a:t>例：</a:t>
            </a:r>
            <a:r>
              <a:rPr lang="en-US" altLang="zh-CN" dirty="0" err="1"/>
              <a:t>infile.seekg</a:t>
            </a:r>
            <a:r>
              <a:rPr lang="en-US" altLang="zh-CN" dirty="0"/>
              <a:t>(100);</a:t>
            </a:r>
          </a:p>
          <a:p>
            <a:pPr>
              <a:lnSpc>
                <a:spcPct val="90000"/>
              </a:lnSpc>
              <a:buFont typeface="Wingdings" pitchFamily="2" charset="2"/>
              <a:buNone/>
            </a:pPr>
            <a:r>
              <a:rPr lang="en-US" altLang="zh-CN" dirty="0"/>
              <a:t>        </a:t>
            </a:r>
            <a:r>
              <a:rPr lang="en-US" altLang="zh-CN" dirty="0" err="1"/>
              <a:t>infile.seekg</a:t>
            </a:r>
            <a:r>
              <a:rPr lang="en-US" altLang="zh-CN" dirty="0"/>
              <a:t>(-50,ios::cur);</a:t>
            </a:r>
          </a:p>
          <a:p>
            <a:pPr>
              <a:lnSpc>
                <a:spcPct val="90000"/>
              </a:lnSpc>
              <a:buFont typeface="Wingdings" pitchFamily="2" charset="2"/>
              <a:buNone/>
            </a:pPr>
            <a:r>
              <a:rPr lang="en-US" altLang="zh-CN" dirty="0"/>
              <a:t>        </a:t>
            </a:r>
            <a:r>
              <a:rPr lang="en-US" altLang="zh-CN" dirty="0" err="1"/>
              <a:t>outfile.seekp</a:t>
            </a:r>
            <a:r>
              <a:rPr lang="en-US" altLang="zh-CN" dirty="0"/>
              <a:t>(-80,ios::end);</a:t>
            </a:r>
          </a:p>
          <a:p>
            <a:pPr>
              <a:lnSpc>
                <a:spcPct val="90000"/>
              </a:lnSpc>
            </a:pPr>
            <a:endParaRPr lang="zh-CN" altLang="en-US" dirty="0"/>
          </a:p>
        </p:txBody>
      </p:sp>
    </p:spTree>
    <p:extLst>
      <p:ext uri="{BB962C8B-B14F-4D97-AF65-F5344CB8AC3E}">
        <p14:creationId xmlns:p14="http://schemas.microsoft.com/office/powerpoint/2010/main" val="2138491223"/>
      </p:ext>
    </p:extLst>
  </p:cSld>
  <p:clrMapOvr>
    <a:masterClrMapping/>
  </p:clrMapOvr>
</p:sld>
</file>

<file path=ppt/slides/slide3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30497" name="灯片编号占位符 3"/>
          <p:cNvSpPr>
            <a:spLocks noGrp="1"/>
          </p:cNvSpPr>
          <p:nvPr>
            <p:ph type="sldNum" sz="quarter" idx="10"/>
          </p:nvPr>
        </p:nvSpPr>
        <p:spPr bwMode="auto">
          <a:xfrm>
            <a:off x="9120300" y="17463"/>
            <a:ext cx="2400190" cy="431800"/>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6402" tIns="43201" rIns="86402" bIns="43201" numCol="1" anchor="t" anchorCtr="0" compatLnSpc="1">
            <a:prstTxWarp prst="textNoShape">
              <a:avLst/>
            </a:prstTxWarp>
          </a:bodyPr>
          <a:lstStyle>
            <a:defPPr>
              <a:defRPr lang="en-US"/>
            </a:defPPr>
            <a:lvl1pPr algn="r" rtl="0" fontAlgn="base">
              <a:spcBef>
                <a:spcPct val="0"/>
              </a:spcBef>
              <a:spcAft>
                <a:spcPct val="0"/>
              </a:spcAft>
              <a:defRPr kumimoji="1" sz="1100" i="1" kern="1200">
                <a:solidFill>
                  <a:schemeClr val="bg1"/>
                </a:solidFill>
                <a:latin typeface="Times New Roman" pitchFamily="18" charset="0"/>
                <a:ea typeface="宋体" pitchFamily="2" charset="-122"/>
                <a:cs typeface="+mn-cs"/>
              </a:defRPr>
            </a:lvl1pPr>
            <a:lvl2pPr marL="457200" algn="l" rtl="0" fontAlgn="base">
              <a:spcBef>
                <a:spcPct val="0"/>
              </a:spcBef>
              <a:spcAft>
                <a:spcPct val="0"/>
              </a:spcAft>
              <a:defRPr sz="23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3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3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300" kern="1200">
                <a:solidFill>
                  <a:schemeClr val="tx1"/>
                </a:solidFill>
                <a:latin typeface="Times New Roman" pitchFamily="18" charset="0"/>
                <a:ea typeface="宋体" pitchFamily="2" charset="-122"/>
                <a:cs typeface="+mn-cs"/>
              </a:defRPr>
            </a:lvl5pPr>
            <a:lvl6pPr marL="2286000" algn="l" defTabSz="914400" rtl="0" eaLnBrk="1" latinLnBrk="0" hangingPunct="1">
              <a:defRPr sz="2300" kern="1200">
                <a:solidFill>
                  <a:schemeClr val="tx1"/>
                </a:solidFill>
                <a:latin typeface="Times New Roman" pitchFamily="18" charset="0"/>
                <a:ea typeface="宋体" pitchFamily="2" charset="-122"/>
                <a:cs typeface="+mn-cs"/>
              </a:defRPr>
            </a:lvl6pPr>
            <a:lvl7pPr marL="2743200" algn="l" defTabSz="914400" rtl="0" eaLnBrk="1" latinLnBrk="0" hangingPunct="1">
              <a:defRPr sz="2300" kern="1200">
                <a:solidFill>
                  <a:schemeClr val="tx1"/>
                </a:solidFill>
                <a:latin typeface="Times New Roman" pitchFamily="18" charset="0"/>
                <a:ea typeface="宋体" pitchFamily="2" charset="-122"/>
                <a:cs typeface="+mn-cs"/>
              </a:defRPr>
            </a:lvl7pPr>
            <a:lvl8pPr marL="3200400" algn="l" defTabSz="914400" rtl="0" eaLnBrk="1" latinLnBrk="0" hangingPunct="1">
              <a:defRPr sz="2300" kern="1200">
                <a:solidFill>
                  <a:schemeClr val="tx1"/>
                </a:solidFill>
                <a:latin typeface="Times New Roman" pitchFamily="18" charset="0"/>
                <a:ea typeface="宋体" pitchFamily="2" charset="-122"/>
                <a:cs typeface="+mn-cs"/>
              </a:defRPr>
            </a:lvl8pPr>
            <a:lvl9pPr marL="3657600" algn="l" defTabSz="914400" rtl="0" eaLnBrk="1" latinLnBrk="0" hangingPunct="1">
              <a:defRPr sz="2300" kern="1200">
                <a:solidFill>
                  <a:schemeClr val="tx1"/>
                </a:solidFill>
                <a:latin typeface="Times New Roman" pitchFamily="18" charset="0"/>
                <a:ea typeface="宋体" pitchFamily="2" charset="-122"/>
                <a:cs typeface="+mn-cs"/>
              </a:defRPr>
            </a:lvl9pPr>
          </a:lstStyle>
          <a:p>
            <a:fld id="{E9594E6D-784E-442F-A3E3-F1A365275FB3}" type="slidenum">
              <a:rPr lang="zh-CN" altLang="en-US" smtClean="0"/>
              <a:pPr/>
              <a:t>365</a:t>
            </a:fld>
            <a:endParaRPr lang="en-US" altLang="zh-CN" sz="873">
              <a:solidFill>
                <a:schemeClr val="bg1"/>
              </a:solidFill>
            </a:endParaRPr>
          </a:p>
        </p:txBody>
      </p:sp>
      <p:sp>
        <p:nvSpPr>
          <p:cNvPr id="1130498" name="Rectangle 5"/>
          <p:cNvSpPr>
            <a:spLocks noGrp="1" noChangeArrowheads="1"/>
          </p:cNvSpPr>
          <p:nvPr>
            <p:ph type="body" idx="1"/>
          </p:nvPr>
        </p:nvSpPr>
        <p:spPr>
          <a:xfrm>
            <a:off x="1942960" y="1885471"/>
            <a:ext cx="4800695" cy="2706964"/>
          </a:xfrm>
          <a:solidFill>
            <a:srgbClr val="336600"/>
          </a:solidFill>
          <a:scene3d>
            <a:camera prst="legacyObliqueTopRight"/>
            <a:lightRig rig="legacyFlat3" dir="b"/>
          </a:scene3d>
          <a:sp3d extrusionH="430200" prstMaterial="legacyMatte">
            <a:bevelT w="13500" h="13500" prst="angle"/>
            <a:bevelB w="13500" h="13500" prst="angle"/>
            <a:extrusionClr>
              <a:srgbClr val="336600"/>
            </a:extrusionClr>
          </a:sp3d>
        </p:spPr>
        <p:txBody>
          <a:bodyPr vert="horz" wrap="square" lIns="67887" tIns="33943" rIns="67887" bIns="33943" numCol="1" anchor="t" anchorCtr="0" compatLnSpc="1">
            <a:prstTxWarp prst="textNoShape">
              <a:avLst/>
            </a:prstTxWarp>
            <a:spAutoFit/>
            <a:flatTx/>
          </a:bodyPr>
          <a:lstStyle/>
          <a:p>
            <a:pPr marL="0" indent="0" defTabSz="680382" eaLnBrk="1" hangingPunct="1">
              <a:spcBef>
                <a:spcPct val="0"/>
              </a:spcBef>
              <a:buNone/>
            </a:pPr>
            <a:r>
              <a:rPr lang="zh-CN" altLang="en-US" sz="1905">
                <a:solidFill>
                  <a:schemeClr val="bg1"/>
                </a:solidFill>
                <a:ea typeface="宋体" pitchFamily="2" charset="-122"/>
              </a:rPr>
              <a:t>1001 </a:t>
            </a:r>
            <a:r>
              <a:rPr lang="en-US" altLang="zh-CN" sz="1905">
                <a:solidFill>
                  <a:schemeClr val="bg1"/>
                </a:solidFill>
                <a:ea typeface="宋体" pitchFamily="2" charset="-122"/>
              </a:rPr>
              <a:t>Li 85           (</a:t>
            </a:r>
            <a:r>
              <a:rPr lang="zh-CN" altLang="en-US" sz="1905">
                <a:solidFill>
                  <a:schemeClr val="bg1"/>
                </a:solidFill>
                <a:ea typeface="宋体" pitchFamily="2" charset="-122"/>
              </a:rPr>
              <a:t>第1个学生数据)</a:t>
            </a:r>
          </a:p>
          <a:p>
            <a:pPr marL="0" indent="0" defTabSz="680382" eaLnBrk="1" hangingPunct="1">
              <a:spcBef>
                <a:spcPct val="0"/>
              </a:spcBef>
              <a:buNone/>
            </a:pPr>
            <a:r>
              <a:rPr lang="zh-CN" altLang="en-US" sz="1905">
                <a:solidFill>
                  <a:schemeClr val="bg1"/>
                </a:solidFill>
                <a:ea typeface="宋体" pitchFamily="2" charset="-122"/>
              </a:rPr>
              <a:t>1004 </a:t>
            </a:r>
            <a:r>
              <a:rPr lang="en-US" altLang="zh-CN" sz="1905">
                <a:solidFill>
                  <a:schemeClr val="bg1"/>
                </a:solidFill>
                <a:ea typeface="宋体" pitchFamily="2" charset="-122"/>
              </a:rPr>
              <a:t>Wang 54     (</a:t>
            </a:r>
            <a:r>
              <a:rPr lang="zh-CN" altLang="en-US" sz="1905">
                <a:solidFill>
                  <a:schemeClr val="bg1"/>
                </a:solidFill>
                <a:ea typeface="宋体" pitchFamily="2" charset="-122"/>
              </a:rPr>
              <a:t>第3个学生数据)</a:t>
            </a:r>
          </a:p>
          <a:p>
            <a:pPr marL="0" indent="0" defTabSz="680382" eaLnBrk="1" hangingPunct="1">
              <a:spcBef>
                <a:spcPct val="0"/>
              </a:spcBef>
              <a:buNone/>
            </a:pPr>
            <a:r>
              <a:rPr lang="zh-CN" altLang="en-US" sz="1905">
                <a:solidFill>
                  <a:schemeClr val="bg1"/>
                </a:solidFill>
                <a:ea typeface="宋体" pitchFamily="2" charset="-122"/>
              </a:rPr>
              <a:t>1010 </a:t>
            </a:r>
            <a:r>
              <a:rPr lang="en-US" altLang="zh-CN" sz="1905">
                <a:solidFill>
                  <a:schemeClr val="bg1"/>
                </a:solidFill>
                <a:ea typeface="宋体" pitchFamily="2" charset="-122"/>
              </a:rPr>
              <a:t>ling 96        (</a:t>
            </a:r>
            <a:r>
              <a:rPr lang="zh-CN" altLang="en-US" sz="1905">
                <a:solidFill>
                  <a:schemeClr val="bg1"/>
                </a:solidFill>
                <a:ea typeface="宋体" pitchFamily="2" charset="-122"/>
              </a:rPr>
              <a:t>第5个学生数据)</a:t>
            </a:r>
          </a:p>
          <a:p>
            <a:pPr marL="0" indent="0" defTabSz="680382" eaLnBrk="1" hangingPunct="1">
              <a:spcBef>
                <a:spcPct val="0"/>
              </a:spcBef>
              <a:buNone/>
            </a:pPr>
            <a:endParaRPr lang="zh-CN" altLang="en-US" sz="1905">
              <a:solidFill>
                <a:schemeClr val="bg1"/>
              </a:solidFill>
              <a:ea typeface="宋体" pitchFamily="2" charset="-122"/>
            </a:endParaRPr>
          </a:p>
          <a:p>
            <a:pPr marL="0" indent="0" defTabSz="680382" eaLnBrk="1" hangingPunct="1">
              <a:spcBef>
                <a:spcPct val="0"/>
              </a:spcBef>
              <a:buNone/>
            </a:pPr>
            <a:r>
              <a:rPr lang="zh-CN" altLang="en-US" sz="1905">
                <a:solidFill>
                  <a:schemeClr val="bg1"/>
                </a:solidFill>
                <a:ea typeface="宋体" pitchFamily="2" charset="-122"/>
              </a:rPr>
              <a:t>1001 </a:t>
            </a:r>
            <a:r>
              <a:rPr lang="en-US" altLang="zh-CN" sz="1905">
                <a:solidFill>
                  <a:schemeClr val="bg1"/>
                </a:solidFill>
                <a:ea typeface="宋体" pitchFamily="2" charset="-122"/>
              </a:rPr>
              <a:t>Li 85          (</a:t>
            </a:r>
            <a:r>
              <a:rPr lang="zh-CN" altLang="en-US" sz="1905">
                <a:solidFill>
                  <a:schemeClr val="bg1"/>
                </a:solidFill>
                <a:ea typeface="宋体" pitchFamily="2" charset="-122"/>
              </a:rPr>
              <a:t>输出修改后5个学生数据)</a:t>
            </a:r>
          </a:p>
          <a:p>
            <a:pPr marL="0" indent="0" defTabSz="680382" eaLnBrk="1" hangingPunct="1">
              <a:spcBef>
                <a:spcPct val="0"/>
              </a:spcBef>
              <a:buNone/>
            </a:pPr>
            <a:r>
              <a:rPr lang="zh-CN" altLang="en-US" sz="1905">
                <a:solidFill>
                  <a:schemeClr val="bg1"/>
                </a:solidFill>
                <a:ea typeface="宋体" pitchFamily="2" charset="-122"/>
              </a:rPr>
              <a:t>1002 </a:t>
            </a:r>
            <a:r>
              <a:rPr lang="en-US" altLang="zh-CN" sz="1905">
                <a:solidFill>
                  <a:schemeClr val="bg1"/>
                </a:solidFill>
                <a:ea typeface="宋体" pitchFamily="2" charset="-122"/>
              </a:rPr>
              <a:t>Fun 97.5</a:t>
            </a:r>
          </a:p>
          <a:p>
            <a:pPr marL="0" indent="0" defTabSz="680382" eaLnBrk="1" hangingPunct="1">
              <a:spcBef>
                <a:spcPct val="0"/>
              </a:spcBef>
              <a:buNone/>
            </a:pPr>
            <a:r>
              <a:rPr lang="en-US" altLang="zh-CN" sz="1905">
                <a:solidFill>
                  <a:schemeClr val="bg1"/>
                </a:solidFill>
                <a:ea typeface="宋体" pitchFamily="2" charset="-122"/>
              </a:rPr>
              <a:t>1012 Wu 60       (</a:t>
            </a:r>
            <a:r>
              <a:rPr lang="zh-CN" altLang="en-US" sz="1905">
                <a:solidFill>
                  <a:schemeClr val="bg1"/>
                </a:solidFill>
                <a:ea typeface="宋体" pitchFamily="2" charset="-122"/>
              </a:rPr>
              <a:t>已修改的第3个学生数据)</a:t>
            </a:r>
          </a:p>
          <a:p>
            <a:pPr marL="0" indent="0" defTabSz="680382" eaLnBrk="1" hangingPunct="1">
              <a:spcBef>
                <a:spcPct val="0"/>
              </a:spcBef>
              <a:buNone/>
            </a:pPr>
            <a:r>
              <a:rPr lang="zh-CN" altLang="en-US" sz="1905">
                <a:solidFill>
                  <a:schemeClr val="bg1"/>
                </a:solidFill>
                <a:ea typeface="宋体" pitchFamily="2" charset="-122"/>
              </a:rPr>
              <a:t>1006 </a:t>
            </a:r>
            <a:r>
              <a:rPr lang="en-US" altLang="zh-CN" sz="1905">
                <a:solidFill>
                  <a:schemeClr val="bg1"/>
                </a:solidFill>
                <a:ea typeface="宋体" pitchFamily="2" charset="-122"/>
              </a:rPr>
              <a:t>Tan 76.5</a:t>
            </a:r>
          </a:p>
          <a:p>
            <a:pPr marL="0" indent="0" defTabSz="680382" eaLnBrk="1" hangingPunct="1">
              <a:spcBef>
                <a:spcPct val="0"/>
              </a:spcBef>
              <a:buNone/>
            </a:pPr>
            <a:r>
              <a:rPr lang="en-US" altLang="zh-CN" sz="1905">
                <a:solidFill>
                  <a:schemeClr val="bg1"/>
                </a:solidFill>
                <a:ea typeface="宋体" pitchFamily="2" charset="-122"/>
              </a:rPr>
              <a:t>1010 ling 96</a:t>
            </a:r>
          </a:p>
        </p:txBody>
      </p:sp>
      <p:sp>
        <p:nvSpPr>
          <p:cNvPr id="1130499" name="Rectangle 6"/>
          <p:cNvSpPr>
            <a:spLocks noGrp="1" noChangeArrowheads="1"/>
          </p:cNvSpPr>
          <p:nvPr>
            <p:ph type="title"/>
          </p:nvPr>
        </p:nvSpPr>
        <p:spPr/>
        <p:txBody>
          <a:bodyPr/>
          <a:lstStyle/>
          <a:p>
            <a:pPr eaLnBrk="1" hangingPunct="1"/>
            <a:r>
              <a:rPr lang="zh-CN" altLang="en-US"/>
              <a:t>例13.16</a:t>
            </a:r>
          </a:p>
        </p:txBody>
      </p:sp>
    </p:spTree>
    <p:extLst>
      <p:ext uri="{BB962C8B-B14F-4D97-AF65-F5344CB8AC3E}">
        <p14:creationId xmlns:p14="http://schemas.microsoft.com/office/powerpoint/2010/main" val="1645951921"/>
      </p:ext>
    </p:extLst>
  </p:cSld>
  <p:clrMapOvr>
    <a:masterClrMapping/>
  </p:clrMapOvr>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2545" name="灯片编号占位符 3"/>
          <p:cNvSpPr>
            <a:spLocks noGrp="1"/>
          </p:cNvSpPr>
          <p:nvPr>
            <p:ph type="sldNum" sz="quarter" idx="10"/>
          </p:nvPr>
        </p:nvSpPr>
        <p:spPr bwMode="auto">
          <a:xfrm>
            <a:off x="9120300" y="17463"/>
            <a:ext cx="2400190" cy="431800"/>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6402" tIns="43201" rIns="86402" bIns="43201" numCol="1" anchor="t" anchorCtr="0" compatLnSpc="1">
            <a:prstTxWarp prst="textNoShape">
              <a:avLst/>
            </a:prstTxWarp>
          </a:bodyPr>
          <a:lstStyle>
            <a:defPPr>
              <a:defRPr lang="en-US"/>
            </a:defPPr>
            <a:lvl1pPr algn="r" rtl="0" fontAlgn="base">
              <a:spcBef>
                <a:spcPct val="0"/>
              </a:spcBef>
              <a:spcAft>
                <a:spcPct val="0"/>
              </a:spcAft>
              <a:defRPr kumimoji="1" sz="1100" i="1" kern="1200">
                <a:solidFill>
                  <a:schemeClr val="bg1"/>
                </a:solidFill>
                <a:latin typeface="Times New Roman" pitchFamily="18" charset="0"/>
                <a:ea typeface="宋体" pitchFamily="2" charset="-122"/>
                <a:cs typeface="+mn-cs"/>
              </a:defRPr>
            </a:lvl1pPr>
            <a:lvl2pPr marL="457200" algn="l" rtl="0" fontAlgn="base">
              <a:spcBef>
                <a:spcPct val="0"/>
              </a:spcBef>
              <a:spcAft>
                <a:spcPct val="0"/>
              </a:spcAft>
              <a:defRPr sz="23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3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3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300" kern="1200">
                <a:solidFill>
                  <a:schemeClr val="tx1"/>
                </a:solidFill>
                <a:latin typeface="Times New Roman" pitchFamily="18" charset="0"/>
                <a:ea typeface="宋体" pitchFamily="2" charset="-122"/>
                <a:cs typeface="+mn-cs"/>
              </a:defRPr>
            </a:lvl5pPr>
            <a:lvl6pPr marL="2286000" algn="l" defTabSz="914400" rtl="0" eaLnBrk="1" latinLnBrk="0" hangingPunct="1">
              <a:defRPr sz="2300" kern="1200">
                <a:solidFill>
                  <a:schemeClr val="tx1"/>
                </a:solidFill>
                <a:latin typeface="Times New Roman" pitchFamily="18" charset="0"/>
                <a:ea typeface="宋体" pitchFamily="2" charset="-122"/>
                <a:cs typeface="+mn-cs"/>
              </a:defRPr>
            </a:lvl6pPr>
            <a:lvl7pPr marL="2743200" algn="l" defTabSz="914400" rtl="0" eaLnBrk="1" latinLnBrk="0" hangingPunct="1">
              <a:defRPr sz="2300" kern="1200">
                <a:solidFill>
                  <a:schemeClr val="tx1"/>
                </a:solidFill>
                <a:latin typeface="Times New Roman" pitchFamily="18" charset="0"/>
                <a:ea typeface="宋体" pitchFamily="2" charset="-122"/>
                <a:cs typeface="+mn-cs"/>
              </a:defRPr>
            </a:lvl7pPr>
            <a:lvl8pPr marL="3200400" algn="l" defTabSz="914400" rtl="0" eaLnBrk="1" latinLnBrk="0" hangingPunct="1">
              <a:defRPr sz="2300" kern="1200">
                <a:solidFill>
                  <a:schemeClr val="tx1"/>
                </a:solidFill>
                <a:latin typeface="Times New Roman" pitchFamily="18" charset="0"/>
                <a:ea typeface="宋体" pitchFamily="2" charset="-122"/>
                <a:cs typeface="+mn-cs"/>
              </a:defRPr>
            </a:lvl8pPr>
            <a:lvl9pPr marL="3657600" algn="l" defTabSz="914400" rtl="0" eaLnBrk="1" latinLnBrk="0" hangingPunct="1">
              <a:defRPr sz="2300" kern="1200">
                <a:solidFill>
                  <a:schemeClr val="tx1"/>
                </a:solidFill>
                <a:latin typeface="Times New Roman" pitchFamily="18" charset="0"/>
                <a:ea typeface="宋体" pitchFamily="2" charset="-122"/>
                <a:cs typeface="+mn-cs"/>
              </a:defRPr>
            </a:lvl9pPr>
          </a:lstStyle>
          <a:p>
            <a:fld id="{E9594E6D-784E-442F-A3E3-F1A365275FB3}" type="slidenum">
              <a:rPr lang="zh-CN" altLang="en-US" smtClean="0"/>
              <a:pPr/>
              <a:t>366</a:t>
            </a:fld>
            <a:endParaRPr lang="en-US" altLang="zh-CN" sz="873">
              <a:solidFill>
                <a:schemeClr val="bg1"/>
              </a:solidFill>
            </a:endParaRPr>
          </a:p>
        </p:txBody>
      </p:sp>
      <p:sp>
        <p:nvSpPr>
          <p:cNvPr id="1132546" name="Rectangle 4"/>
          <p:cNvSpPr>
            <a:spLocks noGrp="1" noChangeArrowheads="1"/>
          </p:cNvSpPr>
          <p:nvPr>
            <p:ph type="title"/>
          </p:nvPr>
        </p:nvSpPr>
        <p:spPr/>
        <p:txBody>
          <a:bodyPr/>
          <a:lstStyle/>
          <a:p>
            <a:pPr eaLnBrk="1" hangingPunct="1"/>
            <a:r>
              <a:rPr lang="zh-CN" altLang="en-US"/>
              <a:t>13.5 字符串流</a:t>
            </a:r>
          </a:p>
        </p:txBody>
      </p:sp>
      <p:sp>
        <p:nvSpPr>
          <p:cNvPr id="878597" name="Rectangle 5"/>
          <p:cNvSpPr>
            <a:spLocks noGrp="1" noChangeArrowheads="1"/>
          </p:cNvSpPr>
          <p:nvPr>
            <p:ph type="body" idx="1"/>
          </p:nvPr>
        </p:nvSpPr>
        <p:spPr>
          <a:xfrm>
            <a:off x="1567472" y="1486043"/>
            <a:ext cx="6058199" cy="3714553"/>
          </a:xfrm>
        </p:spPr>
        <p:txBody>
          <a:bodyPr/>
          <a:lstStyle/>
          <a:p>
            <a:pPr eaLnBrk="1" hangingPunct="1"/>
            <a:r>
              <a:rPr lang="zh-CN" altLang="en-US" sz="2222">
                <a:solidFill>
                  <a:srgbClr val="CC3300"/>
                </a:solidFill>
                <a:ea typeface="黑体" pitchFamily="49" charset="-122"/>
              </a:rPr>
              <a:t>文件流</a:t>
            </a:r>
            <a:r>
              <a:rPr lang="zh-CN" altLang="en-US" sz="2222"/>
              <a:t>：以</a:t>
            </a:r>
            <a:r>
              <a:rPr lang="zh-CN" altLang="en-US" sz="2222">
                <a:solidFill>
                  <a:srgbClr val="CC3300"/>
                </a:solidFill>
              </a:rPr>
              <a:t>外存文件</a:t>
            </a:r>
            <a:r>
              <a:rPr lang="zh-CN" altLang="en-US" sz="2222"/>
              <a:t>为输入输出对象的数据流。</a:t>
            </a:r>
          </a:p>
          <a:p>
            <a:pPr eaLnBrk="1" hangingPunct="1"/>
            <a:r>
              <a:rPr lang="zh-CN" altLang="en-US" sz="2222">
                <a:solidFill>
                  <a:srgbClr val="CC3300"/>
                </a:solidFill>
                <a:ea typeface="黑体" pitchFamily="49" charset="-122"/>
              </a:rPr>
              <a:t>字符串流</a:t>
            </a:r>
            <a:r>
              <a:rPr lang="zh-CN" altLang="en-US" sz="2222"/>
              <a:t>：以内存中</a:t>
            </a:r>
            <a:r>
              <a:rPr lang="zh-CN" altLang="en-US" sz="2222">
                <a:solidFill>
                  <a:srgbClr val="FF0000"/>
                </a:solidFill>
              </a:rPr>
              <a:t>用户定义的字符数组</a:t>
            </a:r>
            <a:r>
              <a:rPr lang="zh-CN" altLang="en-US" sz="2222"/>
              <a:t>(字符串)为输入输出的对象。称内存流。</a:t>
            </a:r>
          </a:p>
          <a:p>
            <a:pPr eaLnBrk="1" hangingPunct="1"/>
            <a:r>
              <a:rPr lang="zh-CN" altLang="en-US" sz="2222">
                <a:solidFill>
                  <a:srgbClr val="CC3300"/>
                </a:solidFill>
                <a:ea typeface="黑体" pitchFamily="49" charset="-122"/>
              </a:rPr>
              <a:t>字符串流类</a:t>
            </a:r>
          </a:p>
          <a:p>
            <a:pPr lvl="1" eaLnBrk="1" hangingPunct="1"/>
            <a:r>
              <a:rPr lang="en-US" altLang="zh-CN">
                <a:solidFill>
                  <a:srgbClr val="FF0000"/>
                </a:solidFill>
              </a:rPr>
              <a:t>i</a:t>
            </a:r>
            <a:r>
              <a:rPr lang="en-US" altLang="zh-CN">
                <a:solidFill>
                  <a:srgbClr val="006600"/>
                </a:solidFill>
              </a:rPr>
              <a:t>str</a:t>
            </a:r>
            <a:r>
              <a:rPr lang="en-US" altLang="zh-CN"/>
              <a:t>stream</a:t>
            </a:r>
          </a:p>
          <a:p>
            <a:pPr lvl="1" eaLnBrk="1" hangingPunct="1"/>
            <a:r>
              <a:rPr lang="en-US" altLang="zh-CN">
                <a:solidFill>
                  <a:srgbClr val="FF0000"/>
                </a:solidFill>
              </a:rPr>
              <a:t>o</a:t>
            </a:r>
            <a:r>
              <a:rPr lang="en-US" altLang="zh-CN">
                <a:solidFill>
                  <a:srgbClr val="006600"/>
                </a:solidFill>
              </a:rPr>
              <a:t>str</a:t>
            </a:r>
            <a:r>
              <a:rPr lang="en-US" altLang="zh-CN"/>
              <a:t>stream</a:t>
            </a:r>
          </a:p>
          <a:p>
            <a:pPr lvl="1" eaLnBrk="1" hangingPunct="1"/>
            <a:r>
              <a:rPr lang="en-US" altLang="zh-CN">
                <a:solidFill>
                  <a:srgbClr val="006600"/>
                </a:solidFill>
              </a:rPr>
              <a:t>str</a:t>
            </a:r>
            <a:r>
              <a:rPr lang="en-US" altLang="zh-CN"/>
              <a:t>stream</a:t>
            </a:r>
            <a:endParaRPr lang="zh-CN" altLang="en-US"/>
          </a:p>
        </p:txBody>
      </p:sp>
    </p:spTree>
    <p:extLst>
      <p:ext uri="{BB962C8B-B14F-4D97-AF65-F5344CB8AC3E}">
        <p14:creationId xmlns:p14="http://schemas.microsoft.com/office/powerpoint/2010/main" val="2192222649"/>
      </p:ext>
    </p:extLst>
  </p:cSld>
  <p:clrMapOvr>
    <a:masterClrMapping/>
  </p:clrMapOvr>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593" name="灯片编号占位符 3"/>
          <p:cNvSpPr>
            <a:spLocks noGrp="1"/>
          </p:cNvSpPr>
          <p:nvPr>
            <p:ph type="sldNum" sz="quarter" idx="10"/>
          </p:nvPr>
        </p:nvSpPr>
        <p:spPr bwMode="auto">
          <a:xfrm>
            <a:off x="9120300" y="17463"/>
            <a:ext cx="2400190" cy="431800"/>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6402" tIns="43201" rIns="86402" bIns="43201" numCol="1" anchor="t" anchorCtr="0" compatLnSpc="1">
            <a:prstTxWarp prst="textNoShape">
              <a:avLst/>
            </a:prstTxWarp>
          </a:bodyPr>
          <a:lstStyle>
            <a:defPPr>
              <a:defRPr lang="en-US"/>
            </a:defPPr>
            <a:lvl1pPr algn="r" rtl="0" fontAlgn="base">
              <a:spcBef>
                <a:spcPct val="0"/>
              </a:spcBef>
              <a:spcAft>
                <a:spcPct val="0"/>
              </a:spcAft>
              <a:defRPr kumimoji="1" sz="1100" i="1" kern="1200">
                <a:solidFill>
                  <a:schemeClr val="bg1"/>
                </a:solidFill>
                <a:latin typeface="Times New Roman" pitchFamily="18" charset="0"/>
                <a:ea typeface="宋体" pitchFamily="2" charset="-122"/>
                <a:cs typeface="+mn-cs"/>
              </a:defRPr>
            </a:lvl1pPr>
            <a:lvl2pPr marL="457200" algn="l" rtl="0" fontAlgn="base">
              <a:spcBef>
                <a:spcPct val="0"/>
              </a:spcBef>
              <a:spcAft>
                <a:spcPct val="0"/>
              </a:spcAft>
              <a:defRPr sz="23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3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3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300" kern="1200">
                <a:solidFill>
                  <a:schemeClr val="tx1"/>
                </a:solidFill>
                <a:latin typeface="Times New Roman" pitchFamily="18" charset="0"/>
                <a:ea typeface="宋体" pitchFamily="2" charset="-122"/>
                <a:cs typeface="+mn-cs"/>
              </a:defRPr>
            </a:lvl5pPr>
            <a:lvl6pPr marL="2286000" algn="l" defTabSz="914400" rtl="0" eaLnBrk="1" latinLnBrk="0" hangingPunct="1">
              <a:defRPr sz="2300" kern="1200">
                <a:solidFill>
                  <a:schemeClr val="tx1"/>
                </a:solidFill>
                <a:latin typeface="Times New Roman" pitchFamily="18" charset="0"/>
                <a:ea typeface="宋体" pitchFamily="2" charset="-122"/>
                <a:cs typeface="+mn-cs"/>
              </a:defRPr>
            </a:lvl6pPr>
            <a:lvl7pPr marL="2743200" algn="l" defTabSz="914400" rtl="0" eaLnBrk="1" latinLnBrk="0" hangingPunct="1">
              <a:defRPr sz="2300" kern="1200">
                <a:solidFill>
                  <a:schemeClr val="tx1"/>
                </a:solidFill>
                <a:latin typeface="Times New Roman" pitchFamily="18" charset="0"/>
                <a:ea typeface="宋体" pitchFamily="2" charset="-122"/>
                <a:cs typeface="+mn-cs"/>
              </a:defRPr>
            </a:lvl7pPr>
            <a:lvl8pPr marL="3200400" algn="l" defTabSz="914400" rtl="0" eaLnBrk="1" latinLnBrk="0" hangingPunct="1">
              <a:defRPr sz="2300" kern="1200">
                <a:solidFill>
                  <a:schemeClr val="tx1"/>
                </a:solidFill>
                <a:latin typeface="Times New Roman" pitchFamily="18" charset="0"/>
                <a:ea typeface="宋体" pitchFamily="2" charset="-122"/>
                <a:cs typeface="+mn-cs"/>
              </a:defRPr>
            </a:lvl8pPr>
            <a:lvl9pPr marL="3657600" algn="l" defTabSz="914400" rtl="0" eaLnBrk="1" latinLnBrk="0" hangingPunct="1">
              <a:defRPr sz="2300" kern="1200">
                <a:solidFill>
                  <a:schemeClr val="tx1"/>
                </a:solidFill>
                <a:latin typeface="Times New Roman" pitchFamily="18" charset="0"/>
                <a:ea typeface="宋体" pitchFamily="2" charset="-122"/>
                <a:cs typeface="+mn-cs"/>
              </a:defRPr>
            </a:lvl9pPr>
          </a:lstStyle>
          <a:p>
            <a:fld id="{E9594E6D-784E-442F-A3E3-F1A365275FB3}" type="slidenum">
              <a:rPr lang="zh-CN" altLang="en-US" smtClean="0"/>
              <a:pPr/>
              <a:t>367</a:t>
            </a:fld>
            <a:endParaRPr lang="en-US" altLang="zh-CN" sz="873">
              <a:solidFill>
                <a:schemeClr val="bg1"/>
              </a:solidFill>
            </a:endParaRPr>
          </a:p>
        </p:txBody>
      </p:sp>
      <p:sp>
        <p:nvSpPr>
          <p:cNvPr id="1134594" name="Rectangle 4"/>
          <p:cNvSpPr>
            <a:spLocks noGrp="1" noChangeArrowheads="1"/>
          </p:cNvSpPr>
          <p:nvPr>
            <p:ph type="title"/>
          </p:nvPr>
        </p:nvSpPr>
        <p:spPr/>
        <p:txBody>
          <a:bodyPr/>
          <a:lstStyle/>
          <a:p>
            <a:pPr eaLnBrk="1" hangingPunct="1"/>
            <a:r>
              <a:rPr lang="zh-CN" altLang="en-US"/>
              <a:t>字符串类的特点</a:t>
            </a:r>
          </a:p>
        </p:txBody>
      </p:sp>
      <p:sp>
        <p:nvSpPr>
          <p:cNvPr id="837637" name="Rectangle 5"/>
          <p:cNvSpPr>
            <a:spLocks noGrp="1" noChangeArrowheads="1"/>
          </p:cNvSpPr>
          <p:nvPr>
            <p:ph type="body" idx="1"/>
          </p:nvPr>
        </p:nvSpPr>
        <p:spPr>
          <a:xfrm>
            <a:off x="1440840" y="1542920"/>
            <a:ext cx="6262323" cy="3829215"/>
          </a:xfrm>
        </p:spPr>
        <p:txBody>
          <a:bodyPr/>
          <a:lstStyle/>
          <a:p>
            <a:pPr eaLnBrk="1" hangingPunct="1"/>
            <a:r>
              <a:rPr lang="zh-CN" altLang="en-US" sz="2222" dirty="0"/>
              <a:t>(1) 输出时数据流向</a:t>
            </a:r>
            <a:r>
              <a:rPr lang="zh-CN" altLang="en-US" sz="2222" dirty="0">
                <a:solidFill>
                  <a:srgbClr val="FF0000"/>
                </a:solidFill>
              </a:rPr>
              <a:t>内存的一个存储空间</a:t>
            </a:r>
            <a:r>
              <a:rPr lang="zh-CN" altLang="en-US" sz="2222" dirty="0"/>
              <a:t>。输入时从</a:t>
            </a:r>
            <a:r>
              <a:rPr lang="zh-CN" altLang="en-US" sz="2222" dirty="0">
                <a:solidFill>
                  <a:srgbClr val="FF0000"/>
                </a:solidFill>
              </a:rPr>
              <a:t>内存存储空间</a:t>
            </a:r>
            <a:r>
              <a:rPr lang="zh-CN" altLang="en-US" sz="2222" dirty="0"/>
              <a:t>读取数据。 </a:t>
            </a:r>
          </a:p>
          <a:p>
            <a:pPr eaLnBrk="1" hangingPunct="1"/>
            <a:r>
              <a:rPr lang="zh-CN" altLang="en-US" sz="2222" dirty="0"/>
              <a:t>(2) 字符串流对象关联的是内存的一个</a:t>
            </a:r>
            <a:r>
              <a:rPr lang="zh-CN" altLang="en-US" sz="2222" dirty="0">
                <a:solidFill>
                  <a:srgbClr val="FF0000"/>
                </a:solidFill>
              </a:rPr>
              <a:t>字符数组</a:t>
            </a:r>
            <a:r>
              <a:rPr lang="zh-CN" altLang="en-US" sz="2222" dirty="0"/>
              <a:t>，无需打开和关闭文件。</a:t>
            </a:r>
          </a:p>
          <a:p>
            <a:pPr eaLnBrk="1" hangingPunct="1"/>
            <a:r>
              <a:rPr lang="zh-CN" altLang="en-US" sz="2222" dirty="0"/>
              <a:t>(3) 关联的字符数组中</a:t>
            </a:r>
            <a:r>
              <a:rPr lang="zh-CN" altLang="en-US" sz="2222" dirty="0">
                <a:solidFill>
                  <a:srgbClr val="FF0000"/>
                </a:solidFill>
              </a:rPr>
              <a:t>没有结束标志</a:t>
            </a:r>
            <a:r>
              <a:rPr lang="zh-CN" altLang="en-US" sz="2222" dirty="0"/>
              <a:t>，要指定一个特殊字符作为结束符，在向字符数组写入全部数据后要写入此字符。</a:t>
            </a:r>
          </a:p>
        </p:txBody>
      </p:sp>
    </p:spTree>
    <p:extLst>
      <p:ext uri="{BB962C8B-B14F-4D97-AF65-F5344CB8AC3E}">
        <p14:creationId xmlns:p14="http://schemas.microsoft.com/office/powerpoint/2010/main" val="3859234224"/>
      </p:ext>
    </p:extLst>
  </p:cSld>
  <p:clrMapOvr>
    <a:masterClrMapping/>
  </p:clrMapOvr>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41" name="灯片编号占位符 3"/>
          <p:cNvSpPr>
            <a:spLocks noGrp="1"/>
          </p:cNvSpPr>
          <p:nvPr>
            <p:ph type="sldNum" sz="quarter" idx="10"/>
          </p:nvPr>
        </p:nvSpPr>
        <p:spPr bwMode="auto">
          <a:xfrm>
            <a:off x="9120300" y="17463"/>
            <a:ext cx="2400190" cy="431800"/>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6402" tIns="43201" rIns="86402" bIns="43201" numCol="1" anchor="t" anchorCtr="0" compatLnSpc="1">
            <a:prstTxWarp prst="textNoShape">
              <a:avLst/>
            </a:prstTxWarp>
          </a:bodyPr>
          <a:lstStyle>
            <a:defPPr>
              <a:defRPr lang="en-US"/>
            </a:defPPr>
            <a:lvl1pPr algn="r" rtl="0" fontAlgn="base">
              <a:spcBef>
                <a:spcPct val="0"/>
              </a:spcBef>
              <a:spcAft>
                <a:spcPct val="0"/>
              </a:spcAft>
              <a:defRPr kumimoji="1" sz="1100" i="1" kern="1200">
                <a:solidFill>
                  <a:schemeClr val="bg1"/>
                </a:solidFill>
                <a:latin typeface="Times New Roman" pitchFamily="18" charset="0"/>
                <a:ea typeface="宋体" pitchFamily="2" charset="-122"/>
                <a:cs typeface="+mn-cs"/>
              </a:defRPr>
            </a:lvl1pPr>
            <a:lvl2pPr marL="457200" algn="l" rtl="0" fontAlgn="base">
              <a:spcBef>
                <a:spcPct val="0"/>
              </a:spcBef>
              <a:spcAft>
                <a:spcPct val="0"/>
              </a:spcAft>
              <a:defRPr sz="23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3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3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300" kern="1200">
                <a:solidFill>
                  <a:schemeClr val="tx1"/>
                </a:solidFill>
                <a:latin typeface="Times New Roman" pitchFamily="18" charset="0"/>
                <a:ea typeface="宋体" pitchFamily="2" charset="-122"/>
                <a:cs typeface="+mn-cs"/>
              </a:defRPr>
            </a:lvl5pPr>
            <a:lvl6pPr marL="2286000" algn="l" defTabSz="914400" rtl="0" eaLnBrk="1" latinLnBrk="0" hangingPunct="1">
              <a:defRPr sz="2300" kern="1200">
                <a:solidFill>
                  <a:schemeClr val="tx1"/>
                </a:solidFill>
                <a:latin typeface="Times New Roman" pitchFamily="18" charset="0"/>
                <a:ea typeface="宋体" pitchFamily="2" charset="-122"/>
                <a:cs typeface="+mn-cs"/>
              </a:defRPr>
            </a:lvl6pPr>
            <a:lvl7pPr marL="2743200" algn="l" defTabSz="914400" rtl="0" eaLnBrk="1" latinLnBrk="0" hangingPunct="1">
              <a:defRPr sz="2300" kern="1200">
                <a:solidFill>
                  <a:schemeClr val="tx1"/>
                </a:solidFill>
                <a:latin typeface="Times New Roman" pitchFamily="18" charset="0"/>
                <a:ea typeface="宋体" pitchFamily="2" charset="-122"/>
                <a:cs typeface="+mn-cs"/>
              </a:defRPr>
            </a:lvl7pPr>
            <a:lvl8pPr marL="3200400" algn="l" defTabSz="914400" rtl="0" eaLnBrk="1" latinLnBrk="0" hangingPunct="1">
              <a:defRPr sz="2300" kern="1200">
                <a:solidFill>
                  <a:schemeClr val="tx1"/>
                </a:solidFill>
                <a:latin typeface="Times New Roman" pitchFamily="18" charset="0"/>
                <a:ea typeface="宋体" pitchFamily="2" charset="-122"/>
                <a:cs typeface="+mn-cs"/>
              </a:defRPr>
            </a:lvl8pPr>
            <a:lvl9pPr marL="3657600" algn="l" defTabSz="914400" rtl="0" eaLnBrk="1" latinLnBrk="0" hangingPunct="1">
              <a:defRPr sz="2300" kern="1200">
                <a:solidFill>
                  <a:schemeClr val="tx1"/>
                </a:solidFill>
                <a:latin typeface="Times New Roman" pitchFamily="18" charset="0"/>
                <a:ea typeface="宋体" pitchFamily="2" charset="-122"/>
                <a:cs typeface="+mn-cs"/>
              </a:defRPr>
            </a:lvl9pPr>
          </a:lstStyle>
          <a:p>
            <a:fld id="{E9594E6D-784E-442F-A3E3-F1A365275FB3}" type="slidenum">
              <a:rPr lang="zh-CN" altLang="en-US" smtClean="0"/>
              <a:pPr/>
              <a:t>368</a:t>
            </a:fld>
            <a:endParaRPr lang="en-US" altLang="zh-CN" sz="873">
              <a:solidFill>
                <a:schemeClr val="bg1"/>
              </a:solidFill>
            </a:endParaRPr>
          </a:p>
        </p:txBody>
      </p:sp>
      <p:sp>
        <p:nvSpPr>
          <p:cNvPr id="1136642" name="Rectangle 4"/>
          <p:cNvSpPr>
            <a:spLocks noGrp="1" noChangeArrowheads="1"/>
          </p:cNvSpPr>
          <p:nvPr>
            <p:ph type="title"/>
          </p:nvPr>
        </p:nvSpPr>
        <p:spPr/>
        <p:txBody>
          <a:bodyPr/>
          <a:lstStyle/>
          <a:p>
            <a:pPr eaLnBrk="1" hangingPunct="1"/>
            <a:r>
              <a:rPr lang="zh-CN" altLang="en-US"/>
              <a:t>1. 建立输出字符串流对象</a:t>
            </a:r>
          </a:p>
        </p:txBody>
      </p:sp>
      <p:sp>
        <p:nvSpPr>
          <p:cNvPr id="839685" name="Rectangle 5"/>
          <p:cNvSpPr>
            <a:spLocks noGrp="1" noChangeArrowheads="1"/>
          </p:cNvSpPr>
          <p:nvPr>
            <p:ph type="body" idx="1"/>
          </p:nvPr>
        </p:nvSpPr>
        <p:spPr/>
        <p:txBody>
          <a:bodyPr/>
          <a:lstStyle/>
          <a:p>
            <a:pPr eaLnBrk="1" hangingPunct="1"/>
            <a:r>
              <a:rPr lang="zh-CN" altLang="en-US">
                <a:solidFill>
                  <a:srgbClr val="CC3300"/>
                </a:solidFill>
                <a:ea typeface="黑体" pitchFamily="49" charset="-122"/>
              </a:rPr>
              <a:t>构造函数原型</a:t>
            </a:r>
          </a:p>
          <a:p>
            <a:pPr lvl="1" eaLnBrk="1" hangingPunct="1">
              <a:buFont typeface="Wingdings" pitchFamily="2" charset="2"/>
              <a:buNone/>
            </a:pPr>
            <a:r>
              <a:rPr lang="en-US" altLang="zh-CN" sz="2540">
                <a:solidFill>
                  <a:srgbClr val="FF0000"/>
                </a:solidFill>
              </a:rPr>
              <a:t>o</a:t>
            </a:r>
            <a:r>
              <a:rPr lang="en-US" altLang="zh-CN" sz="2540">
                <a:solidFill>
                  <a:srgbClr val="006600"/>
                </a:solidFill>
              </a:rPr>
              <a:t>strstream::ostrstream(char *buffer,int n,int mode=ios::out);</a:t>
            </a:r>
          </a:p>
          <a:p>
            <a:pPr lvl="1" eaLnBrk="1" hangingPunct="1"/>
            <a:r>
              <a:rPr lang="en-US" altLang="zh-CN"/>
              <a:t>buffer</a:t>
            </a:r>
            <a:r>
              <a:rPr lang="zh-CN" altLang="en-US"/>
              <a:t>：指向字符数组首元素的指针</a:t>
            </a:r>
          </a:p>
          <a:p>
            <a:pPr lvl="1" eaLnBrk="1" hangingPunct="1"/>
            <a:r>
              <a:rPr lang="en-US" altLang="zh-CN"/>
              <a:t>n</a:t>
            </a:r>
            <a:r>
              <a:rPr lang="zh-CN" altLang="en-US"/>
              <a:t>：流缓冲区的大小</a:t>
            </a:r>
          </a:p>
          <a:p>
            <a:pPr lvl="1" eaLnBrk="1" hangingPunct="1"/>
            <a:r>
              <a:rPr lang="en-US" altLang="zh-CN"/>
              <a:t>mode:</a:t>
            </a:r>
            <a:r>
              <a:rPr lang="zh-CN" altLang="en-US"/>
              <a:t>：可选，默认为</a:t>
            </a:r>
            <a:r>
              <a:rPr lang="en-US" altLang="zh-CN"/>
              <a:t>ios::out</a:t>
            </a:r>
            <a:endParaRPr lang="zh-CN" altLang="en-US"/>
          </a:p>
          <a:p>
            <a:pPr lvl="1" eaLnBrk="1" hangingPunct="1">
              <a:buFont typeface="Wingdings" pitchFamily="2" charset="2"/>
              <a:buNone/>
            </a:pPr>
            <a:r>
              <a:rPr lang="en-US" altLang="zh-CN" sz="2540"/>
              <a:t>ostrstream strout(ch1,20);</a:t>
            </a:r>
            <a:endParaRPr lang="zh-CN" altLang="en-US" sz="2540"/>
          </a:p>
        </p:txBody>
      </p:sp>
    </p:spTree>
    <p:extLst>
      <p:ext uri="{BB962C8B-B14F-4D97-AF65-F5344CB8AC3E}">
        <p14:creationId xmlns:p14="http://schemas.microsoft.com/office/powerpoint/2010/main" val="872304657"/>
      </p:ext>
    </p:extLst>
  </p:cSld>
  <p:clrMapOvr>
    <a:masterClrMapping/>
  </p:clrMapOvr>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9713" name="灯片编号占位符 3"/>
          <p:cNvSpPr>
            <a:spLocks noGrp="1"/>
          </p:cNvSpPr>
          <p:nvPr>
            <p:ph type="sldNum" sz="quarter" idx="10"/>
          </p:nvPr>
        </p:nvSpPr>
        <p:spPr bwMode="auto">
          <a:xfrm>
            <a:off x="9120300" y="17463"/>
            <a:ext cx="2400190" cy="431800"/>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6402" tIns="43201" rIns="86402" bIns="43201" numCol="1" anchor="t" anchorCtr="0" compatLnSpc="1">
            <a:prstTxWarp prst="textNoShape">
              <a:avLst/>
            </a:prstTxWarp>
          </a:bodyPr>
          <a:lstStyle>
            <a:defPPr>
              <a:defRPr lang="en-US"/>
            </a:defPPr>
            <a:lvl1pPr algn="r" rtl="0" fontAlgn="base">
              <a:spcBef>
                <a:spcPct val="0"/>
              </a:spcBef>
              <a:spcAft>
                <a:spcPct val="0"/>
              </a:spcAft>
              <a:defRPr kumimoji="1" sz="1100" i="1" kern="1200">
                <a:solidFill>
                  <a:schemeClr val="bg1"/>
                </a:solidFill>
                <a:latin typeface="Times New Roman" pitchFamily="18" charset="0"/>
                <a:ea typeface="宋体" pitchFamily="2" charset="-122"/>
                <a:cs typeface="+mn-cs"/>
              </a:defRPr>
            </a:lvl1pPr>
            <a:lvl2pPr marL="457200" algn="l" rtl="0" fontAlgn="base">
              <a:spcBef>
                <a:spcPct val="0"/>
              </a:spcBef>
              <a:spcAft>
                <a:spcPct val="0"/>
              </a:spcAft>
              <a:defRPr sz="23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3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3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300" kern="1200">
                <a:solidFill>
                  <a:schemeClr val="tx1"/>
                </a:solidFill>
                <a:latin typeface="Times New Roman" pitchFamily="18" charset="0"/>
                <a:ea typeface="宋体" pitchFamily="2" charset="-122"/>
                <a:cs typeface="+mn-cs"/>
              </a:defRPr>
            </a:lvl5pPr>
            <a:lvl6pPr marL="2286000" algn="l" defTabSz="914400" rtl="0" eaLnBrk="1" latinLnBrk="0" hangingPunct="1">
              <a:defRPr sz="2300" kern="1200">
                <a:solidFill>
                  <a:schemeClr val="tx1"/>
                </a:solidFill>
                <a:latin typeface="Times New Roman" pitchFamily="18" charset="0"/>
                <a:ea typeface="宋体" pitchFamily="2" charset="-122"/>
                <a:cs typeface="+mn-cs"/>
              </a:defRPr>
            </a:lvl6pPr>
            <a:lvl7pPr marL="2743200" algn="l" defTabSz="914400" rtl="0" eaLnBrk="1" latinLnBrk="0" hangingPunct="1">
              <a:defRPr sz="2300" kern="1200">
                <a:solidFill>
                  <a:schemeClr val="tx1"/>
                </a:solidFill>
                <a:latin typeface="Times New Roman" pitchFamily="18" charset="0"/>
                <a:ea typeface="宋体" pitchFamily="2" charset="-122"/>
                <a:cs typeface="+mn-cs"/>
              </a:defRPr>
            </a:lvl7pPr>
            <a:lvl8pPr marL="3200400" algn="l" defTabSz="914400" rtl="0" eaLnBrk="1" latinLnBrk="0" hangingPunct="1">
              <a:defRPr sz="2300" kern="1200">
                <a:solidFill>
                  <a:schemeClr val="tx1"/>
                </a:solidFill>
                <a:latin typeface="Times New Roman" pitchFamily="18" charset="0"/>
                <a:ea typeface="宋体" pitchFamily="2" charset="-122"/>
                <a:cs typeface="+mn-cs"/>
              </a:defRPr>
            </a:lvl8pPr>
            <a:lvl9pPr marL="3657600" algn="l" defTabSz="914400" rtl="0" eaLnBrk="1" latinLnBrk="0" hangingPunct="1">
              <a:defRPr sz="2300" kern="1200">
                <a:solidFill>
                  <a:schemeClr val="tx1"/>
                </a:solidFill>
                <a:latin typeface="Times New Roman" pitchFamily="18" charset="0"/>
                <a:ea typeface="宋体" pitchFamily="2" charset="-122"/>
                <a:cs typeface="+mn-cs"/>
              </a:defRPr>
            </a:lvl9pPr>
          </a:lstStyle>
          <a:p>
            <a:fld id="{E9594E6D-784E-442F-A3E3-F1A365275FB3}" type="slidenum">
              <a:rPr lang="zh-CN" altLang="en-US" smtClean="0"/>
              <a:pPr/>
              <a:t>369</a:t>
            </a:fld>
            <a:endParaRPr lang="en-US" altLang="zh-CN" sz="873">
              <a:solidFill>
                <a:schemeClr val="bg1"/>
              </a:solidFill>
            </a:endParaRPr>
          </a:p>
        </p:txBody>
      </p:sp>
      <p:sp>
        <p:nvSpPr>
          <p:cNvPr id="1139714" name="Rectangle 4"/>
          <p:cNvSpPr>
            <a:spLocks noGrp="1" noChangeArrowheads="1"/>
          </p:cNvSpPr>
          <p:nvPr>
            <p:ph type="title"/>
          </p:nvPr>
        </p:nvSpPr>
        <p:spPr/>
        <p:txBody>
          <a:bodyPr/>
          <a:lstStyle/>
          <a:p>
            <a:pPr eaLnBrk="1" hangingPunct="1"/>
            <a:r>
              <a:rPr lang="zh-CN" altLang="en-US"/>
              <a:t>2. 建立输入字符串流对象</a:t>
            </a:r>
          </a:p>
        </p:txBody>
      </p:sp>
      <p:sp>
        <p:nvSpPr>
          <p:cNvPr id="841733" name="Rectangle 5"/>
          <p:cNvSpPr>
            <a:spLocks noGrp="1" noChangeArrowheads="1"/>
          </p:cNvSpPr>
          <p:nvPr>
            <p:ph type="body" idx="1"/>
          </p:nvPr>
        </p:nvSpPr>
        <p:spPr>
          <a:xfrm>
            <a:off x="1567472" y="1486044"/>
            <a:ext cx="6058199" cy="2628412"/>
          </a:xfrm>
        </p:spPr>
        <p:txBody>
          <a:bodyPr/>
          <a:lstStyle/>
          <a:p>
            <a:pPr eaLnBrk="1" hangingPunct="1"/>
            <a:r>
              <a:rPr lang="zh-CN" altLang="en-US" sz="2222">
                <a:solidFill>
                  <a:srgbClr val="CC3300"/>
                </a:solidFill>
                <a:ea typeface="黑体" pitchFamily="49" charset="-122"/>
              </a:rPr>
              <a:t>提供了两个带参的构造函数</a:t>
            </a:r>
          </a:p>
          <a:p>
            <a:pPr lvl="1" eaLnBrk="1" hangingPunct="1">
              <a:buFont typeface="Wingdings" pitchFamily="2" charset="2"/>
              <a:buNone/>
            </a:pPr>
            <a:r>
              <a:rPr lang="en-US" altLang="zh-CN" sz="2064">
                <a:solidFill>
                  <a:srgbClr val="FF0000"/>
                </a:solidFill>
              </a:rPr>
              <a:t>i</a:t>
            </a:r>
            <a:r>
              <a:rPr lang="en-US" altLang="zh-CN" sz="2064">
                <a:solidFill>
                  <a:srgbClr val="006600"/>
                </a:solidFill>
              </a:rPr>
              <a:t>strstream::istrstream(char *buffer);</a:t>
            </a:r>
          </a:p>
          <a:p>
            <a:pPr lvl="1" eaLnBrk="1" hangingPunct="1">
              <a:buFont typeface="Wingdings" pitchFamily="2" charset="2"/>
              <a:buNone/>
            </a:pPr>
            <a:r>
              <a:rPr lang="en-US" altLang="zh-CN" sz="2064">
                <a:solidFill>
                  <a:srgbClr val="FF0000"/>
                </a:solidFill>
              </a:rPr>
              <a:t>i</a:t>
            </a:r>
            <a:r>
              <a:rPr lang="en-US" altLang="zh-CN" sz="2064">
                <a:solidFill>
                  <a:srgbClr val="006600"/>
                </a:solidFill>
              </a:rPr>
              <a:t>strstream::istrstream(char *buffer,int n);</a:t>
            </a:r>
          </a:p>
          <a:p>
            <a:pPr lvl="1" eaLnBrk="1" hangingPunct="1">
              <a:buFont typeface="Wingdings" pitchFamily="2" charset="2"/>
              <a:buNone/>
            </a:pPr>
            <a:endParaRPr lang="en-US" altLang="zh-CN" sz="1270"/>
          </a:p>
          <a:p>
            <a:pPr lvl="1" eaLnBrk="1" hangingPunct="1">
              <a:buFont typeface="Wingdings" pitchFamily="2" charset="2"/>
              <a:buNone/>
            </a:pPr>
            <a:r>
              <a:rPr lang="en-US" altLang="zh-CN">
                <a:solidFill>
                  <a:schemeClr val="tx1"/>
                </a:solidFill>
              </a:rPr>
              <a:t>istrstream strin(ch2); </a:t>
            </a:r>
          </a:p>
          <a:p>
            <a:pPr lvl="1" eaLnBrk="1" hangingPunct="1">
              <a:buFont typeface="Wingdings" pitchFamily="2" charset="2"/>
              <a:buNone/>
            </a:pPr>
            <a:r>
              <a:rPr lang="en-US" altLang="zh-CN">
                <a:solidFill>
                  <a:schemeClr val="tx1"/>
                </a:solidFill>
              </a:rPr>
              <a:t>istrstream strin(ch2,20);</a:t>
            </a:r>
          </a:p>
        </p:txBody>
      </p:sp>
    </p:spTree>
    <p:extLst>
      <p:ext uri="{BB962C8B-B14F-4D97-AF65-F5344CB8AC3E}">
        <p14:creationId xmlns:p14="http://schemas.microsoft.com/office/powerpoint/2010/main" val="14262204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5FEFF"/>
        </a:solidFill>
        <a:effectLst/>
      </p:bgPr>
    </p:bg>
    <p:spTree>
      <p:nvGrpSpPr>
        <p:cNvPr id="1" name=""/>
        <p:cNvGrpSpPr/>
        <p:nvPr/>
      </p:nvGrpSpPr>
      <p:grpSpPr>
        <a:xfrm>
          <a:off x="0" y="0"/>
          <a:ext cx="0" cy="0"/>
          <a:chOff x="0" y="0"/>
          <a:chExt cx="0" cy="0"/>
        </a:xfrm>
      </p:grpSpPr>
      <p:sp>
        <p:nvSpPr>
          <p:cNvPr id="51202" name="Text Box 2">
            <a:extLst>
              <a:ext uri="{FF2B5EF4-FFF2-40B4-BE49-F238E27FC236}">
                <a16:creationId xmlns:a16="http://schemas.microsoft.com/office/drawing/2014/main" id="{6DF6D717-08A2-4FC0-B46A-C45F63B58192}"/>
              </a:ext>
            </a:extLst>
          </p:cNvPr>
          <p:cNvSpPr txBox="1">
            <a:spLocks noChangeArrowheads="1"/>
          </p:cNvSpPr>
          <p:nvPr/>
        </p:nvSpPr>
        <p:spPr bwMode="ltGray">
          <a:xfrm>
            <a:off x="1678784" y="2250281"/>
            <a:ext cx="6113860" cy="2532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dirty="0"/>
              <a:t>声明语句格式如下：</a:t>
            </a:r>
          </a:p>
          <a:p>
            <a:pPr eaLnBrk="1" hangingPunct="1"/>
            <a:r>
              <a:rPr lang="zh-CN" altLang="en-US" sz="1800" b="1" dirty="0">
                <a:solidFill>
                  <a:srgbClr val="FF0000"/>
                </a:solidFill>
              </a:rPr>
              <a:t>             </a:t>
            </a:r>
            <a:r>
              <a:rPr lang="en-US" altLang="zh-CN" sz="1800" b="1" dirty="0">
                <a:solidFill>
                  <a:srgbClr val="FF0000"/>
                </a:solidFill>
              </a:rPr>
              <a:t>const  </a:t>
            </a:r>
            <a:r>
              <a:rPr lang="zh-CN" altLang="en-US" sz="1800" b="1" dirty="0">
                <a:solidFill>
                  <a:srgbClr val="FF0000"/>
                </a:solidFill>
              </a:rPr>
              <a:t>数据类型   *指针变量名</a:t>
            </a:r>
            <a:r>
              <a:rPr lang="en-US" altLang="zh-CN" sz="1800" b="1" dirty="0">
                <a:solidFill>
                  <a:srgbClr val="FF0000"/>
                </a:solidFill>
              </a:rPr>
              <a:t>;</a:t>
            </a:r>
          </a:p>
          <a:p>
            <a:pPr eaLnBrk="1" hangingPunct="1"/>
            <a:endParaRPr lang="en-US" altLang="zh-CN" sz="1800" b="1" dirty="0"/>
          </a:p>
          <a:p>
            <a:pPr eaLnBrk="1" hangingPunct="1">
              <a:lnSpc>
                <a:spcPct val="150000"/>
              </a:lnSpc>
            </a:pPr>
            <a:r>
              <a:rPr lang="zh-CN" altLang="en-US" sz="1800" b="1" dirty="0"/>
              <a:t>所声明的指针指向一禁写的实体，即间接引用不能被改写。如：  </a:t>
            </a:r>
            <a:r>
              <a:rPr lang="en-US" altLang="zh-CN" sz="1800" b="1" dirty="0"/>
              <a:t>const  int  *p;</a:t>
            </a:r>
          </a:p>
          <a:p>
            <a:pPr eaLnBrk="1" hangingPunct="1">
              <a:lnSpc>
                <a:spcPct val="150000"/>
              </a:lnSpc>
            </a:pPr>
            <a:r>
              <a:rPr lang="zh-CN" altLang="en-US" sz="1800" b="1" dirty="0"/>
              <a:t>所以程序中不能出现诸如  *</a:t>
            </a:r>
            <a:r>
              <a:rPr lang="en-US" altLang="zh-CN" sz="1800" b="1" dirty="0"/>
              <a:t>p=  </a:t>
            </a:r>
            <a:r>
              <a:rPr lang="zh-CN" altLang="en-US" sz="1800" b="1" dirty="0"/>
              <a:t>的语句，但指针</a:t>
            </a:r>
            <a:r>
              <a:rPr lang="en-US" altLang="zh-CN" sz="1800" b="1" dirty="0"/>
              <a:t>p</a:t>
            </a:r>
            <a:r>
              <a:rPr lang="zh-CN" altLang="en-US" sz="1800" b="1" dirty="0"/>
              <a:t>并未被禁写，因而</a:t>
            </a:r>
            <a:r>
              <a:rPr lang="zh-CN" altLang="en-US" sz="1800" b="1" dirty="0">
                <a:solidFill>
                  <a:srgbClr val="FF0000"/>
                </a:solidFill>
              </a:rPr>
              <a:t>可对指针</a:t>
            </a:r>
            <a:r>
              <a:rPr lang="en-US" altLang="zh-CN" sz="1800" b="1" dirty="0">
                <a:solidFill>
                  <a:srgbClr val="FF0000"/>
                </a:solidFill>
              </a:rPr>
              <a:t>p</a:t>
            </a:r>
            <a:r>
              <a:rPr lang="zh-CN" altLang="en-US" sz="1800" b="1" dirty="0">
                <a:solidFill>
                  <a:srgbClr val="FF0000"/>
                </a:solidFill>
              </a:rPr>
              <a:t>进行改写</a:t>
            </a:r>
            <a:r>
              <a:rPr lang="zh-CN" altLang="en-US" sz="1800" b="1" dirty="0"/>
              <a:t>。</a:t>
            </a:r>
          </a:p>
        </p:txBody>
      </p:sp>
      <p:sp>
        <p:nvSpPr>
          <p:cNvPr id="51203" name="Text Box 2">
            <a:extLst>
              <a:ext uri="{FF2B5EF4-FFF2-40B4-BE49-F238E27FC236}">
                <a16:creationId xmlns:a16="http://schemas.microsoft.com/office/drawing/2014/main" id="{B9216B55-6575-44A7-8C1E-44BAE2DE16FF}"/>
              </a:ext>
            </a:extLst>
          </p:cNvPr>
          <p:cNvSpPr txBox="1">
            <a:spLocks noChangeArrowheads="1"/>
          </p:cNvSpPr>
          <p:nvPr/>
        </p:nvSpPr>
        <p:spPr bwMode="ltGray">
          <a:xfrm>
            <a:off x="1331119" y="1735934"/>
            <a:ext cx="65151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a:solidFill>
                  <a:srgbClr val="FF0000"/>
                </a:solidFill>
              </a:rPr>
              <a:t>（</a:t>
            </a:r>
            <a:r>
              <a:rPr lang="en-US" altLang="zh-CN" sz="1800" b="1">
                <a:solidFill>
                  <a:srgbClr val="FF0000"/>
                </a:solidFill>
              </a:rPr>
              <a:t>1</a:t>
            </a:r>
            <a:r>
              <a:rPr lang="zh-CN" altLang="en-US" sz="1800" b="1">
                <a:solidFill>
                  <a:srgbClr val="FF0000"/>
                </a:solidFill>
              </a:rPr>
              <a:t>）指向常量的指针变量</a:t>
            </a:r>
            <a:r>
              <a:rPr lang="en-US" altLang="zh-CN" sz="1800" b="1">
                <a:solidFill>
                  <a:srgbClr val="FF0000"/>
                </a:solidFill>
              </a:rPr>
              <a:t>——</a:t>
            </a:r>
            <a:r>
              <a:rPr lang="zh-CN" altLang="en-US" sz="1800" b="1">
                <a:solidFill>
                  <a:srgbClr val="FF0000"/>
                </a:solidFill>
              </a:rPr>
              <a:t>禁写间接引用</a:t>
            </a:r>
          </a:p>
        </p:txBody>
      </p:sp>
      <p:sp>
        <p:nvSpPr>
          <p:cNvPr id="4" name="Rectangle 3">
            <a:extLst>
              <a:ext uri="{FF2B5EF4-FFF2-40B4-BE49-F238E27FC236}">
                <a16:creationId xmlns:a16="http://schemas.microsoft.com/office/drawing/2014/main" id="{3380F12A-B13A-4E9F-AF1A-A5DF842AF100}"/>
              </a:ext>
            </a:extLst>
          </p:cNvPr>
          <p:cNvSpPr txBox="1">
            <a:spLocks noChangeArrowheads="1"/>
          </p:cNvSpPr>
          <p:nvPr/>
        </p:nvSpPr>
        <p:spPr bwMode="auto">
          <a:xfrm>
            <a:off x="1518047" y="1071563"/>
            <a:ext cx="6115050" cy="514350"/>
          </a:xfrm>
          <a:prstGeom prst="rect">
            <a:avLst/>
          </a:prstGeom>
          <a:noFill/>
          <a:ln>
            <a:miter lim="800000"/>
            <a:headEnd/>
            <a:tailEnd/>
          </a:ln>
        </p:spPr>
        <p:txBody>
          <a:bodyPr/>
          <a:lstStyle/>
          <a:p>
            <a:pPr eaLnBrk="0" hangingPunct="0">
              <a:lnSpc>
                <a:spcPct val="150000"/>
              </a:lnSpc>
              <a:defRPr/>
            </a:pPr>
            <a:r>
              <a:rPr lang="en-US" altLang="zh-CN" b="1" dirty="0">
                <a:solidFill>
                  <a:srgbClr val="800000"/>
                </a:solidFill>
                <a:effectLst>
                  <a:outerShdw blurRad="38100" dist="38100" dir="2700000" algn="tl">
                    <a:srgbClr val="000000"/>
                  </a:outerShdw>
                </a:effectLst>
                <a:latin typeface="Arial" charset="0"/>
                <a:ea typeface="黑体" pitchFamily="2" charset="-122"/>
                <a:cs typeface="+mj-cs"/>
              </a:rPr>
              <a:t>*6.8 const</a:t>
            </a:r>
            <a:r>
              <a:rPr lang="zh-CN" altLang="en-US" b="1" dirty="0">
                <a:solidFill>
                  <a:srgbClr val="800000"/>
                </a:solidFill>
                <a:effectLst>
                  <a:outerShdw blurRad="38100" dist="38100" dir="2700000" algn="tl">
                    <a:srgbClr val="000000"/>
                  </a:outerShdw>
                </a:effectLst>
                <a:latin typeface="Arial" charset="0"/>
                <a:ea typeface="黑体" pitchFamily="2" charset="-122"/>
                <a:cs typeface="+mj-cs"/>
              </a:rPr>
              <a:t>指针</a:t>
            </a:r>
          </a:p>
        </p:txBody>
      </p:sp>
    </p:spTree>
    <p:extLst>
      <p:ext uri="{BB962C8B-B14F-4D97-AF65-F5344CB8AC3E}">
        <p14:creationId xmlns:p14="http://schemas.microsoft.com/office/powerpoint/2010/main" val="3189530808"/>
      </p:ext>
    </p:extLst>
  </p:cSld>
  <p:clrMapOvr>
    <a:masterClrMapping/>
  </p:clrMapOvr>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32" name="灯片编号占位符 3"/>
          <p:cNvSpPr>
            <a:spLocks noGrp="1"/>
          </p:cNvSpPr>
          <p:nvPr>
            <p:ph type="sldNum" sz="quarter" idx="10"/>
          </p:nvPr>
        </p:nvSpPr>
        <p:spPr bwMode="auto">
          <a:xfrm>
            <a:off x="9120300" y="17463"/>
            <a:ext cx="2400190" cy="431800"/>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6402" tIns="43201" rIns="86402" bIns="43201" numCol="1" anchor="t" anchorCtr="0" compatLnSpc="1">
            <a:prstTxWarp prst="textNoShape">
              <a:avLst/>
            </a:prstTxWarp>
          </a:bodyPr>
          <a:lstStyle>
            <a:defPPr>
              <a:defRPr lang="en-US"/>
            </a:defPPr>
            <a:lvl1pPr algn="r" rtl="0" fontAlgn="base">
              <a:spcBef>
                <a:spcPct val="0"/>
              </a:spcBef>
              <a:spcAft>
                <a:spcPct val="0"/>
              </a:spcAft>
              <a:defRPr kumimoji="1" sz="1100" i="1" kern="1200">
                <a:solidFill>
                  <a:schemeClr val="bg1"/>
                </a:solidFill>
                <a:latin typeface="Times New Roman" pitchFamily="18" charset="0"/>
                <a:ea typeface="宋体" pitchFamily="2" charset="-122"/>
                <a:cs typeface="+mn-cs"/>
              </a:defRPr>
            </a:lvl1pPr>
            <a:lvl2pPr marL="457200" algn="l" rtl="0" fontAlgn="base">
              <a:spcBef>
                <a:spcPct val="0"/>
              </a:spcBef>
              <a:spcAft>
                <a:spcPct val="0"/>
              </a:spcAft>
              <a:defRPr sz="23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3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3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300" kern="1200">
                <a:solidFill>
                  <a:schemeClr val="tx1"/>
                </a:solidFill>
                <a:latin typeface="Times New Roman" pitchFamily="18" charset="0"/>
                <a:ea typeface="宋体" pitchFamily="2" charset="-122"/>
                <a:cs typeface="+mn-cs"/>
              </a:defRPr>
            </a:lvl5pPr>
            <a:lvl6pPr marL="2286000" algn="l" defTabSz="914400" rtl="0" eaLnBrk="1" latinLnBrk="0" hangingPunct="1">
              <a:defRPr sz="2300" kern="1200">
                <a:solidFill>
                  <a:schemeClr val="tx1"/>
                </a:solidFill>
                <a:latin typeface="Times New Roman" pitchFamily="18" charset="0"/>
                <a:ea typeface="宋体" pitchFamily="2" charset="-122"/>
                <a:cs typeface="+mn-cs"/>
              </a:defRPr>
            </a:lvl6pPr>
            <a:lvl7pPr marL="2743200" algn="l" defTabSz="914400" rtl="0" eaLnBrk="1" latinLnBrk="0" hangingPunct="1">
              <a:defRPr sz="2300" kern="1200">
                <a:solidFill>
                  <a:schemeClr val="tx1"/>
                </a:solidFill>
                <a:latin typeface="Times New Roman" pitchFamily="18" charset="0"/>
                <a:ea typeface="宋体" pitchFamily="2" charset="-122"/>
                <a:cs typeface="+mn-cs"/>
              </a:defRPr>
            </a:lvl7pPr>
            <a:lvl8pPr marL="3200400" algn="l" defTabSz="914400" rtl="0" eaLnBrk="1" latinLnBrk="0" hangingPunct="1">
              <a:defRPr sz="2300" kern="1200">
                <a:solidFill>
                  <a:schemeClr val="tx1"/>
                </a:solidFill>
                <a:latin typeface="Times New Roman" pitchFamily="18" charset="0"/>
                <a:ea typeface="宋体" pitchFamily="2" charset="-122"/>
                <a:cs typeface="+mn-cs"/>
              </a:defRPr>
            </a:lvl8pPr>
            <a:lvl9pPr marL="3657600" algn="l" defTabSz="914400" rtl="0" eaLnBrk="1" latinLnBrk="0" hangingPunct="1">
              <a:defRPr sz="2300" kern="1200">
                <a:solidFill>
                  <a:schemeClr val="tx1"/>
                </a:solidFill>
                <a:latin typeface="Times New Roman" pitchFamily="18" charset="0"/>
                <a:ea typeface="宋体" pitchFamily="2" charset="-122"/>
                <a:cs typeface="+mn-cs"/>
              </a:defRPr>
            </a:lvl9pPr>
          </a:lstStyle>
          <a:p>
            <a:fld id="{E9594E6D-784E-442F-A3E3-F1A365275FB3}" type="slidenum">
              <a:rPr lang="zh-CN" altLang="en-US" smtClean="0"/>
              <a:pPr/>
              <a:t>370</a:t>
            </a:fld>
            <a:endParaRPr lang="en-US" altLang="zh-CN" sz="873">
              <a:solidFill>
                <a:schemeClr val="bg1"/>
              </a:solidFill>
            </a:endParaRPr>
          </a:p>
        </p:txBody>
      </p:sp>
      <p:sp>
        <p:nvSpPr>
          <p:cNvPr id="845833" name="Rectangle 4"/>
          <p:cNvSpPr>
            <a:spLocks noGrp="1" noChangeArrowheads="1"/>
          </p:cNvSpPr>
          <p:nvPr>
            <p:ph type="title"/>
          </p:nvPr>
        </p:nvSpPr>
        <p:spPr>
          <a:xfrm>
            <a:off x="1142844" y="914228"/>
            <a:ext cx="6344225" cy="457389"/>
          </a:xfrm>
        </p:spPr>
        <p:txBody>
          <a:bodyPr/>
          <a:lstStyle/>
          <a:p>
            <a:pPr eaLnBrk="1" hangingPunct="1"/>
            <a:r>
              <a:rPr lang="zh-CN" altLang="en-US" dirty="0"/>
              <a:t>例13.17 将一组数据保存在字符数组中</a:t>
            </a:r>
          </a:p>
        </p:txBody>
      </p:sp>
      <p:sp>
        <p:nvSpPr>
          <p:cNvPr id="845829" name="Rectangle 5"/>
          <p:cNvSpPr>
            <a:spLocks noGrp="1" noChangeArrowheads="1"/>
          </p:cNvSpPr>
          <p:nvPr>
            <p:ph type="body" idx="1"/>
          </p:nvPr>
        </p:nvSpPr>
        <p:spPr>
          <a:xfrm>
            <a:off x="1656934" y="1486043"/>
            <a:ext cx="5748233" cy="4000578"/>
          </a:xfrm>
          <a:ln w="38100" cap="flat" cmpd="dbl" algn="ctr">
            <a:solidFill>
              <a:srgbClr val="660033"/>
            </a:solidFill>
            <a:miter lim="800000"/>
          </a:ln>
        </p:spPr>
        <p:txBody>
          <a:bodyPr vert="horz" wrap="square" lIns="51436" tIns="62099" rIns="51436" bIns="25718" numCol="1" anchor="t" anchorCtr="0" compatLnSpc="1">
            <a:prstTxWarp prst="textNoShape">
              <a:avLst/>
            </a:prstTxWarp>
          </a:bodyPr>
          <a:lstStyle/>
          <a:p>
            <a:pPr eaLnBrk="1" hangingPunct="1">
              <a:lnSpc>
                <a:spcPct val="100000"/>
              </a:lnSpc>
              <a:spcBef>
                <a:spcPct val="0"/>
              </a:spcBef>
              <a:buFont typeface="Wingdings" pitchFamily="2" charset="2"/>
              <a:buNone/>
            </a:pPr>
            <a:r>
              <a:rPr lang="zh-CN" altLang="en-US" sz="2222">
                <a:solidFill>
                  <a:srgbClr val="FF0000"/>
                </a:solidFill>
              </a:rPr>
              <a:t>#</a:t>
            </a:r>
            <a:r>
              <a:rPr lang="en-US" altLang="zh-CN" sz="2222">
                <a:solidFill>
                  <a:srgbClr val="FF0000"/>
                </a:solidFill>
              </a:rPr>
              <a:t>include &lt;strstream&gt;</a:t>
            </a:r>
          </a:p>
          <a:p>
            <a:pPr eaLnBrk="1" hangingPunct="1">
              <a:lnSpc>
                <a:spcPct val="100000"/>
              </a:lnSpc>
              <a:spcBef>
                <a:spcPct val="0"/>
              </a:spcBef>
              <a:buFont typeface="Wingdings" pitchFamily="2" charset="2"/>
              <a:buNone/>
            </a:pPr>
            <a:r>
              <a:rPr lang="en-US" altLang="zh-CN" sz="1905"/>
              <a:t>struct student</a:t>
            </a:r>
          </a:p>
          <a:p>
            <a:pPr eaLnBrk="1" hangingPunct="1">
              <a:lnSpc>
                <a:spcPct val="100000"/>
              </a:lnSpc>
              <a:spcBef>
                <a:spcPct val="0"/>
              </a:spcBef>
              <a:buFont typeface="Wingdings" pitchFamily="2" charset="2"/>
              <a:buNone/>
            </a:pPr>
            <a:r>
              <a:rPr lang="en-US" altLang="zh-CN" sz="1905"/>
              <a:t>{int num; char name[20]; float score;}</a:t>
            </a:r>
          </a:p>
          <a:p>
            <a:pPr eaLnBrk="1" hangingPunct="1">
              <a:lnSpc>
                <a:spcPct val="100000"/>
              </a:lnSpc>
              <a:spcBef>
                <a:spcPct val="0"/>
              </a:spcBef>
              <a:buFont typeface="Wingdings" pitchFamily="2" charset="2"/>
              <a:buNone/>
            </a:pPr>
            <a:r>
              <a:rPr lang="en-US" altLang="zh-CN" sz="1905"/>
              <a:t>void main( ) {</a:t>
            </a:r>
          </a:p>
          <a:p>
            <a:pPr eaLnBrk="1" hangingPunct="1">
              <a:lnSpc>
                <a:spcPct val="100000"/>
              </a:lnSpc>
              <a:spcBef>
                <a:spcPct val="0"/>
              </a:spcBef>
              <a:buFont typeface="Wingdings" pitchFamily="2" charset="2"/>
              <a:buNone/>
            </a:pPr>
            <a:r>
              <a:rPr lang="en-US" altLang="zh-CN" sz="1905"/>
              <a:t> student stud[3]={1001,"Li",78,1002,"Wang",89.5,</a:t>
            </a:r>
          </a:p>
          <a:p>
            <a:pPr eaLnBrk="1" hangingPunct="1">
              <a:lnSpc>
                <a:spcPct val="100000"/>
              </a:lnSpc>
              <a:spcBef>
                <a:spcPct val="0"/>
              </a:spcBef>
              <a:buFont typeface="Wingdings" pitchFamily="2" charset="2"/>
              <a:buNone/>
            </a:pPr>
            <a:r>
              <a:rPr lang="en-US" altLang="zh-CN" sz="1905"/>
              <a:t>                                 1004,"Fun",90};</a:t>
            </a:r>
          </a:p>
          <a:p>
            <a:pPr eaLnBrk="1" hangingPunct="1">
              <a:lnSpc>
                <a:spcPct val="100000"/>
              </a:lnSpc>
              <a:spcBef>
                <a:spcPct val="0"/>
              </a:spcBef>
              <a:buFont typeface="Wingdings" pitchFamily="2" charset="2"/>
              <a:buNone/>
            </a:pPr>
            <a:r>
              <a:rPr lang="en-US" altLang="zh-CN" sz="1905"/>
              <a:t> char c[50]; </a:t>
            </a:r>
          </a:p>
          <a:p>
            <a:pPr eaLnBrk="1" hangingPunct="1">
              <a:lnSpc>
                <a:spcPct val="100000"/>
              </a:lnSpc>
              <a:spcBef>
                <a:spcPct val="0"/>
              </a:spcBef>
              <a:buFont typeface="Wingdings" pitchFamily="2" charset="2"/>
              <a:buNone/>
            </a:pPr>
            <a:r>
              <a:rPr lang="en-US" altLang="zh-CN" sz="1905">
                <a:solidFill>
                  <a:srgbClr val="FF0000"/>
                </a:solidFill>
              </a:rPr>
              <a:t> ostrstream strout(c,30);</a:t>
            </a:r>
            <a:r>
              <a:rPr lang="en-US" altLang="zh-CN" sz="1905"/>
              <a:t>   </a:t>
            </a:r>
            <a:endParaRPr lang="zh-CN" altLang="en-US" sz="1905">
              <a:solidFill>
                <a:srgbClr val="006600"/>
              </a:solidFill>
            </a:endParaRPr>
          </a:p>
          <a:p>
            <a:pPr eaLnBrk="1" hangingPunct="1">
              <a:lnSpc>
                <a:spcPct val="100000"/>
              </a:lnSpc>
              <a:spcBef>
                <a:spcPct val="0"/>
              </a:spcBef>
              <a:buFont typeface="Wingdings" pitchFamily="2" charset="2"/>
              <a:buNone/>
            </a:pPr>
            <a:r>
              <a:rPr lang="zh-CN" altLang="en-US" sz="1905"/>
              <a:t> </a:t>
            </a:r>
            <a:r>
              <a:rPr lang="en-US" altLang="zh-CN" sz="1905"/>
              <a:t>for(int i=0;i&lt;3;i++)</a:t>
            </a:r>
            <a:endParaRPr lang="zh-CN" altLang="en-US" sz="1905">
              <a:solidFill>
                <a:srgbClr val="006600"/>
              </a:solidFill>
            </a:endParaRPr>
          </a:p>
          <a:p>
            <a:pPr eaLnBrk="1" hangingPunct="1">
              <a:lnSpc>
                <a:spcPct val="100000"/>
              </a:lnSpc>
              <a:spcBef>
                <a:spcPct val="0"/>
              </a:spcBef>
              <a:buFont typeface="Wingdings" pitchFamily="2" charset="2"/>
              <a:buNone/>
            </a:pPr>
            <a:r>
              <a:rPr lang="zh-CN" altLang="en-US" sz="1905"/>
              <a:t>   </a:t>
            </a:r>
            <a:r>
              <a:rPr lang="en-US" altLang="zh-CN" sz="1905">
                <a:solidFill>
                  <a:srgbClr val="FF0000"/>
                </a:solidFill>
              </a:rPr>
              <a:t>strout</a:t>
            </a:r>
            <a:r>
              <a:rPr lang="en-US" altLang="zh-CN" sz="1905"/>
              <a:t>&lt;&lt;stud[i].num&lt;&lt;stud[i].name&lt;&lt;stud[i].score;</a:t>
            </a:r>
          </a:p>
          <a:p>
            <a:pPr eaLnBrk="1" hangingPunct="1">
              <a:lnSpc>
                <a:spcPct val="100000"/>
              </a:lnSpc>
              <a:spcBef>
                <a:spcPct val="0"/>
              </a:spcBef>
              <a:buFont typeface="Wingdings" pitchFamily="2" charset="2"/>
              <a:buNone/>
            </a:pPr>
            <a:r>
              <a:rPr lang="en-US" altLang="zh-CN" sz="1905">
                <a:solidFill>
                  <a:srgbClr val="FF0000"/>
                </a:solidFill>
              </a:rPr>
              <a:t> strout</a:t>
            </a:r>
            <a:r>
              <a:rPr lang="en-US" altLang="zh-CN" sz="1905"/>
              <a:t>&lt;&lt;ends;  </a:t>
            </a:r>
            <a:r>
              <a:rPr lang="en-US" altLang="zh-CN" sz="1905">
                <a:solidFill>
                  <a:srgbClr val="006600"/>
                </a:solidFill>
              </a:rPr>
              <a:t>//</a:t>
            </a:r>
            <a:r>
              <a:rPr lang="zh-CN" altLang="en-US" sz="1905">
                <a:solidFill>
                  <a:srgbClr val="006600"/>
                </a:solidFill>
              </a:rPr>
              <a:t>插入</a:t>
            </a:r>
            <a:r>
              <a:rPr lang="en-US" altLang="zh-CN" sz="1905">
                <a:solidFill>
                  <a:srgbClr val="006600"/>
                </a:solidFill>
              </a:rPr>
              <a:t>'\0'</a:t>
            </a:r>
          </a:p>
          <a:p>
            <a:pPr eaLnBrk="1" hangingPunct="1">
              <a:lnSpc>
                <a:spcPct val="100000"/>
              </a:lnSpc>
              <a:spcBef>
                <a:spcPct val="0"/>
              </a:spcBef>
              <a:buFont typeface="Wingdings" pitchFamily="2" charset="2"/>
              <a:buNone/>
            </a:pPr>
            <a:r>
              <a:rPr lang="zh-CN" altLang="en-US" sz="1905"/>
              <a:t> </a:t>
            </a:r>
            <a:r>
              <a:rPr lang="en-US" altLang="zh-CN" sz="1905"/>
              <a:t>cout&lt;&lt;"array c:"&lt;&lt;c&lt;&lt;endl; </a:t>
            </a:r>
          </a:p>
          <a:p>
            <a:pPr eaLnBrk="1" hangingPunct="1">
              <a:lnSpc>
                <a:spcPct val="100000"/>
              </a:lnSpc>
              <a:spcBef>
                <a:spcPct val="0"/>
              </a:spcBef>
              <a:buFont typeface="Wingdings" pitchFamily="2" charset="2"/>
              <a:buNone/>
            </a:pPr>
            <a:r>
              <a:rPr lang="zh-CN" altLang="en-US" sz="1905"/>
              <a:t>}</a:t>
            </a:r>
          </a:p>
        </p:txBody>
      </p:sp>
      <p:sp>
        <p:nvSpPr>
          <p:cNvPr id="845830" name="Rectangle 6"/>
          <p:cNvSpPr>
            <a:spLocks noChangeArrowheads="1"/>
          </p:cNvSpPr>
          <p:nvPr/>
        </p:nvSpPr>
        <p:spPr bwMode="auto">
          <a:xfrm>
            <a:off x="2515010" y="5244696"/>
            <a:ext cx="4686032" cy="752454"/>
          </a:xfrm>
          <a:prstGeom prst="rect">
            <a:avLst/>
          </a:prstGeom>
          <a:solidFill>
            <a:srgbClr val="336600"/>
          </a:solidFill>
          <a:ln w="9525">
            <a:miter lim="800000"/>
          </a:ln>
          <a:scene3d>
            <a:camera prst="legacyObliqueTopRight"/>
            <a:lightRig rig="legacyFlat3" dir="b"/>
          </a:scene3d>
          <a:sp3d extrusionH="430200" prstMaterial="legacyMatte">
            <a:bevelT w="13500" h="13500" prst="angle"/>
            <a:bevelB w="13500" h="13500" prst="angle"/>
            <a:extrusionClr>
              <a:srgbClr val="336600"/>
            </a:extrusionClr>
          </a:sp3d>
        </p:spPr>
        <p:txBody>
          <a:bodyPr lIns="67887" tIns="33943" rIns="67887" bIns="33943">
            <a:spAutoFit/>
            <a:flatTx/>
          </a:bodyPr>
          <a:lstStyle/>
          <a:p>
            <a:pPr defTabSz="680382"/>
            <a:r>
              <a:rPr kumimoji="1" lang="en-US" altLang="zh-CN" sz="2222" b="1">
                <a:solidFill>
                  <a:schemeClr val="bg1"/>
                </a:solidFill>
              </a:rPr>
              <a:t>array c:</a:t>
            </a:r>
          </a:p>
          <a:p>
            <a:pPr defTabSz="680382"/>
            <a:r>
              <a:rPr kumimoji="1" lang="en-US" altLang="zh-CN" sz="2222" b="1">
                <a:solidFill>
                  <a:schemeClr val="bg1"/>
                </a:solidFill>
              </a:rPr>
              <a:t>1001Li781002Wang89.51004Fun90</a:t>
            </a:r>
          </a:p>
        </p:txBody>
      </p:sp>
    </p:spTree>
    <p:extLst>
      <p:ext uri="{BB962C8B-B14F-4D97-AF65-F5344CB8AC3E}">
        <p14:creationId xmlns:p14="http://schemas.microsoft.com/office/powerpoint/2010/main" val="1077505016"/>
      </p:ext>
    </p:extLst>
  </p:cSld>
  <p:clrMapOvr>
    <a:masterClrMapping/>
  </p:clrMapOvr>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27" name="灯片编号占位符 3"/>
          <p:cNvSpPr>
            <a:spLocks noGrp="1"/>
          </p:cNvSpPr>
          <p:nvPr>
            <p:ph type="sldNum" sz="quarter" idx="10"/>
          </p:nvPr>
        </p:nvSpPr>
        <p:spPr bwMode="auto">
          <a:xfrm>
            <a:off x="9120300" y="17463"/>
            <a:ext cx="2400190" cy="431800"/>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6402" tIns="43201" rIns="86402" bIns="43201" numCol="1" anchor="t" anchorCtr="0" compatLnSpc="1">
            <a:prstTxWarp prst="textNoShape">
              <a:avLst/>
            </a:prstTxWarp>
          </a:bodyPr>
          <a:lstStyle>
            <a:defPPr>
              <a:defRPr lang="en-US"/>
            </a:defPPr>
            <a:lvl1pPr algn="r" rtl="0" fontAlgn="base">
              <a:spcBef>
                <a:spcPct val="0"/>
              </a:spcBef>
              <a:spcAft>
                <a:spcPct val="0"/>
              </a:spcAft>
              <a:defRPr kumimoji="1" sz="1100" i="1" kern="1200">
                <a:solidFill>
                  <a:schemeClr val="bg1"/>
                </a:solidFill>
                <a:latin typeface="Times New Roman" pitchFamily="18" charset="0"/>
                <a:ea typeface="宋体" pitchFamily="2" charset="-122"/>
                <a:cs typeface="+mn-cs"/>
              </a:defRPr>
            </a:lvl1pPr>
            <a:lvl2pPr marL="457200" algn="l" rtl="0" fontAlgn="base">
              <a:spcBef>
                <a:spcPct val="0"/>
              </a:spcBef>
              <a:spcAft>
                <a:spcPct val="0"/>
              </a:spcAft>
              <a:defRPr sz="23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3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3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300" kern="1200">
                <a:solidFill>
                  <a:schemeClr val="tx1"/>
                </a:solidFill>
                <a:latin typeface="Times New Roman" pitchFamily="18" charset="0"/>
                <a:ea typeface="宋体" pitchFamily="2" charset="-122"/>
                <a:cs typeface="+mn-cs"/>
              </a:defRPr>
            </a:lvl5pPr>
            <a:lvl6pPr marL="2286000" algn="l" defTabSz="914400" rtl="0" eaLnBrk="1" latinLnBrk="0" hangingPunct="1">
              <a:defRPr sz="2300" kern="1200">
                <a:solidFill>
                  <a:schemeClr val="tx1"/>
                </a:solidFill>
                <a:latin typeface="Times New Roman" pitchFamily="18" charset="0"/>
                <a:ea typeface="宋体" pitchFamily="2" charset="-122"/>
                <a:cs typeface="+mn-cs"/>
              </a:defRPr>
            </a:lvl6pPr>
            <a:lvl7pPr marL="2743200" algn="l" defTabSz="914400" rtl="0" eaLnBrk="1" latinLnBrk="0" hangingPunct="1">
              <a:defRPr sz="2300" kern="1200">
                <a:solidFill>
                  <a:schemeClr val="tx1"/>
                </a:solidFill>
                <a:latin typeface="Times New Roman" pitchFamily="18" charset="0"/>
                <a:ea typeface="宋体" pitchFamily="2" charset="-122"/>
                <a:cs typeface="+mn-cs"/>
              </a:defRPr>
            </a:lvl7pPr>
            <a:lvl8pPr marL="3200400" algn="l" defTabSz="914400" rtl="0" eaLnBrk="1" latinLnBrk="0" hangingPunct="1">
              <a:defRPr sz="2300" kern="1200">
                <a:solidFill>
                  <a:schemeClr val="tx1"/>
                </a:solidFill>
                <a:latin typeface="Times New Roman" pitchFamily="18" charset="0"/>
                <a:ea typeface="宋体" pitchFamily="2" charset="-122"/>
                <a:cs typeface="+mn-cs"/>
              </a:defRPr>
            </a:lvl8pPr>
            <a:lvl9pPr marL="3657600" algn="l" defTabSz="914400" rtl="0" eaLnBrk="1" latinLnBrk="0" hangingPunct="1">
              <a:defRPr sz="2300" kern="1200">
                <a:solidFill>
                  <a:schemeClr val="tx1"/>
                </a:solidFill>
                <a:latin typeface="Times New Roman" pitchFamily="18" charset="0"/>
                <a:ea typeface="宋体" pitchFamily="2" charset="-122"/>
                <a:cs typeface="+mn-cs"/>
              </a:defRPr>
            </a:lvl9pPr>
          </a:lstStyle>
          <a:p>
            <a:fld id="{E9594E6D-784E-442F-A3E3-F1A365275FB3}" type="slidenum">
              <a:rPr lang="zh-CN" altLang="en-US" smtClean="0"/>
              <a:pPr/>
              <a:t>371</a:t>
            </a:fld>
            <a:endParaRPr lang="en-US" altLang="zh-CN" sz="873">
              <a:solidFill>
                <a:schemeClr val="bg1"/>
              </a:solidFill>
            </a:endParaRPr>
          </a:p>
        </p:txBody>
      </p:sp>
      <p:sp>
        <p:nvSpPr>
          <p:cNvPr id="849928" name="Rectangle 4"/>
          <p:cNvSpPr>
            <a:spLocks noGrp="1" noChangeArrowheads="1"/>
          </p:cNvSpPr>
          <p:nvPr>
            <p:ph type="title"/>
          </p:nvPr>
        </p:nvSpPr>
        <p:spPr/>
        <p:txBody>
          <a:bodyPr/>
          <a:lstStyle/>
          <a:p>
            <a:pPr eaLnBrk="1" hangingPunct="1"/>
            <a:r>
              <a:rPr lang="zh-CN" altLang="en-US"/>
              <a:t>例13.18</a:t>
            </a:r>
          </a:p>
        </p:txBody>
      </p:sp>
      <p:sp>
        <p:nvSpPr>
          <p:cNvPr id="849925" name="Rectangle 5"/>
          <p:cNvSpPr>
            <a:spLocks noGrp="1" noChangeArrowheads="1"/>
          </p:cNvSpPr>
          <p:nvPr>
            <p:ph type="body" idx="1"/>
          </p:nvPr>
        </p:nvSpPr>
        <p:spPr>
          <a:xfrm>
            <a:off x="1567472" y="1486044"/>
            <a:ext cx="6058199" cy="3943878"/>
          </a:xfrm>
          <a:ln w="38100" cap="flat" cmpd="dbl" algn="ctr">
            <a:solidFill>
              <a:srgbClr val="660033"/>
            </a:solidFill>
            <a:miter lim="800000"/>
          </a:ln>
        </p:spPr>
        <p:txBody>
          <a:bodyPr vert="horz" wrap="square" lIns="51436" tIns="62099" rIns="51436" bIns="25718" numCol="1" anchor="t" anchorCtr="0" compatLnSpc="1">
            <a:prstTxWarp prst="textNoShape">
              <a:avLst/>
            </a:prstTxWarp>
          </a:bodyPr>
          <a:lstStyle/>
          <a:p>
            <a:pPr eaLnBrk="1" hangingPunct="1">
              <a:lnSpc>
                <a:spcPct val="100000"/>
              </a:lnSpc>
              <a:spcBef>
                <a:spcPct val="5000"/>
              </a:spcBef>
              <a:buFont typeface="Wingdings" pitchFamily="2" charset="2"/>
              <a:buNone/>
            </a:pPr>
            <a:r>
              <a:rPr lang="en-US" altLang="zh-CN" sz="1905">
                <a:solidFill>
                  <a:srgbClr val="FF0000"/>
                </a:solidFill>
              </a:rPr>
              <a:t>#include &lt;strstream&gt;</a:t>
            </a:r>
          </a:p>
          <a:p>
            <a:pPr eaLnBrk="1" hangingPunct="1">
              <a:lnSpc>
                <a:spcPct val="100000"/>
              </a:lnSpc>
              <a:spcBef>
                <a:spcPct val="5000"/>
              </a:spcBef>
              <a:buFont typeface="Wingdings" pitchFamily="2" charset="2"/>
              <a:buNone/>
            </a:pPr>
            <a:r>
              <a:rPr lang="en-US" altLang="zh-CN" sz="1905"/>
              <a:t>void main( )</a:t>
            </a:r>
          </a:p>
          <a:p>
            <a:pPr eaLnBrk="1" hangingPunct="1">
              <a:lnSpc>
                <a:spcPct val="100000"/>
              </a:lnSpc>
              <a:spcBef>
                <a:spcPct val="5000"/>
              </a:spcBef>
              <a:buFont typeface="Wingdings" pitchFamily="2" charset="2"/>
              <a:buNone/>
            </a:pPr>
            <a:r>
              <a:rPr lang="en-US" altLang="zh-CN" sz="1905"/>
              <a:t>{char c[50]="12 34 65 -23 -32 33 61 99 321 32";</a:t>
            </a:r>
          </a:p>
          <a:p>
            <a:pPr eaLnBrk="1" hangingPunct="1">
              <a:lnSpc>
                <a:spcPct val="100000"/>
              </a:lnSpc>
              <a:spcBef>
                <a:spcPct val="5000"/>
              </a:spcBef>
              <a:buFont typeface="Wingdings" pitchFamily="2" charset="2"/>
              <a:buNone/>
            </a:pPr>
            <a:r>
              <a:rPr lang="en-US" altLang="zh-CN" sz="1905"/>
              <a:t> int a[10],i,j,t;</a:t>
            </a:r>
          </a:p>
          <a:p>
            <a:pPr eaLnBrk="1" hangingPunct="1">
              <a:lnSpc>
                <a:spcPct val="100000"/>
              </a:lnSpc>
              <a:spcBef>
                <a:spcPct val="5000"/>
              </a:spcBef>
              <a:buFont typeface="Wingdings" pitchFamily="2" charset="2"/>
              <a:buNone/>
            </a:pPr>
            <a:r>
              <a:rPr lang="en-US" altLang="zh-CN" sz="1905"/>
              <a:t> cout&lt;&lt;"array c:"&lt;&lt;c&lt;&lt;endl; </a:t>
            </a:r>
            <a:r>
              <a:rPr lang="en-US" altLang="zh-CN" sz="1905">
                <a:solidFill>
                  <a:srgbClr val="006600"/>
                </a:solidFill>
              </a:rPr>
              <a:t>//</a:t>
            </a:r>
            <a:r>
              <a:rPr lang="zh-CN" altLang="en-US" sz="1905">
                <a:solidFill>
                  <a:srgbClr val="006600"/>
                </a:solidFill>
              </a:rPr>
              <a:t>显示数组中的字符串</a:t>
            </a:r>
          </a:p>
          <a:p>
            <a:pPr eaLnBrk="1" hangingPunct="1">
              <a:lnSpc>
                <a:spcPct val="100000"/>
              </a:lnSpc>
              <a:spcBef>
                <a:spcPct val="5000"/>
              </a:spcBef>
              <a:buFont typeface="Wingdings" pitchFamily="2" charset="2"/>
              <a:buNone/>
            </a:pPr>
            <a:r>
              <a:rPr lang="zh-CN" altLang="en-US" sz="2222">
                <a:solidFill>
                  <a:srgbClr val="FF0000"/>
                </a:solidFill>
              </a:rPr>
              <a:t> </a:t>
            </a:r>
            <a:r>
              <a:rPr lang="en-US" altLang="zh-CN" sz="2222">
                <a:solidFill>
                  <a:srgbClr val="FF0000"/>
                </a:solidFill>
              </a:rPr>
              <a:t>istrstream strin(c,sizeof(c)); </a:t>
            </a:r>
          </a:p>
          <a:p>
            <a:pPr eaLnBrk="1" hangingPunct="1">
              <a:lnSpc>
                <a:spcPct val="100000"/>
              </a:lnSpc>
              <a:spcBef>
                <a:spcPct val="5000"/>
              </a:spcBef>
              <a:buFont typeface="Wingdings" pitchFamily="2" charset="2"/>
              <a:buNone/>
            </a:pPr>
            <a:r>
              <a:rPr lang="en-US" altLang="zh-CN" sz="1905"/>
              <a:t> for(i=0;i&lt;10;i++)</a:t>
            </a:r>
          </a:p>
          <a:p>
            <a:pPr eaLnBrk="1" hangingPunct="1">
              <a:lnSpc>
                <a:spcPct val="100000"/>
              </a:lnSpc>
              <a:spcBef>
                <a:spcPct val="5000"/>
              </a:spcBef>
              <a:buFont typeface="Wingdings" pitchFamily="2" charset="2"/>
              <a:buNone/>
            </a:pPr>
            <a:r>
              <a:rPr lang="en-US" altLang="zh-CN" sz="1905">
                <a:solidFill>
                  <a:srgbClr val="FF0000"/>
                </a:solidFill>
              </a:rPr>
              <a:t>  strin</a:t>
            </a:r>
            <a:r>
              <a:rPr lang="en-US" altLang="zh-CN" sz="1905"/>
              <a:t>&gt;&gt;a[i];  </a:t>
            </a:r>
            <a:r>
              <a:rPr lang="en-US" altLang="zh-CN" sz="1905">
                <a:solidFill>
                  <a:srgbClr val="006600"/>
                </a:solidFill>
              </a:rPr>
              <a:t>//</a:t>
            </a:r>
            <a:r>
              <a:rPr lang="zh-CN" altLang="en-US" sz="1905">
                <a:solidFill>
                  <a:srgbClr val="006600"/>
                </a:solidFill>
              </a:rPr>
              <a:t>从</a:t>
            </a:r>
            <a:r>
              <a:rPr lang="en-US" altLang="zh-CN" sz="1905">
                <a:solidFill>
                  <a:srgbClr val="006600"/>
                </a:solidFill>
              </a:rPr>
              <a:t>c</a:t>
            </a:r>
            <a:r>
              <a:rPr lang="zh-CN" altLang="en-US" sz="1905">
                <a:solidFill>
                  <a:srgbClr val="006600"/>
                </a:solidFill>
              </a:rPr>
              <a:t>读入10个整数赋给</a:t>
            </a:r>
            <a:r>
              <a:rPr lang="en-US" altLang="zh-CN" sz="1905">
                <a:solidFill>
                  <a:srgbClr val="006600"/>
                </a:solidFill>
              </a:rPr>
              <a:t>a</a:t>
            </a:r>
          </a:p>
          <a:p>
            <a:pPr eaLnBrk="1" hangingPunct="1">
              <a:lnSpc>
                <a:spcPct val="100000"/>
              </a:lnSpc>
              <a:spcBef>
                <a:spcPct val="5000"/>
              </a:spcBef>
              <a:buFont typeface="Wingdings" pitchFamily="2" charset="2"/>
              <a:buNone/>
            </a:pPr>
            <a:r>
              <a:rPr lang="en-US" altLang="zh-CN" sz="1905"/>
              <a:t> cout&lt;&lt;"array a:";</a:t>
            </a:r>
          </a:p>
          <a:p>
            <a:pPr eaLnBrk="1" hangingPunct="1">
              <a:lnSpc>
                <a:spcPct val="100000"/>
              </a:lnSpc>
              <a:spcBef>
                <a:spcPct val="5000"/>
              </a:spcBef>
              <a:buFont typeface="Wingdings" pitchFamily="2" charset="2"/>
              <a:buNone/>
            </a:pPr>
            <a:r>
              <a:rPr lang="en-US" altLang="zh-CN" sz="1905"/>
              <a:t> for(i=0;i&lt;10;i++)</a:t>
            </a:r>
          </a:p>
          <a:p>
            <a:pPr eaLnBrk="1" hangingPunct="1">
              <a:lnSpc>
                <a:spcPct val="100000"/>
              </a:lnSpc>
              <a:spcBef>
                <a:spcPct val="5000"/>
              </a:spcBef>
              <a:buFont typeface="Wingdings" pitchFamily="2" charset="2"/>
              <a:buNone/>
            </a:pPr>
            <a:r>
              <a:rPr lang="en-US" altLang="zh-CN" sz="1905"/>
              <a:t>   cout&lt;&lt;a[i]&lt;&lt;" ";  </a:t>
            </a:r>
            <a:r>
              <a:rPr lang="en-US" altLang="zh-CN" sz="1905">
                <a:solidFill>
                  <a:srgbClr val="006600"/>
                </a:solidFill>
              </a:rPr>
              <a:t>//</a:t>
            </a:r>
            <a:r>
              <a:rPr lang="zh-CN" altLang="en-US" sz="1905">
                <a:solidFill>
                  <a:srgbClr val="006600"/>
                </a:solidFill>
              </a:rPr>
              <a:t>显示整型数组</a:t>
            </a:r>
            <a:r>
              <a:rPr lang="en-US" altLang="zh-CN" sz="1905">
                <a:solidFill>
                  <a:srgbClr val="006600"/>
                </a:solidFill>
              </a:rPr>
              <a:t>a</a:t>
            </a:r>
            <a:r>
              <a:rPr lang="zh-CN" altLang="en-US" sz="1905">
                <a:solidFill>
                  <a:srgbClr val="006600"/>
                </a:solidFill>
              </a:rPr>
              <a:t>各元素</a:t>
            </a:r>
          </a:p>
          <a:p>
            <a:pPr eaLnBrk="1" hangingPunct="1">
              <a:lnSpc>
                <a:spcPct val="100000"/>
              </a:lnSpc>
              <a:spcBef>
                <a:spcPct val="5000"/>
              </a:spcBef>
              <a:buFont typeface="Wingdings" pitchFamily="2" charset="2"/>
              <a:buNone/>
            </a:pPr>
            <a:r>
              <a:rPr lang="zh-CN" altLang="en-US" sz="1905"/>
              <a:t> </a:t>
            </a:r>
            <a:r>
              <a:rPr lang="en-US" altLang="zh-CN" sz="1905"/>
              <a:t>cout&lt;&lt;endl;</a:t>
            </a:r>
            <a:endParaRPr lang="zh-CN" altLang="en-US" sz="1905"/>
          </a:p>
        </p:txBody>
      </p:sp>
      <p:graphicFrame>
        <p:nvGraphicFramePr>
          <p:cNvPr id="849926" name="Object 6">
            <a:hlinkClick r:id="" action="ppaction://ole?verb=0"/>
          </p:cNvPr>
          <p:cNvGraphicFramePr>
            <a:graphicFrameLocks noChangeAspect="1"/>
          </p:cNvGraphicFramePr>
          <p:nvPr/>
        </p:nvGraphicFramePr>
        <p:xfrm>
          <a:off x="7144341" y="857291"/>
          <a:ext cx="619932" cy="370447"/>
        </p:xfrm>
        <a:graphic>
          <a:graphicData uri="http://schemas.openxmlformats.org/presentationml/2006/ole">
            <mc:AlternateContent xmlns:mc="http://schemas.openxmlformats.org/markup-compatibility/2006">
              <mc:Choice xmlns:v="urn:schemas-microsoft-com:vml" Requires="v">
                <p:oleObj name="包" r:id="rId3" imgW="0" imgH="0" progId="Package">
                  <p:embed/>
                </p:oleObj>
              </mc:Choice>
              <mc:Fallback>
                <p:oleObj name="包" r:id="rId3" imgW="0" imgH="0" progId="Package">
                  <p:embed/>
                  <p:pic>
                    <p:nvPicPr>
                      <p:cNvPr id="849926" name="Object 6">
                        <a:hlinkClick r:id="" action="ppaction://ole?verb=0"/>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4341" y="857291"/>
                        <a:ext cx="619932" cy="370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249432240"/>
      </p:ext>
    </p:extLst>
  </p:cSld>
  <p:clrMapOvr>
    <a:masterClrMapping/>
  </p:clrMapOvr>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4049" name="灯片编号占位符 3"/>
          <p:cNvSpPr>
            <a:spLocks noGrp="1"/>
          </p:cNvSpPr>
          <p:nvPr>
            <p:ph type="sldNum" sz="quarter" idx="10"/>
          </p:nvPr>
        </p:nvSpPr>
        <p:spPr bwMode="auto">
          <a:xfrm>
            <a:off x="9120300" y="17463"/>
            <a:ext cx="2400190" cy="431800"/>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6402" tIns="43201" rIns="86402" bIns="43201" numCol="1" anchor="t" anchorCtr="0" compatLnSpc="1">
            <a:prstTxWarp prst="textNoShape">
              <a:avLst/>
            </a:prstTxWarp>
          </a:bodyPr>
          <a:lstStyle>
            <a:defPPr>
              <a:defRPr lang="en-US"/>
            </a:defPPr>
            <a:lvl1pPr algn="r" rtl="0" fontAlgn="base">
              <a:spcBef>
                <a:spcPct val="0"/>
              </a:spcBef>
              <a:spcAft>
                <a:spcPct val="0"/>
              </a:spcAft>
              <a:defRPr kumimoji="1" sz="1100" i="1" kern="1200">
                <a:solidFill>
                  <a:schemeClr val="bg1"/>
                </a:solidFill>
                <a:latin typeface="Times New Roman" pitchFamily="18" charset="0"/>
                <a:ea typeface="宋体" pitchFamily="2" charset="-122"/>
                <a:cs typeface="+mn-cs"/>
              </a:defRPr>
            </a:lvl1pPr>
            <a:lvl2pPr marL="457200" algn="l" rtl="0" fontAlgn="base">
              <a:spcBef>
                <a:spcPct val="0"/>
              </a:spcBef>
              <a:spcAft>
                <a:spcPct val="0"/>
              </a:spcAft>
              <a:defRPr sz="23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3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3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300" kern="1200">
                <a:solidFill>
                  <a:schemeClr val="tx1"/>
                </a:solidFill>
                <a:latin typeface="Times New Roman" pitchFamily="18" charset="0"/>
                <a:ea typeface="宋体" pitchFamily="2" charset="-122"/>
                <a:cs typeface="+mn-cs"/>
              </a:defRPr>
            </a:lvl5pPr>
            <a:lvl6pPr marL="2286000" algn="l" defTabSz="914400" rtl="0" eaLnBrk="1" latinLnBrk="0" hangingPunct="1">
              <a:defRPr sz="2300" kern="1200">
                <a:solidFill>
                  <a:schemeClr val="tx1"/>
                </a:solidFill>
                <a:latin typeface="Times New Roman" pitchFamily="18" charset="0"/>
                <a:ea typeface="宋体" pitchFamily="2" charset="-122"/>
                <a:cs typeface="+mn-cs"/>
              </a:defRPr>
            </a:lvl6pPr>
            <a:lvl7pPr marL="2743200" algn="l" defTabSz="914400" rtl="0" eaLnBrk="1" latinLnBrk="0" hangingPunct="1">
              <a:defRPr sz="2300" kern="1200">
                <a:solidFill>
                  <a:schemeClr val="tx1"/>
                </a:solidFill>
                <a:latin typeface="Times New Roman" pitchFamily="18" charset="0"/>
                <a:ea typeface="宋体" pitchFamily="2" charset="-122"/>
                <a:cs typeface="+mn-cs"/>
              </a:defRPr>
            </a:lvl7pPr>
            <a:lvl8pPr marL="3200400" algn="l" defTabSz="914400" rtl="0" eaLnBrk="1" latinLnBrk="0" hangingPunct="1">
              <a:defRPr sz="2300" kern="1200">
                <a:solidFill>
                  <a:schemeClr val="tx1"/>
                </a:solidFill>
                <a:latin typeface="Times New Roman" pitchFamily="18" charset="0"/>
                <a:ea typeface="宋体" pitchFamily="2" charset="-122"/>
                <a:cs typeface="+mn-cs"/>
              </a:defRPr>
            </a:lvl8pPr>
            <a:lvl9pPr marL="3657600" algn="l" defTabSz="914400" rtl="0" eaLnBrk="1" latinLnBrk="0" hangingPunct="1">
              <a:defRPr sz="2300" kern="1200">
                <a:solidFill>
                  <a:schemeClr val="tx1"/>
                </a:solidFill>
                <a:latin typeface="Times New Roman" pitchFamily="18" charset="0"/>
                <a:ea typeface="宋体" pitchFamily="2" charset="-122"/>
                <a:cs typeface="+mn-cs"/>
              </a:defRPr>
            </a:lvl9pPr>
          </a:lstStyle>
          <a:p>
            <a:fld id="{E9594E6D-784E-442F-A3E3-F1A365275FB3}" type="slidenum">
              <a:rPr lang="zh-CN" altLang="en-US" smtClean="0"/>
              <a:pPr/>
              <a:t>372</a:t>
            </a:fld>
            <a:endParaRPr lang="en-US" altLang="zh-CN" sz="873">
              <a:solidFill>
                <a:schemeClr val="bg1"/>
              </a:solidFill>
            </a:endParaRPr>
          </a:p>
        </p:txBody>
      </p:sp>
      <p:sp>
        <p:nvSpPr>
          <p:cNvPr id="1154050" name="Rectangle 5"/>
          <p:cNvSpPr>
            <a:spLocks noGrp="1" noChangeArrowheads="1"/>
          </p:cNvSpPr>
          <p:nvPr>
            <p:ph type="body" idx="1"/>
          </p:nvPr>
        </p:nvSpPr>
        <p:spPr>
          <a:xfrm>
            <a:off x="1567473" y="1486043"/>
            <a:ext cx="6090960" cy="3829215"/>
          </a:xfrm>
        </p:spPr>
        <p:txBody>
          <a:bodyPr/>
          <a:lstStyle/>
          <a:p>
            <a:pPr eaLnBrk="1" hangingPunct="1">
              <a:buFont typeface="Wingdings" pitchFamily="2" charset="2"/>
              <a:buNone/>
            </a:pPr>
            <a:r>
              <a:rPr lang="zh-CN" altLang="en-US" sz="2222">
                <a:solidFill>
                  <a:srgbClr val="CC3300"/>
                </a:solidFill>
                <a:ea typeface="黑体" pitchFamily="49" charset="-122"/>
              </a:rPr>
              <a:t>与字符串流关联的字符数组</a:t>
            </a:r>
          </a:p>
          <a:p>
            <a:pPr eaLnBrk="1" hangingPunct="1"/>
            <a:r>
              <a:rPr lang="zh-CN" altLang="en-US" sz="2222"/>
              <a:t>相当于内存中的</a:t>
            </a:r>
            <a:r>
              <a:rPr lang="zh-CN" altLang="en-US" sz="2222">
                <a:solidFill>
                  <a:srgbClr val="FF0000"/>
                </a:solidFill>
                <a:ea typeface="黑体" pitchFamily="49" charset="-122"/>
              </a:rPr>
              <a:t>临时仓库</a:t>
            </a:r>
            <a:r>
              <a:rPr lang="zh-CN" altLang="en-US" sz="2222"/>
              <a:t>，用来存放各种类型的数据(</a:t>
            </a:r>
            <a:r>
              <a:rPr lang="en-US" altLang="zh-CN" sz="2222"/>
              <a:t>ASCII</a:t>
            </a:r>
            <a:r>
              <a:rPr lang="zh-CN" altLang="en-US" sz="2222"/>
              <a:t>)，需要时从中读回。</a:t>
            </a:r>
          </a:p>
          <a:p>
            <a:pPr eaLnBrk="1" hangingPunct="1"/>
            <a:r>
              <a:rPr lang="zh-CN" altLang="en-US" sz="2222"/>
              <a:t>相当于标准设备，但标准设备不能保存数据，而字符数组的内容可随时用</a:t>
            </a:r>
            <a:r>
              <a:rPr lang="en-US" altLang="zh-CN" sz="2222"/>
              <a:t>ASCII</a:t>
            </a:r>
            <a:r>
              <a:rPr lang="zh-CN" altLang="en-US" sz="2222"/>
              <a:t>字符输出。</a:t>
            </a:r>
          </a:p>
          <a:p>
            <a:pPr eaLnBrk="1" hangingPunct="1"/>
            <a:r>
              <a:rPr lang="zh-CN" altLang="en-US" sz="2222"/>
              <a:t>比外存文件使用方便，</a:t>
            </a:r>
            <a:r>
              <a:rPr lang="zh-CN" altLang="en-US" sz="2222">
                <a:solidFill>
                  <a:srgbClr val="FF0000"/>
                </a:solidFill>
              </a:rPr>
              <a:t>不必建立文件</a:t>
            </a:r>
            <a:r>
              <a:rPr lang="zh-CN" altLang="en-US" sz="2222"/>
              <a:t>(无需打开与关闭)，</a:t>
            </a:r>
            <a:r>
              <a:rPr lang="zh-CN" altLang="en-US" sz="2222">
                <a:solidFill>
                  <a:srgbClr val="FF0000"/>
                </a:solidFill>
              </a:rPr>
              <a:t>存取速度快</a:t>
            </a:r>
            <a:r>
              <a:rPr lang="zh-CN" altLang="en-US" sz="2222"/>
              <a:t>。</a:t>
            </a:r>
          </a:p>
          <a:p>
            <a:pPr eaLnBrk="1" hangingPunct="1"/>
            <a:r>
              <a:rPr lang="zh-CN" altLang="en-US" sz="2222"/>
              <a:t>生命周期与其所在的模块(如主函数)相同。只能作为临时存储空间。 </a:t>
            </a:r>
          </a:p>
        </p:txBody>
      </p:sp>
      <p:sp>
        <p:nvSpPr>
          <p:cNvPr id="1154051" name="Rectangle 6"/>
          <p:cNvSpPr>
            <a:spLocks noGrp="1" noChangeArrowheads="1"/>
          </p:cNvSpPr>
          <p:nvPr>
            <p:ph type="title"/>
          </p:nvPr>
        </p:nvSpPr>
        <p:spPr/>
        <p:txBody>
          <a:bodyPr/>
          <a:lstStyle/>
          <a:p>
            <a:pPr eaLnBrk="1" hangingPunct="1"/>
            <a:r>
              <a:rPr lang="zh-CN" altLang="en-US"/>
              <a:t>13.5 字符串流</a:t>
            </a:r>
          </a:p>
        </p:txBody>
      </p:sp>
    </p:spTree>
    <p:extLst>
      <p:ext uri="{BB962C8B-B14F-4D97-AF65-F5344CB8AC3E}">
        <p14:creationId xmlns:p14="http://schemas.microsoft.com/office/powerpoint/2010/main" val="199468986"/>
      </p:ext>
    </p:extLst>
  </p:cSld>
  <p:clrMapOvr>
    <a:masterClrMapping/>
  </p:clrMapOvr>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6097" name="灯片编号占位符 3"/>
          <p:cNvSpPr>
            <a:spLocks noGrp="1"/>
          </p:cNvSpPr>
          <p:nvPr>
            <p:ph type="sldNum" sz="quarter" idx="10"/>
          </p:nvPr>
        </p:nvSpPr>
        <p:spPr bwMode="auto">
          <a:xfrm>
            <a:off x="9120300" y="17463"/>
            <a:ext cx="2400190" cy="431800"/>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6402" tIns="43201" rIns="86402" bIns="43201" numCol="1" anchor="t" anchorCtr="0" compatLnSpc="1">
            <a:prstTxWarp prst="textNoShape">
              <a:avLst/>
            </a:prstTxWarp>
          </a:bodyPr>
          <a:lstStyle>
            <a:defPPr>
              <a:defRPr lang="en-US"/>
            </a:defPPr>
            <a:lvl1pPr algn="r" rtl="0" fontAlgn="base">
              <a:spcBef>
                <a:spcPct val="0"/>
              </a:spcBef>
              <a:spcAft>
                <a:spcPct val="0"/>
              </a:spcAft>
              <a:defRPr kumimoji="1" sz="1100" i="1" kern="1200">
                <a:solidFill>
                  <a:schemeClr val="bg1"/>
                </a:solidFill>
                <a:latin typeface="Times New Roman" pitchFamily="18" charset="0"/>
                <a:ea typeface="宋体" pitchFamily="2" charset="-122"/>
                <a:cs typeface="+mn-cs"/>
              </a:defRPr>
            </a:lvl1pPr>
            <a:lvl2pPr marL="457200" algn="l" rtl="0" fontAlgn="base">
              <a:spcBef>
                <a:spcPct val="0"/>
              </a:spcBef>
              <a:spcAft>
                <a:spcPct val="0"/>
              </a:spcAft>
              <a:defRPr sz="23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3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3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300" kern="1200">
                <a:solidFill>
                  <a:schemeClr val="tx1"/>
                </a:solidFill>
                <a:latin typeface="Times New Roman" pitchFamily="18" charset="0"/>
                <a:ea typeface="宋体" pitchFamily="2" charset="-122"/>
                <a:cs typeface="+mn-cs"/>
              </a:defRPr>
            </a:lvl5pPr>
            <a:lvl6pPr marL="2286000" algn="l" defTabSz="914400" rtl="0" eaLnBrk="1" latinLnBrk="0" hangingPunct="1">
              <a:defRPr sz="2300" kern="1200">
                <a:solidFill>
                  <a:schemeClr val="tx1"/>
                </a:solidFill>
                <a:latin typeface="Times New Roman" pitchFamily="18" charset="0"/>
                <a:ea typeface="宋体" pitchFamily="2" charset="-122"/>
                <a:cs typeface="+mn-cs"/>
              </a:defRPr>
            </a:lvl6pPr>
            <a:lvl7pPr marL="2743200" algn="l" defTabSz="914400" rtl="0" eaLnBrk="1" latinLnBrk="0" hangingPunct="1">
              <a:defRPr sz="2300" kern="1200">
                <a:solidFill>
                  <a:schemeClr val="tx1"/>
                </a:solidFill>
                <a:latin typeface="Times New Roman" pitchFamily="18" charset="0"/>
                <a:ea typeface="宋体" pitchFamily="2" charset="-122"/>
                <a:cs typeface="+mn-cs"/>
              </a:defRPr>
            </a:lvl7pPr>
            <a:lvl8pPr marL="3200400" algn="l" defTabSz="914400" rtl="0" eaLnBrk="1" latinLnBrk="0" hangingPunct="1">
              <a:defRPr sz="2300" kern="1200">
                <a:solidFill>
                  <a:schemeClr val="tx1"/>
                </a:solidFill>
                <a:latin typeface="Times New Roman" pitchFamily="18" charset="0"/>
                <a:ea typeface="宋体" pitchFamily="2" charset="-122"/>
                <a:cs typeface="+mn-cs"/>
              </a:defRPr>
            </a:lvl8pPr>
            <a:lvl9pPr marL="3657600" algn="l" defTabSz="914400" rtl="0" eaLnBrk="1" latinLnBrk="0" hangingPunct="1">
              <a:defRPr sz="2300" kern="1200">
                <a:solidFill>
                  <a:schemeClr val="tx1"/>
                </a:solidFill>
                <a:latin typeface="Times New Roman" pitchFamily="18" charset="0"/>
                <a:ea typeface="宋体" pitchFamily="2" charset="-122"/>
                <a:cs typeface="+mn-cs"/>
              </a:defRPr>
            </a:lvl9pPr>
          </a:lstStyle>
          <a:p>
            <a:fld id="{E9594E6D-784E-442F-A3E3-F1A365275FB3}" type="slidenum">
              <a:rPr lang="zh-CN" altLang="en-US" smtClean="0"/>
              <a:pPr/>
              <a:t>373</a:t>
            </a:fld>
            <a:endParaRPr lang="en-US" altLang="zh-CN" sz="873">
              <a:solidFill>
                <a:schemeClr val="bg1"/>
              </a:solidFill>
            </a:endParaRPr>
          </a:p>
        </p:txBody>
      </p:sp>
      <p:sp>
        <p:nvSpPr>
          <p:cNvPr id="1156098" name="Rectangle 2"/>
          <p:cNvSpPr>
            <a:spLocks noGrp="1" noChangeArrowheads="1"/>
          </p:cNvSpPr>
          <p:nvPr>
            <p:ph type="title"/>
          </p:nvPr>
        </p:nvSpPr>
        <p:spPr/>
        <p:txBody>
          <a:bodyPr/>
          <a:lstStyle/>
          <a:p>
            <a:pPr eaLnBrk="1" hangingPunct="1"/>
            <a:r>
              <a:rPr lang="zh-CN" altLang="en-US"/>
              <a:t>小结（</a:t>
            </a:r>
            <a:r>
              <a:rPr lang="en-US" altLang="zh-CN"/>
              <a:t>Summary</a:t>
            </a:r>
            <a:r>
              <a:rPr lang="zh-CN" altLang="en-US"/>
              <a:t>）</a:t>
            </a:r>
          </a:p>
        </p:txBody>
      </p:sp>
      <p:sp>
        <p:nvSpPr>
          <p:cNvPr id="1156099" name="Rectangle 3"/>
          <p:cNvSpPr>
            <a:spLocks noGrp="1" noChangeArrowheads="1"/>
          </p:cNvSpPr>
          <p:nvPr>
            <p:ph type="body" idx="1"/>
          </p:nvPr>
        </p:nvSpPr>
        <p:spPr/>
        <p:txBody>
          <a:bodyPr/>
          <a:lstStyle/>
          <a:p>
            <a:pPr eaLnBrk="1" hangingPunct="1"/>
            <a:r>
              <a:rPr lang="zh-CN" altLang="en-US">
                <a:solidFill>
                  <a:srgbClr val="CC3300"/>
                </a:solidFill>
                <a:ea typeface="黑体" pitchFamily="49" charset="-122"/>
              </a:rPr>
              <a:t>主要内容</a:t>
            </a:r>
          </a:p>
          <a:p>
            <a:pPr lvl="1" eaLnBrk="1" hangingPunct="1"/>
            <a:r>
              <a:rPr lang="en-US" altLang="zh-CN"/>
              <a:t>I/O</a:t>
            </a:r>
            <a:r>
              <a:rPr lang="zh-CN" altLang="en-US"/>
              <a:t>流的概念、输出流、输入流、输入</a:t>
            </a:r>
            <a:r>
              <a:rPr lang="en-US" altLang="zh-CN"/>
              <a:t>/</a:t>
            </a:r>
            <a:r>
              <a:rPr lang="zh-CN" altLang="en-US"/>
              <a:t>输出流。</a:t>
            </a:r>
          </a:p>
          <a:p>
            <a:pPr lvl="1" eaLnBrk="1" hangingPunct="1"/>
            <a:r>
              <a:rPr lang="en-US" altLang="zh-CN"/>
              <a:t>ASCII</a:t>
            </a:r>
            <a:r>
              <a:rPr lang="zh-CN" altLang="en-US"/>
              <a:t>文件与二进制文件</a:t>
            </a:r>
            <a:endParaRPr lang="en-US" altLang="zh-CN"/>
          </a:p>
          <a:p>
            <a:pPr lvl="1" eaLnBrk="1" hangingPunct="1"/>
            <a:r>
              <a:rPr lang="zh-CN" altLang="en-US"/>
              <a:t>文件操作与文件流</a:t>
            </a:r>
          </a:p>
          <a:p>
            <a:pPr lvl="1" eaLnBrk="1" hangingPunct="1"/>
            <a:r>
              <a:rPr lang="zh-CN" altLang="en-US"/>
              <a:t>使用</a:t>
            </a:r>
            <a:r>
              <a:rPr lang="en-US" altLang="zh-CN"/>
              <a:t>I/O</a:t>
            </a:r>
            <a:r>
              <a:rPr lang="zh-CN" altLang="en-US"/>
              <a:t>流类库实现文件输入</a:t>
            </a:r>
            <a:r>
              <a:rPr lang="en-US" altLang="zh-CN"/>
              <a:t>/</a:t>
            </a:r>
            <a:r>
              <a:rPr lang="zh-CN" altLang="en-US"/>
              <a:t>输出</a:t>
            </a:r>
          </a:p>
        </p:txBody>
      </p:sp>
    </p:spTree>
    <p:extLst>
      <p:ext uri="{BB962C8B-B14F-4D97-AF65-F5344CB8AC3E}">
        <p14:creationId xmlns:p14="http://schemas.microsoft.com/office/powerpoint/2010/main" val="12837192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5FEFF"/>
        </a:solidFill>
        <a:effectLst/>
      </p:bgPr>
    </p:bg>
    <p:spTree>
      <p:nvGrpSpPr>
        <p:cNvPr id="1" name=""/>
        <p:cNvGrpSpPr/>
        <p:nvPr/>
      </p:nvGrpSpPr>
      <p:grpSpPr>
        <a:xfrm>
          <a:off x="0" y="0"/>
          <a:ext cx="0" cy="0"/>
          <a:chOff x="0" y="0"/>
          <a:chExt cx="0" cy="0"/>
        </a:xfrm>
      </p:grpSpPr>
      <p:sp>
        <p:nvSpPr>
          <p:cNvPr id="53250" name="Text Box 2">
            <a:extLst>
              <a:ext uri="{FF2B5EF4-FFF2-40B4-BE49-F238E27FC236}">
                <a16:creationId xmlns:a16="http://schemas.microsoft.com/office/drawing/2014/main" id="{884F7067-E8DF-4948-B3A0-D58FA265CCEF}"/>
              </a:ext>
            </a:extLst>
          </p:cNvPr>
          <p:cNvSpPr txBox="1">
            <a:spLocks noChangeArrowheads="1"/>
          </p:cNvSpPr>
          <p:nvPr/>
        </p:nvSpPr>
        <p:spPr bwMode="ltGray">
          <a:xfrm>
            <a:off x="1357313" y="1768079"/>
            <a:ext cx="6515100" cy="9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a:solidFill>
                  <a:srgbClr val="FF0000"/>
                </a:solidFill>
              </a:rPr>
              <a:t>（</a:t>
            </a:r>
            <a:r>
              <a:rPr lang="en-US" altLang="zh-CN" sz="1800" b="1">
                <a:solidFill>
                  <a:srgbClr val="FF0000"/>
                </a:solidFill>
              </a:rPr>
              <a:t>2</a:t>
            </a:r>
            <a:r>
              <a:rPr lang="zh-CN" altLang="en-US" sz="1800" b="1">
                <a:solidFill>
                  <a:srgbClr val="FF0000"/>
                </a:solidFill>
              </a:rPr>
              <a:t>）常指针</a:t>
            </a:r>
            <a:r>
              <a:rPr lang="en-US" altLang="zh-CN" sz="1800" b="1">
                <a:solidFill>
                  <a:srgbClr val="FF0000"/>
                </a:solidFill>
              </a:rPr>
              <a:t>——</a:t>
            </a:r>
            <a:r>
              <a:rPr lang="zh-CN" altLang="en-US" sz="1800" b="1">
                <a:solidFill>
                  <a:srgbClr val="FF0000"/>
                </a:solidFill>
              </a:rPr>
              <a:t>指针变量的指向不能改变</a:t>
            </a:r>
            <a:endParaRPr lang="en-US" altLang="zh-CN" sz="1800" b="1">
              <a:solidFill>
                <a:srgbClr val="FF0000"/>
              </a:solidFill>
            </a:endParaRPr>
          </a:p>
          <a:p>
            <a:pPr lvl="1" eaLnBrk="1" hangingPunct="1">
              <a:lnSpc>
                <a:spcPts val="2400"/>
              </a:lnSpc>
            </a:pPr>
            <a:r>
              <a:rPr lang="zh-CN" altLang="en-US" sz="1800" b="1"/>
              <a:t>声明语句格式为：    </a:t>
            </a:r>
            <a:endParaRPr lang="en-US" altLang="zh-CN" sz="1800" b="1"/>
          </a:p>
          <a:p>
            <a:pPr lvl="1" eaLnBrk="1" hangingPunct="1">
              <a:lnSpc>
                <a:spcPts val="2400"/>
              </a:lnSpc>
            </a:pPr>
            <a:r>
              <a:rPr lang="zh-CN" altLang="en-US" sz="1800" b="1"/>
              <a:t> </a:t>
            </a:r>
            <a:r>
              <a:rPr lang="zh-CN" altLang="en-US" sz="1800" b="1">
                <a:solidFill>
                  <a:srgbClr val="FF0000"/>
                </a:solidFill>
              </a:rPr>
              <a:t>数据类型    *  </a:t>
            </a:r>
            <a:r>
              <a:rPr lang="en-US" altLang="zh-CN" sz="1800" b="1">
                <a:solidFill>
                  <a:srgbClr val="FF0000"/>
                </a:solidFill>
              </a:rPr>
              <a:t>const   </a:t>
            </a:r>
            <a:r>
              <a:rPr lang="zh-CN" altLang="en-US" sz="1800" b="1">
                <a:solidFill>
                  <a:srgbClr val="FF0000"/>
                </a:solidFill>
              </a:rPr>
              <a:t>指针变量名</a:t>
            </a:r>
          </a:p>
        </p:txBody>
      </p:sp>
      <p:sp>
        <p:nvSpPr>
          <p:cNvPr id="53251" name="Text Box 3">
            <a:extLst>
              <a:ext uri="{FF2B5EF4-FFF2-40B4-BE49-F238E27FC236}">
                <a16:creationId xmlns:a16="http://schemas.microsoft.com/office/drawing/2014/main" id="{CD36B974-DAF6-435D-B490-34EFB325390C}"/>
              </a:ext>
            </a:extLst>
          </p:cNvPr>
          <p:cNvSpPr txBox="1">
            <a:spLocks noChangeArrowheads="1"/>
          </p:cNvSpPr>
          <p:nvPr/>
        </p:nvSpPr>
        <p:spPr bwMode="ltGray">
          <a:xfrm>
            <a:off x="1464471" y="2732485"/>
            <a:ext cx="5893594" cy="1605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ts val="2400"/>
              </a:lnSpc>
            </a:pPr>
            <a:r>
              <a:rPr lang="zh-CN" altLang="en-US" sz="1800" b="1"/>
              <a:t>如：</a:t>
            </a:r>
            <a:r>
              <a:rPr lang="en-US" altLang="zh-CN" sz="1800" b="1"/>
              <a:t>int  r=6;</a:t>
            </a:r>
          </a:p>
          <a:p>
            <a:pPr eaLnBrk="1" hangingPunct="1">
              <a:lnSpc>
                <a:spcPts val="2400"/>
              </a:lnSpc>
            </a:pPr>
            <a:r>
              <a:rPr lang="en-US" altLang="zh-CN" sz="1800" b="1"/>
              <a:t>         int * const  pr=&amp;r;</a:t>
            </a:r>
          </a:p>
          <a:p>
            <a:pPr eaLnBrk="1" hangingPunct="1">
              <a:lnSpc>
                <a:spcPts val="2400"/>
              </a:lnSpc>
            </a:pPr>
            <a:r>
              <a:rPr lang="zh-CN" altLang="en-US" sz="1800" b="1"/>
              <a:t>则</a:t>
            </a:r>
            <a:r>
              <a:rPr lang="zh-CN" altLang="en-US" sz="1800" b="1">
                <a:solidFill>
                  <a:srgbClr val="FF0000"/>
                </a:solidFill>
              </a:rPr>
              <a:t>指针</a:t>
            </a:r>
            <a:r>
              <a:rPr lang="en-US" altLang="zh-CN" sz="1800" b="1">
                <a:solidFill>
                  <a:srgbClr val="FF0000"/>
                </a:solidFill>
              </a:rPr>
              <a:t>pr</a:t>
            </a:r>
            <a:r>
              <a:rPr lang="zh-CN" altLang="en-US" sz="1800" b="1">
                <a:solidFill>
                  <a:srgbClr val="FF0000"/>
                </a:solidFill>
              </a:rPr>
              <a:t>被禁写</a:t>
            </a:r>
            <a:r>
              <a:rPr lang="zh-CN" altLang="en-US" sz="1800" b="1"/>
              <a:t>，即</a:t>
            </a:r>
            <a:r>
              <a:rPr lang="en-US" altLang="zh-CN" sz="1800" b="1">
                <a:solidFill>
                  <a:srgbClr val="000099"/>
                </a:solidFill>
              </a:rPr>
              <a:t>pr</a:t>
            </a:r>
            <a:r>
              <a:rPr lang="zh-CN" altLang="en-US" sz="1800" b="1">
                <a:solidFill>
                  <a:srgbClr val="000099"/>
                </a:solidFill>
              </a:rPr>
              <a:t>将始终指向一个地址，成为一个指针常量</a:t>
            </a:r>
            <a:r>
              <a:rPr lang="zh-CN" altLang="en-US" sz="1800" b="1"/>
              <a:t>。</a:t>
            </a:r>
            <a:r>
              <a:rPr lang="zh-CN" altLang="en-US" sz="1800" b="1">
                <a:solidFill>
                  <a:srgbClr val="FF0000"/>
                </a:solidFill>
              </a:rPr>
              <a:t>一定要在定义的时候赋初值</a:t>
            </a:r>
            <a:r>
              <a:rPr lang="zh-CN" altLang="en-US" sz="1800" b="1"/>
              <a:t>。它将不能再作为左值而放在赋值号的左边。</a:t>
            </a:r>
          </a:p>
        </p:txBody>
      </p:sp>
      <p:sp>
        <p:nvSpPr>
          <p:cNvPr id="53252" name="Text Box 4">
            <a:extLst>
              <a:ext uri="{FF2B5EF4-FFF2-40B4-BE49-F238E27FC236}">
                <a16:creationId xmlns:a16="http://schemas.microsoft.com/office/drawing/2014/main" id="{E0D40285-4370-40CB-94A6-FF45BCFEB9CA}"/>
              </a:ext>
            </a:extLst>
          </p:cNvPr>
          <p:cNvSpPr txBox="1">
            <a:spLocks noChangeArrowheads="1"/>
          </p:cNvSpPr>
          <p:nvPr/>
        </p:nvSpPr>
        <p:spPr bwMode="ltGray">
          <a:xfrm>
            <a:off x="1428753" y="5036346"/>
            <a:ext cx="603646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a:t>虽然指针被禁写，但其间接引用并没有被禁写。即可以通过</a:t>
            </a:r>
            <a:r>
              <a:rPr lang="en-US" altLang="zh-CN" sz="1800" b="1"/>
              <a:t>pr</a:t>
            </a:r>
            <a:r>
              <a:rPr lang="zh-CN" altLang="en-US" sz="1800" b="1"/>
              <a:t>对</a:t>
            </a:r>
            <a:r>
              <a:rPr lang="en-US" altLang="zh-CN" sz="1800" b="1"/>
              <a:t>r</a:t>
            </a:r>
            <a:r>
              <a:rPr lang="zh-CN" altLang="en-US" sz="1800" b="1"/>
              <a:t>赋值。*</a:t>
            </a:r>
            <a:r>
              <a:rPr lang="en-US" altLang="zh-CN" sz="1800" b="1"/>
              <a:t>pr=8;</a:t>
            </a:r>
          </a:p>
        </p:txBody>
      </p:sp>
      <p:sp>
        <p:nvSpPr>
          <p:cNvPr id="6" name="Rectangle 3">
            <a:extLst>
              <a:ext uri="{FF2B5EF4-FFF2-40B4-BE49-F238E27FC236}">
                <a16:creationId xmlns:a16="http://schemas.microsoft.com/office/drawing/2014/main" id="{EAA4B074-786D-4AA2-BB15-C05E02D7D4EC}"/>
              </a:ext>
            </a:extLst>
          </p:cNvPr>
          <p:cNvSpPr txBox="1">
            <a:spLocks noChangeArrowheads="1"/>
          </p:cNvSpPr>
          <p:nvPr/>
        </p:nvSpPr>
        <p:spPr bwMode="auto">
          <a:xfrm>
            <a:off x="1518047" y="1071563"/>
            <a:ext cx="6115050" cy="514350"/>
          </a:xfrm>
          <a:prstGeom prst="rect">
            <a:avLst/>
          </a:prstGeom>
          <a:noFill/>
          <a:ln>
            <a:miter lim="800000"/>
            <a:headEnd/>
            <a:tailEnd/>
          </a:ln>
        </p:spPr>
        <p:txBody>
          <a:bodyPr/>
          <a:lstStyle/>
          <a:p>
            <a:pPr eaLnBrk="0" hangingPunct="0">
              <a:lnSpc>
                <a:spcPct val="150000"/>
              </a:lnSpc>
              <a:defRPr/>
            </a:pPr>
            <a:r>
              <a:rPr lang="en-US" altLang="zh-CN" b="1" dirty="0">
                <a:solidFill>
                  <a:srgbClr val="800000"/>
                </a:solidFill>
                <a:effectLst>
                  <a:outerShdw blurRad="38100" dist="38100" dir="2700000" algn="tl">
                    <a:srgbClr val="000000"/>
                  </a:outerShdw>
                </a:effectLst>
                <a:latin typeface="Arial" charset="0"/>
                <a:ea typeface="黑体" pitchFamily="2" charset="-122"/>
                <a:cs typeface="+mj-cs"/>
              </a:rPr>
              <a:t>*6.8 const</a:t>
            </a:r>
            <a:r>
              <a:rPr lang="zh-CN" altLang="en-US" b="1" dirty="0">
                <a:solidFill>
                  <a:srgbClr val="800000"/>
                </a:solidFill>
                <a:effectLst>
                  <a:outerShdw blurRad="38100" dist="38100" dir="2700000" algn="tl">
                    <a:srgbClr val="000000"/>
                  </a:outerShdw>
                </a:effectLst>
                <a:latin typeface="Arial" charset="0"/>
                <a:ea typeface="黑体" pitchFamily="2" charset="-122"/>
                <a:cs typeface="+mj-cs"/>
              </a:rPr>
              <a:t>指针</a:t>
            </a:r>
          </a:p>
        </p:txBody>
      </p:sp>
      <p:sp>
        <p:nvSpPr>
          <p:cNvPr id="7" name="Text Box 4">
            <a:extLst>
              <a:ext uri="{FF2B5EF4-FFF2-40B4-BE49-F238E27FC236}">
                <a16:creationId xmlns:a16="http://schemas.microsoft.com/office/drawing/2014/main" id="{D8D1F24F-E23C-4586-A898-7FBFDE184672}"/>
              </a:ext>
            </a:extLst>
          </p:cNvPr>
          <p:cNvSpPr txBox="1">
            <a:spLocks noChangeArrowheads="1"/>
          </p:cNvSpPr>
          <p:nvPr/>
        </p:nvSpPr>
        <p:spPr bwMode="ltGray">
          <a:xfrm>
            <a:off x="1482331" y="4306492"/>
            <a:ext cx="5822156" cy="646331"/>
          </a:xfrm>
          <a:prstGeom prst="rect">
            <a:avLst/>
          </a:prstGeom>
          <a:solidFill>
            <a:srgbClr val="99FF99"/>
          </a:solidFill>
          <a:ln>
            <a:noFill/>
          </a:ln>
          <a:extLs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a:t>char  * const p1=“China”;</a:t>
            </a:r>
          </a:p>
          <a:p>
            <a:pPr eaLnBrk="1" hangingPunct="1"/>
            <a:r>
              <a:rPr lang="en-US" altLang="zh-CN" sz="1800" b="1"/>
              <a:t>p1=“Canada”;</a:t>
            </a:r>
          </a:p>
        </p:txBody>
      </p:sp>
      <p:sp>
        <p:nvSpPr>
          <p:cNvPr id="9" name="Text Box 8">
            <a:extLst>
              <a:ext uri="{FF2B5EF4-FFF2-40B4-BE49-F238E27FC236}">
                <a16:creationId xmlns:a16="http://schemas.microsoft.com/office/drawing/2014/main" id="{7AC93C4C-A891-4707-8968-AB5704FE7243}"/>
              </a:ext>
            </a:extLst>
          </p:cNvPr>
          <p:cNvSpPr txBox="1">
            <a:spLocks noChangeArrowheads="1"/>
          </p:cNvSpPr>
          <p:nvPr/>
        </p:nvSpPr>
        <p:spPr bwMode="auto">
          <a:xfrm>
            <a:off x="4143375" y="4001602"/>
            <a:ext cx="113347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Clr>
                <a:srgbClr val="CC99FF"/>
              </a:buClr>
              <a:buFont typeface="Monotype Sorts"/>
              <a:buNone/>
            </a:pPr>
            <a:r>
              <a:rPr lang="zh-CN" altLang="en-US" sz="7200">
                <a:solidFill>
                  <a:srgbClr val="FF0000"/>
                </a:solidFill>
                <a:latin typeface="宋体" panose="02010600030101010101" pitchFamily="2" charset="-122"/>
                <a:sym typeface="Wingdings 2" panose="05020102010507070707" pitchFamily="18" charset="2"/>
              </a:rPr>
              <a:t></a:t>
            </a:r>
          </a:p>
        </p:txBody>
      </p:sp>
    </p:spTree>
    <p:extLst>
      <p:ext uri="{BB962C8B-B14F-4D97-AF65-F5344CB8AC3E}">
        <p14:creationId xmlns:p14="http://schemas.microsoft.com/office/powerpoint/2010/main" val="27431398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53252">
                                            <p:txEl>
                                              <p:pRg st="0" end="0"/>
                                            </p:txEl>
                                          </p:spTgt>
                                        </p:tgtEl>
                                        <p:attrNameLst>
                                          <p:attrName>style.visibility</p:attrName>
                                        </p:attrNameLst>
                                      </p:cBhvr>
                                      <p:to>
                                        <p:strVal val="visible"/>
                                      </p:to>
                                    </p:set>
                                    <p:animEffect transition="in" filter="blinds(horizontal)">
                                      <p:cBhvr>
                                        <p:cTn id="15" dur="500"/>
                                        <p:tgtEl>
                                          <p:spTgt spid="5325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5FEFF"/>
        </a:solidFill>
        <a:effectLst/>
      </p:bgPr>
    </p:bg>
    <p:spTree>
      <p:nvGrpSpPr>
        <p:cNvPr id="1" name=""/>
        <p:cNvGrpSpPr/>
        <p:nvPr/>
      </p:nvGrpSpPr>
      <p:grpSpPr>
        <a:xfrm>
          <a:off x="0" y="0"/>
          <a:ext cx="0" cy="0"/>
          <a:chOff x="0" y="0"/>
          <a:chExt cx="0" cy="0"/>
        </a:xfrm>
      </p:grpSpPr>
      <p:sp>
        <p:nvSpPr>
          <p:cNvPr id="55298" name="Text Box 2">
            <a:extLst>
              <a:ext uri="{FF2B5EF4-FFF2-40B4-BE49-F238E27FC236}">
                <a16:creationId xmlns:a16="http://schemas.microsoft.com/office/drawing/2014/main" id="{09529018-A93F-42CE-BC27-EE86F02566A2}"/>
              </a:ext>
            </a:extLst>
          </p:cNvPr>
          <p:cNvSpPr txBox="1">
            <a:spLocks noChangeArrowheads="1"/>
          </p:cNvSpPr>
          <p:nvPr/>
        </p:nvSpPr>
        <p:spPr bwMode="ltGray">
          <a:xfrm>
            <a:off x="1625203" y="2969419"/>
            <a:ext cx="5947172" cy="1393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ts val="2550"/>
              </a:lnSpc>
            </a:pPr>
            <a:r>
              <a:rPr lang="zh-CN" altLang="en-US" sz="1800" b="1"/>
              <a:t>如：</a:t>
            </a:r>
            <a:r>
              <a:rPr lang="en-US" altLang="zh-CN" sz="1800" b="1"/>
              <a:t>const  int  *const  px=&amp;x</a:t>
            </a:r>
          </a:p>
          <a:p>
            <a:pPr eaLnBrk="1" hangingPunct="1">
              <a:lnSpc>
                <a:spcPts val="2550"/>
              </a:lnSpc>
            </a:pPr>
            <a:r>
              <a:rPr lang="zh-CN" altLang="en-US" sz="1800" b="1"/>
              <a:t>说明：</a:t>
            </a:r>
            <a:r>
              <a:rPr lang="en-US" altLang="zh-CN" sz="1800" b="1"/>
              <a:t>px</a:t>
            </a:r>
            <a:r>
              <a:rPr lang="zh-CN" altLang="en-US" sz="1800" b="1"/>
              <a:t>是一个指针常量，它指向一禁写的实体，并且指针本身也被禁写，诸如：</a:t>
            </a:r>
            <a:r>
              <a:rPr lang="en-US" altLang="zh-CN" sz="1800" b="1"/>
              <a:t>px=      *px=    </a:t>
            </a:r>
            <a:r>
              <a:rPr lang="zh-CN" altLang="en-US" sz="1800" b="1"/>
              <a:t>此类的语句都是非法的。</a:t>
            </a:r>
          </a:p>
        </p:txBody>
      </p:sp>
      <p:sp>
        <p:nvSpPr>
          <p:cNvPr id="55299" name="Text Box 3">
            <a:extLst>
              <a:ext uri="{FF2B5EF4-FFF2-40B4-BE49-F238E27FC236}">
                <a16:creationId xmlns:a16="http://schemas.microsoft.com/office/drawing/2014/main" id="{703495E9-FB11-4F58-ABA1-DEB968CF1ED6}"/>
              </a:ext>
            </a:extLst>
          </p:cNvPr>
          <p:cNvSpPr txBox="1">
            <a:spLocks noChangeArrowheads="1"/>
          </p:cNvSpPr>
          <p:nvPr/>
        </p:nvSpPr>
        <p:spPr bwMode="auto">
          <a:xfrm>
            <a:off x="1678781" y="4264819"/>
            <a:ext cx="64829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a:t>在</a:t>
            </a:r>
            <a:r>
              <a:rPr lang="zh-CN" altLang="en-US" sz="1800" b="1">
                <a:solidFill>
                  <a:srgbClr val="FF0000"/>
                </a:solidFill>
              </a:rPr>
              <a:t>定义时必须赋初值</a:t>
            </a:r>
            <a:r>
              <a:rPr lang="zh-CN" altLang="en-US" sz="1800" b="1"/>
              <a:t>。</a:t>
            </a:r>
          </a:p>
        </p:txBody>
      </p:sp>
      <p:sp>
        <p:nvSpPr>
          <p:cNvPr id="55300" name="Text Box 2">
            <a:extLst>
              <a:ext uri="{FF2B5EF4-FFF2-40B4-BE49-F238E27FC236}">
                <a16:creationId xmlns:a16="http://schemas.microsoft.com/office/drawing/2014/main" id="{10C5B716-BB7A-4E07-8BA3-6CF7CA6EE0B6}"/>
              </a:ext>
            </a:extLst>
          </p:cNvPr>
          <p:cNvSpPr txBox="1">
            <a:spLocks noChangeArrowheads="1"/>
          </p:cNvSpPr>
          <p:nvPr/>
        </p:nvSpPr>
        <p:spPr bwMode="ltGray">
          <a:xfrm>
            <a:off x="1331119" y="1834756"/>
            <a:ext cx="65151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a:solidFill>
                  <a:srgbClr val="FF0000"/>
                </a:solidFill>
              </a:rPr>
              <a:t>（</a:t>
            </a:r>
            <a:r>
              <a:rPr lang="en-US" altLang="zh-CN" sz="1800" b="1">
                <a:solidFill>
                  <a:srgbClr val="FF0000"/>
                </a:solidFill>
              </a:rPr>
              <a:t>3</a:t>
            </a:r>
            <a:r>
              <a:rPr lang="zh-CN" altLang="en-US" sz="1800" b="1">
                <a:solidFill>
                  <a:srgbClr val="FF0000"/>
                </a:solidFill>
              </a:rPr>
              <a:t>）指向常量的常指针</a:t>
            </a:r>
            <a:r>
              <a:rPr lang="en-US" altLang="zh-CN" sz="1800" b="1">
                <a:solidFill>
                  <a:srgbClr val="FF0000"/>
                </a:solidFill>
              </a:rPr>
              <a:t>——</a:t>
            </a:r>
            <a:r>
              <a:rPr lang="zh-CN" altLang="en-US" sz="1800" b="1">
                <a:solidFill>
                  <a:srgbClr val="FF0000"/>
                </a:solidFill>
              </a:rPr>
              <a:t>禁写指针又禁写间接引用</a:t>
            </a:r>
          </a:p>
          <a:p>
            <a:pPr eaLnBrk="1" hangingPunct="1"/>
            <a:endParaRPr lang="en-US" altLang="zh-CN" sz="1800">
              <a:solidFill>
                <a:srgbClr val="FF0000"/>
              </a:solidFill>
            </a:endParaRPr>
          </a:p>
          <a:p>
            <a:pPr lvl="2" eaLnBrk="1" hangingPunct="1"/>
            <a:r>
              <a:rPr lang="zh-CN" altLang="en-US" sz="1800" b="1"/>
              <a:t>声明语句格式为：     </a:t>
            </a:r>
            <a:endParaRPr lang="en-US" altLang="zh-CN" sz="1800" b="1"/>
          </a:p>
          <a:p>
            <a:pPr lvl="2" eaLnBrk="1" hangingPunct="1"/>
            <a:r>
              <a:rPr lang="en-US" altLang="zh-CN" sz="1800" b="1">
                <a:solidFill>
                  <a:srgbClr val="FF0000"/>
                </a:solidFill>
              </a:rPr>
              <a:t>const   </a:t>
            </a:r>
            <a:r>
              <a:rPr lang="zh-CN" altLang="en-US" sz="1800" b="1">
                <a:solidFill>
                  <a:srgbClr val="FF0000"/>
                </a:solidFill>
              </a:rPr>
              <a:t>数据类型    *</a:t>
            </a:r>
            <a:r>
              <a:rPr lang="en-US" altLang="zh-CN" sz="1800" b="1">
                <a:solidFill>
                  <a:srgbClr val="FF0000"/>
                </a:solidFill>
              </a:rPr>
              <a:t>const     </a:t>
            </a:r>
            <a:r>
              <a:rPr lang="zh-CN" altLang="en-US" sz="1800" b="1">
                <a:solidFill>
                  <a:srgbClr val="FF0000"/>
                </a:solidFill>
              </a:rPr>
              <a:t>指针变量名</a:t>
            </a:r>
          </a:p>
          <a:p>
            <a:pPr eaLnBrk="1" hangingPunct="1"/>
            <a:endParaRPr lang="zh-CN" altLang="en-US" sz="1800" b="1">
              <a:solidFill>
                <a:srgbClr val="FF0000"/>
              </a:solidFill>
            </a:endParaRPr>
          </a:p>
        </p:txBody>
      </p:sp>
      <p:sp>
        <p:nvSpPr>
          <p:cNvPr id="5" name="Rectangle 3">
            <a:extLst>
              <a:ext uri="{FF2B5EF4-FFF2-40B4-BE49-F238E27FC236}">
                <a16:creationId xmlns:a16="http://schemas.microsoft.com/office/drawing/2014/main" id="{6BE932A1-7D14-4274-A2B0-8F02837A8131}"/>
              </a:ext>
            </a:extLst>
          </p:cNvPr>
          <p:cNvSpPr txBox="1">
            <a:spLocks noChangeArrowheads="1"/>
          </p:cNvSpPr>
          <p:nvPr/>
        </p:nvSpPr>
        <p:spPr bwMode="auto">
          <a:xfrm>
            <a:off x="1518047" y="1071563"/>
            <a:ext cx="6115050" cy="514350"/>
          </a:xfrm>
          <a:prstGeom prst="rect">
            <a:avLst/>
          </a:prstGeom>
          <a:noFill/>
          <a:ln>
            <a:miter lim="800000"/>
            <a:headEnd/>
            <a:tailEnd/>
          </a:ln>
        </p:spPr>
        <p:txBody>
          <a:bodyPr/>
          <a:lstStyle/>
          <a:p>
            <a:pPr eaLnBrk="0" hangingPunct="0">
              <a:lnSpc>
                <a:spcPct val="150000"/>
              </a:lnSpc>
              <a:defRPr/>
            </a:pPr>
            <a:r>
              <a:rPr lang="en-US" altLang="zh-CN" b="1" dirty="0">
                <a:solidFill>
                  <a:srgbClr val="800000"/>
                </a:solidFill>
                <a:effectLst>
                  <a:outerShdw blurRad="38100" dist="38100" dir="2700000" algn="tl">
                    <a:srgbClr val="000000"/>
                  </a:outerShdw>
                </a:effectLst>
                <a:latin typeface="Arial" charset="0"/>
                <a:ea typeface="黑体" pitchFamily="2" charset="-122"/>
                <a:cs typeface="+mj-cs"/>
              </a:rPr>
              <a:t>*6.8 const</a:t>
            </a:r>
            <a:r>
              <a:rPr lang="zh-CN" altLang="en-US" b="1" dirty="0">
                <a:solidFill>
                  <a:srgbClr val="800000"/>
                </a:solidFill>
                <a:effectLst>
                  <a:outerShdw blurRad="38100" dist="38100" dir="2700000" algn="tl">
                    <a:srgbClr val="000000"/>
                  </a:outerShdw>
                </a:effectLst>
                <a:latin typeface="Arial" charset="0"/>
                <a:ea typeface="黑体" pitchFamily="2" charset="-122"/>
                <a:cs typeface="+mj-cs"/>
              </a:rPr>
              <a:t>指针</a:t>
            </a:r>
          </a:p>
        </p:txBody>
      </p:sp>
    </p:spTree>
    <p:extLst>
      <p:ext uri="{BB962C8B-B14F-4D97-AF65-F5344CB8AC3E}">
        <p14:creationId xmlns:p14="http://schemas.microsoft.com/office/powerpoint/2010/main" val="2222677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3249C5-59A6-3E41-8A73-AB71FADDC349}"/>
              </a:ext>
            </a:extLst>
          </p:cNvPr>
          <p:cNvSpPr>
            <a:spLocks noGrp="1"/>
          </p:cNvSpPr>
          <p:nvPr>
            <p:ph type="title"/>
          </p:nvPr>
        </p:nvSpPr>
        <p:spPr/>
        <p:txBody>
          <a:bodyPr>
            <a:normAutofit fontScale="90000"/>
          </a:bodyPr>
          <a:lstStyle/>
          <a:p>
            <a:pPr eaLnBrk="1" hangingPunct="1"/>
            <a:r>
              <a:rPr lang="zh-CN" altLang="en-US"/>
              <a:t>面向</a:t>
            </a:r>
            <a:r>
              <a:rPr lang="zh-CN" altLang="en-US">
                <a:solidFill>
                  <a:srgbClr val="5C92B5"/>
                </a:solidFill>
              </a:rPr>
              <a:t>对象</a:t>
            </a:r>
            <a:r>
              <a:rPr lang="zh-CN" altLang="en-US"/>
              <a:t>的方法</a:t>
            </a:r>
          </a:p>
        </p:txBody>
      </p:sp>
      <p:sp>
        <p:nvSpPr>
          <p:cNvPr id="26627" name="内容占位符 2">
            <a:extLst>
              <a:ext uri="{FF2B5EF4-FFF2-40B4-BE49-F238E27FC236}">
                <a16:creationId xmlns:a16="http://schemas.microsoft.com/office/drawing/2014/main" id="{376DD02D-C0DE-7342-BE6B-9B658985BE00}"/>
              </a:ext>
            </a:extLst>
          </p:cNvPr>
          <p:cNvSpPr>
            <a:spLocks noGrp="1"/>
          </p:cNvSpPr>
          <p:nvPr>
            <p:ph idx="1"/>
          </p:nvPr>
        </p:nvSpPr>
        <p:spPr/>
        <p:txBody>
          <a:bodyPr/>
          <a:lstStyle/>
          <a:p>
            <a:pPr eaLnBrk="1" hangingPunct="1">
              <a:spcBef>
                <a:spcPts val="600"/>
              </a:spcBef>
              <a:spcAft>
                <a:spcPts val="1200"/>
              </a:spcAft>
            </a:pPr>
            <a:r>
              <a:rPr lang="zh-CN" altLang="en-US"/>
              <a:t>将数据及对数据的操作方法封装在一起，作为一个相互依存、不可分离的整体</a:t>
            </a:r>
            <a:r>
              <a:rPr lang="en-US" altLang="zh-CN"/>
              <a:t>——</a:t>
            </a:r>
            <a:r>
              <a:rPr lang="zh-CN" altLang="en-US"/>
              <a:t>对象。</a:t>
            </a:r>
          </a:p>
          <a:p>
            <a:pPr eaLnBrk="1" hangingPunct="1">
              <a:spcBef>
                <a:spcPts val="600"/>
              </a:spcBef>
              <a:spcAft>
                <a:spcPts val="1200"/>
              </a:spcAft>
            </a:pPr>
            <a:r>
              <a:rPr lang="zh-CN" altLang="en-US"/>
              <a:t>对同类型对象抽象出其共性，形成类。</a:t>
            </a:r>
          </a:p>
          <a:p>
            <a:pPr eaLnBrk="1" hangingPunct="1">
              <a:spcBef>
                <a:spcPts val="600"/>
              </a:spcBef>
              <a:spcAft>
                <a:spcPts val="1200"/>
              </a:spcAft>
            </a:pPr>
            <a:r>
              <a:rPr lang="zh-CN" altLang="en-US"/>
              <a:t>类通过一个简单的外部接口，与外界发生关系。</a:t>
            </a:r>
          </a:p>
          <a:p>
            <a:pPr eaLnBrk="1" hangingPunct="1">
              <a:spcBef>
                <a:spcPts val="600"/>
              </a:spcBef>
              <a:spcAft>
                <a:spcPts val="1200"/>
              </a:spcAft>
            </a:pPr>
            <a:r>
              <a:rPr lang="zh-CN" altLang="en-US"/>
              <a:t>对象与对象之间通过消息进行通信。</a:t>
            </a:r>
          </a:p>
          <a:p>
            <a:pPr eaLnBrk="1" hangingPunct="1"/>
            <a:endParaRPr lang="zh-CN" altLang="en-US"/>
          </a:p>
        </p:txBody>
      </p:sp>
      <p:sp>
        <p:nvSpPr>
          <p:cNvPr id="26628" name="灯片编号占位符 3">
            <a:extLst>
              <a:ext uri="{FF2B5EF4-FFF2-40B4-BE49-F238E27FC236}">
                <a16:creationId xmlns:a16="http://schemas.microsoft.com/office/drawing/2014/main" id="{8A002434-DF91-FC42-B7CD-C875E66CCE6F}"/>
              </a:ext>
            </a:extLst>
          </p:cNvPr>
          <p:cNvSpPr>
            <a:spLocks noGrp="1"/>
          </p:cNvSpPr>
          <p:nvPr>
            <p:ph type="sldNum" sz="quarter" idx="12"/>
          </p:nvPr>
        </p:nvSpPr>
        <p:spPr bwMode="auto">
          <a:xfrm>
            <a:off x="8174038" y="1588"/>
            <a:ext cx="762000" cy="3667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zh-CN"/>
            </a:defPPr>
            <a:lvl1pPr algn="r" rtl="0" fontAlgn="base">
              <a:spcBef>
                <a:spcPct val="0"/>
              </a:spcBef>
              <a:spcAft>
                <a:spcPct val="0"/>
              </a:spcAft>
              <a:defRPr kumimoji="0" sz="1800" kern="1200">
                <a:solidFill>
                  <a:srgbClr val="FFFFFF"/>
                </a:solidFill>
                <a:latin typeface="Times New Roman" panose="02020603050405020304" pitchFamily="18" charset="0"/>
                <a:ea typeface="隶书" pitchFamily="49"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隶书" pitchFamily="49"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隶书" pitchFamily="49"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隶书" pitchFamily="49"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隶书" pitchFamily="49"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隶书" pitchFamily="49"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隶书" pitchFamily="49"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隶书" pitchFamily="49"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隶书" pitchFamily="49" charset="-122"/>
                <a:cs typeface="+mn-cs"/>
              </a:defRPr>
            </a:lvl9pPr>
          </a:lstStyle>
          <a:p>
            <a:pPr eaLnBrk="1" hangingPunct="1"/>
            <a:fld id="{5FFB980D-B09F-7E46-AEBE-F9C3296DC18D}" type="slidenum">
              <a:rPr lang="en-US" altLang="zh-CN" smtClean="0"/>
              <a:pPr eaLnBrk="1" hangingPunct="1"/>
              <a:t>4</a:t>
            </a:fld>
            <a:endParaRPr kumimoji="0" lang="en-US" altLang="zh-CN" sz="1800">
              <a:solidFill>
                <a:srgbClr val="FFFFFF"/>
              </a:solidFill>
            </a:endParaRPr>
          </a:p>
        </p:txBody>
      </p:sp>
    </p:spTree>
    <p:extLst>
      <p:ext uri="{BB962C8B-B14F-4D97-AF65-F5344CB8AC3E}">
        <p14:creationId xmlns:p14="http://schemas.microsoft.com/office/powerpoint/2010/main" val="15258956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5FEFF"/>
        </a:solidFill>
        <a:effectLst/>
      </p:bgPr>
    </p:bg>
    <p:spTree>
      <p:nvGrpSpPr>
        <p:cNvPr id="1" name=""/>
        <p:cNvGrpSpPr/>
        <p:nvPr/>
      </p:nvGrpSpPr>
      <p:grpSpPr>
        <a:xfrm>
          <a:off x="0" y="0"/>
          <a:ext cx="0" cy="0"/>
          <a:chOff x="0" y="0"/>
          <a:chExt cx="0" cy="0"/>
        </a:xfrm>
      </p:grpSpPr>
      <p:sp>
        <p:nvSpPr>
          <p:cNvPr id="56323" name="Rectangle 3">
            <a:extLst>
              <a:ext uri="{FF2B5EF4-FFF2-40B4-BE49-F238E27FC236}">
                <a16:creationId xmlns:a16="http://schemas.microsoft.com/office/drawing/2014/main" id="{63DE3F98-9E13-4CC1-99F0-A80D1225D491}"/>
              </a:ext>
            </a:extLst>
          </p:cNvPr>
          <p:cNvSpPr>
            <a:spLocks noGrp="1" noChangeArrowheads="1"/>
          </p:cNvSpPr>
          <p:nvPr>
            <p:ph type="ctrTitle" idx="4294967295"/>
          </p:nvPr>
        </p:nvSpPr>
        <p:spPr>
          <a:xfrm>
            <a:off x="1143000" y="1660925"/>
            <a:ext cx="6115050" cy="53578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a:lnSpc>
                <a:spcPct val="150000"/>
              </a:lnSpc>
              <a:spcBef>
                <a:spcPct val="50000"/>
              </a:spcBef>
            </a:pPr>
            <a:r>
              <a:rPr lang="zh-CN" altLang="en-US" sz="2100">
                <a:solidFill>
                  <a:srgbClr val="0000FF"/>
                </a:solidFill>
              </a:rPr>
              <a:t>6.</a:t>
            </a:r>
            <a:r>
              <a:rPr lang="en-US" altLang="zh-CN" sz="2100">
                <a:solidFill>
                  <a:srgbClr val="0000FF"/>
                </a:solidFill>
              </a:rPr>
              <a:t>11</a:t>
            </a:r>
            <a:r>
              <a:rPr lang="zh-CN" altLang="en-US" sz="2100">
                <a:solidFill>
                  <a:srgbClr val="0000FF"/>
                </a:solidFill>
              </a:rPr>
              <a:t>.1 什么是变量的引用</a:t>
            </a:r>
          </a:p>
        </p:txBody>
      </p:sp>
      <p:sp>
        <p:nvSpPr>
          <p:cNvPr id="851970" name="Rectangle 2">
            <a:extLst>
              <a:ext uri="{FF2B5EF4-FFF2-40B4-BE49-F238E27FC236}">
                <a16:creationId xmlns:a16="http://schemas.microsoft.com/office/drawing/2014/main" id="{7F6F4F01-24C5-4A09-A4F1-61E8F22C385B}"/>
              </a:ext>
            </a:extLst>
          </p:cNvPr>
          <p:cNvSpPr>
            <a:spLocks noGrp="1" noChangeArrowheads="1"/>
          </p:cNvSpPr>
          <p:nvPr>
            <p:ph type="subTitle" idx="4294967295"/>
          </p:nvPr>
        </p:nvSpPr>
        <p:spPr>
          <a:xfrm>
            <a:off x="1143000" y="2299097"/>
            <a:ext cx="6286500" cy="2857500"/>
          </a:xfrm>
          <a:prstGeom prst="rect">
            <a:avLst/>
          </a:prstGeom>
        </p:spPr>
        <p:txBody>
          <a:bodyPr/>
          <a:lstStyle/>
          <a:p>
            <a:pPr marL="534591" indent="-267891" algn="just">
              <a:buClr>
                <a:srgbClr val="FF0000"/>
              </a:buClr>
              <a:buSzPct val="80000"/>
              <a:buFont typeface="Wingdings" pitchFamily="2" charset="2"/>
              <a:buChar char="p"/>
              <a:defRPr/>
            </a:pPr>
            <a:r>
              <a:rPr lang="zh-CN" altLang="en-US" sz="1500" kern="1200" dirty="0"/>
              <a:t>对一个数据可以使用“引用”(</a:t>
            </a:r>
            <a:r>
              <a:rPr lang="en-US" altLang="zh-CN" sz="1500" kern="1200" dirty="0"/>
              <a:t>reference)，</a:t>
            </a:r>
            <a:r>
              <a:rPr lang="zh-CN" altLang="en-US" sz="1500" kern="1200" dirty="0"/>
              <a:t>这是</a:t>
            </a:r>
            <a:r>
              <a:rPr lang="en-US" altLang="zh-CN" sz="1500" kern="1200" dirty="0"/>
              <a:t>C++</a:t>
            </a:r>
            <a:r>
              <a:rPr lang="zh-CN" altLang="en-US" sz="1500" kern="1200" dirty="0"/>
              <a:t>对</a:t>
            </a:r>
            <a:r>
              <a:rPr lang="en-US" altLang="zh-CN" sz="1500" kern="1200" dirty="0"/>
              <a:t>C</a:t>
            </a:r>
            <a:r>
              <a:rPr lang="zh-CN" altLang="en-US" sz="1500" kern="1200" dirty="0"/>
              <a:t>的一个重要扩充</a:t>
            </a:r>
            <a:endParaRPr lang="en-US" altLang="zh-CN" sz="1500" kern="1200" dirty="0"/>
          </a:p>
          <a:p>
            <a:pPr marL="534591" indent="-267891" algn="just">
              <a:buClr>
                <a:srgbClr val="FF0000"/>
              </a:buClr>
              <a:buSzPct val="80000"/>
              <a:buFont typeface="Wingdings" pitchFamily="2" charset="2"/>
              <a:buChar char="p"/>
              <a:defRPr/>
            </a:pPr>
            <a:r>
              <a:rPr lang="zh-CN" altLang="en-US" sz="1500" kern="1200" dirty="0"/>
              <a:t>引用是一种新的变量类型，它的作用是为一个变量起一个</a:t>
            </a:r>
            <a:r>
              <a:rPr lang="zh-CN" altLang="en-US" sz="1500" kern="1200" dirty="0">
                <a:solidFill>
                  <a:srgbClr val="0000FF"/>
                </a:solidFill>
              </a:rPr>
              <a:t>别名</a:t>
            </a:r>
            <a:endParaRPr lang="en-US" altLang="zh-CN" sz="1500" kern="1200" dirty="0">
              <a:solidFill>
                <a:srgbClr val="0000FF"/>
              </a:solidFill>
            </a:endParaRPr>
          </a:p>
          <a:p>
            <a:pPr marL="876300" lvl="1" indent="-267891" algn="just">
              <a:buClr>
                <a:srgbClr val="FF0000"/>
              </a:buClr>
              <a:buSzPct val="80000"/>
              <a:buNone/>
              <a:defRPr/>
            </a:pPr>
            <a:r>
              <a:rPr lang="zh-CN" altLang="en-US" sz="1500" dirty="0"/>
              <a:t>声明语句格式为</a:t>
            </a:r>
            <a:endParaRPr lang="en-US" altLang="zh-CN" sz="1500" dirty="0"/>
          </a:p>
          <a:p>
            <a:pPr marL="876300" lvl="1" indent="-267891" algn="just">
              <a:buClr>
                <a:srgbClr val="FF0000"/>
              </a:buClr>
              <a:buSzPct val="80000"/>
              <a:buNone/>
              <a:defRPr/>
            </a:pPr>
            <a:r>
              <a:rPr lang="en-US" altLang="zh-CN" sz="1500" dirty="0"/>
              <a:t>   &lt;</a:t>
            </a:r>
            <a:r>
              <a:rPr lang="zh-CN" altLang="en-US" sz="1500" dirty="0"/>
              <a:t>类型</a:t>
            </a:r>
            <a:r>
              <a:rPr lang="en-US" altLang="zh-CN" sz="1500" dirty="0"/>
              <a:t>&gt;   &amp;</a:t>
            </a:r>
            <a:r>
              <a:rPr lang="en-US" altLang="zh-CN" sz="1500" dirty="0">
                <a:solidFill>
                  <a:srgbClr val="000099"/>
                </a:solidFill>
              </a:rPr>
              <a:t>&lt;</a:t>
            </a:r>
            <a:r>
              <a:rPr lang="zh-CN" altLang="en-US" sz="1500" dirty="0">
                <a:solidFill>
                  <a:srgbClr val="000099"/>
                </a:solidFill>
              </a:rPr>
              <a:t>引用变量名</a:t>
            </a:r>
            <a:r>
              <a:rPr lang="en-US" altLang="zh-CN" sz="1500" dirty="0">
                <a:solidFill>
                  <a:srgbClr val="000099"/>
                </a:solidFill>
              </a:rPr>
              <a:t>&gt;</a:t>
            </a:r>
            <a:r>
              <a:rPr lang="en-US" altLang="zh-CN" sz="1500" dirty="0"/>
              <a:t> = </a:t>
            </a:r>
            <a:r>
              <a:rPr lang="en-US" altLang="zh-CN" sz="1500" dirty="0">
                <a:solidFill>
                  <a:srgbClr val="FF0000"/>
                </a:solidFill>
              </a:rPr>
              <a:t>&lt;</a:t>
            </a:r>
            <a:r>
              <a:rPr lang="zh-CN" altLang="en-US" sz="1500" dirty="0">
                <a:solidFill>
                  <a:srgbClr val="FF0000"/>
                </a:solidFill>
              </a:rPr>
              <a:t>原变量名</a:t>
            </a:r>
            <a:r>
              <a:rPr lang="en-US" altLang="zh-CN" sz="1500" dirty="0">
                <a:solidFill>
                  <a:srgbClr val="FF0000"/>
                </a:solidFill>
              </a:rPr>
              <a:t>&gt;</a:t>
            </a:r>
            <a:r>
              <a:rPr lang="zh-CN" altLang="en-US" sz="1500" dirty="0"/>
              <a:t>；</a:t>
            </a:r>
            <a:endParaRPr lang="en-US" altLang="zh-CN" sz="1500" dirty="0"/>
          </a:p>
          <a:p>
            <a:pPr marL="1176338" lvl="2" indent="-267891" algn="just">
              <a:buClr>
                <a:srgbClr val="FF0000"/>
              </a:buClr>
              <a:buSzPct val="80000"/>
              <a:buNone/>
              <a:defRPr/>
            </a:pPr>
            <a:r>
              <a:rPr lang="zh-CN" altLang="en-US" sz="1500" dirty="0">
                <a:solidFill>
                  <a:srgbClr val="000099"/>
                </a:solidFill>
              </a:rPr>
              <a:t>其中</a:t>
            </a:r>
            <a:r>
              <a:rPr lang="zh-CN" altLang="en-US" sz="1500" dirty="0">
                <a:solidFill>
                  <a:srgbClr val="FF0000"/>
                </a:solidFill>
              </a:rPr>
              <a:t>原变量名</a:t>
            </a:r>
            <a:r>
              <a:rPr lang="zh-CN" altLang="en-US" sz="1500" dirty="0">
                <a:solidFill>
                  <a:srgbClr val="000099"/>
                </a:solidFill>
              </a:rPr>
              <a:t>必须是一个已定义过的变量</a:t>
            </a:r>
            <a:r>
              <a:rPr lang="zh-CN" altLang="en-US" sz="1500" dirty="0"/>
              <a:t>。 </a:t>
            </a:r>
          </a:p>
          <a:p>
            <a:pPr marL="534591" indent="-267891" algn="just">
              <a:buClr>
                <a:srgbClr val="FF0000"/>
              </a:buClr>
              <a:buSzPct val="80000"/>
              <a:buNone/>
              <a:defRPr/>
            </a:pPr>
            <a:r>
              <a:rPr lang="zh-CN" altLang="en-US" sz="1500" kern="1200" dirty="0"/>
              <a:t>         假如有一个变量</a:t>
            </a:r>
            <a:r>
              <a:rPr lang="en-US" altLang="zh-CN" sz="1500" kern="1200" dirty="0"/>
              <a:t>a，</a:t>
            </a:r>
            <a:r>
              <a:rPr lang="zh-CN" altLang="en-US" sz="1500" kern="1200" dirty="0"/>
              <a:t>想给它起一个别名</a:t>
            </a:r>
            <a:r>
              <a:rPr lang="en-US" altLang="zh-CN" sz="1500" kern="1200" dirty="0"/>
              <a:t>b，</a:t>
            </a:r>
            <a:r>
              <a:rPr lang="zh-CN" altLang="en-US" sz="1500" kern="1200" dirty="0"/>
              <a:t>可以这样写： </a:t>
            </a:r>
          </a:p>
          <a:p>
            <a:pPr marL="876300" lvl="1" indent="-267891" algn="just">
              <a:lnSpc>
                <a:spcPts val="2100"/>
              </a:lnSpc>
              <a:buClr>
                <a:srgbClr val="FF0000"/>
              </a:buClr>
              <a:buSzPct val="80000"/>
              <a:buNone/>
              <a:defRPr/>
            </a:pPr>
            <a:r>
              <a:rPr lang="en-US" altLang="zh-CN" sz="1500" kern="1200" dirty="0"/>
              <a:t>	</a:t>
            </a:r>
            <a:r>
              <a:rPr lang="en-US" altLang="zh-CN" sz="1500" kern="1200" dirty="0" err="1"/>
              <a:t>int</a:t>
            </a:r>
            <a:r>
              <a:rPr lang="en-US" altLang="zh-CN" sz="1500" kern="1200" dirty="0"/>
              <a:t> a;                           //</a:t>
            </a:r>
            <a:r>
              <a:rPr lang="zh-CN" altLang="en-US" sz="1500" kern="1200" dirty="0"/>
              <a:t>定义</a:t>
            </a:r>
            <a:r>
              <a:rPr lang="en-US" altLang="zh-CN" sz="1500" kern="1200" dirty="0"/>
              <a:t>a</a:t>
            </a:r>
            <a:r>
              <a:rPr lang="zh-CN" altLang="en-US" sz="1500" kern="1200" dirty="0"/>
              <a:t>是整型变量</a:t>
            </a:r>
          </a:p>
          <a:p>
            <a:pPr marL="876300" lvl="1" indent="-267891" algn="just">
              <a:lnSpc>
                <a:spcPts val="2100"/>
              </a:lnSpc>
              <a:buClr>
                <a:srgbClr val="FF0000"/>
              </a:buClr>
              <a:buSzPct val="80000"/>
              <a:buNone/>
              <a:defRPr/>
            </a:pPr>
            <a:r>
              <a:rPr lang="en-US" altLang="zh-CN" sz="1500" kern="1200" dirty="0">
                <a:solidFill>
                  <a:srgbClr val="0000FF"/>
                </a:solidFill>
              </a:rPr>
              <a:t>	</a:t>
            </a:r>
            <a:r>
              <a:rPr lang="en-US" altLang="zh-CN" sz="1500" kern="1200" dirty="0" err="1">
                <a:solidFill>
                  <a:srgbClr val="0000FF"/>
                </a:solidFill>
              </a:rPr>
              <a:t>int</a:t>
            </a:r>
            <a:r>
              <a:rPr lang="en-US" altLang="zh-CN" sz="1500" kern="1200" dirty="0">
                <a:solidFill>
                  <a:srgbClr val="0000FF"/>
                </a:solidFill>
              </a:rPr>
              <a:t> &amp;b=a;                    //</a:t>
            </a:r>
            <a:r>
              <a:rPr lang="zh-CN" altLang="en-US" sz="1500" kern="1200" dirty="0">
                <a:solidFill>
                  <a:srgbClr val="0000FF"/>
                </a:solidFill>
              </a:rPr>
              <a:t>声明</a:t>
            </a:r>
            <a:r>
              <a:rPr lang="en-US" altLang="zh-CN" sz="1500" kern="1200" dirty="0">
                <a:solidFill>
                  <a:srgbClr val="0000FF"/>
                </a:solidFill>
              </a:rPr>
              <a:t>b</a:t>
            </a:r>
            <a:r>
              <a:rPr lang="zh-CN" altLang="en-US" sz="1500" kern="1200" dirty="0">
                <a:solidFill>
                  <a:srgbClr val="0000FF"/>
                </a:solidFill>
              </a:rPr>
              <a:t>是</a:t>
            </a:r>
            <a:r>
              <a:rPr lang="en-US" altLang="zh-CN" sz="1500" kern="1200" dirty="0">
                <a:solidFill>
                  <a:srgbClr val="0000FF"/>
                </a:solidFill>
              </a:rPr>
              <a:t>a</a:t>
            </a:r>
            <a:r>
              <a:rPr lang="zh-CN" altLang="en-US" sz="1500" kern="1200" dirty="0">
                <a:solidFill>
                  <a:srgbClr val="0000FF"/>
                </a:solidFill>
              </a:rPr>
              <a:t>的引用</a:t>
            </a:r>
          </a:p>
          <a:p>
            <a:pPr marL="534591" indent="-267891" algn="just">
              <a:lnSpc>
                <a:spcPts val="2100"/>
              </a:lnSpc>
              <a:buClr>
                <a:srgbClr val="FF0000"/>
              </a:buClr>
              <a:buSzPct val="80000"/>
              <a:buNone/>
              <a:defRPr/>
            </a:pPr>
            <a:r>
              <a:rPr lang="zh-CN" altLang="en-US" sz="1500" kern="1200" dirty="0"/>
              <a:t>     以上语句声明了</a:t>
            </a:r>
            <a:r>
              <a:rPr lang="en-US" altLang="zh-CN" sz="1500" kern="1200" dirty="0"/>
              <a:t>b</a:t>
            </a:r>
            <a:r>
              <a:rPr lang="zh-CN" altLang="en-US" sz="1500" kern="1200" dirty="0"/>
              <a:t>是</a:t>
            </a:r>
            <a:r>
              <a:rPr lang="en-US" altLang="zh-CN" sz="1500" kern="1200" dirty="0"/>
              <a:t>a</a:t>
            </a:r>
            <a:r>
              <a:rPr lang="zh-CN" altLang="en-US" sz="1500" kern="1200" dirty="0"/>
              <a:t>的引用，即</a:t>
            </a:r>
            <a:r>
              <a:rPr lang="en-US" altLang="zh-CN" sz="1500" kern="1200" dirty="0"/>
              <a:t>b</a:t>
            </a:r>
            <a:r>
              <a:rPr lang="zh-CN" altLang="en-US" sz="1500" kern="1200" dirty="0"/>
              <a:t>是</a:t>
            </a:r>
            <a:r>
              <a:rPr lang="en-US" altLang="zh-CN" sz="1500" kern="1200" dirty="0"/>
              <a:t>a</a:t>
            </a:r>
            <a:r>
              <a:rPr lang="zh-CN" altLang="en-US" sz="1500" kern="1200" dirty="0"/>
              <a:t>的别名。经过这样的声明后，</a:t>
            </a:r>
            <a:r>
              <a:rPr lang="en-US" altLang="zh-CN" sz="1500" kern="1200" dirty="0"/>
              <a:t>a</a:t>
            </a:r>
            <a:r>
              <a:rPr lang="zh-CN" altLang="en-US" sz="1500" kern="1200" dirty="0"/>
              <a:t>或</a:t>
            </a:r>
            <a:r>
              <a:rPr lang="en-US" altLang="zh-CN" sz="1500" kern="1200" dirty="0"/>
              <a:t>b</a:t>
            </a:r>
            <a:r>
              <a:rPr lang="zh-CN" altLang="en-US" sz="1500" kern="1200" dirty="0"/>
              <a:t>的作用相同，都代表同一变量。</a:t>
            </a:r>
          </a:p>
        </p:txBody>
      </p:sp>
      <p:sp>
        <p:nvSpPr>
          <p:cNvPr id="4" name="Rectangle 3">
            <a:extLst>
              <a:ext uri="{FF2B5EF4-FFF2-40B4-BE49-F238E27FC236}">
                <a16:creationId xmlns:a16="http://schemas.microsoft.com/office/drawing/2014/main" id="{EFE12FC7-E61B-4354-9889-57977E4E3C67}"/>
              </a:ext>
            </a:extLst>
          </p:cNvPr>
          <p:cNvSpPr txBox="1">
            <a:spLocks noChangeArrowheads="1"/>
          </p:cNvSpPr>
          <p:nvPr/>
        </p:nvSpPr>
        <p:spPr bwMode="auto">
          <a:xfrm>
            <a:off x="1518047" y="1071563"/>
            <a:ext cx="6115050" cy="514350"/>
          </a:xfrm>
          <a:prstGeom prst="rect">
            <a:avLst/>
          </a:prstGeom>
          <a:noFill/>
          <a:ln>
            <a:miter lim="800000"/>
            <a:headEnd/>
            <a:tailEnd/>
          </a:ln>
        </p:spPr>
        <p:txBody>
          <a:bodyPr/>
          <a:lstStyle/>
          <a:p>
            <a:pPr eaLnBrk="0" hangingPunct="0">
              <a:lnSpc>
                <a:spcPct val="150000"/>
              </a:lnSpc>
              <a:defRPr/>
            </a:pPr>
            <a:r>
              <a:rPr lang="en-US" altLang="zh-CN" b="1" dirty="0">
                <a:solidFill>
                  <a:srgbClr val="800000"/>
                </a:solidFill>
                <a:effectLst>
                  <a:outerShdw blurRad="38100" dist="38100" dir="2700000" algn="tl">
                    <a:srgbClr val="000000"/>
                  </a:outerShdw>
                </a:effectLst>
                <a:latin typeface="Arial" charset="0"/>
                <a:ea typeface="黑体" pitchFamily="2" charset="-122"/>
                <a:cs typeface="+mj-cs"/>
              </a:rPr>
              <a:t>*6.11 </a:t>
            </a:r>
            <a:r>
              <a:rPr lang="zh-CN" altLang="en-US" b="1" dirty="0">
                <a:solidFill>
                  <a:srgbClr val="800000"/>
                </a:solidFill>
                <a:effectLst>
                  <a:outerShdw blurRad="38100" dist="38100" dir="2700000" algn="tl">
                    <a:srgbClr val="000000"/>
                  </a:outerShdw>
                </a:effectLst>
                <a:latin typeface="Arial" charset="0"/>
                <a:ea typeface="黑体" pitchFamily="2" charset="-122"/>
                <a:cs typeface="+mj-cs"/>
              </a:rPr>
              <a:t>引用</a:t>
            </a:r>
          </a:p>
        </p:txBody>
      </p:sp>
    </p:spTree>
    <p:extLst>
      <p:ext uri="{BB962C8B-B14F-4D97-AF65-F5344CB8AC3E}">
        <p14:creationId xmlns:p14="http://schemas.microsoft.com/office/powerpoint/2010/main" val="6130221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5FEFF"/>
        </a:solidFill>
        <a:effectLst/>
      </p:bgPr>
    </p:bg>
    <p:spTree>
      <p:nvGrpSpPr>
        <p:cNvPr id="1" name=""/>
        <p:cNvGrpSpPr/>
        <p:nvPr/>
      </p:nvGrpSpPr>
      <p:grpSpPr>
        <a:xfrm>
          <a:off x="0" y="0"/>
          <a:ext cx="0" cy="0"/>
          <a:chOff x="0" y="0"/>
          <a:chExt cx="0" cy="0"/>
        </a:xfrm>
      </p:grpSpPr>
      <p:sp>
        <p:nvSpPr>
          <p:cNvPr id="837634" name="Rectangle 2">
            <a:extLst>
              <a:ext uri="{FF2B5EF4-FFF2-40B4-BE49-F238E27FC236}">
                <a16:creationId xmlns:a16="http://schemas.microsoft.com/office/drawing/2014/main" id="{1DA2A3E0-BDAB-4BAA-A6A1-F2703842B022}"/>
              </a:ext>
            </a:extLst>
          </p:cNvPr>
          <p:cNvSpPr>
            <a:spLocks noGrp="1" noChangeArrowheads="1"/>
          </p:cNvSpPr>
          <p:nvPr>
            <p:ph type="subTitle" idx="4294967295"/>
          </p:nvPr>
        </p:nvSpPr>
        <p:spPr>
          <a:xfrm>
            <a:off x="1143000" y="1760937"/>
            <a:ext cx="6286500" cy="2388394"/>
          </a:xfrm>
          <a:prstGeom prst="rect">
            <a:avLst/>
          </a:prstGeom>
        </p:spPr>
        <p:txBody>
          <a:bodyPr/>
          <a:lstStyle/>
          <a:p>
            <a:pPr marL="534591" indent="-267891" algn="just">
              <a:lnSpc>
                <a:spcPts val="2550"/>
              </a:lnSpc>
              <a:buClr>
                <a:srgbClr val="FF0000"/>
              </a:buClr>
              <a:buSzPct val="80000"/>
              <a:buFont typeface="Wingdings" pitchFamily="2" charset="2"/>
              <a:buChar char="p"/>
              <a:defRPr/>
            </a:pPr>
            <a:r>
              <a:rPr lang="zh-CN" altLang="en-US" sz="1800" kern="1200" dirty="0"/>
              <a:t>在上述声明中，&amp;是引用声明符，并不代表地址。不要理解为“把</a:t>
            </a:r>
            <a:r>
              <a:rPr lang="en-US" altLang="zh-CN" sz="1800" kern="1200" dirty="0"/>
              <a:t>a</a:t>
            </a:r>
            <a:r>
              <a:rPr lang="zh-CN" altLang="en-US" sz="1800" kern="1200" dirty="0"/>
              <a:t>的值赋给</a:t>
            </a:r>
            <a:r>
              <a:rPr lang="en-US" altLang="zh-CN" sz="1800" kern="1200" dirty="0"/>
              <a:t>b</a:t>
            </a:r>
            <a:r>
              <a:rPr lang="zh-CN" altLang="en-US" sz="1800" kern="1200" dirty="0"/>
              <a:t>的地址”</a:t>
            </a:r>
            <a:endParaRPr lang="en-US" altLang="zh-CN" sz="1800" kern="1200" dirty="0"/>
          </a:p>
          <a:p>
            <a:pPr marL="534591" indent="-267891" algn="just">
              <a:lnSpc>
                <a:spcPts val="2550"/>
              </a:lnSpc>
              <a:buClr>
                <a:srgbClr val="FF0000"/>
              </a:buClr>
              <a:buSzPct val="80000"/>
              <a:buFont typeface="Wingdings" pitchFamily="2" charset="2"/>
              <a:buChar char="p"/>
              <a:defRPr/>
            </a:pPr>
            <a:r>
              <a:rPr lang="zh-CN" altLang="en-US" sz="1800" kern="1200" dirty="0"/>
              <a:t>声明变量</a:t>
            </a:r>
            <a:r>
              <a:rPr lang="en-US" altLang="zh-CN" sz="1800" kern="1200" dirty="0"/>
              <a:t>b</a:t>
            </a:r>
            <a:r>
              <a:rPr lang="zh-CN" altLang="en-US" sz="1800" kern="1200" dirty="0"/>
              <a:t>为引用类型，并不需要另外开辟内存单元来存放</a:t>
            </a:r>
            <a:r>
              <a:rPr lang="en-US" altLang="zh-CN" sz="1800" kern="1200" dirty="0"/>
              <a:t>b</a:t>
            </a:r>
            <a:r>
              <a:rPr lang="zh-CN" altLang="en-US" sz="1800" kern="1200" dirty="0"/>
              <a:t>的值。</a:t>
            </a:r>
            <a:r>
              <a:rPr lang="en-US" altLang="zh-CN" sz="1800" kern="1200" dirty="0"/>
              <a:t>b</a:t>
            </a:r>
            <a:r>
              <a:rPr lang="zh-CN" altLang="en-US" sz="1800" kern="1200" dirty="0"/>
              <a:t>和</a:t>
            </a:r>
            <a:r>
              <a:rPr lang="en-US" altLang="zh-CN" sz="1800" kern="1200" dirty="0"/>
              <a:t>a</a:t>
            </a:r>
            <a:r>
              <a:rPr lang="zh-CN" altLang="en-US" sz="1800" kern="1200" dirty="0"/>
              <a:t>占内存中的同一个存储单元，它们具有同一地址。</a:t>
            </a:r>
            <a:endParaRPr lang="en-US" altLang="zh-CN" sz="1800" kern="1200" dirty="0"/>
          </a:p>
          <a:p>
            <a:pPr marL="534591" indent="-267891" algn="just">
              <a:lnSpc>
                <a:spcPts val="2550"/>
              </a:lnSpc>
              <a:buClr>
                <a:srgbClr val="FF0000"/>
              </a:buClr>
              <a:buSzPct val="80000"/>
              <a:buFont typeface="Wingdings" pitchFamily="2" charset="2"/>
              <a:buChar char="p"/>
              <a:defRPr/>
            </a:pPr>
            <a:r>
              <a:rPr lang="zh-CN" altLang="en-US" sz="1800" kern="1200" dirty="0"/>
              <a:t>声明</a:t>
            </a:r>
            <a:r>
              <a:rPr lang="en-US" altLang="zh-CN" sz="1800" kern="1200" dirty="0"/>
              <a:t>b</a:t>
            </a:r>
            <a:r>
              <a:rPr lang="zh-CN" altLang="en-US" sz="1800" kern="1200" dirty="0"/>
              <a:t>是</a:t>
            </a:r>
            <a:r>
              <a:rPr lang="en-US" altLang="zh-CN" sz="1800" kern="1200" dirty="0"/>
              <a:t>a</a:t>
            </a:r>
            <a:r>
              <a:rPr lang="zh-CN" altLang="en-US" sz="1800" kern="1200" dirty="0"/>
              <a:t>的引用，可以理解为： 使变量</a:t>
            </a:r>
            <a:r>
              <a:rPr lang="en-US" altLang="zh-CN" sz="1800" kern="1200" dirty="0"/>
              <a:t>b</a:t>
            </a:r>
            <a:r>
              <a:rPr lang="zh-CN" altLang="en-US" sz="1800" kern="1200" dirty="0"/>
              <a:t>具有变量</a:t>
            </a:r>
            <a:r>
              <a:rPr lang="en-US" altLang="zh-CN" sz="1800" kern="1200" dirty="0"/>
              <a:t>a</a:t>
            </a:r>
            <a:r>
              <a:rPr lang="zh-CN" altLang="en-US" sz="1800" kern="1200" dirty="0"/>
              <a:t>的地址。见图，如果</a:t>
            </a:r>
            <a:r>
              <a:rPr lang="en-US" altLang="zh-CN" sz="1800" kern="1200" dirty="0"/>
              <a:t>a</a:t>
            </a:r>
            <a:r>
              <a:rPr lang="zh-CN" altLang="en-US" sz="1800" kern="1200" dirty="0"/>
              <a:t>的值是20，则</a:t>
            </a:r>
            <a:r>
              <a:rPr lang="en-US" altLang="zh-CN" sz="1800" kern="1200" dirty="0"/>
              <a:t>b</a:t>
            </a:r>
            <a:r>
              <a:rPr lang="zh-CN" altLang="en-US" sz="1800" kern="1200" dirty="0"/>
              <a:t>的值也是20。</a:t>
            </a:r>
          </a:p>
          <a:p>
            <a:pPr indent="-4763">
              <a:buNone/>
              <a:defRPr/>
            </a:pPr>
            <a:endParaRPr lang="zh-CN" altLang="en-US" dirty="0"/>
          </a:p>
          <a:p>
            <a:pPr indent="-4763">
              <a:buNone/>
              <a:defRPr/>
            </a:pPr>
            <a:endParaRPr lang="zh-CN" altLang="en-US" dirty="0"/>
          </a:p>
          <a:p>
            <a:pPr indent="-4763">
              <a:buNone/>
              <a:defRPr/>
            </a:pPr>
            <a:endParaRPr lang="zh-CN" altLang="en-US" dirty="0"/>
          </a:p>
          <a:p>
            <a:pPr indent="-4763">
              <a:buNone/>
              <a:defRPr/>
            </a:pPr>
            <a:endParaRPr lang="zh-CN" altLang="en-US" dirty="0"/>
          </a:p>
        </p:txBody>
      </p:sp>
      <p:pic>
        <p:nvPicPr>
          <p:cNvPr id="57347" name="Picture 3" descr="F:\C++程序设计\tu\tu\图6.26.tif">
            <a:extLst>
              <a:ext uri="{FF2B5EF4-FFF2-40B4-BE49-F238E27FC236}">
                <a16:creationId xmlns:a16="http://schemas.microsoft.com/office/drawing/2014/main" id="{A7070FD2-F492-4C60-9DCA-4F43C804AD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0531" y="4339828"/>
            <a:ext cx="2571750" cy="142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BDA31609-5CF1-4618-929E-A712FECE0F52}"/>
              </a:ext>
            </a:extLst>
          </p:cNvPr>
          <p:cNvSpPr txBox="1">
            <a:spLocks noChangeArrowheads="1"/>
          </p:cNvSpPr>
          <p:nvPr/>
        </p:nvSpPr>
        <p:spPr bwMode="auto">
          <a:xfrm>
            <a:off x="1518047" y="1071563"/>
            <a:ext cx="6115050" cy="514350"/>
          </a:xfrm>
          <a:prstGeom prst="rect">
            <a:avLst/>
          </a:prstGeom>
          <a:noFill/>
          <a:ln>
            <a:miter lim="800000"/>
            <a:headEnd/>
            <a:tailEnd/>
          </a:ln>
        </p:spPr>
        <p:txBody>
          <a:bodyPr/>
          <a:lstStyle/>
          <a:p>
            <a:pPr eaLnBrk="0" hangingPunct="0">
              <a:lnSpc>
                <a:spcPct val="150000"/>
              </a:lnSpc>
              <a:defRPr/>
            </a:pPr>
            <a:r>
              <a:rPr lang="en-US" altLang="zh-CN" b="1" dirty="0">
                <a:solidFill>
                  <a:srgbClr val="800000"/>
                </a:solidFill>
                <a:effectLst>
                  <a:outerShdw blurRad="38100" dist="38100" dir="2700000" algn="tl">
                    <a:srgbClr val="000000"/>
                  </a:outerShdw>
                </a:effectLst>
                <a:latin typeface="Arial" charset="0"/>
                <a:ea typeface="黑体" pitchFamily="2" charset="-122"/>
                <a:cs typeface="+mj-cs"/>
              </a:rPr>
              <a:t>*6.11.1 </a:t>
            </a:r>
            <a:r>
              <a:rPr lang="zh-CN" altLang="en-US" b="1" dirty="0">
                <a:solidFill>
                  <a:srgbClr val="800000"/>
                </a:solidFill>
                <a:effectLst>
                  <a:outerShdw blurRad="38100" dist="38100" dir="2700000" algn="tl">
                    <a:srgbClr val="000000"/>
                  </a:outerShdw>
                </a:effectLst>
                <a:latin typeface="Arial" charset="0"/>
                <a:ea typeface="黑体" pitchFamily="2" charset="-122"/>
                <a:cs typeface="+mj-cs"/>
              </a:rPr>
              <a:t>什么是变量的引用</a:t>
            </a:r>
          </a:p>
        </p:txBody>
      </p:sp>
    </p:spTree>
    <p:extLst>
      <p:ext uri="{BB962C8B-B14F-4D97-AF65-F5344CB8AC3E}">
        <p14:creationId xmlns:p14="http://schemas.microsoft.com/office/powerpoint/2010/main" val="24461429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5FEFF"/>
        </a:solidFill>
        <a:effectLst/>
      </p:bgPr>
    </p:bg>
    <p:spTree>
      <p:nvGrpSpPr>
        <p:cNvPr id="1" name=""/>
        <p:cNvGrpSpPr/>
        <p:nvPr/>
      </p:nvGrpSpPr>
      <p:grpSpPr>
        <a:xfrm>
          <a:off x="0" y="0"/>
          <a:ext cx="0" cy="0"/>
          <a:chOff x="0" y="0"/>
          <a:chExt cx="0" cy="0"/>
        </a:xfrm>
      </p:grpSpPr>
      <p:sp>
        <p:nvSpPr>
          <p:cNvPr id="839682" name="Rectangle 2">
            <a:extLst>
              <a:ext uri="{FF2B5EF4-FFF2-40B4-BE49-F238E27FC236}">
                <a16:creationId xmlns:a16="http://schemas.microsoft.com/office/drawing/2014/main" id="{48FE3248-4DCF-4586-A74A-9D31F1A12F3B}"/>
              </a:ext>
            </a:extLst>
          </p:cNvPr>
          <p:cNvSpPr>
            <a:spLocks noGrp="1" noChangeArrowheads="1"/>
          </p:cNvSpPr>
          <p:nvPr>
            <p:ph type="subTitle" idx="4294967295"/>
          </p:nvPr>
        </p:nvSpPr>
        <p:spPr>
          <a:xfrm>
            <a:off x="1143003" y="1863331"/>
            <a:ext cx="6098381" cy="3725465"/>
          </a:xfrm>
          <a:prstGeom prst="rect">
            <a:avLst/>
          </a:prstGeom>
        </p:spPr>
        <p:txBody>
          <a:bodyPr/>
          <a:lstStyle/>
          <a:p>
            <a:pPr marL="534591" indent="-267891" algn="just">
              <a:buClr>
                <a:srgbClr val="FF0000"/>
              </a:buClr>
              <a:buSzPct val="80000"/>
              <a:buFont typeface="Wingdings" pitchFamily="2" charset="2"/>
              <a:buChar char="p"/>
              <a:defRPr/>
            </a:pPr>
            <a:r>
              <a:rPr lang="zh-CN" altLang="en-US" sz="1800" kern="1200" dirty="0">
                <a:solidFill>
                  <a:srgbClr val="FF0000"/>
                </a:solidFill>
              </a:rPr>
              <a:t>注意：</a:t>
            </a:r>
            <a:endParaRPr lang="en-US" altLang="zh-CN" sz="1800" kern="1200" dirty="0">
              <a:solidFill>
                <a:srgbClr val="FF0000"/>
              </a:solidFill>
            </a:endParaRPr>
          </a:p>
          <a:p>
            <a:pPr marL="876300" lvl="1" indent="-267891" algn="just">
              <a:spcBef>
                <a:spcPts val="450"/>
              </a:spcBef>
              <a:buClr>
                <a:srgbClr val="FF0000"/>
              </a:buClr>
              <a:buSzPct val="80000"/>
              <a:buFont typeface="Wingdings" pitchFamily="2" charset="2"/>
              <a:buChar char="Ø"/>
              <a:defRPr/>
            </a:pPr>
            <a:r>
              <a:rPr lang="zh-CN" altLang="en-US" sz="1500" b="0" kern="1200" dirty="0">
                <a:ea typeface="黑体" pitchFamily="49" charset="-122"/>
              </a:rPr>
              <a:t>引用不是一种独立的数据类型。引用只有声明，没有定义；</a:t>
            </a:r>
            <a:endParaRPr lang="en-US" altLang="zh-CN" sz="1500" b="0" kern="1200" dirty="0">
              <a:ea typeface="黑体" pitchFamily="49" charset="-122"/>
            </a:endParaRPr>
          </a:p>
          <a:p>
            <a:pPr marL="876300" lvl="1" indent="-267891" algn="just">
              <a:spcBef>
                <a:spcPts val="450"/>
              </a:spcBef>
              <a:buClr>
                <a:srgbClr val="FF0000"/>
              </a:buClr>
              <a:buSzPct val="80000"/>
              <a:buFont typeface="Wingdings" pitchFamily="2" charset="2"/>
              <a:buChar char="Ø"/>
              <a:defRPr/>
            </a:pPr>
            <a:r>
              <a:rPr lang="zh-CN" altLang="en-US" sz="1500" b="0" kern="1200" dirty="0">
                <a:ea typeface="黑体" pitchFamily="49" charset="-122"/>
              </a:rPr>
              <a:t>在声明一个引用类型变量时，必须同时使之</a:t>
            </a:r>
            <a:r>
              <a:rPr lang="zh-CN" altLang="en-US" sz="1500" b="0" kern="1200" dirty="0">
                <a:solidFill>
                  <a:srgbClr val="FF0000"/>
                </a:solidFill>
                <a:ea typeface="黑体" pitchFamily="49" charset="-122"/>
              </a:rPr>
              <a:t>初始化</a:t>
            </a:r>
            <a:r>
              <a:rPr lang="zh-CN" altLang="en-US" sz="1500" b="0" kern="1200" dirty="0">
                <a:ea typeface="黑体" pitchFamily="49" charset="-122"/>
              </a:rPr>
              <a:t>，即声明它代表哪一个变量，初始化值不能是一个常量；</a:t>
            </a:r>
            <a:endParaRPr lang="en-US" altLang="zh-CN" sz="1500" b="0" kern="1200" dirty="0">
              <a:ea typeface="黑体" pitchFamily="49" charset="-122"/>
            </a:endParaRPr>
          </a:p>
          <a:p>
            <a:pPr marL="876300" lvl="1" indent="-267891" algn="just">
              <a:spcBef>
                <a:spcPts val="450"/>
              </a:spcBef>
              <a:buClr>
                <a:srgbClr val="FF0000"/>
              </a:buClr>
              <a:buSzPct val="80000"/>
              <a:buFont typeface="Wingdings" pitchFamily="2" charset="2"/>
              <a:buChar char="Ø"/>
              <a:defRPr/>
            </a:pPr>
            <a:r>
              <a:rPr lang="zh-CN" altLang="en-US" sz="1500" b="0" kern="1200" dirty="0">
                <a:ea typeface="黑体" pitchFamily="49" charset="-122"/>
              </a:rPr>
              <a:t>在声明一个引用后，不能再使之作为另一变量的引用。</a:t>
            </a:r>
            <a:endParaRPr lang="en-US" altLang="zh-CN" sz="1500" b="0" kern="1200" dirty="0">
              <a:ea typeface="黑体" pitchFamily="49" charset="-122"/>
            </a:endParaRPr>
          </a:p>
          <a:p>
            <a:pPr lvl="2" indent="-4763">
              <a:lnSpc>
                <a:spcPts val="1800"/>
              </a:lnSpc>
              <a:buNone/>
              <a:defRPr/>
            </a:pPr>
            <a:r>
              <a:rPr lang="en-US" altLang="zh-CN" sz="1500" dirty="0" err="1"/>
              <a:t>int</a:t>
            </a:r>
            <a:r>
              <a:rPr lang="en-US" altLang="zh-CN" sz="1500" dirty="0"/>
              <a:t>  a1，a2;</a:t>
            </a:r>
          </a:p>
          <a:p>
            <a:pPr lvl="2" indent="-4763">
              <a:lnSpc>
                <a:spcPts val="1800"/>
              </a:lnSpc>
              <a:buNone/>
              <a:defRPr/>
            </a:pPr>
            <a:r>
              <a:rPr lang="en-US" altLang="zh-CN" sz="1500" dirty="0"/>
              <a:t>int  &amp;b=a1;</a:t>
            </a:r>
          </a:p>
          <a:p>
            <a:pPr lvl="2" indent="-4763">
              <a:lnSpc>
                <a:spcPts val="1800"/>
              </a:lnSpc>
              <a:buNone/>
              <a:defRPr/>
            </a:pPr>
            <a:r>
              <a:rPr lang="en-US" altLang="zh-CN" sz="1500" dirty="0">
                <a:solidFill>
                  <a:srgbClr val="FF0000"/>
                </a:solidFill>
              </a:rPr>
              <a:t>int  &amp;b=a2;        //</a:t>
            </a:r>
            <a:r>
              <a:rPr lang="zh-CN" altLang="en-US" sz="1500" dirty="0">
                <a:solidFill>
                  <a:srgbClr val="FF0000"/>
                </a:solidFill>
              </a:rPr>
              <a:t>企图使</a:t>
            </a:r>
            <a:r>
              <a:rPr lang="en-US" altLang="zh-CN" sz="1500" dirty="0">
                <a:solidFill>
                  <a:srgbClr val="FF0000"/>
                </a:solidFill>
              </a:rPr>
              <a:t>b</a:t>
            </a:r>
            <a:r>
              <a:rPr lang="zh-CN" altLang="en-US" sz="1500" dirty="0">
                <a:solidFill>
                  <a:srgbClr val="FF0000"/>
                </a:solidFill>
              </a:rPr>
              <a:t>又变成</a:t>
            </a:r>
            <a:r>
              <a:rPr lang="en-US" altLang="zh-CN" sz="1500" dirty="0">
                <a:solidFill>
                  <a:srgbClr val="FF0000"/>
                </a:solidFill>
              </a:rPr>
              <a:t>a2</a:t>
            </a:r>
            <a:r>
              <a:rPr lang="zh-CN" altLang="en-US" sz="1500" dirty="0">
                <a:solidFill>
                  <a:srgbClr val="FF0000"/>
                </a:solidFill>
              </a:rPr>
              <a:t>的引用（别名）是不行的</a:t>
            </a:r>
            <a:endParaRPr lang="en-US" altLang="zh-CN" sz="1500" dirty="0">
              <a:solidFill>
                <a:srgbClr val="FF0000"/>
              </a:solidFill>
            </a:endParaRPr>
          </a:p>
          <a:p>
            <a:pPr lvl="1" indent="-4763">
              <a:spcBef>
                <a:spcPts val="900"/>
              </a:spcBef>
              <a:buClr>
                <a:srgbClr val="FF0000"/>
              </a:buClr>
              <a:buSzPct val="75000"/>
              <a:buFont typeface="Wingdings" pitchFamily="2" charset="2"/>
              <a:buChar char="Ø"/>
              <a:defRPr/>
            </a:pPr>
            <a:r>
              <a:rPr lang="zh-CN" altLang="en-US" sz="1500" b="0" kern="1200" dirty="0">
                <a:ea typeface="黑体" pitchFamily="49" charset="-122"/>
              </a:rPr>
              <a:t>     不能建立引用数组；</a:t>
            </a:r>
            <a:endParaRPr lang="en-US" altLang="zh-CN" sz="1500" b="0" kern="1200" dirty="0">
              <a:ea typeface="黑体" pitchFamily="49" charset="-122"/>
            </a:endParaRPr>
          </a:p>
          <a:p>
            <a:pPr lvl="1" indent="-4763">
              <a:spcBef>
                <a:spcPts val="450"/>
              </a:spcBef>
              <a:buClr>
                <a:srgbClr val="FF0000"/>
              </a:buClr>
              <a:buSzPct val="75000"/>
              <a:buNone/>
              <a:defRPr/>
            </a:pPr>
            <a:r>
              <a:rPr lang="en-US" altLang="zh-CN" sz="1500" b="0" kern="1200" dirty="0">
                <a:ea typeface="黑体" pitchFamily="49" charset="-122"/>
              </a:rPr>
              <a:t>       </a:t>
            </a:r>
            <a:r>
              <a:rPr lang="en-US" altLang="zh-CN" sz="1500" kern="1200" dirty="0" err="1">
                <a:ea typeface="+mj-ea"/>
              </a:rPr>
              <a:t>int</a:t>
            </a:r>
            <a:r>
              <a:rPr lang="en-US" altLang="zh-CN" sz="1500" kern="1200" dirty="0">
                <a:ea typeface="+mj-ea"/>
              </a:rPr>
              <a:t>  a[5];</a:t>
            </a:r>
          </a:p>
          <a:p>
            <a:pPr lvl="1" indent="-4763">
              <a:spcBef>
                <a:spcPts val="450"/>
              </a:spcBef>
              <a:buClr>
                <a:srgbClr val="FF0000"/>
              </a:buClr>
              <a:buSzPct val="75000"/>
              <a:buNone/>
              <a:defRPr/>
            </a:pPr>
            <a:r>
              <a:rPr lang="en-US" altLang="zh-CN" sz="1500" kern="1200" dirty="0">
                <a:ea typeface="+mj-ea"/>
              </a:rPr>
              <a:t>       </a:t>
            </a:r>
            <a:r>
              <a:rPr lang="en-US" altLang="zh-CN" sz="1500" kern="1200" dirty="0" err="1">
                <a:solidFill>
                  <a:srgbClr val="FF0000"/>
                </a:solidFill>
                <a:ea typeface="+mj-ea"/>
              </a:rPr>
              <a:t>int</a:t>
            </a:r>
            <a:r>
              <a:rPr lang="en-US" altLang="zh-CN" sz="1500" kern="1200" dirty="0">
                <a:solidFill>
                  <a:srgbClr val="FF0000"/>
                </a:solidFill>
                <a:ea typeface="+mj-ea"/>
              </a:rPr>
              <a:t> &amp;b[5]=a;  //</a:t>
            </a:r>
            <a:r>
              <a:rPr lang="zh-CN" altLang="en-US" sz="1500" kern="1200" dirty="0">
                <a:solidFill>
                  <a:srgbClr val="FF0000"/>
                </a:solidFill>
                <a:ea typeface="+mj-ea"/>
              </a:rPr>
              <a:t>错误，不能建立引用数组</a:t>
            </a:r>
            <a:endParaRPr lang="en-US" altLang="zh-CN" sz="1500" kern="1200" dirty="0">
              <a:solidFill>
                <a:srgbClr val="FF0000"/>
              </a:solidFill>
              <a:ea typeface="+mj-ea"/>
            </a:endParaRPr>
          </a:p>
          <a:p>
            <a:pPr lvl="1" indent="-4763">
              <a:spcBef>
                <a:spcPts val="450"/>
              </a:spcBef>
              <a:buClr>
                <a:srgbClr val="FF0000"/>
              </a:buClr>
              <a:buSzPct val="75000"/>
              <a:buNone/>
              <a:defRPr/>
            </a:pPr>
            <a:r>
              <a:rPr lang="en-US" altLang="zh-CN" sz="1500" kern="1200" dirty="0">
                <a:solidFill>
                  <a:srgbClr val="FF0000"/>
                </a:solidFill>
                <a:ea typeface="+mj-ea"/>
              </a:rPr>
              <a:t>       </a:t>
            </a:r>
            <a:r>
              <a:rPr lang="en-US" altLang="zh-CN" sz="1500" kern="1200" dirty="0" err="1">
                <a:solidFill>
                  <a:srgbClr val="FF0000"/>
                </a:solidFill>
                <a:ea typeface="+mj-ea"/>
              </a:rPr>
              <a:t>int</a:t>
            </a:r>
            <a:r>
              <a:rPr lang="en-US" altLang="zh-CN" sz="1500" kern="1200" dirty="0">
                <a:solidFill>
                  <a:srgbClr val="FF0000"/>
                </a:solidFill>
                <a:ea typeface="+mj-ea"/>
              </a:rPr>
              <a:t> &amp;b=a[0]   //</a:t>
            </a:r>
            <a:r>
              <a:rPr lang="zh-CN" altLang="en-US" sz="1500" kern="1200" dirty="0">
                <a:solidFill>
                  <a:srgbClr val="FF0000"/>
                </a:solidFill>
                <a:ea typeface="+mj-ea"/>
              </a:rPr>
              <a:t>错误，不能作为数组元素的别名</a:t>
            </a:r>
            <a:endParaRPr lang="en-US" altLang="zh-CN" sz="1500" kern="1200" dirty="0">
              <a:solidFill>
                <a:srgbClr val="FF0000"/>
              </a:solidFill>
              <a:ea typeface="+mj-ea"/>
            </a:endParaRPr>
          </a:p>
          <a:p>
            <a:pPr lvl="1" indent="-4763">
              <a:spcBef>
                <a:spcPts val="450"/>
              </a:spcBef>
              <a:buClr>
                <a:srgbClr val="FF0000"/>
              </a:buClr>
              <a:buSzPct val="75000"/>
              <a:buNone/>
              <a:defRPr/>
            </a:pPr>
            <a:r>
              <a:rPr lang="en-US" altLang="zh-CN" sz="1500" kern="1200" dirty="0">
                <a:solidFill>
                  <a:srgbClr val="FF0000"/>
                </a:solidFill>
                <a:ea typeface="+mj-ea"/>
              </a:rPr>
              <a:t>       </a:t>
            </a:r>
            <a:endParaRPr lang="zh-CN" altLang="en-US" sz="1500" kern="1200" dirty="0">
              <a:solidFill>
                <a:srgbClr val="FF0000"/>
              </a:solidFill>
              <a:ea typeface="+mj-ea"/>
            </a:endParaRPr>
          </a:p>
        </p:txBody>
      </p:sp>
      <p:sp>
        <p:nvSpPr>
          <p:cNvPr id="3" name="Rectangle 3">
            <a:extLst>
              <a:ext uri="{FF2B5EF4-FFF2-40B4-BE49-F238E27FC236}">
                <a16:creationId xmlns:a16="http://schemas.microsoft.com/office/drawing/2014/main" id="{7A0B637B-9DD0-4271-80E4-4BF05C48952B}"/>
              </a:ext>
            </a:extLst>
          </p:cNvPr>
          <p:cNvSpPr txBox="1">
            <a:spLocks noChangeArrowheads="1"/>
          </p:cNvSpPr>
          <p:nvPr/>
        </p:nvSpPr>
        <p:spPr bwMode="auto">
          <a:xfrm>
            <a:off x="1518047" y="1071563"/>
            <a:ext cx="6115050" cy="514350"/>
          </a:xfrm>
          <a:prstGeom prst="rect">
            <a:avLst/>
          </a:prstGeom>
          <a:noFill/>
          <a:ln>
            <a:miter lim="800000"/>
            <a:headEnd/>
            <a:tailEnd/>
          </a:ln>
        </p:spPr>
        <p:txBody>
          <a:bodyPr/>
          <a:lstStyle/>
          <a:p>
            <a:pPr eaLnBrk="0" hangingPunct="0">
              <a:lnSpc>
                <a:spcPct val="150000"/>
              </a:lnSpc>
              <a:defRPr/>
            </a:pPr>
            <a:r>
              <a:rPr lang="en-US" altLang="zh-CN" b="1" dirty="0">
                <a:solidFill>
                  <a:srgbClr val="800000"/>
                </a:solidFill>
                <a:effectLst>
                  <a:outerShdw blurRad="38100" dist="38100" dir="2700000" algn="tl">
                    <a:srgbClr val="000000"/>
                  </a:outerShdw>
                </a:effectLst>
                <a:latin typeface="Arial" charset="0"/>
                <a:ea typeface="黑体" pitchFamily="2" charset="-122"/>
                <a:cs typeface="+mj-cs"/>
              </a:rPr>
              <a:t>*6.11.1 </a:t>
            </a:r>
            <a:r>
              <a:rPr lang="zh-CN" altLang="en-US" b="1" dirty="0">
                <a:solidFill>
                  <a:srgbClr val="800000"/>
                </a:solidFill>
                <a:effectLst>
                  <a:outerShdw blurRad="38100" dist="38100" dir="2700000" algn="tl">
                    <a:srgbClr val="000000"/>
                  </a:outerShdw>
                </a:effectLst>
                <a:latin typeface="Arial" charset="0"/>
                <a:ea typeface="黑体" pitchFamily="2" charset="-122"/>
                <a:cs typeface="+mj-cs"/>
              </a:rPr>
              <a:t>什么是变量的引用</a:t>
            </a:r>
          </a:p>
        </p:txBody>
      </p:sp>
      <p:sp>
        <p:nvSpPr>
          <p:cNvPr id="8" name="矩形标注 7">
            <a:extLst>
              <a:ext uri="{FF2B5EF4-FFF2-40B4-BE49-F238E27FC236}">
                <a16:creationId xmlns:a16="http://schemas.microsoft.com/office/drawing/2014/main" id="{15405966-2537-4B0F-B039-184C4E900715}"/>
              </a:ext>
            </a:extLst>
          </p:cNvPr>
          <p:cNvSpPr/>
          <p:nvPr/>
        </p:nvSpPr>
        <p:spPr>
          <a:xfrm>
            <a:off x="4356500" y="1431134"/>
            <a:ext cx="3320653" cy="756047"/>
          </a:xfrm>
          <a:prstGeom prst="wedgeRectCallout">
            <a:avLst>
              <a:gd name="adj1" fmla="val 7218"/>
              <a:gd name="adj2" fmla="val 109879"/>
            </a:avLst>
          </a:prstGeom>
          <a:solidFill>
            <a:srgbClr val="FFC000"/>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1350" dirty="0">
                <a:solidFill>
                  <a:srgbClr val="FF0000"/>
                </a:solidFill>
                <a:ea typeface="黑体" pitchFamily="49" charset="-122"/>
              </a:rPr>
              <a:t> </a:t>
            </a:r>
            <a:r>
              <a:rPr lang="en-US" altLang="zh-CN" sz="1350" dirty="0" err="1">
                <a:solidFill>
                  <a:srgbClr val="FF0000"/>
                </a:solidFill>
                <a:ea typeface="黑体" pitchFamily="49" charset="-122"/>
              </a:rPr>
              <a:t>int</a:t>
            </a:r>
            <a:r>
              <a:rPr lang="en-US" altLang="zh-CN" sz="1350" dirty="0">
                <a:solidFill>
                  <a:srgbClr val="FF0000"/>
                </a:solidFill>
                <a:ea typeface="黑体" pitchFamily="49" charset="-122"/>
              </a:rPr>
              <a:t>  &amp;</a:t>
            </a:r>
            <a:r>
              <a:rPr lang="en-US" altLang="zh-CN" sz="1350" dirty="0" err="1">
                <a:solidFill>
                  <a:srgbClr val="FF0000"/>
                </a:solidFill>
                <a:ea typeface="黑体" pitchFamily="49" charset="-122"/>
              </a:rPr>
              <a:t>refmax</a:t>
            </a:r>
            <a:r>
              <a:rPr lang="en-US" altLang="zh-CN" sz="1350" dirty="0">
                <a:solidFill>
                  <a:srgbClr val="FF0000"/>
                </a:solidFill>
                <a:ea typeface="黑体" pitchFamily="49" charset="-122"/>
              </a:rPr>
              <a:t>;</a:t>
            </a:r>
            <a:r>
              <a:rPr lang="zh-CN" altLang="en-US" sz="1350" dirty="0">
                <a:solidFill>
                  <a:srgbClr val="FF0000"/>
                </a:solidFill>
                <a:ea typeface="黑体" pitchFamily="49" charset="-122"/>
              </a:rPr>
              <a:t>错误，没有具体的引用对象</a:t>
            </a:r>
            <a:endParaRPr lang="en-US" altLang="zh-CN" sz="1350" dirty="0">
              <a:solidFill>
                <a:srgbClr val="FF0000"/>
              </a:solidFill>
              <a:ea typeface="黑体" pitchFamily="49" charset="-122"/>
            </a:endParaRPr>
          </a:p>
          <a:p>
            <a:pPr>
              <a:defRPr/>
            </a:pPr>
            <a:r>
              <a:rPr lang="en-US" altLang="zh-CN" sz="1350" dirty="0" err="1">
                <a:solidFill>
                  <a:schemeClr val="tx1"/>
                </a:solidFill>
                <a:ea typeface="黑体" pitchFamily="49" charset="-122"/>
              </a:rPr>
              <a:t>int</a:t>
            </a:r>
            <a:r>
              <a:rPr lang="en-US" altLang="zh-CN" sz="1350" dirty="0">
                <a:solidFill>
                  <a:schemeClr val="tx1"/>
                </a:solidFill>
                <a:ea typeface="黑体" pitchFamily="49" charset="-122"/>
              </a:rPr>
              <a:t>  &amp;</a:t>
            </a:r>
            <a:r>
              <a:rPr lang="en-US" altLang="zh-CN" sz="1350" dirty="0" err="1">
                <a:solidFill>
                  <a:schemeClr val="tx1"/>
                </a:solidFill>
                <a:ea typeface="黑体" pitchFamily="49" charset="-122"/>
              </a:rPr>
              <a:t>refmax</a:t>
            </a:r>
            <a:r>
              <a:rPr lang="en-US" altLang="zh-CN" sz="1350" dirty="0">
                <a:solidFill>
                  <a:schemeClr val="tx1"/>
                </a:solidFill>
                <a:ea typeface="黑体" pitchFamily="49" charset="-122"/>
              </a:rPr>
              <a:t>=max; max</a:t>
            </a:r>
            <a:r>
              <a:rPr lang="zh-CN" altLang="en-US" sz="1350" dirty="0">
                <a:solidFill>
                  <a:schemeClr val="tx1"/>
                </a:solidFill>
                <a:ea typeface="黑体" pitchFamily="49" charset="-122"/>
              </a:rPr>
              <a:t>是已定义过的变量</a:t>
            </a:r>
            <a:endParaRPr lang="en-US" altLang="zh-CN" sz="1350" dirty="0">
              <a:solidFill>
                <a:schemeClr val="tx1"/>
              </a:solidFill>
              <a:ea typeface="黑体" pitchFamily="49" charset="-122"/>
            </a:endParaRPr>
          </a:p>
          <a:p>
            <a:pPr>
              <a:defRPr/>
            </a:pPr>
            <a:r>
              <a:rPr lang="en-US" altLang="zh-CN" sz="1350" dirty="0" err="1">
                <a:solidFill>
                  <a:srgbClr val="FF0000"/>
                </a:solidFill>
                <a:ea typeface="黑体" pitchFamily="49" charset="-122"/>
              </a:rPr>
              <a:t>int</a:t>
            </a:r>
            <a:r>
              <a:rPr lang="en-US" altLang="zh-CN" sz="1350" dirty="0">
                <a:solidFill>
                  <a:srgbClr val="FF0000"/>
                </a:solidFill>
                <a:ea typeface="黑体" pitchFamily="49" charset="-122"/>
              </a:rPr>
              <a:t>  &amp;</a:t>
            </a:r>
            <a:r>
              <a:rPr lang="en-US" altLang="zh-CN" sz="1350" dirty="0" err="1">
                <a:solidFill>
                  <a:srgbClr val="FF0000"/>
                </a:solidFill>
                <a:ea typeface="黑体" pitchFamily="49" charset="-122"/>
              </a:rPr>
              <a:t>refmax</a:t>
            </a:r>
            <a:r>
              <a:rPr lang="en-US" altLang="zh-CN" sz="1350" dirty="0">
                <a:solidFill>
                  <a:srgbClr val="FF0000"/>
                </a:solidFill>
                <a:ea typeface="黑体" pitchFamily="49" charset="-122"/>
              </a:rPr>
              <a:t>=5</a:t>
            </a:r>
            <a:r>
              <a:rPr lang="zh-CN" altLang="en-US" sz="1350" dirty="0">
                <a:solidFill>
                  <a:srgbClr val="FF0000"/>
                </a:solidFill>
                <a:ea typeface="黑体" pitchFamily="49" charset="-122"/>
              </a:rPr>
              <a:t>；</a:t>
            </a:r>
          </a:p>
        </p:txBody>
      </p:sp>
    </p:spTree>
    <p:extLst>
      <p:ext uri="{BB962C8B-B14F-4D97-AF65-F5344CB8AC3E}">
        <p14:creationId xmlns:p14="http://schemas.microsoft.com/office/powerpoint/2010/main" val="17847153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39682">
                                            <p:txEl>
                                              <p:pRg st="3" end="3"/>
                                            </p:txEl>
                                          </p:spTgt>
                                        </p:tgtEl>
                                        <p:attrNameLst>
                                          <p:attrName>style.visibility</p:attrName>
                                        </p:attrNameLst>
                                      </p:cBhvr>
                                      <p:to>
                                        <p:strVal val="visible"/>
                                      </p:to>
                                    </p:set>
                                    <p:animEffect transition="in" filter="blinds(horizontal)">
                                      <p:cBhvr>
                                        <p:cTn id="12" dur="500"/>
                                        <p:tgtEl>
                                          <p:spTgt spid="839682">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839682">
                                            <p:txEl>
                                              <p:pRg st="4" end="4"/>
                                            </p:txEl>
                                          </p:spTgt>
                                        </p:tgtEl>
                                        <p:attrNameLst>
                                          <p:attrName>style.visibility</p:attrName>
                                        </p:attrNameLst>
                                      </p:cBhvr>
                                      <p:to>
                                        <p:strVal val="visible"/>
                                      </p:to>
                                    </p:set>
                                    <p:anim calcmode="lin" valueType="num">
                                      <p:cBhvr additive="base">
                                        <p:cTn id="17" dur="500" fill="hold"/>
                                        <p:tgtEl>
                                          <p:spTgt spid="839682">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39682">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839682">
                                            <p:txEl>
                                              <p:pRg st="5" end="5"/>
                                            </p:txEl>
                                          </p:spTgt>
                                        </p:tgtEl>
                                        <p:attrNameLst>
                                          <p:attrName>style.visibility</p:attrName>
                                        </p:attrNameLst>
                                      </p:cBhvr>
                                      <p:to>
                                        <p:strVal val="visible"/>
                                      </p:to>
                                    </p:set>
                                    <p:anim calcmode="lin" valueType="num">
                                      <p:cBhvr additive="base">
                                        <p:cTn id="21" dur="500" fill="hold"/>
                                        <p:tgtEl>
                                          <p:spTgt spid="839682">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39682">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839682">
                                            <p:txEl>
                                              <p:pRg st="6" end="6"/>
                                            </p:txEl>
                                          </p:spTgt>
                                        </p:tgtEl>
                                        <p:attrNameLst>
                                          <p:attrName>style.visibility</p:attrName>
                                        </p:attrNameLst>
                                      </p:cBhvr>
                                      <p:to>
                                        <p:strVal val="visible"/>
                                      </p:to>
                                    </p:set>
                                    <p:anim calcmode="lin" valueType="num">
                                      <p:cBhvr additive="base">
                                        <p:cTn id="25" dur="500" fill="hold"/>
                                        <p:tgtEl>
                                          <p:spTgt spid="839682">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3968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839682">
                                            <p:txEl>
                                              <p:pRg st="7" end="7"/>
                                            </p:txEl>
                                          </p:spTgt>
                                        </p:tgtEl>
                                        <p:attrNameLst>
                                          <p:attrName>style.visibility</p:attrName>
                                        </p:attrNameLst>
                                      </p:cBhvr>
                                      <p:to>
                                        <p:strVal val="visible"/>
                                      </p:to>
                                    </p:set>
                                    <p:anim calcmode="lin" valueType="num">
                                      <p:cBhvr additive="base">
                                        <p:cTn id="31" dur="500" fill="hold"/>
                                        <p:tgtEl>
                                          <p:spTgt spid="839682">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3968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839682">
                                            <p:txEl>
                                              <p:pRg st="8" end="8"/>
                                            </p:txEl>
                                          </p:spTgt>
                                        </p:tgtEl>
                                        <p:attrNameLst>
                                          <p:attrName>style.visibility</p:attrName>
                                        </p:attrNameLst>
                                      </p:cBhvr>
                                      <p:to>
                                        <p:strVal val="visible"/>
                                      </p:to>
                                    </p:set>
                                    <p:anim calcmode="lin" valueType="num">
                                      <p:cBhvr additive="base">
                                        <p:cTn id="37" dur="500" fill="hold"/>
                                        <p:tgtEl>
                                          <p:spTgt spid="839682">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3968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839682">
                                            <p:txEl>
                                              <p:pRg st="9" end="9"/>
                                            </p:txEl>
                                          </p:spTgt>
                                        </p:tgtEl>
                                        <p:attrNameLst>
                                          <p:attrName>style.visibility</p:attrName>
                                        </p:attrNameLst>
                                      </p:cBhvr>
                                      <p:to>
                                        <p:strVal val="visible"/>
                                      </p:to>
                                    </p:set>
                                    <p:anim calcmode="lin" valueType="num">
                                      <p:cBhvr additive="base">
                                        <p:cTn id="43" dur="500" fill="hold"/>
                                        <p:tgtEl>
                                          <p:spTgt spid="839682">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39682">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839682">
                                            <p:txEl>
                                              <p:pRg st="10" end="10"/>
                                            </p:txEl>
                                          </p:spTgt>
                                        </p:tgtEl>
                                        <p:attrNameLst>
                                          <p:attrName>style.visibility</p:attrName>
                                        </p:attrNameLst>
                                      </p:cBhvr>
                                      <p:to>
                                        <p:strVal val="visible"/>
                                      </p:to>
                                    </p:set>
                                    <p:anim calcmode="lin" valueType="num">
                                      <p:cBhvr additive="base">
                                        <p:cTn id="49" dur="500" fill="hold"/>
                                        <p:tgtEl>
                                          <p:spTgt spid="839682">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39682">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839682">
                                            <p:txEl>
                                              <p:pRg st="11" end="11"/>
                                            </p:txEl>
                                          </p:spTgt>
                                        </p:tgtEl>
                                        <p:attrNameLst>
                                          <p:attrName>style.visibility</p:attrName>
                                        </p:attrNameLst>
                                      </p:cBhvr>
                                      <p:to>
                                        <p:strVal val="visible"/>
                                      </p:to>
                                    </p:set>
                                    <p:anim calcmode="lin" valueType="num">
                                      <p:cBhvr additive="base">
                                        <p:cTn id="55" dur="500" fill="hold"/>
                                        <p:tgtEl>
                                          <p:spTgt spid="839682">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39682">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5FEFF"/>
        </a:solidFill>
        <a:effectLst/>
      </p:bgPr>
    </p:bg>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5D10E878-34C1-4FEF-8863-A091F7724642}"/>
              </a:ext>
            </a:extLst>
          </p:cNvPr>
          <p:cNvSpPr txBox="1">
            <a:spLocks noChangeArrowheads="1"/>
          </p:cNvSpPr>
          <p:nvPr/>
        </p:nvSpPr>
        <p:spPr bwMode="auto">
          <a:xfrm>
            <a:off x="1518047" y="1071563"/>
            <a:ext cx="6115050" cy="514350"/>
          </a:xfrm>
          <a:prstGeom prst="rect">
            <a:avLst/>
          </a:prstGeom>
          <a:noFill/>
          <a:ln>
            <a:miter lim="800000"/>
            <a:headEnd/>
            <a:tailEnd/>
          </a:ln>
        </p:spPr>
        <p:txBody>
          <a:bodyPr/>
          <a:lstStyle/>
          <a:p>
            <a:pPr>
              <a:lnSpc>
                <a:spcPct val="150000"/>
              </a:lnSpc>
              <a:defRPr/>
            </a:pPr>
            <a:r>
              <a:rPr lang="en-US" altLang="zh-CN" b="1" dirty="0">
                <a:solidFill>
                  <a:srgbClr val="800000"/>
                </a:solidFill>
                <a:effectLst>
                  <a:outerShdw blurRad="38100" dist="38100" dir="2700000" algn="tl">
                    <a:srgbClr val="000000"/>
                  </a:outerShdw>
                </a:effectLst>
                <a:latin typeface="Arial" charset="0"/>
                <a:ea typeface="黑体" pitchFamily="2" charset="-122"/>
                <a:cs typeface="+mj-cs"/>
              </a:rPr>
              <a:t>*6.11.2 </a:t>
            </a:r>
            <a:r>
              <a:rPr lang="zh-CN" altLang="en-US" b="1" dirty="0">
                <a:solidFill>
                  <a:srgbClr val="800000"/>
                </a:solidFill>
                <a:effectLst>
                  <a:outerShdw blurRad="38100" dist="38100" dir="2700000" algn="tl">
                    <a:srgbClr val="000000"/>
                  </a:outerShdw>
                </a:effectLst>
                <a:latin typeface="Arial" charset="0"/>
                <a:ea typeface="黑体" pitchFamily="2" charset="-122"/>
                <a:cs typeface="+mj-cs"/>
              </a:rPr>
              <a:t>引用作为函数参数</a:t>
            </a:r>
          </a:p>
        </p:txBody>
      </p:sp>
      <p:sp>
        <p:nvSpPr>
          <p:cNvPr id="61443" name="Text Box 3">
            <a:extLst>
              <a:ext uri="{FF2B5EF4-FFF2-40B4-BE49-F238E27FC236}">
                <a16:creationId xmlns:a16="http://schemas.microsoft.com/office/drawing/2014/main" id="{75FD196D-832D-45D2-B3F2-0B202C79BB5C}"/>
              </a:ext>
            </a:extLst>
          </p:cNvPr>
          <p:cNvSpPr txBox="1">
            <a:spLocks noGrp="1" noChangeArrowheads="1"/>
          </p:cNvSpPr>
          <p:nvPr>
            <p:ph type="subTitle" idx="4294967295"/>
          </p:nvPr>
        </p:nvSpPr>
        <p:spPr bwMode="ltGray">
          <a:xfrm>
            <a:off x="1143003" y="1754984"/>
            <a:ext cx="6098381" cy="95410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p>
            <a:r>
              <a:rPr lang="zh-CN" altLang="en-US">
                <a:solidFill>
                  <a:srgbClr val="000099"/>
                </a:solidFill>
              </a:rPr>
              <a:t>引用的用途主要是用来作</a:t>
            </a:r>
            <a:r>
              <a:rPr lang="zh-CN" altLang="en-US">
                <a:solidFill>
                  <a:srgbClr val="FF0000"/>
                </a:solidFill>
              </a:rPr>
              <a:t>函数的参数</a:t>
            </a:r>
            <a:r>
              <a:rPr lang="zh-CN" altLang="en-US">
                <a:solidFill>
                  <a:srgbClr val="000099"/>
                </a:solidFill>
              </a:rPr>
              <a:t>或</a:t>
            </a:r>
            <a:r>
              <a:rPr lang="zh-CN" altLang="en-US">
                <a:solidFill>
                  <a:srgbClr val="FF0000"/>
                </a:solidFill>
              </a:rPr>
              <a:t>函数的返回值。</a:t>
            </a:r>
          </a:p>
        </p:txBody>
      </p:sp>
    </p:spTree>
    <p:extLst>
      <p:ext uri="{BB962C8B-B14F-4D97-AF65-F5344CB8AC3E}">
        <p14:creationId xmlns:p14="http://schemas.microsoft.com/office/powerpoint/2010/main" val="30678623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PhAnim="0">
  <p:cSld>
    <p:bg>
      <p:bgPr>
        <a:solidFill>
          <a:srgbClr val="F5FEFF"/>
        </a:solidFill>
        <a:effectLst/>
      </p:bgPr>
    </p:bg>
    <p:spTree>
      <p:nvGrpSpPr>
        <p:cNvPr id="1" name=""/>
        <p:cNvGrpSpPr/>
        <p:nvPr/>
      </p:nvGrpSpPr>
      <p:grpSpPr>
        <a:xfrm>
          <a:off x="0" y="0"/>
          <a:ext cx="0" cy="0"/>
          <a:chOff x="0" y="0"/>
          <a:chExt cx="0" cy="0"/>
        </a:xfrm>
      </p:grpSpPr>
      <p:sp>
        <p:nvSpPr>
          <p:cNvPr id="62466" name="灯片编号占位符 3">
            <a:extLst>
              <a:ext uri="{FF2B5EF4-FFF2-40B4-BE49-F238E27FC236}">
                <a16:creationId xmlns:a16="http://schemas.microsoft.com/office/drawing/2014/main" id="{79D4542F-3358-4C51-91B3-65AC5A090099}"/>
              </a:ext>
            </a:extLst>
          </p:cNvPr>
          <p:cNvSpPr>
            <a:spLocks noGrp="1"/>
          </p:cNvSpPr>
          <p:nvPr>
            <p:ph type="sldNum" sz="quarter" idx="4294967295"/>
          </p:nvPr>
        </p:nvSpPr>
        <p:spPr bwMode="auto">
          <a:xfrm>
            <a:off x="6572250" y="5572125"/>
            <a:ext cx="1428750" cy="342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800">
                <a:solidFill>
                  <a:schemeClr val="tx1"/>
                </a:solidFill>
                <a:latin typeface="Times New Roman" panose="02020603050405020304" pitchFamily="18" charset="0"/>
                <a:ea typeface="宋体" panose="02010600030101010101" pitchFamily="2" charset="-122"/>
              </a:defRPr>
            </a:lvl1pPr>
            <a:lvl2pPr marL="557213" indent="-214313" eaLnBrk="0" hangingPunct="0">
              <a:defRPr sz="1800">
                <a:solidFill>
                  <a:schemeClr val="tx1"/>
                </a:solidFill>
                <a:latin typeface="Times New Roman" panose="02020603050405020304" pitchFamily="18" charset="0"/>
                <a:ea typeface="宋体" panose="02010600030101010101" pitchFamily="2" charset="-122"/>
              </a:defRPr>
            </a:lvl2pPr>
            <a:lvl3pPr marL="857250" indent="-171450" eaLnBrk="0" hangingPunct="0">
              <a:defRPr sz="1800">
                <a:solidFill>
                  <a:schemeClr val="tx1"/>
                </a:solidFill>
                <a:latin typeface="Times New Roman" panose="02020603050405020304" pitchFamily="18" charset="0"/>
                <a:ea typeface="宋体" panose="02010600030101010101" pitchFamily="2" charset="-122"/>
              </a:defRPr>
            </a:lvl3pPr>
            <a:lvl4pPr marL="1200150" indent="-171450" eaLnBrk="0" hangingPunct="0">
              <a:defRPr sz="1800">
                <a:solidFill>
                  <a:schemeClr val="tx1"/>
                </a:solidFill>
                <a:latin typeface="Times New Roman" panose="02020603050405020304" pitchFamily="18" charset="0"/>
                <a:ea typeface="宋体" panose="02010600030101010101" pitchFamily="2" charset="-122"/>
              </a:defRPr>
            </a:lvl4pPr>
            <a:lvl5pPr marL="1543050" indent="-171450" eaLnBrk="0" hangingPunct="0">
              <a:defRPr sz="1800">
                <a:solidFill>
                  <a:schemeClr val="tx1"/>
                </a:solidFill>
                <a:latin typeface="Times New Roman" panose="02020603050405020304" pitchFamily="18" charset="0"/>
                <a:ea typeface="宋体" panose="02010600030101010101" pitchFamily="2" charset="-122"/>
              </a:defRPr>
            </a:lvl5pPr>
            <a:lvl6pPr marL="1885950" indent="-171450" eaLnBrk="0" fontAlgn="base" hangingPunct="0">
              <a:spcBef>
                <a:spcPct val="0"/>
              </a:spcBef>
              <a:spcAft>
                <a:spcPct val="0"/>
              </a:spcAft>
              <a:defRPr sz="1800">
                <a:solidFill>
                  <a:schemeClr val="tx1"/>
                </a:solidFill>
                <a:latin typeface="Times New Roman" panose="02020603050405020304" pitchFamily="18" charset="0"/>
                <a:ea typeface="宋体" panose="02010600030101010101" pitchFamily="2" charset="-122"/>
              </a:defRPr>
            </a:lvl6pPr>
            <a:lvl7pPr marL="2228850" indent="-171450" eaLnBrk="0" fontAlgn="base" hangingPunct="0">
              <a:spcBef>
                <a:spcPct val="0"/>
              </a:spcBef>
              <a:spcAft>
                <a:spcPct val="0"/>
              </a:spcAft>
              <a:defRPr sz="1800">
                <a:solidFill>
                  <a:schemeClr val="tx1"/>
                </a:solidFill>
                <a:latin typeface="Times New Roman" panose="02020603050405020304" pitchFamily="18" charset="0"/>
                <a:ea typeface="宋体" panose="02010600030101010101" pitchFamily="2" charset="-122"/>
              </a:defRPr>
            </a:lvl7pPr>
            <a:lvl8pPr marL="2571750" indent="-171450" eaLnBrk="0" fontAlgn="base" hangingPunct="0">
              <a:spcBef>
                <a:spcPct val="0"/>
              </a:spcBef>
              <a:spcAft>
                <a:spcPct val="0"/>
              </a:spcAft>
              <a:defRPr sz="1800">
                <a:solidFill>
                  <a:schemeClr val="tx1"/>
                </a:solidFill>
                <a:latin typeface="Times New Roman" panose="02020603050405020304" pitchFamily="18" charset="0"/>
                <a:ea typeface="宋体" panose="02010600030101010101" pitchFamily="2" charset="-122"/>
              </a:defRPr>
            </a:lvl8pPr>
            <a:lvl9pPr marL="2914650" indent="-171450" eaLnBrk="0" fontAlgn="base" hangingPunct="0">
              <a:spcBef>
                <a:spcPct val="0"/>
              </a:spcBef>
              <a:spcAft>
                <a:spcPct val="0"/>
              </a:spcAft>
              <a:defRPr sz="1800">
                <a:solidFill>
                  <a:schemeClr val="tx1"/>
                </a:solidFill>
                <a:latin typeface="Times New Roman" panose="02020603050405020304" pitchFamily="18" charset="0"/>
                <a:ea typeface="宋体" panose="02010600030101010101" pitchFamily="2" charset="-122"/>
              </a:defRPr>
            </a:lvl9pPr>
          </a:lstStyle>
          <a:p>
            <a:pPr eaLnBrk="1" hangingPunct="1"/>
            <a:fld id="{D5B9BA9F-0346-4E02-8DA1-5093C62CD050}" type="slidenum">
              <a:rPr lang="en-US" altLang="zh-CN"/>
              <a:pPr eaLnBrk="1" hangingPunct="1"/>
              <a:t>44</a:t>
            </a:fld>
            <a:endParaRPr lang="en-US" altLang="zh-CN"/>
          </a:p>
        </p:txBody>
      </p:sp>
      <p:sp>
        <p:nvSpPr>
          <p:cNvPr id="62467" name="Rectangle 3">
            <a:extLst>
              <a:ext uri="{FF2B5EF4-FFF2-40B4-BE49-F238E27FC236}">
                <a16:creationId xmlns:a16="http://schemas.microsoft.com/office/drawing/2014/main" id="{04714765-4B0A-497E-8739-61A149525818}"/>
              </a:ext>
            </a:extLst>
          </p:cNvPr>
          <p:cNvSpPr txBox="1">
            <a:spLocks noChangeArrowheads="1"/>
          </p:cNvSpPr>
          <p:nvPr/>
        </p:nvSpPr>
        <p:spPr bwMode="auto">
          <a:xfrm>
            <a:off x="1732362" y="1551385"/>
            <a:ext cx="5893594" cy="2418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latin typeface="Verdana" panose="020B0604030504040204" pitchFamily="34" charset="0"/>
              </a:rPr>
              <a:t>     </a:t>
            </a:r>
            <a:r>
              <a:rPr lang="en-US" altLang="zh-CN" sz="1800">
                <a:solidFill>
                  <a:srgbClr val="00B050"/>
                </a:solidFill>
                <a:latin typeface="Verdana" panose="020B0604030504040204" pitchFamily="34" charset="0"/>
              </a:rPr>
              <a:t>c=max(a,b);      </a:t>
            </a:r>
            <a:r>
              <a:rPr lang="zh-CN" altLang="en-US" sz="1800">
                <a:solidFill>
                  <a:srgbClr val="0000CC"/>
                </a:solidFill>
                <a:latin typeface="Verdana" panose="020B0604030504040204" pitchFamily="34" charset="0"/>
              </a:rPr>
              <a:t>（</a:t>
            </a:r>
            <a:r>
              <a:rPr lang="en-US" altLang="zh-CN" sz="1800">
                <a:solidFill>
                  <a:srgbClr val="0000CC"/>
                </a:solidFill>
                <a:latin typeface="Verdana" panose="020B0604030504040204" pitchFamily="34" charset="0"/>
              </a:rPr>
              <a:t>main</a:t>
            </a:r>
            <a:r>
              <a:rPr lang="zh-CN" altLang="en-US" sz="1800">
                <a:solidFill>
                  <a:srgbClr val="0000CC"/>
                </a:solidFill>
                <a:latin typeface="Verdana" panose="020B0604030504040204" pitchFamily="34" charset="0"/>
              </a:rPr>
              <a:t>函数）</a:t>
            </a:r>
            <a:endParaRPr lang="en-US" altLang="zh-CN" sz="1800">
              <a:solidFill>
                <a:srgbClr val="0000CC"/>
              </a:solidFill>
              <a:latin typeface="Verdana" panose="020B0604030504040204" pitchFamily="34" charset="0"/>
            </a:endParaRPr>
          </a:p>
          <a:p>
            <a:pPr eaLnBrk="1" hangingPunct="1"/>
            <a:endParaRPr lang="zh-CN" altLang="zh-CN" sz="1800">
              <a:latin typeface="Verdana" panose="020B0604030504040204" pitchFamily="34" charset="0"/>
            </a:endParaRPr>
          </a:p>
          <a:p>
            <a:pPr eaLnBrk="1" hangingPunct="1"/>
            <a:r>
              <a:rPr lang="en-US" altLang="zh-CN" sz="1800">
                <a:solidFill>
                  <a:srgbClr val="9D138D"/>
                </a:solidFill>
                <a:latin typeface="Verdana" panose="020B0604030504040204" pitchFamily="34" charset="0"/>
              </a:rPr>
              <a:t>int max(int x, int y)  </a:t>
            </a:r>
            <a:r>
              <a:rPr lang="zh-CN" altLang="en-US" sz="1800">
                <a:solidFill>
                  <a:srgbClr val="0000CC"/>
                </a:solidFill>
                <a:latin typeface="Verdana" panose="020B0604030504040204" pitchFamily="34" charset="0"/>
              </a:rPr>
              <a:t>（</a:t>
            </a:r>
            <a:r>
              <a:rPr lang="en-US" altLang="zh-CN" sz="1800">
                <a:solidFill>
                  <a:srgbClr val="0000CC"/>
                </a:solidFill>
                <a:latin typeface="Verdana" panose="020B0604030504040204" pitchFamily="34" charset="0"/>
              </a:rPr>
              <a:t>max</a:t>
            </a:r>
            <a:r>
              <a:rPr lang="zh-CN" altLang="en-US" sz="1800">
                <a:solidFill>
                  <a:srgbClr val="0000CC"/>
                </a:solidFill>
                <a:latin typeface="Verdana" panose="020B0604030504040204" pitchFamily="34" charset="0"/>
              </a:rPr>
              <a:t>函数）</a:t>
            </a:r>
            <a:endParaRPr lang="zh-CN" altLang="zh-CN" sz="1800">
              <a:solidFill>
                <a:srgbClr val="0000CC"/>
              </a:solidFill>
              <a:latin typeface="Verdana" panose="020B0604030504040204" pitchFamily="34" charset="0"/>
            </a:endParaRPr>
          </a:p>
          <a:p>
            <a:pPr eaLnBrk="1" hangingPunct="1"/>
            <a:r>
              <a:rPr lang="en-US" altLang="zh-CN" sz="1800">
                <a:solidFill>
                  <a:srgbClr val="9D138D"/>
                </a:solidFill>
                <a:latin typeface="Verdana" panose="020B0604030504040204" pitchFamily="34" charset="0"/>
              </a:rPr>
              <a:t>{</a:t>
            </a:r>
            <a:endParaRPr lang="zh-CN" altLang="zh-CN" sz="1800">
              <a:solidFill>
                <a:srgbClr val="9D138D"/>
              </a:solidFill>
              <a:latin typeface="Verdana" panose="020B0604030504040204" pitchFamily="34" charset="0"/>
            </a:endParaRPr>
          </a:p>
          <a:p>
            <a:pPr eaLnBrk="1" hangingPunct="1"/>
            <a:r>
              <a:rPr lang="en-US" altLang="zh-CN" sz="1800">
                <a:solidFill>
                  <a:srgbClr val="9D138D"/>
                </a:solidFill>
                <a:latin typeface="Verdana" panose="020B0604030504040204" pitchFamily="34" charset="0"/>
              </a:rPr>
              <a:t>     int z; </a:t>
            </a:r>
            <a:endParaRPr lang="zh-CN" altLang="zh-CN" sz="1800">
              <a:solidFill>
                <a:srgbClr val="9D138D"/>
              </a:solidFill>
              <a:latin typeface="Verdana" panose="020B0604030504040204" pitchFamily="34" charset="0"/>
            </a:endParaRPr>
          </a:p>
          <a:p>
            <a:pPr eaLnBrk="1" hangingPunct="1"/>
            <a:r>
              <a:rPr lang="en-US" altLang="zh-CN" sz="1800">
                <a:solidFill>
                  <a:srgbClr val="9D138D"/>
                </a:solidFill>
                <a:latin typeface="Verdana" panose="020B0604030504040204" pitchFamily="34" charset="0"/>
              </a:rPr>
              <a:t>     z=x&gt;y?x:y; </a:t>
            </a:r>
            <a:endParaRPr lang="zh-CN" altLang="zh-CN" sz="1800">
              <a:solidFill>
                <a:srgbClr val="9D138D"/>
              </a:solidFill>
              <a:latin typeface="Verdana" panose="020B0604030504040204" pitchFamily="34" charset="0"/>
            </a:endParaRPr>
          </a:p>
          <a:p>
            <a:pPr eaLnBrk="1" hangingPunct="1"/>
            <a:r>
              <a:rPr lang="en-US" altLang="zh-CN" sz="1800">
                <a:solidFill>
                  <a:srgbClr val="9D138D"/>
                </a:solidFill>
                <a:latin typeface="Verdana" panose="020B0604030504040204" pitchFamily="34" charset="0"/>
              </a:rPr>
              <a:t>     return(z); </a:t>
            </a:r>
            <a:endParaRPr lang="zh-CN" altLang="zh-CN" sz="1800">
              <a:solidFill>
                <a:srgbClr val="9D138D"/>
              </a:solidFill>
              <a:latin typeface="Verdana" panose="020B0604030504040204" pitchFamily="34" charset="0"/>
            </a:endParaRPr>
          </a:p>
          <a:p>
            <a:pPr eaLnBrk="1" hangingPunct="1"/>
            <a:r>
              <a:rPr lang="en-US" altLang="zh-CN" sz="1800">
                <a:solidFill>
                  <a:srgbClr val="9D138D"/>
                </a:solidFill>
                <a:latin typeface="Verdana" panose="020B0604030504040204" pitchFamily="34" charset="0"/>
              </a:rPr>
              <a:t>} </a:t>
            </a:r>
            <a:endParaRPr lang="zh-CN" altLang="zh-CN" sz="1800">
              <a:solidFill>
                <a:srgbClr val="9D138D"/>
              </a:solidFill>
              <a:latin typeface="Verdana" panose="020B0604030504040204" pitchFamily="34" charset="0"/>
            </a:endParaRPr>
          </a:p>
        </p:txBody>
      </p:sp>
      <p:cxnSp>
        <p:nvCxnSpPr>
          <p:cNvPr id="62468" name="直接连接符 8">
            <a:extLst>
              <a:ext uri="{FF2B5EF4-FFF2-40B4-BE49-F238E27FC236}">
                <a16:creationId xmlns:a16="http://schemas.microsoft.com/office/drawing/2014/main" id="{31AB4F93-B342-446F-B85A-5735F596EAA1}"/>
              </a:ext>
            </a:extLst>
          </p:cNvPr>
          <p:cNvCxnSpPr>
            <a:cxnSpLocks noChangeShapeType="1"/>
          </p:cNvCxnSpPr>
          <p:nvPr/>
        </p:nvCxnSpPr>
        <p:spPr bwMode="auto">
          <a:xfrm>
            <a:off x="1678781" y="2140744"/>
            <a:ext cx="5625704" cy="0"/>
          </a:xfrm>
          <a:prstGeom prst="line">
            <a:avLst/>
          </a:prstGeom>
          <a:noFill/>
          <a:ln w="38100" algn="ctr">
            <a:solidFill>
              <a:schemeClr val="tx1"/>
            </a:solidFill>
            <a:prstDash val="dash"/>
            <a:miter lim="800000"/>
            <a:headEnd/>
            <a:tailEnd/>
          </a:ln>
          <a:extLst>
            <a:ext uri="{909E8E84-426E-40DD-AFC4-6F175D3DCCD1}">
              <a14:hiddenFill xmlns:a14="http://schemas.microsoft.com/office/drawing/2010/main">
                <a:noFill/>
              </a14:hiddenFill>
            </a:ext>
          </a:extLst>
        </p:spPr>
      </p:cxnSp>
      <p:sp>
        <p:nvSpPr>
          <p:cNvPr id="15" name="任意多边形 14">
            <a:extLst>
              <a:ext uri="{FF2B5EF4-FFF2-40B4-BE49-F238E27FC236}">
                <a16:creationId xmlns:a16="http://schemas.microsoft.com/office/drawing/2014/main" id="{504645F0-5827-46DC-B8D4-F40475748034}"/>
              </a:ext>
            </a:extLst>
          </p:cNvPr>
          <p:cNvSpPr>
            <a:spLocks/>
          </p:cNvSpPr>
          <p:nvPr/>
        </p:nvSpPr>
        <p:spPr bwMode="auto">
          <a:xfrm>
            <a:off x="1763319" y="1918097"/>
            <a:ext cx="1350169" cy="1727597"/>
          </a:xfrm>
          <a:custGeom>
            <a:avLst/>
            <a:gdLst>
              <a:gd name="T0" fmla="*/ 19227 w 2981195"/>
              <a:gd name="T1" fmla="*/ 109697 h 3212926"/>
              <a:gd name="T2" fmla="*/ 8078 w 2981195"/>
              <a:gd name="T3" fmla="*/ 112844 h 3212926"/>
              <a:gd name="T4" fmla="*/ 2262 w 2981195"/>
              <a:gd name="T5" fmla="*/ 94861 h 3212926"/>
              <a:gd name="T6" fmla="*/ 243 w 2981195"/>
              <a:gd name="T7" fmla="*/ 47655 h 3212926"/>
              <a:gd name="T8" fmla="*/ 1858 w 2981195"/>
              <a:gd name="T9" fmla="*/ 13038 h 3212926"/>
              <a:gd name="T10" fmla="*/ 11391 w 2981195"/>
              <a:gd name="T11" fmla="*/ 0 h 3212926"/>
              <a:gd name="T12" fmla="*/ 0 60000 65536"/>
              <a:gd name="T13" fmla="*/ 0 60000 65536"/>
              <a:gd name="T14" fmla="*/ 0 60000 65536"/>
              <a:gd name="T15" fmla="*/ 0 60000 65536"/>
              <a:gd name="T16" fmla="*/ 0 60000 65536"/>
              <a:gd name="T17" fmla="*/ 0 60000 65536"/>
              <a:gd name="T18" fmla="*/ 0 w 2981195"/>
              <a:gd name="T19" fmla="*/ 0 h 3212926"/>
              <a:gd name="T20" fmla="*/ 2981195 w 2981195"/>
              <a:gd name="T21" fmla="*/ 3212926 h 3212926"/>
            </a:gdLst>
            <a:ahLst/>
            <a:cxnLst>
              <a:cxn ang="T12">
                <a:pos x="T0" y="T1"/>
              </a:cxn>
              <a:cxn ang="T13">
                <a:pos x="T2" y="T3"/>
              </a:cxn>
              <a:cxn ang="T14">
                <a:pos x="T4" y="T5"/>
              </a:cxn>
              <a:cxn ang="T15">
                <a:pos x="T6" y="T7"/>
              </a:cxn>
              <a:cxn ang="T16">
                <a:pos x="T8" y="T9"/>
              </a:cxn>
              <a:cxn ang="T17">
                <a:pos x="T10" y="T11"/>
              </a:cxn>
            </a:cxnLst>
            <a:rect l="T18" t="T19" r="T20" b="T21"/>
            <a:pathLst>
              <a:path w="2981195" h="3212926">
                <a:moveTo>
                  <a:pt x="2981195" y="3056351"/>
                </a:moveTo>
                <a:cubicBezTo>
                  <a:pt x="2336104" y="3134638"/>
                  <a:pt x="1691014" y="3212926"/>
                  <a:pt x="1252603" y="3144033"/>
                </a:cubicBezTo>
                <a:cubicBezTo>
                  <a:pt x="814192" y="3075140"/>
                  <a:pt x="553233" y="2945704"/>
                  <a:pt x="350729" y="2642992"/>
                </a:cubicBezTo>
                <a:cubicBezTo>
                  <a:pt x="148225" y="2340280"/>
                  <a:pt x="48017" y="1707715"/>
                  <a:pt x="37579" y="1327759"/>
                </a:cubicBezTo>
                <a:cubicBezTo>
                  <a:pt x="27141" y="947803"/>
                  <a:pt x="0" y="584548"/>
                  <a:pt x="288099" y="363255"/>
                </a:cubicBezTo>
                <a:cubicBezTo>
                  <a:pt x="576198" y="141962"/>
                  <a:pt x="1171184" y="70981"/>
                  <a:pt x="1766171" y="0"/>
                </a:cubicBezTo>
              </a:path>
            </a:pathLst>
          </a:custGeom>
          <a:noFill/>
          <a:ln w="38100" algn="ctr">
            <a:solidFill>
              <a:srgbClr val="FF0000"/>
            </a:solidFill>
            <a:miter lim="800000"/>
            <a:headEnd/>
            <a:tailEnd type="arrow" w="med" len="me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800"/>
          </a:p>
        </p:txBody>
      </p:sp>
      <p:sp>
        <p:nvSpPr>
          <p:cNvPr id="42012" name="Line 28">
            <a:extLst>
              <a:ext uri="{FF2B5EF4-FFF2-40B4-BE49-F238E27FC236}">
                <a16:creationId xmlns:a16="http://schemas.microsoft.com/office/drawing/2014/main" id="{FE6E4D18-A971-4557-A8E0-1402BE93D611}"/>
              </a:ext>
            </a:extLst>
          </p:cNvPr>
          <p:cNvSpPr>
            <a:spLocks noChangeShapeType="1"/>
          </p:cNvSpPr>
          <p:nvPr/>
        </p:nvSpPr>
        <p:spPr bwMode="auto">
          <a:xfrm flipH="1">
            <a:off x="3221831" y="1918097"/>
            <a:ext cx="53579" cy="432197"/>
          </a:xfrm>
          <a:prstGeom prst="line">
            <a:avLst/>
          </a:prstGeom>
          <a:noFill/>
          <a:ln w="34925">
            <a:solidFill>
              <a:srgbClr val="FF0000"/>
            </a:solidFill>
            <a:miter lim="800000"/>
            <a:headEnd/>
            <a:tailEnd type="arrow" w="med" len="med"/>
          </a:ln>
          <a:extLst>
            <a:ext uri="{909E8E84-426E-40DD-AFC4-6F175D3DCCD1}">
              <a14:hiddenFill xmlns:a14="http://schemas.microsoft.com/office/drawing/2010/main">
                <a:noFill/>
              </a14:hiddenFill>
            </a:ext>
          </a:extLst>
        </p:spPr>
        <p:txBody>
          <a:bodyPr wrap="none"/>
          <a:lstStyle/>
          <a:p>
            <a:endParaRPr lang="zh-CN" altLang="en-US" sz="1800"/>
          </a:p>
        </p:txBody>
      </p:sp>
      <p:sp>
        <p:nvSpPr>
          <p:cNvPr id="42013" name="Line 29">
            <a:extLst>
              <a:ext uri="{FF2B5EF4-FFF2-40B4-BE49-F238E27FC236}">
                <a16:creationId xmlns:a16="http://schemas.microsoft.com/office/drawing/2014/main" id="{5865C9F7-E29A-4FFB-A559-8ABA32D31ABB}"/>
              </a:ext>
            </a:extLst>
          </p:cNvPr>
          <p:cNvSpPr>
            <a:spLocks noChangeShapeType="1"/>
          </p:cNvSpPr>
          <p:nvPr/>
        </p:nvSpPr>
        <p:spPr bwMode="auto">
          <a:xfrm>
            <a:off x="3545684" y="1918100"/>
            <a:ext cx="378619" cy="377428"/>
          </a:xfrm>
          <a:prstGeom prst="line">
            <a:avLst/>
          </a:prstGeom>
          <a:noFill/>
          <a:ln w="34925">
            <a:solidFill>
              <a:srgbClr val="FF0000"/>
            </a:solidFill>
            <a:miter lim="800000"/>
            <a:headEnd/>
            <a:tailEnd type="arrow" w="med" len="med"/>
          </a:ln>
          <a:extLst>
            <a:ext uri="{909E8E84-426E-40DD-AFC4-6F175D3DCCD1}">
              <a14:hiddenFill xmlns:a14="http://schemas.microsoft.com/office/drawing/2010/main">
                <a:noFill/>
              </a14:hiddenFill>
            </a:ext>
          </a:extLst>
        </p:spPr>
        <p:txBody>
          <a:bodyPr wrap="none"/>
          <a:lstStyle/>
          <a:p>
            <a:endParaRPr lang="zh-CN" altLang="en-US" sz="1800"/>
          </a:p>
        </p:txBody>
      </p:sp>
      <p:sp>
        <p:nvSpPr>
          <p:cNvPr id="2" name="Rectangle 3">
            <a:extLst>
              <a:ext uri="{FF2B5EF4-FFF2-40B4-BE49-F238E27FC236}">
                <a16:creationId xmlns:a16="http://schemas.microsoft.com/office/drawing/2014/main" id="{F130D1B7-5CBA-4F5F-8059-F725B2D86021}"/>
              </a:ext>
            </a:extLst>
          </p:cNvPr>
          <p:cNvSpPr txBox="1">
            <a:spLocks noChangeArrowheads="1"/>
          </p:cNvSpPr>
          <p:nvPr/>
        </p:nvSpPr>
        <p:spPr bwMode="auto">
          <a:xfrm>
            <a:off x="1547813" y="3981450"/>
            <a:ext cx="6048375"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zh-CN" sz="1500">
                <a:ea typeface="黑体" panose="02010609060101010101" pitchFamily="49" charset="-122"/>
              </a:rPr>
              <a:t>在定义函数中指定的形参，在未出现函数调用时，它们并不占内存中的存储单元。在发生函数调用时，函数</a:t>
            </a:r>
            <a:r>
              <a:rPr lang="en-US" altLang="zh-CN" sz="1500">
                <a:ea typeface="黑体" panose="02010609060101010101" pitchFamily="49" charset="-122"/>
              </a:rPr>
              <a:t>max</a:t>
            </a:r>
            <a:r>
              <a:rPr lang="zh-CN" altLang="zh-CN" sz="1500">
                <a:ea typeface="黑体" panose="02010609060101010101" pitchFamily="49" charset="-122"/>
              </a:rPr>
              <a:t>的形参被临时分配内存单元。</a:t>
            </a:r>
          </a:p>
        </p:txBody>
      </p:sp>
      <p:cxnSp>
        <p:nvCxnSpPr>
          <p:cNvPr id="19" name="直接连接符 18">
            <a:extLst>
              <a:ext uri="{FF2B5EF4-FFF2-40B4-BE49-F238E27FC236}">
                <a16:creationId xmlns:a16="http://schemas.microsoft.com/office/drawing/2014/main" id="{ACDBD4BB-7C81-4C75-B634-EF16838AF043}"/>
              </a:ext>
            </a:extLst>
          </p:cNvPr>
          <p:cNvCxnSpPr>
            <a:cxnSpLocks noChangeShapeType="1"/>
          </p:cNvCxnSpPr>
          <p:nvPr/>
        </p:nvCxnSpPr>
        <p:spPr bwMode="auto">
          <a:xfrm>
            <a:off x="1633537" y="4563666"/>
            <a:ext cx="5854304"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sp>
        <p:nvSpPr>
          <p:cNvPr id="8" name="流程图: 过程 7">
            <a:extLst>
              <a:ext uri="{FF2B5EF4-FFF2-40B4-BE49-F238E27FC236}">
                <a16:creationId xmlns:a16="http://schemas.microsoft.com/office/drawing/2014/main" id="{54FEA965-4F05-4812-AFFA-138F8532BA4F}"/>
              </a:ext>
            </a:extLst>
          </p:cNvPr>
          <p:cNvSpPr>
            <a:spLocks noChangeArrowheads="1"/>
          </p:cNvSpPr>
          <p:nvPr/>
        </p:nvSpPr>
        <p:spPr bwMode="auto">
          <a:xfrm>
            <a:off x="5706669" y="2674144"/>
            <a:ext cx="482203" cy="428625"/>
          </a:xfrm>
          <a:prstGeom prst="flowChartProcess">
            <a:avLst/>
          </a:prstGeom>
          <a:solidFill>
            <a:schemeClr val="accent1"/>
          </a:solidFill>
          <a:ln w="9525" algn="ctr">
            <a:solidFill>
              <a:schemeClr val="tx1"/>
            </a:solidFill>
            <a:miter lim="800000"/>
            <a:headEnd/>
            <a:tailEnd/>
          </a:ln>
        </p:spPr>
        <p:txBody>
          <a:bodyPr wrap="none"/>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b="1"/>
              <a:t>2</a:t>
            </a:r>
            <a:endParaRPr lang="zh-CN" altLang="en-US" sz="1800" b="1"/>
          </a:p>
        </p:txBody>
      </p:sp>
      <p:sp>
        <p:nvSpPr>
          <p:cNvPr id="9" name="TextBox 8">
            <a:extLst>
              <a:ext uri="{FF2B5EF4-FFF2-40B4-BE49-F238E27FC236}">
                <a16:creationId xmlns:a16="http://schemas.microsoft.com/office/drawing/2014/main" id="{C29596DB-45E9-42C4-B841-04E03B40A689}"/>
              </a:ext>
            </a:extLst>
          </p:cNvPr>
          <p:cNvSpPr txBox="1">
            <a:spLocks noChangeArrowheads="1"/>
          </p:cNvSpPr>
          <p:nvPr/>
        </p:nvSpPr>
        <p:spPr bwMode="auto">
          <a:xfrm>
            <a:off x="5385197" y="2664619"/>
            <a:ext cx="3750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a:t>a</a:t>
            </a:r>
            <a:endParaRPr lang="zh-CN" altLang="en-US" sz="1800" b="1"/>
          </a:p>
        </p:txBody>
      </p:sp>
      <p:sp>
        <p:nvSpPr>
          <p:cNvPr id="10" name="流程图: 过程 9">
            <a:extLst>
              <a:ext uri="{FF2B5EF4-FFF2-40B4-BE49-F238E27FC236}">
                <a16:creationId xmlns:a16="http://schemas.microsoft.com/office/drawing/2014/main" id="{5F491EED-059E-418E-8567-1C3EDAF07C54}"/>
              </a:ext>
            </a:extLst>
          </p:cNvPr>
          <p:cNvSpPr>
            <a:spLocks noChangeArrowheads="1"/>
          </p:cNvSpPr>
          <p:nvPr/>
        </p:nvSpPr>
        <p:spPr bwMode="auto">
          <a:xfrm>
            <a:off x="6563919" y="2674144"/>
            <a:ext cx="482203" cy="428625"/>
          </a:xfrm>
          <a:prstGeom prst="flowChartProcess">
            <a:avLst/>
          </a:prstGeom>
          <a:solidFill>
            <a:schemeClr val="accent1"/>
          </a:solidFill>
          <a:ln w="9525" algn="ctr">
            <a:solidFill>
              <a:schemeClr val="tx1"/>
            </a:solidFill>
            <a:miter lim="800000"/>
            <a:headEnd/>
            <a:tailEnd/>
          </a:ln>
        </p:spPr>
        <p:txBody>
          <a:bodyPr wrap="none"/>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b="1"/>
              <a:t>3</a:t>
            </a:r>
            <a:endParaRPr lang="zh-CN" altLang="en-US" sz="1800" b="1"/>
          </a:p>
        </p:txBody>
      </p:sp>
      <p:sp>
        <p:nvSpPr>
          <p:cNvPr id="11" name="TextBox 10">
            <a:extLst>
              <a:ext uri="{FF2B5EF4-FFF2-40B4-BE49-F238E27FC236}">
                <a16:creationId xmlns:a16="http://schemas.microsoft.com/office/drawing/2014/main" id="{4953EC87-5813-4C71-988A-207AC41609FF}"/>
              </a:ext>
            </a:extLst>
          </p:cNvPr>
          <p:cNvSpPr txBox="1">
            <a:spLocks noChangeArrowheads="1"/>
          </p:cNvSpPr>
          <p:nvPr/>
        </p:nvSpPr>
        <p:spPr bwMode="auto">
          <a:xfrm>
            <a:off x="7099697" y="2674144"/>
            <a:ext cx="3750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a:t>b</a:t>
            </a:r>
            <a:endParaRPr lang="zh-CN" altLang="en-US" sz="1800" b="1"/>
          </a:p>
        </p:txBody>
      </p:sp>
      <p:sp>
        <p:nvSpPr>
          <p:cNvPr id="12" name="流程图: 过程 11">
            <a:extLst>
              <a:ext uri="{FF2B5EF4-FFF2-40B4-BE49-F238E27FC236}">
                <a16:creationId xmlns:a16="http://schemas.microsoft.com/office/drawing/2014/main" id="{392C6489-1E79-4933-8C43-0FC24A4E7A29}"/>
              </a:ext>
            </a:extLst>
          </p:cNvPr>
          <p:cNvSpPr>
            <a:spLocks noChangeArrowheads="1"/>
          </p:cNvSpPr>
          <p:nvPr/>
        </p:nvSpPr>
        <p:spPr bwMode="auto">
          <a:xfrm>
            <a:off x="5706669" y="3477816"/>
            <a:ext cx="482203" cy="428625"/>
          </a:xfrm>
          <a:prstGeom prst="flowChartProcess">
            <a:avLst/>
          </a:prstGeom>
          <a:solidFill>
            <a:schemeClr val="accent1"/>
          </a:solidFill>
          <a:ln w="9525" algn="ctr">
            <a:solidFill>
              <a:schemeClr val="tx1"/>
            </a:solidFill>
            <a:miter lim="800000"/>
            <a:headEnd/>
            <a:tailEnd/>
          </a:ln>
        </p:spPr>
        <p:txBody>
          <a:bodyPr wrap="none"/>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sz="1800" b="1"/>
          </a:p>
        </p:txBody>
      </p:sp>
      <p:sp>
        <p:nvSpPr>
          <p:cNvPr id="13" name="TextBox 12">
            <a:extLst>
              <a:ext uri="{FF2B5EF4-FFF2-40B4-BE49-F238E27FC236}">
                <a16:creationId xmlns:a16="http://schemas.microsoft.com/office/drawing/2014/main" id="{4B5DBBB6-7439-48F4-8A4C-115321223E75}"/>
              </a:ext>
            </a:extLst>
          </p:cNvPr>
          <p:cNvSpPr txBox="1">
            <a:spLocks noChangeArrowheads="1"/>
          </p:cNvSpPr>
          <p:nvPr/>
        </p:nvSpPr>
        <p:spPr bwMode="auto">
          <a:xfrm>
            <a:off x="5385197" y="3468291"/>
            <a:ext cx="3750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a:t>x</a:t>
            </a:r>
            <a:endParaRPr lang="zh-CN" altLang="en-US" sz="1800" b="1"/>
          </a:p>
        </p:txBody>
      </p:sp>
      <p:sp>
        <p:nvSpPr>
          <p:cNvPr id="14" name="流程图: 过程 13">
            <a:extLst>
              <a:ext uri="{FF2B5EF4-FFF2-40B4-BE49-F238E27FC236}">
                <a16:creationId xmlns:a16="http://schemas.microsoft.com/office/drawing/2014/main" id="{256515B1-B4CD-4752-BAAD-914CE46343C9}"/>
              </a:ext>
            </a:extLst>
          </p:cNvPr>
          <p:cNvSpPr>
            <a:spLocks noChangeArrowheads="1"/>
          </p:cNvSpPr>
          <p:nvPr/>
        </p:nvSpPr>
        <p:spPr bwMode="auto">
          <a:xfrm>
            <a:off x="6563919" y="3477816"/>
            <a:ext cx="482203" cy="428625"/>
          </a:xfrm>
          <a:prstGeom prst="flowChartProcess">
            <a:avLst/>
          </a:prstGeom>
          <a:solidFill>
            <a:schemeClr val="accent1"/>
          </a:solidFill>
          <a:ln w="9525" algn="ctr">
            <a:solidFill>
              <a:schemeClr val="tx1"/>
            </a:solidFill>
            <a:miter lim="800000"/>
            <a:headEnd/>
            <a:tailEnd/>
          </a:ln>
        </p:spPr>
        <p:txBody>
          <a:bodyPr wrap="none"/>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sz="1800" b="1"/>
          </a:p>
        </p:txBody>
      </p:sp>
      <p:sp>
        <p:nvSpPr>
          <p:cNvPr id="3" name="TextBox 14">
            <a:extLst>
              <a:ext uri="{FF2B5EF4-FFF2-40B4-BE49-F238E27FC236}">
                <a16:creationId xmlns:a16="http://schemas.microsoft.com/office/drawing/2014/main" id="{79040ABF-881E-472D-BDBB-B0F51CD9C10A}"/>
              </a:ext>
            </a:extLst>
          </p:cNvPr>
          <p:cNvSpPr txBox="1">
            <a:spLocks noChangeArrowheads="1"/>
          </p:cNvSpPr>
          <p:nvPr/>
        </p:nvSpPr>
        <p:spPr bwMode="auto">
          <a:xfrm>
            <a:off x="7099697" y="3477816"/>
            <a:ext cx="3750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a:t>y</a:t>
            </a:r>
            <a:endParaRPr lang="zh-CN" altLang="en-US" sz="1800" b="1"/>
          </a:p>
        </p:txBody>
      </p:sp>
      <p:sp>
        <p:nvSpPr>
          <p:cNvPr id="16" name="流程图: 过程 15">
            <a:extLst>
              <a:ext uri="{FF2B5EF4-FFF2-40B4-BE49-F238E27FC236}">
                <a16:creationId xmlns:a16="http://schemas.microsoft.com/office/drawing/2014/main" id="{7BE2BCFA-D3FC-4DC9-B9CD-1AD03D5634B2}"/>
              </a:ext>
            </a:extLst>
          </p:cNvPr>
          <p:cNvSpPr>
            <a:spLocks noChangeArrowheads="1"/>
          </p:cNvSpPr>
          <p:nvPr/>
        </p:nvSpPr>
        <p:spPr bwMode="auto">
          <a:xfrm>
            <a:off x="5760247" y="3477816"/>
            <a:ext cx="375047" cy="375047"/>
          </a:xfrm>
          <a:prstGeom prst="flowChartProcess">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b="1">
                <a:solidFill>
                  <a:srgbClr val="FF0000"/>
                </a:solidFill>
              </a:rPr>
              <a:t>2</a:t>
            </a:r>
            <a:endParaRPr lang="zh-CN" altLang="en-US" sz="1800" b="1">
              <a:solidFill>
                <a:srgbClr val="FF0000"/>
              </a:solidFill>
            </a:endParaRPr>
          </a:p>
        </p:txBody>
      </p:sp>
      <p:sp>
        <p:nvSpPr>
          <p:cNvPr id="17" name="流程图: 过程 16">
            <a:extLst>
              <a:ext uri="{FF2B5EF4-FFF2-40B4-BE49-F238E27FC236}">
                <a16:creationId xmlns:a16="http://schemas.microsoft.com/office/drawing/2014/main" id="{AF4C046F-9542-4524-AFB3-78FDB2C56B41}"/>
              </a:ext>
            </a:extLst>
          </p:cNvPr>
          <p:cNvSpPr>
            <a:spLocks noChangeArrowheads="1"/>
          </p:cNvSpPr>
          <p:nvPr/>
        </p:nvSpPr>
        <p:spPr bwMode="auto">
          <a:xfrm>
            <a:off x="6617497" y="3477816"/>
            <a:ext cx="375047" cy="375047"/>
          </a:xfrm>
          <a:prstGeom prst="flowChartProcess">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b="1">
                <a:solidFill>
                  <a:srgbClr val="FF0000"/>
                </a:solidFill>
              </a:rPr>
              <a:t>3</a:t>
            </a:r>
            <a:endParaRPr lang="zh-CN" altLang="en-US" sz="1800" b="1">
              <a:solidFill>
                <a:srgbClr val="FF0000"/>
              </a:solidFill>
            </a:endParaRPr>
          </a:p>
        </p:txBody>
      </p:sp>
      <p:cxnSp>
        <p:nvCxnSpPr>
          <p:cNvPr id="22" name="直接连接符 21">
            <a:extLst>
              <a:ext uri="{FF2B5EF4-FFF2-40B4-BE49-F238E27FC236}">
                <a16:creationId xmlns:a16="http://schemas.microsoft.com/office/drawing/2014/main" id="{877244F3-C4A0-461D-94CD-7DDD15D74D04}"/>
              </a:ext>
            </a:extLst>
          </p:cNvPr>
          <p:cNvCxnSpPr>
            <a:cxnSpLocks noChangeShapeType="1"/>
          </p:cNvCxnSpPr>
          <p:nvPr/>
        </p:nvCxnSpPr>
        <p:spPr bwMode="auto">
          <a:xfrm>
            <a:off x="4313635" y="3263504"/>
            <a:ext cx="3161109" cy="0"/>
          </a:xfrm>
          <a:prstGeom prst="line">
            <a:avLst/>
          </a:prstGeom>
          <a:noFill/>
          <a:ln w="38100" algn="ctr">
            <a:solidFill>
              <a:srgbClr val="0000CC"/>
            </a:solidFill>
            <a:miter lim="800000"/>
            <a:headEnd/>
            <a:tailEnd/>
          </a:ln>
          <a:extLst>
            <a:ext uri="{909E8E84-426E-40DD-AFC4-6F175D3DCCD1}">
              <a14:hiddenFill xmlns:a14="http://schemas.microsoft.com/office/drawing/2010/main">
                <a:noFill/>
              </a14:hiddenFill>
            </a:ext>
          </a:extLst>
        </p:spPr>
      </p:cxnSp>
      <p:sp>
        <p:nvSpPr>
          <p:cNvPr id="23" name="TextBox 22">
            <a:extLst>
              <a:ext uri="{FF2B5EF4-FFF2-40B4-BE49-F238E27FC236}">
                <a16:creationId xmlns:a16="http://schemas.microsoft.com/office/drawing/2014/main" id="{4EAA2914-FC7F-4CFB-8E07-E30298D053B1}"/>
              </a:ext>
            </a:extLst>
          </p:cNvPr>
          <p:cNvSpPr txBox="1">
            <a:spLocks noChangeArrowheads="1"/>
          </p:cNvSpPr>
          <p:nvPr/>
        </p:nvSpPr>
        <p:spPr bwMode="auto">
          <a:xfrm>
            <a:off x="4313635" y="2674144"/>
            <a:ext cx="8572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a:t>实参</a:t>
            </a:r>
          </a:p>
        </p:txBody>
      </p:sp>
      <p:sp>
        <p:nvSpPr>
          <p:cNvPr id="24" name="TextBox 23">
            <a:extLst>
              <a:ext uri="{FF2B5EF4-FFF2-40B4-BE49-F238E27FC236}">
                <a16:creationId xmlns:a16="http://schemas.microsoft.com/office/drawing/2014/main" id="{3632A65B-FBD4-422C-9EA0-F34C626B0E1E}"/>
              </a:ext>
            </a:extLst>
          </p:cNvPr>
          <p:cNvSpPr txBox="1">
            <a:spLocks noChangeArrowheads="1"/>
          </p:cNvSpPr>
          <p:nvPr/>
        </p:nvSpPr>
        <p:spPr bwMode="auto">
          <a:xfrm>
            <a:off x="4260056" y="3424238"/>
            <a:ext cx="8572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a:t>形参</a:t>
            </a:r>
          </a:p>
        </p:txBody>
      </p:sp>
      <p:cxnSp>
        <p:nvCxnSpPr>
          <p:cNvPr id="26" name="直接箭头连接符 55">
            <a:extLst>
              <a:ext uri="{FF2B5EF4-FFF2-40B4-BE49-F238E27FC236}">
                <a16:creationId xmlns:a16="http://schemas.microsoft.com/office/drawing/2014/main" id="{8DC1CBA5-F0EE-4F47-83B2-EB5519955A64}"/>
              </a:ext>
            </a:extLst>
          </p:cNvPr>
          <p:cNvCxnSpPr>
            <a:cxnSpLocks noChangeShapeType="1"/>
            <a:stCxn id="8" idx="2"/>
            <a:endCxn id="12" idx="0"/>
          </p:cNvCxnSpPr>
          <p:nvPr/>
        </p:nvCxnSpPr>
        <p:spPr bwMode="auto">
          <a:xfrm rot="5400000">
            <a:off x="5760244" y="3290890"/>
            <a:ext cx="375047" cy="1190"/>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29" name="直接箭头连接符 55">
            <a:extLst>
              <a:ext uri="{FF2B5EF4-FFF2-40B4-BE49-F238E27FC236}">
                <a16:creationId xmlns:a16="http://schemas.microsoft.com/office/drawing/2014/main" id="{5F53A1AB-61F8-4DFD-B298-E281611B3D33}"/>
              </a:ext>
            </a:extLst>
          </p:cNvPr>
          <p:cNvCxnSpPr>
            <a:cxnSpLocks noChangeShapeType="1"/>
          </p:cNvCxnSpPr>
          <p:nvPr/>
        </p:nvCxnSpPr>
        <p:spPr bwMode="auto">
          <a:xfrm rot="5400000">
            <a:off x="6644881" y="3289697"/>
            <a:ext cx="375047" cy="1191"/>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sp>
        <p:nvSpPr>
          <p:cNvPr id="42052" name="Rectangle 68">
            <a:extLst>
              <a:ext uri="{FF2B5EF4-FFF2-40B4-BE49-F238E27FC236}">
                <a16:creationId xmlns:a16="http://schemas.microsoft.com/office/drawing/2014/main" id="{4F72F68D-A451-47F8-863D-F8796C081FA0}"/>
              </a:ext>
            </a:extLst>
          </p:cNvPr>
          <p:cNvSpPr>
            <a:spLocks noChangeArrowheads="1"/>
          </p:cNvSpPr>
          <p:nvPr/>
        </p:nvSpPr>
        <p:spPr bwMode="auto">
          <a:xfrm>
            <a:off x="1601394" y="4672015"/>
            <a:ext cx="6103144"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500">
                <a:ea typeface="黑体" panose="02010609060101010101" pitchFamily="49" charset="-122"/>
              </a:rPr>
              <a:t>调用结束，形参单元被释放</a:t>
            </a:r>
            <a:r>
              <a:rPr lang="zh-CN" altLang="en-US" sz="1500">
                <a:ea typeface="黑体" panose="02010609060101010101" pitchFamily="49" charset="-122"/>
              </a:rPr>
              <a:t>；</a:t>
            </a:r>
            <a:r>
              <a:rPr lang="zh-CN" altLang="zh-CN" sz="1500">
                <a:ea typeface="黑体" panose="02010609060101010101" pitchFamily="49" charset="-122"/>
              </a:rPr>
              <a:t>实参单元仍保留并维持原值，没有改变</a:t>
            </a:r>
            <a:endParaRPr lang="en-US" altLang="zh-CN" sz="1500">
              <a:ea typeface="黑体" panose="02010609060101010101" pitchFamily="49" charset="-122"/>
            </a:endParaRPr>
          </a:p>
          <a:p>
            <a:pPr eaLnBrk="1" hangingPunct="1"/>
            <a:r>
              <a:rPr lang="zh-CN" altLang="zh-CN" sz="1500">
                <a:ea typeface="黑体" panose="02010609060101010101" pitchFamily="49" charset="-122"/>
              </a:rPr>
              <a:t>如果在执行一个被调用函数时，形参的值发生改变，不会改变主调函数的实参的值</a:t>
            </a:r>
          </a:p>
        </p:txBody>
      </p:sp>
      <p:cxnSp>
        <p:nvCxnSpPr>
          <p:cNvPr id="20" name="直接连接符 19">
            <a:extLst>
              <a:ext uri="{FF2B5EF4-FFF2-40B4-BE49-F238E27FC236}">
                <a16:creationId xmlns:a16="http://schemas.microsoft.com/office/drawing/2014/main" id="{D63910B1-8CAB-4DEA-98F3-5743376E6FFF}"/>
              </a:ext>
            </a:extLst>
          </p:cNvPr>
          <p:cNvCxnSpPr>
            <a:cxnSpLocks noChangeShapeType="1"/>
          </p:cNvCxnSpPr>
          <p:nvPr/>
        </p:nvCxnSpPr>
        <p:spPr bwMode="auto">
          <a:xfrm>
            <a:off x="6407944" y="4293394"/>
            <a:ext cx="1134666"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sp>
        <p:nvSpPr>
          <p:cNvPr id="28" name="Rectangle 3">
            <a:extLst>
              <a:ext uri="{FF2B5EF4-FFF2-40B4-BE49-F238E27FC236}">
                <a16:creationId xmlns:a16="http://schemas.microsoft.com/office/drawing/2014/main" id="{0C20D648-9AF4-4760-A08A-78D9A814878B}"/>
              </a:ext>
            </a:extLst>
          </p:cNvPr>
          <p:cNvSpPr txBox="1">
            <a:spLocks noChangeArrowheads="1"/>
          </p:cNvSpPr>
          <p:nvPr/>
        </p:nvSpPr>
        <p:spPr bwMode="auto">
          <a:xfrm>
            <a:off x="1518047" y="1071563"/>
            <a:ext cx="6115050" cy="514350"/>
          </a:xfrm>
          <a:prstGeom prst="rect">
            <a:avLst/>
          </a:prstGeom>
          <a:noFill/>
          <a:ln>
            <a:miter lim="800000"/>
            <a:headEnd/>
            <a:tailEnd/>
          </a:ln>
        </p:spPr>
        <p:txBody>
          <a:bodyPr/>
          <a:lstStyle/>
          <a:p>
            <a:pPr>
              <a:lnSpc>
                <a:spcPct val="150000"/>
              </a:lnSpc>
              <a:defRPr/>
            </a:pPr>
            <a:r>
              <a:rPr lang="en-US" altLang="zh-CN" b="1" dirty="0">
                <a:solidFill>
                  <a:srgbClr val="800000"/>
                </a:solidFill>
                <a:effectLst>
                  <a:outerShdw blurRad="38100" dist="38100" dir="2700000" algn="tl">
                    <a:srgbClr val="000000"/>
                  </a:outerShdw>
                </a:effectLst>
                <a:latin typeface="Arial" charset="0"/>
                <a:ea typeface="黑体" pitchFamily="2" charset="-122"/>
                <a:cs typeface="+mj-cs"/>
              </a:rPr>
              <a:t>*6.11.2 </a:t>
            </a:r>
            <a:r>
              <a:rPr lang="zh-CN" altLang="en-US" b="1" dirty="0">
                <a:solidFill>
                  <a:srgbClr val="800000"/>
                </a:solidFill>
                <a:effectLst>
                  <a:outerShdw blurRad="38100" dist="38100" dir="2700000" algn="tl">
                    <a:srgbClr val="000000"/>
                  </a:outerShdw>
                </a:effectLst>
                <a:latin typeface="Arial" charset="0"/>
                <a:ea typeface="黑体" pitchFamily="2" charset="-122"/>
                <a:cs typeface="+mj-cs"/>
              </a:rPr>
              <a:t>引用作为函数参数</a:t>
            </a:r>
          </a:p>
        </p:txBody>
      </p:sp>
    </p:spTree>
    <p:extLst>
      <p:ext uri="{BB962C8B-B14F-4D97-AF65-F5344CB8AC3E}">
        <p14:creationId xmlns:p14="http://schemas.microsoft.com/office/powerpoint/2010/main" val="2581395650"/>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42012"/>
                                        </p:tgtEl>
                                        <p:attrNameLst>
                                          <p:attrName>style.visibility</p:attrName>
                                        </p:attrNameLst>
                                      </p:cBhvr>
                                      <p:to>
                                        <p:strVal val="visible"/>
                                      </p:to>
                                    </p:set>
                                    <p:anim calcmode="lin" valueType="num">
                                      <p:cBhvr additive="base">
                                        <p:cTn id="12" dur="500" fill="hold"/>
                                        <p:tgtEl>
                                          <p:spTgt spid="42012"/>
                                        </p:tgtEl>
                                        <p:attrNameLst>
                                          <p:attrName>ppt_x</p:attrName>
                                        </p:attrNameLst>
                                      </p:cBhvr>
                                      <p:tavLst>
                                        <p:tav tm="0">
                                          <p:val>
                                            <p:strVal val="#ppt_x"/>
                                          </p:val>
                                        </p:tav>
                                        <p:tav tm="100000">
                                          <p:val>
                                            <p:strVal val="#ppt_x"/>
                                          </p:val>
                                        </p:tav>
                                      </p:tavLst>
                                    </p:anim>
                                    <p:anim calcmode="lin" valueType="num">
                                      <p:cBhvr additive="base">
                                        <p:cTn id="13" dur="500" fill="hold"/>
                                        <p:tgtEl>
                                          <p:spTgt spid="42012"/>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42013"/>
                                        </p:tgtEl>
                                        <p:attrNameLst>
                                          <p:attrName>style.visibility</p:attrName>
                                        </p:attrNameLst>
                                      </p:cBhvr>
                                      <p:to>
                                        <p:strVal val="visible"/>
                                      </p:to>
                                    </p:set>
                                    <p:anim calcmode="lin" valueType="num">
                                      <p:cBhvr additive="base">
                                        <p:cTn id="16" dur="500" fill="hold"/>
                                        <p:tgtEl>
                                          <p:spTgt spid="42013"/>
                                        </p:tgtEl>
                                        <p:attrNameLst>
                                          <p:attrName>ppt_x</p:attrName>
                                        </p:attrNameLst>
                                      </p:cBhvr>
                                      <p:tavLst>
                                        <p:tav tm="0">
                                          <p:val>
                                            <p:strVal val="#ppt_x"/>
                                          </p:val>
                                        </p:tav>
                                        <p:tav tm="100000">
                                          <p:val>
                                            <p:strVal val="#ppt_x"/>
                                          </p:val>
                                        </p:tav>
                                      </p:tavLst>
                                    </p:anim>
                                    <p:anim calcmode="lin" valueType="num">
                                      <p:cBhvr additive="base">
                                        <p:cTn id="17" dur="500" fill="hold"/>
                                        <p:tgtEl>
                                          <p:spTgt spid="42013"/>
                                        </p:tgtEl>
                                        <p:attrNameLst>
                                          <p:attrName>ppt_y</p:attrName>
                                        </p:attrNameLst>
                                      </p:cBhvr>
                                      <p:tavLst>
                                        <p:tav tm="0">
                                          <p:val>
                                            <p:strVal val="1+#ppt_h/2"/>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childTnLst>
                                </p:cTn>
                              </p:par>
                            </p:childTnLst>
                          </p:cTn>
                        </p:par>
                        <p:par>
                          <p:cTn id="22" fill="hold" nodeType="afterGroup">
                            <p:stCondLst>
                              <p:cond delay="0"/>
                            </p:stCondLst>
                            <p:childTnLst>
                              <p:par>
                                <p:cTn id="23" presetID="12" presetClass="entr" presetSubtype="8" fill="hold"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slide(fromLeft)">
                                      <p:cBhvr>
                                        <p:cTn id="25" dur="500"/>
                                        <p:tgtEl>
                                          <p:spTgt spid="19"/>
                                        </p:tgtEl>
                                      </p:cBhvr>
                                    </p:animEffect>
                                  </p:childTnLst>
                                </p:cTn>
                              </p:par>
                            </p:childTnLst>
                          </p:cTn>
                        </p:par>
                        <p:par>
                          <p:cTn id="26" fill="hold" nodeType="afterGroup">
                            <p:stCondLst>
                              <p:cond delay="500"/>
                            </p:stCondLst>
                            <p:childTnLst>
                              <p:par>
                                <p:cTn id="27" presetID="12" presetClass="entr" presetSubtype="8" fill="hold" nodeType="after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slide(fromLeft)">
                                      <p:cBhvr>
                                        <p:cTn id="29" dur="500"/>
                                        <p:tgtEl>
                                          <p:spTgt spid="20"/>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42052"/>
                                        </p:tgtEl>
                                        <p:attrNameLst>
                                          <p:attrName>style.visibility</p:attrName>
                                        </p:attrNameLst>
                                      </p:cBhvr>
                                      <p:to>
                                        <p:strVal val="visible"/>
                                      </p:to>
                                    </p:set>
                                    <p:anim calcmode="lin" valueType="num">
                                      <p:cBhvr additive="base">
                                        <p:cTn id="34" dur="500" fill="hold"/>
                                        <p:tgtEl>
                                          <p:spTgt spid="42052"/>
                                        </p:tgtEl>
                                        <p:attrNameLst>
                                          <p:attrName>ppt_x</p:attrName>
                                        </p:attrNameLst>
                                      </p:cBhvr>
                                      <p:tavLst>
                                        <p:tav tm="0">
                                          <p:val>
                                            <p:strVal val="#ppt_x"/>
                                          </p:val>
                                        </p:tav>
                                        <p:tav tm="100000">
                                          <p:val>
                                            <p:strVal val="#ppt_x"/>
                                          </p:val>
                                        </p:tav>
                                      </p:tavLst>
                                    </p:anim>
                                    <p:anim calcmode="lin" valueType="num">
                                      <p:cBhvr additive="base">
                                        <p:cTn id="35" dur="500" fill="hold"/>
                                        <p:tgtEl>
                                          <p:spTgt spid="42052"/>
                                        </p:tgtEl>
                                        <p:attrNameLst>
                                          <p:attrName>ppt_y</p:attrName>
                                        </p:attrNameLst>
                                      </p:cBhvr>
                                      <p:tavLst>
                                        <p:tav tm="0">
                                          <p:val>
                                            <p:strVal val="1+#ppt_h/2"/>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blinds(horizontal)">
                                      <p:cBhvr>
                                        <p:cTn id="40" dur="500"/>
                                        <p:tgtEl>
                                          <p:spTgt spid="8"/>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blinds(horizontal)">
                                      <p:cBhvr>
                                        <p:cTn id="43" dur="500"/>
                                        <p:tgtEl>
                                          <p:spTgt spid="9"/>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blinds(horizontal)">
                                      <p:cBhvr>
                                        <p:cTn id="46" dur="500"/>
                                        <p:tgtEl>
                                          <p:spTgt spid="10"/>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blinds(horizontal)">
                                      <p:cBhvr>
                                        <p:cTn id="49" dur="500"/>
                                        <p:tgtEl>
                                          <p:spTgt spid="23"/>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blinds(horizontal)">
                                      <p:cBhvr>
                                        <p:cTn id="52" dur="500"/>
                                        <p:tgtEl>
                                          <p:spTgt spid="1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blinds(horizontal)">
                                      <p:cBhvr>
                                        <p:cTn id="57" dur="500"/>
                                        <p:tgtEl>
                                          <p:spTgt spid="12"/>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blinds(horizontal)">
                                      <p:cBhvr>
                                        <p:cTn id="60" dur="500"/>
                                        <p:tgtEl>
                                          <p:spTgt spid="13"/>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blinds(horizontal)">
                                      <p:cBhvr>
                                        <p:cTn id="63" dur="500"/>
                                        <p:tgtEl>
                                          <p:spTgt spid="14"/>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3"/>
                                        </p:tgtEl>
                                        <p:attrNameLst>
                                          <p:attrName>style.visibility</p:attrName>
                                        </p:attrNameLst>
                                      </p:cBhvr>
                                      <p:to>
                                        <p:strVal val="visible"/>
                                      </p:to>
                                    </p:set>
                                    <p:animEffect transition="in" filter="blinds(horizontal)">
                                      <p:cBhvr>
                                        <p:cTn id="66" dur="500"/>
                                        <p:tgtEl>
                                          <p:spTgt spid="3"/>
                                        </p:tgtEl>
                                      </p:cBhvr>
                                    </p:animEffect>
                                  </p:childTnLst>
                                </p:cTn>
                              </p:par>
                              <p:par>
                                <p:cTn id="67" presetID="3" presetClass="entr" presetSubtype="10" fill="hold" nodeType="with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blinds(horizontal)">
                                      <p:cBhvr>
                                        <p:cTn id="69" dur="500"/>
                                        <p:tgtEl>
                                          <p:spTgt spid="22"/>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blinds(horizontal)">
                                      <p:cBhvr>
                                        <p:cTn id="72" dur="500"/>
                                        <p:tgtEl>
                                          <p:spTgt spid="24"/>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2" presetClass="entr" presetSubtype="1" fill="hold" nodeType="clickEffect">
                                  <p:stCondLst>
                                    <p:cond delay="0"/>
                                  </p:stCondLst>
                                  <p:childTnLst>
                                    <p:set>
                                      <p:cBhvr>
                                        <p:cTn id="76" dur="1" fill="hold">
                                          <p:stCondLst>
                                            <p:cond delay="0"/>
                                          </p:stCondLst>
                                        </p:cTn>
                                        <p:tgtEl>
                                          <p:spTgt spid="26"/>
                                        </p:tgtEl>
                                        <p:attrNameLst>
                                          <p:attrName>style.visibility</p:attrName>
                                        </p:attrNameLst>
                                      </p:cBhvr>
                                      <p:to>
                                        <p:strVal val="visible"/>
                                      </p:to>
                                    </p:set>
                                    <p:animEffect transition="in" filter="slide(fromTop)">
                                      <p:cBhvr>
                                        <p:cTn id="77" dur="500"/>
                                        <p:tgtEl>
                                          <p:spTgt spid="26"/>
                                        </p:tgtEl>
                                      </p:cBhvr>
                                    </p:animEffect>
                                  </p:childTnLst>
                                </p:cTn>
                              </p:par>
                            </p:childTnLst>
                          </p:cTn>
                        </p:par>
                        <p:par>
                          <p:cTn id="78" fill="hold" nodeType="afterGroup">
                            <p:stCondLst>
                              <p:cond delay="500"/>
                            </p:stCondLst>
                            <p:childTnLst>
                              <p:par>
                                <p:cTn id="79" presetID="3" presetClass="entr" presetSubtype="10" fill="hold" grpId="0" nodeType="afterEffect">
                                  <p:stCondLst>
                                    <p:cond delay="0"/>
                                  </p:stCondLst>
                                  <p:childTnLst>
                                    <p:set>
                                      <p:cBhvr>
                                        <p:cTn id="80" dur="1" fill="hold">
                                          <p:stCondLst>
                                            <p:cond delay="0"/>
                                          </p:stCondLst>
                                        </p:cTn>
                                        <p:tgtEl>
                                          <p:spTgt spid="16"/>
                                        </p:tgtEl>
                                        <p:attrNameLst>
                                          <p:attrName>style.visibility</p:attrName>
                                        </p:attrNameLst>
                                      </p:cBhvr>
                                      <p:to>
                                        <p:strVal val="visible"/>
                                      </p:to>
                                    </p:set>
                                    <p:animEffect transition="in" filter="blinds(horizontal)">
                                      <p:cBhvr>
                                        <p:cTn id="81" dur="500"/>
                                        <p:tgtEl>
                                          <p:spTgt spid="16"/>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12" presetClass="entr" presetSubtype="1" fill="hold" nodeType="clickEffect">
                                  <p:stCondLst>
                                    <p:cond delay="0"/>
                                  </p:stCondLst>
                                  <p:childTnLst>
                                    <p:set>
                                      <p:cBhvr>
                                        <p:cTn id="85" dur="1" fill="hold">
                                          <p:stCondLst>
                                            <p:cond delay="0"/>
                                          </p:stCondLst>
                                        </p:cTn>
                                        <p:tgtEl>
                                          <p:spTgt spid="29"/>
                                        </p:tgtEl>
                                        <p:attrNameLst>
                                          <p:attrName>style.visibility</p:attrName>
                                        </p:attrNameLst>
                                      </p:cBhvr>
                                      <p:to>
                                        <p:strVal val="visible"/>
                                      </p:to>
                                    </p:set>
                                    <p:animEffect transition="in" filter="slide(fromTop)">
                                      <p:cBhvr>
                                        <p:cTn id="86" dur="500"/>
                                        <p:tgtEl>
                                          <p:spTgt spid="29"/>
                                        </p:tgtEl>
                                      </p:cBhvr>
                                    </p:animEffect>
                                  </p:childTnLst>
                                </p:cTn>
                              </p:par>
                            </p:childTnLst>
                          </p:cTn>
                        </p:par>
                        <p:par>
                          <p:cTn id="87" fill="hold" nodeType="afterGroup">
                            <p:stCondLst>
                              <p:cond delay="500"/>
                            </p:stCondLst>
                            <p:childTnLst>
                              <p:par>
                                <p:cTn id="88" presetID="3" presetClass="entr" presetSubtype="10" fill="hold" grpId="0" nodeType="afterEffect">
                                  <p:stCondLst>
                                    <p:cond delay="0"/>
                                  </p:stCondLst>
                                  <p:childTnLst>
                                    <p:set>
                                      <p:cBhvr>
                                        <p:cTn id="89" dur="1" fill="hold">
                                          <p:stCondLst>
                                            <p:cond delay="0"/>
                                          </p:stCondLst>
                                        </p:cTn>
                                        <p:tgtEl>
                                          <p:spTgt spid="17"/>
                                        </p:tgtEl>
                                        <p:attrNameLst>
                                          <p:attrName>style.visibility</p:attrName>
                                        </p:attrNameLst>
                                      </p:cBhvr>
                                      <p:to>
                                        <p:strVal val="visible"/>
                                      </p:to>
                                    </p:set>
                                    <p:animEffect transition="in" filter="blinds(horizontal)">
                                      <p:cBhvr>
                                        <p:cTn id="90" dur="500"/>
                                        <p:tgtEl>
                                          <p:spTgt spid="17"/>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3" presetClass="exit" presetSubtype="10" fill="hold" grpId="1" nodeType="clickEffect">
                                  <p:stCondLst>
                                    <p:cond delay="0"/>
                                  </p:stCondLst>
                                  <p:childTnLst>
                                    <p:animEffect transition="out" filter="blinds(horizontal)">
                                      <p:cBhvr>
                                        <p:cTn id="94" dur="500"/>
                                        <p:tgtEl>
                                          <p:spTgt spid="24"/>
                                        </p:tgtEl>
                                      </p:cBhvr>
                                    </p:animEffect>
                                    <p:set>
                                      <p:cBhvr>
                                        <p:cTn id="95" dur="1" fill="hold">
                                          <p:stCondLst>
                                            <p:cond delay="499"/>
                                          </p:stCondLst>
                                        </p:cTn>
                                        <p:tgtEl>
                                          <p:spTgt spid="24"/>
                                        </p:tgtEl>
                                        <p:attrNameLst>
                                          <p:attrName>style.visibility</p:attrName>
                                        </p:attrNameLst>
                                      </p:cBhvr>
                                      <p:to>
                                        <p:strVal val="hidden"/>
                                      </p:to>
                                    </p:set>
                                  </p:childTnLst>
                                </p:cTn>
                              </p:par>
                              <p:par>
                                <p:cTn id="96" presetID="3" presetClass="exit" presetSubtype="10" fill="hold" grpId="1" nodeType="withEffect">
                                  <p:stCondLst>
                                    <p:cond delay="0"/>
                                  </p:stCondLst>
                                  <p:childTnLst>
                                    <p:animEffect transition="out" filter="blinds(horizontal)">
                                      <p:cBhvr>
                                        <p:cTn id="97" dur="500"/>
                                        <p:tgtEl>
                                          <p:spTgt spid="13"/>
                                        </p:tgtEl>
                                      </p:cBhvr>
                                    </p:animEffect>
                                    <p:set>
                                      <p:cBhvr>
                                        <p:cTn id="98" dur="1" fill="hold">
                                          <p:stCondLst>
                                            <p:cond delay="499"/>
                                          </p:stCondLst>
                                        </p:cTn>
                                        <p:tgtEl>
                                          <p:spTgt spid="13"/>
                                        </p:tgtEl>
                                        <p:attrNameLst>
                                          <p:attrName>style.visibility</p:attrName>
                                        </p:attrNameLst>
                                      </p:cBhvr>
                                      <p:to>
                                        <p:strVal val="hidden"/>
                                      </p:to>
                                    </p:set>
                                  </p:childTnLst>
                                </p:cTn>
                              </p:par>
                              <p:par>
                                <p:cTn id="99" presetID="3" presetClass="exit" presetSubtype="10" fill="hold" grpId="1" nodeType="withEffect">
                                  <p:stCondLst>
                                    <p:cond delay="0"/>
                                  </p:stCondLst>
                                  <p:childTnLst>
                                    <p:animEffect transition="out" filter="blinds(horizontal)">
                                      <p:cBhvr>
                                        <p:cTn id="100" dur="500"/>
                                        <p:tgtEl>
                                          <p:spTgt spid="12"/>
                                        </p:tgtEl>
                                      </p:cBhvr>
                                    </p:animEffect>
                                    <p:set>
                                      <p:cBhvr>
                                        <p:cTn id="101" dur="1" fill="hold">
                                          <p:stCondLst>
                                            <p:cond delay="499"/>
                                          </p:stCondLst>
                                        </p:cTn>
                                        <p:tgtEl>
                                          <p:spTgt spid="12"/>
                                        </p:tgtEl>
                                        <p:attrNameLst>
                                          <p:attrName>style.visibility</p:attrName>
                                        </p:attrNameLst>
                                      </p:cBhvr>
                                      <p:to>
                                        <p:strVal val="hidden"/>
                                      </p:to>
                                    </p:set>
                                  </p:childTnLst>
                                </p:cTn>
                              </p:par>
                              <p:par>
                                <p:cTn id="102" presetID="3" presetClass="exit" presetSubtype="10" fill="hold" grpId="1" nodeType="withEffect">
                                  <p:stCondLst>
                                    <p:cond delay="0"/>
                                  </p:stCondLst>
                                  <p:childTnLst>
                                    <p:animEffect transition="out" filter="blinds(horizontal)">
                                      <p:cBhvr>
                                        <p:cTn id="103" dur="500"/>
                                        <p:tgtEl>
                                          <p:spTgt spid="14"/>
                                        </p:tgtEl>
                                      </p:cBhvr>
                                    </p:animEffect>
                                    <p:set>
                                      <p:cBhvr>
                                        <p:cTn id="104" dur="1" fill="hold">
                                          <p:stCondLst>
                                            <p:cond delay="499"/>
                                          </p:stCondLst>
                                        </p:cTn>
                                        <p:tgtEl>
                                          <p:spTgt spid="14"/>
                                        </p:tgtEl>
                                        <p:attrNameLst>
                                          <p:attrName>style.visibility</p:attrName>
                                        </p:attrNameLst>
                                      </p:cBhvr>
                                      <p:to>
                                        <p:strVal val="hidden"/>
                                      </p:to>
                                    </p:set>
                                  </p:childTnLst>
                                </p:cTn>
                              </p:par>
                              <p:par>
                                <p:cTn id="105" presetID="3" presetClass="exit" presetSubtype="10" fill="hold" grpId="1" nodeType="withEffect">
                                  <p:stCondLst>
                                    <p:cond delay="0"/>
                                  </p:stCondLst>
                                  <p:childTnLst>
                                    <p:animEffect transition="out" filter="blinds(horizontal)">
                                      <p:cBhvr>
                                        <p:cTn id="106" dur="500"/>
                                        <p:tgtEl>
                                          <p:spTgt spid="3"/>
                                        </p:tgtEl>
                                      </p:cBhvr>
                                    </p:animEffect>
                                    <p:set>
                                      <p:cBhvr>
                                        <p:cTn id="107" dur="1" fill="hold">
                                          <p:stCondLst>
                                            <p:cond delay="499"/>
                                          </p:stCondLst>
                                        </p:cTn>
                                        <p:tgtEl>
                                          <p:spTgt spid="3"/>
                                        </p:tgtEl>
                                        <p:attrNameLst>
                                          <p:attrName>style.visibility</p:attrName>
                                        </p:attrNameLst>
                                      </p:cBhvr>
                                      <p:to>
                                        <p:strVal val="hidden"/>
                                      </p:to>
                                    </p:set>
                                  </p:childTnLst>
                                </p:cTn>
                              </p:par>
                              <p:par>
                                <p:cTn id="108" presetID="3" presetClass="exit" presetSubtype="10" fill="hold" nodeType="withEffect">
                                  <p:stCondLst>
                                    <p:cond delay="0"/>
                                  </p:stCondLst>
                                  <p:childTnLst>
                                    <p:animEffect transition="out" filter="blinds(horizontal)">
                                      <p:cBhvr>
                                        <p:cTn id="109" dur="500"/>
                                        <p:tgtEl>
                                          <p:spTgt spid="26"/>
                                        </p:tgtEl>
                                      </p:cBhvr>
                                    </p:animEffect>
                                    <p:set>
                                      <p:cBhvr>
                                        <p:cTn id="110" dur="1" fill="hold">
                                          <p:stCondLst>
                                            <p:cond delay="499"/>
                                          </p:stCondLst>
                                        </p:cTn>
                                        <p:tgtEl>
                                          <p:spTgt spid="26"/>
                                        </p:tgtEl>
                                        <p:attrNameLst>
                                          <p:attrName>style.visibility</p:attrName>
                                        </p:attrNameLst>
                                      </p:cBhvr>
                                      <p:to>
                                        <p:strVal val="hidden"/>
                                      </p:to>
                                    </p:set>
                                  </p:childTnLst>
                                </p:cTn>
                              </p:par>
                              <p:par>
                                <p:cTn id="111" presetID="3" presetClass="exit" presetSubtype="10" fill="hold" nodeType="withEffect">
                                  <p:stCondLst>
                                    <p:cond delay="0"/>
                                  </p:stCondLst>
                                  <p:childTnLst>
                                    <p:animEffect transition="out" filter="blinds(horizontal)">
                                      <p:cBhvr>
                                        <p:cTn id="112" dur="500"/>
                                        <p:tgtEl>
                                          <p:spTgt spid="29"/>
                                        </p:tgtEl>
                                      </p:cBhvr>
                                    </p:animEffect>
                                    <p:set>
                                      <p:cBhvr>
                                        <p:cTn id="113" dur="1" fill="hold">
                                          <p:stCondLst>
                                            <p:cond delay="499"/>
                                          </p:stCondLst>
                                        </p:cTn>
                                        <p:tgtEl>
                                          <p:spTgt spid="29"/>
                                        </p:tgtEl>
                                        <p:attrNameLst>
                                          <p:attrName>style.visibility</p:attrName>
                                        </p:attrNameLst>
                                      </p:cBhvr>
                                      <p:to>
                                        <p:strVal val="hidden"/>
                                      </p:to>
                                    </p:set>
                                  </p:childTnLst>
                                </p:cTn>
                              </p:par>
                              <p:par>
                                <p:cTn id="114" presetID="3" presetClass="exit" presetSubtype="10" fill="hold" grpId="1" nodeType="withEffect">
                                  <p:stCondLst>
                                    <p:cond delay="0"/>
                                  </p:stCondLst>
                                  <p:childTnLst>
                                    <p:animEffect transition="out" filter="blinds(horizontal)">
                                      <p:cBhvr>
                                        <p:cTn id="115" dur="500"/>
                                        <p:tgtEl>
                                          <p:spTgt spid="16"/>
                                        </p:tgtEl>
                                      </p:cBhvr>
                                    </p:animEffect>
                                    <p:set>
                                      <p:cBhvr>
                                        <p:cTn id="116" dur="1" fill="hold">
                                          <p:stCondLst>
                                            <p:cond delay="499"/>
                                          </p:stCondLst>
                                        </p:cTn>
                                        <p:tgtEl>
                                          <p:spTgt spid="16"/>
                                        </p:tgtEl>
                                        <p:attrNameLst>
                                          <p:attrName>style.visibility</p:attrName>
                                        </p:attrNameLst>
                                      </p:cBhvr>
                                      <p:to>
                                        <p:strVal val="hidden"/>
                                      </p:to>
                                    </p:set>
                                  </p:childTnLst>
                                </p:cTn>
                              </p:par>
                              <p:par>
                                <p:cTn id="117" presetID="3" presetClass="exit" presetSubtype="10" fill="hold" grpId="1" nodeType="withEffect">
                                  <p:stCondLst>
                                    <p:cond delay="0"/>
                                  </p:stCondLst>
                                  <p:childTnLst>
                                    <p:animEffect transition="out" filter="blinds(horizontal)">
                                      <p:cBhvr>
                                        <p:cTn id="118" dur="500"/>
                                        <p:tgtEl>
                                          <p:spTgt spid="17"/>
                                        </p:tgtEl>
                                      </p:cBhvr>
                                    </p:animEffect>
                                    <p:set>
                                      <p:cBhvr>
                                        <p:cTn id="119"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 grpId="0"/>
      <p:bldP spid="8" grpId="0" animBg="1"/>
      <p:bldP spid="9" grpId="0"/>
      <p:bldP spid="10" grpId="0" animBg="1"/>
      <p:bldP spid="11" grpId="0"/>
      <p:bldP spid="12" grpId="0" animBg="1"/>
      <p:bldP spid="12" grpId="1" animBg="1"/>
      <p:bldP spid="13" grpId="0"/>
      <p:bldP spid="13" grpId="1"/>
      <p:bldP spid="14" grpId="0" animBg="1"/>
      <p:bldP spid="14" grpId="1" animBg="1"/>
      <p:bldP spid="3" grpId="0"/>
      <p:bldP spid="3" grpId="1"/>
      <p:bldP spid="16" grpId="0"/>
      <p:bldP spid="16" grpId="1"/>
      <p:bldP spid="17" grpId="0"/>
      <p:bldP spid="17" grpId="1"/>
      <p:bldP spid="23" grpId="0"/>
      <p:bldP spid="24" grpId="0"/>
      <p:bldP spid="24" grpId="1"/>
      <p:bldP spid="42052" grpId="0"/>
    </p:bld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5FEFF"/>
        </a:solidFill>
        <a:effectLst/>
      </p:bgPr>
    </p:bg>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679DB71A-CD9D-48D5-8FB2-3DA84A0E9AFE}"/>
              </a:ext>
            </a:extLst>
          </p:cNvPr>
          <p:cNvSpPr>
            <a:spLocks noGrp="1" noChangeArrowheads="1"/>
          </p:cNvSpPr>
          <p:nvPr>
            <p:ph type="subTitle" idx="4294967295"/>
          </p:nvPr>
        </p:nvSpPr>
        <p:spPr>
          <a:xfrm>
            <a:off x="1143000" y="1339453"/>
            <a:ext cx="6286500" cy="3804047"/>
          </a:xfrm>
          <a:prstGeom prst="rect">
            <a:avLst/>
          </a:prstGeom>
        </p:spPr>
        <p:txBody>
          <a:bodyPr/>
          <a:lstStyle/>
          <a:p>
            <a:pPr indent="-4763">
              <a:buNone/>
              <a:defRPr/>
            </a:pPr>
            <a:r>
              <a:rPr lang="zh-CN" altLang="en-US" sz="1800" dirty="0">
                <a:solidFill>
                  <a:srgbClr val="FF0000"/>
                </a:solidFill>
              </a:rPr>
              <a:t>函数参数传递的三种情况：</a:t>
            </a:r>
          </a:p>
          <a:p>
            <a:pPr marL="596504" indent="-385763">
              <a:buFontTx/>
              <a:buAutoNum type="arabicParenBoth"/>
              <a:defRPr/>
            </a:pPr>
            <a:r>
              <a:rPr lang="zh-CN" altLang="en-US" sz="1800" dirty="0">
                <a:solidFill>
                  <a:srgbClr val="FF0000"/>
                </a:solidFill>
              </a:rPr>
              <a:t>将变量名作为实参和形参，这时传给形参的是变量的值，传递是单向的。形参的值发生变化，并不传回给实参。在调用函数时，形参和实参不是同一个存储单元。</a:t>
            </a:r>
            <a:endParaRPr lang="en-US" altLang="zh-CN" sz="1800" dirty="0">
              <a:solidFill>
                <a:srgbClr val="FF0000"/>
              </a:solidFill>
            </a:endParaRPr>
          </a:p>
          <a:p>
            <a:pPr indent="-4763">
              <a:spcBef>
                <a:spcPct val="0"/>
              </a:spcBef>
              <a:buNone/>
              <a:defRPr/>
            </a:pPr>
            <a:endParaRPr lang="en-US" altLang="zh-CN" sz="1800" dirty="0"/>
          </a:p>
          <a:p>
            <a:pPr indent="-4763">
              <a:spcBef>
                <a:spcPct val="0"/>
              </a:spcBef>
              <a:buNone/>
              <a:defRPr/>
            </a:pPr>
            <a:r>
              <a:rPr lang="en-US" altLang="zh-CN" sz="1800" dirty="0"/>
              <a:t>void </a:t>
            </a:r>
            <a:r>
              <a:rPr lang="en-US" altLang="zh-CN" sz="1800" dirty="0">
                <a:solidFill>
                  <a:srgbClr val="0000FF"/>
                </a:solidFill>
              </a:rPr>
              <a:t>swap(int </a:t>
            </a:r>
            <a:r>
              <a:rPr lang="en-US" altLang="zh-CN" sz="1800" dirty="0" err="1">
                <a:solidFill>
                  <a:srgbClr val="0000FF"/>
                </a:solidFill>
              </a:rPr>
              <a:t>a,int</a:t>
            </a:r>
            <a:r>
              <a:rPr lang="en-US" altLang="zh-CN" sz="1800" dirty="0">
                <a:solidFill>
                  <a:srgbClr val="0000FF"/>
                </a:solidFill>
              </a:rPr>
              <a:t> b) </a:t>
            </a:r>
            <a:r>
              <a:rPr lang="zh-CN" altLang="en-US" sz="1800" dirty="0"/>
              <a:t>{ </a:t>
            </a:r>
            <a:r>
              <a:rPr lang="en-US" altLang="zh-CN" sz="1800" dirty="0"/>
              <a:t>int temp; temp=a</a:t>
            </a:r>
            <a:r>
              <a:rPr lang="zh-CN" altLang="en-US" sz="1800" dirty="0"/>
              <a:t>；</a:t>
            </a:r>
            <a:r>
              <a:rPr lang="en-US" altLang="zh-CN" sz="1800" dirty="0"/>
              <a:t>a=</a:t>
            </a:r>
            <a:r>
              <a:rPr lang="en-US" altLang="zh-CN" sz="1800" dirty="0" err="1"/>
              <a:t>b;b</a:t>
            </a:r>
            <a:r>
              <a:rPr lang="en-US" altLang="zh-CN" sz="1800" dirty="0"/>
              <a:t>=temp;}</a:t>
            </a:r>
            <a:endParaRPr lang="zh-CN" altLang="en-US" sz="1800" dirty="0"/>
          </a:p>
          <a:p>
            <a:pPr indent="-4763">
              <a:spcBef>
                <a:spcPct val="0"/>
              </a:spcBef>
              <a:buNone/>
              <a:defRPr/>
            </a:pPr>
            <a:endParaRPr lang="en-US" altLang="zh-CN" sz="1800" dirty="0"/>
          </a:p>
          <a:p>
            <a:pPr indent="-4763">
              <a:spcBef>
                <a:spcPct val="0"/>
              </a:spcBef>
              <a:buNone/>
              <a:defRPr/>
            </a:pPr>
            <a:r>
              <a:rPr lang="en-US" altLang="zh-CN" sz="1800" dirty="0"/>
              <a:t>int main( )</a:t>
            </a:r>
          </a:p>
          <a:p>
            <a:pPr indent="-4763">
              <a:spcBef>
                <a:spcPct val="0"/>
              </a:spcBef>
              <a:buNone/>
              <a:defRPr/>
            </a:pPr>
            <a:r>
              <a:rPr lang="en-US" altLang="zh-CN" sz="1800" dirty="0"/>
              <a:t>{ void swap(</a:t>
            </a:r>
            <a:r>
              <a:rPr lang="en-US" altLang="zh-CN" sz="1800" dirty="0" err="1"/>
              <a:t>int,int</a:t>
            </a:r>
            <a:r>
              <a:rPr lang="en-US" altLang="zh-CN" sz="1800" dirty="0"/>
              <a:t>);                 </a:t>
            </a:r>
            <a:endParaRPr lang="zh-CN" altLang="en-US" sz="1800" dirty="0"/>
          </a:p>
          <a:p>
            <a:pPr indent="-4763">
              <a:spcBef>
                <a:spcPct val="0"/>
              </a:spcBef>
              <a:buNone/>
              <a:defRPr/>
            </a:pPr>
            <a:r>
              <a:rPr lang="en-US" altLang="zh-CN" sz="1800" dirty="0"/>
              <a:t>int </a:t>
            </a:r>
            <a:r>
              <a:rPr lang="en-US" altLang="zh-CN" sz="1800" dirty="0" err="1"/>
              <a:t>i</a:t>
            </a:r>
            <a:r>
              <a:rPr lang="en-US" altLang="zh-CN" sz="1800" dirty="0"/>
              <a:t>=3, j=5;</a:t>
            </a:r>
          </a:p>
          <a:p>
            <a:pPr indent="-4763">
              <a:spcBef>
                <a:spcPct val="0"/>
              </a:spcBef>
              <a:buNone/>
              <a:defRPr/>
            </a:pPr>
            <a:r>
              <a:rPr lang="en-US" altLang="zh-CN" sz="1800" dirty="0">
                <a:solidFill>
                  <a:srgbClr val="0000FF"/>
                </a:solidFill>
              </a:rPr>
              <a:t>swap(</a:t>
            </a:r>
            <a:r>
              <a:rPr lang="en-US" altLang="zh-CN" sz="1800" dirty="0" err="1">
                <a:solidFill>
                  <a:srgbClr val="0000FF"/>
                </a:solidFill>
              </a:rPr>
              <a:t>i,j</a:t>
            </a:r>
            <a:r>
              <a:rPr lang="en-US" altLang="zh-CN" sz="1800" dirty="0">
                <a:solidFill>
                  <a:srgbClr val="0000FF"/>
                </a:solidFill>
              </a:rPr>
              <a:t>)</a:t>
            </a:r>
            <a:r>
              <a:rPr lang="en-US" altLang="zh-CN" sz="1800" dirty="0"/>
              <a:t>; </a:t>
            </a:r>
          </a:p>
          <a:p>
            <a:pPr indent="-4763">
              <a:spcBef>
                <a:spcPct val="0"/>
              </a:spcBef>
              <a:buNone/>
              <a:defRPr/>
            </a:pPr>
            <a:r>
              <a:rPr lang="en-US" altLang="zh-CN" sz="1800" dirty="0" err="1"/>
              <a:t>cout</a:t>
            </a:r>
            <a:r>
              <a:rPr lang="en-US" altLang="zh-CN" sz="1800" dirty="0"/>
              <a:t>&lt;&lt;</a:t>
            </a:r>
            <a:r>
              <a:rPr lang="en-US" altLang="zh-CN" sz="1800" dirty="0" err="1"/>
              <a:t>i</a:t>
            </a:r>
            <a:r>
              <a:rPr lang="en-US" altLang="zh-CN" sz="1800" dirty="0"/>
              <a:t>&lt;&lt;″ ″&lt;&lt;j&lt;&lt;</a:t>
            </a:r>
            <a:r>
              <a:rPr lang="en-US" altLang="zh-CN" sz="1800" dirty="0" err="1"/>
              <a:t>endl</a:t>
            </a:r>
            <a:r>
              <a:rPr lang="en-US" altLang="zh-CN" sz="1800" dirty="0"/>
              <a:t>;  </a:t>
            </a:r>
            <a:endParaRPr lang="zh-CN" altLang="en-US" sz="1800" dirty="0"/>
          </a:p>
          <a:p>
            <a:pPr indent="-4763">
              <a:spcBef>
                <a:spcPct val="0"/>
              </a:spcBef>
              <a:buNone/>
              <a:defRPr/>
            </a:pPr>
            <a:r>
              <a:rPr lang="en-US" altLang="zh-CN" sz="1800" dirty="0"/>
              <a:t>return 0; }</a:t>
            </a:r>
          </a:p>
        </p:txBody>
      </p:sp>
      <p:pic>
        <p:nvPicPr>
          <p:cNvPr id="74755" name="Picture 3" descr="F:\C++程序设计\tu\tu\图6.27.tif">
            <a:extLst>
              <a:ext uri="{FF2B5EF4-FFF2-40B4-BE49-F238E27FC236}">
                <a16:creationId xmlns:a16="http://schemas.microsoft.com/office/drawing/2014/main" id="{6C387617-AC83-4B3B-84FE-4B43AA86BE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2735" y="3429000"/>
            <a:ext cx="2571750" cy="1891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13796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5FEFF"/>
        </a:solidFill>
        <a:effectLst/>
      </p:bgPr>
    </p:bg>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D44616E2-64F6-4361-925F-605B42C06806}"/>
              </a:ext>
            </a:extLst>
          </p:cNvPr>
          <p:cNvSpPr>
            <a:spLocks noGrp="1" noChangeArrowheads="1"/>
          </p:cNvSpPr>
          <p:nvPr>
            <p:ph type="subTitle" idx="4294967295"/>
          </p:nvPr>
        </p:nvSpPr>
        <p:spPr>
          <a:xfrm>
            <a:off x="1187624" y="253606"/>
            <a:ext cx="6286500" cy="160734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lgn="ctr">
              <a:buNone/>
            </a:pPr>
            <a:endParaRPr lang="zh-CN" altLang="en-US" dirty="0"/>
          </a:p>
          <a:p>
            <a:pPr indent="-4763">
              <a:buNone/>
            </a:pPr>
            <a:r>
              <a:rPr lang="zh-CN" altLang="en-US" dirty="0">
                <a:solidFill>
                  <a:srgbClr val="FF0000"/>
                </a:solidFill>
              </a:rPr>
              <a:t>(2) 传递变量的指针。形参是指针变量，实参是一个变量的地址，调用函数时，形参(指针变量)指向实参变量单元。</a:t>
            </a:r>
          </a:p>
        </p:txBody>
      </p:sp>
      <p:sp>
        <p:nvSpPr>
          <p:cNvPr id="4" name="Rectangle 2">
            <a:extLst>
              <a:ext uri="{FF2B5EF4-FFF2-40B4-BE49-F238E27FC236}">
                <a16:creationId xmlns:a16="http://schemas.microsoft.com/office/drawing/2014/main" id="{7EC0AA16-2AFB-471A-AD5B-D4CAE40DD0B8}"/>
              </a:ext>
            </a:extLst>
          </p:cNvPr>
          <p:cNvSpPr txBox="1">
            <a:spLocks noChangeArrowheads="1"/>
          </p:cNvSpPr>
          <p:nvPr/>
        </p:nvSpPr>
        <p:spPr bwMode="auto">
          <a:xfrm>
            <a:off x="1303738" y="2250284"/>
            <a:ext cx="6536531" cy="2250281"/>
          </a:xfrm>
          <a:prstGeom prst="rect">
            <a:avLst/>
          </a:prstGeom>
          <a:noFill/>
          <a:ln>
            <a:miter lim="800000"/>
            <a:headEnd/>
            <a:tailEnd/>
          </a:ln>
        </p:spPr>
        <p:txBody>
          <a:bodyPr/>
          <a:lstStyle/>
          <a:p>
            <a:pPr marL="215504" indent="-4763">
              <a:defRPr/>
            </a:pPr>
            <a:endParaRPr lang="en-US" altLang="zh-CN" sz="1800" b="1" kern="0" dirty="0">
              <a:latin typeface="+mn-lt"/>
              <a:ea typeface="+mn-ea"/>
            </a:endParaRPr>
          </a:p>
          <a:p>
            <a:pPr marL="215504" indent="-4763">
              <a:defRPr/>
            </a:pPr>
            <a:r>
              <a:rPr lang="en-US" altLang="zh-CN" sz="1800" b="1" kern="0" dirty="0">
                <a:latin typeface="+mn-lt"/>
                <a:ea typeface="+mn-ea"/>
              </a:rPr>
              <a:t>void </a:t>
            </a:r>
            <a:r>
              <a:rPr lang="en-US" altLang="zh-CN" sz="1800" b="1" kern="0" dirty="0">
                <a:solidFill>
                  <a:srgbClr val="0000FF"/>
                </a:solidFill>
                <a:latin typeface="+mn-lt"/>
                <a:ea typeface="+mn-ea"/>
              </a:rPr>
              <a:t>swap(int </a:t>
            </a:r>
            <a:r>
              <a:rPr lang="en-US" altLang="zh-CN" sz="1800" b="1" kern="0" dirty="0">
                <a:solidFill>
                  <a:srgbClr val="FF0000"/>
                </a:solidFill>
                <a:latin typeface="+mn-lt"/>
                <a:ea typeface="+mn-ea"/>
              </a:rPr>
              <a:t>*p1</a:t>
            </a:r>
            <a:r>
              <a:rPr lang="en-US" altLang="zh-CN" sz="1800" b="1" kern="0" dirty="0">
                <a:solidFill>
                  <a:srgbClr val="0000FF"/>
                </a:solidFill>
                <a:latin typeface="+mn-lt"/>
                <a:ea typeface="+mn-ea"/>
              </a:rPr>
              <a:t>,int </a:t>
            </a:r>
            <a:r>
              <a:rPr lang="en-US" altLang="zh-CN" sz="1800" b="1" kern="0" dirty="0">
                <a:solidFill>
                  <a:srgbClr val="FF0000"/>
                </a:solidFill>
                <a:latin typeface="+mn-lt"/>
                <a:ea typeface="+mn-ea"/>
              </a:rPr>
              <a:t>*p2</a:t>
            </a:r>
            <a:r>
              <a:rPr lang="en-US" altLang="zh-CN" sz="1800" b="1" kern="0" dirty="0">
                <a:solidFill>
                  <a:srgbClr val="0000FF"/>
                </a:solidFill>
                <a:latin typeface="+mn-lt"/>
                <a:ea typeface="+mn-ea"/>
              </a:rPr>
              <a:t>) </a:t>
            </a:r>
            <a:r>
              <a:rPr lang="zh-CN" altLang="en-US" sz="1800" b="1" kern="0" dirty="0">
                <a:latin typeface="+mn-lt"/>
                <a:ea typeface="+mn-ea"/>
              </a:rPr>
              <a:t>{ </a:t>
            </a:r>
            <a:r>
              <a:rPr lang="en-US" altLang="zh-CN" sz="1800" b="1" kern="0" dirty="0">
                <a:latin typeface="+mn-lt"/>
                <a:ea typeface="+mn-ea"/>
              </a:rPr>
              <a:t>int temp; temp=*p1</a:t>
            </a:r>
            <a:r>
              <a:rPr lang="zh-CN" altLang="en-US" sz="1800" b="1" kern="0" dirty="0">
                <a:latin typeface="+mn-lt"/>
                <a:ea typeface="+mn-ea"/>
              </a:rPr>
              <a:t>；</a:t>
            </a:r>
            <a:r>
              <a:rPr lang="en-US" altLang="zh-CN" sz="1800" b="1" kern="0" dirty="0">
                <a:latin typeface="+mn-lt"/>
                <a:ea typeface="+mn-ea"/>
              </a:rPr>
              <a:t>*p1=*p2;b=temp;}</a:t>
            </a:r>
            <a:endParaRPr lang="zh-CN" altLang="en-US" sz="1800" b="1" kern="0" dirty="0">
              <a:latin typeface="+mn-lt"/>
              <a:ea typeface="+mn-ea"/>
            </a:endParaRPr>
          </a:p>
          <a:p>
            <a:pPr marL="215504" indent="-4763">
              <a:defRPr/>
            </a:pPr>
            <a:endParaRPr lang="en-US" altLang="zh-CN" sz="1800" b="1" kern="0" dirty="0">
              <a:latin typeface="+mn-lt"/>
              <a:ea typeface="+mn-ea"/>
            </a:endParaRPr>
          </a:p>
          <a:p>
            <a:pPr marL="215504" indent="-4763">
              <a:defRPr/>
            </a:pPr>
            <a:r>
              <a:rPr lang="en-US" altLang="zh-CN" sz="1800" b="1" kern="0" dirty="0">
                <a:latin typeface="+mn-lt"/>
                <a:ea typeface="+mn-ea"/>
              </a:rPr>
              <a:t>int main( )</a:t>
            </a:r>
          </a:p>
          <a:p>
            <a:pPr marL="215504" indent="-4763">
              <a:defRPr/>
            </a:pPr>
            <a:r>
              <a:rPr lang="en-US" altLang="zh-CN" sz="1800" b="1" kern="0" dirty="0">
                <a:latin typeface="+mn-lt"/>
                <a:ea typeface="+mn-ea"/>
              </a:rPr>
              <a:t>{ void swap(int</a:t>
            </a:r>
            <a:r>
              <a:rPr lang="en-US" altLang="zh-CN" sz="1800" b="1" kern="0" dirty="0">
                <a:solidFill>
                  <a:srgbClr val="FF0000"/>
                </a:solidFill>
                <a:latin typeface="+mn-lt"/>
                <a:ea typeface="+mn-ea"/>
              </a:rPr>
              <a:t>*</a:t>
            </a:r>
            <a:r>
              <a:rPr lang="en-US" altLang="zh-CN" sz="1800" b="1" kern="0" dirty="0">
                <a:latin typeface="+mn-lt"/>
                <a:ea typeface="+mn-ea"/>
              </a:rPr>
              <a:t>,int</a:t>
            </a:r>
            <a:r>
              <a:rPr lang="en-US" altLang="zh-CN" sz="1800" b="1" kern="0" dirty="0">
                <a:solidFill>
                  <a:srgbClr val="FF0000"/>
                </a:solidFill>
                <a:latin typeface="+mn-lt"/>
                <a:ea typeface="+mn-ea"/>
              </a:rPr>
              <a:t>*</a:t>
            </a:r>
            <a:r>
              <a:rPr lang="en-US" altLang="zh-CN" sz="1800" b="1" kern="0" dirty="0">
                <a:latin typeface="+mn-lt"/>
                <a:ea typeface="+mn-ea"/>
              </a:rPr>
              <a:t>);                 </a:t>
            </a:r>
            <a:endParaRPr lang="zh-CN" altLang="en-US" sz="1800" b="1" kern="0" dirty="0">
              <a:latin typeface="+mn-lt"/>
              <a:ea typeface="+mn-ea"/>
            </a:endParaRPr>
          </a:p>
          <a:p>
            <a:pPr marL="215504" indent="-4763">
              <a:defRPr/>
            </a:pPr>
            <a:r>
              <a:rPr lang="en-US" altLang="zh-CN" sz="1800" b="1" kern="0" dirty="0">
                <a:latin typeface="+mn-lt"/>
                <a:ea typeface="+mn-ea"/>
              </a:rPr>
              <a:t>int </a:t>
            </a:r>
            <a:r>
              <a:rPr lang="en-US" altLang="zh-CN" sz="1800" b="1" kern="0" dirty="0" err="1">
                <a:latin typeface="+mn-lt"/>
                <a:ea typeface="+mn-ea"/>
              </a:rPr>
              <a:t>i</a:t>
            </a:r>
            <a:r>
              <a:rPr lang="en-US" altLang="zh-CN" sz="1800" b="1" kern="0" dirty="0">
                <a:latin typeface="+mn-lt"/>
                <a:ea typeface="+mn-ea"/>
              </a:rPr>
              <a:t>=3, j=5;</a:t>
            </a:r>
          </a:p>
          <a:p>
            <a:pPr marL="215504" indent="-4763">
              <a:defRPr/>
            </a:pPr>
            <a:r>
              <a:rPr lang="en-US" altLang="zh-CN" sz="1800" b="1" kern="0" dirty="0">
                <a:solidFill>
                  <a:srgbClr val="0000FF"/>
                </a:solidFill>
                <a:latin typeface="+mn-lt"/>
                <a:ea typeface="+mn-ea"/>
              </a:rPr>
              <a:t>swap(</a:t>
            </a:r>
            <a:r>
              <a:rPr lang="en-US" altLang="zh-CN" sz="1800" b="1" kern="0" dirty="0">
                <a:solidFill>
                  <a:srgbClr val="FF0000"/>
                </a:solidFill>
                <a:latin typeface="+mn-lt"/>
                <a:ea typeface="+mn-ea"/>
              </a:rPr>
              <a:t>&amp;</a:t>
            </a:r>
            <a:r>
              <a:rPr lang="en-US" altLang="zh-CN" sz="1800" b="1" kern="0" dirty="0" err="1">
                <a:solidFill>
                  <a:srgbClr val="0000FF"/>
                </a:solidFill>
                <a:latin typeface="+mn-lt"/>
                <a:ea typeface="+mn-ea"/>
              </a:rPr>
              <a:t>i,</a:t>
            </a:r>
            <a:r>
              <a:rPr lang="en-US" altLang="zh-CN" sz="1800" b="1" kern="0" dirty="0" err="1">
                <a:solidFill>
                  <a:srgbClr val="FF0000"/>
                </a:solidFill>
                <a:latin typeface="+mn-lt"/>
                <a:ea typeface="+mn-ea"/>
              </a:rPr>
              <a:t>&amp;</a:t>
            </a:r>
            <a:r>
              <a:rPr lang="en-US" altLang="zh-CN" sz="1800" b="1" kern="0" dirty="0" err="1">
                <a:solidFill>
                  <a:srgbClr val="0000FF"/>
                </a:solidFill>
                <a:latin typeface="+mn-lt"/>
                <a:ea typeface="+mn-ea"/>
              </a:rPr>
              <a:t>j</a:t>
            </a:r>
            <a:r>
              <a:rPr lang="en-US" altLang="zh-CN" sz="1800" b="1" kern="0" dirty="0">
                <a:solidFill>
                  <a:srgbClr val="0000FF"/>
                </a:solidFill>
                <a:latin typeface="+mn-lt"/>
                <a:ea typeface="+mn-ea"/>
              </a:rPr>
              <a:t>)</a:t>
            </a:r>
            <a:r>
              <a:rPr lang="en-US" altLang="zh-CN" sz="1800" b="1" kern="0" dirty="0">
                <a:latin typeface="+mn-lt"/>
                <a:ea typeface="+mn-ea"/>
              </a:rPr>
              <a:t>; </a:t>
            </a:r>
          </a:p>
          <a:p>
            <a:pPr marL="215504" indent="-4763">
              <a:defRPr/>
            </a:pPr>
            <a:r>
              <a:rPr lang="en-US" altLang="zh-CN" sz="1800" b="1" kern="0" dirty="0" err="1">
                <a:latin typeface="+mn-lt"/>
                <a:ea typeface="+mn-ea"/>
              </a:rPr>
              <a:t>cout</a:t>
            </a:r>
            <a:r>
              <a:rPr lang="en-US" altLang="zh-CN" sz="1800" b="1" kern="0" dirty="0">
                <a:latin typeface="+mn-lt"/>
                <a:ea typeface="+mn-ea"/>
              </a:rPr>
              <a:t>&lt;&lt;</a:t>
            </a:r>
            <a:r>
              <a:rPr lang="en-US" altLang="zh-CN" sz="1800" b="1" kern="0" dirty="0" err="1">
                <a:latin typeface="+mn-lt"/>
                <a:ea typeface="+mn-ea"/>
              </a:rPr>
              <a:t>i</a:t>
            </a:r>
            <a:r>
              <a:rPr lang="en-US" altLang="zh-CN" sz="1800" b="1" kern="0" dirty="0">
                <a:latin typeface="+mn-lt"/>
                <a:ea typeface="+mn-ea"/>
              </a:rPr>
              <a:t>&lt;&lt;″ ″&lt;&lt;j&lt;&lt;</a:t>
            </a:r>
            <a:r>
              <a:rPr lang="en-US" altLang="zh-CN" sz="1800" b="1" kern="0" dirty="0" err="1">
                <a:latin typeface="+mn-lt"/>
                <a:ea typeface="+mn-ea"/>
              </a:rPr>
              <a:t>endl</a:t>
            </a:r>
            <a:r>
              <a:rPr lang="en-US" altLang="zh-CN" sz="1800" b="1" kern="0" dirty="0">
                <a:latin typeface="+mn-lt"/>
                <a:ea typeface="+mn-ea"/>
              </a:rPr>
              <a:t>;  </a:t>
            </a:r>
            <a:endParaRPr lang="zh-CN" altLang="en-US" sz="1800" b="1" kern="0" dirty="0">
              <a:latin typeface="+mn-lt"/>
              <a:ea typeface="+mn-ea"/>
            </a:endParaRPr>
          </a:p>
          <a:p>
            <a:pPr marL="215504" indent="-4763">
              <a:defRPr/>
            </a:pPr>
            <a:r>
              <a:rPr lang="en-US" altLang="zh-CN" sz="1800" b="1" kern="0" dirty="0">
                <a:latin typeface="+mn-lt"/>
                <a:ea typeface="+mn-ea"/>
              </a:rPr>
              <a:t>return 0; }</a:t>
            </a:r>
          </a:p>
        </p:txBody>
      </p:sp>
      <p:pic>
        <p:nvPicPr>
          <p:cNvPr id="75780" name="Picture 3" descr="F:\C++程序设计\tu\tu\图6.28.tif">
            <a:extLst>
              <a:ext uri="{FF2B5EF4-FFF2-40B4-BE49-F238E27FC236}">
                <a16:creationId xmlns:a16="http://schemas.microsoft.com/office/drawing/2014/main" id="{04265C77-BD02-4CC9-82CC-C6A31D52E2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5510" y="3270647"/>
            <a:ext cx="3657600"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1" name="矩形 5">
            <a:extLst>
              <a:ext uri="{FF2B5EF4-FFF2-40B4-BE49-F238E27FC236}">
                <a16:creationId xmlns:a16="http://schemas.microsoft.com/office/drawing/2014/main" id="{DC6A7858-CC2A-4F39-8949-F9C8A8C7383D}"/>
              </a:ext>
            </a:extLst>
          </p:cNvPr>
          <p:cNvSpPr>
            <a:spLocks noChangeArrowheads="1"/>
          </p:cNvSpPr>
          <p:nvPr/>
        </p:nvSpPr>
        <p:spPr bwMode="auto">
          <a:xfrm>
            <a:off x="1678781" y="5279234"/>
            <a:ext cx="62686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a:solidFill>
                  <a:srgbClr val="FF0000"/>
                </a:solidFill>
              </a:rPr>
              <a:t>仍然是</a:t>
            </a:r>
            <a:r>
              <a:rPr lang="zh-CN" altLang="en-US" sz="1800" b="1">
                <a:solidFill>
                  <a:srgbClr val="FF0000"/>
                </a:solidFill>
                <a:latin typeface="Arial" panose="020B0604020202020204" pitchFamily="34" charset="0"/>
              </a:rPr>
              <a:t>“</a:t>
            </a:r>
            <a:r>
              <a:rPr lang="zh-CN" altLang="en-US" sz="1800" b="1">
                <a:solidFill>
                  <a:srgbClr val="FF0000"/>
                </a:solidFill>
              </a:rPr>
              <a:t>值传递</a:t>
            </a:r>
            <a:r>
              <a:rPr lang="zh-CN" altLang="en-US" sz="1800" b="1">
                <a:solidFill>
                  <a:srgbClr val="FF0000"/>
                </a:solidFill>
                <a:latin typeface="Arial" panose="020B0604020202020204" pitchFamily="34" charset="0"/>
              </a:rPr>
              <a:t>”</a:t>
            </a:r>
            <a:r>
              <a:rPr lang="zh-CN" altLang="en-US" sz="1800" b="1">
                <a:solidFill>
                  <a:srgbClr val="FF0000"/>
                </a:solidFill>
              </a:rPr>
              <a:t>方式，只是实参的值是变量的地址而已</a:t>
            </a:r>
          </a:p>
        </p:txBody>
      </p:sp>
    </p:spTree>
    <p:extLst>
      <p:ext uri="{BB962C8B-B14F-4D97-AF65-F5344CB8AC3E}">
        <p14:creationId xmlns:p14="http://schemas.microsoft.com/office/powerpoint/2010/main" val="13838048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5FEFF"/>
        </a:solidFill>
        <a:effectLst/>
      </p:bgPr>
    </p:bg>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DA410A72-57DC-4D58-BB73-9DC6A1D18497}"/>
              </a:ext>
            </a:extLst>
          </p:cNvPr>
          <p:cNvSpPr>
            <a:spLocks noGrp="1" noChangeArrowheads="1"/>
          </p:cNvSpPr>
          <p:nvPr>
            <p:ph type="subTitle" idx="4294967295"/>
          </p:nvPr>
        </p:nvSpPr>
        <p:spPr>
          <a:xfrm>
            <a:off x="1043608" y="0"/>
            <a:ext cx="6354366" cy="155376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lgn="ctr">
              <a:buNone/>
            </a:pPr>
            <a:endParaRPr lang="zh-CN" altLang="en-US" dirty="0"/>
          </a:p>
          <a:p>
            <a:pPr indent="-4763">
              <a:buNone/>
            </a:pPr>
            <a:r>
              <a:rPr lang="zh-CN" altLang="en-US" dirty="0">
                <a:solidFill>
                  <a:srgbClr val="FF0000"/>
                </a:solidFill>
              </a:rPr>
              <a:t>(</a:t>
            </a:r>
            <a:r>
              <a:rPr lang="en-US" altLang="zh-CN" dirty="0">
                <a:solidFill>
                  <a:srgbClr val="FF0000"/>
                </a:solidFill>
              </a:rPr>
              <a:t>3</a:t>
            </a:r>
            <a:r>
              <a:rPr lang="zh-CN" altLang="en-US" dirty="0">
                <a:solidFill>
                  <a:srgbClr val="FF0000"/>
                </a:solidFill>
              </a:rPr>
              <a:t>) 传递变量的引用。形参是变量的引用，实参是一个变量的值，调用函数时，实际是将</a:t>
            </a:r>
            <a:r>
              <a:rPr lang="zh-CN" altLang="en-US" dirty="0">
                <a:solidFill>
                  <a:srgbClr val="0000FF"/>
                </a:solidFill>
              </a:rPr>
              <a:t>实参的地址</a:t>
            </a:r>
            <a:r>
              <a:rPr lang="zh-CN" altLang="en-US" dirty="0">
                <a:solidFill>
                  <a:srgbClr val="FF0000"/>
                </a:solidFill>
              </a:rPr>
              <a:t>传给形参，即</a:t>
            </a:r>
            <a:r>
              <a:rPr lang="zh-CN" altLang="en-US" dirty="0">
                <a:solidFill>
                  <a:srgbClr val="0000FF"/>
                </a:solidFill>
              </a:rPr>
              <a:t>形参（别名）</a:t>
            </a:r>
            <a:r>
              <a:rPr lang="zh-CN" altLang="en-US" dirty="0">
                <a:solidFill>
                  <a:srgbClr val="FF0000"/>
                </a:solidFill>
              </a:rPr>
              <a:t>和实参共用一个地址</a:t>
            </a:r>
          </a:p>
        </p:txBody>
      </p:sp>
      <p:sp>
        <p:nvSpPr>
          <p:cNvPr id="4" name="Rectangle 2">
            <a:extLst>
              <a:ext uri="{FF2B5EF4-FFF2-40B4-BE49-F238E27FC236}">
                <a16:creationId xmlns:a16="http://schemas.microsoft.com/office/drawing/2014/main" id="{864028B9-6EE4-49E4-ADEB-1E47709E031E}"/>
              </a:ext>
            </a:extLst>
          </p:cNvPr>
          <p:cNvSpPr txBox="1">
            <a:spLocks noChangeArrowheads="1"/>
          </p:cNvSpPr>
          <p:nvPr/>
        </p:nvSpPr>
        <p:spPr bwMode="auto">
          <a:xfrm>
            <a:off x="1303738" y="2518175"/>
            <a:ext cx="6536531" cy="2250281"/>
          </a:xfrm>
          <a:prstGeom prst="rect">
            <a:avLst/>
          </a:prstGeom>
          <a:noFill/>
          <a:ln>
            <a:miter lim="800000"/>
            <a:headEnd/>
            <a:tailEnd/>
          </a:ln>
        </p:spPr>
        <p:txBody>
          <a:bodyPr/>
          <a:lstStyle/>
          <a:p>
            <a:pPr marL="215504" indent="-4763">
              <a:defRPr/>
            </a:pPr>
            <a:r>
              <a:rPr lang="en-US" altLang="zh-CN" sz="1800" b="1" kern="0" dirty="0">
                <a:latin typeface="+mn-lt"/>
                <a:ea typeface="+mn-ea"/>
              </a:rPr>
              <a:t>void </a:t>
            </a:r>
            <a:r>
              <a:rPr lang="en-US" altLang="zh-CN" sz="1800" b="1" kern="0" dirty="0">
                <a:solidFill>
                  <a:srgbClr val="0000FF"/>
                </a:solidFill>
                <a:latin typeface="+mn-lt"/>
                <a:ea typeface="+mn-ea"/>
              </a:rPr>
              <a:t>swap(int </a:t>
            </a:r>
            <a:r>
              <a:rPr lang="en-US" altLang="zh-CN" sz="1800" b="1" kern="0" dirty="0">
                <a:solidFill>
                  <a:srgbClr val="FF0000"/>
                </a:solidFill>
                <a:latin typeface="+mn-lt"/>
                <a:ea typeface="+mn-ea"/>
              </a:rPr>
              <a:t>&amp;a</a:t>
            </a:r>
            <a:r>
              <a:rPr lang="en-US" altLang="zh-CN" sz="1800" b="1" kern="0" dirty="0">
                <a:solidFill>
                  <a:srgbClr val="0000FF"/>
                </a:solidFill>
                <a:latin typeface="+mn-lt"/>
                <a:ea typeface="+mn-ea"/>
              </a:rPr>
              <a:t>, int </a:t>
            </a:r>
            <a:r>
              <a:rPr lang="en-US" altLang="zh-CN" sz="1800" b="1" kern="0" dirty="0">
                <a:solidFill>
                  <a:srgbClr val="FF0000"/>
                </a:solidFill>
                <a:latin typeface="+mn-lt"/>
                <a:ea typeface="+mn-ea"/>
              </a:rPr>
              <a:t>&amp;b</a:t>
            </a:r>
            <a:r>
              <a:rPr lang="en-US" altLang="zh-CN" sz="1800" b="1" kern="0" dirty="0">
                <a:solidFill>
                  <a:srgbClr val="0000FF"/>
                </a:solidFill>
                <a:latin typeface="+mn-lt"/>
                <a:ea typeface="+mn-ea"/>
              </a:rPr>
              <a:t>) </a:t>
            </a:r>
            <a:r>
              <a:rPr lang="zh-CN" altLang="en-US" sz="1800" b="1" kern="0" dirty="0">
                <a:latin typeface="+mn-lt"/>
                <a:ea typeface="+mn-ea"/>
              </a:rPr>
              <a:t>{ </a:t>
            </a:r>
            <a:r>
              <a:rPr lang="en-US" altLang="zh-CN" sz="1800" b="1" kern="0" dirty="0">
                <a:latin typeface="+mn-lt"/>
                <a:ea typeface="+mn-ea"/>
              </a:rPr>
              <a:t>int temp; temp=a</a:t>
            </a:r>
            <a:r>
              <a:rPr lang="zh-CN" altLang="en-US" sz="1800" b="1" kern="0" dirty="0">
                <a:latin typeface="+mn-lt"/>
                <a:ea typeface="+mn-ea"/>
              </a:rPr>
              <a:t>；</a:t>
            </a:r>
            <a:r>
              <a:rPr lang="en-US" altLang="zh-CN" sz="1800" b="1" kern="0" dirty="0">
                <a:latin typeface="+mn-lt"/>
                <a:ea typeface="+mn-ea"/>
              </a:rPr>
              <a:t>a=b; b=temp;}</a:t>
            </a:r>
            <a:endParaRPr lang="zh-CN" altLang="en-US" sz="1800" b="1" kern="0" dirty="0">
              <a:latin typeface="+mn-lt"/>
              <a:ea typeface="+mn-ea"/>
            </a:endParaRPr>
          </a:p>
          <a:p>
            <a:pPr marL="215504" indent="-4763">
              <a:defRPr/>
            </a:pPr>
            <a:endParaRPr lang="en-US" altLang="zh-CN" sz="1800" b="1" kern="0" dirty="0">
              <a:latin typeface="+mn-lt"/>
              <a:ea typeface="+mn-ea"/>
            </a:endParaRPr>
          </a:p>
          <a:p>
            <a:pPr marL="215504" indent="-4763">
              <a:defRPr/>
            </a:pPr>
            <a:r>
              <a:rPr lang="en-US" altLang="zh-CN" sz="1800" b="1" kern="0" dirty="0">
                <a:latin typeface="+mn-lt"/>
                <a:ea typeface="+mn-ea"/>
              </a:rPr>
              <a:t>int main( )</a:t>
            </a:r>
          </a:p>
          <a:p>
            <a:pPr marL="215504" indent="-4763">
              <a:defRPr/>
            </a:pPr>
            <a:r>
              <a:rPr lang="en-US" altLang="zh-CN" sz="1800" b="1" kern="0" dirty="0">
                <a:latin typeface="+mn-lt"/>
                <a:ea typeface="+mn-ea"/>
              </a:rPr>
              <a:t>{ void swap(</a:t>
            </a:r>
            <a:r>
              <a:rPr lang="en-US" altLang="zh-CN" sz="1800" b="1" kern="0" dirty="0" err="1">
                <a:latin typeface="+mn-lt"/>
                <a:ea typeface="+mn-ea"/>
              </a:rPr>
              <a:t>int</a:t>
            </a:r>
            <a:r>
              <a:rPr lang="en-US" altLang="zh-CN" sz="1800" b="1" kern="0" dirty="0" err="1">
                <a:solidFill>
                  <a:srgbClr val="FF0000"/>
                </a:solidFill>
                <a:latin typeface="+mn-lt"/>
                <a:ea typeface="+mn-ea"/>
              </a:rPr>
              <a:t>&amp;</a:t>
            </a:r>
            <a:r>
              <a:rPr lang="en-US" altLang="zh-CN" sz="1800" b="1" kern="0" dirty="0" err="1">
                <a:latin typeface="+mn-lt"/>
                <a:ea typeface="+mn-ea"/>
              </a:rPr>
              <a:t>,int</a:t>
            </a:r>
            <a:r>
              <a:rPr lang="en-US" altLang="zh-CN" sz="1800" b="1" kern="0" dirty="0">
                <a:solidFill>
                  <a:srgbClr val="FF0000"/>
                </a:solidFill>
                <a:latin typeface="+mn-lt"/>
                <a:ea typeface="+mn-ea"/>
              </a:rPr>
              <a:t>&amp;</a:t>
            </a:r>
            <a:r>
              <a:rPr lang="en-US" altLang="zh-CN" sz="1800" b="1" kern="0" dirty="0">
                <a:latin typeface="+mn-lt"/>
                <a:ea typeface="+mn-ea"/>
              </a:rPr>
              <a:t>);                 </a:t>
            </a:r>
            <a:endParaRPr lang="zh-CN" altLang="en-US" sz="1800" b="1" kern="0" dirty="0">
              <a:latin typeface="+mn-lt"/>
              <a:ea typeface="+mn-ea"/>
            </a:endParaRPr>
          </a:p>
          <a:p>
            <a:pPr marL="215504" indent="-4763">
              <a:defRPr/>
            </a:pPr>
            <a:r>
              <a:rPr lang="en-US" altLang="zh-CN" sz="1800" b="1" kern="0" dirty="0">
                <a:latin typeface="+mn-lt"/>
                <a:ea typeface="+mn-ea"/>
              </a:rPr>
              <a:t>int </a:t>
            </a:r>
            <a:r>
              <a:rPr lang="en-US" altLang="zh-CN" sz="1800" b="1" kern="0" dirty="0" err="1">
                <a:latin typeface="+mn-lt"/>
                <a:ea typeface="+mn-ea"/>
              </a:rPr>
              <a:t>i</a:t>
            </a:r>
            <a:r>
              <a:rPr lang="en-US" altLang="zh-CN" sz="1800" b="1" kern="0" dirty="0">
                <a:latin typeface="+mn-lt"/>
                <a:ea typeface="+mn-ea"/>
              </a:rPr>
              <a:t>=3, j=5;</a:t>
            </a:r>
          </a:p>
          <a:p>
            <a:pPr marL="215504" indent="-4763">
              <a:defRPr/>
            </a:pPr>
            <a:r>
              <a:rPr lang="en-US" altLang="zh-CN" sz="1800" b="1" kern="0" dirty="0">
                <a:solidFill>
                  <a:srgbClr val="0000FF"/>
                </a:solidFill>
                <a:latin typeface="+mn-lt"/>
                <a:ea typeface="+mn-ea"/>
              </a:rPr>
              <a:t>swap(</a:t>
            </a:r>
            <a:r>
              <a:rPr lang="en-US" altLang="zh-CN" sz="1800" b="1" kern="0" dirty="0" err="1">
                <a:solidFill>
                  <a:srgbClr val="0000FF"/>
                </a:solidFill>
                <a:latin typeface="+mn-lt"/>
                <a:ea typeface="+mn-ea"/>
              </a:rPr>
              <a:t>i</a:t>
            </a:r>
            <a:r>
              <a:rPr lang="en-US" altLang="zh-CN" sz="1800" b="1" kern="0" dirty="0">
                <a:solidFill>
                  <a:srgbClr val="0000FF"/>
                </a:solidFill>
                <a:latin typeface="+mn-lt"/>
                <a:ea typeface="+mn-ea"/>
              </a:rPr>
              <a:t>,</a:t>
            </a:r>
            <a:r>
              <a:rPr lang="en-US" altLang="zh-CN" sz="1800" b="1" kern="0" dirty="0" err="1">
                <a:solidFill>
                  <a:srgbClr val="FF0000"/>
                </a:solidFill>
                <a:latin typeface="+mn-lt"/>
                <a:ea typeface="+mn-ea"/>
              </a:rPr>
              <a:t> </a:t>
            </a:r>
            <a:r>
              <a:rPr lang="en-US" altLang="zh-CN" sz="1800" b="1" kern="0" dirty="0">
                <a:solidFill>
                  <a:srgbClr val="0000FF"/>
                </a:solidFill>
                <a:latin typeface="+mn-lt"/>
                <a:ea typeface="+mn-ea"/>
              </a:rPr>
              <a:t>j)</a:t>
            </a:r>
            <a:r>
              <a:rPr lang="en-US" altLang="zh-CN" sz="1800" b="1" kern="0" dirty="0">
                <a:latin typeface="+mn-lt"/>
                <a:ea typeface="+mn-ea"/>
              </a:rPr>
              <a:t>; </a:t>
            </a:r>
          </a:p>
          <a:p>
            <a:pPr marL="215504" indent="-4763">
              <a:defRPr/>
            </a:pPr>
            <a:r>
              <a:rPr lang="en-US" altLang="zh-CN" sz="1800" b="1" kern="0" dirty="0" err="1">
                <a:latin typeface="+mn-lt"/>
                <a:ea typeface="+mn-ea"/>
              </a:rPr>
              <a:t>cout</a:t>
            </a:r>
            <a:r>
              <a:rPr lang="en-US" altLang="zh-CN" sz="1800" b="1" kern="0" dirty="0">
                <a:latin typeface="+mn-lt"/>
                <a:ea typeface="+mn-ea"/>
              </a:rPr>
              <a:t>&lt;&lt;</a:t>
            </a:r>
            <a:r>
              <a:rPr lang="en-US" altLang="zh-CN" sz="1800" b="1" kern="0" dirty="0" err="1">
                <a:latin typeface="+mn-lt"/>
                <a:ea typeface="+mn-ea"/>
              </a:rPr>
              <a:t>i</a:t>
            </a:r>
            <a:r>
              <a:rPr lang="en-US" altLang="zh-CN" sz="1800" b="1" kern="0" dirty="0">
                <a:latin typeface="+mn-lt"/>
                <a:ea typeface="+mn-ea"/>
              </a:rPr>
              <a:t>&lt;&lt;″ ″&lt;&lt;j&lt;&lt;</a:t>
            </a:r>
            <a:r>
              <a:rPr lang="en-US" altLang="zh-CN" sz="1800" b="1" kern="0" dirty="0" err="1">
                <a:latin typeface="+mn-lt"/>
                <a:ea typeface="+mn-ea"/>
              </a:rPr>
              <a:t>endl</a:t>
            </a:r>
            <a:r>
              <a:rPr lang="en-US" altLang="zh-CN" sz="1800" b="1" kern="0" dirty="0">
                <a:latin typeface="+mn-lt"/>
                <a:ea typeface="+mn-ea"/>
              </a:rPr>
              <a:t>;  </a:t>
            </a:r>
            <a:endParaRPr lang="zh-CN" altLang="en-US" sz="1800" b="1" kern="0" dirty="0">
              <a:latin typeface="+mn-lt"/>
              <a:ea typeface="+mn-ea"/>
            </a:endParaRPr>
          </a:p>
          <a:p>
            <a:pPr marL="215504" indent="-4763">
              <a:defRPr/>
            </a:pPr>
            <a:r>
              <a:rPr lang="en-US" altLang="zh-CN" sz="1800" b="1" kern="0" dirty="0">
                <a:latin typeface="+mn-lt"/>
                <a:ea typeface="+mn-ea"/>
              </a:rPr>
              <a:t>return 0; }</a:t>
            </a:r>
          </a:p>
        </p:txBody>
      </p:sp>
      <p:pic>
        <p:nvPicPr>
          <p:cNvPr id="76804" name="Picture 3" descr="F:\C++程序设计\tu\tu\图6.29.tif">
            <a:extLst>
              <a:ext uri="{FF2B5EF4-FFF2-40B4-BE49-F238E27FC236}">
                <a16:creationId xmlns:a16="http://schemas.microsoft.com/office/drawing/2014/main" id="{98EE631A-B2C9-44B8-8246-7BE158A893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5391" y="4610100"/>
            <a:ext cx="451485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31023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5FEFF"/>
        </a:solidFill>
        <a:effectLst/>
      </p:bgPr>
    </p:bg>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FE8A982F-4225-4496-BC5A-421F46D4FC57}"/>
              </a:ext>
            </a:extLst>
          </p:cNvPr>
          <p:cNvSpPr>
            <a:spLocks noGrp="1" noChangeArrowheads="1"/>
          </p:cNvSpPr>
          <p:nvPr>
            <p:ph type="subTitle" idx="4294967295"/>
          </p:nvPr>
        </p:nvSpPr>
        <p:spPr>
          <a:xfrm>
            <a:off x="863588" y="0"/>
            <a:ext cx="7416824" cy="3886200"/>
          </a:xfrm>
          <a:prstGeom prst="rect">
            <a:avLst/>
          </a:prstGeom>
        </p:spPr>
        <p:txBody>
          <a:bodyPr/>
          <a:lstStyle/>
          <a:p>
            <a:pPr indent="-4763">
              <a:buNone/>
              <a:defRPr/>
            </a:pPr>
            <a:r>
              <a:rPr lang="zh-CN" altLang="en-US" dirty="0">
                <a:solidFill>
                  <a:srgbClr val="FF0000"/>
                </a:solidFill>
              </a:rPr>
              <a:t>使用引用的好处：</a:t>
            </a:r>
            <a:endParaRPr lang="en-US" altLang="zh-CN" dirty="0">
              <a:solidFill>
                <a:srgbClr val="FF0000"/>
              </a:solidFill>
            </a:endParaRPr>
          </a:p>
          <a:p>
            <a:pPr marL="534591" indent="-267891" algn="just">
              <a:buClr>
                <a:srgbClr val="FF0000"/>
              </a:buClr>
              <a:buSzPct val="80000"/>
              <a:buFont typeface="Wingdings" pitchFamily="2" charset="2"/>
              <a:buChar char="p"/>
              <a:defRPr/>
            </a:pPr>
            <a:r>
              <a:rPr lang="zh-CN" altLang="en-US" dirty="0"/>
              <a:t>（</a:t>
            </a:r>
            <a:r>
              <a:rPr lang="en-US" altLang="zh-CN" dirty="0"/>
              <a:t>1</a:t>
            </a:r>
            <a:r>
              <a:rPr lang="zh-CN" altLang="en-US" dirty="0"/>
              <a:t>）使用引用类型就不必函数中声明形参是指针变量，指针变量要另外开辟内存单元，而引用变量不是一个独立的变量，不单独占内存单元。</a:t>
            </a:r>
            <a:endParaRPr lang="en-US" altLang="zh-CN" dirty="0"/>
          </a:p>
          <a:p>
            <a:pPr marL="534591" indent="-267891" algn="just">
              <a:buClr>
                <a:srgbClr val="FF0000"/>
              </a:buClr>
              <a:buSzPct val="80000"/>
              <a:buFont typeface="Wingdings" pitchFamily="2" charset="2"/>
              <a:buChar char="p"/>
              <a:defRPr/>
            </a:pPr>
            <a:endParaRPr lang="zh-CN" altLang="en-US" dirty="0"/>
          </a:p>
          <a:p>
            <a:pPr marL="534591" indent="-267891" algn="just">
              <a:buClr>
                <a:srgbClr val="FF0000"/>
              </a:buClr>
              <a:buSzPct val="80000"/>
              <a:buFont typeface="Wingdings" pitchFamily="2" charset="2"/>
              <a:buChar char="p"/>
              <a:defRPr/>
            </a:pPr>
            <a:r>
              <a:rPr lang="zh-CN" altLang="en-US" dirty="0"/>
              <a:t>（</a:t>
            </a:r>
            <a:r>
              <a:rPr lang="en-US" altLang="zh-CN" dirty="0"/>
              <a:t>2</a:t>
            </a:r>
            <a:r>
              <a:rPr lang="zh-CN" altLang="en-US" dirty="0"/>
              <a:t>）实参不必用变量的地址(在变量名的前面加&amp;)，而直接用变量名，系统向形参传送的是实参的地址而不是实参的值。</a:t>
            </a:r>
            <a:endParaRPr lang="en-US" altLang="zh-CN" dirty="0"/>
          </a:p>
          <a:p>
            <a:pPr marL="534591" indent="-267891" algn="just">
              <a:buClr>
                <a:srgbClr val="FF0000"/>
              </a:buClr>
              <a:buSzPct val="80000"/>
              <a:buFont typeface="Wingdings" pitchFamily="2" charset="2"/>
              <a:buChar char="p"/>
              <a:defRPr/>
            </a:pPr>
            <a:endParaRPr lang="zh-CN" altLang="en-US" dirty="0"/>
          </a:p>
          <a:p>
            <a:pPr marL="534591" indent="-267891" algn="just">
              <a:buClr>
                <a:srgbClr val="FF0000"/>
              </a:buClr>
              <a:buSzPct val="80000"/>
              <a:buFont typeface="Wingdings" pitchFamily="2" charset="2"/>
              <a:buChar char="p"/>
              <a:defRPr/>
            </a:pPr>
            <a:r>
              <a:rPr lang="zh-CN" altLang="en-US" dirty="0"/>
              <a:t>（</a:t>
            </a:r>
            <a:r>
              <a:rPr lang="en-US" altLang="zh-CN" dirty="0"/>
              <a:t>3</a:t>
            </a:r>
            <a:r>
              <a:rPr lang="zh-CN" altLang="en-US" dirty="0"/>
              <a:t>）比使用指针变量简单、直观、方便，可以部分代替指针的操作。有些过去只能用指针来处理的问题，现在可以用引用来代替，从而降低了程序设计的难度。</a:t>
            </a:r>
          </a:p>
        </p:txBody>
      </p:sp>
    </p:spTree>
    <p:extLst>
      <p:ext uri="{BB962C8B-B14F-4D97-AF65-F5344CB8AC3E}">
        <p14:creationId xmlns:p14="http://schemas.microsoft.com/office/powerpoint/2010/main" val="33419048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04CB537-8AA9-4EE4-998E-A21455FA3AF7}"/>
              </a:ext>
            </a:extLst>
          </p:cNvPr>
          <p:cNvSpPr>
            <a:spLocks noGrp="1" noChangeArrowheads="1"/>
          </p:cNvSpPr>
          <p:nvPr>
            <p:ph type="ctrTitle" idx="4294967295"/>
          </p:nvPr>
        </p:nvSpPr>
        <p:spPr>
          <a:xfrm>
            <a:off x="323528" y="706437"/>
            <a:ext cx="8153400" cy="922363"/>
          </a:xfrm>
          <a:prstGeom prst="rect">
            <a:avLst/>
          </a:prstGeom>
          <a:noFill/>
          <a:ln>
            <a:solidFill>
              <a:srgbClr val="800000"/>
            </a:solidFill>
          </a:ln>
          <a:extLst>
            <a:ext uri="{909E8E84-426E-40DD-AFC4-6F175D3DCCD1}">
              <a14:hiddenFill xmlns:a14="http://schemas.microsoft.com/office/drawing/2010/main">
                <a:solidFill>
                  <a:srgbClr val="FFFFFF"/>
                </a:solidFill>
              </a14:hiddenFill>
            </a:ext>
          </a:extLst>
        </p:spPr>
        <p:txBody>
          <a:bodyPr/>
          <a:lstStyle/>
          <a:p>
            <a:pPr algn="ctr" eaLnBrk="1" hangingPunct="1">
              <a:lnSpc>
                <a:spcPct val="150000"/>
              </a:lnSpc>
              <a:spcBef>
                <a:spcPct val="50000"/>
              </a:spcBef>
            </a:pPr>
            <a:r>
              <a:rPr lang="zh-CN" altLang="en-US" sz="4400" dirty="0">
                <a:latin typeface="Arial" panose="020B0604020202020204" pitchFamily="34" charset="0"/>
                <a:ea typeface="黑体" panose="02010609060101010101" pitchFamily="49" charset="-122"/>
              </a:rPr>
              <a:t>第三讲</a:t>
            </a:r>
          </a:p>
        </p:txBody>
      </p:sp>
      <p:sp>
        <p:nvSpPr>
          <p:cNvPr id="2051" name="Rectangle 3">
            <a:extLst>
              <a:ext uri="{FF2B5EF4-FFF2-40B4-BE49-F238E27FC236}">
                <a16:creationId xmlns:a16="http://schemas.microsoft.com/office/drawing/2014/main" id="{4D16A573-8BD9-4527-81AA-7D4E2DB8BE9F}"/>
              </a:ext>
            </a:extLst>
          </p:cNvPr>
          <p:cNvSpPr>
            <a:spLocks noGrp="1" noChangeArrowheads="1"/>
          </p:cNvSpPr>
          <p:nvPr>
            <p:ph type="subTitle" idx="4294967295"/>
          </p:nvPr>
        </p:nvSpPr>
        <p:spPr>
          <a:xfrm>
            <a:off x="628328" y="2420888"/>
            <a:ext cx="7543800" cy="36591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en-US" altLang="zh-CN" dirty="0">
                <a:latin typeface="Arial" panose="020B0604020202020204" pitchFamily="34" charset="0"/>
                <a:ea typeface="楷体_GB2312" pitchFamily="49" charset="-122"/>
                <a:hlinkClick r:id="rId2" action="ppaction://hlinksldjump">
                  <a:extLst>
                    <a:ext uri="{A12FA001-AC4F-418D-AE19-62706E023703}">
                      <ahyp:hlinkClr xmlns:ahyp="http://schemas.microsoft.com/office/drawing/2018/hyperlinkcolor" val="tx"/>
                    </a:ext>
                  </a:extLst>
                </a:hlinkClick>
              </a:rPr>
              <a:t>14.1</a:t>
            </a:r>
            <a:r>
              <a:rPr lang="en-US" altLang="zh-CN" dirty="0">
                <a:solidFill>
                  <a:srgbClr val="CCCCFF"/>
                </a:solidFill>
                <a:latin typeface="Arial" panose="020B0604020202020204" pitchFamily="34" charset="0"/>
                <a:ea typeface="楷体_GB2312" pitchFamily="49" charset="-122"/>
                <a:hlinkClick r:id="rId2" action="ppaction://hlinksldjump">
                  <a:extLst>
                    <a:ext uri="{A12FA001-AC4F-418D-AE19-62706E023703}">
                      <ahyp:hlinkClr xmlns:ahyp="http://schemas.microsoft.com/office/drawing/2018/hyperlinkcolor" val="tx"/>
                    </a:ext>
                  </a:extLst>
                </a:hlinkClick>
              </a:rPr>
              <a:t>  </a:t>
            </a:r>
            <a:r>
              <a:rPr lang="zh-CN" altLang="en-US" dirty="0">
                <a:latin typeface="Arial" panose="020B0604020202020204" pitchFamily="34" charset="0"/>
                <a:ea typeface="楷体_GB2312" pitchFamily="49" charset="-122"/>
                <a:hlinkClick r:id="rId2" action="ppaction://hlinksldjump">
                  <a:extLst>
                    <a:ext uri="{A12FA001-AC4F-418D-AE19-62706E023703}">
                      <ahyp:hlinkClr xmlns:ahyp="http://schemas.microsoft.com/office/drawing/2018/hyperlinkcolor" val="tx"/>
                    </a:ext>
                  </a:extLst>
                </a:hlinkClick>
              </a:rPr>
              <a:t>异常处理</a:t>
            </a:r>
            <a:endParaRPr lang="zh-CN" altLang="en-US" dirty="0">
              <a:latin typeface="Arial" panose="020B0604020202020204" pitchFamily="34" charset="0"/>
              <a:ea typeface="楷体_GB2312" pitchFamily="49" charset="-122"/>
            </a:endParaRPr>
          </a:p>
          <a:p>
            <a:pPr eaLnBrk="1" hangingPunct="1">
              <a:buFontTx/>
              <a:buNone/>
            </a:pPr>
            <a:r>
              <a:rPr lang="zh-CN" altLang="en-US" dirty="0">
                <a:latin typeface="Arial" panose="020B0604020202020204" pitchFamily="34" charset="0"/>
                <a:ea typeface="楷体_GB2312" pitchFamily="49" charset="-122"/>
                <a:hlinkClick r:id="rId3" action="ppaction://hlinksldjump">
                  <a:extLst>
                    <a:ext uri="{A12FA001-AC4F-418D-AE19-62706E023703}">
                      <ahyp:hlinkClr xmlns:ahyp="http://schemas.microsoft.com/office/drawing/2018/hyperlinkcolor" val="tx"/>
                    </a:ext>
                  </a:extLst>
                </a:hlinkClick>
              </a:rPr>
              <a:t>14.2  命名空间</a:t>
            </a:r>
            <a:endParaRPr lang="zh-CN" altLang="en-US" dirty="0">
              <a:latin typeface="Arial" panose="020B0604020202020204" pitchFamily="34" charset="0"/>
              <a:ea typeface="楷体_GB2312" pitchFamily="49" charset="-122"/>
            </a:endParaRPr>
          </a:p>
          <a:p>
            <a:pPr eaLnBrk="1" hangingPunct="1">
              <a:buFontTx/>
              <a:buNone/>
            </a:pPr>
            <a:r>
              <a:rPr lang="zh-CN" altLang="en-US" dirty="0">
                <a:latin typeface="Arial" panose="020B0604020202020204" pitchFamily="34" charset="0"/>
                <a:ea typeface="楷体_GB2312" pitchFamily="49" charset="-122"/>
                <a:hlinkClick r:id="rId4" action="ppaction://hlinksldjump">
                  <a:extLst>
                    <a:ext uri="{A12FA001-AC4F-418D-AE19-62706E023703}">
                      <ahyp:hlinkClr xmlns:ahyp="http://schemas.microsoft.com/office/drawing/2018/hyperlinkcolor" val="tx"/>
                    </a:ext>
                  </a:extLst>
                </a:hlinkClick>
              </a:rPr>
              <a:t>14.3  使用早期的函数库</a:t>
            </a:r>
            <a:endParaRPr lang="zh-CN" altLang="en-US" dirty="0">
              <a:latin typeface="Arial" panose="020B0604020202020204" pitchFamily="34" charset="0"/>
              <a:ea typeface="楷体_GB2312" pitchFamily="49" charset="-122"/>
            </a:endParaRPr>
          </a:p>
        </p:txBody>
      </p:sp>
    </p:spTree>
    <p:extLst>
      <p:ext uri="{BB962C8B-B14F-4D97-AF65-F5344CB8AC3E}">
        <p14:creationId xmlns:p14="http://schemas.microsoft.com/office/powerpoint/2010/main" val="1070684013"/>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4A403C-5FAA-B64C-9939-A58BD8FAB75B}"/>
              </a:ext>
            </a:extLst>
          </p:cNvPr>
          <p:cNvSpPr>
            <a:spLocks noGrp="1"/>
          </p:cNvSpPr>
          <p:nvPr>
            <p:ph type="title"/>
          </p:nvPr>
        </p:nvSpPr>
        <p:spPr/>
        <p:txBody>
          <a:bodyPr>
            <a:normAutofit fontScale="90000"/>
          </a:bodyPr>
          <a:lstStyle/>
          <a:p>
            <a:pPr eaLnBrk="1" hangingPunct="1"/>
            <a:r>
              <a:rPr lang="zh-CN" altLang="en-US"/>
              <a:t>面向</a:t>
            </a:r>
            <a:r>
              <a:rPr lang="zh-CN" altLang="en-US">
                <a:solidFill>
                  <a:srgbClr val="5C92B5"/>
                </a:solidFill>
              </a:rPr>
              <a:t>对象</a:t>
            </a:r>
            <a:r>
              <a:rPr lang="zh-CN" altLang="en-US"/>
              <a:t>的方法（续）</a:t>
            </a:r>
          </a:p>
        </p:txBody>
      </p:sp>
      <p:sp>
        <p:nvSpPr>
          <p:cNvPr id="27651" name="内容占位符 2">
            <a:extLst>
              <a:ext uri="{FF2B5EF4-FFF2-40B4-BE49-F238E27FC236}">
                <a16:creationId xmlns:a16="http://schemas.microsoft.com/office/drawing/2014/main" id="{9EEBC3FE-126E-E845-B249-601E54E7DB04}"/>
              </a:ext>
            </a:extLst>
          </p:cNvPr>
          <p:cNvSpPr>
            <a:spLocks noGrp="1"/>
          </p:cNvSpPr>
          <p:nvPr>
            <p:ph idx="1"/>
          </p:nvPr>
        </p:nvSpPr>
        <p:spPr/>
        <p:txBody>
          <a:bodyPr/>
          <a:lstStyle/>
          <a:p>
            <a:pPr eaLnBrk="1" hangingPunct="1">
              <a:lnSpc>
                <a:spcPct val="150000"/>
              </a:lnSpc>
              <a:spcBef>
                <a:spcPts val="600"/>
              </a:spcBef>
              <a:spcAft>
                <a:spcPts val="600"/>
              </a:spcAft>
            </a:pPr>
            <a:r>
              <a:rPr lang="zh-CN" altLang="en-US"/>
              <a:t>优点：</a:t>
            </a:r>
          </a:p>
          <a:p>
            <a:pPr lvl="1" eaLnBrk="1" hangingPunct="1">
              <a:lnSpc>
                <a:spcPct val="150000"/>
              </a:lnSpc>
              <a:spcBef>
                <a:spcPts val="600"/>
              </a:spcBef>
              <a:spcAft>
                <a:spcPts val="600"/>
              </a:spcAft>
            </a:pPr>
            <a:r>
              <a:rPr lang="zh-CN" altLang="en-US"/>
              <a:t>程序模块间的关系更为简单，程序模块的独立性、数据的安全性就有了良好的保障。</a:t>
            </a:r>
          </a:p>
          <a:p>
            <a:pPr lvl="1" eaLnBrk="1" hangingPunct="1">
              <a:lnSpc>
                <a:spcPct val="150000"/>
              </a:lnSpc>
              <a:spcBef>
                <a:spcPts val="600"/>
              </a:spcBef>
              <a:spcAft>
                <a:spcPts val="600"/>
              </a:spcAft>
            </a:pPr>
            <a:r>
              <a:rPr lang="zh-CN" altLang="en-US"/>
              <a:t>通过继承与多态性，可以大大提高程序的可重用性，使得软件的开发和维护都更为方便。</a:t>
            </a:r>
          </a:p>
          <a:p>
            <a:pPr eaLnBrk="1" hangingPunct="1"/>
            <a:endParaRPr lang="zh-CN" altLang="en-US"/>
          </a:p>
        </p:txBody>
      </p:sp>
      <p:sp>
        <p:nvSpPr>
          <p:cNvPr id="27652" name="灯片编号占位符 3">
            <a:extLst>
              <a:ext uri="{FF2B5EF4-FFF2-40B4-BE49-F238E27FC236}">
                <a16:creationId xmlns:a16="http://schemas.microsoft.com/office/drawing/2014/main" id="{0A5ECE1F-2658-EC4D-8FAB-3945B0FDDFD7}"/>
              </a:ext>
            </a:extLst>
          </p:cNvPr>
          <p:cNvSpPr>
            <a:spLocks noGrp="1"/>
          </p:cNvSpPr>
          <p:nvPr>
            <p:ph type="sldNum" sz="quarter" idx="12"/>
          </p:nvPr>
        </p:nvSpPr>
        <p:spPr bwMode="auto">
          <a:xfrm>
            <a:off x="8174038" y="1588"/>
            <a:ext cx="762000" cy="3667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zh-CN"/>
            </a:defPPr>
            <a:lvl1pPr algn="r" rtl="0" fontAlgn="base">
              <a:spcBef>
                <a:spcPct val="0"/>
              </a:spcBef>
              <a:spcAft>
                <a:spcPct val="0"/>
              </a:spcAft>
              <a:defRPr kumimoji="0" sz="1800" kern="1200">
                <a:solidFill>
                  <a:srgbClr val="FFFFFF"/>
                </a:solidFill>
                <a:latin typeface="Times New Roman" panose="02020603050405020304" pitchFamily="18" charset="0"/>
                <a:ea typeface="隶书" pitchFamily="49"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隶书" pitchFamily="49"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隶书" pitchFamily="49"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隶书" pitchFamily="49"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隶书" pitchFamily="49"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隶书" pitchFamily="49"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隶书" pitchFamily="49"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隶书" pitchFamily="49"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隶书" pitchFamily="49" charset="-122"/>
                <a:cs typeface="+mn-cs"/>
              </a:defRPr>
            </a:lvl9pPr>
          </a:lstStyle>
          <a:p>
            <a:pPr eaLnBrk="1" hangingPunct="1"/>
            <a:fld id="{5FFB980D-B09F-7E46-AEBE-F9C3296DC18D}" type="slidenum">
              <a:rPr lang="en-US" altLang="zh-CN" smtClean="0"/>
              <a:pPr eaLnBrk="1" hangingPunct="1"/>
              <a:t>5</a:t>
            </a:fld>
            <a:endParaRPr kumimoji="0" lang="en-US" altLang="zh-CN" sz="1800">
              <a:solidFill>
                <a:srgbClr val="FFFFFF"/>
              </a:solidFill>
            </a:endParaRPr>
          </a:p>
        </p:txBody>
      </p:sp>
    </p:spTree>
    <p:extLst>
      <p:ext uri="{BB962C8B-B14F-4D97-AF65-F5344CB8AC3E}">
        <p14:creationId xmlns:p14="http://schemas.microsoft.com/office/powerpoint/2010/main" val="26348508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02FA4269-1857-459F-882A-08E42BF10F69}"/>
              </a:ext>
            </a:extLst>
          </p:cNvPr>
          <p:cNvSpPr>
            <a:spLocks noGrp="1" noChangeArrowheads="1"/>
          </p:cNvSpPr>
          <p:nvPr>
            <p:ph type="subTitle" idx="4294967295"/>
          </p:nvPr>
        </p:nvSpPr>
        <p:spPr>
          <a:xfrm>
            <a:off x="428625" y="476672"/>
            <a:ext cx="8382000" cy="5991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zh-CN" altLang="en-US" sz="2200" dirty="0">
                <a:solidFill>
                  <a:srgbClr val="FF0000"/>
                </a:solidFill>
              </a:rPr>
              <a:t>异常处理的语法</a:t>
            </a:r>
          </a:p>
          <a:p>
            <a:pPr eaLnBrk="1" hangingPunct="1">
              <a:buFontTx/>
              <a:buNone/>
            </a:pPr>
            <a:r>
              <a:rPr lang="en-US" altLang="zh-CN" sz="2200" dirty="0">
                <a:solidFill>
                  <a:srgbClr val="0000FF"/>
                </a:solidFill>
              </a:rPr>
              <a:t>throw</a:t>
            </a:r>
            <a:r>
              <a:rPr lang="zh-CN" altLang="en-US" sz="2200" dirty="0">
                <a:solidFill>
                  <a:srgbClr val="0000FF"/>
                </a:solidFill>
              </a:rPr>
              <a:t>语句一般是由</a:t>
            </a:r>
            <a:r>
              <a:rPr lang="en-US" altLang="zh-CN" sz="2200" dirty="0">
                <a:solidFill>
                  <a:srgbClr val="0000FF"/>
                </a:solidFill>
              </a:rPr>
              <a:t>throw</a:t>
            </a:r>
            <a:r>
              <a:rPr lang="zh-CN" altLang="en-US" sz="2200" dirty="0">
                <a:solidFill>
                  <a:srgbClr val="0000FF"/>
                </a:solidFill>
              </a:rPr>
              <a:t>运算符和一个数据组成的，其形式为</a:t>
            </a:r>
          </a:p>
          <a:p>
            <a:pPr eaLnBrk="1" hangingPunct="1">
              <a:buFontTx/>
              <a:buNone/>
            </a:pPr>
            <a:r>
              <a:rPr lang="en-US" altLang="zh-CN" sz="2200" dirty="0">
                <a:solidFill>
                  <a:srgbClr val="FF0000"/>
                </a:solidFill>
              </a:rPr>
              <a:t>throw </a:t>
            </a:r>
            <a:r>
              <a:rPr lang="zh-CN" altLang="en-US" sz="2200" dirty="0">
                <a:solidFill>
                  <a:srgbClr val="FF0000"/>
                </a:solidFill>
              </a:rPr>
              <a:t>表达式;</a:t>
            </a:r>
          </a:p>
          <a:p>
            <a:pPr eaLnBrk="1" hangingPunct="1">
              <a:buFontTx/>
              <a:buNone/>
            </a:pPr>
            <a:r>
              <a:rPr lang="en-US" altLang="zh-CN" sz="2200" dirty="0"/>
              <a:t>try-catch</a:t>
            </a:r>
            <a:r>
              <a:rPr lang="zh-CN" altLang="en-US" sz="2200" dirty="0"/>
              <a:t>的结构为</a:t>
            </a:r>
          </a:p>
          <a:p>
            <a:pPr eaLnBrk="1" hangingPunct="1">
              <a:buFontTx/>
              <a:buNone/>
            </a:pPr>
            <a:r>
              <a:rPr lang="en-US" altLang="zh-CN" sz="2200" dirty="0">
                <a:solidFill>
                  <a:srgbClr val="FF0000"/>
                </a:solidFill>
              </a:rPr>
              <a:t>try</a:t>
            </a:r>
          </a:p>
          <a:p>
            <a:pPr eaLnBrk="1" hangingPunct="1">
              <a:buFontTx/>
              <a:buNone/>
            </a:pPr>
            <a:r>
              <a:rPr lang="en-US" altLang="zh-CN" sz="2200" dirty="0">
                <a:solidFill>
                  <a:srgbClr val="FF0000"/>
                </a:solidFill>
              </a:rPr>
              <a:t>      {</a:t>
            </a:r>
            <a:r>
              <a:rPr lang="zh-CN" altLang="en-US" sz="2200" dirty="0">
                <a:solidFill>
                  <a:srgbClr val="FF0000"/>
                </a:solidFill>
              </a:rPr>
              <a:t>被检查的语句} </a:t>
            </a:r>
          </a:p>
          <a:p>
            <a:pPr eaLnBrk="1" hangingPunct="1">
              <a:buFontTx/>
              <a:buNone/>
            </a:pPr>
            <a:r>
              <a:rPr lang="en-US" altLang="zh-CN" sz="2200" dirty="0">
                <a:solidFill>
                  <a:srgbClr val="FF0000"/>
                </a:solidFill>
              </a:rPr>
              <a:t>catch(</a:t>
            </a:r>
            <a:r>
              <a:rPr lang="zh-CN" altLang="en-US" sz="2200" dirty="0">
                <a:solidFill>
                  <a:srgbClr val="FF0000"/>
                </a:solidFill>
              </a:rPr>
              <a:t>异常信息类型 [变量名])</a:t>
            </a:r>
          </a:p>
          <a:p>
            <a:pPr eaLnBrk="1" hangingPunct="1">
              <a:buFontTx/>
              <a:buNone/>
            </a:pPr>
            <a:r>
              <a:rPr lang="zh-CN" altLang="en-US" sz="2200" dirty="0">
                <a:solidFill>
                  <a:srgbClr val="FF0000"/>
                </a:solidFill>
              </a:rPr>
              <a:t>      {进行异常处理的语句}</a:t>
            </a:r>
          </a:p>
        </p:txBody>
      </p:sp>
      <p:sp>
        <p:nvSpPr>
          <p:cNvPr id="3" name="矩形 2">
            <a:extLst>
              <a:ext uri="{FF2B5EF4-FFF2-40B4-BE49-F238E27FC236}">
                <a16:creationId xmlns:a16="http://schemas.microsoft.com/office/drawing/2014/main" id="{A7ED8CF1-C89C-4916-AD50-237FD46B021E}"/>
              </a:ext>
            </a:extLst>
          </p:cNvPr>
          <p:cNvSpPr/>
          <p:nvPr/>
        </p:nvSpPr>
        <p:spPr>
          <a:xfrm>
            <a:off x="285750" y="3822700"/>
            <a:ext cx="8429625" cy="2435225"/>
          </a:xfrm>
          <a:prstGeom prst="rect">
            <a:avLst/>
          </a:prstGeom>
        </p:spPr>
        <p:txBody>
          <a:bodyPr>
            <a:spAutoFit/>
          </a:bodyPr>
          <a:lstStyle/>
          <a:p>
            <a:pPr indent="-6350">
              <a:lnSpc>
                <a:spcPts val="3100"/>
              </a:lnSpc>
              <a:defRPr/>
            </a:pPr>
            <a:r>
              <a:rPr lang="zh-CN" altLang="en-US" b="1" i="1" dirty="0">
                <a:solidFill>
                  <a:srgbClr val="FF0000"/>
                </a:solidFill>
              </a:rPr>
              <a:t>说明:</a:t>
            </a:r>
          </a:p>
          <a:p>
            <a:pPr indent="-6350">
              <a:lnSpc>
                <a:spcPts val="3100"/>
              </a:lnSpc>
              <a:defRPr/>
            </a:pPr>
            <a:r>
              <a:rPr lang="zh-CN" altLang="en-US" sz="2000" dirty="0">
                <a:latin typeface="+mn-lt"/>
                <a:ea typeface="黑体" pitchFamily="49" charset="-122"/>
              </a:rPr>
              <a:t>(1) </a:t>
            </a:r>
            <a:r>
              <a:rPr lang="zh-CN" altLang="en-US" sz="2000" dirty="0">
                <a:solidFill>
                  <a:srgbClr val="FF0000"/>
                </a:solidFill>
                <a:latin typeface="+mn-lt"/>
                <a:ea typeface="黑体" pitchFamily="49" charset="-122"/>
              </a:rPr>
              <a:t>被检测的函数必须放在</a:t>
            </a:r>
            <a:r>
              <a:rPr lang="en-US" altLang="zh-CN" sz="2000" dirty="0">
                <a:solidFill>
                  <a:srgbClr val="FF0000"/>
                </a:solidFill>
                <a:latin typeface="+mn-lt"/>
                <a:ea typeface="黑体" pitchFamily="49" charset="-122"/>
              </a:rPr>
              <a:t>try</a:t>
            </a:r>
            <a:r>
              <a:rPr lang="zh-CN" altLang="en-US" sz="2000" dirty="0">
                <a:solidFill>
                  <a:srgbClr val="FF0000"/>
                </a:solidFill>
                <a:latin typeface="+mn-lt"/>
                <a:ea typeface="黑体" pitchFamily="49" charset="-122"/>
              </a:rPr>
              <a:t>块中</a:t>
            </a:r>
            <a:r>
              <a:rPr lang="zh-CN" altLang="en-US" sz="2000" dirty="0">
                <a:latin typeface="+mn-lt"/>
                <a:ea typeface="黑体" pitchFamily="49" charset="-122"/>
              </a:rPr>
              <a:t>，否则不起作用。</a:t>
            </a:r>
          </a:p>
          <a:p>
            <a:pPr indent="-6350">
              <a:lnSpc>
                <a:spcPts val="3100"/>
              </a:lnSpc>
              <a:defRPr/>
            </a:pPr>
            <a:r>
              <a:rPr lang="zh-CN" altLang="en-US" sz="2000" dirty="0">
                <a:latin typeface="+mn-lt"/>
                <a:ea typeface="黑体" pitchFamily="49" charset="-122"/>
              </a:rPr>
              <a:t>(2) </a:t>
            </a:r>
            <a:r>
              <a:rPr lang="en-US" altLang="zh-CN" sz="2000" dirty="0">
                <a:latin typeface="+mn-lt"/>
                <a:ea typeface="黑体" pitchFamily="49" charset="-122"/>
              </a:rPr>
              <a:t>try</a:t>
            </a:r>
            <a:r>
              <a:rPr lang="zh-CN" altLang="en-US" sz="2000" dirty="0">
                <a:latin typeface="+mn-lt"/>
                <a:ea typeface="黑体" pitchFamily="49" charset="-122"/>
              </a:rPr>
              <a:t>块和</a:t>
            </a:r>
            <a:r>
              <a:rPr lang="en-US" altLang="zh-CN" sz="2000" dirty="0">
                <a:latin typeface="+mn-lt"/>
                <a:ea typeface="黑体" pitchFamily="49" charset="-122"/>
              </a:rPr>
              <a:t>catch</a:t>
            </a:r>
            <a:r>
              <a:rPr lang="zh-CN" altLang="en-US" sz="2000" dirty="0">
                <a:latin typeface="+mn-lt"/>
                <a:ea typeface="黑体" pitchFamily="49" charset="-122"/>
              </a:rPr>
              <a:t>块作为一个整体出现，</a:t>
            </a:r>
            <a:r>
              <a:rPr lang="en-US" altLang="zh-CN" sz="2000" dirty="0">
                <a:latin typeface="+mn-lt"/>
                <a:ea typeface="黑体" pitchFamily="49" charset="-122"/>
              </a:rPr>
              <a:t>catch</a:t>
            </a:r>
            <a:r>
              <a:rPr lang="zh-CN" altLang="en-US" sz="2000" dirty="0">
                <a:latin typeface="+mn-lt"/>
                <a:ea typeface="黑体" pitchFamily="49" charset="-122"/>
              </a:rPr>
              <a:t>块必须紧跟在</a:t>
            </a:r>
            <a:r>
              <a:rPr lang="en-US" altLang="zh-CN" sz="2000" dirty="0">
                <a:latin typeface="+mn-lt"/>
                <a:ea typeface="黑体" pitchFamily="49" charset="-122"/>
              </a:rPr>
              <a:t>try</a:t>
            </a:r>
            <a:r>
              <a:rPr lang="zh-CN" altLang="en-US" sz="2000" dirty="0">
                <a:latin typeface="+mn-lt"/>
                <a:ea typeface="黑体" pitchFamily="49" charset="-122"/>
              </a:rPr>
              <a:t>块之后，不能单独使用，在二者之间也不能插入其他语句。但在一个</a:t>
            </a:r>
            <a:r>
              <a:rPr lang="en-US" altLang="zh-CN" sz="2000" dirty="0">
                <a:latin typeface="+mn-lt"/>
                <a:ea typeface="黑体" pitchFamily="49" charset="-122"/>
              </a:rPr>
              <a:t>try-catch</a:t>
            </a:r>
            <a:r>
              <a:rPr lang="zh-CN" altLang="en-US" sz="2000" dirty="0">
                <a:latin typeface="+mn-lt"/>
                <a:ea typeface="黑体" pitchFamily="49" charset="-122"/>
              </a:rPr>
              <a:t>结构中，可以只有</a:t>
            </a:r>
            <a:r>
              <a:rPr lang="en-US" altLang="zh-CN" sz="2000" dirty="0">
                <a:latin typeface="+mn-lt"/>
                <a:ea typeface="黑体" pitchFamily="49" charset="-122"/>
              </a:rPr>
              <a:t>try</a:t>
            </a:r>
            <a:r>
              <a:rPr lang="zh-CN" altLang="en-US" sz="2000" dirty="0">
                <a:latin typeface="+mn-lt"/>
                <a:ea typeface="黑体" pitchFamily="49" charset="-122"/>
              </a:rPr>
              <a:t>块而无</a:t>
            </a:r>
            <a:r>
              <a:rPr lang="en-US" altLang="zh-CN" sz="2000" dirty="0">
                <a:latin typeface="+mn-lt"/>
                <a:ea typeface="黑体" pitchFamily="49" charset="-122"/>
              </a:rPr>
              <a:t>catch</a:t>
            </a:r>
            <a:r>
              <a:rPr lang="zh-CN" altLang="en-US" sz="2000" dirty="0">
                <a:latin typeface="+mn-lt"/>
                <a:ea typeface="黑体" pitchFamily="49" charset="-122"/>
              </a:rPr>
              <a:t>块，即在本函数中只检查而不处理，把</a:t>
            </a:r>
            <a:r>
              <a:rPr lang="en-US" altLang="zh-CN" sz="2000" dirty="0">
                <a:latin typeface="+mn-lt"/>
                <a:ea typeface="黑体" pitchFamily="49" charset="-122"/>
              </a:rPr>
              <a:t>catch</a:t>
            </a:r>
            <a:r>
              <a:rPr lang="zh-CN" altLang="en-US" sz="2000" dirty="0">
                <a:latin typeface="+mn-lt"/>
                <a:ea typeface="黑体" pitchFamily="49" charset="-122"/>
              </a:rPr>
              <a:t>处理块放在其他函数中。</a:t>
            </a:r>
          </a:p>
        </p:txBody>
      </p:sp>
    </p:spTree>
    <p:extLst>
      <p:ext uri="{BB962C8B-B14F-4D97-AF65-F5344CB8AC3E}">
        <p14:creationId xmlns:p14="http://schemas.microsoft.com/office/powerpoint/2010/main" val="35537124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8BCBA949-62D7-4729-92BC-85556FDCF354}"/>
              </a:ext>
            </a:extLst>
          </p:cNvPr>
          <p:cNvSpPr>
            <a:spLocks noGrp="1" noChangeArrowheads="1"/>
          </p:cNvSpPr>
          <p:nvPr>
            <p:ph type="subTitle" idx="4294967295"/>
          </p:nvPr>
        </p:nvSpPr>
        <p:spPr>
          <a:xfrm>
            <a:off x="467544" y="433387"/>
            <a:ext cx="8382000" cy="5991225"/>
          </a:xfrm>
          <a:prstGeom prst="rect">
            <a:avLst/>
          </a:prstGeom>
        </p:spPr>
        <p:txBody>
          <a:bodyPr/>
          <a:lstStyle/>
          <a:p>
            <a:pPr eaLnBrk="1" hangingPunct="1">
              <a:lnSpc>
                <a:spcPts val="2700"/>
              </a:lnSpc>
              <a:spcBef>
                <a:spcPct val="0"/>
              </a:spcBef>
              <a:buFontTx/>
              <a:buNone/>
              <a:defRPr/>
            </a:pPr>
            <a:r>
              <a:rPr lang="zh-CN" altLang="en-US" sz="2000" b="0" kern="1200" dirty="0">
                <a:ea typeface="黑体" pitchFamily="49" charset="-122"/>
              </a:rPr>
              <a:t>(3) </a:t>
            </a:r>
            <a:r>
              <a:rPr lang="en-US" altLang="zh-CN" sz="2000" b="0" kern="1200" dirty="0">
                <a:ea typeface="黑体" pitchFamily="49" charset="-122"/>
              </a:rPr>
              <a:t>try</a:t>
            </a:r>
            <a:r>
              <a:rPr lang="zh-CN" altLang="en-US" sz="2000" b="0" kern="1200" dirty="0">
                <a:ea typeface="黑体" pitchFamily="49" charset="-122"/>
              </a:rPr>
              <a:t>和</a:t>
            </a:r>
            <a:r>
              <a:rPr lang="en-US" altLang="zh-CN" sz="2000" b="0" kern="1200" dirty="0">
                <a:ea typeface="黑体" pitchFamily="49" charset="-122"/>
              </a:rPr>
              <a:t>catch</a:t>
            </a:r>
            <a:r>
              <a:rPr lang="zh-CN" altLang="en-US" sz="2000" b="0" kern="1200" dirty="0">
                <a:ea typeface="黑体" pitchFamily="49" charset="-122"/>
              </a:rPr>
              <a:t>块中必须有用花括号括起来的复合语句，即使花括号内只有一个语句，也不能省略花括号。</a:t>
            </a:r>
          </a:p>
          <a:p>
            <a:pPr eaLnBrk="1" hangingPunct="1">
              <a:lnSpc>
                <a:spcPts val="2700"/>
              </a:lnSpc>
              <a:spcBef>
                <a:spcPct val="0"/>
              </a:spcBef>
              <a:buFontTx/>
              <a:buNone/>
              <a:defRPr/>
            </a:pPr>
            <a:r>
              <a:rPr lang="zh-CN" altLang="en-US" sz="2000" b="0" kern="1200" dirty="0">
                <a:ea typeface="黑体" pitchFamily="49" charset="-122"/>
              </a:rPr>
              <a:t>(4) 一个</a:t>
            </a:r>
            <a:r>
              <a:rPr lang="en-US" altLang="zh-CN" sz="2000" b="0" kern="1200" dirty="0">
                <a:ea typeface="黑体" pitchFamily="49" charset="-122"/>
              </a:rPr>
              <a:t>try-catch</a:t>
            </a:r>
            <a:r>
              <a:rPr lang="zh-CN" altLang="en-US" sz="2000" b="0" kern="1200" dirty="0">
                <a:ea typeface="黑体" pitchFamily="49" charset="-122"/>
              </a:rPr>
              <a:t>结构中只能有一个</a:t>
            </a:r>
            <a:r>
              <a:rPr lang="en-US" altLang="zh-CN" sz="2000" b="0" kern="1200" dirty="0">
                <a:ea typeface="黑体" pitchFamily="49" charset="-122"/>
              </a:rPr>
              <a:t>try</a:t>
            </a:r>
            <a:r>
              <a:rPr lang="zh-CN" altLang="en-US" sz="2000" b="0" kern="1200" dirty="0">
                <a:ea typeface="黑体" pitchFamily="49" charset="-122"/>
              </a:rPr>
              <a:t>块，但却可以有多个</a:t>
            </a:r>
            <a:r>
              <a:rPr lang="en-US" altLang="zh-CN" sz="2000" b="0" kern="1200" dirty="0">
                <a:ea typeface="黑体" pitchFamily="49" charset="-122"/>
              </a:rPr>
              <a:t>catch</a:t>
            </a:r>
            <a:r>
              <a:rPr lang="zh-CN" altLang="en-US" sz="2000" b="0" kern="1200" dirty="0">
                <a:ea typeface="黑体" pitchFamily="49" charset="-122"/>
              </a:rPr>
              <a:t>块，以便与不同的异常信息匹配。</a:t>
            </a:r>
            <a:endParaRPr lang="en-US" altLang="zh-CN" sz="2000" b="0" kern="1200" dirty="0">
              <a:ea typeface="黑体" pitchFamily="49" charset="-122"/>
            </a:endParaRPr>
          </a:p>
          <a:p>
            <a:pPr eaLnBrk="1" hangingPunct="1">
              <a:lnSpc>
                <a:spcPts val="2700"/>
              </a:lnSpc>
              <a:spcBef>
                <a:spcPct val="0"/>
              </a:spcBef>
              <a:buFontTx/>
              <a:buNone/>
              <a:defRPr/>
            </a:pPr>
            <a:r>
              <a:rPr lang="en-US" altLang="zh-CN" sz="2000" b="0" kern="1200" dirty="0">
                <a:ea typeface="黑体" pitchFamily="49" charset="-122"/>
              </a:rPr>
              <a:t>      </a:t>
            </a:r>
            <a:r>
              <a:rPr lang="en-US" altLang="zh-CN" sz="1800" kern="1200" dirty="0">
                <a:solidFill>
                  <a:srgbClr val="0000FF"/>
                </a:solidFill>
                <a:ea typeface="黑体" pitchFamily="49" charset="-122"/>
              </a:rPr>
              <a:t>try</a:t>
            </a:r>
          </a:p>
          <a:p>
            <a:pPr eaLnBrk="1" hangingPunct="1">
              <a:lnSpc>
                <a:spcPts val="2700"/>
              </a:lnSpc>
              <a:spcBef>
                <a:spcPct val="0"/>
              </a:spcBef>
              <a:buFontTx/>
              <a:buNone/>
              <a:defRPr/>
            </a:pPr>
            <a:r>
              <a:rPr lang="en-US" altLang="zh-CN" sz="1800" kern="1200" dirty="0">
                <a:solidFill>
                  <a:srgbClr val="0000FF"/>
                </a:solidFill>
                <a:ea typeface="黑体" pitchFamily="49" charset="-122"/>
              </a:rPr>
              <a:t>      {          }</a:t>
            </a:r>
          </a:p>
          <a:p>
            <a:pPr eaLnBrk="1" hangingPunct="1">
              <a:lnSpc>
                <a:spcPts val="2700"/>
              </a:lnSpc>
              <a:spcBef>
                <a:spcPct val="0"/>
              </a:spcBef>
              <a:buFontTx/>
              <a:buNone/>
              <a:defRPr/>
            </a:pPr>
            <a:r>
              <a:rPr lang="en-US" altLang="zh-CN" sz="1800" kern="1200" dirty="0">
                <a:solidFill>
                  <a:srgbClr val="0000FF"/>
                </a:solidFill>
                <a:ea typeface="黑体" pitchFamily="49" charset="-122"/>
              </a:rPr>
              <a:t>      catch(double)</a:t>
            </a:r>
          </a:p>
          <a:p>
            <a:pPr eaLnBrk="1" hangingPunct="1">
              <a:lnSpc>
                <a:spcPts val="2700"/>
              </a:lnSpc>
              <a:spcBef>
                <a:spcPct val="0"/>
              </a:spcBef>
              <a:buFontTx/>
              <a:buNone/>
              <a:defRPr/>
            </a:pPr>
            <a:r>
              <a:rPr lang="en-US" altLang="zh-CN" sz="1800" kern="1200" dirty="0">
                <a:solidFill>
                  <a:srgbClr val="0000FF"/>
                </a:solidFill>
                <a:ea typeface="黑体" pitchFamily="49" charset="-122"/>
              </a:rPr>
              <a:t>      {          }</a:t>
            </a:r>
          </a:p>
          <a:p>
            <a:pPr eaLnBrk="1" hangingPunct="1">
              <a:lnSpc>
                <a:spcPts val="2700"/>
              </a:lnSpc>
              <a:spcBef>
                <a:spcPct val="0"/>
              </a:spcBef>
              <a:buFontTx/>
              <a:buNone/>
              <a:defRPr/>
            </a:pPr>
            <a:r>
              <a:rPr lang="en-US" altLang="zh-CN" sz="1800" kern="1200" dirty="0">
                <a:solidFill>
                  <a:srgbClr val="0000FF"/>
                </a:solidFill>
                <a:ea typeface="黑体" pitchFamily="49" charset="-122"/>
              </a:rPr>
              <a:t>      catch(</a:t>
            </a:r>
            <a:r>
              <a:rPr lang="en-US" altLang="zh-CN" sz="1800" kern="1200" dirty="0" err="1">
                <a:solidFill>
                  <a:srgbClr val="0000FF"/>
                </a:solidFill>
                <a:ea typeface="黑体" pitchFamily="49" charset="-122"/>
              </a:rPr>
              <a:t>int</a:t>
            </a:r>
            <a:r>
              <a:rPr lang="en-US" altLang="zh-CN" sz="1800" kern="1200" dirty="0">
                <a:solidFill>
                  <a:srgbClr val="0000FF"/>
                </a:solidFill>
                <a:ea typeface="黑体" pitchFamily="49" charset="-122"/>
              </a:rPr>
              <a:t>)</a:t>
            </a:r>
          </a:p>
          <a:p>
            <a:pPr eaLnBrk="1" hangingPunct="1">
              <a:lnSpc>
                <a:spcPts val="2700"/>
              </a:lnSpc>
              <a:spcBef>
                <a:spcPct val="0"/>
              </a:spcBef>
              <a:buFontTx/>
              <a:buNone/>
              <a:defRPr/>
            </a:pPr>
            <a:r>
              <a:rPr lang="en-US" altLang="zh-CN" sz="1800" kern="1200" dirty="0">
                <a:solidFill>
                  <a:srgbClr val="0000FF"/>
                </a:solidFill>
                <a:ea typeface="黑体" pitchFamily="49" charset="-122"/>
              </a:rPr>
              <a:t>      {          }</a:t>
            </a:r>
          </a:p>
          <a:p>
            <a:pPr eaLnBrk="1" hangingPunct="1">
              <a:lnSpc>
                <a:spcPts val="2700"/>
              </a:lnSpc>
              <a:spcBef>
                <a:spcPct val="0"/>
              </a:spcBef>
              <a:buFontTx/>
              <a:buNone/>
              <a:defRPr/>
            </a:pPr>
            <a:r>
              <a:rPr lang="en-US" altLang="zh-CN" sz="1800" kern="1200" dirty="0">
                <a:solidFill>
                  <a:srgbClr val="0000FF"/>
                </a:solidFill>
                <a:ea typeface="黑体" pitchFamily="49" charset="-122"/>
              </a:rPr>
              <a:t>      catch(char)</a:t>
            </a:r>
          </a:p>
          <a:p>
            <a:pPr eaLnBrk="1" hangingPunct="1">
              <a:lnSpc>
                <a:spcPts val="2700"/>
              </a:lnSpc>
              <a:spcBef>
                <a:spcPct val="0"/>
              </a:spcBef>
              <a:buFontTx/>
              <a:buNone/>
              <a:defRPr/>
            </a:pPr>
            <a:r>
              <a:rPr lang="en-US" altLang="zh-CN" sz="1800" kern="1200" dirty="0">
                <a:solidFill>
                  <a:srgbClr val="0000FF"/>
                </a:solidFill>
                <a:ea typeface="黑体" pitchFamily="49" charset="-122"/>
              </a:rPr>
              <a:t>      {          }</a:t>
            </a:r>
          </a:p>
          <a:p>
            <a:pPr eaLnBrk="1" hangingPunct="1">
              <a:lnSpc>
                <a:spcPts val="2700"/>
              </a:lnSpc>
              <a:spcBef>
                <a:spcPct val="0"/>
              </a:spcBef>
              <a:buFontTx/>
              <a:buNone/>
              <a:defRPr/>
            </a:pPr>
            <a:r>
              <a:rPr lang="en-US" altLang="zh-CN" sz="2000" b="0" kern="1200" dirty="0">
                <a:ea typeface="黑体" pitchFamily="49" charset="-122"/>
              </a:rPr>
              <a:t>(5) catch</a:t>
            </a:r>
            <a:r>
              <a:rPr lang="zh-CN" altLang="en-US" sz="2000" b="0" kern="1200" dirty="0">
                <a:ea typeface="黑体" pitchFamily="49" charset="-122"/>
              </a:rPr>
              <a:t>后面的圆括号中，</a:t>
            </a:r>
            <a:r>
              <a:rPr lang="zh-CN" altLang="en-US" sz="2000" b="0" kern="1200" dirty="0">
                <a:solidFill>
                  <a:srgbClr val="0000FF"/>
                </a:solidFill>
                <a:ea typeface="黑体" pitchFamily="49" charset="-122"/>
              </a:rPr>
              <a:t>一般只写异常信息的类型名</a:t>
            </a:r>
            <a:r>
              <a:rPr lang="zh-CN" altLang="en-US" sz="2000" b="0" kern="1200" dirty="0">
                <a:ea typeface="黑体" pitchFamily="49" charset="-122"/>
              </a:rPr>
              <a:t>， 如</a:t>
            </a:r>
          </a:p>
          <a:p>
            <a:pPr eaLnBrk="1" hangingPunct="1">
              <a:lnSpc>
                <a:spcPts val="2700"/>
              </a:lnSpc>
              <a:spcBef>
                <a:spcPct val="0"/>
              </a:spcBef>
              <a:buFontTx/>
              <a:buNone/>
              <a:defRPr/>
            </a:pPr>
            <a:r>
              <a:rPr lang="en-US" altLang="zh-CN" sz="2000" b="0" kern="1200" dirty="0">
                <a:ea typeface="黑体" pitchFamily="49" charset="-122"/>
              </a:rPr>
              <a:t>      catch(double)</a:t>
            </a:r>
          </a:p>
          <a:p>
            <a:pPr eaLnBrk="1" hangingPunct="1">
              <a:lnSpc>
                <a:spcPts val="2700"/>
              </a:lnSpc>
              <a:spcBef>
                <a:spcPct val="0"/>
              </a:spcBef>
              <a:buFontTx/>
              <a:buNone/>
              <a:defRPr/>
            </a:pPr>
            <a:r>
              <a:rPr lang="en-US" altLang="zh-CN" sz="2000" b="0" kern="1200" dirty="0">
                <a:ea typeface="黑体" pitchFamily="49" charset="-122"/>
              </a:rPr>
              <a:t>      catch</a:t>
            </a:r>
            <a:r>
              <a:rPr lang="zh-CN" altLang="en-US" sz="2000" b="0" kern="1200" dirty="0">
                <a:ea typeface="黑体" pitchFamily="49" charset="-122"/>
              </a:rPr>
              <a:t>只检查所捕获异常信息的类型，而不检查它们的值。因此如果需要检测多个不同的异常信息，应当由</a:t>
            </a:r>
            <a:r>
              <a:rPr lang="en-US" altLang="zh-CN" sz="2000" b="0" kern="1200" dirty="0">
                <a:ea typeface="黑体" pitchFamily="49" charset="-122"/>
              </a:rPr>
              <a:t>throw</a:t>
            </a:r>
            <a:r>
              <a:rPr lang="zh-CN" altLang="en-US" sz="2000" b="0" kern="1200" dirty="0">
                <a:ea typeface="黑体" pitchFamily="49" charset="-122"/>
              </a:rPr>
              <a:t>抛出不同类型的异常信息。</a:t>
            </a:r>
            <a:endParaRPr lang="en-US" altLang="zh-CN" sz="2000" b="0" kern="1200" dirty="0">
              <a:ea typeface="黑体" pitchFamily="49" charset="-122"/>
            </a:endParaRPr>
          </a:p>
          <a:p>
            <a:pPr eaLnBrk="1" hangingPunct="1">
              <a:lnSpc>
                <a:spcPts val="2700"/>
              </a:lnSpc>
              <a:spcBef>
                <a:spcPct val="0"/>
              </a:spcBef>
              <a:buFontTx/>
              <a:buNone/>
              <a:defRPr/>
            </a:pPr>
            <a:r>
              <a:rPr lang="zh-CN" altLang="en-US" sz="2000" b="0" kern="1200" dirty="0">
                <a:ea typeface="黑体" pitchFamily="49" charset="-122"/>
              </a:rPr>
              <a:t>     异常信息可以是</a:t>
            </a:r>
            <a:r>
              <a:rPr lang="en-US" altLang="zh-CN" sz="2000" b="0" kern="1200" dirty="0">
                <a:ea typeface="黑体" pitchFamily="49" charset="-122"/>
              </a:rPr>
              <a:t>C++</a:t>
            </a:r>
            <a:r>
              <a:rPr lang="zh-CN" altLang="en-US" sz="2000" b="0" kern="1200" dirty="0">
                <a:ea typeface="黑体" pitchFamily="49" charset="-122"/>
              </a:rPr>
              <a:t>系统预定义的标准类型，也可以是用户自定义的类型</a:t>
            </a:r>
            <a:r>
              <a:rPr lang="en-US" altLang="zh-CN" sz="2000" b="0" kern="1200" dirty="0">
                <a:ea typeface="黑体" pitchFamily="49" charset="-122"/>
              </a:rPr>
              <a:t>(</a:t>
            </a:r>
            <a:r>
              <a:rPr lang="zh-CN" altLang="en-US" sz="2000" b="0" kern="1200" dirty="0">
                <a:ea typeface="黑体" pitchFamily="49" charset="-122"/>
              </a:rPr>
              <a:t>如结构体或类</a:t>
            </a:r>
            <a:r>
              <a:rPr lang="en-US" altLang="zh-CN" sz="2000" b="0" kern="1200" dirty="0">
                <a:ea typeface="黑体" pitchFamily="49" charset="-122"/>
              </a:rPr>
              <a:t>)</a:t>
            </a:r>
            <a:r>
              <a:rPr lang="zh-CN" altLang="en-US" sz="2000" b="0" kern="1200" dirty="0">
                <a:ea typeface="黑体" pitchFamily="49" charset="-122"/>
              </a:rPr>
              <a:t>。</a:t>
            </a:r>
            <a:endParaRPr lang="en-US" altLang="zh-CN" sz="2000" b="0" kern="1200" dirty="0">
              <a:ea typeface="黑体" pitchFamily="49" charset="-122"/>
            </a:endParaRPr>
          </a:p>
          <a:p>
            <a:pPr eaLnBrk="1" hangingPunct="1">
              <a:lnSpc>
                <a:spcPts val="2700"/>
              </a:lnSpc>
              <a:spcBef>
                <a:spcPct val="0"/>
              </a:spcBef>
              <a:buFontTx/>
              <a:buNone/>
              <a:defRPr/>
            </a:pPr>
            <a:r>
              <a:rPr lang="en-US" altLang="zh-CN" sz="2000" b="0" kern="1200" dirty="0">
                <a:ea typeface="黑体" pitchFamily="49" charset="-122"/>
              </a:rPr>
              <a:t>     </a:t>
            </a:r>
            <a:endParaRPr lang="zh-CN" altLang="en-US" sz="2000" b="0" kern="1200" dirty="0">
              <a:ea typeface="黑体" pitchFamily="49" charset="-122"/>
            </a:endParaRPr>
          </a:p>
          <a:p>
            <a:pPr eaLnBrk="1" hangingPunct="1">
              <a:lnSpc>
                <a:spcPts val="2700"/>
              </a:lnSpc>
              <a:spcBef>
                <a:spcPct val="0"/>
              </a:spcBef>
              <a:buFontTx/>
              <a:buNone/>
              <a:defRPr/>
            </a:pPr>
            <a:endParaRPr lang="zh-CN" altLang="en-US" sz="2000" b="0" kern="1200" dirty="0">
              <a:ea typeface="黑体" pitchFamily="49" charset="-122"/>
            </a:endParaRPr>
          </a:p>
        </p:txBody>
      </p:sp>
    </p:spTree>
    <p:extLst>
      <p:ext uri="{BB962C8B-B14F-4D97-AF65-F5344CB8AC3E}">
        <p14:creationId xmlns:p14="http://schemas.microsoft.com/office/powerpoint/2010/main" val="15961880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9220FC93-968E-4A11-B556-AB93634762FD}"/>
              </a:ext>
            </a:extLst>
          </p:cNvPr>
          <p:cNvSpPr>
            <a:spLocks noGrp="1" noChangeArrowheads="1"/>
          </p:cNvSpPr>
          <p:nvPr>
            <p:ph type="subTitle" idx="4294967295"/>
          </p:nvPr>
        </p:nvSpPr>
        <p:spPr>
          <a:xfrm>
            <a:off x="381000" y="620688"/>
            <a:ext cx="8382000" cy="5991225"/>
          </a:xfrm>
          <a:prstGeom prst="rect">
            <a:avLst/>
          </a:prstGeom>
        </p:spPr>
        <p:txBody>
          <a:bodyPr/>
          <a:lstStyle/>
          <a:p>
            <a:pPr indent="-6350" eaLnBrk="1" hangingPunct="1">
              <a:lnSpc>
                <a:spcPts val="2600"/>
              </a:lnSpc>
              <a:buFontTx/>
              <a:buNone/>
              <a:defRPr/>
            </a:pPr>
            <a:r>
              <a:rPr lang="en-US" altLang="zh-CN" sz="2000" b="0" kern="1200" dirty="0">
                <a:ea typeface="黑体" pitchFamily="49" charset="-122"/>
              </a:rPr>
              <a:t>catch</a:t>
            </a:r>
            <a:r>
              <a:rPr lang="zh-CN" altLang="en-US" sz="2000" b="0" kern="1200" dirty="0">
                <a:ea typeface="黑体" pitchFamily="49" charset="-122"/>
              </a:rPr>
              <a:t>还可以除了指定类型名外，还指定变量名，如</a:t>
            </a:r>
          </a:p>
          <a:p>
            <a:pPr indent="-6350" eaLnBrk="1" hangingPunct="1">
              <a:lnSpc>
                <a:spcPts val="2600"/>
              </a:lnSpc>
              <a:buFontTx/>
              <a:buNone/>
              <a:defRPr/>
            </a:pPr>
            <a:r>
              <a:rPr lang="en-US" altLang="zh-CN" sz="1800" kern="1200" dirty="0">
                <a:solidFill>
                  <a:srgbClr val="0000FF"/>
                </a:solidFill>
                <a:ea typeface="黑体" pitchFamily="49" charset="-122"/>
              </a:rPr>
              <a:t>catch(double d)</a:t>
            </a:r>
          </a:p>
          <a:p>
            <a:pPr indent="-6350" eaLnBrk="1" hangingPunct="1">
              <a:lnSpc>
                <a:spcPts val="2600"/>
              </a:lnSpc>
              <a:buFontTx/>
              <a:buNone/>
              <a:defRPr/>
            </a:pPr>
            <a:r>
              <a:rPr lang="zh-CN" altLang="en-US" sz="2000" b="0" kern="1200" dirty="0">
                <a:ea typeface="黑体" pitchFamily="49" charset="-122"/>
              </a:rPr>
              <a:t>此时如果</a:t>
            </a:r>
            <a:r>
              <a:rPr lang="en-US" altLang="zh-CN" sz="2000" b="0" kern="1200" dirty="0">
                <a:ea typeface="黑体" pitchFamily="49" charset="-122"/>
              </a:rPr>
              <a:t>throw</a:t>
            </a:r>
            <a:r>
              <a:rPr lang="zh-CN" altLang="en-US" sz="2000" b="0" kern="1200" dirty="0">
                <a:ea typeface="黑体" pitchFamily="49" charset="-122"/>
              </a:rPr>
              <a:t>抛出的异常信息是</a:t>
            </a:r>
            <a:r>
              <a:rPr lang="en-US" altLang="zh-CN" sz="2000" b="0" kern="1200" dirty="0">
                <a:ea typeface="黑体" pitchFamily="49" charset="-122"/>
              </a:rPr>
              <a:t>double</a:t>
            </a:r>
            <a:r>
              <a:rPr lang="zh-CN" altLang="en-US" sz="2000" b="0" kern="1200" dirty="0">
                <a:ea typeface="黑体" pitchFamily="49" charset="-122"/>
              </a:rPr>
              <a:t>型的变量</a:t>
            </a:r>
            <a:r>
              <a:rPr lang="en-US" altLang="zh-CN" sz="2000" b="0" kern="1200" dirty="0">
                <a:ea typeface="黑体" pitchFamily="49" charset="-122"/>
              </a:rPr>
              <a:t>a，</a:t>
            </a:r>
            <a:r>
              <a:rPr lang="zh-CN" altLang="en-US" sz="2000" b="0" kern="1200" dirty="0">
                <a:ea typeface="黑体" pitchFamily="49" charset="-122"/>
              </a:rPr>
              <a:t>则</a:t>
            </a:r>
            <a:r>
              <a:rPr lang="en-US" altLang="zh-CN" sz="2000" b="0" kern="1200" dirty="0">
                <a:ea typeface="黑体" pitchFamily="49" charset="-122"/>
              </a:rPr>
              <a:t>catch</a:t>
            </a:r>
            <a:r>
              <a:rPr lang="zh-CN" altLang="en-US" sz="2000" b="0" kern="1200" dirty="0">
                <a:ea typeface="黑体" pitchFamily="49" charset="-122"/>
              </a:rPr>
              <a:t>在捕获异常信息</a:t>
            </a:r>
            <a:r>
              <a:rPr lang="en-US" altLang="zh-CN" sz="2000" b="0" kern="1200" dirty="0">
                <a:ea typeface="黑体" pitchFamily="49" charset="-122"/>
              </a:rPr>
              <a:t>a</a:t>
            </a:r>
            <a:r>
              <a:rPr lang="zh-CN" altLang="en-US" sz="2000" b="0" kern="1200" dirty="0">
                <a:ea typeface="黑体" pitchFamily="49" charset="-122"/>
              </a:rPr>
              <a:t>的同时，还使</a:t>
            </a:r>
            <a:r>
              <a:rPr lang="en-US" altLang="zh-CN" sz="2000" b="0" kern="1200" dirty="0">
                <a:ea typeface="黑体" pitchFamily="49" charset="-122"/>
              </a:rPr>
              <a:t>d</a:t>
            </a:r>
            <a:r>
              <a:rPr lang="zh-CN" altLang="en-US" sz="2000" b="0" kern="1200" dirty="0">
                <a:ea typeface="黑体" pitchFamily="49" charset="-122"/>
              </a:rPr>
              <a:t>获得</a:t>
            </a:r>
            <a:r>
              <a:rPr lang="en-US" altLang="zh-CN" sz="2000" b="0" kern="1200" dirty="0">
                <a:ea typeface="黑体" pitchFamily="49" charset="-122"/>
              </a:rPr>
              <a:t>a</a:t>
            </a:r>
            <a:r>
              <a:rPr lang="zh-CN" altLang="en-US" sz="2000" b="0" kern="1200" dirty="0">
                <a:ea typeface="黑体" pitchFamily="49" charset="-122"/>
              </a:rPr>
              <a:t>的值，或者说</a:t>
            </a:r>
            <a:r>
              <a:rPr lang="en-US" altLang="zh-CN" sz="2000" b="0" kern="1200" dirty="0">
                <a:ea typeface="黑体" pitchFamily="49" charset="-122"/>
              </a:rPr>
              <a:t>d</a:t>
            </a:r>
            <a:r>
              <a:rPr lang="zh-CN" altLang="en-US" sz="2000" b="0" kern="1200" dirty="0">
                <a:ea typeface="黑体" pitchFamily="49" charset="-122"/>
              </a:rPr>
              <a:t>得到</a:t>
            </a:r>
            <a:r>
              <a:rPr lang="en-US" altLang="zh-CN" sz="2000" b="0" kern="1200" dirty="0">
                <a:ea typeface="黑体" pitchFamily="49" charset="-122"/>
              </a:rPr>
              <a:t>a</a:t>
            </a:r>
            <a:r>
              <a:rPr lang="zh-CN" altLang="en-US" sz="2000" b="0" kern="1200" dirty="0">
                <a:ea typeface="黑体" pitchFamily="49" charset="-122"/>
              </a:rPr>
              <a:t>的一个拷贝。</a:t>
            </a:r>
            <a:endParaRPr lang="en-US" altLang="zh-CN" sz="2000" b="0" kern="1200" dirty="0">
              <a:ea typeface="黑体" pitchFamily="49" charset="-122"/>
            </a:endParaRPr>
          </a:p>
          <a:p>
            <a:pPr indent="-6350" eaLnBrk="1" hangingPunct="1">
              <a:lnSpc>
                <a:spcPts val="2600"/>
              </a:lnSpc>
              <a:buFontTx/>
              <a:buNone/>
              <a:defRPr/>
            </a:pPr>
            <a:r>
              <a:rPr lang="zh-CN" altLang="en-US" sz="2000" b="0" kern="1200" dirty="0">
                <a:solidFill>
                  <a:srgbClr val="FF0000"/>
                </a:solidFill>
                <a:ea typeface="黑体" pitchFamily="49" charset="-122"/>
              </a:rPr>
              <a:t>什么时候需要这样做呢？</a:t>
            </a:r>
            <a:r>
              <a:rPr lang="zh-CN" altLang="en-US" sz="2000" b="0" kern="1200" dirty="0">
                <a:ea typeface="黑体" pitchFamily="49" charset="-122"/>
              </a:rPr>
              <a:t>有时希望在捕获异常信息时，还能利用</a:t>
            </a:r>
            <a:r>
              <a:rPr lang="en-US" altLang="zh-CN" sz="2000" b="0" kern="1200" dirty="0">
                <a:ea typeface="黑体" pitchFamily="49" charset="-122"/>
              </a:rPr>
              <a:t>throw</a:t>
            </a:r>
            <a:r>
              <a:rPr lang="zh-CN" altLang="en-US" sz="2000" b="0" kern="1200" dirty="0">
                <a:ea typeface="黑体" pitchFamily="49" charset="-122"/>
              </a:rPr>
              <a:t>抛出的值，如</a:t>
            </a:r>
          </a:p>
          <a:p>
            <a:pPr indent="-6350" eaLnBrk="1" hangingPunct="1">
              <a:lnSpc>
                <a:spcPts val="2600"/>
              </a:lnSpc>
              <a:buFontTx/>
              <a:buNone/>
              <a:defRPr/>
            </a:pPr>
            <a:r>
              <a:rPr lang="en-US" altLang="zh-CN" sz="2000" b="0" kern="1200" dirty="0">
                <a:ea typeface="黑体" pitchFamily="49" charset="-122"/>
              </a:rPr>
              <a:t>catch(double d)</a:t>
            </a:r>
          </a:p>
          <a:p>
            <a:pPr indent="-6350" eaLnBrk="1" hangingPunct="1">
              <a:lnSpc>
                <a:spcPts val="2600"/>
              </a:lnSpc>
              <a:buFontTx/>
              <a:buNone/>
              <a:defRPr/>
            </a:pPr>
            <a:r>
              <a:rPr lang="en-US" altLang="zh-CN" sz="2000" b="0" kern="1200" dirty="0">
                <a:ea typeface="黑体" pitchFamily="49" charset="-122"/>
              </a:rPr>
              <a:t>  {</a:t>
            </a:r>
            <a:r>
              <a:rPr lang="en-US" altLang="zh-CN" sz="2000" b="0" kern="1200" dirty="0" err="1">
                <a:ea typeface="黑体" pitchFamily="49" charset="-122"/>
              </a:rPr>
              <a:t>cout</a:t>
            </a:r>
            <a:r>
              <a:rPr lang="en-US" altLang="zh-CN" sz="2000" b="0" kern="1200" dirty="0">
                <a:ea typeface="黑体" pitchFamily="49" charset="-122"/>
              </a:rPr>
              <a:t>&lt;&lt;″throw ″&lt;&lt;d;}</a:t>
            </a:r>
          </a:p>
          <a:p>
            <a:pPr eaLnBrk="1" hangingPunct="1">
              <a:lnSpc>
                <a:spcPts val="2600"/>
              </a:lnSpc>
              <a:buFontTx/>
              <a:buNone/>
              <a:defRPr/>
            </a:pPr>
            <a:r>
              <a:rPr lang="en-US" altLang="zh-CN" sz="2000" b="0" kern="1200" dirty="0">
                <a:ea typeface="黑体" pitchFamily="49" charset="-122"/>
              </a:rPr>
              <a:t>(6) </a:t>
            </a:r>
            <a:r>
              <a:rPr lang="zh-CN" altLang="en-US" sz="2000" b="0" kern="1200" dirty="0">
                <a:ea typeface="黑体" pitchFamily="49" charset="-122"/>
              </a:rPr>
              <a:t>如果在</a:t>
            </a:r>
            <a:r>
              <a:rPr lang="en-US" altLang="zh-CN" sz="2000" b="0" kern="1200" dirty="0">
                <a:ea typeface="黑体" pitchFamily="49" charset="-122"/>
              </a:rPr>
              <a:t>catch</a:t>
            </a:r>
            <a:r>
              <a:rPr lang="zh-CN" altLang="en-US" sz="2000" b="0" kern="1200" dirty="0">
                <a:ea typeface="黑体" pitchFamily="49" charset="-122"/>
              </a:rPr>
              <a:t>子句中没有指定异常信息的类型，而用了 “</a:t>
            </a:r>
            <a:r>
              <a:rPr lang="en-US" altLang="zh-CN" sz="2000" b="0" kern="1200" dirty="0">
                <a:ea typeface="黑体" pitchFamily="49" charset="-122"/>
              </a:rPr>
              <a:t>…”</a:t>
            </a:r>
            <a:r>
              <a:rPr lang="zh-CN" altLang="en-US" sz="2000" b="0" kern="1200" dirty="0">
                <a:ea typeface="黑体" pitchFamily="49" charset="-122"/>
              </a:rPr>
              <a:t>，则表示它可以捕捉任何类型的异常信息，如</a:t>
            </a:r>
          </a:p>
          <a:p>
            <a:pPr indent="-6350" eaLnBrk="1" hangingPunct="1">
              <a:lnSpc>
                <a:spcPts val="2600"/>
              </a:lnSpc>
              <a:buFontTx/>
              <a:buNone/>
              <a:defRPr/>
            </a:pPr>
            <a:r>
              <a:rPr lang="en-US" altLang="zh-CN" sz="2000" b="0" kern="1200" dirty="0">
                <a:ea typeface="黑体" pitchFamily="49" charset="-122"/>
              </a:rPr>
              <a:t>catch(…) {</a:t>
            </a:r>
            <a:r>
              <a:rPr lang="en-US" altLang="zh-CN" sz="2000" b="0" kern="1200" dirty="0" err="1">
                <a:ea typeface="黑体" pitchFamily="49" charset="-122"/>
              </a:rPr>
              <a:t>cout</a:t>
            </a:r>
            <a:r>
              <a:rPr lang="en-US" altLang="zh-CN" sz="2000" b="0" kern="1200" dirty="0">
                <a:ea typeface="黑体" pitchFamily="49" charset="-122"/>
              </a:rPr>
              <a:t>&lt;&lt;″OK″&lt;&lt;</a:t>
            </a:r>
            <a:r>
              <a:rPr lang="en-US" altLang="zh-CN" sz="2000" b="0" kern="1200" dirty="0" err="1">
                <a:ea typeface="黑体" pitchFamily="49" charset="-122"/>
              </a:rPr>
              <a:t>endl</a:t>
            </a:r>
            <a:r>
              <a:rPr lang="en-US" altLang="zh-CN" sz="2000" b="0" kern="1200" dirty="0">
                <a:ea typeface="黑体" pitchFamily="49" charset="-122"/>
              </a:rPr>
              <a:t>;}</a:t>
            </a:r>
          </a:p>
          <a:p>
            <a:pPr indent="-6350" eaLnBrk="1" hangingPunct="1">
              <a:lnSpc>
                <a:spcPts val="2600"/>
              </a:lnSpc>
              <a:buFontTx/>
              <a:buNone/>
              <a:defRPr/>
            </a:pPr>
            <a:r>
              <a:rPr lang="zh-CN" altLang="en-US" sz="2000" b="0" kern="1200" dirty="0">
                <a:ea typeface="黑体" pitchFamily="49" charset="-122"/>
              </a:rPr>
              <a:t>它能捕捉所有类型的异常信息，并输出</a:t>
            </a:r>
            <a:r>
              <a:rPr lang="en-US" altLang="zh-CN" sz="2000" b="0" kern="1200" dirty="0">
                <a:ea typeface="黑体" pitchFamily="49" charset="-122"/>
              </a:rPr>
              <a:t>″OK″</a:t>
            </a:r>
            <a:r>
              <a:rPr lang="zh-CN" altLang="en-US" sz="2000" b="0" kern="1200" dirty="0">
                <a:ea typeface="黑体" pitchFamily="49" charset="-122"/>
              </a:rPr>
              <a:t>。</a:t>
            </a:r>
          </a:p>
          <a:p>
            <a:pPr indent="-6350" eaLnBrk="1" hangingPunct="1">
              <a:lnSpc>
                <a:spcPts val="2600"/>
              </a:lnSpc>
              <a:buFontTx/>
              <a:buNone/>
              <a:defRPr/>
            </a:pPr>
            <a:r>
              <a:rPr lang="zh-CN" altLang="en-US" sz="2000" b="0" kern="1200" dirty="0">
                <a:ea typeface="黑体" pitchFamily="49" charset="-122"/>
              </a:rPr>
              <a:t>这种</a:t>
            </a:r>
            <a:r>
              <a:rPr lang="en-US" altLang="zh-CN" sz="2000" b="0" kern="1200" dirty="0">
                <a:ea typeface="黑体" pitchFamily="49" charset="-122"/>
              </a:rPr>
              <a:t>catch</a:t>
            </a:r>
            <a:r>
              <a:rPr lang="zh-CN" altLang="en-US" sz="2000" b="0" kern="1200" dirty="0">
                <a:ea typeface="黑体" pitchFamily="49" charset="-122"/>
              </a:rPr>
              <a:t>子句应放在</a:t>
            </a:r>
            <a:r>
              <a:rPr lang="en-US" altLang="zh-CN" sz="2000" b="0" kern="1200" dirty="0" err="1">
                <a:ea typeface="黑体" pitchFamily="49" charset="-122"/>
              </a:rPr>
              <a:t>trycatch</a:t>
            </a:r>
            <a:r>
              <a:rPr lang="zh-CN" altLang="en-US" sz="2000" b="0" kern="1200" dirty="0">
                <a:ea typeface="黑体" pitchFamily="49" charset="-122"/>
              </a:rPr>
              <a:t>结构中的最后，相当于“其他”。如果把它作为第一个</a:t>
            </a:r>
            <a:r>
              <a:rPr lang="en-US" altLang="zh-CN" sz="2000" b="0" kern="1200" dirty="0">
                <a:ea typeface="黑体" pitchFamily="49" charset="-122"/>
              </a:rPr>
              <a:t>catch</a:t>
            </a:r>
            <a:r>
              <a:rPr lang="zh-CN" altLang="en-US" sz="2000" b="0" kern="1200" dirty="0">
                <a:ea typeface="黑体" pitchFamily="49" charset="-122"/>
              </a:rPr>
              <a:t>子句，则后面的</a:t>
            </a:r>
            <a:r>
              <a:rPr lang="en-US" altLang="zh-CN" sz="2000" b="0" kern="1200" dirty="0">
                <a:ea typeface="黑体" pitchFamily="49" charset="-122"/>
              </a:rPr>
              <a:t>catch</a:t>
            </a:r>
            <a:r>
              <a:rPr lang="zh-CN" altLang="en-US" sz="2000" b="0" kern="1200" dirty="0">
                <a:ea typeface="黑体" pitchFamily="49" charset="-122"/>
              </a:rPr>
              <a:t>子句都不起作用。</a:t>
            </a:r>
          </a:p>
          <a:p>
            <a:pPr indent="-6350" eaLnBrk="1" hangingPunct="1">
              <a:buFontTx/>
              <a:buNone/>
              <a:defRPr/>
            </a:pPr>
            <a:endParaRPr lang="en-US" altLang="zh-CN" sz="2000" b="0" kern="1200" dirty="0">
              <a:ea typeface="黑体" pitchFamily="49" charset="-122"/>
            </a:endParaRPr>
          </a:p>
          <a:p>
            <a:pPr indent="-6350" eaLnBrk="1" hangingPunct="1">
              <a:buFontTx/>
              <a:buNone/>
              <a:defRPr/>
            </a:pPr>
            <a:endParaRPr lang="en-US" altLang="zh-CN" sz="2000" dirty="0"/>
          </a:p>
        </p:txBody>
      </p:sp>
    </p:spTree>
    <p:extLst>
      <p:ext uri="{BB962C8B-B14F-4D97-AF65-F5344CB8AC3E}">
        <p14:creationId xmlns:p14="http://schemas.microsoft.com/office/powerpoint/2010/main" val="26381833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26">
            <a:extLst>
              <a:ext uri="{FF2B5EF4-FFF2-40B4-BE49-F238E27FC236}">
                <a16:creationId xmlns:a16="http://schemas.microsoft.com/office/drawing/2014/main" id="{00747292-D410-474D-BCB6-6DA6F3991076}"/>
              </a:ext>
            </a:extLst>
          </p:cNvPr>
          <p:cNvSpPr>
            <a:spLocks noGrp="1" noChangeArrowheads="1"/>
          </p:cNvSpPr>
          <p:nvPr>
            <p:ph type="subTitle" idx="4294967295"/>
          </p:nvPr>
        </p:nvSpPr>
        <p:spPr>
          <a:xfrm>
            <a:off x="381000" y="548680"/>
            <a:ext cx="8382000" cy="5991225"/>
          </a:xfrm>
          <a:prstGeom prst="rect">
            <a:avLst/>
          </a:prstGeom>
        </p:spPr>
        <p:txBody>
          <a:bodyPr/>
          <a:lstStyle/>
          <a:p>
            <a:pPr eaLnBrk="1" hangingPunct="1">
              <a:lnSpc>
                <a:spcPts val="3000"/>
              </a:lnSpc>
              <a:buFontTx/>
              <a:buNone/>
              <a:defRPr/>
            </a:pPr>
            <a:r>
              <a:rPr lang="zh-CN" altLang="en-US" sz="2000" b="0" dirty="0">
                <a:ea typeface="黑体" pitchFamily="49" charset="-122"/>
              </a:rPr>
              <a:t>(7) </a:t>
            </a:r>
            <a:r>
              <a:rPr lang="en-US" altLang="zh-CN" sz="2000" b="0" dirty="0" err="1">
                <a:ea typeface="黑体" pitchFamily="49" charset="-122"/>
              </a:rPr>
              <a:t>trycatch</a:t>
            </a:r>
            <a:r>
              <a:rPr lang="zh-CN" altLang="en-US" sz="2000" b="0" dirty="0">
                <a:ea typeface="黑体" pitchFamily="49" charset="-122"/>
              </a:rPr>
              <a:t>结构可以与</a:t>
            </a:r>
            <a:r>
              <a:rPr lang="en-US" altLang="zh-CN" sz="2000" b="0" dirty="0">
                <a:ea typeface="黑体" pitchFamily="49" charset="-122"/>
              </a:rPr>
              <a:t>throw</a:t>
            </a:r>
            <a:r>
              <a:rPr lang="zh-CN" altLang="en-US" sz="2000" b="0" dirty="0">
                <a:ea typeface="黑体" pitchFamily="49" charset="-122"/>
              </a:rPr>
              <a:t>出现在同一个函数中，也可以不在同一函数中。当</a:t>
            </a:r>
            <a:r>
              <a:rPr lang="en-US" altLang="zh-CN" sz="2000" b="0" dirty="0">
                <a:ea typeface="黑体" pitchFamily="49" charset="-122"/>
              </a:rPr>
              <a:t>throw</a:t>
            </a:r>
            <a:r>
              <a:rPr lang="zh-CN" altLang="en-US" sz="2000" b="0" dirty="0">
                <a:ea typeface="黑体" pitchFamily="49" charset="-122"/>
              </a:rPr>
              <a:t>抛出异常信息后，首先在本函数中寻找与之匹配的</a:t>
            </a:r>
            <a:r>
              <a:rPr lang="en-US" altLang="zh-CN" sz="2000" b="0" dirty="0">
                <a:ea typeface="黑体" pitchFamily="49" charset="-122"/>
              </a:rPr>
              <a:t>catch，</a:t>
            </a:r>
            <a:r>
              <a:rPr lang="zh-CN" altLang="en-US" sz="2000" b="0" dirty="0">
                <a:ea typeface="黑体" pitchFamily="49" charset="-122"/>
              </a:rPr>
              <a:t>如果在本函数中无</a:t>
            </a:r>
            <a:r>
              <a:rPr lang="en-US" altLang="zh-CN" sz="2000" b="0" dirty="0" err="1">
                <a:ea typeface="黑体" pitchFamily="49" charset="-122"/>
              </a:rPr>
              <a:t>trycatch</a:t>
            </a:r>
            <a:r>
              <a:rPr lang="zh-CN" altLang="en-US" sz="2000" b="0" dirty="0">
                <a:ea typeface="黑体" pitchFamily="49" charset="-122"/>
              </a:rPr>
              <a:t>结构或找不到与之匹配的</a:t>
            </a:r>
            <a:r>
              <a:rPr lang="en-US" altLang="zh-CN" sz="2000" b="0" dirty="0">
                <a:ea typeface="黑体" pitchFamily="49" charset="-122"/>
              </a:rPr>
              <a:t>catch，</a:t>
            </a:r>
            <a:r>
              <a:rPr lang="zh-CN" altLang="en-US" sz="2000" b="0" dirty="0">
                <a:ea typeface="黑体" pitchFamily="49" charset="-122"/>
              </a:rPr>
              <a:t>就转到离开出现异常最近的</a:t>
            </a:r>
            <a:r>
              <a:rPr lang="en-US" altLang="zh-CN" sz="2000" b="0" dirty="0" err="1">
                <a:ea typeface="黑体" pitchFamily="49" charset="-122"/>
              </a:rPr>
              <a:t>trycatch</a:t>
            </a:r>
            <a:r>
              <a:rPr lang="zh-CN" altLang="en-US" sz="2000" b="0" dirty="0">
                <a:ea typeface="黑体" pitchFamily="49" charset="-122"/>
              </a:rPr>
              <a:t>结构去处理。</a:t>
            </a:r>
            <a:endParaRPr lang="en-US" altLang="zh-CN" sz="2000" b="0" dirty="0">
              <a:ea typeface="黑体" pitchFamily="49" charset="-122"/>
            </a:endParaRPr>
          </a:p>
          <a:p>
            <a:pPr eaLnBrk="1" hangingPunct="1">
              <a:lnSpc>
                <a:spcPts val="3000"/>
              </a:lnSpc>
              <a:buFontTx/>
              <a:buNone/>
              <a:defRPr/>
            </a:pPr>
            <a:r>
              <a:rPr lang="zh-CN" altLang="en-US" sz="2000" b="0" dirty="0">
                <a:ea typeface="黑体" pitchFamily="49" charset="-122"/>
              </a:rPr>
              <a:t>(8) 在某些情况下，在</a:t>
            </a:r>
            <a:r>
              <a:rPr lang="en-US" altLang="zh-CN" sz="2000" b="0" dirty="0">
                <a:ea typeface="黑体" pitchFamily="49" charset="-122"/>
              </a:rPr>
              <a:t>throw</a:t>
            </a:r>
            <a:r>
              <a:rPr lang="zh-CN" altLang="en-US" sz="2000" b="0" dirty="0">
                <a:ea typeface="黑体" pitchFamily="49" charset="-122"/>
              </a:rPr>
              <a:t>语句中可以不包括表达式，如</a:t>
            </a:r>
          </a:p>
          <a:p>
            <a:pPr eaLnBrk="1" hangingPunct="1">
              <a:lnSpc>
                <a:spcPts val="3000"/>
              </a:lnSpc>
              <a:buFontTx/>
              <a:buNone/>
              <a:defRPr/>
            </a:pPr>
            <a:r>
              <a:rPr lang="en-US" altLang="zh-CN" sz="2000" b="0" dirty="0">
                <a:ea typeface="黑体" pitchFamily="49" charset="-122"/>
              </a:rPr>
              <a:t>      </a:t>
            </a:r>
            <a:r>
              <a:rPr lang="en-US" altLang="zh-CN" sz="1800" dirty="0">
                <a:solidFill>
                  <a:srgbClr val="0000FF"/>
                </a:solidFill>
                <a:ea typeface="黑体" pitchFamily="49" charset="-122"/>
              </a:rPr>
              <a:t> throw;</a:t>
            </a:r>
          </a:p>
          <a:p>
            <a:pPr eaLnBrk="1" hangingPunct="1">
              <a:lnSpc>
                <a:spcPts val="3000"/>
              </a:lnSpc>
              <a:buFontTx/>
              <a:buNone/>
              <a:defRPr/>
            </a:pPr>
            <a:r>
              <a:rPr lang="zh-CN" altLang="en-US" sz="2000" b="0" dirty="0">
                <a:ea typeface="黑体" pitchFamily="49" charset="-122"/>
              </a:rPr>
              <a:t>      表示“我不处理这个异常，请上级处理”。</a:t>
            </a:r>
          </a:p>
          <a:p>
            <a:pPr eaLnBrk="1" hangingPunct="1">
              <a:lnSpc>
                <a:spcPts val="3000"/>
              </a:lnSpc>
              <a:buFontTx/>
              <a:buNone/>
              <a:defRPr/>
            </a:pPr>
            <a:r>
              <a:rPr lang="zh-CN" altLang="en-US" sz="2000" b="0" dirty="0">
                <a:ea typeface="黑体" pitchFamily="49" charset="-122"/>
              </a:rPr>
              <a:t>(9) 如果</a:t>
            </a:r>
            <a:r>
              <a:rPr lang="en-US" altLang="zh-CN" sz="2000" b="0" dirty="0">
                <a:ea typeface="黑体" pitchFamily="49" charset="-122"/>
              </a:rPr>
              <a:t>throw</a:t>
            </a:r>
            <a:r>
              <a:rPr lang="zh-CN" altLang="en-US" sz="2000" b="0" dirty="0">
                <a:ea typeface="黑体" pitchFamily="49" charset="-122"/>
              </a:rPr>
              <a:t>抛出的异常信息找不到与之匹配的</a:t>
            </a:r>
            <a:r>
              <a:rPr lang="en-US" altLang="zh-CN" sz="2000" b="0" dirty="0">
                <a:ea typeface="黑体" pitchFamily="49" charset="-122"/>
              </a:rPr>
              <a:t>catch</a:t>
            </a:r>
            <a:r>
              <a:rPr lang="zh-CN" altLang="en-US" sz="2000" b="0" dirty="0">
                <a:ea typeface="黑体" pitchFamily="49" charset="-122"/>
              </a:rPr>
              <a:t>块，那么系统就会调用一个系统函数</a:t>
            </a:r>
            <a:r>
              <a:rPr lang="en-US" altLang="zh-CN" sz="2000" b="0" dirty="0">
                <a:ea typeface="黑体" pitchFamily="49" charset="-122"/>
              </a:rPr>
              <a:t>terminate，</a:t>
            </a:r>
            <a:r>
              <a:rPr lang="zh-CN" altLang="en-US" sz="2000" b="0" dirty="0">
                <a:ea typeface="黑体" pitchFamily="49" charset="-122"/>
              </a:rPr>
              <a:t>使程序终止运行。</a:t>
            </a:r>
          </a:p>
          <a:p>
            <a:pPr indent="-6350" eaLnBrk="1" hangingPunct="1">
              <a:buFontTx/>
              <a:buNone/>
              <a:defRPr/>
            </a:pPr>
            <a:endParaRPr lang="zh-CN" altLang="en-US" dirty="0"/>
          </a:p>
          <a:p>
            <a:pPr indent="-6350" eaLnBrk="1" hangingPunct="1">
              <a:buFontTx/>
              <a:buNone/>
              <a:defRPr/>
            </a:pPr>
            <a:endParaRPr lang="zh-CN" altLang="en-US" dirty="0"/>
          </a:p>
          <a:p>
            <a:pPr indent="-6350" eaLnBrk="1" hangingPunct="1">
              <a:buFontTx/>
              <a:buNone/>
              <a:defRPr/>
            </a:pPr>
            <a:endParaRPr lang="zh-CN" altLang="en-US" dirty="0"/>
          </a:p>
        </p:txBody>
      </p:sp>
      <p:sp>
        <p:nvSpPr>
          <p:cNvPr id="12291" name="矩形 2">
            <a:extLst>
              <a:ext uri="{FF2B5EF4-FFF2-40B4-BE49-F238E27FC236}">
                <a16:creationId xmlns:a16="http://schemas.microsoft.com/office/drawing/2014/main" id="{E9EFBB10-BF33-4D2A-8081-DF492ECE9D04}"/>
              </a:ext>
            </a:extLst>
          </p:cNvPr>
          <p:cNvSpPr>
            <a:spLocks noChangeArrowheads="1"/>
          </p:cNvSpPr>
          <p:nvPr/>
        </p:nvSpPr>
        <p:spPr bwMode="auto">
          <a:xfrm>
            <a:off x="468313" y="4502150"/>
            <a:ext cx="8064500" cy="101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dirty="0"/>
              <a:t>例14.2 在函数嵌套的情况下检测异常处理。</a:t>
            </a:r>
          </a:p>
          <a:p>
            <a:pPr eaLnBrk="1" hangingPunct="1"/>
            <a:r>
              <a:rPr lang="zh-CN" altLang="en-US" sz="2000" b="1" dirty="0"/>
              <a:t>这是一个简单的例子，用来说明在</a:t>
            </a:r>
            <a:r>
              <a:rPr lang="en-US" altLang="zh-CN" sz="2000" b="1" dirty="0"/>
              <a:t>try</a:t>
            </a:r>
            <a:r>
              <a:rPr lang="zh-CN" altLang="en-US" sz="2000" b="1" dirty="0"/>
              <a:t>块中有函数嵌套调用的情况下抛出异常和捕捉异常的情况。请自己先分析以下程序。</a:t>
            </a:r>
          </a:p>
        </p:txBody>
      </p:sp>
    </p:spTree>
    <p:extLst>
      <p:ext uri="{BB962C8B-B14F-4D97-AF65-F5344CB8AC3E}">
        <p14:creationId xmlns:p14="http://schemas.microsoft.com/office/powerpoint/2010/main" val="31572886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2D00AF0B-25FF-4451-961E-2DCCD9118DE0}"/>
              </a:ext>
            </a:extLst>
          </p:cNvPr>
          <p:cNvSpPr>
            <a:spLocks noGrp="1" noChangeArrowheads="1"/>
          </p:cNvSpPr>
          <p:nvPr>
            <p:ph type="subTitle" idx="4294967295"/>
          </p:nvPr>
        </p:nvSpPr>
        <p:spPr>
          <a:xfrm>
            <a:off x="0" y="533400"/>
            <a:ext cx="8382000" cy="23907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6350" eaLnBrk="1" hangingPunct="1">
              <a:buFontTx/>
              <a:buNone/>
            </a:pPr>
            <a:endParaRPr lang="zh-CN" altLang="en-US"/>
          </a:p>
          <a:p>
            <a:pPr indent="-6350" eaLnBrk="1" hangingPunct="1">
              <a:buFontTx/>
              <a:buNone/>
            </a:pPr>
            <a:endParaRPr lang="zh-CN" altLang="en-US"/>
          </a:p>
          <a:p>
            <a:pPr indent="-6350" eaLnBrk="1" hangingPunct="1">
              <a:buFontTx/>
              <a:buNone/>
            </a:pPr>
            <a:endParaRPr lang="zh-CN" altLang="en-US"/>
          </a:p>
        </p:txBody>
      </p:sp>
      <p:pic>
        <p:nvPicPr>
          <p:cNvPr id="14339" name="Picture 3" descr="F:\计算机事业部电子教案\C++程序设计\tu\tu\图14.1.TIF">
            <a:extLst>
              <a:ext uri="{FF2B5EF4-FFF2-40B4-BE49-F238E27FC236}">
                <a16:creationId xmlns:a16="http://schemas.microsoft.com/office/drawing/2014/main" id="{75E61576-E359-4D24-8885-88AA0FE68D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650" y="260350"/>
            <a:ext cx="7145338" cy="163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0" name="矩形 3">
            <a:extLst>
              <a:ext uri="{FF2B5EF4-FFF2-40B4-BE49-F238E27FC236}">
                <a16:creationId xmlns:a16="http://schemas.microsoft.com/office/drawing/2014/main" id="{D742A3FB-669D-4EE4-9514-3BA8A726AB57}"/>
              </a:ext>
            </a:extLst>
          </p:cNvPr>
          <p:cNvSpPr>
            <a:spLocks noChangeArrowheads="1"/>
          </p:cNvSpPr>
          <p:nvPr/>
        </p:nvSpPr>
        <p:spPr bwMode="auto">
          <a:xfrm>
            <a:off x="755650" y="2060575"/>
            <a:ext cx="7488238" cy="646113"/>
          </a:xfrm>
          <a:prstGeom prst="rect">
            <a:avLst/>
          </a:prstGeom>
          <a:noFill/>
          <a:ln w="1587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a:t>OK0!(</a:t>
            </a:r>
            <a:r>
              <a:rPr lang="zh-CN" altLang="en-US" sz="1800" b="1"/>
              <a:t>在主函数中捕获异常)</a:t>
            </a:r>
          </a:p>
          <a:p>
            <a:pPr eaLnBrk="1" hangingPunct="1"/>
            <a:r>
              <a:rPr lang="en-US" altLang="zh-CN" sz="1800" b="1"/>
              <a:t>end0                (</a:t>
            </a:r>
            <a:r>
              <a:rPr lang="zh-CN" altLang="en-US" sz="1800" b="1"/>
              <a:t>执行主函数中最后一个语句时的输出)</a:t>
            </a:r>
          </a:p>
        </p:txBody>
      </p:sp>
      <p:sp>
        <p:nvSpPr>
          <p:cNvPr id="6" name="Rectangle 2">
            <a:extLst>
              <a:ext uri="{FF2B5EF4-FFF2-40B4-BE49-F238E27FC236}">
                <a16:creationId xmlns:a16="http://schemas.microsoft.com/office/drawing/2014/main" id="{E8875D99-524C-402A-A3CD-235E4C315E0D}"/>
              </a:ext>
            </a:extLst>
          </p:cNvPr>
          <p:cNvSpPr txBox="1">
            <a:spLocks noChangeArrowheads="1"/>
          </p:cNvSpPr>
          <p:nvPr/>
        </p:nvSpPr>
        <p:spPr bwMode="auto">
          <a:xfrm>
            <a:off x="179388" y="2738438"/>
            <a:ext cx="8382000" cy="2346325"/>
          </a:xfrm>
          <a:prstGeom prst="rect">
            <a:avLst/>
          </a:prstGeom>
          <a:noFill/>
          <a:ln>
            <a:miter lim="800000"/>
            <a:headEnd/>
            <a:tailEnd/>
          </a:ln>
        </p:spPr>
        <p:txBody>
          <a:bodyPr/>
          <a:lstStyle/>
          <a:p>
            <a:pPr>
              <a:spcBef>
                <a:spcPct val="20000"/>
              </a:spcBef>
              <a:defRPr/>
            </a:pPr>
            <a:r>
              <a:rPr lang="zh-CN" altLang="en-US" sz="2000" b="1" kern="0" dirty="0">
                <a:latin typeface="+mn-lt"/>
                <a:ea typeface="+mn-ea"/>
              </a:rPr>
              <a:t>(2) 如果将</a:t>
            </a:r>
            <a:r>
              <a:rPr lang="en-US" altLang="zh-CN" sz="2000" b="1" kern="0" dirty="0">
                <a:latin typeface="+mn-lt"/>
                <a:ea typeface="+mn-ea"/>
              </a:rPr>
              <a:t>f3</a:t>
            </a:r>
            <a:r>
              <a:rPr lang="zh-CN" altLang="en-US" sz="2000" b="1" kern="0" dirty="0">
                <a:latin typeface="+mn-lt"/>
                <a:ea typeface="+mn-ea"/>
              </a:rPr>
              <a:t>函数中的</a:t>
            </a:r>
            <a:r>
              <a:rPr lang="en-US" altLang="zh-CN" sz="2000" b="1" kern="0" dirty="0">
                <a:latin typeface="+mn-lt"/>
                <a:ea typeface="+mn-ea"/>
              </a:rPr>
              <a:t>catch</a:t>
            </a:r>
            <a:r>
              <a:rPr lang="zh-CN" altLang="en-US" sz="2000" b="1" kern="0" dirty="0">
                <a:latin typeface="+mn-lt"/>
                <a:ea typeface="+mn-ea"/>
              </a:rPr>
              <a:t>子句改为</a:t>
            </a:r>
            <a:r>
              <a:rPr lang="en-US" altLang="zh-CN" sz="2000" b="1" kern="0" dirty="0">
                <a:latin typeface="+mn-lt"/>
                <a:ea typeface="+mn-ea"/>
              </a:rPr>
              <a:t>catch(double)，</a:t>
            </a:r>
            <a:r>
              <a:rPr lang="zh-CN" altLang="en-US" sz="2000" b="1" kern="0" dirty="0">
                <a:latin typeface="+mn-lt"/>
                <a:ea typeface="+mn-ea"/>
              </a:rPr>
              <a:t>程序中其他部分不变，</a:t>
            </a:r>
          </a:p>
          <a:p>
            <a:pPr>
              <a:spcBef>
                <a:spcPct val="20000"/>
              </a:spcBef>
              <a:defRPr/>
            </a:pPr>
            <a:endParaRPr lang="en-US" altLang="zh-CN" sz="2000" b="1" kern="0" dirty="0">
              <a:latin typeface="+mn-lt"/>
              <a:ea typeface="+mn-ea"/>
            </a:endParaRPr>
          </a:p>
          <a:p>
            <a:pPr>
              <a:spcBef>
                <a:spcPct val="20000"/>
              </a:spcBef>
              <a:defRPr/>
            </a:pPr>
            <a:endParaRPr lang="en-US" altLang="zh-CN" sz="2000" b="1" kern="0" dirty="0">
              <a:latin typeface="+mn-lt"/>
              <a:ea typeface="+mn-ea"/>
            </a:endParaRPr>
          </a:p>
          <a:p>
            <a:pPr>
              <a:spcBef>
                <a:spcPct val="20000"/>
              </a:spcBef>
              <a:defRPr/>
            </a:pPr>
            <a:endParaRPr lang="en-US" altLang="zh-CN" sz="2000" b="1" kern="0" dirty="0">
              <a:latin typeface="+mn-lt"/>
              <a:ea typeface="+mn-ea"/>
            </a:endParaRPr>
          </a:p>
          <a:p>
            <a:pPr>
              <a:spcBef>
                <a:spcPct val="20000"/>
              </a:spcBef>
              <a:defRPr/>
            </a:pPr>
            <a:endParaRPr lang="en-US" altLang="zh-CN" sz="2000" b="1" kern="0" dirty="0">
              <a:latin typeface="+mn-lt"/>
              <a:ea typeface="+mn-ea"/>
            </a:endParaRPr>
          </a:p>
          <a:p>
            <a:pPr>
              <a:spcBef>
                <a:spcPts val="1200"/>
              </a:spcBef>
              <a:defRPr/>
            </a:pPr>
            <a:r>
              <a:rPr lang="zh-CN" altLang="en-US" sz="2000" b="1" kern="0" dirty="0">
                <a:latin typeface="+mn-lt"/>
                <a:ea typeface="+mn-ea"/>
              </a:rPr>
              <a:t>(3) 如果在此基础上再将</a:t>
            </a:r>
            <a:r>
              <a:rPr lang="en-US" altLang="zh-CN" sz="2000" b="1" kern="0" dirty="0">
                <a:latin typeface="+mn-lt"/>
                <a:ea typeface="+mn-ea"/>
              </a:rPr>
              <a:t>f3</a:t>
            </a:r>
            <a:r>
              <a:rPr lang="zh-CN" altLang="en-US" sz="2000" b="1" kern="0" dirty="0">
                <a:latin typeface="+mn-lt"/>
                <a:ea typeface="+mn-ea"/>
              </a:rPr>
              <a:t>函数中的</a:t>
            </a:r>
            <a:r>
              <a:rPr lang="en-US" altLang="zh-CN" sz="2000" b="1" kern="0" dirty="0">
                <a:latin typeface="+mn-lt"/>
                <a:ea typeface="+mn-ea"/>
              </a:rPr>
              <a:t>catch</a:t>
            </a:r>
            <a:r>
              <a:rPr lang="zh-CN" altLang="en-US" sz="2000" b="1" kern="0" dirty="0">
                <a:latin typeface="+mn-lt"/>
                <a:ea typeface="+mn-ea"/>
              </a:rPr>
              <a:t>块改为</a:t>
            </a:r>
            <a:endParaRPr lang="en-US" altLang="zh-CN" sz="2000" b="1" kern="0" dirty="0">
              <a:latin typeface="+mn-lt"/>
              <a:ea typeface="+mn-ea"/>
            </a:endParaRPr>
          </a:p>
          <a:p>
            <a:pPr lvl="2">
              <a:spcBef>
                <a:spcPct val="20000"/>
              </a:spcBef>
              <a:defRPr/>
            </a:pPr>
            <a:r>
              <a:rPr lang="en-US" altLang="zh-CN" sz="1800" b="1" kern="0" dirty="0"/>
              <a:t>catch(double)</a:t>
            </a:r>
          </a:p>
          <a:p>
            <a:pPr lvl="2">
              <a:spcBef>
                <a:spcPct val="20000"/>
              </a:spcBef>
              <a:defRPr/>
            </a:pPr>
            <a:r>
              <a:rPr lang="en-US" altLang="zh-CN" sz="1800" b="1" kern="0" dirty="0"/>
              <a:t>  {</a:t>
            </a:r>
            <a:r>
              <a:rPr lang="en-US" altLang="zh-CN" sz="1800" b="1" kern="0" dirty="0" err="1"/>
              <a:t>cout</a:t>
            </a:r>
            <a:r>
              <a:rPr lang="en-US" altLang="zh-CN" sz="1800" b="1" kern="0" dirty="0"/>
              <a:t>&lt;&lt;″OK3!″&lt;&lt;</a:t>
            </a:r>
            <a:r>
              <a:rPr lang="en-US" altLang="zh-CN" sz="1800" b="1" kern="0" dirty="0" err="1"/>
              <a:t>endl;throw</a:t>
            </a:r>
            <a:r>
              <a:rPr lang="en-US" altLang="zh-CN" sz="1800" b="1" kern="0" dirty="0"/>
              <a:t>;}</a:t>
            </a:r>
          </a:p>
          <a:p>
            <a:pPr>
              <a:spcBef>
                <a:spcPts val="1200"/>
              </a:spcBef>
              <a:defRPr/>
            </a:pPr>
            <a:endParaRPr lang="zh-CN" altLang="en-US" sz="2000" b="1" kern="0" dirty="0">
              <a:latin typeface="+mn-lt"/>
              <a:ea typeface="+mn-ea"/>
            </a:endParaRPr>
          </a:p>
        </p:txBody>
      </p:sp>
      <p:sp>
        <p:nvSpPr>
          <p:cNvPr id="7" name="矩形 6">
            <a:extLst>
              <a:ext uri="{FF2B5EF4-FFF2-40B4-BE49-F238E27FC236}">
                <a16:creationId xmlns:a16="http://schemas.microsoft.com/office/drawing/2014/main" id="{7025752E-E48C-4201-82BD-14F905814002}"/>
              </a:ext>
            </a:extLst>
          </p:cNvPr>
          <p:cNvSpPr/>
          <p:nvPr/>
        </p:nvSpPr>
        <p:spPr>
          <a:xfrm>
            <a:off x="611188" y="3141663"/>
            <a:ext cx="7705725" cy="1519237"/>
          </a:xfrm>
          <a:prstGeom prst="rect">
            <a:avLst/>
          </a:prstGeom>
          <a:ln w="15875">
            <a:solidFill>
              <a:srgbClr val="0000FF"/>
            </a:solidFill>
          </a:ln>
        </p:spPr>
        <p:txBody>
          <a:bodyPr>
            <a:spAutoFit/>
          </a:bodyPr>
          <a:lstStyle/>
          <a:p>
            <a:pPr marL="455612" lvl="1">
              <a:spcBef>
                <a:spcPct val="20000"/>
              </a:spcBef>
              <a:defRPr/>
            </a:pPr>
            <a:r>
              <a:rPr lang="en-US" altLang="zh-CN" sz="1600" b="1" kern="0" dirty="0"/>
              <a:t>OK3!(</a:t>
            </a:r>
            <a:r>
              <a:rPr lang="zh-CN" altLang="en-US" sz="1600" b="1" kern="0" dirty="0"/>
              <a:t>在</a:t>
            </a:r>
            <a:r>
              <a:rPr lang="en-US" altLang="zh-CN" sz="1600" b="1" kern="0" dirty="0"/>
              <a:t>f3</a:t>
            </a:r>
            <a:r>
              <a:rPr lang="zh-CN" altLang="en-US" sz="1600" b="1" kern="0" dirty="0"/>
              <a:t>函数中捕获异常)</a:t>
            </a:r>
          </a:p>
          <a:p>
            <a:pPr marL="455612" lvl="1">
              <a:spcBef>
                <a:spcPct val="20000"/>
              </a:spcBef>
              <a:defRPr/>
            </a:pPr>
            <a:r>
              <a:rPr lang="en-US" altLang="zh-CN" sz="1600" b="1" kern="0" dirty="0"/>
              <a:t>end3                   (</a:t>
            </a:r>
            <a:r>
              <a:rPr lang="zh-CN" altLang="en-US" sz="1600" b="1" kern="0" dirty="0"/>
              <a:t>执行</a:t>
            </a:r>
            <a:r>
              <a:rPr lang="en-US" altLang="zh-CN" sz="1600" b="1" kern="0" dirty="0"/>
              <a:t>f3</a:t>
            </a:r>
            <a:r>
              <a:rPr lang="zh-CN" altLang="en-US" sz="1600" b="1" kern="0" dirty="0"/>
              <a:t>函数中最后一个语句时的输出)</a:t>
            </a:r>
          </a:p>
          <a:p>
            <a:pPr marL="455612" lvl="1">
              <a:spcBef>
                <a:spcPct val="20000"/>
              </a:spcBef>
              <a:defRPr/>
            </a:pPr>
            <a:r>
              <a:rPr lang="en-US" altLang="zh-CN" sz="1600" b="1" kern="0" dirty="0"/>
              <a:t>end2                   (</a:t>
            </a:r>
            <a:r>
              <a:rPr lang="zh-CN" altLang="en-US" sz="1600" b="1" kern="0" dirty="0"/>
              <a:t>执行</a:t>
            </a:r>
            <a:r>
              <a:rPr lang="en-US" altLang="zh-CN" sz="1600" b="1" kern="0" dirty="0"/>
              <a:t>f2</a:t>
            </a:r>
            <a:r>
              <a:rPr lang="zh-CN" altLang="en-US" sz="1600" b="1" kern="0" dirty="0"/>
              <a:t>函数中最后一个语句时的输出)</a:t>
            </a:r>
          </a:p>
          <a:p>
            <a:pPr marL="455612" lvl="1">
              <a:spcBef>
                <a:spcPct val="20000"/>
              </a:spcBef>
              <a:defRPr/>
            </a:pPr>
            <a:r>
              <a:rPr lang="en-US" altLang="zh-CN" sz="1600" b="1" kern="0" dirty="0"/>
              <a:t>end1                   (</a:t>
            </a:r>
            <a:r>
              <a:rPr lang="zh-CN" altLang="en-US" sz="1600" b="1" kern="0" dirty="0"/>
              <a:t>执行</a:t>
            </a:r>
            <a:r>
              <a:rPr lang="en-US" altLang="zh-CN" sz="1600" b="1" kern="0" dirty="0"/>
              <a:t>f1</a:t>
            </a:r>
            <a:r>
              <a:rPr lang="zh-CN" altLang="en-US" sz="1600" b="1" kern="0" dirty="0"/>
              <a:t>函数中最后一个语句时的输出)</a:t>
            </a:r>
          </a:p>
          <a:p>
            <a:pPr marL="455612" lvl="1">
              <a:spcBef>
                <a:spcPct val="20000"/>
              </a:spcBef>
              <a:defRPr/>
            </a:pPr>
            <a:r>
              <a:rPr lang="en-US" altLang="zh-CN" sz="1600" b="1" kern="0" dirty="0"/>
              <a:t>end0                   (</a:t>
            </a:r>
            <a:r>
              <a:rPr lang="zh-CN" altLang="en-US" sz="1600" b="1" kern="0" dirty="0"/>
              <a:t>执行主函数中最后一个语句时的输出)</a:t>
            </a:r>
          </a:p>
        </p:txBody>
      </p:sp>
      <p:sp>
        <p:nvSpPr>
          <p:cNvPr id="8" name="矩形 7">
            <a:extLst>
              <a:ext uri="{FF2B5EF4-FFF2-40B4-BE49-F238E27FC236}">
                <a16:creationId xmlns:a16="http://schemas.microsoft.com/office/drawing/2014/main" id="{A60E0206-085F-47BE-B555-05DCEC2DFDF7}"/>
              </a:ext>
            </a:extLst>
          </p:cNvPr>
          <p:cNvSpPr/>
          <p:nvPr/>
        </p:nvSpPr>
        <p:spPr>
          <a:xfrm>
            <a:off x="611188" y="5661025"/>
            <a:ext cx="7705725" cy="930275"/>
          </a:xfrm>
          <a:prstGeom prst="rect">
            <a:avLst/>
          </a:prstGeom>
          <a:ln w="15875">
            <a:solidFill>
              <a:srgbClr val="0000FF"/>
            </a:solidFill>
          </a:ln>
        </p:spPr>
        <p:txBody>
          <a:bodyPr>
            <a:spAutoFit/>
          </a:bodyPr>
          <a:lstStyle/>
          <a:p>
            <a:pPr marL="455612" lvl="1">
              <a:spcBef>
                <a:spcPct val="20000"/>
              </a:spcBef>
              <a:defRPr/>
            </a:pPr>
            <a:r>
              <a:rPr lang="en-US" altLang="zh-CN" sz="1600" b="1" kern="0" dirty="0"/>
              <a:t>OK3!(</a:t>
            </a:r>
            <a:r>
              <a:rPr lang="zh-CN" altLang="en-US" sz="1600" b="1" kern="0" dirty="0"/>
              <a:t>在</a:t>
            </a:r>
            <a:r>
              <a:rPr lang="en-US" altLang="zh-CN" sz="1600" b="1" kern="0" dirty="0"/>
              <a:t>f3</a:t>
            </a:r>
            <a:r>
              <a:rPr lang="zh-CN" altLang="en-US" sz="1600" b="1" kern="0" dirty="0"/>
              <a:t>函数中捕获异常)</a:t>
            </a:r>
          </a:p>
          <a:p>
            <a:pPr marL="455612" lvl="1">
              <a:spcBef>
                <a:spcPct val="20000"/>
              </a:spcBef>
              <a:defRPr/>
            </a:pPr>
            <a:r>
              <a:rPr lang="en-US" altLang="zh-CN" sz="1600" b="1" kern="0" dirty="0"/>
              <a:t>OK0!                  (</a:t>
            </a:r>
            <a:r>
              <a:rPr lang="zh-CN" altLang="en-US" sz="1600" b="1" kern="0" dirty="0"/>
              <a:t>在主函数中捕获异常)</a:t>
            </a:r>
          </a:p>
          <a:p>
            <a:pPr marL="455612" lvl="1">
              <a:spcBef>
                <a:spcPct val="20000"/>
              </a:spcBef>
              <a:defRPr/>
            </a:pPr>
            <a:r>
              <a:rPr lang="en-US" altLang="zh-CN" sz="1600" b="1" kern="0" dirty="0"/>
              <a:t>end0                  (</a:t>
            </a:r>
            <a:r>
              <a:rPr lang="zh-CN" altLang="en-US" sz="1600" b="1" kern="0" dirty="0"/>
              <a:t>执行主函数中最后一个语句时的输出)</a:t>
            </a:r>
          </a:p>
        </p:txBody>
      </p:sp>
    </p:spTree>
    <p:extLst>
      <p:ext uri="{BB962C8B-B14F-4D97-AF65-F5344CB8AC3E}">
        <p14:creationId xmlns:p14="http://schemas.microsoft.com/office/powerpoint/2010/main" val="33751085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a:extLst>
              <a:ext uri="{FF2B5EF4-FFF2-40B4-BE49-F238E27FC236}">
                <a16:creationId xmlns:a16="http://schemas.microsoft.com/office/drawing/2014/main" id="{8E7E3F3C-8A31-4F6D-BBB2-3D260B66E45F}"/>
              </a:ext>
            </a:extLst>
          </p:cNvPr>
          <p:cNvSpPr>
            <a:spLocks noGrp="1" noChangeArrowheads="1"/>
          </p:cNvSpPr>
          <p:nvPr>
            <p:ph type="ctrTitle" idx="4294967295"/>
          </p:nvPr>
        </p:nvSpPr>
        <p:spPr>
          <a:xfrm>
            <a:off x="1066800" y="457200"/>
            <a:ext cx="8077200" cy="68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50000"/>
              </a:lnSpc>
              <a:spcBef>
                <a:spcPct val="50000"/>
              </a:spcBef>
            </a:pPr>
            <a:r>
              <a:rPr lang="zh-CN" altLang="en-US" sz="3000"/>
              <a:t>14.1.3 在函数声明中进行异常情况指定</a:t>
            </a:r>
          </a:p>
        </p:txBody>
      </p:sp>
      <p:sp>
        <p:nvSpPr>
          <p:cNvPr id="15362" name="Rectangle 2">
            <a:extLst>
              <a:ext uri="{FF2B5EF4-FFF2-40B4-BE49-F238E27FC236}">
                <a16:creationId xmlns:a16="http://schemas.microsoft.com/office/drawing/2014/main" id="{B717E34B-989D-4728-91BA-94C9C08FDD0F}"/>
              </a:ext>
            </a:extLst>
          </p:cNvPr>
          <p:cNvSpPr>
            <a:spLocks noGrp="1" noChangeArrowheads="1"/>
          </p:cNvSpPr>
          <p:nvPr>
            <p:ph type="subTitle" idx="4294967295"/>
          </p:nvPr>
        </p:nvSpPr>
        <p:spPr>
          <a:xfrm>
            <a:off x="539552" y="1196752"/>
            <a:ext cx="8382000" cy="5076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lnSpc>
                <a:spcPts val="2700"/>
              </a:lnSpc>
              <a:buClr>
                <a:srgbClr val="FF0000"/>
              </a:buClr>
              <a:buSzPct val="75000"/>
              <a:buFont typeface="Wingdings" panose="05000000000000000000" pitchFamily="2" charset="2"/>
              <a:buChar char="p"/>
            </a:pPr>
            <a:r>
              <a:rPr lang="zh-CN" altLang="en-US" sz="2000" dirty="0"/>
              <a:t> 为便于阅读程序，使用户在看程序时能够知道所用的函数是否会抛出异常信息以及异常信息可能的类型，</a:t>
            </a:r>
            <a:r>
              <a:rPr lang="en-US" altLang="zh-CN" sz="2000" dirty="0"/>
              <a:t>C++</a:t>
            </a:r>
            <a:r>
              <a:rPr lang="zh-CN" altLang="en-US" sz="2000" dirty="0"/>
              <a:t>允许在声明函数时列出可能抛出的异常类型</a:t>
            </a:r>
            <a:r>
              <a:rPr lang="en-US" altLang="zh-CN" sz="2000" dirty="0"/>
              <a:t>.</a:t>
            </a:r>
            <a:endParaRPr lang="zh-CN" altLang="en-US" sz="2000" dirty="0"/>
          </a:p>
          <a:p>
            <a:pPr marL="0" indent="0" eaLnBrk="1" hangingPunct="1">
              <a:lnSpc>
                <a:spcPts val="2700"/>
              </a:lnSpc>
              <a:buFontTx/>
              <a:buNone/>
            </a:pPr>
            <a:r>
              <a:rPr lang="en-US" altLang="zh-CN" sz="1800" dirty="0">
                <a:solidFill>
                  <a:srgbClr val="0000FF"/>
                </a:solidFill>
              </a:rPr>
              <a:t>        double triangle(</a:t>
            </a:r>
            <a:r>
              <a:rPr lang="en-US" altLang="zh-CN" sz="1800" dirty="0" err="1">
                <a:solidFill>
                  <a:srgbClr val="0000FF"/>
                </a:solidFill>
              </a:rPr>
              <a:t>double,double,double</a:t>
            </a:r>
            <a:r>
              <a:rPr lang="en-US" altLang="zh-CN" sz="1800" dirty="0">
                <a:solidFill>
                  <a:srgbClr val="0000FF"/>
                </a:solidFill>
              </a:rPr>
              <a:t>) throw(double);</a:t>
            </a:r>
          </a:p>
          <a:p>
            <a:pPr marL="0" indent="0" eaLnBrk="1" hangingPunct="1">
              <a:lnSpc>
                <a:spcPts val="2700"/>
              </a:lnSpc>
              <a:buFontTx/>
              <a:buNone/>
            </a:pPr>
            <a:r>
              <a:rPr lang="zh-CN" altLang="en-US" sz="2000" dirty="0">
                <a:solidFill>
                  <a:srgbClr val="FF0000"/>
                </a:solidFill>
              </a:rPr>
              <a:t>表示</a:t>
            </a:r>
            <a:r>
              <a:rPr lang="en-US" altLang="zh-CN" sz="2000" dirty="0">
                <a:solidFill>
                  <a:srgbClr val="FF0000"/>
                </a:solidFill>
              </a:rPr>
              <a:t>triangle</a:t>
            </a:r>
            <a:r>
              <a:rPr lang="zh-CN" altLang="en-US" sz="2000" dirty="0">
                <a:solidFill>
                  <a:srgbClr val="FF0000"/>
                </a:solidFill>
              </a:rPr>
              <a:t>函数只能抛出</a:t>
            </a:r>
            <a:r>
              <a:rPr lang="en-US" altLang="zh-CN" sz="2000" dirty="0">
                <a:solidFill>
                  <a:srgbClr val="FF0000"/>
                </a:solidFill>
              </a:rPr>
              <a:t>double</a:t>
            </a:r>
            <a:r>
              <a:rPr lang="zh-CN" altLang="en-US" sz="2000" dirty="0">
                <a:solidFill>
                  <a:srgbClr val="FF0000"/>
                </a:solidFill>
              </a:rPr>
              <a:t>类型的异常信息。</a:t>
            </a:r>
            <a:endParaRPr lang="zh-CN" altLang="en-US" sz="2000" dirty="0"/>
          </a:p>
          <a:p>
            <a:pPr marL="0" indent="0" eaLnBrk="1" hangingPunct="1">
              <a:lnSpc>
                <a:spcPts val="2700"/>
              </a:lnSpc>
              <a:buFontTx/>
              <a:buNone/>
            </a:pPr>
            <a:r>
              <a:rPr lang="en-US" altLang="zh-CN" sz="1800" dirty="0">
                <a:solidFill>
                  <a:srgbClr val="0000FF"/>
                </a:solidFill>
              </a:rPr>
              <a:t>        double triangle(</a:t>
            </a:r>
            <a:r>
              <a:rPr lang="en-US" altLang="zh-CN" sz="1800" dirty="0" err="1">
                <a:solidFill>
                  <a:srgbClr val="0000FF"/>
                </a:solidFill>
              </a:rPr>
              <a:t>double,double,double</a:t>
            </a:r>
            <a:r>
              <a:rPr lang="en-US" altLang="zh-CN" sz="1800" dirty="0">
                <a:solidFill>
                  <a:srgbClr val="0000FF"/>
                </a:solidFill>
              </a:rPr>
              <a:t>) throw(</a:t>
            </a:r>
            <a:r>
              <a:rPr lang="en-US" altLang="zh-CN" sz="1800" dirty="0" err="1">
                <a:solidFill>
                  <a:srgbClr val="0000FF"/>
                </a:solidFill>
              </a:rPr>
              <a:t>int,double,float,char</a:t>
            </a:r>
            <a:r>
              <a:rPr lang="en-US" altLang="zh-CN" sz="1800" dirty="0">
                <a:solidFill>
                  <a:srgbClr val="0000FF"/>
                </a:solidFill>
              </a:rPr>
              <a:t>);</a:t>
            </a:r>
          </a:p>
          <a:p>
            <a:pPr marL="0" indent="0" eaLnBrk="1" hangingPunct="1">
              <a:lnSpc>
                <a:spcPts val="2700"/>
              </a:lnSpc>
              <a:buFontTx/>
              <a:buNone/>
            </a:pPr>
            <a:r>
              <a:rPr lang="zh-CN" altLang="en-US" sz="2000" dirty="0">
                <a:solidFill>
                  <a:srgbClr val="FF0000"/>
                </a:solidFill>
              </a:rPr>
              <a:t>表示</a:t>
            </a:r>
            <a:r>
              <a:rPr lang="en-US" altLang="zh-CN" sz="2000" dirty="0">
                <a:solidFill>
                  <a:srgbClr val="FF0000"/>
                </a:solidFill>
              </a:rPr>
              <a:t>triangle</a:t>
            </a:r>
            <a:r>
              <a:rPr lang="zh-CN" altLang="en-US" sz="2000" dirty="0">
                <a:solidFill>
                  <a:srgbClr val="FF0000"/>
                </a:solidFill>
              </a:rPr>
              <a:t>函数可以抛出</a:t>
            </a:r>
            <a:r>
              <a:rPr lang="en-US" altLang="zh-CN" sz="2000" dirty="0" err="1">
                <a:solidFill>
                  <a:srgbClr val="FF0000"/>
                </a:solidFill>
              </a:rPr>
              <a:t>int,double,float</a:t>
            </a:r>
            <a:r>
              <a:rPr lang="zh-CN" altLang="en-US" sz="2000" dirty="0">
                <a:solidFill>
                  <a:srgbClr val="FF0000"/>
                </a:solidFill>
              </a:rPr>
              <a:t>或</a:t>
            </a:r>
            <a:r>
              <a:rPr lang="en-US" altLang="zh-CN" sz="2000" dirty="0">
                <a:solidFill>
                  <a:srgbClr val="FF0000"/>
                </a:solidFill>
              </a:rPr>
              <a:t>char</a:t>
            </a:r>
            <a:r>
              <a:rPr lang="zh-CN" altLang="en-US" sz="2000" dirty="0">
                <a:solidFill>
                  <a:srgbClr val="FF0000"/>
                </a:solidFill>
              </a:rPr>
              <a:t>类型的异常信息。</a:t>
            </a:r>
            <a:endParaRPr lang="en-US" altLang="zh-CN" sz="2000" dirty="0">
              <a:solidFill>
                <a:srgbClr val="FF0000"/>
              </a:solidFill>
            </a:endParaRPr>
          </a:p>
          <a:p>
            <a:pPr marL="0" indent="0" eaLnBrk="1" hangingPunct="1">
              <a:lnSpc>
                <a:spcPts val="2700"/>
              </a:lnSpc>
              <a:buFontTx/>
              <a:buNone/>
            </a:pPr>
            <a:r>
              <a:rPr lang="zh-CN" altLang="en-US" sz="2000" dirty="0"/>
              <a:t>如果想声明一个不能抛出异常的函数，可以写成以下形式</a:t>
            </a:r>
            <a:r>
              <a:rPr lang="en-US" altLang="zh-CN" sz="2000" dirty="0"/>
              <a:t>:</a:t>
            </a:r>
          </a:p>
          <a:p>
            <a:pPr marL="0" indent="0" eaLnBrk="1" hangingPunct="1">
              <a:lnSpc>
                <a:spcPts val="2700"/>
              </a:lnSpc>
              <a:buFontTx/>
              <a:buNone/>
            </a:pPr>
            <a:r>
              <a:rPr lang="en-US" altLang="zh-CN" sz="1800" dirty="0">
                <a:solidFill>
                  <a:srgbClr val="0000FF"/>
                </a:solidFill>
              </a:rPr>
              <a:t>        double triangle(</a:t>
            </a:r>
            <a:r>
              <a:rPr lang="en-US" altLang="zh-CN" sz="1800" dirty="0" err="1">
                <a:solidFill>
                  <a:srgbClr val="0000FF"/>
                </a:solidFill>
              </a:rPr>
              <a:t>double,double,double</a:t>
            </a:r>
            <a:r>
              <a:rPr lang="en-US" altLang="zh-CN" sz="1800" dirty="0">
                <a:solidFill>
                  <a:srgbClr val="0000FF"/>
                </a:solidFill>
              </a:rPr>
              <a:t>) throw();//throw</a:t>
            </a:r>
            <a:r>
              <a:rPr lang="zh-CN" altLang="en-US" sz="1800" dirty="0">
                <a:solidFill>
                  <a:srgbClr val="0000FF"/>
                </a:solidFill>
              </a:rPr>
              <a:t>无参数</a:t>
            </a:r>
          </a:p>
          <a:p>
            <a:pPr marL="0" indent="0" eaLnBrk="1" hangingPunct="1">
              <a:lnSpc>
                <a:spcPts val="2700"/>
              </a:lnSpc>
              <a:buFontTx/>
              <a:buNone/>
            </a:pPr>
            <a:r>
              <a:rPr lang="zh-CN" altLang="en-US" sz="2000" dirty="0">
                <a:solidFill>
                  <a:srgbClr val="FF0000"/>
                </a:solidFill>
              </a:rPr>
              <a:t>即使在函数执行过程中出现了</a:t>
            </a:r>
            <a:r>
              <a:rPr lang="en-US" altLang="zh-CN" sz="2000" dirty="0">
                <a:solidFill>
                  <a:srgbClr val="FF0000"/>
                </a:solidFill>
              </a:rPr>
              <a:t>throw</a:t>
            </a:r>
            <a:r>
              <a:rPr lang="zh-CN" altLang="en-US" sz="2000" dirty="0">
                <a:solidFill>
                  <a:srgbClr val="FF0000"/>
                </a:solidFill>
              </a:rPr>
              <a:t>语句，实际上也并不执行</a:t>
            </a:r>
            <a:r>
              <a:rPr lang="en-US" altLang="zh-CN" sz="2000" dirty="0">
                <a:solidFill>
                  <a:srgbClr val="FF0000"/>
                </a:solidFill>
              </a:rPr>
              <a:t>throw</a:t>
            </a:r>
            <a:r>
              <a:rPr lang="zh-CN" altLang="en-US" sz="2000" dirty="0">
                <a:solidFill>
                  <a:srgbClr val="FF0000"/>
                </a:solidFill>
              </a:rPr>
              <a:t>语句，并不抛出任何异常信息，程序将非正常终止。</a:t>
            </a:r>
          </a:p>
          <a:p>
            <a:pPr marL="0" indent="0" eaLnBrk="1" hangingPunct="1">
              <a:buFontTx/>
              <a:buNone/>
            </a:pPr>
            <a:endParaRPr lang="zh-CN" altLang="en-US" sz="2000" dirty="0"/>
          </a:p>
        </p:txBody>
      </p:sp>
    </p:spTree>
    <p:extLst>
      <p:ext uri="{BB962C8B-B14F-4D97-AF65-F5344CB8AC3E}">
        <p14:creationId xmlns:p14="http://schemas.microsoft.com/office/powerpoint/2010/main" val="19002228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a:extLst>
              <a:ext uri="{FF2B5EF4-FFF2-40B4-BE49-F238E27FC236}">
                <a16:creationId xmlns:a16="http://schemas.microsoft.com/office/drawing/2014/main" id="{FB962776-C18A-462F-9F61-05DD2A25277C}"/>
              </a:ext>
            </a:extLst>
          </p:cNvPr>
          <p:cNvSpPr>
            <a:spLocks noGrp="1" noChangeArrowheads="1"/>
          </p:cNvSpPr>
          <p:nvPr>
            <p:ph type="ctrTitle" idx="4294967295"/>
          </p:nvPr>
        </p:nvSpPr>
        <p:spPr>
          <a:xfrm>
            <a:off x="990600" y="609600"/>
            <a:ext cx="8153400" cy="68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lnSpc>
                <a:spcPct val="150000"/>
              </a:lnSpc>
              <a:spcBef>
                <a:spcPct val="50000"/>
              </a:spcBef>
            </a:pPr>
            <a:r>
              <a:rPr lang="zh-CN" altLang="en-US" sz="3400"/>
              <a:t>14.2 命名空间</a:t>
            </a:r>
          </a:p>
        </p:txBody>
      </p:sp>
      <p:sp>
        <p:nvSpPr>
          <p:cNvPr id="19458" name="Rectangle 2">
            <a:extLst>
              <a:ext uri="{FF2B5EF4-FFF2-40B4-BE49-F238E27FC236}">
                <a16:creationId xmlns:a16="http://schemas.microsoft.com/office/drawing/2014/main" id="{0F05DB6C-B016-459F-9EB0-B271883DCFB5}"/>
              </a:ext>
            </a:extLst>
          </p:cNvPr>
          <p:cNvSpPr>
            <a:spLocks noGrp="1" noChangeArrowheads="1"/>
          </p:cNvSpPr>
          <p:nvPr>
            <p:ph type="subTitle" idx="4294967295"/>
          </p:nvPr>
        </p:nvSpPr>
        <p:spPr>
          <a:xfrm>
            <a:off x="0" y="1341438"/>
            <a:ext cx="8382000" cy="5032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6350" eaLnBrk="1" hangingPunct="1">
              <a:buFontTx/>
              <a:buNone/>
            </a:pPr>
            <a:r>
              <a:rPr lang="en-US" altLang="zh-CN"/>
              <a:t>using namespace std;</a:t>
            </a:r>
          </a:p>
        </p:txBody>
      </p:sp>
      <p:sp>
        <p:nvSpPr>
          <p:cNvPr id="19460" name="Rectangle 2">
            <a:extLst>
              <a:ext uri="{FF2B5EF4-FFF2-40B4-BE49-F238E27FC236}">
                <a16:creationId xmlns:a16="http://schemas.microsoft.com/office/drawing/2014/main" id="{314BAB3A-1E83-4513-B697-367A765C48BA}"/>
              </a:ext>
            </a:extLst>
          </p:cNvPr>
          <p:cNvSpPr txBox="1">
            <a:spLocks noChangeArrowheads="1"/>
          </p:cNvSpPr>
          <p:nvPr/>
        </p:nvSpPr>
        <p:spPr bwMode="auto">
          <a:xfrm>
            <a:off x="304800" y="2611438"/>
            <a:ext cx="8382000" cy="334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6700" indent="-2667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20000"/>
              </a:spcBef>
              <a:buClr>
                <a:srgbClr val="FF0000"/>
              </a:buClr>
              <a:buSzPct val="75000"/>
              <a:buFont typeface="Wingdings" panose="05000000000000000000" pitchFamily="2" charset="2"/>
              <a:buChar char="p"/>
            </a:pPr>
            <a:r>
              <a:rPr lang="zh-CN" altLang="en-US" sz="2200" b="1" dirty="0"/>
              <a:t>命名空间是</a:t>
            </a:r>
            <a:r>
              <a:rPr lang="en-US" altLang="zh-CN" sz="2200" b="1" dirty="0"/>
              <a:t>ANSI C++</a:t>
            </a:r>
            <a:r>
              <a:rPr lang="zh-CN" altLang="en-US" sz="2200" b="1" dirty="0"/>
              <a:t>引入的可以由用户命名的作用域，用来处理程序中常见的</a:t>
            </a:r>
            <a:r>
              <a:rPr lang="zh-CN" altLang="en-US" sz="2200" b="1" dirty="0">
                <a:solidFill>
                  <a:srgbClr val="FF0000"/>
                </a:solidFill>
              </a:rPr>
              <a:t>同名冲突</a:t>
            </a:r>
            <a:r>
              <a:rPr lang="zh-CN" altLang="en-US" sz="2200" b="1" dirty="0"/>
              <a:t>。</a:t>
            </a:r>
          </a:p>
          <a:p>
            <a:pPr eaLnBrk="1" hangingPunct="1">
              <a:lnSpc>
                <a:spcPct val="120000"/>
              </a:lnSpc>
              <a:spcBef>
                <a:spcPct val="20000"/>
              </a:spcBef>
              <a:buClr>
                <a:srgbClr val="FF0000"/>
              </a:buClr>
              <a:buSzPct val="75000"/>
              <a:buFont typeface="Wingdings" panose="05000000000000000000" pitchFamily="2" charset="2"/>
              <a:buChar char="p"/>
            </a:pPr>
            <a:r>
              <a:rPr lang="zh-CN" altLang="en-US" sz="2200" b="1" dirty="0"/>
              <a:t>在</a:t>
            </a:r>
            <a:r>
              <a:rPr lang="en-US" altLang="zh-CN" sz="2200" b="1" dirty="0"/>
              <a:t>C</a:t>
            </a:r>
            <a:r>
              <a:rPr lang="zh-CN" altLang="en-US" sz="2200" b="1" dirty="0"/>
              <a:t>语言中定义了3个层次的作用域，即文件(编译单元) 、函数和复合语句。</a:t>
            </a:r>
            <a:r>
              <a:rPr lang="en-US" altLang="zh-CN" sz="2200" b="1" dirty="0"/>
              <a:t>C++</a:t>
            </a:r>
            <a:r>
              <a:rPr lang="zh-CN" altLang="en-US" sz="2200" b="1" dirty="0"/>
              <a:t>又引入了类作用域，类是出现在文件内的。在不同的作用域中可以定义相同名字的变量，互不干扰，系统能够区别它们。</a:t>
            </a:r>
          </a:p>
          <a:p>
            <a:pPr eaLnBrk="1" hangingPunct="1">
              <a:lnSpc>
                <a:spcPct val="120000"/>
              </a:lnSpc>
              <a:spcBef>
                <a:spcPct val="20000"/>
              </a:spcBef>
              <a:buClr>
                <a:srgbClr val="FF0000"/>
              </a:buClr>
              <a:buSzPct val="75000"/>
              <a:buFont typeface="Wingdings" panose="05000000000000000000" pitchFamily="2" charset="2"/>
              <a:buChar char="p"/>
            </a:pPr>
            <a:r>
              <a:rPr lang="zh-CN" altLang="en-US" sz="2200" b="1" dirty="0"/>
              <a:t>如果在文件中定义了两个类，在这两个类中可以有同名的函数。在引用时，为了区别，应该加上类名作为限定。</a:t>
            </a:r>
          </a:p>
        </p:txBody>
      </p:sp>
      <p:sp>
        <p:nvSpPr>
          <p:cNvPr id="5" name="Rectangle 3">
            <a:extLst>
              <a:ext uri="{FF2B5EF4-FFF2-40B4-BE49-F238E27FC236}">
                <a16:creationId xmlns:a16="http://schemas.microsoft.com/office/drawing/2014/main" id="{F50603E4-FA24-49F8-8325-45799D540543}"/>
              </a:ext>
            </a:extLst>
          </p:cNvPr>
          <p:cNvSpPr txBox="1">
            <a:spLocks noChangeArrowheads="1"/>
          </p:cNvSpPr>
          <p:nvPr/>
        </p:nvSpPr>
        <p:spPr bwMode="auto">
          <a:xfrm>
            <a:off x="609600" y="1773238"/>
            <a:ext cx="8077200" cy="685800"/>
          </a:xfrm>
          <a:prstGeom prst="rect">
            <a:avLst/>
          </a:prstGeom>
          <a:noFill/>
          <a:ln>
            <a:miter lim="800000"/>
            <a:headEnd/>
            <a:tailEnd/>
          </a:ln>
        </p:spPr>
        <p:txBody>
          <a:bodyPr anchor="ctr"/>
          <a:lstStyle/>
          <a:p>
            <a:pPr>
              <a:lnSpc>
                <a:spcPct val="150000"/>
              </a:lnSpc>
              <a:spcBef>
                <a:spcPct val="50000"/>
              </a:spcBef>
              <a:defRPr/>
            </a:pPr>
            <a:r>
              <a:rPr lang="zh-CN" altLang="en-US" sz="3000" b="1" kern="0">
                <a:solidFill>
                  <a:srgbClr val="800000"/>
                </a:solidFill>
                <a:latin typeface="+mj-lt"/>
                <a:ea typeface="+mj-ea"/>
                <a:cs typeface="+mj-cs"/>
              </a:rPr>
              <a:t>14.2.1 为什么需要命名空间</a:t>
            </a:r>
          </a:p>
        </p:txBody>
      </p:sp>
    </p:spTree>
    <p:extLst>
      <p:ext uri="{BB962C8B-B14F-4D97-AF65-F5344CB8AC3E}">
        <p14:creationId xmlns:p14="http://schemas.microsoft.com/office/powerpoint/2010/main" val="36045176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a:extLst>
              <a:ext uri="{FF2B5EF4-FFF2-40B4-BE49-F238E27FC236}">
                <a16:creationId xmlns:a16="http://schemas.microsoft.com/office/drawing/2014/main" id="{B997D9EE-F7E7-4C42-9C47-2A372BF18CE9}"/>
              </a:ext>
            </a:extLst>
          </p:cNvPr>
          <p:cNvSpPr>
            <a:spLocks noGrp="1" noChangeArrowheads="1"/>
          </p:cNvSpPr>
          <p:nvPr>
            <p:ph type="ctrTitle" idx="4294967295"/>
          </p:nvPr>
        </p:nvSpPr>
        <p:spPr>
          <a:xfrm>
            <a:off x="1066800" y="609600"/>
            <a:ext cx="8077200" cy="68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50000"/>
              </a:lnSpc>
              <a:spcBef>
                <a:spcPct val="50000"/>
              </a:spcBef>
            </a:pPr>
            <a:r>
              <a:rPr lang="zh-CN" altLang="en-US" sz="3000"/>
              <a:t>14.2.2 什么是命名空间</a:t>
            </a:r>
          </a:p>
        </p:txBody>
      </p:sp>
      <p:sp>
        <p:nvSpPr>
          <p:cNvPr id="26626" name="Rectangle 2">
            <a:extLst>
              <a:ext uri="{FF2B5EF4-FFF2-40B4-BE49-F238E27FC236}">
                <a16:creationId xmlns:a16="http://schemas.microsoft.com/office/drawing/2014/main" id="{56EDC4B1-E85A-42DD-9FBC-943F967ABF06}"/>
              </a:ext>
            </a:extLst>
          </p:cNvPr>
          <p:cNvSpPr>
            <a:spLocks noGrp="1" noChangeArrowheads="1"/>
          </p:cNvSpPr>
          <p:nvPr>
            <p:ph type="subTitle" idx="4294967295"/>
          </p:nvPr>
        </p:nvSpPr>
        <p:spPr>
          <a:xfrm>
            <a:off x="381000" y="1484784"/>
            <a:ext cx="8382000" cy="5076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lnSpc>
                <a:spcPct val="120000"/>
              </a:lnSpc>
              <a:buFontTx/>
              <a:buNone/>
            </a:pPr>
            <a:r>
              <a:rPr lang="zh-CN" altLang="en-US" sz="2200" dirty="0"/>
              <a:t>所谓</a:t>
            </a:r>
            <a:r>
              <a:rPr lang="zh-CN" altLang="en-US" sz="2200" dirty="0">
                <a:solidFill>
                  <a:srgbClr val="FF0000"/>
                </a:solidFill>
              </a:rPr>
              <a:t>命名空间</a:t>
            </a:r>
            <a:r>
              <a:rPr lang="zh-CN" altLang="en-US" sz="2200" dirty="0"/>
              <a:t>，实际上就是一个由程序设计者命名的内存区域。程序设计者可以根据需要指定一些有名字的空间域，把一些全局实体分别放在各个命名空间中，从而与其他全局实体分隔开来。</a:t>
            </a:r>
          </a:p>
          <a:p>
            <a:pPr marL="0" indent="0" eaLnBrk="1" hangingPunct="1">
              <a:buFontTx/>
              <a:buNone/>
            </a:pPr>
            <a:r>
              <a:rPr lang="en-US" altLang="zh-CN" sz="2000" dirty="0">
                <a:solidFill>
                  <a:srgbClr val="0000FF"/>
                </a:solidFill>
              </a:rPr>
              <a:t>namespace ns1//</a:t>
            </a:r>
            <a:r>
              <a:rPr lang="zh-CN" altLang="en-US" sz="2000" dirty="0">
                <a:solidFill>
                  <a:srgbClr val="0000FF"/>
                </a:solidFill>
              </a:rPr>
              <a:t>指定命名空间</a:t>
            </a:r>
            <a:r>
              <a:rPr lang="en-US" altLang="zh-CN" sz="2000" dirty="0">
                <a:solidFill>
                  <a:srgbClr val="0000FF"/>
                </a:solidFill>
              </a:rPr>
              <a:t>ns1</a:t>
            </a:r>
          </a:p>
          <a:p>
            <a:pPr marL="0" indent="0" eaLnBrk="1" hangingPunct="1">
              <a:buFontTx/>
              <a:buNone/>
            </a:pPr>
            <a:r>
              <a:rPr lang="en-US" altLang="zh-CN" sz="2000" dirty="0">
                <a:solidFill>
                  <a:srgbClr val="0000FF"/>
                </a:solidFill>
              </a:rPr>
              <a:t>{int a;</a:t>
            </a:r>
          </a:p>
          <a:p>
            <a:pPr marL="0" indent="0" eaLnBrk="1" hangingPunct="1">
              <a:buFontTx/>
              <a:buNone/>
            </a:pPr>
            <a:r>
              <a:rPr lang="en-US" altLang="zh-CN" sz="2000" dirty="0">
                <a:solidFill>
                  <a:srgbClr val="0000FF"/>
                </a:solidFill>
              </a:rPr>
              <a:t>double b;</a:t>
            </a:r>
          </a:p>
          <a:p>
            <a:pPr marL="0" indent="0" eaLnBrk="1" hangingPunct="1">
              <a:buFontTx/>
              <a:buNone/>
            </a:pPr>
            <a:r>
              <a:rPr lang="en-US" altLang="zh-CN" sz="2000" dirty="0">
                <a:solidFill>
                  <a:srgbClr val="0000FF"/>
                </a:solidFill>
              </a:rPr>
              <a:t>}</a:t>
            </a:r>
          </a:p>
          <a:p>
            <a:pPr marL="0" indent="0" eaLnBrk="1" hangingPunct="1">
              <a:lnSpc>
                <a:spcPct val="120000"/>
              </a:lnSpc>
              <a:spcBef>
                <a:spcPct val="15000"/>
              </a:spcBef>
              <a:buFontTx/>
              <a:buNone/>
            </a:pPr>
            <a:r>
              <a:rPr lang="zh-CN" altLang="en-US" sz="2200" dirty="0">
                <a:solidFill>
                  <a:srgbClr val="FF0000"/>
                </a:solidFill>
              </a:rPr>
              <a:t>注意：</a:t>
            </a:r>
            <a:r>
              <a:rPr lang="en-US" altLang="zh-CN" sz="2200" dirty="0">
                <a:solidFill>
                  <a:srgbClr val="0000FF"/>
                </a:solidFill>
              </a:rPr>
              <a:t>a</a:t>
            </a:r>
            <a:r>
              <a:rPr lang="zh-CN" altLang="en-US" sz="2200" dirty="0">
                <a:solidFill>
                  <a:srgbClr val="0000FF"/>
                </a:solidFill>
              </a:rPr>
              <a:t>和</a:t>
            </a:r>
            <a:r>
              <a:rPr lang="en-US" altLang="zh-CN" sz="2200" dirty="0">
                <a:solidFill>
                  <a:srgbClr val="0000FF"/>
                </a:solidFill>
              </a:rPr>
              <a:t>b</a:t>
            </a:r>
            <a:r>
              <a:rPr lang="zh-CN" altLang="en-US" sz="2200" dirty="0">
                <a:solidFill>
                  <a:srgbClr val="0000FF"/>
                </a:solidFill>
              </a:rPr>
              <a:t>是全局变量，命名空间把它们隐藏在指定命名空间中。</a:t>
            </a:r>
          </a:p>
          <a:p>
            <a:pPr marL="0" indent="0" eaLnBrk="1" hangingPunct="1">
              <a:lnSpc>
                <a:spcPct val="120000"/>
              </a:lnSpc>
              <a:spcBef>
                <a:spcPct val="15000"/>
              </a:spcBef>
              <a:buFontTx/>
              <a:buNone/>
            </a:pPr>
            <a:r>
              <a:rPr lang="zh-CN" altLang="en-US" sz="2200" dirty="0"/>
              <a:t>如果在程序中要使用变量</a:t>
            </a:r>
            <a:r>
              <a:rPr lang="en-US" altLang="zh-CN" sz="2200" dirty="0"/>
              <a:t>a</a:t>
            </a:r>
            <a:r>
              <a:rPr lang="zh-CN" altLang="en-US" sz="2200" dirty="0"/>
              <a:t>和</a:t>
            </a:r>
            <a:r>
              <a:rPr lang="en-US" altLang="zh-CN" sz="2200" dirty="0"/>
              <a:t>b</a:t>
            </a:r>
            <a:r>
              <a:rPr lang="zh-CN" altLang="en-US" sz="2200" dirty="0"/>
              <a:t>，必须加上命名空间名和作用域分辨符“</a:t>
            </a:r>
            <a:r>
              <a:rPr lang="en-US" altLang="zh-CN" sz="2200" dirty="0"/>
              <a:t>::”</a:t>
            </a:r>
            <a:r>
              <a:rPr lang="zh-CN" altLang="en-US" sz="2200" dirty="0"/>
              <a:t>，如</a:t>
            </a:r>
            <a:r>
              <a:rPr lang="en-US" altLang="zh-CN" sz="2200" dirty="0"/>
              <a:t>ns1::a</a:t>
            </a:r>
            <a:r>
              <a:rPr lang="zh-CN" altLang="en-US" sz="2200" dirty="0"/>
              <a:t>，</a:t>
            </a:r>
            <a:r>
              <a:rPr lang="en-US" altLang="zh-CN" sz="2200" dirty="0"/>
              <a:t>ns1::b</a:t>
            </a:r>
            <a:r>
              <a:rPr lang="zh-CN" altLang="en-US" sz="2200" dirty="0"/>
              <a:t>。这种用法称为命名空间限定</a:t>
            </a:r>
            <a:r>
              <a:rPr lang="en-US" altLang="zh-CN" sz="2200" dirty="0"/>
              <a:t>(qualified)</a:t>
            </a:r>
            <a:r>
              <a:rPr lang="zh-CN" altLang="en-US" sz="2200" dirty="0"/>
              <a:t>，这些名字</a:t>
            </a:r>
            <a:r>
              <a:rPr lang="en-US" altLang="zh-CN" sz="2200" dirty="0"/>
              <a:t>(</a:t>
            </a:r>
            <a:r>
              <a:rPr lang="zh-CN" altLang="en-US" sz="2200" dirty="0"/>
              <a:t>如</a:t>
            </a:r>
            <a:r>
              <a:rPr lang="en-US" altLang="zh-CN" sz="2200" dirty="0"/>
              <a:t>ns1::a)</a:t>
            </a:r>
            <a:r>
              <a:rPr lang="zh-CN" altLang="en-US" sz="2200" dirty="0"/>
              <a:t>称为被限定名</a:t>
            </a:r>
            <a:r>
              <a:rPr lang="en-US" altLang="zh-CN" sz="2200" dirty="0"/>
              <a:t>(qualified name)</a:t>
            </a:r>
            <a:r>
              <a:rPr lang="zh-CN" altLang="en-US" sz="2200" dirty="0"/>
              <a:t>。</a:t>
            </a:r>
          </a:p>
        </p:txBody>
      </p:sp>
    </p:spTree>
    <p:extLst>
      <p:ext uri="{BB962C8B-B14F-4D97-AF65-F5344CB8AC3E}">
        <p14:creationId xmlns:p14="http://schemas.microsoft.com/office/powerpoint/2010/main" val="42627018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198BF14F-4AED-42F6-BCC8-854064989A65}"/>
              </a:ext>
            </a:extLst>
          </p:cNvPr>
          <p:cNvSpPr>
            <a:spLocks noGrp="1" noChangeArrowheads="1"/>
          </p:cNvSpPr>
          <p:nvPr>
            <p:ph type="subTitle" idx="4294967295"/>
          </p:nvPr>
        </p:nvSpPr>
        <p:spPr>
          <a:xfrm>
            <a:off x="395536" y="541337"/>
            <a:ext cx="4267200" cy="5991225"/>
          </a:xfrm>
          <a:prstGeom prst="rect">
            <a:avLst/>
          </a:prstGeom>
          <a:noFill/>
          <a:ln w="19050">
            <a:solidFill>
              <a:srgbClr val="800000"/>
            </a:solidFill>
          </a:ln>
          <a:extLst>
            <a:ext uri="{909E8E84-426E-40DD-AFC4-6F175D3DCCD1}">
              <a14:hiddenFill xmlns:a14="http://schemas.microsoft.com/office/drawing/2010/main">
                <a:solidFill>
                  <a:srgbClr val="FFFFFF"/>
                </a:solidFill>
              </a14:hiddenFill>
            </a:ext>
          </a:extLst>
        </p:spPr>
        <p:txBody>
          <a:bodyPr/>
          <a:lstStyle/>
          <a:p>
            <a:pPr marL="0" indent="0" eaLnBrk="1" hangingPunct="1">
              <a:lnSpc>
                <a:spcPct val="120000"/>
              </a:lnSpc>
              <a:spcBef>
                <a:spcPct val="10000"/>
              </a:spcBef>
              <a:buFontTx/>
              <a:buNone/>
            </a:pPr>
            <a:r>
              <a:rPr lang="en-US" altLang="zh-CN" sz="1800"/>
              <a:t>//header2.h ((</a:t>
            </a:r>
            <a:r>
              <a:rPr lang="zh-CN" altLang="en-US" sz="1800"/>
              <a:t>头文件2)</a:t>
            </a:r>
          </a:p>
          <a:p>
            <a:pPr marL="0" indent="0" eaLnBrk="1" hangingPunct="1">
              <a:lnSpc>
                <a:spcPct val="120000"/>
              </a:lnSpc>
              <a:spcBef>
                <a:spcPct val="10000"/>
              </a:spcBef>
              <a:buFontTx/>
              <a:buNone/>
            </a:pPr>
            <a:r>
              <a:rPr lang="zh-CN" altLang="en-US" sz="1800"/>
              <a:t>#</a:t>
            </a:r>
            <a:r>
              <a:rPr lang="en-US" altLang="zh-CN" sz="1800"/>
              <a:t>include &lt;string&gt;</a:t>
            </a:r>
          </a:p>
          <a:p>
            <a:pPr marL="0" indent="0" eaLnBrk="1" hangingPunct="1">
              <a:lnSpc>
                <a:spcPct val="120000"/>
              </a:lnSpc>
              <a:spcBef>
                <a:spcPct val="10000"/>
              </a:spcBef>
              <a:buFontTx/>
              <a:buNone/>
            </a:pPr>
            <a:r>
              <a:rPr lang="en-US" altLang="zh-CN" sz="1800"/>
              <a:t>#include &lt;cmath&gt;</a:t>
            </a:r>
          </a:p>
          <a:p>
            <a:pPr marL="0" indent="0" eaLnBrk="1" hangingPunct="1">
              <a:lnSpc>
                <a:spcPct val="120000"/>
              </a:lnSpc>
              <a:spcBef>
                <a:spcPct val="10000"/>
              </a:spcBef>
              <a:buFontTx/>
              <a:buNone/>
            </a:pPr>
            <a:r>
              <a:rPr lang="en-US" altLang="zh-CN" sz="1800"/>
              <a:t>using namespace std;</a:t>
            </a:r>
          </a:p>
          <a:p>
            <a:pPr marL="0" indent="0" eaLnBrk="1" hangingPunct="1">
              <a:lnSpc>
                <a:spcPct val="120000"/>
              </a:lnSpc>
              <a:spcBef>
                <a:spcPct val="10000"/>
              </a:spcBef>
              <a:buFontTx/>
              <a:buNone/>
            </a:pPr>
            <a:r>
              <a:rPr lang="en-US" altLang="zh-CN" sz="1800"/>
              <a:t>namespace ns2    //</a:t>
            </a:r>
            <a:r>
              <a:rPr lang="zh-CN" altLang="en-US" sz="1800"/>
              <a:t>声明命名空间</a:t>
            </a:r>
            <a:r>
              <a:rPr lang="en-US" altLang="zh-CN" sz="1800"/>
              <a:t>ns2</a:t>
            </a:r>
          </a:p>
          <a:p>
            <a:pPr marL="0" indent="0" eaLnBrk="1" hangingPunct="1">
              <a:lnSpc>
                <a:spcPct val="120000"/>
              </a:lnSpc>
              <a:spcBef>
                <a:spcPct val="10000"/>
              </a:spcBef>
              <a:buFontTx/>
              <a:buNone/>
            </a:pPr>
            <a:r>
              <a:rPr lang="en-US" altLang="zh-CN" sz="1800"/>
              <a:t>{class Student</a:t>
            </a:r>
          </a:p>
          <a:p>
            <a:pPr marL="0" indent="0" eaLnBrk="1" hangingPunct="1">
              <a:lnSpc>
                <a:spcPct val="120000"/>
              </a:lnSpc>
              <a:spcBef>
                <a:spcPct val="10000"/>
              </a:spcBef>
              <a:buFontTx/>
              <a:buNone/>
            </a:pPr>
            <a:r>
              <a:rPr lang="en-US" altLang="zh-CN" sz="1800"/>
              <a:t>{public:</a:t>
            </a:r>
          </a:p>
          <a:p>
            <a:pPr marL="752475" lvl="1" eaLnBrk="1" hangingPunct="1">
              <a:lnSpc>
                <a:spcPct val="120000"/>
              </a:lnSpc>
              <a:spcBef>
                <a:spcPct val="10000"/>
              </a:spcBef>
              <a:buFontTx/>
              <a:buNone/>
            </a:pPr>
            <a:r>
              <a:rPr lang="en-US" altLang="zh-CN" sz="1800"/>
              <a:t>Student(int n,string nam,char s)</a:t>
            </a:r>
          </a:p>
          <a:p>
            <a:pPr marL="752475" lvl="1" eaLnBrk="1" hangingPunct="1">
              <a:lnSpc>
                <a:spcPct val="120000"/>
              </a:lnSpc>
              <a:spcBef>
                <a:spcPct val="10000"/>
              </a:spcBef>
              <a:buFontTx/>
              <a:buNone/>
            </a:pPr>
            <a:r>
              <a:rPr lang="en-US" altLang="zh-CN" sz="1800"/>
              <a:t>{num=n;name=nam;sex=s;}</a:t>
            </a:r>
          </a:p>
          <a:p>
            <a:pPr marL="752475" lvl="1" eaLnBrk="1" hangingPunct="1">
              <a:lnSpc>
                <a:spcPct val="120000"/>
              </a:lnSpc>
              <a:spcBef>
                <a:spcPct val="10000"/>
              </a:spcBef>
              <a:buFontTx/>
              <a:buNone/>
            </a:pPr>
            <a:r>
              <a:rPr lang="en-US" altLang="zh-CN" sz="1800"/>
              <a:t>void get_data( );</a:t>
            </a:r>
          </a:p>
          <a:p>
            <a:pPr marL="0" indent="0" eaLnBrk="1" hangingPunct="1">
              <a:lnSpc>
                <a:spcPct val="120000"/>
              </a:lnSpc>
              <a:spcBef>
                <a:spcPct val="10000"/>
              </a:spcBef>
              <a:buFontTx/>
              <a:buNone/>
            </a:pPr>
            <a:r>
              <a:rPr lang="en-US" altLang="zh-CN" sz="1800"/>
              <a:t>private:</a:t>
            </a:r>
          </a:p>
          <a:p>
            <a:pPr marL="752475" lvl="1" eaLnBrk="1" hangingPunct="1">
              <a:lnSpc>
                <a:spcPct val="120000"/>
              </a:lnSpc>
              <a:spcBef>
                <a:spcPct val="10000"/>
              </a:spcBef>
              <a:buFontTx/>
              <a:buNone/>
            </a:pPr>
            <a:r>
              <a:rPr lang="en-US" altLang="zh-CN" sz="1800"/>
              <a:t>int num;</a:t>
            </a:r>
          </a:p>
          <a:p>
            <a:pPr marL="752475" lvl="1" eaLnBrk="1" hangingPunct="1">
              <a:lnSpc>
                <a:spcPct val="120000"/>
              </a:lnSpc>
              <a:spcBef>
                <a:spcPct val="10000"/>
              </a:spcBef>
              <a:buFontTx/>
              <a:buNone/>
            </a:pPr>
            <a:r>
              <a:rPr lang="en-US" altLang="zh-CN" sz="1800"/>
              <a:t>char name[20];</a:t>
            </a:r>
          </a:p>
          <a:p>
            <a:pPr marL="752475" lvl="1" eaLnBrk="1" hangingPunct="1">
              <a:lnSpc>
                <a:spcPct val="120000"/>
              </a:lnSpc>
              <a:spcBef>
                <a:spcPct val="10000"/>
              </a:spcBef>
              <a:buFontTx/>
              <a:buNone/>
            </a:pPr>
            <a:r>
              <a:rPr lang="en-US" altLang="zh-CN" sz="1800"/>
              <a:t>char sex;</a:t>
            </a:r>
          </a:p>
          <a:p>
            <a:pPr marL="0" indent="0" eaLnBrk="1" hangingPunct="1">
              <a:lnSpc>
                <a:spcPct val="120000"/>
              </a:lnSpc>
              <a:spcBef>
                <a:spcPct val="10000"/>
              </a:spcBef>
              <a:buFontTx/>
              <a:buNone/>
            </a:pPr>
            <a:r>
              <a:rPr lang="en-US" altLang="zh-CN" sz="1800"/>
              <a:t>};</a:t>
            </a:r>
          </a:p>
        </p:txBody>
      </p:sp>
      <p:sp>
        <p:nvSpPr>
          <p:cNvPr id="30723" name="Rectangle 2">
            <a:extLst>
              <a:ext uri="{FF2B5EF4-FFF2-40B4-BE49-F238E27FC236}">
                <a16:creationId xmlns:a16="http://schemas.microsoft.com/office/drawing/2014/main" id="{8E6663A7-5296-4F28-9F1D-2AF027802929}"/>
              </a:ext>
            </a:extLst>
          </p:cNvPr>
          <p:cNvSpPr>
            <a:spLocks noChangeArrowheads="1"/>
          </p:cNvSpPr>
          <p:nvPr/>
        </p:nvSpPr>
        <p:spPr bwMode="auto">
          <a:xfrm>
            <a:off x="4859338" y="620713"/>
            <a:ext cx="3995737" cy="5832475"/>
          </a:xfrm>
          <a:prstGeom prst="rect">
            <a:avLst/>
          </a:prstGeom>
          <a:noFill/>
          <a:ln w="19050">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en-US" altLang="zh-CN" sz="1800" b="1"/>
              <a:t>void Student::get_data( )</a:t>
            </a:r>
          </a:p>
          <a:p>
            <a:pPr eaLnBrk="1" hangingPunct="1">
              <a:spcBef>
                <a:spcPct val="20000"/>
              </a:spcBef>
            </a:pPr>
            <a:r>
              <a:rPr lang="en-US" altLang="zh-CN" sz="1800" b="1"/>
              <a:t>   {cout&lt;&lt;num&lt;&lt;″ ″&lt;&lt;name&lt;&lt;″ ″&lt;&lt;sex&lt;&lt;endl;</a:t>
            </a:r>
          </a:p>
          <a:p>
            <a:pPr eaLnBrk="1" hangingPunct="1">
              <a:spcBef>
                <a:spcPct val="20000"/>
              </a:spcBef>
            </a:pPr>
            <a:r>
              <a:rPr lang="en-US" altLang="zh-CN" sz="1800" b="1"/>
              <a:t>}</a:t>
            </a:r>
          </a:p>
          <a:p>
            <a:pPr eaLnBrk="1" hangingPunct="1">
              <a:spcBef>
                <a:spcPct val="20000"/>
              </a:spcBef>
            </a:pPr>
            <a:r>
              <a:rPr lang="en-US" altLang="zh-CN" sz="1800" b="1"/>
              <a:t>double fun(double a,double b)</a:t>
            </a:r>
          </a:p>
          <a:p>
            <a:pPr eaLnBrk="1" hangingPunct="1">
              <a:spcBef>
                <a:spcPct val="20000"/>
              </a:spcBef>
            </a:pPr>
            <a:r>
              <a:rPr lang="en-US" altLang="zh-CN" sz="1800" b="1"/>
              <a:t>{return sqrt(a-b);}</a:t>
            </a:r>
          </a:p>
          <a:p>
            <a:pPr eaLnBrk="1" hangingPunct="1">
              <a:spcBef>
                <a:spcPct val="20000"/>
              </a:spcBef>
            </a:pPr>
            <a:r>
              <a:rPr lang="en-US" altLang="zh-CN" sz="1800" b="1"/>
              <a:t> }</a:t>
            </a:r>
          </a:p>
          <a:p>
            <a:pPr eaLnBrk="1" hangingPunct="1">
              <a:spcBef>
                <a:spcPct val="20000"/>
              </a:spcBef>
            </a:pPr>
            <a:endParaRPr lang="en-US" altLang="zh-CN" sz="1800" b="1"/>
          </a:p>
        </p:txBody>
      </p:sp>
    </p:spTree>
    <p:extLst>
      <p:ext uri="{BB962C8B-B14F-4D97-AF65-F5344CB8AC3E}">
        <p14:creationId xmlns:p14="http://schemas.microsoft.com/office/powerpoint/2010/main" val="11969284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a:extLst>
              <a:ext uri="{FF2B5EF4-FFF2-40B4-BE49-F238E27FC236}">
                <a16:creationId xmlns:a16="http://schemas.microsoft.com/office/drawing/2014/main" id="{4EEB3CDE-02ED-4699-9A49-75E574264E07}"/>
              </a:ext>
            </a:extLst>
          </p:cNvPr>
          <p:cNvSpPr>
            <a:spLocks noGrp="1" noChangeArrowheads="1"/>
          </p:cNvSpPr>
          <p:nvPr>
            <p:ph type="ctrTitle" idx="4294967295"/>
          </p:nvPr>
        </p:nvSpPr>
        <p:spPr>
          <a:xfrm>
            <a:off x="1066800" y="609600"/>
            <a:ext cx="8077200" cy="68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50000"/>
              </a:lnSpc>
              <a:spcBef>
                <a:spcPct val="50000"/>
              </a:spcBef>
            </a:pPr>
            <a:r>
              <a:rPr lang="zh-CN" altLang="en-US" sz="3000"/>
              <a:t>14.2.4 使用命名空间成员的方法</a:t>
            </a:r>
          </a:p>
        </p:txBody>
      </p:sp>
      <p:sp>
        <p:nvSpPr>
          <p:cNvPr id="32770" name="Rectangle 2">
            <a:extLst>
              <a:ext uri="{FF2B5EF4-FFF2-40B4-BE49-F238E27FC236}">
                <a16:creationId xmlns:a16="http://schemas.microsoft.com/office/drawing/2014/main" id="{91C0E82D-20DA-4D1D-8961-C75DCD65D911}"/>
              </a:ext>
            </a:extLst>
          </p:cNvPr>
          <p:cNvSpPr>
            <a:spLocks noGrp="1" noChangeArrowheads="1"/>
          </p:cNvSpPr>
          <p:nvPr>
            <p:ph type="subTitle" idx="4294967295"/>
          </p:nvPr>
        </p:nvSpPr>
        <p:spPr>
          <a:xfrm>
            <a:off x="381000" y="1320839"/>
            <a:ext cx="8382000" cy="5076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66700" indent="-266700" algn="ctr" eaLnBrk="1" hangingPunct="1">
              <a:lnSpc>
                <a:spcPct val="120000"/>
              </a:lnSpc>
              <a:buFontTx/>
              <a:buNone/>
            </a:pPr>
            <a:r>
              <a:rPr lang="zh-CN" altLang="en-US" sz="2000" dirty="0">
                <a:solidFill>
                  <a:srgbClr val="FF0000"/>
                </a:solidFill>
              </a:rPr>
              <a:t>命名空间名::命名空间成员名</a:t>
            </a:r>
          </a:p>
          <a:p>
            <a:pPr marL="266700" indent="-266700" eaLnBrk="1" hangingPunct="1">
              <a:lnSpc>
                <a:spcPct val="120000"/>
              </a:lnSpc>
              <a:buClr>
                <a:srgbClr val="FF0000"/>
              </a:buClr>
              <a:buSzPct val="75000"/>
              <a:buFont typeface="Wingdings" panose="05000000000000000000" pitchFamily="2" charset="2"/>
              <a:buChar char="p"/>
            </a:pPr>
            <a:r>
              <a:rPr lang="zh-CN" altLang="en-US" sz="2000" b="0" dirty="0">
                <a:ea typeface="黑体" panose="02010609060101010101" pitchFamily="49" charset="-122"/>
              </a:rPr>
              <a:t>这种方法是有效的，能保证所引用的实体有惟一的名字。但是如果命名空间名字比较长，尤其在有命名空间嵌套的情况下，为引用一个实体，需要写很长的名字。在一个程序中可能要多次引用命名空间成员，就会感到很不方便。</a:t>
            </a:r>
          </a:p>
          <a:p>
            <a:pPr marL="266700" indent="-266700" eaLnBrk="1" hangingPunct="1">
              <a:lnSpc>
                <a:spcPct val="120000"/>
              </a:lnSpc>
              <a:buClr>
                <a:srgbClr val="FF0000"/>
              </a:buClr>
              <a:buSzPct val="75000"/>
              <a:buFont typeface="Wingdings" panose="05000000000000000000" pitchFamily="2" charset="2"/>
              <a:buChar char="p"/>
            </a:pPr>
            <a:r>
              <a:rPr lang="zh-CN" altLang="en-US" sz="2000" b="0" dirty="0">
                <a:ea typeface="黑体" panose="02010609060101010101" pitchFamily="49" charset="-122"/>
              </a:rPr>
              <a:t>为此，</a:t>
            </a:r>
            <a:r>
              <a:rPr lang="en-US" altLang="zh-CN" sz="2000" b="0" dirty="0">
                <a:ea typeface="黑体" panose="02010609060101010101" pitchFamily="49" charset="-122"/>
              </a:rPr>
              <a:t>C++</a:t>
            </a:r>
            <a:r>
              <a:rPr lang="zh-CN" altLang="en-US" sz="2000" b="0" dirty="0">
                <a:ea typeface="黑体" panose="02010609060101010101" pitchFamily="49" charset="-122"/>
              </a:rPr>
              <a:t>提供了一些机制，能简化使用命名空间成员的手续。</a:t>
            </a:r>
          </a:p>
          <a:p>
            <a:pPr marL="266700" indent="-266700" eaLnBrk="1" hangingPunct="1">
              <a:lnSpc>
                <a:spcPct val="120000"/>
              </a:lnSpc>
              <a:buFontTx/>
              <a:buNone/>
            </a:pPr>
            <a:r>
              <a:rPr lang="zh-CN" altLang="en-US" sz="2000" b="0" dirty="0">
                <a:solidFill>
                  <a:srgbClr val="0000FF"/>
                </a:solidFill>
                <a:ea typeface="黑体" panose="02010609060101010101" pitchFamily="49" charset="-122"/>
              </a:rPr>
              <a:t>（1） 使用命名空间别名</a:t>
            </a:r>
          </a:p>
          <a:p>
            <a:pPr marL="266700" indent="-266700" eaLnBrk="1" hangingPunct="1">
              <a:lnSpc>
                <a:spcPct val="120000"/>
              </a:lnSpc>
              <a:buFontTx/>
              <a:buNone/>
            </a:pPr>
            <a:r>
              <a:rPr lang="zh-CN" altLang="en-US" sz="2000" b="0" dirty="0">
                <a:ea typeface="黑体" panose="02010609060101010101" pitchFamily="49" charset="-122"/>
              </a:rPr>
              <a:t>     可以为命名空间起一个别名用来代替较长的命名空间名。如</a:t>
            </a:r>
          </a:p>
          <a:p>
            <a:pPr marL="752475" lvl="1" eaLnBrk="1" hangingPunct="1">
              <a:lnSpc>
                <a:spcPct val="120000"/>
              </a:lnSpc>
              <a:buFontTx/>
              <a:buNone/>
            </a:pPr>
            <a:r>
              <a:rPr lang="en-US" altLang="zh-CN" sz="2000" dirty="0">
                <a:solidFill>
                  <a:srgbClr val="0000FF"/>
                </a:solidFill>
                <a:ea typeface="黑体" panose="02010609060101010101" pitchFamily="49" charset="-122"/>
              </a:rPr>
              <a:t>namespace Television</a:t>
            </a:r>
            <a:r>
              <a:rPr lang="en-US" altLang="zh-CN" sz="2000" b="0" dirty="0">
                <a:solidFill>
                  <a:srgbClr val="0000FF"/>
                </a:solidFill>
                <a:ea typeface="黑体" panose="02010609060101010101" pitchFamily="49" charset="-122"/>
              </a:rPr>
              <a:t>//</a:t>
            </a:r>
            <a:r>
              <a:rPr lang="zh-CN" altLang="en-US" sz="2000" b="0" dirty="0">
                <a:solidFill>
                  <a:srgbClr val="0000FF"/>
                </a:solidFill>
                <a:ea typeface="黑体" panose="02010609060101010101" pitchFamily="49" charset="-122"/>
              </a:rPr>
              <a:t>声明命名空间，名为</a:t>
            </a:r>
            <a:r>
              <a:rPr lang="en-US" altLang="zh-CN" sz="2000" b="0" dirty="0">
                <a:solidFill>
                  <a:srgbClr val="0000FF"/>
                </a:solidFill>
                <a:ea typeface="黑体" panose="02010609060101010101" pitchFamily="49" charset="-122"/>
              </a:rPr>
              <a:t>Television</a:t>
            </a:r>
          </a:p>
          <a:p>
            <a:pPr marL="752475" lvl="1" eaLnBrk="1" hangingPunct="1">
              <a:lnSpc>
                <a:spcPct val="120000"/>
              </a:lnSpc>
              <a:buFontTx/>
              <a:buNone/>
            </a:pPr>
            <a:r>
              <a:rPr lang="en-US" altLang="zh-CN" sz="2000" b="0" dirty="0">
                <a:solidFill>
                  <a:srgbClr val="0000FF"/>
                </a:solidFill>
                <a:ea typeface="黑体" panose="02010609060101010101" pitchFamily="49" charset="-122"/>
              </a:rPr>
              <a:t> {…}</a:t>
            </a:r>
          </a:p>
          <a:p>
            <a:pPr marL="266700" indent="-266700" eaLnBrk="1" hangingPunct="1">
              <a:lnSpc>
                <a:spcPct val="120000"/>
              </a:lnSpc>
              <a:buFontTx/>
              <a:buNone/>
            </a:pPr>
            <a:r>
              <a:rPr lang="zh-CN" altLang="en-US" sz="2000" b="0" dirty="0">
                <a:ea typeface="黑体" panose="02010609060101010101" pitchFamily="49" charset="-122"/>
              </a:rPr>
              <a:t>	可以用一个较短而易记的别名代替它。如</a:t>
            </a:r>
          </a:p>
          <a:p>
            <a:pPr marL="266700" indent="-266700" eaLnBrk="1" hangingPunct="1">
              <a:lnSpc>
                <a:spcPct val="120000"/>
              </a:lnSpc>
              <a:buFontTx/>
              <a:buNone/>
            </a:pPr>
            <a:r>
              <a:rPr lang="en-US" altLang="zh-CN" sz="2000" b="0" dirty="0">
                <a:ea typeface="黑体" panose="02010609060101010101" pitchFamily="49" charset="-122"/>
              </a:rPr>
              <a:t>       </a:t>
            </a:r>
            <a:r>
              <a:rPr lang="en-US" altLang="zh-CN" sz="2000" dirty="0">
                <a:solidFill>
                  <a:srgbClr val="0000FF"/>
                </a:solidFill>
                <a:ea typeface="黑体" panose="02010609060101010101" pitchFamily="49" charset="-122"/>
              </a:rPr>
              <a:t>namespace TV = Television</a:t>
            </a:r>
            <a:r>
              <a:rPr lang="en-US" altLang="zh-CN" sz="2000" b="0" dirty="0">
                <a:ea typeface="黑体" panose="02010609060101010101" pitchFamily="49" charset="-122"/>
              </a:rPr>
              <a:t>;//</a:t>
            </a:r>
            <a:r>
              <a:rPr lang="zh-CN" altLang="en-US" sz="2000" b="0" dirty="0">
                <a:ea typeface="黑体" panose="02010609060101010101" pitchFamily="49" charset="-122"/>
              </a:rPr>
              <a:t>别名</a:t>
            </a:r>
            <a:r>
              <a:rPr lang="en-US" altLang="zh-CN" sz="2000" b="0" dirty="0">
                <a:ea typeface="黑体" panose="02010609060101010101" pitchFamily="49" charset="-122"/>
              </a:rPr>
              <a:t>TV</a:t>
            </a:r>
            <a:r>
              <a:rPr lang="zh-CN" altLang="en-US" sz="2000" b="0" dirty="0">
                <a:ea typeface="黑体" panose="02010609060101010101" pitchFamily="49" charset="-122"/>
              </a:rPr>
              <a:t>与原名</a:t>
            </a:r>
            <a:r>
              <a:rPr lang="en-US" altLang="zh-CN" sz="2000" b="0" dirty="0">
                <a:ea typeface="黑体" panose="02010609060101010101" pitchFamily="49" charset="-122"/>
              </a:rPr>
              <a:t>Television</a:t>
            </a:r>
            <a:r>
              <a:rPr lang="zh-CN" altLang="en-US" sz="2000" b="0" dirty="0">
                <a:ea typeface="黑体" panose="02010609060101010101" pitchFamily="49" charset="-122"/>
              </a:rPr>
              <a:t>等价</a:t>
            </a:r>
          </a:p>
        </p:txBody>
      </p:sp>
    </p:spTree>
    <p:extLst>
      <p:ext uri="{BB962C8B-B14F-4D97-AF65-F5344CB8AC3E}">
        <p14:creationId xmlns:p14="http://schemas.microsoft.com/office/powerpoint/2010/main" val="3741317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F0E35D3D-804D-4D5D-A7AA-AA4956AD578B}"/>
              </a:ext>
            </a:extLst>
          </p:cNvPr>
          <p:cNvSpPr>
            <a:spLocks noGrp="1" noChangeArrowheads="1"/>
          </p:cNvSpPr>
          <p:nvPr>
            <p:ph type="subTitle" idx="1"/>
          </p:nvPr>
        </p:nvSpPr>
        <p:spPr>
          <a:xfrm>
            <a:off x="304800" y="1676400"/>
            <a:ext cx="8382000" cy="4572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6350" eaLnBrk="1" hangingPunct="1">
              <a:buFontTx/>
              <a:buNone/>
            </a:pPr>
            <a:r>
              <a:rPr lang="zh-CN" altLang="en-US"/>
              <a:t>例1.1 输出一行字符： </a:t>
            </a:r>
            <a:r>
              <a:rPr lang="zh-CN" altLang="en-US">
                <a:latin typeface="Arial" panose="020B0604020202020204" pitchFamily="34" charset="0"/>
              </a:rPr>
              <a:t>“</a:t>
            </a:r>
            <a:r>
              <a:rPr lang="en-US" altLang="zh-CN"/>
              <a:t>This is a C++ program.</a:t>
            </a:r>
            <a:r>
              <a:rPr lang="en-US" altLang="zh-CN">
                <a:latin typeface="Arial" panose="020B0604020202020204" pitchFamily="34" charset="0"/>
              </a:rPr>
              <a:t>”</a:t>
            </a:r>
            <a:r>
              <a:rPr lang="en-US" altLang="zh-CN"/>
              <a:t>。</a:t>
            </a:r>
          </a:p>
          <a:p>
            <a:pPr indent="-6350" eaLnBrk="1" hangingPunct="1">
              <a:buFontTx/>
              <a:buNone/>
            </a:pPr>
            <a:r>
              <a:rPr lang="zh-CN" altLang="en-US"/>
              <a:t>程序如下： </a:t>
            </a:r>
          </a:p>
          <a:p>
            <a:pPr indent="-6350" eaLnBrk="1" hangingPunct="1">
              <a:buFontTx/>
              <a:buNone/>
            </a:pPr>
            <a:r>
              <a:rPr lang="zh-CN" altLang="en-US" sz="2000"/>
              <a:t>#</a:t>
            </a:r>
            <a:r>
              <a:rPr lang="en-US" altLang="zh-CN" sz="2000"/>
              <a:t>include &lt;iostream&gt;                </a:t>
            </a:r>
            <a:r>
              <a:rPr lang="en-US" altLang="zh-CN" sz="2000" b="0">
                <a:solidFill>
                  <a:schemeClr val="accent2"/>
                </a:solidFill>
                <a:ea typeface="黑体" panose="02010609060101010101" pitchFamily="49" charset="-122"/>
              </a:rPr>
              <a:t>//</a:t>
            </a:r>
            <a:r>
              <a:rPr lang="zh-CN" altLang="en-US" sz="2000" b="0">
                <a:solidFill>
                  <a:schemeClr val="accent2"/>
                </a:solidFill>
                <a:ea typeface="黑体" panose="02010609060101010101" pitchFamily="49" charset="-122"/>
              </a:rPr>
              <a:t>包含头文件</a:t>
            </a:r>
            <a:r>
              <a:rPr lang="en-US" altLang="zh-CN" sz="2000" b="0">
                <a:solidFill>
                  <a:schemeClr val="accent2"/>
                </a:solidFill>
                <a:ea typeface="黑体" panose="02010609060101010101" pitchFamily="49" charset="-122"/>
              </a:rPr>
              <a:t>iostream</a:t>
            </a:r>
          </a:p>
          <a:p>
            <a:pPr indent="-6350" eaLnBrk="1" hangingPunct="1">
              <a:buFontTx/>
              <a:buNone/>
            </a:pPr>
            <a:r>
              <a:rPr lang="en-US" altLang="zh-CN" sz="2000"/>
              <a:t>using namespace std;               </a:t>
            </a:r>
            <a:r>
              <a:rPr lang="en-US" altLang="zh-CN" sz="2000" b="0">
                <a:solidFill>
                  <a:schemeClr val="accent2"/>
                </a:solidFill>
                <a:ea typeface="黑体" panose="02010609060101010101" pitchFamily="49" charset="-122"/>
              </a:rPr>
              <a:t>//</a:t>
            </a:r>
            <a:r>
              <a:rPr lang="zh-CN" altLang="en-US" sz="2000" b="0">
                <a:solidFill>
                  <a:schemeClr val="accent2"/>
                </a:solidFill>
                <a:ea typeface="黑体" panose="02010609060101010101" pitchFamily="49" charset="-122"/>
              </a:rPr>
              <a:t>使用命名空间</a:t>
            </a:r>
            <a:r>
              <a:rPr lang="en-US" altLang="zh-CN" sz="2000" b="0">
                <a:solidFill>
                  <a:schemeClr val="accent2"/>
                </a:solidFill>
                <a:ea typeface="黑体" panose="02010609060101010101" pitchFamily="49" charset="-122"/>
              </a:rPr>
              <a:t>std</a:t>
            </a:r>
          </a:p>
          <a:p>
            <a:pPr indent="-6350" eaLnBrk="1" hangingPunct="1">
              <a:buFontTx/>
              <a:buNone/>
            </a:pPr>
            <a:r>
              <a:rPr lang="en-US" altLang="zh-CN" sz="2000"/>
              <a:t>int main( )</a:t>
            </a:r>
          </a:p>
          <a:p>
            <a:pPr indent="-6350" eaLnBrk="1" hangingPunct="1">
              <a:buFontTx/>
              <a:buNone/>
            </a:pPr>
            <a:r>
              <a:rPr lang="en-US" altLang="zh-CN" sz="2000"/>
              <a:t>{</a:t>
            </a:r>
          </a:p>
          <a:p>
            <a:pPr indent="-6350" eaLnBrk="1" hangingPunct="1">
              <a:buFontTx/>
              <a:buNone/>
            </a:pPr>
            <a:r>
              <a:rPr lang="en-US" altLang="zh-CN" sz="2000"/>
              <a:t>cout&lt;&lt;″This is a C++ program.″;</a:t>
            </a:r>
          </a:p>
          <a:p>
            <a:pPr indent="-6350" eaLnBrk="1" hangingPunct="1">
              <a:buFontTx/>
              <a:buNone/>
            </a:pPr>
            <a:r>
              <a:rPr lang="en-US" altLang="zh-CN" sz="2000"/>
              <a:t>return 0;</a:t>
            </a:r>
          </a:p>
          <a:p>
            <a:pPr indent="-6350" eaLnBrk="1" hangingPunct="1">
              <a:buFontTx/>
              <a:buNone/>
            </a:pPr>
            <a:r>
              <a:rPr lang="en-US" altLang="zh-CN" sz="2000"/>
              <a:t>}</a:t>
            </a:r>
          </a:p>
          <a:p>
            <a:pPr indent="-6350" eaLnBrk="1" hangingPunct="1">
              <a:buFontTx/>
              <a:buNone/>
            </a:pPr>
            <a:r>
              <a:rPr lang="zh-CN" altLang="en-US"/>
              <a:t>在运行时会在屏幕上输出以下一行信息:</a:t>
            </a:r>
          </a:p>
          <a:p>
            <a:pPr indent="-6350" eaLnBrk="1" hangingPunct="1">
              <a:buFontTx/>
              <a:buNone/>
            </a:pPr>
            <a:r>
              <a:rPr lang="en-US" altLang="zh-CN"/>
              <a:t>This is a C++ program. </a:t>
            </a:r>
            <a:endParaRPr lang="en-US" altLang="zh-CN" sz="2400"/>
          </a:p>
        </p:txBody>
      </p:sp>
      <p:sp>
        <p:nvSpPr>
          <p:cNvPr id="11267" name="Rectangle 3">
            <a:extLst>
              <a:ext uri="{FF2B5EF4-FFF2-40B4-BE49-F238E27FC236}">
                <a16:creationId xmlns:a16="http://schemas.microsoft.com/office/drawing/2014/main" id="{FA58903B-C302-481D-AF8D-B4BE5421F93B}"/>
              </a:ext>
            </a:extLst>
          </p:cNvPr>
          <p:cNvSpPr>
            <a:spLocks noGrp="1" noChangeArrowheads="1"/>
          </p:cNvSpPr>
          <p:nvPr>
            <p:ph type="ctrTitle"/>
          </p:nvPr>
        </p:nvSpPr>
        <p:spPr>
          <a:xfrm>
            <a:off x="533400" y="609600"/>
            <a:ext cx="8153400" cy="685800"/>
          </a:xfrm>
        </p:spPr>
        <p:txBody>
          <a:bodyPr anchor="t"/>
          <a:lstStyle/>
          <a:p>
            <a:pPr eaLnBrk="1" hangingPunct="1">
              <a:lnSpc>
                <a:spcPct val="150000"/>
              </a:lnSpc>
              <a:defRPr/>
            </a:pPr>
            <a:r>
              <a:rPr lang="zh-CN" altLang="en-US" dirty="0">
                <a:effectLst>
                  <a:outerShdw blurRad="38100" dist="38100" dir="2700000" algn="tl">
                    <a:srgbClr val="000000"/>
                  </a:outerShdw>
                </a:effectLst>
                <a:latin typeface="Arial" charset="0"/>
                <a:ea typeface="黑体" pitchFamily="2" charset="-122"/>
              </a:rPr>
              <a:t>*1.2 最简单的</a:t>
            </a:r>
            <a:r>
              <a:rPr lang="en-US" altLang="zh-CN" dirty="0">
                <a:effectLst>
                  <a:outerShdw blurRad="38100" dist="38100" dir="2700000" algn="tl">
                    <a:srgbClr val="000000"/>
                  </a:outerShdw>
                </a:effectLst>
                <a:latin typeface="Arial" charset="0"/>
                <a:ea typeface="黑体" pitchFamily="2" charset="-122"/>
              </a:rPr>
              <a:t>C++</a:t>
            </a:r>
            <a:r>
              <a:rPr lang="zh-CN" altLang="en-US" dirty="0">
                <a:effectLst>
                  <a:outerShdw blurRad="38100" dist="38100" dir="2700000" algn="tl">
                    <a:srgbClr val="000000"/>
                  </a:outerShdw>
                </a:effectLst>
                <a:latin typeface="Arial" charset="0"/>
                <a:ea typeface="黑体" pitchFamily="2" charset="-122"/>
              </a:rPr>
              <a:t>程序</a:t>
            </a:r>
          </a:p>
        </p:txBody>
      </p:sp>
      <p:sp>
        <p:nvSpPr>
          <p:cNvPr id="4" name="AutoShape 11">
            <a:extLst>
              <a:ext uri="{FF2B5EF4-FFF2-40B4-BE49-F238E27FC236}">
                <a16:creationId xmlns:a16="http://schemas.microsoft.com/office/drawing/2014/main" id="{FF575045-40F0-4B01-B421-6F788862AA3D}"/>
              </a:ext>
            </a:extLst>
          </p:cNvPr>
          <p:cNvSpPr>
            <a:spLocks noChangeArrowheads="1"/>
          </p:cNvSpPr>
          <p:nvPr/>
        </p:nvSpPr>
        <p:spPr bwMode="auto">
          <a:xfrm>
            <a:off x="3348038" y="2060575"/>
            <a:ext cx="1439862" cy="360363"/>
          </a:xfrm>
          <a:prstGeom prst="wedgeRectCallout">
            <a:avLst>
              <a:gd name="adj1" fmla="val -83343"/>
              <a:gd name="adj2" fmla="val 170306"/>
            </a:avLst>
          </a:prstGeom>
          <a:solidFill>
            <a:srgbClr val="FF9900"/>
          </a:solidFill>
          <a:ln w="19050">
            <a:solidFill>
              <a:schemeClr val="accent6"/>
            </a:solidFill>
            <a:miter lim="800000"/>
            <a:headEnd/>
            <a:tailEnd/>
          </a:ln>
          <a:effectLst/>
        </p:spPr>
        <p:txBody>
          <a:bodyPr lIns="18000" tIns="10800" rIns="18000" bIns="10800"/>
          <a:lstStyle/>
          <a:p>
            <a:pPr algn="ctr" eaLnBrk="1" hangingPunct="1">
              <a:lnSpc>
                <a:spcPct val="110000"/>
              </a:lnSpc>
              <a:defRPr/>
            </a:pPr>
            <a:r>
              <a:rPr lang="zh-CN" altLang="en-US" sz="2000" dirty="0">
                <a:solidFill>
                  <a:srgbClr val="FF0000"/>
                </a:solidFill>
                <a:latin typeface="黑体" pitchFamily="49" charset="-122"/>
                <a:ea typeface="黑体" pitchFamily="49" charset="-122"/>
              </a:rPr>
              <a:t>包含文件</a:t>
            </a:r>
          </a:p>
        </p:txBody>
      </p:sp>
      <p:sp>
        <p:nvSpPr>
          <p:cNvPr id="5" name="AutoShape 4">
            <a:extLst>
              <a:ext uri="{FF2B5EF4-FFF2-40B4-BE49-F238E27FC236}">
                <a16:creationId xmlns:a16="http://schemas.microsoft.com/office/drawing/2014/main" id="{69283187-95EE-4F13-B1D9-10EFCEB5BF43}"/>
              </a:ext>
            </a:extLst>
          </p:cNvPr>
          <p:cNvSpPr>
            <a:spLocks noChangeArrowheads="1"/>
          </p:cNvSpPr>
          <p:nvPr/>
        </p:nvSpPr>
        <p:spPr bwMode="auto">
          <a:xfrm>
            <a:off x="3132138" y="3357563"/>
            <a:ext cx="1600200" cy="431800"/>
          </a:xfrm>
          <a:prstGeom prst="wedgeRectCallout">
            <a:avLst>
              <a:gd name="adj1" fmla="val -126091"/>
              <a:gd name="adj2" fmla="val 18390"/>
            </a:avLst>
          </a:prstGeom>
          <a:solidFill>
            <a:srgbClr val="FF9900"/>
          </a:solidFill>
          <a:ln w="19050">
            <a:solidFill>
              <a:schemeClr val="accent6"/>
            </a:solidFill>
            <a:miter lim="800000"/>
            <a:headEnd/>
            <a:tailEnd/>
          </a:ln>
          <a:effectLst/>
        </p:spPr>
        <p:txBody>
          <a:bodyPr lIns="18000" tIns="10800" rIns="18000" bIns="10800"/>
          <a:lstStyle/>
          <a:p>
            <a:pPr algn="ctr" eaLnBrk="1" hangingPunct="1">
              <a:lnSpc>
                <a:spcPct val="110000"/>
              </a:lnSpc>
              <a:defRPr/>
            </a:pPr>
            <a:r>
              <a:rPr lang="zh-CN" altLang="en-US" sz="2000" dirty="0">
                <a:solidFill>
                  <a:srgbClr val="FF0000"/>
                </a:solidFill>
                <a:latin typeface="黑体" pitchFamily="49" charset="-122"/>
                <a:ea typeface="黑体" pitchFamily="49" charset="-122"/>
              </a:rPr>
              <a:t>主函数</a:t>
            </a:r>
          </a:p>
        </p:txBody>
      </p:sp>
      <p:sp>
        <p:nvSpPr>
          <p:cNvPr id="6" name="AutoShape 5">
            <a:extLst>
              <a:ext uri="{FF2B5EF4-FFF2-40B4-BE49-F238E27FC236}">
                <a16:creationId xmlns:a16="http://schemas.microsoft.com/office/drawing/2014/main" id="{B17CF94A-8947-4C87-949B-25B5B7A31AD2}"/>
              </a:ext>
            </a:extLst>
          </p:cNvPr>
          <p:cNvSpPr>
            <a:spLocks noChangeArrowheads="1"/>
          </p:cNvSpPr>
          <p:nvPr/>
        </p:nvSpPr>
        <p:spPr bwMode="auto">
          <a:xfrm>
            <a:off x="179388" y="1125538"/>
            <a:ext cx="1584325" cy="444500"/>
          </a:xfrm>
          <a:prstGeom prst="wedgeRectCallout">
            <a:avLst>
              <a:gd name="adj1" fmla="val -15914"/>
              <a:gd name="adj2" fmla="val 582241"/>
            </a:avLst>
          </a:prstGeom>
          <a:solidFill>
            <a:srgbClr val="FF9900"/>
          </a:solidFill>
          <a:ln w="19050">
            <a:solidFill>
              <a:schemeClr val="accent6"/>
            </a:solidFill>
            <a:miter lim="800000"/>
            <a:headEnd/>
            <a:tailEnd/>
          </a:ln>
          <a:effectLst/>
        </p:spPr>
        <p:txBody>
          <a:bodyPr lIns="18000" tIns="10800" rIns="18000" bIns="10800"/>
          <a:lstStyle/>
          <a:p>
            <a:pPr algn="ctr" eaLnBrk="1" hangingPunct="1">
              <a:lnSpc>
                <a:spcPct val="110000"/>
              </a:lnSpc>
              <a:defRPr/>
            </a:pPr>
            <a:r>
              <a:rPr lang="zh-CN" altLang="en-US" sz="2000" dirty="0">
                <a:solidFill>
                  <a:srgbClr val="FF0000"/>
                </a:solidFill>
                <a:latin typeface="黑体" pitchFamily="49" charset="-122"/>
                <a:ea typeface="黑体" pitchFamily="49" charset="-122"/>
              </a:rPr>
              <a:t>函数体开始</a:t>
            </a:r>
          </a:p>
        </p:txBody>
      </p:sp>
      <p:sp>
        <p:nvSpPr>
          <p:cNvPr id="7" name="AutoShape 6">
            <a:extLst>
              <a:ext uri="{FF2B5EF4-FFF2-40B4-BE49-F238E27FC236}">
                <a16:creationId xmlns:a16="http://schemas.microsoft.com/office/drawing/2014/main" id="{D1C15C50-3FAC-45AD-AF41-4708A5E4BB50}"/>
              </a:ext>
            </a:extLst>
          </p:cNvPr>
          <p:cNvSpPr>
            <a:spLocks noChangeArrowheads="1"/>
          </p:cNvSpPr>
          <p:nvPr/>
        </p:nvSpPr>
        <p:spPr bwMode="auto">
          <a:xfrm>
            <a:off x="1187450" y="4868863"/>
            <a:ext cx="1944688" cy="360362"/>
          </a:xfrm>
          <a:prstGeom prst="wedgeRectCallout">
            <a:avLst>
              <a:gd name="adj1" fmla="val -73654"/>
              <a:gd name="adj2" fmla="val 29054"/>
            </a:avLst>
          </a:prstGeom>
          <a:solidFill>
            <a:srgbClr val="FF9900"/>
          </a:solidFill>
          <a:ln w="19050">
            <a:solidFill>
              <a:schemeClr val="accent6"/>
            </a:solidFill>
            <a:miter lim="800000"/>
            <a:headEnd/>
            <a:tailEnd/>
          </a:ln>
          <a:effectLst/>
        </p:spPr>
        <p:txBody>
          <a:bodyPr lIns="18000" tIns="10800" rIns="18000" bIns="10800"/>
          <a:lstStyle/>
          <a:p>
            <a:pPr algn="ctr" eaLnBrk="1" hangingPunct="1">
              <a:lnSpc>
                <a:spcPct val="110000"/>
              </a:lnSpc>
              <a:defRPr/>
            </a:pPr>
            <a:r>
              <a:rPr lang="zh-CN" altLang="en-US" sz="2000" dirty="0">
                <a:solidFill>
                  <a:srgbClr val="FF0000"/>
                </a:solidFill>
                <a:latin typeface="黑体" pitchFamily="49" charset="-122"/>
                <a:ea typeface="黑体" pitchFamily="49" charset="-122"/>
              </a:rPr>
              <a:t>函数体结束</a:t>
            </a:r>
          </a:p>
        </p:txBody>
      </p:sp>
      <p:sp>
        <p:nvSpPr>
          <p:cNvPr id="8" name="AutoShape 7">
            <a:extLst>
              <a:ext uri="{FF2B5EF4-FFF2-40B4-BE49-F238E27FC236}">
                <a16:creationId xmlns:a16="http://schemas.microsoft.com/office/drawing/2014/main" id="{89D358F6-D35A-4E96-BE7A-6C86E6E5399A}"/>
              </a:ext>
            </a:extLst>
          </p:cNvPr>
          <p:cNvSpPr>
            <a:spLocks noChangeArrowheads="1"/>
          </p:cNvSpPr>
          <p:nvPr/>
        </p:nvSpPr>
        <p:spPr bwMode="auto">
          <a:xfrm>
            <a:off x="3708400" y="4724400"/>
            <a:ext cx="4824413" cy="433388"/>
          </a:xfrm>
          <a:prstGeom prst="wedgeRectCallout">
            <a:avLst>
              <a:gd name="adj1" fmla="val -102229"/>
              <a:gd name="adj2" fmla="val -120702"/>
            </a:avLst>
          </a:prstGeom>
          <a:solidFill>
            <a:srgbClr val="FF9900"/>
          </a:solidFill>
          <a:ln w="19050">
            <a:solidFill>
              <a:schemeClr val="accent6"/>
            </a:solidFill>
            <a:miter lim="800000"/>
            <a:headEnd/>
            <a:tailEnd/>
          </a:ln>
          <a:effectLst/>
        </p:spPr>
        <p:txBody>
          <a:bodyPr lIns="18000" tIns="10800" rIns="18000" bIns="10800"/>
          <a:lstStyle/>
          <a:p>
            <a:pPr algn="ctr" eaLnBrk="1" hangingPunct="1">
              <a:lnSpc>
                <a:spcPct val="110000"/>
              </a:lnSpc>
              <a:defRPr/>
            </a:pPr>
            <a:r>
              <a:rPr lang="zh-CN" altLang="en-US" sz="2000" dirty="0">
                <a:solidFill>
                  <a:srgbClr val="FF0000"/>
                </a:solidFill>
                <a:latin typeface="黑体" pitchFamily="49" charset="-122"/>
                <a:ea typeface="黑体" pitchFamily="49" charset="-122"/>
              </a:rPr>
              <a:t>输出流，在屏幕上打印引号内的字符串</a:t>
            </a:r>
          </a:p>
        </p:txBody>
      </p:sp>
      <p:sp>
        <p:nvSpPr>
          <p:cNvPr id="9" name="AutoShape 8">
            <a:extLst>
              <a:ext uri="{FF2B5EF4-FFF2-40B4-BE49-F238E27FC236}">
                <a16:creationId xmlns:a16="http://schemas.microsoft.com/office/drawing/2014/main" id="{089F35D9-F99B-4F5D-9053-55C410C57675}"/>
              </a:ext>
            </a:extLst>
          </p:cNvPr>
          <p:cNvSpPr>
            <a:spLocks noChangeArrowheads="1"/>
          </p:cNvSpPr>
          <p:nvPr/>
        </p:nvSpPr>
        <p:spPr bwMode="auto">
          <a:xfrm>
            <a:off x="5508625" y="3860800"/>
            <a:ext cx="3384550" cy="414338"/>
          </a:xfrm>
          <a:prstGeom prst="wedgeRectCallout">
            <a:avLst>
              <a:gd name="adj1" fmla="val -84805"/>
              <a:gd name="adj2" fmla="val 69295"/>
            </a:avLst>
          </a:prstGeom>
          <a:solidFill>
            <a:srgbClr val="FF9900"/>
          </a:solidFill>
          <a:ln w="19050">
            <a:solidFill>
              <a:schemeClr val="accent6"/>
            </a:solidFill>
            <a:miter lim="800000"/>
            <a:headEnd/>
            <a:tailEnd/>
          </a:ln>
          <a:effectLst/>
        </p:spPr>
        <p:txBody>
          <a:bodyPr lIns="18000" tIns="10800" rIns="18000" bIns="10800"/>
          <a:lstStyle/>
          <a:p>
            <a:pPr algn="ctr" eaLnBrk="1" hangingPunct="1">
              <a:lnSpc>
                <a:spcPct val="110000"/>
              </a:lnSpc>
              <a:defRPr/>
            </a:pPr>
            <a:r>
              <a:rPr lang="zh-CN" altLang="en-US" sz="2000" dirty="0">
                <a:solidFill>
                  <a:srgbClr val="FF0000"/>
                </a:solidFill>
                <a:latin typeface="黑体" pitchFamily="49" charset="-122"/>
                <a:ea typeface="黑体" pitchFamily="49" charset="-122"/>
              </a:rPr>
              <a:t>分号，一条完整语句的结束符</a:t>
            </a:r>
          </a:p>
        </p:txBody>
      </p:sp>
      <p:sp>
        <p:nvSpPr>
          <p:cNvPr id="10" name="AutoShape 12">
            <a:extLst>
              <a:ext uri="{FF2B5EF4-FFF2-40B4-BE49-F238E27FC236}">
                <a16:creationId xmlns:a16="http://schemas.microsoft.com/office/drawing/2014/main" id="{C685C1FF-F60A-4266-88BF-B0FF3800B0B9}"/>
              </a:ext>
            </a:extLst>
          </p:cNvPr>
          <p:cNvSpPr>
            <a:spLocks noChangeArrowheads="1"/>
          </p:cNvSpPr>
          <p:nvPr/>
        </p:nvSpPr>
        <p:spPr bwMode="auto">
          <a:xfrm>
            <a:off x="6875463" y="2276475"/>
            <a:ext cx="2057400" cy="609600"/>
          </a:xfrm>
          <a:prstGeom prst="wedgeRectCallout">
            <a:avLst>
              <a:gd name="adj1" fmla="val -97993"/>
              <a:gd name="adj2" fmla="val 57956"/>
            </a:avLst>
          </a:prstGeom>
          <a:solidFill>
            <a:srgbClr val="FF9900"/>
          </a:solidFill>
          <a:ln w="19050">
            <a:solidFill>
              <a:schemeClr val="accent6"/>
            </a:solidFill>
            <a:miter lim="800000"/>
            <a:headEnd/>
            <a:tailEnd/>
          </a:ln>
          <a:effectLst/>
        </p:spPr>
        <p:txBody>
          <a:bodyPr lIns="18000" tIns="10800" rIns="18000" bIns="10800"/>
          <a:lstStyle/>
          <a:p>
            <a:pPr algn="ctr" eaLnBrk="1" hangingPunct="1">
              <a:lnSpc>
                <a:spcPct val="110000"/>
              </a:lnSpc>
              <a:defRPr/>
            </a:pPr>
            <a:r>
              <a:rPr lang="zh-CN" altLang="en-US" sz="2000">
                <a:solidFill>
                  <a:srgbClr val="FF0000"/>
                </a:solidFill>
                <a:latin typeface="黑体" pitchFamily="49" charset="-122"/>
                <a:ea typeface="黑体" pitchFamily="49" charset="-122"/>
              </a:rPr>
              <a:t>注释或说明</a:t>
            </a:r>
          </a:p>
        </p:txBody>
      </p:sp>
      <p:sp>
        <p:nvSpPr>
          <p:cNvPr id="12" name="AutoShape 12">
            <a:extLst>
              <a:ext uri="{FF2B5EF4-FFF2-40B4-BE49-F238E27FC236}">
                <a16:creationId xmlns:a16="http://schemas.microsoft.com/office/drawing/2014/main" id="{DC16920E-BCAD-4191-9D61-27FE5A6ED58A}"/>
              </a:ext>
            </a:extLst>
          </p:cNvPr>
          <p:cNvSpPr>
            <a:spLocks noChangeArrowheads="1"/>
          </p:cNvSpPr>
          <p:nvPr/>
        </p:nvSpPr>
        <p:spPr bwMode="auto">
          <a:xfrm>
            <a:off x="3779838" y="981075"/>
            <a:ext cx="4105275" cy="1439863"/>
          </a:xfrm>
          <a:prstGeom prst="wedgeRectCallout">
            <a:avLst>
              <a:gd name="adj1" fmla="val -86242"/>
              <a:gd name="adj2" fmla="val 88081"/>
            </a:avLst>
          </a:prstGeom>
          <a:solidFill>
            <a:srgbClr val="FF9900"/>
          </a:solidFill>
          <a:ln w="19050">
            <a:solidFill>
              <a:srgbClr val="C00000"/>
            </a:solidFill>
            <a:miter lim="800000"/>
            <a:headEnd/>
            <a:tailEnd/>
          </a:ln>
          <a:effectLst/>
        </p:spPr>
        <p:txBody>
          <a:bodyPr lIns="18000" tIns="10800" rIns="18000" bIns="10800"/>
          <a:lstStyle/>
          <a:p>
            <a:pPr eaLnBrk="1" hangingPunct="1">
              <a:lnSpc>
                <a:spcPct val="125000"/>
              </a:lnSpc>
              <a:defRPr/>
            </a:pPr>
            <a:r>
              <a:rPr lang="zh-CN" altLang="en-US" sz="1800" dirty="0">
                <a:solidFill>
                  <a:srgbClr val="0000CC"/>
                </a:solidFill>
                <a:latin typeface="+mn-lt"/>
                <a:ea typeface="黑体" pitchFamily="49" charset="-122"/>
              </a:rPr>
              <a:t>文件</a:t>
            </a:r>
            <a:r>
              <a:rPr lang="en-US" altLang="zh-CN" sz="1800" dirty="0" err="1">
                <a:solidFill>
                  <a:srgbClr val="0000CC"/>
                </a:solidFill>
                <a:latin typeface="+mn-lt"/>
                <a:ea typeface="黑体" pitchFamily="49" charset="-122"/>
              </a:rPr>
              <a:t>iostream</a:t>
            </a:r>
            <a:r>
              <a:rPr lang="zh-CN" altLang="en-US" sz="1800" dirty="0">
                <a:solidFill>
                  <a:srgbClr val="0000CC"/>
                </a:solidFill>
                <a:latin typeface="+mn-lt"/>
                <a:ea typeface="黑体" pitchFamily="49" charset="-122"/>
              </a:rPr>
              <a:t>的作用是向程序提供输入或输出时所需要的一些信息。</a:t>
            </a:r>
            <a:r>
              <a:rPr lang="en-US" altLang="zh-CN" sz="1800" dirty="0" err="1">
                <a:solidFill>
                  <a:srgbClr val="0000CC"/>
                </a:solidFill>
                <a:latin typeface="+mn-lt"/>
                <a:ea typeface="黑体" pitchFamily="49" charset="-122"/>
              </a:rPr>
              <a:t>iostream</a:t>
            </a:r>
            <a:r>
              <a:rPr lang="zh-CN" altLang="en-US" sz="1800" dirty="0">
                <a:solidFill>
                  <a:srgbClr val="0000CC"/>
                </a:solidFill>
                <a:latin typeface="+mn-lt"/>
                <a:ea typeface="黑体" pitchFamily="49" charset="-122"/>
              </a:rPr>
              <a:t>是</a:t>
            </a:r>
            <a:r>
              <a:rPr lang="en-US" altLang="zh-CN" sz="1800" dirty="0" err="1">
                <a:solidFill>
                  <a:srgbClr val="0000CC"/>
                </a:solidFill>
                <a:latin typeface="+mn-lt"/>
                <a:ea typeface="黑体" pitchFamily="49" charset="-122"/>
              </a:rPr>
              <a:t>i</a:t>
            </a:r>
            <a:r>
              <a:rPr lang="en-US" altLang="zh-CN" sz="1800" dirty="0">
                <a:solidFill>
                  <a:srgbClr val="0000CC"/>
                </a:solidFill>
                <a:latin typeface="+mn-lt"/>
                <a:ea typeface="黑体" pitchFamily="49" charset="-122"/>
              </a:rPr>
              <a:t>-o-stream 3</a:t>
            </a:r>
            <a:r>
              <a:rPr lang="zh-CN" altLang="en-US" sz="1800" dirty="0">
                <a:solidFill>
                  <a:srgbClr val="0000CC"/>
                </a:solidFill>
                <a:latin typeface="+mn-lt"/>
                <a:ea typeface="黑体" pitchFamily="49" charset="-122"/>
              </a:rPr>
              <a:t>个词的组合，从它的形式就可以知道它代表“输入输出流”的意思</a:t>
            </a:r>
          </a:p>
        </p:txBody>
      </p:sp>
      <p:sp>
        <p:nvSpPr>
          <p:cNvPr id="14" name="AutoShape 12">
            <a:extLst>
              <a:ext uri="{FF2B5EF4-FFF2-40B4-BE49-F238E27FC236}">
                <a16:creationId xmlns:a16="http://schemas.microsoft.com/office/drawing/2014/main" id="{4F3E3D77-03F0-49B0-B622-0B5C4656F9ED}"/>
              </a:ext>
            </a:extLst>
          </p:cNvPr>
          <p:cNvSpPr>
            <a:spLocks noChangeArrowheads="1"/>
          </p:cNvSpPr>
          <p:nvPr/>
        </p:nvSpPr>
        <p:spPr bwMode="auto">
          <a:xfrm>
            <a:off x="3924300" y="2924175"/>
            <a:ext cx="4464050" cy="2160588"/>
          </a:xfrm>
          <a:prstGeom prst="wedgeRectCallout">
            <a:avLst>
              <a:gd name="adj1" fmla="val -71727"/>
              <a:gd name="adj2" fmla="val -34951"/>
            </a:avLst>
          </a:prstGeom>
          <a:solidFill>
            <a:srgbClr val="FF9900"/>
          </a:solidFill>
          <a:ln w="19050">
            <a:solidFill>
              <a:srgbClr val="C00000"/>
            </a:solidFill>
            <a:miter lim="800000"/>
            <a:headEnd/>
            <a:tailEnd/>
          </a:ln>
          <a:effectLst/>
        </p:spPr>
        <p:txBody>
          <a:bodyPr lIns="18000" tIns="10800" rIns="18000" bIns="10800"/>
          <a:lstStyle/>
          <a:p>
            <a:pPr eaLnBrk="1" hangingPunct="1">
              <a:lnSpc>
                <a:spcPct val="125000"/>
              </a:lnSpc>
              <a:defRPr/>
            </a:pPr>
            <a:r>
              <a:rPr lang="en-US" altLang="zh-CN" sz="1800" dirty="0">
                <a:solidFill>
                  <a:srgbClr val="0000CC"/>
                </a:solidFill>
                <a:latin typeface="+mn-lt"/>
                <a:ea typeface="黑体" pitchFamily="49" charset="-122"/>
              </a:rPr>
              <a:t>“using namespace std; ” </a:t>
            </a:r>
            <a:r>
              <a:rPr lang="zh-CN" altLang="en-US" sz="1800" dirty="0">
                <a:solidFill>
                  <a:srgbClr val="0000CC"/>
                </a:solidFill>
                <a:latin typeface="+mn-lt"/>
                <a:ea typeface="黑体" pitchFamily="49" charset="-122"/>
              </a:rPr>
              <a:t>的意思是“使用命名空间</a:t>
            </a:r>
            <a:r>
              <a:rPr lang="en-US" altLang="zh-CN" sz="1800" dirty="0">
                <a:solidFill>
                  <a:srgbClr val="0000CC"/>
                </a:solidFill>
                <a:latin typeface="+mn-lt"/>
                <a:ea typeface="黑体" pitchFamily="49" charset="-122"/>
              </a:rPr>
              <a:t>std”</a:t>
            </a:r>
            <a:r>
              <a:rPr lang="zh-CN" altLang="en-US" sz="1800" dirty="0">
                <a:solidFill>
                  <a:srgbClr val="0000CC"/>
                </a:solidFill>
                <a:latin typeface="+mn-lt"/>
                <a:ea typeface="黑体" pitchFamily="49" charset="-122"/>
              </a:rPr>
              <a:t>。</a:t>
            </a:r>
            <a:r>
              <a:rPr lang="en-US" altLang="zh-CN" sz="1800" dirty="0">
                <a:solidFill>
                  <a:srgbClr val="0000CC"/>
                </a:solidFill>
                <a:latin typeface="+mn-lt"/>
                <a:ea typeface="黑体" pitchFamily="49" charset="-122"/>
              </a:rPr>
              <a:t>C++</a:t>
            </a:r>
            <a:r>
              <a:rPr lang="zh-CN" altLang="en-US" sz="1800" dirty="0">
                <a:solidFill>
                  <a:srgbClr val="0000CC"/>
                </a:solidFill>
                <a:latin typeface="+mn-lt"/>
                <a:ea typeface="黑体" pitchFamily="49" charset="-122"/>
              </a:rPr>
              <a:t>标准库中的类和函数是在命名空间</a:t>
            </a:r>
            <a:r>
              <a:rPr lang="en-US" altLang="zh-CN" sz="1800" dirty="0">
                <a:solidFill>
                  <a:srgbClr val="0000CC"/>
                </a:solidFill>
                <a:latin typeface="+mn-lt"/>
                <a:ea typeface="黑体" pitchFamily="49" charset="-122"/>
              </a:rPr>
              <a:t>std</a:t>
            </a:r>
            <a:r>
              <a:rPr lang="zh-CN" altLang="en-US" sz="1800" dirty="0">
                <a:solidFill>
                  <a:srgbClr val="0000CC"/>
                </a:solidFill>
                <a:latin typeface="+mn-lt"/>
                <a:ea typeface="黑体" pitchFamily="49" charset="-122"/>
              </a:rPr>
              <a:t>中声明的，因此程序中如果需要用到</a:t>
            </a:r>
            <a:r>
              <a:rPr lang="en-US" altLang="zh-CN" sz="1800" dirty="0">
                <a:solidFill>
                  <a:srgbClr val="0000CC"/>
                </a:solidFill>
                <a:latin typeface="+mn-lt"/>
                <a:ea typeface="黑体" pitchFamily="49" charset="-122"/>
              </a:rPr>
              <a:t>C++</a:t>
            </a:r>
            <a:r>
              <a:rPr lang="zh-CN" altLang="en-US" sz="1800" dirty="0">
                <a:solidFill>
                  <a:srgbClr val="0000CC"/>
                </a:solidFill>
                <a:latin typeface="+mn-lt"/>
                <a:ea typeface="黑体" pitchFamily="49" charset="-122"/>
              </a:rPr>
              <a:t>标准库</a:t>
            </a:r>
            <a:r>
              <a:rPr lang="en-US" altLang="zh-CN" sz="1800" dirty="0">
                <a:solidFill>
                  <a:srgbClr val="0000CC"/>
                </a:solidFill>
                <a:latin typeface="+mn-lt"/>
                <a:ea typeface="黑体" pitchFamily="49" charset="-122"/>
              </a:rPr>
              <a:t>(</a:t>
            </a:r>
            <a:r>
              <a:rPr lang="zh-CN" altLang="en-US" sz="1800" dirty="0">
                <a:solidFill>
                  <a:srgbClr val="0000CC"/>
                </a:solidFill>
                <a:latin typeface="+mn-lt"/>
                <a:ea typeface="黑体" pitchFamily="49" charset="-122"/>
              </a:rPr>
              <a:t>此时就需要用</a:t>
            </a:r>
            <a:r>
              <a:rPr lang="en-US" altLang="zh-CN" sz="1800" dirty="0">
                <a:solidFill>
                  <a:srgbClr val="0000CC"/>
                </a:solidFill>
                <a:latin typeface="+mn-lt"/>
                <a:ea typeface="黑体" pitchFamily="49" charset="-122"/>
              </a:rPr>
              <a:t>#include</a:t>
            </a:r>
            <a:r>
              <a:rPr lang="zh-CN" altLang="en-US" sz="1800" dirty="0">
                <a:solidFill>
                  <a:srgbClr val="0000CC"/>
                </a:solidFill>
                <a:latin typeface="+mn-lt"/>
                <a:ea typeface="黑体" pitchFamily="49" charset="-122"/>
              </a:rPr>
              <a:t>命令行</a:t>
            </a:r>
            <a:r>
              <a:rPr lang="en-US" altLang="zh-CN" sz="1800" dirty="0">
                <a:solidFill>
                  <a:srgbClr val="0000CC"/>
                </a:solidFill>
                <a:latin typeface="+mn-lt"/>
                <a:ea typeface="黑体" pitchFamily="49" charset="-122"/>
              </a:rPr>
              <a:t>)</a:t>
            </a:r>
            <a:r>
              <a:rPr lang="zh-CN" altLang="en-US" sz="1800" dirty="0">
                <a:solidFill>
                  <a:srgbClr val="0000CC"/>
                </a:solidFill>
                <a:latin typeface="+mn-lt"/>
                <a:ea typeface="黑体" pitchFamily="49" charset="-122"/>
              </a:rPr>
              <a:t>，就需要用“</a:t>
            </a:r>
            <a:r>
              <a:rPr lang="en-US" altLang="zh-CN" sz="1800" dirty="0">
                <a:solidFill>
                  <a:srgbClr val="0000CC"/>
                </a:solidFill>
                <a:latin typeface="+mn-lt"/>
                <a:ea typeface="黑体" pitchFamily="49" charset="-122"/>
              </a:rPr>
              <a:t>using namespace std; ”</a:t>
            </a:r>
            <a:r>
              <a:rPr lang="zh-CN" altLang="en-US" sz="1800" dirty="0">
                <a:solidFill>
                  <a:srgbClr val="0000CC"/>
                </a:solidFill>
                <a:latin typeface="+mn-lt"/>
                <a:ea typeface="黑体" pitchFamily="49" charset="-122"/>
              </a:rPr>
              <a:t>作声明，表示要用到命名空间</a:t>
            </a:r>
            <a:r>
              <a:rPr lang="en-US" altLang="zh-CN" sz="1800" dirty="0">
                <a:solidFill>
                  <a:srgbClr val="0000CC"/>
                </a:solidFill>
                <a:latin typeface="+mn-lt"/>
                <a:ea typeface="黑体" pitchFamily="49" charset="-122"/>
              </a:rPr>
              <a:t>std</a:t>
            </a:r>
            <a:r>
              <a:rPr lang="zh-CN" altLang="en-US" sz="1800" dirty="0">
                <a:solidFill>
                  <a:srgbClr val="0000CC"/>
                </a:solidFill>
                <a:latin typeface="+mn-lt"/>
                <a:ea typeface="黑体" pitchFamily="49" charset="-122"/>
              </a:rPr>
              <a:t>中的内容。</a:t>
            </a:r>
          </a:p>
        </p:txBody>
      </p:sp>
      <p:sp>
        <p:nvSpPr>
          <p:cNvPr id="13" name="标题 3">
            <a:extLst>
              <a:ext uri="{FF2B5EF4-FFF2-40B4-BE49-F238E27FC236}">
                <a16:creationId xmlns:a16="http://schemas.microsoft.com/office/drawing/2014/main" id="{44A30349-D7EE-44AF-84AC-383BE3F515EF}"/>
              </a:ext>
            </a:extLst>
          </p:cNvPr>
          <p:cNvSpPr txBox="1">
            <a:spLocks/>
          </p:cNvSpPr>
          <p:nvPr/>
        </p:nvSpPr>
        <p:spPr bwMode="auto">
          <a:xfrm>
            <a:off x="457200" y="116632"/>
            <a:ext cx="8229600" cy="457199"/>
          </a:xfrm>
          <a:prstGeom prst="rect">
            <a:avLst/>
          </a:prstGeom>
          <a:noFill/>
          <a:ln>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b="1">
                <a:solidFill>
                  <a:srgbClr val="800000"/>
                </a:solidFill>
                <a:latin typeface="+mj-lt"/>
                <a:ea typeface="+mj-ea"/>
                <a:cs typeface="+mj-cs"/>
              </a:defRPr>
            </a:lvl1pPr>
            <a:lvl2pPr algn="l" rtl="0" eaLnBrk="0" fontAlgn="base" hangingPunct="0">
              <a:spcBef>
                <a:spcPct val="0"/>
              </a:spcBef>
              <a:spcAft>
                <a:spcPct val="0"/>
              </a:spcAft>
              <a:defRPr sz="3200" b="1">
                <a:solidFill>
                  <a:srgbClr val="800000"/>
                </a:solidFill>
                <a:latin typeface="Times New Roman" pitchFamily="18" charset="0"/>
                <a:ea typeface="宋体" pitchFamily="2" charset="-122"/>
              </a:defRPr>
            </a:lvl2pPr>
            <a:lvl3pPr algn="l" rtl="0" eaLnBrk="0" fontAlgn="base" hangingPunct="0">
              <a:spcBef>
                <a:spcPct val="0"/>
              </a:spcBef>
              <a:spcAft>
                <a:spcPct val="0"/>
              </a:spcAft>
              <a:defRPr sz="3200" b="1">
                <a:solidFill>
                  <a:srgbClr val="800000"/>
                </a:solidFill>
                <a:latin typeface="Times New Roman" pitchFamily="18" charset="0"/>
                <a:ea typeface="宋体" pitchFamily="2" charset="-122"/>
              </a:defRPr>
            </a:lvl3pPr>
            <a:lvl4pPr algn="l" rtl="0" eaLnBrk="0" fontAlgn="base" hangingPunct="0">
              <a:spcBef>
                <a:spcPct val="0"/>
              </a:spcBef>
              <a:spcAft>
                <a:spcPct val="0"/>
              </a:spcAft>
              <a:defRPr sz="3200" b="1">
                <a:solidFill>
                  <a:srgbClr val="800000"/>
                </a:solidFill>
                <a:latin typeface="Times New Roman" pitchFamily="18" charset="0"/>
                <a:ea typeface="宋体" pitchFamily="2" charset="-122"/>
              </a:defRPr>
            </a:lvl4pPr>
            <a:lvl5pPr algn="l" rtl="0" eaLnBrk="0" fontAlgn="base" hangingPunct="0">
              <a:spcBef>
                <a:spcPct val="0"/>
              </a:spcBef>
              <a:spcAft>
                <a:spcPct val="0"/>
              </a:spcAft>
              <a:defRPr sz="3200" b="1">
                <a:solidFill>
                  <a:srgbClr val="800000"/>
                </a:solidFill>
                <a:latin typeface="Times New Roman" pitchFamily="18" charset="0"/>
                <a:ea typeface="宋体" pitchFamily="2" charset="-122"/>
              </a:defRPr>
            </a:lvl5pPr>
            <a:lvl6pPr marL="457200" algn="l" rtl="0" fontAlgn="base">
              <a:spcBef>
                <a:spcPct val="0"/>
              </a:spcBef>
              <a:spcAft>
                <a:spcPct val="0"/>
              </a:spcAft>
              <a:defRPr sz="3200" b="1">
                <a:solidFill>
                  <a:srgbClr val="800000"/>
                </a:solidFill>
                <a:latin typeface="Times New Roman" pitchFamily="18" charset="0"/>
                <a:ea typeface="宋体" pitchFamily="2" charset="-122"/>
              </a:defRPr>
            </a:lvl6pPr>
            <a:lvl7pPr marL="914400" algn="l" rtl="0" fontAlgn="base">
              <a:spcBef>
                <a:spcPct val="0"/>
              </a:spcBef>
              <a:spcAft>
                <a:spcPct val="0"/>
              </a:spcAft>
              <a:defRPr sz="3200" b="1">
                <a:solidFill>
                  <a:srgbClr val="800000"/>
                </a:solidFill>
                <a:latin typeface="Times New Roman" pitchFamily="18" charset="0"/>
                <a:ea typeface="宋体" pitchFamily="2" charset="-122"/>
              </a:defRPr>
            </a:lvl7pPr>
            <a:lvl8pPr marL="1371600" algn="l" rtl="0" fontAlgn="base">
              <a:spcBef>
                <a:spcPct val="0"/>
              </a:spcBef>
              <a:spcAft>
                <a:spcPct val="0"/>
              </a:spcAft>
              <a:defRPr sz="3200" b="1">
                <a:solidFill>
                  <a:srgbClr val="800000"/>
                </a:solidFill>
                <a:latin typeface="Times New Roman" pitchFamily="18" charset="0"/>
                <a:ea typeface="宋体" pitchFamily="2" charset="-122"/>
              </a:defRPr>
            </a:lvl8pPr>
            <a:lvl9pPr marL="1828800" algn="l" rtl="0" fontAlgn="base">
              <a:spcBef>
                <a:spcPct val="0"/>
              </a:spcBef>
              <a:spcAft>
                <a:spcPct val="0"/>
              </a:spcAft>
              <a:defRPr sz="3200" b="1">
                <a:solidFill>
                  <a:srgbClr val="800000"/>
                </a:solidFill>
                <a:latin typeface="Times New Roman" pitchFamily="18" charset="0"/>
                <a:ea typeface="宋体" pitchFamily="2" charset="-122"/>
              </a:defRPr>
            </a:lvl9pPr>
          </a:lstStyle>
          <a:p>
            <a:r>
              <a:rPr lang="en-US" altLang="zh-CN" kern="0" dirty="0"/>
              <a:t>C++</a:t>
            </a:r>
            <a:r>
              <a:rPr lang="zh-CN" altLang="en-US" kern="0" dirty="0"/>
              <a:t>程序示例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Top)">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lide(fromTop)">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slide(fromTop)">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ox(in)">
                                      <p:cBhvr>
                                        <p:cTn id="27" dur="500"/>
                                        <p:tgtEl>
                                          <p:spTgt spid="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1"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slide(fromTop)">
                                      <p:cBhvr>
                                        <p:cTn id="32" dur="500"/>
                                        <p:tgtEl>
                                          <p:spTgt spid="1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1"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slide(fromTop)">
                                      <p:cBhvr>
                                        <p:cTn id="37" dur="500"/>
                                        <p:tgtEl>
                                          <p:spTgt spid="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xit" presetSubtype="10" fill="hold" grpId="1" nodeType="clickEffect">
                                  <p:stCondLst>
                                    <p:cond delay="0"/>
                                  </p:stCondLst>
                                  <p:childTnLst>
                                    <p:animEffect transition="out" filter="blinds(horizontal)">
                                      <p:cBhvr>
                                        <p:cTn id="41" dur="500"/>
                                        <p:tgtEl>
                                          <p:spTgt spid="4"/>
                                        </p:tgtEl>
                                      </p:cBhvr>
                                    </p:animEffect>
                                    <p:set>
                                      <p:cBhvr>
                                        <p:cTn id="42" dur="1" fill="hold">
                                          <p:stCondLst>
                                            <p:cond delay="499"/>
                                          </p:stCondLst>
                                        </p:cTn>
                                        <p:tgtEl>
                                          <p:spTgt spid="4"/>
                                        </p:tgtEl>
                                        <p:attrNameLst>
                                          <p:attrName>style.visibility</p:attrName>
                                        </p:attrNameLst>
                                      </p:cBhvr>
                                      <p:to>
                                        <p:strVal val="hidden"/>
                                      </p:to>
                                    </p:set>
                                  </p:childTnLst>
                                </p:cTn>
                              </p:par>
                              <p:par>
                                <p:cTn id="43" presetID="3" presetClass="exit" presetSubtype="10" fill="hold" grpId="1" nodeType="withEffect">
                                  <p:stCondLst>
                                    <p:cond delay="0"/>
                                  </p:stCondLst>
                                  <p:childTnLst>
                                    <p:animEffect transition="out" filter="blinds(horizontal)">
                                      <p:cBhvr>
                                        <p:cTn id="44" dur="500"/>
                                        <p:tgtEl>
                                          <p:spTgt spid="5"/>
                                        </p:tgtEl>
                                      </p:cBhvr>
                                    </p:animEffect>
                                    <p:set>
                                      <p:cBhvr>
                                        <p:cTn id="45" dur="1" fill="hold">
                                          <p:stCondLst>
                                            <p:cond delay="499"/>
                                          </p:stCondLst>
                                        </p:cTn>
                                        <p:tgtEl>
                                          <p:spTgt spid="5"/>
                                        </p:tgtEl>
                                        <p:attrNameLst>
                                          <p:attrName>style.visibility</p:attrName>
                                        </p:attrNameLst>
                                      </p:cBhvr>
                                      <p:to>
                                        <p:strVal val="hidden"/>
                                      </p:to>
                                    </p:set>
                                  </p:childTnLst>
                                </p:cTn>
                              </p:par>
                              <p:par>
                                <p:cTn id="46" presetID="3" presetClass="exit" presetSubtype="10" fill="hold" grpId="1" nodeType="withEffect">
                                  <p:stCondLst>
                                    <p:cond delay="0"/>
                                  </p:stCondLst>
                                  <p:childTnLst>
                                    <p:animEffect transition="out" filter="blinds(horizontal)">
                                      <p:cBhvr>
                                        <p:cTn id="47" dur="500"/>
                                        <p:tgtEl>
                                          <p:spTgt spid="9"/>
                                        </p:tgtEl>
                                      </p:cBhvr>
                                    </p:animEffect>
                                    <p:set>
                                      <p:cBhvr>
                                        <p:cTn id="48" dur="1" fill="hold">
                                          <p:stCondLst>
                                            <p:cond delay="499"/>
                                          </p:stCondLst>
                                        </p:cTn>
                                        <p:tgtEl>
                                          <p:spTgt spid="9"/>
                                        </p:tgtEl>
                                        <p:attrNameLst>
                                          <p:attrName>style.visibility</p:attrName>
                                        </p:attrNameLst>
                                      </p:cBhvr>
                                      <p:to>
                                        <p:strVal val="hidden"/>
                                      </p:to>
                                    </p:set>
                                  </p:childTnLst>
                                </p:cTn>
                              </p:par>
                              <p:par>
                                <p:cTn id="49" presetID="3" presetClass="exit" presetSubtype="10" fill="hold" grpId="1" nodeType="withEffect">
                                  <p:stCondLst>
                                    <p:cond delay="0"/>
                                  </p:stCondLst>
                                  <p:childTnLst>
                                    <p:animEffect transition="out" filter="blinds(horizontal)">
                                      <p:cBhvr>
                                        <p:cTn id="50" dur="500"/>
                                        <p:tgtEl>
                                          <p:spTgt spid="10"/>
                                        </p:tgtEl>
                                      </p:cBhvr>
                                    </p:animEffect>
                                    <p:set>
                                      <p:cBhvr>
                                        <p:cTn id="51" dur="1" fill="hold">
                                          <p:stCondLst>
                                            <p:cond delay="499"/>
                                          </p:stCondLst>
                                        </p:cTn>
                                        <p:tgtEl>
                                          <p:spTgt spid="10"/>
                                        </p:tgtEl>
                                        <p:attrNameLst>
                                          <p:attrName>style.visibility</p:attrName>
                                        </p:attrNameLst>
                                      </p:cBhvr>
                                      <p:to>
                                        <p:strVal val="hidden"/>
                                      </p:to>
                                    </p:set>
                                  </p:childTnLst>
                                </p:cTn>
                              </p:par>
                              <p:par>
                                <p:cTn id="52" presetID="3" presetClass="exit" presetSubtype="10" fill="hold" grpId="1" nodeType="withEffect">
                                  <p:stCondLst>
                                    <p:cond delay="0"/>
                                  </p:stCondLst>
                                  <p:childTnLst>
                                    <p:animEffect transition="out" filter="blinds(horizontal)">
                                      <p:cBhvr>
                                        <p:cTn id="53" dur="500"/>
                                        <p:tgtEl>
                                          <p:spTgt spid="8"/>
                                        </p:tgtEl>
                                      </p:cBhvr>
                                    </p:animEffect>
                                    <p:set>
                                      <p:cBhvr>
                                        <p:cTn id="54" dur="1" fill="hold">
                                          <p:stCondLst>
                                            <p:cond delay="499"/>
                                          </p:stCondLst>
                                        </p:cTn>
                                        <p:tgtEl>
                                          <p:spTgt spid="8"/>
                                        </p:tgtEl>
                                        <p:attrNameLst>
                                          <p:attrName>style.visibility</p:attrName>
                                        </p:attrNameLst>
                                      </p:cBhvr>
                                      <p:to>
                                        <p:strVal val="hidden"/>
                                      </p:to>
                                    </p:set>
                                  </p:childTnLst>
                                </p:cTn>
                              </p:par>
                              <p:par>
                                <p:cTn id="55" presetID="3" presetClass="exit" presetSubtype="10" fill="hold" grpId="1" nodeType="withEffect">
                                  <p:stCondLst>
                                    <p:cond delay="0"/>
                                  </p:stCondLst>
                                  <p:childTnLst>
                                    <p:animEffect transition="out" filter="blinds(horizontal)">
                                      <p:cBhvr>
                                        <p:cTn id="56" dur="500"/>
                                        <p:tgtEl>
                                          <p:spTgt spid="7"/>
                                        </p:tgtEl>
                                      </p:cBhvr>
                                    </p:animEffect>
                                    <p:set>
                                      <p:cBhvr>
                                        <p:cTn id="57" dur="1" fill="hold">
                                          <p:stCondLst>
                                            <p:cond delay="499"/>
                                          </p:stCondLst>
                                        </p:cTn>
                                        <p:tgtEl>
                                          <p:spTgt spid="7"/>
                                        </p:tgtEl>
                                        <p:attrNameLst>
                                          <p:attrName>style.visibility</p:attrName>
                                        </p:attrNameLst>
                                      </p:cBhvr>
                                      <p:to>
                                        <p:strVal val="hidden"/>
                                      </p:to>
                                    </p:set>
                                  </p:childTnLst>
                                </p:cTn>
                              </p:par>
                              <p:par>
                                <p:cTn id="58" presetID="3" presetClass="exit" presetSubtype="10" fill="hold" grpId="1" nodeType="withEffect">
                                  <p:stCondLst>
                                    <p:cond delay="0"/>
                                  </p:stCondLst>
                                  <p:childTnLst>
                                    <p:animEffect transition="out" filter="blinds(horizontal)">
                                      <p:cBhvr>
                                        <p:cTn id="59" dur="500"/>
                                        <p:tgtEl>
                                          <p:spTgt spid="6"/>
                                        </p:tgtEl>
                                      </p:cBhvr>
                                    </p:animEffect>
                                    <p:set>
                                      <p:cBhvr>
                                        <p:cTn id="60" dur="1" fill="hold">
                                          <p:stCondLst>
                                            <p:cond delay="499"/>
                                          </p:stCondLst>
                                        </p:cTn>
                                        <p:tgtEl>
                                          <p:spTgt spid="6"/>
                                        </p:tgtEl>
                                        <p:attrNameLst>
                                          <p:attrName>style.visibility</p:attrName>
                                        </p:attrNameLst>
                                      </p:cBhvr>
                                      <p:to>
                                        <p:strVal val="hidden"/>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2" presetClass="entr" presetSubtype="1" fill="hold" grpId="0" nodeType="clickEffect">
                                  <p:stCondLst>
                                    <p:cond delay="0"/>
                                  </p:stCondLst>
                                  <p:childTnLst>
                                    <p:set>
                                      <p:cBhvr>
                                        <p:cTn id="64" dur="1" fill="hold">
                                          <p:stCondLst>
                                            <p:cond delay="0"/>
                                          </p:stCondLst>
                                        </p:cTn>
                                        <p:tgtEl>
                                          <p:spTgt spid="12"/>
                                        </p:tgtEl>
                                        <p:attrNameLst>
                                          <p:attrName>style.visibility</p:attrName>
                                        </p:attrNameLst>
                                      </p:cBhvr>
                                      <p:to>
                                        <p:strVal val="visible"/>
                                      </p:to>
                                    </p:set>
                                    <p:animEffect transition="in" filter="slide(fromTop)">
                                      <p:cBhvr>
                                        <p:cTn id="65" dur="500"/>
                                        <p:tgtEl>
                                          <p:spTgt spid="12"/>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12" presetClass="entr" presetSubtype="1" fill="hold" grpId="0" nodeType="clickEffect">
                                  <p:stCondLst>
                                    <p:cond delay="0"/>
                                  </p:stCondLst>
                                  <p:childTnLst>
                                    <p:set>
                                      <p:cBhvr>
                                        <p:cTn id="69" dur="1" fill="hold">
                                          <p:stCondLst>
                                            <p:cond delay="0"/>
                                          </p:stCondLst>
                                        </p:cTn>
                                        <p:tgtEl>
                                          <p:spTgt spid="14"/>
                                        </p:tgtEl>
                                        <p:attrNameLst>
                                          <p:attrName>style.visibility</p:attrName>
                                        </p:attrNameLst>
                                      </p:cBhvr>
                                      <p:to>
                                        <p:strVal val="visible"/>
                                      </p:to>
                                    </p:set>
                                    <p:animEffect transition="in" filter="slide(fromTop)">
                                      <p:cBhvr>
                                        <p:cTn id="7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4" grpId="1" animBg="1"/>
      <p:bldP spid="5" grpId="0" animBg="1" autoUpdateAnimBg="0"/>
      <p:bldP spid="5" grpId="1" animBg="1"/>
      <p:bldP spid="6" grpId="0" animBg="1" autoUpdateAnimBg="0"/>
      <p:bldP spid="6" grpId="1" animBg="1"/>
      <p:bldP spid="7" grpId="0" animBg="1" autoUpdateAnimBg="0"/>
      <p:bldP spid="7" grpId="1" animBg="1"/>
      <p:bldP spid="8" grpId="0" animBg="1" autoUpdateAnimBg="0"/>
      <p:bldP spid="8" grpId="1" animBg="1"/>
      <p:bldP spid="9" grpId="0" animBg="1" autoUpdateAnimBg="0"/>
      <p:bldP spid="9" grpId="1" animBg="1"/>
      <p:bldP spid="10" grpId="0" animBg="1" autoUpdateAnimBg="0"/>
      <p:bldP spid="10" grpId="1" animBg="1"/>
      <p:bldP spid="12" grpId="0" animBg="1" autoUpdateAnimBg="0"/>
      <p:bldP spid="14" grpId="0" animBg="1"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E3BC6FAB-B0D4-4FD1-A907-D467A271022E}"/>
              </a:ext>
            </a:extLst>
          </p:cNvPr>
          <p:cNvSpPr>
            <a:spLocks noGrp="1" noChangeArrowheads="1"/>
          </p:cNvSpPr>
          <p:nvPr>
            <p:ph type="subTitle" idx="4294967295"/>
          </p:nvPr>
        </p:nvSpPr>
        <p:spPr>
          <a:xfrm>
            <a:off x="0" y="333375"/>
            <a:ext cx="8382000" cy="5991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6350" eaLnBrk="1" hangingPunct="1">
              <a:lnSpc>
                <a:spcPts val="2800"/>
              </a:lnSpc>
              <a:buFontTx/>
              <a:buNone/>
            </a:pPr>
            <a:r>
              <a:rPr lang="zh-CN" altLang="en-US" sz="2000" b="0" dirty="0">
                <a:solidFill>
                  <a:srgbClr val="0000FF"/>
                </a:solidFill>
                <a:ea typeface="黑体" panose="02010609060101010101" pitchFamily="49" charset="-122"/>
              </a:rPr>
              <a:t>（2） 使用</a:t>
            </a:r>
            <a:r>
              <a:rPr lang="en-US" altLang="zh-CN" sz="2000" b="0" dirty="0">
                <a:solidFill>
                  <a:srgbClr val="0000FF"/>
                </a:solidFill>
                <a:ea typeface="黑体" panose="02010609060101010101" pitchFamily="49" charset="-122"/>
              </a:rPr>
              <a:t>using </a:t>
            </a:r>
            <a:r>
              <a:rPr lang="zh-CN" altLang="en-US" sz="2000" b="0" dirty="0">
                <a:solidFill>
                  <a:srgbClr val="0000FF"/>
                </a:solidFill>
                <a:ea typeface="黑体" panose="02010609060101010101" pitchFamily="49" charset="-122"/>
              </a:rPr>
              <a:t>命名空间成员名</a:t>
            </a:r>
          </a:p>
          <a:p>
            <a:pPr indent="-6350" eaLnBrk="1" hangingPunct="1">
              <a:lnSpc>
                <a:spcPts val="2800"/>
              </a:lnSpc>
              <a:buFontTx/>
              <a:buNone/>
            </a:pPr>
            <a:r>
              <a:rPr lang="en-US" altLang="zh-CN" sz="2000" b="0" dirty="0">
                <a:ea typeface="黑体" panose="02010609060101010101" pitchFamily="49" charset="-122"/>
              </a:rPr>
              <a:t>using</a:t>
            </a:r>
            <a:r>
              <a:rPr lang="zh-CN" altLang="en-US" sz="2000" b="0" dirty="0">
                <a:ea typeface="黑体" panose="02010609060101010101" pitchFamily="49" charset="-122"/>
              </a:rPr>
              <a:t>后面的命名空间成员名必须是由命名空间限定的名字。例如</a:t>
            </a:r>
          </a:p>
          <a:p>
            <a:pPr lvl="1" indent="-6350" eaLnBrk="1" hangingPunct="1">
              <a:lnSpc>
                <a:spcPts val="2800"/>
              </a:lnSpc>
              <a:buFontTx/>
              <a:buNone/>
            </a:pPr>
            <a:r>
              <a:rPr lang="en-US" altLang="zh-CN" sz="2000" dirty="0">
                <a:solidFill>
                  <a:srgbClr val="0000FF"/>
                </a:solidFill>
                <a:ea typeface="黑体" panose="02010609060101010101" pitchFamily="49" charset="-122"/>
              </a:rPr>
              <a:t>using ns1::Student;</a:t>
            </a:r>
          </a:p>
          <a:p>
            <a:pPr indent="-6350" eaLnBrk="1" hangingPunct="1">
              <a:lnSpc>
                <a:spcPts val="2800"/>
              </a:lnSpc>
              <a:buFontTx/>
              <a:buNone/>
            </a:pPr>
            <a:r>
              <a:rPr lang="en-US" altLang="zh-CN" sz="2000" b="0" dirty="0">
                <a:solidFill>
                  <a:srgbClr val="FF0000"/>
                </a:solidFill>
                <a:ea typeface="黑体" panose="02010609060101010101" pitchFamily="49" charset="-122"/>
              </a:rPr>
              <a:t>using</a:t>
            </a:r>
            <a:r>
              <a:rPr lang="zh-CN" altLang="en-US" sz="2000" b="0" dirty="0">
                <a:solidFill>
                  <a:srgbClr val="FF0000"/>
                </a:solidFill>
                <a:ea typeface="黑体" panose="02010609060101010101" pitchFamily="49" charset="-122"/>
              </a:rPr>
              <a:t>声明的有效范围是从</a:t>
            </a:r>
            <a:r>
              <a:rPr lang="en-US" altLang="zh-CN" sz="2000" b="0" dirty="0">
                <a:solidFill>
                  <a:srgbClr val="FF0000"/>
                </a:solidFill>
                <a:ea typeface="黑体" panose="02010609060101010101" pitchFamily="49" charset="-122"/>
              </a:rPr>
              <a:t>using</a:t>
            </a:r>
            <a:r>
              <a:rPr lang="zh-CN" altLang="en-US" sz="2000" b="0" dirty="0">
                <a:solidFill>
                  <a:srgbClr val="FF0000"/>
                </a:solidFill>
                <a:ea typeface="黑体" panose="02010609060101010101" pitchFamily="49" charset="-122"/>
              </a:rPr>
              <a:t>语句开始到</a:t>
            </a:r>
            <a:r>
              <a:rPr lang="en-US" altLang="zh-CN" sz="2000" b="0" dirty="0">
                <a:solidFill>
                  <a:srgbClr val="FF0000"/>
                </a:solidFill>
                <a:ea typeface="黑体" panose="02010609060101010101" pitchFamily="49" charset="-122"/>
              </a:rPr>
              <a:t>using</a:t>
            </a:r>
            <a:r>
              <a:rPr lang="zh-CN" altLang="en-US" sz="2000" b="0" dirty="0">
                <a:solidFill>
                  <a:srgbClr val="FF0000"/>
                </a:solidFill>
                <a:ea typeface="黑体" panose="02010609060101010101" pitchFamily="49" charset="-122"/>
              </a:rPr>
              <a:t>所在的作用域结束</a:t>
            </a:r>
            <a:r>
              <a:rPr lang="zh-CN" altLang="en-US" sz="2000" b="0" dirty="0">
                <a:ea typeface="黑体" panose="02010609060101010101" pitchFamily="49" charset="-122"/>
              </a:rPr>
              <a:t>。</a:t>
            </a:r>
            <a:endParaRPr lang="en-US" altLang="zh-CN" sz="2000" b="0" dirty="0">
              <a:ea typeface="黑体" panose="02010609060101010101" pitchFamily="49" charset="-122"/>
            </a:endParaRPr>
          </a:p>
          <a:p>
            <a:pPr indent="-6350" eaLnBrk="1" hangingPunct="1">
              <a:lnSpc>
                <a:spcPts val="2800"/>
              </a:lnSpc>
              <a:buFontTx/>
              <a:buNone/>
            </a:pPr>
            <a:r>
              <a:rPr lang="zh-CN" altLang="en-US" sz="2000" b="0" dirty="0">
                <a:ea typeface="黑体" panose="02010609060101010101" pitchFamily="49" charset="-122"/>
              </a:rPr>
              <a:t>如果在以上的</a:t>
            </a:r>
            <a:r>
              <a:rPr lang="en-US" altLang="zh-CN" sz="2000" b="0" dirty="0">
                <a:ea typeface="黑体" panose="02010609060101010101" pitchFamily="49" charset="-122"/>
              </a:rPr>
              <a:t>using</a:t>
            </a:r>
            <a:r>
              <a:rPr lang="zh-CN" altLang="en-US" sz="2000" b="0" dirty="0">
                <a:ea typeface="黑体" panose="02010609060101010101" pitchFamily="49" charset="-122"/>
              </a:rPr>
              <a:t>语句之后有以下语句:</a:t>
            </a:r>
            <a:r>
              <a:rPr lang="zh-CN" altLang="en-US" b="0" dirty="0">
                <a:ea typeface="黑体" panose="02010609060101010101" pitchFamily="49" charset="-122"/>
              </a:rPr>
              <a:t> </a:t>
            </a:r>
          </a:p>
          <a:p>
            <a:pPr indent="-6350" eaLnBrk="1" hangingPunct="1">
              <a:lnSpc>
                <a:spcPts val="2800"/>
              </a:lnSpc>
              <a:buFontTx/>
              <a:buNone/>
            </a:pPr>
            <a:r>
              <a:rPr lang="en-US" altLang="zh-CN" sz="1800" dirty="0">
                <a:solidFill>
                  <a:srgbClr val="0000FF"/>
                </a:solidFill>
                <a:ea typeface="黑体" panose="02010609060101010101" pitchFamily="49" charset="-122"/>
              </a:rPr>
              <a:t>Student stud1(101,″Wang″,18);</a:t>
            </a:r>
            <a:r>
              <a:rPr lang="en-US" altLang="zh-CN" sz="1800" b="0" dirty="0">
                <a:ea typeface="黑体" panose="02010609060101010101" pitchFamily="49" charset="-122"/>
              </a:rPr>
              <a:t>//</a:t>
            </a:r>
            <a:r>
              <a:rPr lang="zh-CN" altLang="en-US" sz="1800" b="0" dirty="0">
                <a:ea typeface="黑体" panose="02010609060101010101" pitchFamily="49" charset="-122"/>
              </a:rPr>
              <a:t>此处的</a:t>
            </a:r>
            <a:r>
              <a:rPr lang="en-US" altLang="zh-CN" sz="1800" b="0" dirty="0">
                <a:ea typeface="黑体" panose="02010609060101010101" pitchFamily="49" charset="-122"/>
              </a:rPr>
              <a:t>Student</a:t>
            </a:r>
            <a:r>
              <a:rPr lang="zh-CN" altLang="en-US" sz="1800" b="0" dirty="0">
                <a:ea typeface="黑体" panose="02010609060101010101" pitchFamily="49" charset="-122"/>
              </a:rPr>
              <a:t>相当于</a:t>
            </a:r>
            <a:r>
              <a:rPr lang="en-US" altLang="zh-CN" sz="1800" b="0" dirty="0">
                <a:ea typeface="黑体" panose="02010609060101010101" pitchFamily="49" charset="-122"/>
              </a:rPr>
              <a:t>ns1::Student</a:t>
            </a:r>
          </a:p>
          <a:p>
            <a:pPr indent="-6350" eaLnBrk="1" hangingPunct="1">
              <a:lnSpc>
                <a:spcPts val="2800"/>
              </a:lnSpc>
              <a:buFontTx/>
              <a:buNone/>
            </a:pPr>
            <a:r>
              <a:rPr lang="zh-CN" altLang="en-US" sz="1800" b="0" dirty="0">
                <a:ea typeface="黑体" panose="02010609060101010101" pitchFamily="49" charset="-122"/>
              </a:rPr>
              <a:t>上面的语句相当于   </a:t>
            </a:r>
            <a:r>
              <a:rPr lang="en-US" altLang="zh-CN" sz="1800" dirty="0">
                <a:solidFill>
                  <a:srgbClr val="0000FF"/>
                </a:solidFill>
                <a:ea typeface="黑体" panose="02010609060101010101" pitchFamily="49" charset="-122"/>
              </a:rPr>
              <a:t>ns1::Student stud1(101,″Wang″,18);</a:t>
            </a:r>
          </a:p>
          <a:p>
            <a:pPr indent="-6350" eaLnBrk="1" hangingPunct="1">
              <a:lnSpc>
                <a:spcPts val="2800"/>
              </a:lnSpc>
              <a:buFontTx/>
              <a:buNone/>
            </a:pPr>
            <a:r>
              <a:rPr lang="en-US" altLang="zh-CN" sz="1800" dirty="0">
                <a:solidFill>
                  <a:srgbClr val="0000FF"/>
                </a:solidFill>
                <a:ea typeface="黑体" panose="02010609060101010101" pitchFamily="49" charset="-122"/>
              </a:rPr>
              <a:t>using ns1::fun;  </a:t>
            </a:r>
            <a:r>
              <a:rPr lang="en-US" altLang="zh-CN" sz="1800" b="0" dirty="0">
                <a:ea typeface="黑体" panose="02010609060101010101" pitchFamily="49" charset="-122"/>
              </a:rPr>
              <a:t>//</a:t>
            </a:r>
            <a:r>
              <a:rPr lang="zh-CN" altLang="en-US" sz="1800" b="0" dirty="0">
                <a:ea typeface="黑体" panose="02010609060101010101" pitchFamily="49" charset="-122"/>
              </a:rPr>
              <a:t>声明其后出现的</a:t>
            </a:r>
            <a:r>
              <a:rPr lang="en-US" altLang="zh-CN" sz="1800" b="0" dirty="0">
                <a:ea typeface="黑体" panose="02010609060101010101" pitchFamily="49" charset="-122"/>
              </a:rPr>
              <a:t>fun</a:t>
            </a:r>
            <a:r>
              <a:rPr lang="zh-CN" altLang="en-US" sz="1800" b="0" dirty="0">
                <a:ea typeface="黑体" panose="02010609060101010101" pitchFamily="49" charset="-122"/>
              </a:rPr>
              <a:t>是属于命名空间</a:t>
            </a:r>
            <a:r>
              <a:rPr lang="en-US" altLang="zh-CN" sz="1800" b="0" dirty="0">
                <a:ea typeface="黑体" panose="02010609060101010101" pitchFamily="49" charset="-122"/>
              </a:rPr>
              <a:t>ns1</a:t>
            </a:r>
            <a:r>
              <a:rPr lang="zh-CN" altLang="en-US" sz="1800" b="0" dirty="0">
                <a:ea typeface="黑体" panose="02010609060101010101" pitchFamily="49" charset="-122"/>
              </a:rPr>
              <a:t>中的</a:t>
            </a:r>
            <a:r>
              <a:rPr lang="en-US" altLang="zh-CN" sz="1800" b="0" dirty="0">
                <a:ea typeface="黑体" panose="02010609060101010101" pitchFamily="49" charset="-122"/>
              </a:rPr>
              <a:t>fun</a:t>
            </a:r>
          </a:p>
          <a:p>
            <a:pPr indent="-6350" eaLnBrk="1" hangingPunct="1">
              <a:lnSpc>
                <a:spcPts val="2800"/>
              </a:lnSpc>
              <a:buFontTx/>
              <a:buNone/>
            </a:pPr>
            <a:r>
              <a:rPr lang="zh-CN" altLang="en-US" sz="1800" b="0" dirty="0">
                <a:solidFill>
                  <a:srgbClr val="FF0000"/>
                </a:solidFill>
                <a:ea typeface="黑体" panose="02010609060101010101" pitchFamily="49" charset="-122"/>
              </a:rPr>
              <a:t>这可以避免在每一次引用命名空间成员时都用命名空间限定。</a:t>
            </a:r>
          </a:p>
          <a:p>
            <a:pPr indent="-6350" eaLnBrk="1" hangingPunct="1">
              <a:lnSpc>
                <a:spcPts val="2800"/>
              </a:lnSpc>
              <a:buFontTx/>
              <a:buNone/>
            </a:pPr>
            <a:r>
              <a:rPr lang="zh-CN" altLang="en-US" sz="1800" b="0" dirty="0">
                <a:solidFill>
                  <a:srgbClr val="FF0000"/>
                </a:solidFill>
                <a:ea typeface="黑体" panose="02010609060101010101" pitchFamily="49" charset="-122"/>
              </a:rPr>
              <a:t>注意</a:t>
            </a:r>
            <a:r>
              <a:rPr lang="en-US" altLang="zh-CN" sz="1800" b="0" dirty="0">
                <a:solidFill>
                  <a:srgbClr val="FF0000"/>
                </a:solidFill>
                <a:ea typeface="黑体" panose="02010609060101010101" pitchFamily="49" charset="-122"/>
              </a:rPr>
              <a:t>: </a:t>
            </a:r>
            <a:r>
              <a:rPr lang="zh-CN" altLang="en-US" sz="1800" b="0" dirty="0">
                <a:solidFill>
                  <a:srgbClr val="0000FF"/>
                </a:solidFill>
                <a:ea typeface="黑体" panose="02010609060101010101" pitchFamily="49" charset="-122"/>
              </a:rPr>
              <a:t>在同一作用域中用</a:t>
            </a:r>
            <a:r>
              <a:rPr lang="en-US" altLang="zh-CN" sz="1800" b="0" dirty="0">
                <a:solidFill>
                  <a:srgbClr val="0000FF"/>
                </a:solidFill>
                <a:ea typeface="黑体" panose="02010609060101010101" pitchFamily="49" charset="-122"/>
              </a:rPr>
              <a:t>using</a:t>
            </a:r>
            <a:r>
              <a:rPr lang="zh-CN" altLang="en-US" sz="1800" b="0" dirty="0">
                <a:solidFill>
                  <a:srgbClr val="0000FF"/>
                </a:solidFill>
                <a:ea typeface="黑体" panose="02010609060101010101" pitchFamily="49" charset="-122"/>
              </a:rPr>
              <a:t>声明的不同命名空间的成员中不能有同名的成员。</a:t>
            </a:r>
            <a:r>
              <a:rPr lang="zh-CN" altLang="en-US" sz="1800" b="0" dirty="0">
                <a:ea typeface="黑体" panose="02010609060101010101" pitchFamily="49" charset="-122"/>
              </a:rPr>
              <a:t>例如</a:t>
            </a:r>
          </a:p>
          <a:p>
            <a:pPr indent="-6350" eaLnBrk="1" hangingPunct="1">
              <a:lnSpc>
                <a:spcPts val="2800"/>
              </a:lnSpc>
              <a:buFontTx/>
              <a:buNone/>
            </a:pPr>
            <a:r>
              <a:rPr lang="en-US" altLang="zh-CN" sz="1800" dirty="0">
                <a:solidFill>
                  <a:srgbClr val="0000FF"/>
                </a:solidFill>
                <a:ea typeface="黑体" panose="02010609060101010101" pitchFamily="49" charset="-122"/>
              </a:rPr>
              <a:t>using ns1::Student;</a:t>
            </a:r>
            <a:r>
              <a:rPr lang="en-US" altLang="zh-CN" sz="1800" b="0" dirty="0">
                <a:ea typeface="黑体" panose="02010609060101010101" pitchFamily="49" charset="-122"/>
              </a:rPr>
              <a:t>//</a:t>
            </a:r>
            <a:r>
              <a:rPr lang="zh-CN" altLang="en-US" sz="1800" b="0" dirty="0">
                <a:ea typeface="黑体" panose="02010609060101010101" pitchFamily="49" charset="-122"/>
              </a:rPr>
              <a:t>声明其后出现的</a:t>
            </a:r>
            <a:r>
              <a:rPr lang="en-US" altLang="zh-CN" sz="1800" b="0" dirty="0">
                <a:ea typeface="黑体" panose="02010609060101010101" pitchFamily="49" charset="-122"/>
              </a:rPr>
              <a:t>Student</a:t>
            </a:r>
            <a:r>
              <a:rPr lang="zh-CN" altLang="en-US" sz="1800" b="0" dirty="0">
                <a:ea typeface="黑体" panose="02010609060101010101" pitchFamily="49" charset="-122"/>
              </a:rPr>
              <a:t>是命名空间</a:t>
            </a:r>
            <a:r>
              <a:rPr lang="en-US" altLang="zh-CN" sz="1800" b="0" dirty="0">
                <a:ea typeface="黑体" panose="02010609060101010101" pitchFamily="49" charset="-122"/>
              </a:rPr>
              <a:t>ns1</a:t>
            </a:r>
            <a:r>
              <a:rPr lang="zh-CN" altLang="en-US" sz="1800" b="0" dirty="0">
                <a:ea typeface="黑体" panose="02010609060101010101" pitchFamily="49" charset="-122"/>
              </a:rPr>
              <a:t>中的</a:t>
            </a:r>
            <a:r>
              <a:rPr lang="en-US" altLang="zh-CN" sz="1800" b="0" dirty="0">
                <a:ea typeface="黑体" panose="02010609060101010101" pitchFamily="49" charset="-122"/>
              </a:rPr>
              <a:t>Student</a:t>
            </a:r>
          </a:p>
          <a:p>
            <a:pPr indent="-6350" eaLnBrk="1" hangingPunct="1">
              <a:lnSpc>
                <a:spcPts val="2800"/>
              </a:lnSpc>
              <a:buFontTx/>
              <a:buNone/>
            </a:pPr>
            <a:r>
              <a:rPr lang="en-US" altLang="zh-CN" sz="1800" dirty="0">
                <a:solidFill>
                  <a:srgbClr val="0000FF"/>
                </a:solidFill>
                <a:ea typeface="黑体" panose="02010609060101010101" pitchFamily="49" charset="-122"/>
              </a:rPr>
              <a:t>using ns2::Student;  </a:t>
            </a:r>
            <a:r>
              <a:rPr lang="en-US" altLang="zh-CN" sz="1800" b="0" dirty="0">
                <a:ea typeface="黑体" panose="02010609060101010101" pitchFamily="49" charset="-122"/>
              </a:rPr>
              <a:t>      //</a:t>
            </a:r>
            <a:r>
              <a:rPr lang="zh-CN" altLang="en-US" sz="1800" b="0" dirty="0">
                <a:ea typeface="黑体" panose="02010609060101010101" pitchFamily="49" charset="-122"/>
              </a:rPr>
              <a:t>声明其后出现的</a:t>
            </a:r>
            <a:r>
              <a:rPr lang="en-US" altLang="zh-CN" sz="1800" b="0" dirty="0">
                <a:ea typeface="黑体" panose="02010609060101010101" pitchFamily="49" charset="-122"/>
              </a:rPr>
              <a:t>Student</a:t>
            </a:r>
            <a:r>
              <a:rPr lang="zh-CN" altLang="en-US" sz="1800" b="0" dirty="0">
                <a:ea typeface="黑体" panose="02010609060101010101" pitchFamily="49" charset="-122"/>
              </a:rPr>
              <a:t>是命名空间</a:t>
            </a:r>
            <a:r>
              <a:rPr lang="en-US" altLang="zh-CN" sz="1800" b="0" dirty="0">
                <a:ea typeface="黑体" panose="02010609060101010101" pitchFamily="49" charset="-122"/>
              </a:rPr>
              <a:t>ns2</a:t>
            </a:r>
            <a:r>
              <a:rPr lang="zh-CN" altLang="en-US" sz="1800" b="0" dirty="0">
                <a:ea typeface="黑体" panose="02010609060101010101" pitchFamily="49" charset="-122"/>
              </a:rPr>
              <a:t>中的</a:t>
            </a:r>
            <a:r>
              <a:rPr lang="en-US" altLang="zh-CN" sz="1800" b="0" dirty="0">
                <a:ea typeface="黑体" panose="02010609060101010101" pitchFamily="49" charset="-122"/>
              </a:rPr>
              <a:t>Student</a:t>
            </a:r>
          </a:p>
          <a:p>
            <a:pPr indent="-6350" eaLnBrk="1" hangingPunct="1">
              <a:lnSpc>
                <a:spcPts val="2800"/>
              </a:lnSpc>
              <a:buFontTx/>
              <a:buNone/>
            </a:pPr>
            <a:r>
              <a:rPr lang="en-US" altLang="zh-CN" sz="1800" dirty="0">
                <a:solidFill>
                  <a:srgbClr val="0000FF"/>
                </a:solidFill>
                <a:ea typeface="黑体" panose="02010609060101010101" pitchFamily="49" charset="-122"/>
              </a:rPr>
              <a:t>Student stud1;     </a:t>
            </a:r>
            <a:r>
              <a:rPr lang="en-US" altLang="zh-CN" sz="1800" b="0" dirty="0">
                <a:ea typeface="黑体" panose="02010609060101010101" pitchFamily="49" charset="-122"/>
              </a:rPr>
              <a:t>        //</a:t>
            </a:r>
            <a:r>
              <a:rPr lang="zh-CN" altLang="en-US" sz="1800" b="0" dirty="0">
                <a:ea typeface="黑体" panose="02010609060101010101" pitchFamily="49" charset="-122"/>
              </a:rPr>
              <a:t>请问此处的</a:t>
            </a:r>
            <a:r>
              <a:rPr lang="en-US" altLang="zh-CN" sz="1800" b="0" dirty="0">
                <a:ea typeface="黑体" panose="02010609060101010101" pitchFamily="49" charset="-122"/>
              </a:rPr>
              <a:t>Student</a:t>
            </a:r>
            <a:r>
              <a:rPr lang="zh-CN" altLang="en-US" sz="1800" b="0" dirty="0">
                <a:ea typeface="黑体" panose="02010609060101010101" pitchFamily="49" charset="-122"/>
              </a:rPr>
              <a:t>是哪个命名空间中的</a:t>
            </a:r>
            <a:r>
              <a:rPr lang="en-US" altLang="zh-CN" sz="1800" b="0" dirty="0">
                <a:ea typeface="黑体" panose="02010609060101010101" pitchFamily="49" charset="-122"/>
              </a:rPr>
              <a:t>Student?</a:t>
            </a:r>
          </a:p>
          <a:p>
            <a:pPr indent="-6350" eaLnBrk="1" hangingPunct="1">
              <a:lnSpc>
                <a:spcPts val="2800"/>
              </a:lnSpc>
              <a:buFontTx/>
              <a:buNone/>
            </a:pPr>
            <a:r>
              <a:rPr lang="zh-CN" altLang="en-US" sz="1800" b="0" dirty="0">
                <a:ea typeface="黑体" panose="02010609060101010101" pitchFamily="49" charset="-122"/>
              </a:rPr>
              <a:t>产生了二义性，编译出错。</a:t>
            </a:r>
          </a:p>
          <a:p>
            <a:pPr indent="-6350" eaLnBrk="1" hangingPunct="1">
              <a:buFontTx/>
              <a:buNone/>
            </a:pPr>
            <a:r>
              <a:rPr lang="zh-CN" altLang="en-US" dirty="0"/>
              <a:t> </a:t>
            </a:r>
          </a:p>
        </p:txBody>
      </p:sp>
    </p:spTree>
    <p:extLst>
      <p:ext uri="{BB962C8B-B14F-4D97-AF65-F5344CB8AC3E}">
        <p14:creationId xmlns:p14="http://schemas.microsoft.com/office/powerpoint/2010/main" val="23210786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6EF7CE74-1B96-44CA-A53E-794FC65E2925}"/>
              </a:ext>
            </a:extLst>
          </p:cNvPr>
          <p:cNvSpPr>
            <a:spLocks noGrp="1" noChangeArrowheads="1"/>
          </p:cNvSpPr>
          <p:nvPr>
            <p:ph type="subTitle" idx="4294967295"/>
          </p:nvPr>
        </p:nvSpPr>
        <p:spPr>
          <a:xfrm>
            <a:off x="467544" y="548680"/>
            <a:ext cx="8382000" cy="5991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lnSpc>
                <a:spcPts val="2800"/>
              </a:lnSpc>
              <a:buFontTx/>
              <a:buNone/>
              <a:tabLst>
                <a:tab pos="0" algn="l"/>
              </a:tabLst>
            </a:pPr>
            <a:r>
              <a:rPr lang="zh-CN" altLang="en-US" sz="2000" b="0" dirty="0">
                <a:solidFill>
                  <a:srgbClr val="0000FF"/>
                </a:solidFill>
                <a:ea typeface="黑体" panose="02010609060101010101" pitchFamily="49" charset="-122"/>
              </a:rPr>
              <a:t>（3） 使用</a:t>
            </a:r>
            <a:r>
              <a:rPr lang="en-US" altLang="zh-CN" sz="2000" b="0" dirty="0">
                <a:solidFill>
                  <a:srgbClr val="0000FF"/>
                </a:solidFill>
                <a:ea typeface="黑体" panose="02010609060101010101" pitchFamily="49" charset="-122"/>
              </a:rPr>
              <a:t>using namespace </a:t>
            </a:r>
            <a:r>
              <a:rPr lang="zh-CN" altLang="en-US" sz="2000" b="0" dirty="0">
                <a:solidFill>
                  <a:srgbClr val="0000FF"/>
                </a:solidFill>
                <a:ea typeface="黑体" panose="02010609060101010101" pitchFamily="49" charset="-122"/>
              </a:rPr>
              <a:t>命名空间名</a:t>
            </a:r>
          </a:p>
          <a:p>
            <a:pPr marL="0" indent="0" eaLnBrk="1" hangingPunct="1">
              <a:lnSpc>
                <a:spcPts val="2800"/>
              </a:lnSpc>
              <a:buFontTx/>
              <a:buNone/>
              <a:tabLst>
                <a:tab pos="0" algn="l"/>
              </a:tabLst>
            </a:pPr>
            <a:r>
              <a:rPr lang="zh-CN" altLang="en-US" sz="2000" b="0" dirty="0">
                <a:solidFill>
                  <a:srgbClr val="C00000"/>
                </a:solidFill>
                <a:ea typeface="黑体" panose="02010609060101010101" pitchFamily="49" charset="-122"/>
              </a:rPr>
              <a:t>能否在程序中用一个语句就能一次声明一个命名空间中的全部成员呢？</a:t>
            </a:r>
          </a:p>
          <a:p>
            <a:pPr marL="0" indent="0" eaLnBrk="1" hangingPunct="1">
              <a:lnSpc>
                <a:spcPts val="2800"/>
              </a:lnSpc>
              <a:buFontTx/>
              <a:buNone/>
              <a:tabLst>
                <a:tab pos="0" algn="l"/>
              </a:tabLst>
            </a:pPr>
            <a:r>
              <a:rPr lang="en-US" altLang="zh-CN" sz="2000" b="0" dirty="0">
                <a:ea typeface="黑体" panose="02010609060101010101" pitchFamily="49" charset="-122"/>
              </a:rPr>
              <a:t>C++</a:t>
            </a:r>
            <a:r>
              <a:rPr lang="zh-CN" altLang="en-US" sz="2000" b="0" dirty="0">
                <a:ea typeface="黑体" panose="02010609060101010101" pitchFamily="49" charset="-122"/>
              </a:rPr>
              <a:t>提供了</a:t>
            </a:r>
            <a:r>
              <a:rPr lang="en-US" altLang="zh-CN" sz="2000" b="0" dirty="0">
                <a:ea typeface="黑体" panose="02010609060101010101" pitchFamily="49" charset="-122"/>
              </a:rPr>
              <a:t>using namespace</a:t>
            </a:r>
            <a:r>
              <a:rPr lang="zh-CN" altLang="en-US" sz="2000" b="0" dirty="0">
                <a:ea typeface="黑体" panose="02010609060101010101" pitchFamily="49" charset="-122"/>
              </a:rPr>
              <a:t>语句来实现这一目的。</a:t>
            </a:r>
            <a:endParaRPr lang="en-US" altLang="zh-CN" sz="2000" b="0" dirty="0">
              <a:ea typeface="黑体" panose="02010609060101010101" pitchFamily="49" charset="-122"/>
            </a:endParaRPr>
          </a:p>
          <a:p>
            <a:pPr marL="454025" lvl="1" indent="0" eaLnBrk="1" hangingPunct="1">
              <a:lnSpc>
                <a:spcPts val="2800"/>
              </a:lnSpc>
              <a:buFontTx/>
              <a:buNone/>
              <a:tabLst>
                <a:tab pos="0" algn="l"/>
              </a:tabLst>
            </a:pPr>
            <a:r>
              <a:rPr lang="en-US" altLang="zh-CN" sz="2000" b="0" dirty="0">
                <a:solidFill>
                  <a:srgbClr val="FF0000"/>
                </a:solidFill>
                <a:ea typeface="黑体" panose="02010609060101010101" pitchFamily="49" charset="-122"/>
              </a:rPr>
              <a:t>using namespace</a:t>
            </a:r>
            <a:r>
              <a:rPr lang="zh-CN" altLang="en-US" sz="2000" b="0" dirty="0">
                <a:solidFill>
                  <a:srgbClr val="FF0000"/>
                </a:solidFill>
                <a:ea typeface="黑体" panose="02010609060101010101" pitchFamily="49" charset="-122"/>
              </a:rPr>
              <a:t>语句的一般格式为</a:t>
            </a:r>
          </a:p>
          <a:p>
            <a:pPr marL="454025" lvl="1" indent="0" eaLnBrk="1" hangingPunct="1">
              <a:lnSpc>
                <a:spcPts val="2800"/>
              </a:lnSpc>
              <a:buFontTx/>
              <a:buNone/>
              <a:tabLst>
                <a:tab pos="0" algn="l"/>
              </a:tabLst>
            </a:pPr>
            <a:r>
              <a:rPr lang="en-US" altLang="zh-CN" sz="2000" b="0" dirty="0">
                <a:solidFill>
                  <a:srgbClr val="FF0000"/>
                </a:solidFill>
                <a:ea typeface="黑体" panose="02010609060101010101" pitchFamily="49" charset="-122"/>
              </a:rPr>
              <a:t>using namespace   </a:t>
            </a:r>
            <a:r>
              <a:rPr lang="zh-CN" altLang="en-US" sz="2000" b="0" dirty="0">
                <a:solidFill>
                  <a:srgbClr val="FF0000"/>
                </a:solidFill>
                <a:ea typeface="黑体" panose="02010609060101010101" pitchFamily="49" charset="-122"/>
              </a:rPr>
              <a:t>命名空间名；</a:t>
            </a:r>
          </a:p>
          <a:p>
            <a:pPr marL="454025" lvl="1" indent="0" eaLnBrk="1" hangingPunct="1">
              <a:lnSpc>
                <a:spcPts val="2800"/>
              </a:lnSpc>
              <a:buFontTx/>
              <a:buNone/>
              <a:tabLst>
                <a:tab pos="0" algn="l"/>
              </a:tabLst>
            </a:pPr>
            <a:r>
              <a:rPr lang="zh-CN" altLang="en-US" sz="2000" b="0" dirty="0">
                <a:ea typeface="黑体" panose="02010609060101010101" pitchFamily="49" charset="-122"/>
              </a:rPr>
              <a:t>例如</a:t>
            </a:r>
          </a:p>
          <a:p>
            <a:pPr marL="454025" lvl="1" indent="0" eaLnBrk="1" hangingPunct="1">
              <a:lnSpc>
                <a:spcPts val="2800"/>
              </a:lnSpc>
              <a:buFontTx/>
              <a:buNone/>
              <a:tabLst>
                <a:tab pos="0" algn="l"/>
              </a:tabLst>
            </a:pPr>
            <a:r>
              <a:rPr lang="en-US" altLang="zh-CN" sz="1800" dirty="0">
                <a:solidFill>
                  <a:srgbClr val="0000FF"/>
                </a:solidFill>
                <a:ea typeface="黑体" panose="02010609060101010101" pitchFamily="49" charset="-122"/>
              </a:rPr>
              <a:t>using namespace ns1;</a:t>
            </a:r>
          </a:p>
          <a:p>
            <a:pPr marL="0" indent="0" eaLnBrk="1" hangingPunct="1">
              <a:lnSpc>
                <a:spcPts val="2800"/>
              </a:lnSpc>
              <a:buFontTx/>
              <a:buNone/>
              <a:tabLst>
                <a:tab pos="0" algn="l"/>
              </a:tabLst>
            </a:pPr>
            <a:r>
              <a:rPr lang="zh-CN" altLang="en-US" sz="2000" b="0" dirty="0">
                <a:ea typeface="黑体" panose="02010609060101010101" pitchFamily="49" charset="-122"/>
              </a:rPr>
              <a:t>声明了在本作用域中要用到命名空间</a:t>
            </a:r>
            <a:r>
              <a:rPr lang="en-US" altLang="zh-CN" sz="2000" b="0" dirty="0">
                <a:ea typeface="黑体" panose="02010609060101010101" pitchFamily="49" charset="-122"/>
              </a:rPr>
              <a:t>ns1</a:t>
            </a:r>
            <a:r>
              <a:rPr lang="zh-CN" altLang="en-US" sz="2000" b="0" dirty="0">
                <a:ea typeface="黑体" panose="02010609060101010101" pitchFamily="49" charset="-122"/>
              </a:rPr>
              <a:t>中的成员，在使用该命名空间的任何成员时都不必用命名空间限定。如果在作了上面的声明后有以下语句:</a:t>
            </a:r>
          </a:p>
          <a:p>
            <a:pPr marL="454025" lvl="1" indent="0" eaLnBrk="1" hangingPunct="1">
              <a:lnSpc>
                <a:spcPts val="2800"/>
              </a:lnSpc>
              <a:buFontTx/>
              <a:buNone/>
              <a:tabLst>
                <a:tab pos="0" algn="l"/>
              </a:tabLst>
            </a:pPr>
            <a:r>
              <a:rPr lang="en-US" altLang="zh-CN" sz="1800" dirty="0">
                <a:solidFill>
                  <a:srgbClr val="0000FF"/>
                </a:solidFill>
                <a:ea typeface="黑体" panose="02010609060101010101" pitchFamily="49" charset="-122"/>
              </a:rPr>
              <a:t>Student stud1(101,″Wang″,18);</a:t>
            </a:r>
            <a:r>
              <a:rPr lang="en-US" altLang="zh-CN" sz="2000" b="0" dirty="0">
                <a:ea typeface="黑体" panose="02010609060101010101" pitchFamily="49" charset="-122"/>
              </a:rPr>
              <a:t>//Student</a:t>
            </a:r>
            <a:r>
              <a:rPr lang="zh-CN" altLang="en-US" sz="2000" b="0" dirty="0">
                <a:ea typeface="黑体" panose="02010609060101010101" pitchFamily="49" charset="-122"/>
              </a:rPr>
              <a:t>隐含指命名空间</a:t>
            </a:r>
            <a:r>
              <a:rPr lang="en-US" altLang="zh-CN" sz="2000" b="0" dirty="0">
                <a:ea typeface="黑体" panose="02010609060101010101" pitchFamily="49" charset="-122"/>
              </a:rPr>
              <a:t>ns1</a:t>
            </a:r>
            <a:r>
              <a:rPr lang="zh-CN" altLang="en-US" sz="2000" b="0" dirty="0">
                <a:ea typeface="黑体" panose="02010609060101010101" pitchFamily="49" charset="-122"/>
              </a:rPr>
              <a:t>中的</a:t>
            </a:r>
            <a:r>
              <a:rPr lang="en-US" altLang="zh-CN" sz="2000" b="0" dirty="0">
                <a:ea typeface="黑体" panose="02010609060101010101" pitchFamily="49" charset="-122"/>
              </a:rPr>
              <a:t>Student</a:t>
            </a:r>
          </a:p>
          <a:p>
            <a:pPr marL="454025" lvl="1" indent="0" eaLnBrk="1" hangingPunct="1">
              <a:lnSpc>
                <a:spcPts val="2800"/>
              </a:lnSpc>
              <a:buFontTx/>
              <a:buNone/>
              <a:tabLst>
                <a:tab pos="0" algn="l"/>
              </a:tabLst>
            </a:pPr>
            <a:r>
              <a:rPr lang="en-US" altLang="zh-CN" sz="1800" dirty="0" err="1">
                <a:solidFill>
                  <a:srgbClr val="0000FF"/>
                </a:solidFill>
                <a:ea typeface="黑体" panose="02010609060101010101" pitchFamily="49" charset="-122"/>
              </a:rPr>
              <a:t>cout</a:t>
            </a:r>
            <a:r>
              <a:rPr lang="en-US" altLang="zh-CN" sz="1800" dirty="0">
                <a:solidFill>
                  <a:srgbClr val="0000FF"/>
                </a:solidFill>
                <a:ea typeface="黑体" panose="02010609060101010101" pitchFamily="49" charset="-122"/>
              </a:rPr>
              <a:t>&lt;&lt;fun(5,3)&lt;&lt;</a:t>
            </a:r>
            <a:r>
              <a:rPr lang="en-US" altLang="zh-CN" sz="1800" dirty="0" err="1">
                <a:solidFill>
                  <a:srgbClr val="0000FF"/>
                </a:solidFill>
                <a:ea typeface="黑体" panose="02010609060101010101" pitchFamily="49" charset="-122"/>
              </a:rPr>
              <a:t>endl</a:t>
            </a:r>
            <a:r>
              <a:rPr lang="en-US" altLang="zh-CN" sz="1800" dirty="0">
                <a:solidFill>
                  <a:srgbClr val="0000FF"/>
                </a:solidFill>
                <a:ea typeface="黑体" panose="02010609060101010101" pitchFamily="49" charset="-122"/>
              </a:rPr>
              <a:t>;     </a:t>
            </a:r>
            <a:r>
              <a:rPr lang="en-US" altLang="zh-CN" sz="2000" b="0" dirty="0">
                <a:ea typeface="黑体" panose="02010609060101010101" pitchFamily="49" charset="-122"/>
              </a:rPr>
              <a:t>     //</a:t>
            </a:r>
            <a:r>
              <a:rPr lang="zh-CN" altLang="en-US" sz="2000" b="0" dirty="0">
                <a:ea typeface="黑体" panose="02010609060101010101" pitchFamily="49" charset="-122"/>
              </a:rPr>
              <a:t>这里的</a:t>
            </a:r>
            <a:r>
              <a:rPr lang="en-US" altLang="zh-CN" sz="2000" b="0" dirty="0">
                <a:ea typeface="黑体" panose="02010609060101010101" pitchFamily="49" charset="-122"/>
              </a:rPr>
              <a:t>fun</a:t>
            </a:r>
            <a:r>
              <a:rPr lang="zh-CN" altLang="en-US" sz="2000" b="0" dirty="0">
                <a:ea typeface="黑体" panose="02010609060101010101" pitchFamily="49" charset="-122"/>
              </a:rPr>
              <a:t>函数是命名空间</a:t>
            </a:r>
            <a:r>
              <a:rPr lang="en-US" altLang="zh-CN" sz="2000" b="0" dirty="0">
                <a:ea typeface="黑体" panose="02010609060101010101" pitchFamily="49" charset="-122"/>
              </a:rPr>
              <a:t>ns1</a:t>
            </a:r>
            <a:r>
              <a:rPr lang="zh-CN" altLang="en-US" sz="2000" b="0" dirty="0">
                <a:ea typeface="黑体" panose="02010609060101010101" pitchFamily="49" charset="-122"/>
              </a:rPr>
              <a:t>中的</a:t>
            </a:r>
            <a:r>
              <a:rPr lang="en-US" altLang="zh-CN" sz="2000" b="0" dirty="0">
                <a:ea typeface="黑体" panose="02010609060101010101" pitchFamily="49" charset="-122"/>
              </a:rPr>
              <a:t>fun</a:t>
            </a:r>
            <a:r>
              <a:rPr lang="zh-CN" altLang="en-US" sz="2000" b="0" dirty="0">
                <a:ea typeface="黑体" panose="02010609060101010101" pitchFamily="49" charset="-122"/>
              </a:rPr>
              <a:t>函数</a:t>
            </a:r>
            <a:endParaRPr lang="en-US" altLang="zh-CN" sz="2000" b="0" dirty="0">
              <a:ea typeface="黑体" panose="02010609060101010101" pitchFamily="49" charset="-122"/>
            </a:endParaRPr>
          </a:p>
          <a:p>
            <a:pPr marL="0" indent="0" eaLnBrk="1" hangingPunct="1">
              <a:lnSpc>
                <a:spcPts val="2800"/>
              </a:lnSpc>
              <a:buFontTx/>
              <a:buNone/>
              <a:tabLst>
                <a:tab pos="0" algn="l"/>
              </a:tabLst>
            </a:pPr>
            <a:r>
              <a:rPr lang="zh-CN" altLang="en-US" sz="2000" b="0" dirty="0">
                <a:solidFill>
                  <a:srgbClr val="FF0000"/>
                </a:solidFill>
                <a:ea typeface="黑体" panose="02010609060101010101" pitchFamily="49" charset="-122"/>
              </a:rPr>
              <a:t>只有在使用命名空间数量很少，以及确保这些命名空间中没有同名成员时才用</a:t>
            </a:r>
            <a:r>
              <a:rPr lang="en-US" altLang="zh-CN" sz="2000" b="0" dirty="0">
                <a:solidFill>
                  <a:srgbClr val="FF0000"/>
                </a:solidFill>
                <a:ea typeface="黑体" panose="02010609060101010101" pitchFamily="49" charset="-122"/>
              </a:rPr>
              <a:t>using namespace</a:t>
            </a:r>
            <a:r>
              <a:rPr lang="zh-CN" altLang="en-US" sz="2000" b="0" dirty="0">
                <a:solidFill>
                  <a:srgbClr val="FF0000"/>
                </a:solidFill>
                <a:ea typeface="黑体" panose="02010609060101010101" pitchFamily="49" charset="-122"/>
              </a:rPr>
              <a:t>语句。</a:t>
            </a:r>
          </a:p>
          <a:p>
            <a:pPr marL="0" indent="0" eaLnBrk="1" hangingPunct="1">
              <a:buFontTx/>
              <a:buNone/>
              <a:tabLst>
                <a:tab pos="0" algn="l"/>
              </a:tabLst>
            </a:pPr>
            <a:endParaRPr lang="zh-CN" altLang="en-US" sz="2000" dirty="0"/>
          </a:p>
        </p:txBody>
      </p:sp>
    </p:spTree>
    <p:extLst>
      <p:ext uri="{BB962C8B-B14F-4D97-AF65-F5344CB8AC3E}">
        <p14:creationId xmlns:p14="http://schemas.microsoft.com/office/powerpoint/2010/main" val="3607985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a:extLst>
              <a:ext uri="{FF2B5EF4-FFF2-40B4-BE49-F238E27FC236}">
                <a16:creationId xmlns:a16="http://schemas.microsoft.com/office/drawing/2014/main" id="{AC219131-1B64-4A0E-8329-35153122D611}"/>
              </a:ext>
            </a:extLst>
          </p:cNvPr>
          <p:cNvSpPr>
            <a:spLocks noGrp="1" noChangeArrowheads="1"/>
          </p:cNvSpPr>
          <p:nvPr>
            <p:ph type="ctrTitle" idx="4294967295"/>
          </p:nvPr>
        </p:nvSpPr>
        <p:spPr>
          <a:xfrm>
            <a:off x="1066800" y="609600"/>
            <a:ext cx="8077200" cy="68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50000"/>
              </a:lnSpc>
              <a:spcBef>
                <a:spcPct val="50000"/>
              </a:spcBef>
            </a:pPr>
            <a:r>
              <a:rPr lang="zh-CN" altLang="en-US" sz="3000"/>
              <a:t>14.2.5 无名的命名空间</a:t>
            </a:r>
          </a:p>
        </p:txBody>
      </p:sp>
      <p:sp>
        <p:nvSpPr>
          <p:cNvPr id="46082" name="Rectangle 2">
            <a:extLst>
              <a:ext uri="{FF2B5EF4-FFF2-40B4-BE49-F238E27FC236}">
                <a16:creationId xmlns:a16="http://schemas.microsoft.com/office/drawing/2014/main" id="{E7AD9ADD-5418-4E16-81B2-1BDC92E5BC88}"/>
              </a:ext>
            </a:extLst>
          </p:cNvPr>
          <p:cNvSpPr>
            <a:spLocks noGrp="1" noChangeArrowheads="1"/>
          </p:cNvSpPr>
          <p:nvPr>
            <p:ph type="subTitle" idx="4294967295"/>
          </p:nvPr>
        </p:nvSpPr>
        <p:spPr>
          <a:xfrm>
            <a:off x="381000" y="1412776"/>
            <a:ext cx="8382000" cy="5076825"/>
          </a:xfrm>
          <a:prstGeom prst="rect">
            <a:avLst/>
          </a:prstGeom>
        </p:spPr>
        <p:txBody>
          <a:bodyPr/>
          <a:lstStyle/>
          <a:p>
            <a:pPr marL="0" indent="0" eaLnBrk="1" hangingPunct="1">
              <a:buClr>
                <a:srgbClr val="FF0000"/>
              </a:buClr>
              <a:buSzPct val="75000"/>
              <a:buFont typeface="Wingdings" pitchFamily="2" charset="2"/>
              <a:buChar char="p"/>
              <a:defRPr/>
            </a:pPr>
            <a:r>
              <a:rPr lang="en-US" altLang="zh-CN" sz="2000" b="0" dirty="0">
                <a:ea typeface="黑体" pitchFamily="49" charset="-122"/>
              </a:rPr>
              <a:t> C++</a:t>
            </a:r>
            <a:r>
              <a:rPr lang="zh-CN" altLang="en-US" sz="2000" b="0" dirty="0">
                <a:ea typeface="黑体" pitchFamily="49" charset="-122"/>
              </a:rPr>
              <a:t>还允许使用没有名字的命名空间。</a:t>
            </a:r>
            <a:endParaRPr lang="en-US" altLang="zh-CN" sz="2000" b="0" dirty="0">
              <a:ea typeface="黑体" pitchFamily="49" charset="-122"/>
            </a:endParaRPr>
          </a:p>
          <a:p>
            <a:pPr marL="455612" lvl="1" indent="0" eaLnBrk="1" hangingPunct="1">
              <a:buFontTx/>
              <a:buNone/>
              <a:defRPr/>
            </a:pPr>
            <a:r>
              <a:rPr lang="zh-CN" altLang="en-US" sz="2000" b="0" dirty="0">
                <a:ea typeface="黑体" pitchFamily="49" charset="-122"/>
              </a:rPr>
              <a:t>如在文件</a:t>
            </a:r>
            <a:r>
              <a:rPr lang="en-US" altLang="zh-CN" sz="2000" b="0" dirty="0">
                <a:ea typeface="黑体" pitchFamily="49" charset="-122"/>
              </a:rPr>
              <a:t>A</a:t>
            </a:r>
            <a:r>
              <a:rPr lang="zh-CN" altLang="en-US" sz="2000" b="0" dirty="0">
                <a:ea typeface="黑体" pitchFamily="49" charset="-122"/>
              </a:rPr>
              <a:t>中声明了以下的无名命名空间:</a:t>
            </a:r>
          </a:p>
          <a:p>
            <a:pPr marL="455612" lvl="1" indent="0" eaLnBrk="1" hangingPunct="1">
              <a:buFontTx/>
              <a:buNone/>
              <a:defRPr/>
            </a:pPr>
            <a:r>
              <a:rPr lang="en-US" altLang="zh-CN" sz="1800" dirty="0">
                <a:solidFill>
                  <a:srgbClr val="0000FF"/>
                </a:solidFill>
                <a:ea typeface="黑体" pitchFamily="49" charset="-122"/>
              </a:rPr>
              <a:t>namespace//</a:t>
            </a:r>
            <a:r>
              <a:rPr lang="zh-CN" altLang="en-US" sz="1800" dirty="0">
                <a:solidFill>
                  <a:srgbClr val="0000FF"/>
                </a:solidFill>
                <a:ea typeface="黑体" pitchFamily="49" charset="-122"/>
              </a:rPr>
              <a:t>命名空间没有名字</a:t>
            </a:r>
          </a:p>
          <a:p>
            <a:pPr marL="455612" lvl="1" indent="0" eaLnBrk="1" hangingPunct="1">
              <a:buFontTx/>
              <a:buNone/>
              <a:defRPr/>
            </a:pPr>
            <a:r>
              <a:rPr lang="zh-CN" altLang="en-US" sz="1800" dirty="0">
                <a:solidFill>
                  <a:srgbClr val="0000FF"/>
                </a:solidFill>
                <a:ea typeface="黑体" pitchFamily="49" charset="-122"/>
              </a:rPr>
              <a:t>{</a:t>
            </a:r>
            <a:r>
              <a:rPr lang="en-US" altLang="zh-CN" sz="1800" dirty="0">
                <a:solidFill>
                  <a:srgbClr val="0000FF"/>
                </a:solidFill>
                <a:ea typeface="黑体" pitchFamily="49" charset="-122"/>
              </a:rPr>
              <a:t>void fun()                          //</a:t>
            </a:r>
            <a:r>
              <a:rPr lang="zh-CN" altLang="en-US" sz="1800" dirty="0">
                <a:solidFill>
                  <a:srgbClr val="0000FF"/>
                </a:solidFill>
                <a:ea typeface="黑体" pitchFamily="49" charset="-122"/>
              </a:rPr>
              <a:t>定义命名空间成员</a:t>
            </a:r>
          </a:p>
          <a:p>
            <a:pPr marL="455612" lvl="1" indent="0" eaLnBrk="1" hangingPunct="1">
              <a:buFontTx/>
              <a:buNone/>
              <a:defRPr/>
            </a:pPr>
            <a:r>
              <a:rPr lang="zh-CN" altLang="en-US" sz="1800" dirty="0">
                <a:solidFill>
                  <a:srgbClr val="0000FF"/>
                </a:solidFill>
                <a:ea typeface="黑体" pitchFamily="49" charset="-122"/>
              </a:rPr>
              <a:t>    {</a:t>
            </a:r>
            <a:r>
              <a:rPr lang="en-US" altLang="zh-CN" sz="1800" dirty="0" err="1">
                <a:solidFill>
                  <a:srgbClr val="0000FF"/>
                </a:solidFill>
                <a:ea typeface="黑体" pitchFamily="49" charset="-122"/>
              </a:rPr>
              <a:t>cout</a:t>
            </a:r>
            <a:r>
              <a:rPr lang="en-US" altLang="zh-CN" sz="1800" dirty="0">
                <a:solidFill>
                  <a:srgbClr val="0000FF"/>
                </a:solidFill>
                <a:ea typeface="黑体" pitchFamily="49" charset="-122"/>
              </a:rPr>
              <a:t>&lt;&lt;″OK.″&lt;&lt;</a:t>
            </a:r>
            <a:r>
              <a:rPr lang="en-US" altLang="zh-CN" sz="1800" dirty="0" err="1">
                <a:solidFill>
                  <a:srgbClr val="0000FF"/>
                </a:solidFill>
                <a:ea typeface="黑体" pitchFamily="49" charset="-122"/>
              </a:rPr>
              <a:t>endl</a:t>
            </a:r>
            <a:r>
              <a:rPr lang="en-US" altLang="zh-CN" sz="1800" dirty="0">
                <a:solidFill>
                  <a:srgbClr val="0000FF"/>
                </a:solidFill>
                <a:ea typeface="黑体" pitchFamily="49" charset="-122"/>
              </a:rPr>
              <a:t>;}</a:t>
            </a:r>
          </a:p>
          <a:p>
            <a:pPr marL="455612" lvl="1" indent="0" eaLnBrk="1" hangingPunct="1">
              <a:buFontTx/>
              <a:buNone/>
              <a:defRPr/>
            </a:pPr>
            <a:r>
              <a:rPr lang="en-US" altLang="zh-CN" sz="1800" dirty="0">
                <a:solidFill>
                  <a:srgbClr val="0000FF"/>
                </a:solidFill>
                <a:ea typeface="黑体" pitchFamily="49" charset="-122"/>
              </a:rPr>
              <a:t>}</a:t>
            </a:r>
          </a:p>
          <a:p>
            <a:pPr marL="0" indent="0" eaLnBrk="1" hangingPunct="1">
              <a:buClr>
                <a:srgbClr val="FF0000"/>
              </a:buClr>
              <a:buSzPct val="75000"/>
              <a:buFont typeface="Wingdings" pitchFamily="2" charset="2"/>
              <a:buChar char="p"/>
              <a:defRPr/>
            </a:pPr>
            <a:r>
              <a:rPr lang="zh-CN" altLang="en-US" sz="2000" b="0" dirty="0">
                <a:ea typeface="黑体" pitchFamily="49" charset="-122"/>
              </a:rPr>
              <a:t>由于命名空间没有名字，在其他文件中显然无法引用，它只在本文件的作用域内有效。</a:t>
            </a:r>
            <a:endParaRPr lang="en-US" altLang="zh-CN" sz="2000" b="0" dirty="0">
              <a:ea typeface="黑体" pitchFamily="49" charset="-122"/>
            </a:endParaRPr>
          </a:p>
          <a:p>
            <a:pPr marL="455612" lvl="1" indent="0" eaLnBrk="1" hangingPunct="1">
              <a:buFontTx/>
              <a:buNone/>
              <a:defRPr/>
            </a:pPr>
            <a:r>
              <a:rPr lang="zh-CN" altLang="en-US" sz="2000" b="0" dirty="0">
                <a:ea typeface="黑体" pitchFamily="49" charset="-122"/>
              </a:rPr>
              <a:t>在文件</a:t>
            </a:r>
            <a:r>
              <a:rPr lang="en-US" altLang="zh-CN" sz="2000" b="0" dirty="0">
                <a:ea typeface="黑体" pitchFamily="49" charset="-122"/>
              </a:rPr>
              <a:t>A</a:t>
            </a:r>
            <a:r>
              <a:rPr lang="zh-CN" altLang="en-US" sz="2000" b="0" dirty="0">
                <a:ea typeface="黑体" pitchFamily="49" charset="-122"/>
              </a:rPr>
              <a:t>中使用无名命名空间的成员，不必(也无法)用命名空间名限定。如果在文件</a:t>
            </a:r>
            <a:r>
              <a:rPr lang="en-US" altLang="zh-CN" sz="2000" b="0" dirty="0">
                <a:ea typeface="黑体" pitchFamily="49" charset="-122"/>
              </a:rPr>
              <a:t>A</a:t>
            </a:r>
            <a:r>
              <a:rPr lang="zh-CN" altLang="en-US" sz="2000" b="0" dirty="0">
                <a:ea typeface="黑体" pitchFamily="49" charset="-122"/>
              </a:rPr>
              <a:t>中有以下语句:</a:t>
            </a:r>
            <a:endParaRPr lang="en-US" altLang="zh-CN" sz="2000" b="0" dirty="0">
              <a:ea typeface="黑体" pitchFamily="49" charset="-122"/>
            </a:endParaRPr>
          </a:p>
          <a:p>
            <a:pPr marL="455612" lvl="1" indent="0" eaLnBrk="1" hangingPunct="1">
              <a:buFontTx/>
              <a:buNone/>
              <a:defRPr/>
            </a:pPr>
            <a:r>
              <a:rPr lang="en-US" altLang="zh-CN" sz="2000" dirty="0">
                <a:ea typeface="黑体" pitchFamily="49" charset="-122"/>
              </a:rPr>
              <a:t>    </a:t>
            </a:r>
            <a:r>
              <a:rPr lang="en-US" altLang="zh-CN" sz="1800" dirty="0">
                <a:solidFill>
                  <a:srgbClr val="0000FF"/>
                </a:solidFill>
                <a:ea typeface="黑体" pitchFamily="49" charset="-122"/>
              </a:rPr>
              <a:t>fun();</a:t>
            </a:r>
          </a:p>
          <a:p>
            <a:pPr marL="455612" lvl="1" indent="0" eaLnBrk="1" hangingPunct="1">
              <a:buFontTx/>
              <a:buNone/>
              <a:defRPr/>
            </a:pPr>
            <a:r>
              <a:rPr lang="zh-CN" altLang="en-US" sz="2000" b="0" dirty="0">
                <a:ea typeface="黑体" pitchFamily="49" charset="-122"/>
              </a:rPr>
              <a:t>则执行无名命名空间中的成员</a:t>
            </a:r>
            <a:r>
              <a:rPr lang="en-US" altLang="zh-CN" sz="2000" b="0" dirty="0">
                <a:ea typeface="黑体" pitchFamily="49" charset="-122"/>
              </a:rPr>
              <a:t>fun</a:t>
            </a:r>
            <a:r>
              <a:rPr lang="zh-CN" altLang="en-US" sz="2000" b="0" dirty="0">
                <a:ea typeface="黑体" pitchFamily="49" charset="-122"/>
              </a:rPr>
              <a:t>函数，输出″</a:t>
            </a:r>
            <a:r>
              <a:rPr lang="en-US" altLang="zh-CN" sz="2000" b="0" dirty="0">
                <a:ea typeface="黑体" pitchFamily="49" charset="-122"/>
              </a:rPr>
              <a:t>OK.″。</a:t>
            </a:r>
          </a:p>
          <a:p>
            <a:pPr marL="0" indent="0" eaLnBrk="1" hangingPunct="1">
              <a:buClr>
                <a:srgbClr val="FF0000"/>
              </a:buClr>
              <a:buSzPct val="75000"/>
              <a:buFont typeface="Wingdings" pitchFamily="2" charset="2"/>
              <a:buChar char="p"/>
              <a:defRPr/>
            </a:pPr>
            <a:r>
              <a:rPr lang="zh-CN" altLang="en-US" sz="2000" b="0" dirty="0">
                <a:ea typeface="黑体" pitchFamily="49" charset="-122"/>
              </a:rPr>
              <a:t>在本程序中的其他文件中也无法使用该</a:t>
            </a:r>
            <a:r>
              <a:rPr lang="en-US" altLang="zh-CN" sz="2000" b="0" dirty="0">
                <a:ea typeface="黑体" pitchFamily="49" charset="-122"/>
              </a:rPr>
              <a:t>fun</a:t>
            </a:r>
            <a:r>
              <a:rPr lang="zh-CN" altLang="en-US" sz="2000" b="0" dirty="0">
                <a:ea typeface="黑体" pitchFamily="49" charset="-122"/>
              </a:rPr>
              <a:t>函数，也就是把</a:t>
            </a:r>
            <a:r>
              <a:rPr lang="en-US" altLang="zh-CN" sz="2000" b="0" dirty="0">
                <a:ea typeface="黑体" pitchFamily="49" charset="-122"/>
              </a:rPr>
              <a:t>fun</a:t>
            </a:r>
            <a:r>
              <a:rPr lang="zh-CN" altLang="en-US" sz="2000" b="0" dirty="0">
                <a:ea typeface="黑体" pitchFamily="49" charset="-122"/>
              </a:rPr>
              <a:t>函数的作用域限制在本文件范围中。</a:t>
            </a:r>
          </a:p>
          <a:p>
            <a:pPr indent="-6350" eaLnBrk="1" hangingPunct="1">
              <a:buFontTx/>
              <a:buNone/>
              <a:defRPr/>
            </a:pPr>
            <a:endParaRPr lang="zh-CN" altLang="en-US" sz="2000" dirty="0"/>
          </a:p>
        </p:txBody>
      </p:sp>
    </p:spTree>
    <p:extLst>
      <p:ext uri="{BB962C8B-B14F-4D97-AF65-F5344CB8AC3E}">
        <p14:creationId xmlns:p14="http://schemas.microsoft.com/office/powerpoint/2010/main" val="54110134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a:extLst>
              <a:ext uri="{FF2B5EF4-FFF2-40B4-BE49-F238E27FC236}">
                <a16:creationId xmlns:a16="http://schemas.microsoft.com/office/drawing/2014/main" id="{3B0934A0-69EC-4B46-A9BE-2906D03C7071}"/>
              </a:ext>
            </a:extLst>
          </p:cNvPr>
          <p:cNvSpPr>
            <a:spLocks noGrp="1" noChangeArrowheads="1"/>
          </p:cNvSpPr>
          <p:nvPr>
            <p:ph type="ctrTitle" idx="4294967295"/>
          </p:nvPr>
        </p:nvSpPr>
        <p:spPr>
          <a:xfrm>
            <a:off x="1066800" y="609600"/>
            <a:ext cx="8077200" cy="68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50000"/>
              </a:lnSpc>
              <a:spcBef>
                <a:spcPct val="50000"/>
              </a:spcBef>
            </a:pPr>
            <a:r>
              <a:rPr lang="zh-CN" altLang="en-US" sz="3000"/>
              <a:t>14.2.6 标准命名空间</a:t>
            </a:r>
            <a:r>
              <a:rPr lang="en-US" altLang="zh-CN" sz="3000"/>
              <a:t>std</a:t>
            </a:r>
            <a:endParaRPr lang="zh-CN" altLang="en-US" sz="3000"/>
          </a:p>
        </p:txBody>
      </p:sp>
      <p:sp>
        <p:nvSpPr>
          <p:cNvPr id="36866" name="Rectangle 2">
            <a:extLst>
              <a:ext uri="{FF2B5EF4-FFF2-40B4-BE49-F238E27FC236}">
                <a16:creationId xmlns:a16="http://schemas.microsoft.com/office/drawing/2014/main" id="{A3F0F187-EE61-4D4B-A13C-CE4ECD9827F5}"/>
              </a:ext>
            </a:extLst>
          </p:cNvPr>
          <p:cNvSpPr>
            <a:spLocks noGrp="1" noChangeArrowheads="1"/>
          </p:cNvSpPr>
          <p:nvPr>
            <p:ph type="subTitle" idx="4294967295"/>
          </p:nvPr>
        </p:nvSpPr>
        <p:spPr>
          <a:xfrm>
            <a:off x="539552" y="1556792"/>
            <a:ext cx="8382000" cy="5076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lnSpc>
                <a:spcPts val="2800"/>
              </a:lnSpc>
              <a:buClr>
                <a:srgbClr val="FF0000"/>
              </a:buClr>
              <a:buSzPct val="75000"/>
              <a:buFont typeface="Wingdings" panose="05000000000000000000" pitchFamily="2" charset="2"/>
              <a:buChar char="p"/>
            </a:pPr>
            <a:r>
              <a:rPr lang="zh-CN" altLang="en-US" sz="2000" b="0" dirty="0">
                <a:ea typeface="黑体" panose="02010609060101010101" pitchFamily="49" charset="-122"/>
              </a:rPr>
              <a:t>为了解决</a:t>
            </a:r>
            <a:r>
              <a:rPr lang="en-US" altLang="zh-CN" sz="2000" b="0" dirty="0">
                <a:ea typeface="黑体" panose="02010609060101010101" pitchFamily="49" charset="-122"/>
              </a:rPr>
              <a:t>C++</a:t>
            </a:r>
            <a:r>
              <a:rPr lang="zh-CN" altLang="en-US" sz="2000" b="0" dirty="0">
                <a:solidFill>
                  <a:srgbClr val="FF0000"/>
                </a:solidFill>
                <a:ea typeface="黑体" panose="02010609060101010101" pitchFamily="49" charset="-122"/>
              </a:rPr>
              <a:t>标准库中的标识符</a:t>
            </a:r>
            <a:r>
              <a:rPr lang="zh-CN" altLang="en-US" sz="2000" b="0" dirty="0">
                <a:ea typeface="黑体" panose="02010609060101010101" pitchFamily="49" charset="-122"/>
              </a:rPr>
              <a:t>与</a:t>
            </a:r>
            <a:r>
              <a:rPr lang="zh-CN" altLang="en-US" sz="2000" b="0" dirty="0">
                <a:solidFill>
                  <a:srgbClr val="FF0000"/>
                </a:solidFill>
                <a:ea typeface="黑体" panose="02010609060101010101" pitchFamily="49" charset="-122"/>
              </a:rPr>
              <a:t>程序中的全局标识符</a:t>
            </a:r>
            <a:r>
              <a:rPr lang="zh-CN" altLang="en-US" sz="2000" b="0" dirty="0">
                <a:ea typeface="黑体" panose="02010609060101010101" pitchFamily="49" charset="-122"/>
              </a:rPr>
              <a:t>之间以及</a:t>
            </a:r>
            <a:r>
              <a:rPr lang="zh-CN" altLang="en-US" sz="2000" b="0" dirty="0">
                <a:solidFill>
                  <a:srgbClr val="FF0000"/>
                </a:solidFill>
                <a:ea typeface="黑体" panose="02010609060101010101" pitchFamily="49" charset="-122"/>
              </a:rPr>
              <a:t>不同库</a:t>
            </a:r>
            <a:r>
              <a:rPr lang="zh-CN" altLang="en-US" sz="2000" b="0" dirty="0">
                <a:ea typeface="黑体" panose="02010609060101010101" pitchFamily="49" charset="-122"/>
              </a:rPr>
              <a:t>中的标识符之间的</a:t>
            </a:r>
            <a:r>
              <a:rPr lang="zh-CN" altLang="en-US" sz="2000" b="0" dirty="0">
                <a:solidFill>
                  <a:srgbClr val="FF0000"/>
                </a:solidFill>
                <a:ea typeface="黑体" panose="02010609060101010101" pitchFamily="49" charset="-122"/>
              </a:rPr>
              <a:t>同名冲突</a:t>
            </a:r>
            <a:r>
              <a:rPr lang="zh-CN" altLang="en-US" sz="2000" b="0" dirty="0">
                <a:ea typeface="黑体" panose="02010609060101010101" pitchFamily="49" charset="-122"/>
              </a:rPr>
              <a:t>，应该将不同库的标识符在不同的命名空间中定义(或声明)。</a:t>
            </a:r>
            <a:endParaRPr lang="en-US" altLang="zh-CN" sz="2000" b="0" dirty="0">
              <a:ea typeface="黑体" panose="02010609060101010101" pitchFamily="49" charset="-122"/>
            </a:endParaRPr>
          </a:p>
          <a:p>
            <a:pPr marL="0" indent="0" eaLnBrk="1" hangingPunct="1">
              <a:lnSpc>
                <a:spcPts val="2800"/>
              </a:lnSpc>
              <a:buClr>
                <a:srgbClr val="FF0000"/>
              </a:buClr>
              <a:buSzPct val="75000"/>
              <a:buFont typeface="Wingdings" panose="05000000000000000000" pitchFamily="2" charset="2"/>
              <a:buChar char="p"/>
            </a:pPr>
            <a:r>
              <a:rPr lang="zh-CN" altLang="en-US" sz="2000" b="0" dirty="0">
                <a:ea typeface="黑体" panose="02010609060101010101" pitchFamily="49" charset="-122"/>
              </a:rPr>
              <a:t>标准</a:t>
            </a:r>
            <a:r>
              <a:rPr lang="en-US" altLang="zh-CN" sz="2000" b="0" dirty="0">
                <a:ea typeface="黑体" panose="02010609060101010101" pitchFamily="49" charset="-122"/>
              </a:rPr>
              <a:t>C++</a:t>
            </a:r>
            <a:r>
              <a:rPr lang="zh-CN" altLang="en-US" sz="2000" b="0" dirty="0">
                <a:ea typeface="黑体" panose="02010609060101010101" pitchFamily="49" charset="-122"/>
              </a:rPr>
              <a:t>库的所有的标识符都是在一个名为</a:t>
            </a:r>
            <a:r>
              <a:rPr lang="en-US" altLang="zh-CN" sz="2000" b="0" dirty="0">
                <a:solidFill>
                  <a:srgbClr val="FF0000"/>
                </a:solidFill>
                <a:ea typeface="黑体" panose="02010609060101010101" pitchFamily="49" charset="-122"/>
              </a:rPr>
              <a:t>std</a:t>
            </a:r>
            <a:r>
              <a:rPr lang="zh-CN" altLang="en-US" sz="2000" b="0" dirty="0">
                <a:ea typeface="黑体" panose="02010609060101010101" pitchFamily="49" charset="-122"/>
              </a:rPr>
              <a:t>的命名空间中定义的，或者说标准头文件中函数、类、对象和类模板是在命名空间</a:t>
            </a:r>
            <a:r>
              <a:rPr lang="en-US" altLang="zh-CN" sz="2000" b="0" dirty="0">
                <a:ea typeface="黑体" panose="02010609060101010101" pitchFamily="49" charset="-122"/>
              </a:rPr>
              <a:t>std</a:t>
            </a:r>
            <a:r>
              <a:rPr lang="zh-CN" altLang="en-US" sz="2000" b="0" dirty="0">
                <a:ea typeface="黑体" panose="02010609060101010101" pitchFamily="49" charset="-122"/>
              </a:rPr>
              <a:t>中定义的。</a:t>
            </a:r>
          </a:p>
          <a:p>
            <a:pPr marL="0" indent="0" eaLnBrk="1" hangingPunct="1">
              <a:lnSpc>
                <a:spcPts val="2800"/>
              </a:lnSpc>
              <a:buClr>
                <a:srgbClr val="FF0000"/>
              </a:buClr>
              <a:buSzPct val="75000"/>
              <a:buFont typeface="Wingdings" panose="05000000000000000000" pitchFamily="2" charset="2"/>
              <a:buChar char="p"/>
            </a:pPr>
            <a:r>
              <a:rPr lang="zh-CN" altLang="en-US" sz="2000" b="0" dirty="0">
                <a:ea typeface="黑体" panose="02010609060101010101" pitchFamily="49" charset="-122"/>
              </a:rPr>
              <a:t>在程序中用到</a:t>
            </a:r>
            <a:r>
              <a:rPr lang="en-US" altLang="zh-CN" sz="2000" b="0" dirty="0">
                <a:ea typeface="黑体" panose="02010609060101010101" pitchFamily="49" charset="-122"/>
              </a:rPr>
              <a:t>C++</a:t>
            </a:r>
            <a:r>
              <a:rPr lang="zh-CN" altLang="en-US" sz="2000" b="0" dirty="0">
                <a:ea typeface="黑体" panose="02010609060101010101" pitchFamily="49" charset="-122"/>
              </a:rPr>
              <a:t>标准库时，需要使用</a:t>
            </a:r>
            <a:r>
              <a:rPr lang="en-US" altLang="zh-CN" sz="2000" b="0" dirty="0">
                <a:ea typeface="黑体" panose="02010609060101010101" pitchFamily="49" charset="-122"/>
              </a:rPr>
              <a:t>std</a:t>
            </a:r>
            <a:r>
              <a:rPr lang="zh-CN" altLang="en-US" sz="2000" b="0" dirty="0">
                <a:ea typeface="黑体" panose="02010609060101010101" pitchFamily="49" charset="-122"/>
              </a:rPr>
              <a:t>作为限定。如</a:t>
            </a:r>
          </a:p>
          <a:p>
            <a:pPr marL="0" indent="0" eaLnBrk="1" hangingPunct="1">
              <a:lnSpc>
                <a:spcPts val="2800"/>
              </a:lnSpc>
              <a:buClr>
                <a:srgbClr val="FF0000"/>
              </a:buClr>
              <a:buSzPct val="75000"/>
              <a:buFontTx/>
              <a:buNone/>
            </a:pPr>
            <a:r>
              <a:rPr lang="en-US" altLang="zh-CN" sz="2000" dirty="0">
                <a:solidFill>
                  <a:srgbClr val="0000FF"/>
                </a:solidFill>
                <a:ea typeface="黑体" panose="02010609060101010101" pitchFamily="49" charset="-122"/>
              </a:rPr>
              <a:t>    </a:t>
            </a:r>
            <a:r>
              <a:rPr lang="en-US" altLang="zh-CN" sz="1800" dirty="0">
                <a:solidFill>
                  <a:srgbClr val="0000FF"/>
                </a:solidFill>
                <a:ea typeface="黑体" panose="02010609060101010101" pitchFamily="49" charset="-122"/>
              </a:rPr>
              <a:t>std::</a:t>
            </a:r>
            <a:r>
              <a:rPr lang="en-US" altLang="zh-CN" sz="1800" dirty="0" err="1">
                <a:solidFill>
                  <a:srgbClr val="0000FF"/>
                </a:solidFill>
                <a:ea typeface="黑体" panose="02010609060101010101" pitchFamily="49" charset="-122"/>
              </a:rPr>
              <a:t>cout</a:t>
            </a:r>
            <a:r>
              <a:rPr lang="en-US" altLang="zh-CN" sz="1800" dirty="0">
                <a:solidFill>
                  <a:srgbClr val="0000FF"/>
                </a:solidFill>
                <a:ea typeface="黑体" panose="02010609060101010101" pitchFamily="49" charset="-122"/>
              </a:rPr>
              <a:t>&lt;&lt;″OK.″&lt;&lt;</a:t>
            </a:r>
            <a:r>
              <a:rPr lang="en-US" altLang="zh-CN" sz="1800" dirty="0" err="1">
                <a:solidFill>
                  <a:srgbClr val="0000FF"/>
                </a:solidFill>
                <a:ea typeface="黑体" panose="02010609060101010101" pitchFamily="49" charset="-122"/>
              </a:rPr>
              <a:t>endl</a:t>
            </a:r>
            <a:r>
              <a:rPr lang="en-US" altLang="zh-CN" sz="1800" dirty="0">
                <a:solidFill>
                  <a:srgbClr val="0000FF"/>
                </a:solidFill>
                <a:ea typeface="黑体" panose="02010609060101010101" pitchFamily="49" charset="-122"/>
              </a:rPr>
              <a:t>; </a:t>
            </a:r>
            <a:r>
              <a:rPr lang="en-US" altLang="zh-CN" sz="1800" b="0" dirty="0">
                <a:ea typeface="黑体" panose="02010609060101010101" pitchFamily="49" charset="-122"/>
              </a:rPr>
              <a:t>//</a:t>
            </a:r>
            <a:r>
              <a:rPr lang="zh-CN" altLang="en-US" sz="1800" b="0" dirty="0">
                <a:ea typeface="黑体" panose="02010609060101010101" pitchFamily="49" charset="-122"/>
              </a:rPr>
              <a:t>声明</a:t>
            </a:r>
            <a:r>
              <a:rPr lang="en-US" altLang="zh-CN" sz="1800" b="0" dirty="0" err="1">
                <a:ea typeface="黑体" panose="02010609060101010101" pitchFamily="49" charset="-122"/>
              </a:rPr>
              <a:t>cout</a:t>
            </a:r>
            <a:r>
              <a:rPr lang="zh-CN" altLang="en-US" sz="1800" b="0" dirty="0">
                <a:ea typeface="黑体" panose="02010609060101010101" pitchFamily="49" charset="-122"/>
              </a:rPr>
              <a:t>是在命名空间</a:t>
            </a:r>
            <a:r>
              <a:rPr lang="en-US" altLang="zh-CN" sz="1800" b="0" dirty="0">
                <a:ea typeface="黑体" panose="02010609060101010101" pitchFamily="49" charset="-122"/>
              </a:rPr>
              <a:t>std</a:t>
            </a:r>
            <a:r>
              <a:rPr lang="zh-CN" altLang="en-US" sz="1800" b="0" dirty="0">
                <a:ea typeface="黑体" panose="02010609060101010101" pitchFamily="49" charset="-122"/>
              </a:rPr>
              <a:t>中定义的流对象</a:t>
            </a:r>
            <a:endParaRPr lang="en-US" altLang="zh-CN" sz="1800" b="0" dirty="0">
              <a:ea typeface="黑体" panose="02010609060101010101" pitchFamily="49" charset="-122"/>
            </a:endParaRPr>
          </a:p>
          <a:p>
            <a:pPr marL="0" indent="0" eaLnBrk="1" hangingPunct="1">
              <a:lnSpc>
                <a:spcPts val="2800"/>
              </a:lnSpc>
              <a:buClr>
                <a:srgbClr val="FF0000"/>
              </a:buClr>
              <a:buSzPct val="75000"/>
              <a:buFont typeface="Wingdings" panose="05000000000000000000" pitchFamily="2" charset="2"/>
              <a:buChar char="p"/>
            </a:pPr>
            <a:r>
              <a:rPr lang="zh-CN" altLang="en-US" sz="2000" b="0" dirty="0">
                <a:ea typeface="黑体" panose="02010609060101010101" pitchFamily="49" charset="-122"/>
              </a:rPr>
              <a:t>在文件的开头加入以下</a:t>
            </a:r>
            <a:r>
              <a:rPr lang="en-US" altLang="zh-CN" sz="2000" b="0" dirty="0">
                <a:ea typeface="黑体" panose="02010609060101010101" pitchFamily="49" charset="-122"/>
              </a:rPr>
              <a:t>using namespace</a:t>
            </a:r>
            <a:r>
              <a:rPr lang="zh-CN" altLang="en-US" sz="2000" b="0" dirty="0">
                <a:ea typeface="黑体" panose="02010609060101010101" pitchFamily="49" charset="-122"/>
              </a:rPr>
              <a:t>声明</a:t>
            </a:r>
            <a:r>
              <a:rPr lang="en-US" altLang="zh-CN" sz="2000" b="0" dirty="0">
                <a:ea typeface="黑体" panose="02010609060101010101" pitchFamily="49" charset="-122"/>
              </a:rPr>
              <a:t>:  </a:t>
            </a:r>
          </a:p>
          <a:p>
            <a:pPr marL="0" indent="0" eaLnBrk="1" hangingPunct="1">
              <a:lnSpc>
                <a:spcPts val="2800"/>
              </a:lnSpc>
              <a:buClr>
                <a:srgbClr val="FF0000"/>
              </a:buClr>
              <a:buSzPct val="75000"/>
              <a:buFontTx/>
              <a:buNone/>
            </a:pPr>
            <a:r>
              <a:rPr lang="en-US" altLang="zh-CN" sz="2000" b="0" dirty="0">
                <a:ea typeface="黑体" panose="02010609060101010101" pitchFamily="49" charset="-122"/>
              </a:rPr>
              <a:t>    </a:t>
            </a:r>
            <a:r>
              <a:rPr lang="en-US" altLang="zh-CN" sz="1800" dirty="0">
                <a:solidFill>
                  <a:srgbClr val="0000FF"/>
                </a:solidFill>
                <a:ea typeface="黑体" panose="02010609060101010101" pitchFamily="49" charset="-122"/>
              </a:rPr>
              <a:t>using namespace std;</a:t>
            </a:r>
          </a:p>
          <a:p>
            <a:pPr marL="0" indent="0" eaLnBrk="1" hangingPunct="1">
              <a:lnSpc>
                <a:spcPts val="2800"/>
              </a:lnSpc>
              <a:buClr>
                <a:srgbClr val="FF0000"/>
              </a:buClr>
              <a:buSzPct val="75000"/>
              <a:buFontTx/>
              <a:buNone/>
            </a:pPr>
            <a:r>
              <a:rPr lang="zh-CN" altLang="en-US" sz="2000" b="0" dirty="0">
                <a:ea typeface="黑体" panose="02010609060101010101" pitchFamily="49" charset="-122"/>
              </a:rPr>
              <a:t>     </a:t>
            </a:r>
            <a:r>
              <a:rPr lang="zh-CN" altLang="en-US" sz="2000" b="0" dirty="0">
                <a:solidFill>
                  <a:srgbClr val="FF0000"/>
                </a:solidFill>
                <a:ea typeface="黑体" panose="02010609060101010101" pitchFamily="49" charset="-122"/>
              </a:rPr>
              <a:t>应当绝对保证在程序中不出现与命名空间</a:t>
            </a:r>
            <a:r>
              <a:rPr lang="en-US" altLang="zh-CN" sz="2000" b="0" dirty="0">
                <a:solidFill>
                  <a:srgbClr val="FF0000"/>
                </a:solidFill>
                <a:ea typeface="黑体" panose="02010609060101010101" pitchFamily="49" charset="-122"/>
              </a:rPr>
              <a:t>std</a:t>
            </a:r>
            <a:r>
              <a:rPr lang="zh-CN" altLang="en-US" sz="2000" b="0" dirty="0">
                <a:solidFill>
                  <a:srgbClr val="FF0000"/>
                </a:solidFill>
                <a:ea typeface="黑体" panose="02010609060101010101" pitchFamily="49" charset="-122"/>
              </a:rPr>
              <a:t>的成员同名的标识符。</a:t>
            </a:r>
          </a:p>
          <a:p>
            <a:pPr marL="0" indent="0" eaLnBrk="1" hangingPunct="1">
              <a:lnSpc>
                <a:spcPts val="2800"/>
              </a:lnSpc>
              <a:buClr>
                <a:srgbClr val="FF0000"/>
              </a:buClr>
              <a:buSzPct val="75000"/>
              <a:buFont typeface="Wingdings" panose="05000000000000000000" pitchFamily="2" charset="2"/>
              <a:buChar char="p"/>
            </a:pPr>
            <a:endParaRPr lang="zh-CN" altLang="en-US" sz="2000" b="0" dirty="0">
              <a:ea typeface="黑体" panose="02010609060101010101" pitchFamily="49" charset="-122"/>
            </a:endParaRPr>
          </a:p>
        </p:txBody>
      </p:sp>
    </p:spTree>
    <p:extLst>
      <p:ext uri="{BB962C8B-B14F-4D97-AF65-F5344CB8AC3E}">
        <p14:creationId xmlns:p14="http://schemas.microsoft.com/office/powerpoint/2010/main" val="209294535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a:extLst>
              <a:ext uri="{FF2B5EF4-FFF2-40B4-BE49-F238E27FC236}">
                <a16:creationId xmlns:a16="http://schemas.microsoft.com/office/drawing/2014/main" id="{3F29B6CC-1EC8-4731-90EC-64ADA8F37658}"/>
              </a:ext>
            </a:extLst>
          </p:cNvPr>
          <p:cNvSpPr>
            <a:spLocks noGrp="1" noChangeArrowheads="1"/>
          </p:cNvSpPr>
          <p:nvPr>
            <p:ph type="ctrTitle" idx="4294967295"/>
          </p:nvPr>
        </p:nvSpPr>
        <p:spPr>
          <a:xfrm>
            <a:off x="990600" y="404813"/>
            <a:ext cx="8153400" cy="68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lnSpc>
                <a:spcPct val="150000"/>
              </a:lnSpc>
              <a:spcBef>
                <a:spcPct val="50000"/>
              </a:spcBef>
            </a:pPr>
            <a:r>
              <a:rPr lang="zh-CN" altLang="en-US" sz="3400"/>
              <a:t>14.3 使用早期的函数库</a:t>
            </a:r>
          </a:p>
        </p:txBody>
      </p:sp>
      <p:sp>
        <p:nvSpPr>
          <p:cNvPr id="51202" name="Rectangle 2">
            <a:extLst>
              <a:ext uri="{FF2B5EF4-FFF2-40B4-BE49-F238E27FC236}">
                <a16:creationId xmlns:a16="http://schemas.microsoft.com/office/drawing/2014/main" id="{F302E596-43A6-4BF4-9A30-5471EF42FD6B}"/>
              </a:ext>
            </a:extLst>
          </p:cNvPr>
          <p:cNvSpPr>
            <a:spLocks noGrp="1" noChangeArrowheads="1"/>
          </p:cNvSpPr>
          <p:nvPr>
            <p:ph type="subTitle" idx="4294967295"/>
          </p:nvPr>
        </p:nvSpPr>
        <p:spPr>
          <a:xfrm>
            <a:off x="539552" y="1268760"/>
            <a:ext cx="8382000" cy="4495800"/>
          </a:xfrm>
          <a:prstGeom prst="rect">
            <a:avLst/>
          </a:prstGeom>
        </p:spPr>
        <p:txBody>
          <a:bodyPr/>
          <a:lstStyle/>
          <a:p>
            <a:pPr marL="0" indent="0" eaLnBrk="1" hangingPunct="1">
              <a:lnSpc>
                <a:spcPts val="2900"/>
              </a:lnSpc>
              <a:buClr>
                <a:srgbClr val="FF0000"/>
              </a:buClr>
              <a:buSzPct val="75000"/>
              <a:buFont typeface="Wingdings" pitchFamily="2" charset="2"/>
              <a:buChar char="p"/>
              <a:defRPr/>
            </a:pPr>
            <a:r>
              <a:rPr lang="zh-CN" altLang="en-US" sz="2000" b="0" dirty="0">
                <a:ea typeface="黑体" pitchFamily="49" charset="-122"/>
              </a:rPr>
              <a:t>在</a:t>
            </a:r>
            <a:r>
              <a:rPr lang="en-US" altLang="zh-CN" sz="2000" b="0" dirty="0">
                <a:ea typeface="黑体" pitchFamily="49" charset="-122"/>
              </a:rPr>
              <a:t>C++</a:t>
            </a:r>
            <a:r>
              <a:rPr lang="zh-CN" altLang="en-US" sz="2000" b="0" dirty="0">
                <a:ea typeface="黑体" pitchFamily="49" charset="-122"/>
              </a:rPr>
              <a:t>程序中可以使用</a:t>
            </a:r>
            <a:r>
              <a:rPr lang="en-US" altLang="zh-CN" sz="2000" b="0" dirty="0">
                <a:ea typeface="黑体" pitchFamily="49" charset="-122"/>
              </a:rPr>
              <a:t>C</a:t>
            </a:r>
            <a:r>
              <a:rPr lang="zh-CN" altLang="en-US" sz="2000" b="0" dirty="0">
                <a:ea typeface="黑体" pitchFamily="49" charset="-122"/>
              </a:rPr>
              <a:t>语言的函数库。</a:t>
            </a:r>
          </a:p>
          <a:p>
            <a:pPr marL="0" indent="0" eaLnBrk="1" hangingPunct="1">
              <a:lnSpc>
                <a:spcPts val="2900"/>
              </a:lnSpc>
              <a:buClr>
                <a:srgbClr val="FF0000"/>
              </a:buClr>
              <a:buSzPct val="75000"/>
              <a:buFont typeface="Wingdings" pitchFamily="2" charset="2"/>
              <a:buChar char="p"/>
              <a:defRPr/>
            </a:pPr>
            <a:r>
              <a:rPr lang="zh-CN" altLang="en-US" sz="2000" b="0" dirty="0">
                <a:ea typeface="黑体" pitchFamily="49" charset="-122"/>
              </a:rPr>
              <a:t>在</a:t>
            </a:r>
            <a:r>
              <a:rPr lang="en-US" altLang="zh-CN" sz="2000" b="0" dirty="0">
                <a:ea typeface="黑体" pitchFamily="49" charset="-122"/>
              </a:rPr>
              <a:t>C++</a:t>
            </a:r>
            <a:r>
              <a:rPr lang="zh-CN" altLang="en-US" sz="2000" b="0" dirty="0">
                <a:ea typeface="黑体" pitchFamily="49" charset="-122"/>
              </a:rPr>
              <a:t>中使用这些头文件有两种方法。</a:t>
            </a:r>
            <a:endParaRPr lang="en-US" altLang="zh-CN" sz="2000" b="0" dirty="0">
              <a:ea typeface="黑体" pitchFamily="49" charset="-122"/>
            </a:endParaRPr>
          </a:p>
          <a:p>
            <a:pPr marL="738188" indent="-457200" eaLnBrk="1" hangingPunct="1">
              <a:lnSpc>
                <a:spcPts val="2900"/>
              </a:lnSpc>
              <a:buFontTx/>
              <a:buAutoNum type="arabicParenBoth"/>
              <a:defRPr/>
            </a:pPr>
            <a:r>
              <a:rPr lang="zh-CN" altLang="en-US" sz="2000" b="0" dirty="0">
                <a:solidFill>
                  <a:srgbClr val="0000FF"/>
                </a:solidFill>
                <a:ea typeface="黑体" pitchFamily="49" charset="-122"/>
              </a:rPr>
              <a:t>用</a:t>
            </a:r>
            <a:r>
              <a:rPr lang="en-US" altLang="zh-CN" sz="2000" b="0" dirty="0">
                <a:solidFill>
                  <a:srgbClr val="0000FF"/>
                </a:solidFill>
                <a:ea typeface="黑体" pitchFamily="49" charset="-122"/>
              </a:rPr>
              <a:t>C</a:t>
            </a:r>
            <a:r>
              <a:rPr lang="zh-CN" altLang="en-US" sz="2000" b="0" dirty="0">
                <a:solidFill>
                  <a:srgbClr val="0000FF"/>
                </a:solidFill>
                <a:ea typeface="黑体" pitchFamily="49" charset="-122"/>
              </a:rPr>
              <a:t>语言的传统方法。</a:t>
            </a:r>
            <a:r>
              <a:rPr lang="zh-CN" altLang="en-US" sz="2000" b="0" dirty="0">
                <a:ea typeface="黑体" pitchFamily="49" charset="-122"/>
              </a:rPr>
              <a:t>头文件名包括后缀.</a:t>
            </a:r>
            <a:r>
              <a:rPr lang="en-US" altLang="zh-CN" sz="2000" b="0" dirty="0">
                <a:ea typeface="黑体" pitchFamily="49" charset="-122"/>
              </a:rPr>
              <a:t>h，</a:t>
            </a:r>
            <a:r>
              <a:rPr lang="zh-CN" altLang="en-US" sz="2000" b="0" dirty="0">
                <a:ea typeface="黑体" pitchFamily="49" charset="-122"/>
              </a:rPr>
              <a:t>如</a:t>
            </a:r>
            <a:r>
              <a:rPr lang="en-US" altLang="zh-CN" sz="2000" b="0" dirty="0" err="1">
                <a:ea typeface="黑体" pitchFamily="49" charset="-122"/>
              </a:rPr>
              <a:t>stdio.h，math.h</a:t>
            </a:r>
            <a:r>
              <a:rPr lang="zh-CN" altLang="en-US" sz="2000" b="0" dirty="0">
                <a:ea typeface="黑体" pitchFamily="49" charset="-122"/>
              </a:rPr>
              <a:t>等。由于</a:t>
            </a:r>
            <a:r>
              <a:rPr lang="en-US" altLang="zh-CN" sz="2000" b="0" dirty="0">
                <a:ea typeface="黑体" pitchFamily="49" charset="-122"/>
              </a:rPr>
              <a:t>C</a:t>
            </a:r>
            <a:r>
              <a:rPr lang="zh-CN" altLang="en-US" sz="2000" b="0" dirty="0">
                <a:ea typeface="黑体" pitchFamily="49" charset="-122"/>
              </a:rPr>
              <a:t>语言没有命名空间，如#</a:t>
            </a:r>
            <a:r>
              <a:rPr lang="en-US" altLang="zh-CN" sz="2000" b="0" dirty="0">
                <a:ea typeface="黑体" pitchFamily="49" charset="-122"/>
              </a:rPr>
              <a:t>include &lt;</a:t>
            </a:r>
            <a:r>
              <a:rPr lang="en-US" altLang="zh-CN" sz="2000" b="0" dirty="0" err="1">
                <a:ea typeface="黑体" pitchFamily="49" charset="-122"/>
              </a:rPr>
              <a:t>math.h</a:t>
            </a:r>
            <a:r>
              <a:rPr lang="en-US" altLang="zh-CN" sz="2000" b="0" dirty="0">
                <a:ea typeface="黑体" pitchFamily="49" charset="-122"/>
              </a:rPr>
              <a:t>&gt;</a:t>
            </a:r>
          </a:p>
          <a:p>
            <a:pPr marL="738188" indent="-457200" eaLnBrk="1" hangingPunct="1">
              <a:lnSpc>
                <a:spcPts val="2900"/>
              </a:lnSpc>
              <a:buFontTx/>
              <a:buAutoNum type="arabicParenBoth"/>
              <a:defRPr/>
            </a:pPr>
            <a:r>
              <a:rPr lang="zh-CN" altLang="en-US" sz="2000" b="0" dirty="0">
                <a:solidFill>
                  <a:srgbClr val="0000FF"/>
                </a:solidFill>
                <a:ea typeface="黑体" pitchFamily="49" charset="-122"/>
              </a:rPr>
              <a:t>用</a:t>
            </a:r>
            <a:r>
              <a:rPr lang="en-US" altLang="zh-CN" sz="2000" b="0" dirty="0">
                <a:solidFill>
                  <a:srgbClr val="0000FF"/>
                </a:solidFill>
                <a:ea typeface="黑体" pitchFamily="49" charset="-122"/>
              </a:rPr>
              <a:t>C++</a:t>
            </a:r>
            <a:r>
              <a:rPr lang="zh-CN" altLang="en-US" sz="2000" b="0" dirty="0">
                <a:solidFill>
                  <a:srgbClr val="0000FF"/>
                </a:solidFill>
                <a:ea typeface="黑体" pitchFamily="49" charset="-122"/>
              </a:rPr>
              <a:t>的新方法。</a:t>
            </a:r>
            <a:r>
              <a:rPr lang="en-US" altLang="zh-CN" sz="2000" b="0" dirty="0">
                <a:ea typeface="黑体" pitchFamily="49" charset="-122"/>
              </a:rPr>
              <a:t>C++</a:t>
            </a:r>
            <a:r>
              <a:rPr lang="zh-CN" altLang="en-US" sz="2000" b="0" dirty="0">
                <a:ea typeface="黑体" pitchFamily="49" charset="-122"/>
              </a:rPr>
              <a:t>标准要求系统提供的头文件不包括后缀</a:t>
            </a:r>
            <a:r>
              <a:rPr lang="en-US" altLang="zh-CN" sz="2000" b="0" dirty="0">
                <a:ea typeface="黑体" pitchFamily="49" charset="-122"/>
              </a:rPr>
              <a:t>.h</a:t>
            </a:r>
            <a:r>
              <a:rPr lang="zh-CN" altLang="en-US" sz="2000" b="0" dirty="0">
                <a:ea typeface="黑体" pitchFamily="49" charset="-122"/>
              </a:rPr>
              <a:t>，</a:t>
            </a:r>
            <a:r>
              <a:rPr lang="en-US" altLang="zh-CN" sz="2000" b="0" dirty="0">
                <a:ea typeface="黑体" pitchFamily="49" charset="-122"/>
              </a:rPr>
              <a:t>C++</a:t>
            </a:r>
            <a:r>
              <a:rPr lang="zh-CN" altLang="en-US" sz="2000" b="0" dirty="0">
                <a:ea typeface="黑体" pitchFamily="49" charset="-122"/>
              </a:rPr>
              <a:t>所用的头文件名是在</a:t>
            </a:r>
            <a:r>
              <a:rPr lang="en-US" altLang="zh-CN" sz="2000" b="0" dirty="0">
                <a:ea typeface="黑体" pitchFamily="49" charset="-122"/>
              </a:rPr>
              <a:t>C</a:t>
            </a:r>
            <a:r>
              <a:rPr lang="zh-CN" altLang="en-US" sz="2000" b="0" dirty="0">
                <a:ea typeface="黑体" pitchFamily="49" charset="-122"/>
              </a:rPr>
              <a:t>语言的相应的头文件名</a:t>
            </a:r>
            <a:r>
              <a:rPr lang="en-US" altLang="zh-CN" sz="2000" b="0" dirty="0">
                <a:ea typeface="黑体" pitchFamily="49" charset="-122"/>
              </a:rPr>
              <a:t>(</a:t>
            </a:r>
            <a:r>
              <a:rPr lang="zh-CN" altLang="en-US" sz="2000" b="0" dirty="0">
                <a:ea typeface="黑体" pitchFamily="49" charset="-122"/>
              </a:rPr>
              <a:t>但不包括后缀</a:t>
            </a:r>
            <a:r>
              <a:rPr lang="en-US" altLang="zh-CN" sz="2000" b="0" dirty="0">
                <a:ea typeface="黑体" pitchFamily="49" charset="-122"/>
              </a:rPr>
              <a:t>.h)</a:t>
            </a:r>
            <a:r>
              <a:rPr lang="zh-CN" altLang="en-US" sz="2000" b="0" dirty="0">
                <a:ea typeface="黑体" pitchFamily="49" charset="-122"/>
              </a:rPr>
              <a:t>之前加一字母</a:t>
            </a:r>
            <a:r>
              <a:rPr lang="en-US" altLang="zh-CN" sz="2000" b="0" dirty="0">
                <a:ea typeface="黑体" pitchFamily="49" charset="-122"/>
              </a:rPr>
              <a:t>c</a:t>
            </a:r>
            <a:r>
              <a:rPr lang="zh-CN" altLang="en-US" sz="2000" b="0" dirty="0">
                <a:ea typeface="黑体" pitchFamily="49" charset="-122"/>
              </a:rPr>
              <a:t>，在程序中要对命名空间</a:t>
            </a:r>
            <a:r>
              <a:rPr lang="en-US" altLang="zh-CN" sz="2000" b="0" dirty="0">
                <a:ea typeface="黑体" pitchFamily="49" charset="-122"/>
              </a:rPr>
              <a:t>std</a:t>
            </a:r>
            <a:r>
              <a:rPr lang="zh-CN" altLang="en-US" sz="2000" b="0" dirty="0">
                <a:ea typeface="黑体" pitchFamily="49" charset="-122"/>
              </a:rPr>
              <a:t>作声明。</a:t>
            </a:r>
          </a:p>
          <a:p>
            <a:pPr marL="738188" indent="-457200" eaLnBrk="1" hangingPunct="1">
              <a:buFontTx/>
              <a:buAutoNum type="arabicParenBoth"/>
              <a:defRPr/>
            </a:pPr>
            <a:endParaRPr lang="en-US" altLang="zh-CN" sz="2000" b="0" dirty="0">
              <a:ea typeface="黑体" pitchFamily="49" charset="-122"/>
            </a:endParaRPr>
          </a:p>
          <a:p>
            <a:pPr indent="-6350" eaLnBrk="1" hangingPunct="1">
              <a:buFontTx/>
              <a:buNone/>
              <a:defRPr/>
            </a:pPr>
            <a:endParaRPr lang="zh-CN" altLang="en-US" dirty="0"/>
          </a:p>
        </p:txBody>
      </p:sp>
      <p:sp>
        <p:nvSpPr>
          <p:cNvPr id="4" name="矩形 3">
            <a:extLst>
              <a:ext uri="{FF2B5EF4-FFF2-40B4-BE49-F238E27FC236}">
                <a16:creationId xmlns:a16="http://schemas.microsoft.com/office/drawing/2014/main" id="{F6A4058E-2094-40A4-B397-C1BE8048049F}"/>
              </a:ext>
            </a:extLst>
          </p:cNvPr>
          <p:cNvSpPr/>
          <p:nvPr/>
        </p:nvSpPr>
        <p:spPr>
          <a:xfrm>
            <a:off x="827088" y="4149725"/>
            <a:ext cx="7129462" cy="2212975"/>
          </a:xfrm>
          <a:prstGeom prst="rect">
            <a:avLst/>
          </a:prstGeom>
        </p:spPr>
        <p:txBody>
          <a:bodyPr>
            <a:spAutoFit/>
          </a:bodyPr>
          <a:lstStyle/>
          <a:p>
            <a:pPr indent="-6350">
              <a:lnSpc>
                <a:spcPts val="2800"/>
              </a:lnSpc>
              <a:defRPr/>
            </a:pPr>
            <a:r>
              <a:rPr lang="en-US" altLang="zh-CN" sz="2000" dirty="0">
                <a:solidFill>
                  <a:srgbClr val="FF0000"/>
                </a:solidFill>
                <a:latin typeface="+mn-lt"/>
                <a:ea typeface="黑体" pitchFamily="49" charset="-122"/>
              </a:rPr>
              <a:t>C</a:t>
            </a:r>
            <a:r>
              <a:rPr lang="zh-CN" altLang="en-US" sz="2000" dirty="0">
                <a:solidFill>
                  <a:srgbClr val="FF0000"/>
                </a:solidFill>
                <a:latin typeface="+mn-lt"/>
                <a:ea typeface="黑体" pitchFamily="49" charset="-122"/>
              </a:rPr>
              <a:t>传统方法          </a:t>
            </a:r>
            <a:r>
              <a:rPr lang="zh-CN" altLang="en-US" sz="2000" dirty="0">
                <a:latin typeface="+mn-lt"/>
                <a:ea typeface="黑体" pitchFamily="49" charset="-122"/>
              </a:rPr>
              <a:t>			</a:t>
            </a:r>
            <a:r>
              <a:rPr lang="en-US" altLang="zh-CN" sz="2000" dirty="0">
                <a:solidFill>
                  <a:srgbClr val="FF0000"/>
                </a:solidFill>
                <a:latin typeface="+mn-lt"/>
                <a:ea typeface="黑体" pitchFamily="49" charset="-122"/>
              </a:rPr>
              <a:t>C++</a:t>
            </a:r>
            <a:r>
              <a:rPr lang="zh-CN" altLang="en-US" sz="2000" dirty="0">
                <a:solidFill>
                  <a:srgbClr val="FF0000"/>
                </a:solidFill>
                <a:latin typeface="+mn-lt"/>
                <a:ea typeface="黑体" pitchFamily="49" charset="-122"/>
              </a:rPr>
              <a:t>新方法</a:t>
            </a:r>
          </a:p>
          <a:p>
            <a:pPr indent="-6350">
              <a:lnSpc>
                <a:spcPts val="2800"/>
              </a:lnSpc>
              <a:defRPr/>
            </a:pPr>
            <a:r>
              <a:rPr lang="zh-CN" altLang="en-US" sz="2000" dirty="0">
                <a:latin typeface="+mn-lt"/>
                <a:ea typeface="黑体" pitchFamily="49" charset="-122"/>
              </a:rPr>
              <a:t>#</a:t>
            </a:r>
            <a:r>
              <a:rPr lang="en-US" altLang="zh-CN" sz="2000" dirty="0">
                <a:latin typeface="+mn-lt"/>
                <a:ea typeface="黑体" pitchFamily="49" charset="-122"/>
              </a:rPr>
              <a:t>include &lt;</a:t>
            </a:r>
            <a:r>
              <a:rPr lang="en-US" altLang="zh-CN" sz="2000" dirty="0" err="1">
                <a:latin typeface="+mn-lt"/>
                <a:ea typeface="黑体" pitchFamily="49" charset="-122"/>
              </a:rPr>
              <a:t>stdio.h</a:t>
            </a:r>
            <a:r>
              <a:rPr lang="en-US" altLang="zh-CN" sz="2000" dirty="0">
                <a:latin typeface="+mn-lt"/>
                <a:ea typeface="黑体" pitchFamily="49" charset="-122"/>
              </a:rPr>
              <a:t>&gt;                        	#include &lt;</a:t>
            </a:r>
            <a:r>
              <a:rPr lang="en-US" altLang="zh-CN" sz="2000" dirty="0" err="1">
                <a:latin typeface="+mn-lt"/>
                <a:ea typeface="黑体" pitchFamily="49" charset="-122"/>
              </a:rPr>
              <a:t>cstdio</a:t>
            </a:r>
            <a:r>
              <a:rPr lang="en-US" altLang="zh-CN" sz="2000" dirty="0">
                <a:latin typeface="+mn-lt"/>
                <a:ea typeface="黑体" pitchFamily="49" charset="-122"/>
              </a:rPr>
              <a:t>&gt;</a:t>
            </a:r>
          </a:p>
          <a:p>
            <a:pPr indent="-6350">
              <a:lnSpc>
                <a:spcPts val="2800"/>
              </a:lnSpc>
              <a:defRPr/>
            </a:pPr>
            <a:r>
              <a:rPr lang="en-US" altLang="zh-CN" sz="2000" dirty="0">
                <a:latin typeface="+mn-lt"/>
                <a:ea typeface="黑体" pitchFamily="49" charset="-122"/>
              </a:rPr>
              <a:t>#include &lt;</a:t>
            </a:r>
            <a:r>
              <a:rPr lang="en-US" altLang="zh-CN" sz="2000" dirty="0" err="1">
                <a:latin typeface="+mn-lt"/>
                <a:ea typeface="黑体" pitchFamily="49" charset="-122"/>
              </a:rPr>
              <a:t>math.h</a:t>
            </a:r>
            <a:r>
              <a:rPr lang="en-US" altLang="zh-CN" sz="2000" dirty="0">
                <a:latin typeface="+mn-lt"/>
                <a:ea typeface="黑体" pitchFamily="49" charset="-122"/>
              </a:rPr>
              <a:t>&gt;                          	#include &lt;</a:t>
            </a:r>
            <a:r>
              <a:rPr lang="en-US" altLang="zh-CN" sz="2000" dirty="0" err="1">
                <a:latin typeface="+mn-lt"/>
                <a:ea typeface="黑体" pitchFamily="49" charset="-122"/>
              </a:rPr>
              <a:t>cmath</a:t>
            </a:r>
            <a:r>
              <a:rPr lang="en-US" altLang="zh-CN" sz="2000" dirty="0">
                <a:latin typeface="+mn-lt"/>
                <a:ea typeface="黑体" pitchFamily="49" charset="-122"/>
              </a:rPr>
              <a:t>&gt;</a:t>
            </a:r>
          </a:p>
          <a:p>
            <a:pPr indent="-6350">
              <a:lnSpc>
                <a:spcPts val="2800"/>
              </a:lnSpc>
              <a:defRPr/>
            </a:pPr>
            <a:r>
              <a:rPr lang="en-US" altLang="zh-CN" sz="2000" dirty="0">
                <a:latin typeface="+mn-lt"/>
                <a:ea typeface="黑体" pitchFamily="49" charset="-122"/>
              </a:rPr>
              <a:t>#include &lt;</a:t>
            </a:r>
            <a:r>
              <a:rPr lang="en-US" altLang="zh-CN" sz="2000" dirty="0" err="1">
                <a:latin typeface="+mn-lt"/>
                <a:ea typeface="黑体" pitchFamily="49" charset="-122"/>
              </a:rPr>
              <a:t>string.h</a:t>
            </a:r>
            <a:r>
              <a:rPr lang="en-US" altLang="zh-CN" sz="2000" dirty="0">
                <a:latin typeface="+mn-lt"/>
                <a:ea typeface="黑体" pitchFamily="49" charset="-122"/>
              </a:rPr>
              <a:t>&gt;                       	#include &lt;</a:t>
            </a:r>
            <a:r>
              <a:rPr lang="en-US" altLang="zh-CN" sz="2000" dirty="0" err="1">
                <a:latin typeface="+mn-lt"/>
                <a:ea typeface="黑体" pitchFamily="49" charset="-122"/>
              </a:rPr>
              <a:t>cstring</a:t>
            </a:r>
            <a:r>
              <a:rPr lang="en-US" altLang="zh-CN" sz="2000" dirty="0">
                <a:latin typeface="+mn-lt"/>
                <a:ea typeface="黑体" pitchFamily="49" charset="-122"/>
              </a:rPr>
              <a:t>&gt;</a:t>
            </a:r>
          </a:p>
          <a:p>
            <a:pPr indent="-6350">
              <a:lnSpc>
                <a:spcPts val="2800"/>
              </a:lnSpc>
              <a:defRPr/>
            </a:pPr>
            <a:r>
              <a:rPr lang="en-US" altLang="zh-CN" sz="2000" dirty="0">
                <a:latin typeface="+mn-lt"/>
                <a:ea typeface="黑体" pitchFamily="49" charset="-122"/>
              </a:rPr>
              <a:t>				using namespace std;</a:t>
            </a:r>
          </a:p>
          <a:p>
            <a:pPr indent="-6350">
              <a:lnSpc>
                <a:spcPts val="2800"/>
              </a:lnSpc>
              <a:defRPr/>
            </a:pPr>
            <a:r>
              <a:rPr lang="zh-CN" altLang="en-US" sz="2000" dirty="0">
                <a:latin typeface="+mn-lt"/>
                <a:ea typeface="黑体" pitchFamily="49" charset="-122"/>
              </a:rPr>
              <a:t>可以使用传统的</a:t>
            </a:r>
            <a:r>
              <a:rPr lang="en-US" altLang="zh-CN" sz="2000" dirty="0">
                <a:latin typeface="+mn-lt"/>
                <a:ea typeface="黑体" pitchFamily="49" charset="-122"/>
              </a:rPr>
              <a:t>C</a:t>
            </a:r>
            <a:r>
              <a:rPr lang="zh-CN" altLang="en-US" sz="2000" dirty="0">
                <a:latin typeface="+mn-lt"/>
                <a:ea typeface="黑体" pitchFamily="49" charset="-122"/>
              </a:rPr>
              <a:t>方法，但应当提倡使用</a:t>
            </a:r>
            <a:r>
              <a:rPr lang="en-US" altLang="zh-CN" sz="2000" dirty="0">
                <a:latin typeface="+mn-lt"/>
                <a:ea typeface="黑体" pitchFamily="49" charset="-122"/>
              </a:rPr>
              <a:t>C++</a:t>
            </a:r>
            <a:r>
              <a:rPr lang="zh-CN" altLang="en-US" sz="2000" dirty="0">
                <a:latin typeface="+mn-lt"/>
                <a:ea typeface="黑体" pitchFamily="49" charset="-122"/>
              </a:rPr>
              <a:t>的新方法。</a:t>
            </a:r>
          </a:p>
        </p:txBody>
      </p:sp>
    </p:spTree>
    <p:extLst>
      <p:ext uri="{BB962C8B-B14F-4D97-AF65-F5344CB8AC3E}">
        <p14:creationId xmlns:p14="http://schemas.microsoft.com/office/powerpoint/2010/main" val="8188148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a:extLst>
              <a:ext uri="{FF2B5EF4-FFF2-40B4-BE49-F238E27FC236}">
                <a16:creationId xmlns:a16="http://schemas.microsoft.com/office/drawing/2014/main" id="{14CB9BD6-F70D-48AB-BF91-8D428D1C0EF5}"/>
              </a:ext>
            </a:extLst>
          </p:cNvPr>
          <p:cNvSpPr>
            <a:spLocks noGrp="1" noChangeArrowheads="1"/>
          </p:cNvSpPr>
          <p:nvPr>
            <p:ph type="ctrTitle" idx="4294967295"/>
          </p:nvPr>
        </p:nvSpPr>
        <p:spPr>
          <a:xfrm>
            <a:off x="1514475" y="1376772"/>
            <a:ext cx="6115050" cy="91810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algn="ctr" eaLnBrk="1" hangingPunct="1">
              <a:lnSpc>
                <a:spcPct val="150000"/>
              </a:lnSpc>
              <a:spcBef>
                <a:spcPct val="50000"/>
              </a:spcBef>
            </a:pPr>
            <a:r>
              <a:rPr lang="zh-CN" altLang="en-US" sz="3150" dirty="0">
                <a:latin typeface="黑体" panose="02010609060101010101" pitchFamily="49" charset="-122"/>
                <a:ea typeface="黑体" panose="02010609060101010101" pitchFamily="49" charset="-122"/>
              </a:rPr>
              <a:t>第3篇</a:t>
            </a:r>
            <a:br>
              <a:rPr lang="zh-CN" altLang="en-US" sz="3150" dirty="0">
                <a:latin typeface="黑体" panose="02010609060101010101" pitchFamily="49" charset="-122"/>
                <a:ea typeface="黑体" panose="02010609060101010101" pitchFamily="49" charset="-122"/>
              </a:rPr>
            </a:br>
            <a:r>
              <a:rPr lang="zh-CN" altLang="en-US" sz="3150" dirty="0">
                <a:latin typeface="黑体" panose="02010609060101010101" pitchFamily="49" charset="-122"/>
                <a:ea typeface="黑体" panose="02010609060101010101" pitchFamily="49" charset="-122"/>
              </a:rPr>
              <a:t>基于对象的程序设计</a:t>
            </a:r>
          </a:p>
        </p:txBody>
      </p:sp>
      <p:sp>
        <p:nvSpPr>
          <p:cNvPr id="38914" name="Rectangle 2">
            <a:extLst>
              <a:ext uri="{FF2B5EF4-FFF2-40B4-BE49-F238E27FC236}">
                <a16:creationId xmlns:a16="http://schemas.microsoft.com/office/drawing/2014/main" id="{02568232-523A-4DF3-B0C3-EE9BAD8410D0}"/>
              </a:ext>
            </a:extLst>
          </p:cNvPr>
          <p:cNvSpPr>
            <a:spLocks noGrp="1" noChangeArrowheads="1"/>
          </p:cNvSpPr>
          <p:nvPr>
            <p:ph type="subTitle" idx="4294967295"/>
          </p:nvPr>
        </p:nvSpPr>
        <p:spPr>
          <a:xfrm>
            <a:off x="2141730" y="2780928"/>
            <a:ext cx="4644516" cy="28575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buNone/>
            </a:pPr>
            <a:endParaRPr lang="zh-CN" altLang="en-US" dirty="0"/>
          </a:p>
          <a:p>
            <a:pPr indent="-4763">
              <a:buNone/>
            </a:pPr>
            <a:endParaRPr lang="zh-CN" altLang="en-US" dirty="0"/>
          </a:p>
          <a:p>
            <a:pPr indent="-4763">
              <a:buNone/>
            </a:pPr>
            <a:r>
              <a:rPr lang="zh-CN" altLang="en-US" dirty="0"/>
              <a:t>第8章  类和对象</a:t>
            </a:r>
          </a:p>
          <a:p>
            <a:pPr indent="-4763">
              <a:buNone/>
            </a:pPr>
            <a:r>
              <a:rPr lang="zh-CN" altLang="en-US" dirty="0"/>
              <a:t>第9章  关于类和对象的进一步讨论</a:t>
            </a:r>
          </a:p>
          <a:p>
            <a:pPr indent="-4763">
              <a:buNone/>
            </a:pPr>
            <a:r>
              <a:rPr lang="zh-CN" altLang="en-US" dirty="0"/>
              <a:t>第10章  运算符重载</a:t>
            </a:r>
          </a:p>
        </p:txBody>
      </p:sp>
    </p:spTree>
    <p:extLst>
      <p:ext uri="{BB962C8B-B14F-4D97-AF65-F5344CB8AC3E}">
        <p14:creationId xmlns:p14="http://schemas.microsoft.com/office/powerpoint/2010/main" val="389900306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AC3C525A-928E-4143-9799-544782F02D45}"/>
              </a:ext>
            </a:extLst>
          </p:cNvPr>
          <p:cNvSpPr>
            <a:spLocks noGrp="1" noChangeArrowheads="1"/>
          </p:cNvSpPr>
          <p:nvPr>
            <p:ph type="ctrTitle" idx="4294967295"/>
          </p:nvPr>
        </p:nvSpPr>
        <p:spPr>
          <a:xfrm>
            <a:off x="1514475" y="1538790"/>
            <a:ext cx="6115050" cy="756084"/>
          </a:xfrm>
          <a:prstGeom prst="rect">
            <a:avLst/>
          </a:prstGeom>
          <a:noFill/>
          <a:ln>
            <a:solidFill>
              <a:srgbClr val="800000"/>
            </a:solidFill>
          </a:ln>
          <a:extLst>
            <a:ext uri="{909E8E84-426E-40DD-AFC4-6F175D3DCCD1}">
              <a14:hiddenFill xmlns:a14="http://schemas.microsoft.com/office/drawing/2010/main">
                <a:solidFill>
                  <a:srgbClr val="FFFFFF"/>
                </a:solidFill>
              </a14:hiddenFill>
            </a:ext>
          </a:extLst>
        </p:spPr>
        <p:txBody>
          <a:bodyPr/>
          <a:lstStyle/>
          <a:p>
            <a:pPr algn="ctr" eaLnBrk="1" hangingPunct="1">
              <a:lnSpc>
                <a:spcPct val="150000"/>
              </a:lnSpc>
              <a:spcBef>
                <a:spcPct val="50000"/>
              </a:spcBef>
            </a:pPr>
            <a:r>
              <a:rPr lang="zh-CN" altLang="en-US" sz="2250">
                <a:latin typeface="Arial" panose="020B0604020202020204" pitchFamily="34" charset="0"/>
                <a:ea typeface="黑体" panose="02010609060101010101" pitchFamily="49" charset="-122"/>
              </a:rPr>
              <a:t>第8章  类和对象</a:t>
            </a:r>
          </a:p>
        </p:txBody>
      </p:sp>
      <p:sp>
        <p:nvSpPr>
          <p:cNvPr id="39939" name="Rectangle 3">
            <a:extLst>
              <a:ext uri="{FF2B5EF4-FFF2-40B4-BE49-F238E27FC236}">
                <a16:creationId xmlns:a16="http://schemas.microsoft.com/office/drawing/2014/main" id="{3F874C8E-6286-4291-8BFC-1BE8A1D61BE5}"/>
              </a:ext>
            </a:extLst>
          </p:cNvPr>
          <p:cNvSpPr>
            <a:spLocks noGrp="1" noChangeArrowheads="1"/>
          </p:cNvSpPr>
          <p:nvPr>
            <p:ph type="subTitle" idx="4294967295"/>
          </p:nvPr>
        </p:nvSpPr>
        <p:spPr>
          <a:xfrm>
            <a:off x="1965406" y="2672916"/>
            <a:ext cx="5657850" cy="274439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en-US" altLang="zh-CN" dirty="0">
                <a:latin typeface="Arial" panose="020B0604020202020204" pitchFamily="34" charset="0"/>
                <a:ea typeface="楷体_GB2312" pitchFamily="49" charset="-122"/>
                <a:hlinkClick r:id="rId2" action="ppaction://hlinksldjump">
                  <a:extLst>
                    <a:ext uri="{A12FA001-AC4F-418D-AE19-62706E023703}">
                      <ahyp:hlinkClr xmlns:ahyp="http://schemas.microsoft.com/office/drawing/2018/hyperlinkcolor" val="tx"/>
                    </a:ext>
                  </a:extLst>
                </a:hlinkClick>
              </a:rPr>
              <a:t>8.1  </a:t>
            </a:r>
            <a:r>
              <a:rPr lang="zh-CN" altLang="en-US" dirty="0">
                <a:latin typeface="Arial" panose="020B0604020202020204" pitchFamily="34" charset="0"/>
                <a:ea typeface="楷体_GB2312" pitchFamily="49" charset="-122"/>
                <a:hlinkClick r:id="rId2" action="ppaction://hlinksldjump">
                  <a:extLst>
                    <a:ext uri="{A12FA001-AC4F-418D-AE19-62706E023703}">
                      <ahyp:hlinkClr xmlns:ahyp="http://schemas.microsoft.com/office/drawing/2018/hyperlinkcolor" val="tx"/>
                    </a:ext>
                  </a:extLst>
                </a:hlinkClick>
              </a:rPr>
              <a:t>面向对象程序设计方法概述</a:t>
            </a:r>
            <a:endParaRPr lang="zh-CN" altLang="en-US" dirty="0">
              <a:latin typeface="Arial" panose="020B0604020202020204" pitchFamily="34" charset="0"/>
              <a:ea typeface="楷体_GB2312" pitchFamily="49" charset="-122"/>
            </a:endParaRPr>
          </a:p>
          <a:p>
            <a:pPr eaLnBrk="1" hangingPunct="1">
              <a:buFontTx/>
              <a:buNone/>
            </a:pPr>
            <a:r>
              <a:rPr lang="zh-CN" altLang="en-US" dirty="0">
                <a:latin typeface="Arial" panose="020B0604020202020204" pitchFamily="34" charset="0"/>
                <a:ea typeface="楷体_GB2312" pitchFamily="49" charset="-122"/>
                <a:hlinkClick r:id="rId3" action="ppaction://hlinksldjump">
                  <a:extLst>
                    <a:ext uri="{A12FA001-AC4F-418D-AE19-62706E023703}">
                      <ahyp:hlinkClr xmlns:ahyp="http://schemas.microsoft.com/office/drawing/2018/hyperlinkcolor" val="tx"/>
                    </a:ext>
                  </a:extLst>
                </a:hlinkClick>
              </a:rPr>
              <a:t>8.2  类的声明和对象的定义</a:t>
            </a:r>
            <a:endParaRPr lang="zh-CN" altLang="en-US" dirty="0">
              <a:latin typeface="Arial" panose="020B0604020202020204" pitchFamily="34" charset="0"/>
              <a:ea typeface="楷体_GB2312" pitchFamily="49" charset="-122"/>
            </a:endParaRPr>
          </a:p>
          <a:p>
            <a:pPr eaLnBrk="1" hangingPunct="1">
              <a:buFontTx/>
              <a:buNone/>
            </a:pPr>
            <a:r>
              <a:rPr lang="zh-CN" altLang="en-US" dirty="0">
                <a:latin typeface="Arial" panose="020B0604020202020204" pitchFamily="34" charset="0"/>
                <a:ea typeface="楷体_GB2312" pitchFamily="49" charset="-122"/>
                <a:hlinkClick r:id="rId4" action="ppaction://hlinksldjump">
                  <a:extLst>
                    <a:ext uri="{A12FA001-AC4F-418D-AE19-62706E023703}">
                      <ahyp:hlinkClr xmlns:ahyp="http://schemas.microsoft.com/office/drawing/2018/hyperlinkcolor" val="tx"/>
                    </a:ext>
                  </a:extLst>
                </a:hlinkClick>
              </a:rPr>
              <a:t>8.3  类的成员函数</a:t>
            </a:r>
            <a:endParaRPr lang="zh-CN" altLang="en-US" dirty="0">
              <a:latin typeface="Arial" panose="020B0604020202020204" pitchFamily="34" charset="0"/>
              <a:ea typeface="楷体_GB2312" pitchFamily="49" charset="-122"/>
            </a:endParaRPr>
          </a:p>
          <a:p>
            <a:pPr eaLnBrk="1" hangingPunct="1">
              <a:buFontTx/>
              <a:buNone/>
            </a:pPr>
            <a:r>
              <a:rPr lang="zh-CN" altLang="en-US" dirty="0">
                <a:latin typeface="Arial" panose="020B0604020202020204" pitchFamily="34" charset="0"/>
                <a:ea typeface="楷体_GB2312" pitchFamily="49" charset="-122"/>
                <a:hlinkClick r:id="rId5" action="ppaction://hlinksldjump">
                  <a:extLst>
                    <a:ext uri="{A12FA001-AC4F-418D-AE19-62706E023703}">
                      <ahyp:hlinkClr xmlns:ahyp="http://schemas.microsoft.com/office/drawing/2018/hyperlinkcolor" val="tx"/>
                    </a:ext>
                  </a:extLst>
                </a:hlinkClick>
              </a:rPr>
              <a:t>8.4  对象成员的引用</a:t>
            </a:r>
            <a:endParaRPr lang="zh-CN" altLang="en-US" dirty="0">
              <a:latin typeface="Arial" panose="020B0604020202020204" pitchFamily="34" charset="0"/>
              <a:ea typeface="楷体_GB2312" pitchFamily="49" charset="-122"/>
            </a:endParaRPr>
          </a:p>
          <a:p>
            <a:pPr eaLnBrk="1" hangingPunct="1">
              <a:buFontTx/>
              <a:buNone/>
            </a:pPr>
            <a:r>
              <a:rPr lang="zh-CN" altLang="en-US" dirty="0">
                <a:latin typeface="Arial" panose="020B0604020202020204" pitchFamily="34" charset="0"/>
                <a:ea typeface="楷体_GB2312" pitchFamily="49" charset="-122"/>
                <a:hlinkClick r:id="rId6" action="ppaction://hlinksldjump">
                  <a:extLst>
                    <a:ext uri="{A12FA001-AC4F-418D-AE19-62706E023703}">
                      <ahyp:hlinkClr xmlns:ahyp="http://schemas.microsoft.com/office/drawing/2018/hyperlinkcolor" val="tx"/>
                    </a:ext>
                  </a:extLst>
                </a:hlinkClick>
              </a:rPr>
              <a:t>8.5  类的封装性和信息隐蔽</a:t>
            </a:r>
            <a:endParaRPr lang="zh-CN" altLang="en-US" dirty="0">
              <a:latin typeface="Arial" panose="020B0604020202020204" pitchFamily="34" charset="0"/>
              <a:ea typeface="楷体_GB2312" pitchFamily="49" charset="-122"/>
            </a:endParaRPr>
          </a:p>
          <a:p>
            <a:pPr eaLnBrk="1" hangingPunct="1">
              <a:buFontTx/>
              <a:buNone/>
            </a:pPr>
            <a:r>
              <a:rPr lang="zh-CN" altLang="en-US" dirty="0">
                <a:latin typeface="Arial" panose="020B0604020202020204" pitchFamily="34" charset="0"/>
                <a:ea typeface="楷体_GB2312" pitchFamily="49" charset="-122"/>
                <a:hlinkClick r:id="rId7" action="ppaction://hlinksldjump">
                  <a:extLst>
                    <a:ext uri="{A12FA001-AC4F-418D-AE19-62706E023703}">
                      <ahyp:hlinkClr xmlns:ahyp="http://schemas.microsoft.com/office/drawing/2018/hyperlinkcolor" val="tx"/>
                    </a:ext>
                  </a:extLst>
                </a:hlinkClick>
              </a:rPr>
              <a:t>8.6  类和对象的简单应用举例</a:t>
            </a:r>
            <a:endParaRPr lang="zh-CN" altLang="en-US" dirty="0">
              <a:latin typeface="Arial" panose="020B0604020202020204" pitchFamily="34" charset="0"/>
              <a:ea typeface="楷体_GB2312" pitchFamily="49" charset="-122"/>
            </a:endParaRPr>
          </a:p>
        </p:txBody>
      </p:sp>
    </p:spTree>
    <p:extLst>
      <p:ext uri="{BB962C8B-B14F-4D97-AF65-F5344CB8AC3E}">
        <p14:creationId xmlns:p14="http://schemas.microsoft.com/office/powerpoint/2010/main" val="861062886"/>
      </p:ext>
    </p:extLst>
  </p:cSld>
  <p:clrMapOvr>
    <a:overrideClrMapping bg1="lt1" tx1="dk1" bg2="lt2" tx2="dk2" accent1="accent1" accent2="accent2" accent3="accent3" accent4="accent4" accent5="accent5" accent6="accent6" hlink="hlink" folHlink="folHlink"/>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a:extLst>
              <a:ext uri="{FF2B5EF4-FFF2-40B4-BE49-F238E27FC236}">
                <a16:creationId xmlns:a16="http://schemas.microsoft.com/office/drawing/2014/main" id="{7CDDC329-FB21-4A5D-806A-AF1579EEC86A}"/>
              </a:ext>
            </a:extLst>
          </p:cNvPr>
          <p:cNvSpPr>
            <a:spLocks noGrp="1" noChangeArrowheads="1"/>
          </p:cNvSpPr>
          <p:nvPr>
            <p:ph type="ctrTitle" idx="4294967295"/>
          </p:nvPr>
        </p:nvSpPr>
        <p:spPr>
          <a:xfrm>
            <a:off x="1655676" y="1322766"/>
            <a:ext cx="6115050" cy="514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algn="ctr" eaLnBrk="1" hangingPunct="1">
              <a:lnSpc>
                <a:spcPct val="150000"/>
              </a:lnSpc>
              <a:spcBef>
                <a:spcPct val="50000"/>
              </a:spcBef>
            </a:pPr>
            <a:r>
              <a:rPr lang="zh-CN" altLang="en-US" sz="2550" dirty="0"/>
              <a:t>8.1 面向对象程序设计方法概述</a:t>
            </a:r>
          </a:p>
        </p:txBody>
      </p:sp>
      <p:sp>
        <p:nvSpPr>
          <p:cNvPr id="673794" name="Rectangle 2">
            <a:extLst>
              <a:ext uri="{FF2B5EF4-FFF2-40B4-BE49-F238E27FC236}">
                <a16:creationId xmlns:a16="http://schemas.microsoft.com/office/drawing/2014/main" id="{5D0AD3CF-30AE-4C5D-801D-CA23A1F089C4}"/>
              </a:ext>
            </a:extLst>
          </p:cNvPr>
          <p:cNvSpPr>
            <a:spLocks noGrp="1" noChangeArrowheads="1"/>
          </p:cNvSpPr>
          <p:nvPr>
            <p:ph type="subTitle" idx="4294967295"/>
          </p:nvPr>
        </p:nvSpPr>
        <p:spPr>
          <a:xfrm>
            <a:off x="1331640" y="2078851"/>
            <a:ext cx="6286500" cy="3573065"/>
          </a:xfrm>
          <a:prstGeom prst="rect">
            <a:avLst/>
          </a:prstGeom>
        </p:spPr>
        <p:txBody>
          <a:bodyPr/>
          <a:lstStyle/>
          <a:p>
            <a:pPr indent="-4763">
              <a:lnSpc>
                <a:spcPct val="125000"/>
              </a:lnSpc>
              <a:buClr>
                <a:srgbClr val="C00000"/>
              </a:buClr>
              <a:buSzPct val="75000"/>
              <a:buFont typeface="Wingdings" pitchFamily="2" charset="2"/>
              <a:buChar char="p"/>
              <a:defRPr/>
            </a:pPr>
            <a:r>
              <a:rPr lang="en-US" altLang="zh-CN" sz="1800" dirty="0"/>
              <a:t> </a:t>
            </a:r>
            <a:r>
              <a:rPr lang="en-US" altLang="zh-CN" sz="1650" b="0" dirty="0">
                <a:latin typeface="+mj-lt"/>
                <a:ea typeface="黑体" pitchFamily="49" charset="-122"/>
              </a:rPr>
              <a:t>C++</a:t>
            </a:r>
            <a:r>
              <a:rPr lang="zh-CN" altLang="en-US" sz="1650" b="0" dirty="0">
                <a:latin typeface="+mj-lt"/>
                <a:ea typeface="黑体" pitchFamily="49" charset="-122"/>
              </a:rPr>
              <a:t>是一种基于过程和面向对象和混合型的语言。</a:t>
            </a:r>
            <a:endParaRPr lang="en-US" altLang="zh-CN" sz="1650" b="0" dirty="0">
              <a:latin typeface="+mj-lt"/>
              <a:ea typeface="黑体" pitchFamily="49" charset="-122"/>
            </a:endParaRPr>
          </a:p>
          <a:p>
            <a:pPr marL="471488" lvl="1" indent="0">
              <a:lnSpc>
                <a:spcPct val="125000"/>
              </a:lnSpc>
              <a:buClr>
                <a:srgbClr val="C00000"/>
              </a:buClr>
              <a:buSzPct val="75000"/>
              <a:buFont typeface="Wingdings" pitchFamily="2" charset="2"/>
              <a:buChar char="Ø"/>
              <a:defRPr/>
            </a:pPr>
            <a:r>
              <a:rPr lang="en-US" altLang="zh-CN" sz="1650" b="0" dirty="0">
                <a:latin typeface="+mj-lt"/>
                <a:ea typeface="黑体" pitchFamily="49" charset="-122"/>
              </a:rPr>
              <a:t> </a:t>
            </a:r>
            <a:r>
              <a:rPr lang="en-US" altLang="zh-CN" sz="1650" dirty="0">
                <a:solidFill>
                  <a:srgbClr val="0000FF"/>
                </a:solidFill>
                <a:ea typeface="楷体_GB2312" pitchFamily="49" charset="-122"/>
              </a:rPr>
              <a:t>C++</a:t>
            </a:r>
            <a:r>
              <a:rPr lang="zh-CN" altLang="en-US" sz="1650" dirty="0">
                <a:solidFill>
                  <a:srgbClr val="0000FF"/>
                </a:solidFill>
                <a:ea typeface="楷体_GB2312" pitchFamily="49" charset="-122"/>
              </a:rPr>
              <a:t>具有基于</a:t>
            </a:r>
            <a:r>
              <a:rPr lang="zh-CN" altLang="en-US" sz="1650" dirty="0">
                <a:solidFill>
                  <a:srgbClr val="FF0000"/>
                </a:solidFill>
                <a:ea typeface="楷体_GB2312" pitchFamily="49" charset="-122"/>
              </a:rPr>
              <a:t>过程语言</a:t>
            </a:r>
            <a:r>
              <a:rPr lang="zh-CN" altLang="en-US" sz="1650" dirty="0">
                <a:solidFill>
                  <a:srgbClr val="0000FF"/>
                </a:solidFill>
                <a:ea typeface="楷体_GB2312" pitchFamily="49" charset="-122"/>
              </a:rPr>
              <a:t>的特征；</a:t>
            </a:r>
            <a:endParaRPr lang="en-US" altLang="zh-CN" sz="1650" dirty="0">
              <a:solidFill>
                <a:srgbClr val="0000FF"/>
              </a:solidFill>
              <a:ea typeface="楷体_GB2312" pitchFamily="49" charset="-122"/>
            </a:endParaRPr>
          </a:p>
          <a:p>
            <a:pPr lvl="1" indent="-85725">
              <a:lnSpc>
                <a:spcPct val="125000"/>
              </a:lnSpc>
              <a:buClr>
                <a:srgbClr val="C00000"/>
              </a:buClr>
              <a:buSzPct val="75000"/>
              <a:buFont typeface="Wingdings" pitchFamily="2" charset="2"/>
              <a:buChar char="Ø"/>
              <a:defRPr/>
            </a:pPr>
            <a:r>
              <a:rPr lang="en-US" altLang="zh-CN" sz="1650" dirty="0">
                <a:ea typeface="楷体_GB2312" pitchFamily="49" charset="-122"/>
              </a:rPr>
              <a:t> </a:t>
            </a:r>
            <a:r>
              <a:rPr lang="en-US" altLang="zh-CN" sz="1650" dirty="0">
                <a:solidFill>
                  <a:srgbClr val="0000FF"/>
                </a:solidFill>
                <a:ea typeface="楷体_GB2312" pitchFamily="49" charset="-122"/>
              </a:rPr>
              <a:t>C++</a:t>
            </a:r>
            <a:r>
              <a:rPr lang="zh-CN" altLang="en-US" sz="1650" dirty="0">
                <a:solidFill>
                  <a:srgbClr val="FF0000"/>
                </a:solidFill>
                <a:ea typeface="楷体_GB2312" pitchFamily="49" charset="-122"/>
              </a:rPr>
              <a:t>面向对象的机制</a:t>
            </a:r>
            <a:r>
              <a:rPr lang="zh-CN" altLang="en-US" sz="1650" dirty="0">
                <a:solidFill>
                  <a:srgbClr val="0000FF"/>
                </a:solidFill>
                <a:ea typeface="楷体_GB2312" pitchFamily="49" charset="-122"/>
              </a:rPr>
              <a:t>是为了解决编写大程序中的困难而产生。</a:t>
            </a:r>
            <a:endParaRPr lang="en-US" altLang="zh-CN" sz="1650" dirty="0">
              <a:solidFill>
                <a:srgbClr val="0000FF"/>
              </a:solidFill>
              <a:ea typeface="楷体_GB2312" pitchFamily="49" charset="-122"/>
            </a:endParaRPr>
          </a:p>
          <a:p>
            <a:pPr indent="-4763">
              <a:lnSpc>
                <a:spcPct val="125000"/>
              </a:lnSpc>
              <a:buClr>
                <a:srgbClr val="C00000"/>
              </a:buClr>
              <a:buSzPct val="75000"/>
              <a:buFont typeface="Wingdings" pitchFamily="2" charset="2"/>
              <a:buChar char="u"/>
              <a:defRPr/>
            </a:pPr>
            <a:r>
              <a:rPr lang="zh-CN" altLang="en-US" sz="1650" b="0" dirty="0">
                <a:latin typeface="+mj-lt"/>
                <a:ea typeface="黑体" pitchFamily="49" charset="-122"/>
              </a:rPr>
              <a:t>从程序结构角度看，</a:t>
            </a:r>
            <a:r>
              <a:rPr lang="en-US" altLang="zh-CN" sz="1650" b="0" dirty="0">
                <a:latin typeface="+mj-lt"/>
                <a:ea typeface="黑体" pitchFamily="49" charset="-122"/>
              </a:rPr>
              <a:t>C++</a:t>
            </a:r>
            <a:r>
              <a:rPr lang="zh-CN" altLang="en-US" sz="1650" b="0" dirty="0">
                <a:latin typeface="+mj-lt"/>
                <a:ea typeface="黑体" pitchFamily="49" charset="-122"/>
              </a:rPr>
              <a:t>基于过程的程序和面向对象的程序是不同的。</a:t>
            </a:r>
            <a:endParaRPr lang="en-US" altLang="zh-CN" sz="1650" b="0" dirty="0">
              <a:latin typeface="+mj-lt"/>
              <a:ea typeface="黑体" pitchFamily="49" charset="-122"/>
            </a:endParaRPr>
          </a:p>
          <a:p>
            <a:pPr lvl="1" indent="-85725">
              <a:lnSpc>
                <a:spcPct val="125000"/>
              </a:lnSpc>
              <a:buClr>
                <a:srgbClr val="C00000"/>
              </a:buClr>
              <a:buSzPct val="75000"/>
              <a:buFont typeface="Wingdings" pitchFamily="2" charset="2"/>
              <a:buChar char="Ø"/>
              <a:defRPr/>
            </a:pPr>
            <a:r>
              <a:rPr lang="zh-CN" altLang="en-US" sz="1650" dirty="0">
                <a:ea typeface="楷体_GB2312" pitchFamily="49" charset="-122"/>
              </a:rPr>
              <a:t> </a:t>
            </a:r>
            <a:r>
              <a:rPr lang="zh-CN" altLang="en-US" sz="1650" dirty="0">
                <a:solidFill>
                  <a:srgbClr val="0000FF"/>
                </a:solidFill>
                <a:ea typeface="楷体_GB2312" pitchFamily="49" charset="-122"/>
              </a:rPr>
              <a:t>基于过程的程序中，</a:t>
            </a:r>
            <a:r>
              <a:rPr lang="zh-CN" altLang="en-US" sz="1650" dirty="0">
                <a:solidFill>
                  <a:srgbClr val="FF0000"/>
                </a:solidFill>
                <a:ea typeface="楷体_GB2312" pitchFamily="49" charset="-122"/>
              </a:rPr>
              <a:t>函数</a:t>
            </a:r>
            <a:r>
              <a:rPr lang="zh-CN" altLang="en-US" sz="1650" dirty="0">
                <a:solidFill>
                  <a:srgbClr val="0000FF"/>
                </a:solidFill>
                <a:ea typeface="楷体_GB2312" pitchFamily="49" charset="-122"/>
              </a:rPr>
              <a:t>是构成程序的基本部分；</a:t>
            </a:r>
            <a:endParaRPr lang="en-US" altLang="zh-CN" sz="1650" dirty="0">
              <a:solidFill>
                <a:srgbClr val="0000FF"/>
              </a:solidFill>
              <a:ea typeface="楷体_GB2312" pitchFamily="49" charset="-122"/>
            </a:endParaRPr>
          </a:p>
          <a:p>
            <a:pPr lvl="1" indent="-85725">
              <a:lnSpc>
                <a:spcPct val="125000"/>
              </a:lnSpc>
              <a:buClr>
                <a:srgbClr val="C00000"/>
              </a:buClr>
              <a:buSzPct val="75000"/>
              <a:buFont typeface="Wingdings" pitchFamily="2" charset="2"/>
              <a:buChar char="Ø"/>
              <a:defRPr/>
            </a:pPr>
            <a:r>
              <a:rPr lang="zh-CN" altLang="en-US" sz="1650" dirty="0">
                <a:ea typeface="楷体_GB2312" pitchFamily="49" charset="-122"/>
              </a:rPr>
              <a:t> </a:t>
            </a:r>
            <a:r>
              <a:rPr lang="zh-CN" altLang="en-US" sz="1650" dirty="0">
                <a:solidFill>
                  <a:srgbClr val="0000FF"/>
                </a:solidFill>
                <a:ea typeface="楷体_GB2312" pitchFamily="49" charset="-122"/>
              </a:rPr>
              <a:t>在面向对象的程序中，</a:t>
            </a:r>
            <a:r>
              <a:rPr lang="zh-CN" altLang="en-US" sz="1650" dirty="0">
                <a:solidFill>
                  <a:srgbClr val="FF0000"/>
                </a:solidFill>
                <a:ea typeface="楷体_GB2312" pitchFamily="49" charset="-122"/>
              </a:rPr>
              <a:t>类</a:t>
            </a:r>
            <a:r>
              <a:rPr lang="zh-CN" altLang="en-US" sz="1650" dirty="0">
                <a:solidFill>
                  <a:srgbClr val="0000FF"/>
                </a:solidFill>
                <a:ea typeface="楷体_GB2312" pitchFamily="49" charset="-122"/>
              </a:rPr>
              <a:t>是基本构成单位。</a:t>
            </a:r>
            <a:endParaRPr lang="en-US" altLang="zh-CN" sz="1650" dirty="0">
              <a:solidFill>
                <a:srgbClr val="0000FF"/>
              </a:solidFill>
              <a:ea typeface="楷体_GB2312" pitchFamily="49" charset="-122"/>
            </a:endParaRPr>
          </a:p>
          <a:p>
            <a:pPr marL="266700" indent="0">
              <a:lnSpc>
                <a:spcPct val="125000"/>
              </a:lnSpc>
              <a:buClr>
                <a:srgbClr val="C00000"/>
              </a:buClr>
              <a:buSzPct val="75000"/>
              <a:buFont typeface="Wingdings" pitchFamily="2" charset="2"/>
              <a:buChar char="u"/>
              <a:defRPr/>
            </a:pPr>
            <a:r>
              <a:rPr lang="en-US" altLang="zh-CN" sz="1650" b="0" dirty="0">
                <a:latin typeface="+mj-lt"/>
                <a:ea typeface="黑体" pitchFamily="49" charset="-122"/>
              </a:rPr>
              <a:t> </a:t>
            </a:r>
            <a:r>
              <a:rPr lang="zh-CN" altLang="en-US" sz="1650" b="0" dirty="0">
                <a:latin typeface="+mj-lt"/>
                <a:ea typeface="黑体" pitchFamily="49" charset="-122"/>
              </a:rPr>
              <a:t>以类对象为基本构成单位的程序成为基于对象的程序。面向对象的程序设计有</a:t>
            </a:r>
            <a:r>
              <a:rPr lang="en-US" altLang="zh-CN" sz="1650" b="0" dirty="0">
                <a:latin typeface="+mj-lt"/>
                <a:ea typeface="黑体" pitchFamily="49" charset="-122"/>
              </a:rPr>
              <a:t>4</a:t>
            </a:r>
            <a:r>
              <a:rPr lang="zh-CN" altLang="en-US" sz="1650" b="0" dirty="0">
                <a:latin typeface="+mj-lt"/>
                <a:ea typeface="黑体" pitchFamily="49" charset="-122"/>
              </a:rPr>
              <a:t>个主要特点：</a:t>
            </a:r>
            <a:r>
              <a:rPr lang="zh-CN" altLang="en-US" sz="1650" b="0" dirty="0">
                <a:solidFill>
                  <a:srgbClr val="FF0000"/>
                </a:solidFill>
                <a:latin typeface="+mj-lt"/>
                <a:ea typeface="黑体" pitchFamily="49" charset="-122"/>
              </a:rPr>
              <a:t>抽象、封装、继承和多态性</a:t>
            </a:r>
            <a:r>
              <a:rPr lang="zh-CN" altLang="en-US" sz="1650" b="0" dirty="0">
                <a:latin typeface="+mj-lt"/>
                <a:ea typeface="黑体" pitchFamily="49" charset="-122"/>
              </a:rPr>
              <a:t>。</a:t>
            </a:r>
            <a:endParaRPr lang="en-US" altLang="zh-CN" sz="1650" b="0" dirty="0">
              <a:latin typeface="+mj-lt"/>
              <a:ea typeface="黑体" pitchFamily="49" charset="-122"/>
            </a:endParaRPr>
          </a:p>
          <a:p>
            <a:pPr indent="-4763">
              <a:buClr>
                <a:srgbClr val="C00000"/>
              </a:buClr>
              <a:buSzPct val="75000"/>
              <a:buFont typeface="Wingdings" pitchFamily="2" charset="2"/>
              <a:buChar char="u"/>
              <a:defRPr/>
            </a:pPr>
            <a:endParaRPr lang="en-US" altLang="zh-CN" dirty="0"/>
          </a:p>
          <a:p>
            <a:pPr indent="-4763">
              <a:buNone/>
              <a:defRPr/>
            </a:pPr>
            <a:endParaRPr lang="zh-CN" altLang="en-US" dirty="0"/>
          </a:p>
        </p:txBody>
      </p:sp>
    </p:spTree>
    <p:extLst>
      <p:ext uri="{BB962C8B-B14F-4D97-AF65-F5344CB8AC3E}">
        <p14:creationId xmlns:p14="http://schemas.microsoft.com/office/powerpoint/2010/main" val="293941218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B98B04FD-58E3-43AC-B96C-2F2183ADE323}"/>
              </a:ext>
            </a:extLst>
          </p:cNvPr>
          <p:cNvSpPr>
            <a:spLocks noGrp="1" noChangeArrowheads="1"/>
          </p:cNvSpPr>
          <p:nvPr>
            <p:ph type="subTitle" idx="4294967295"/>
          </p:nvPr>
        </p:nvSpPr>
        <p:spPr>
          <a:xfrm>
            <a:off x="1143000" y="1200151"/>
            <a:ext cx="6286500" cy="449341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buNone/>
            </a:pPr>
            <a:r>
              <a:rPr lang="zh-CN" altLang="en-US">
                <a:solidFill>
                  <a:srgbClr val="800000"/>
                </a:solidFill>
              </a:rPr>
              <a:t>2. 封装与信息隐蔽</a:t>
            </a:r>
          </a:p>
          <a:p>
            <a:pPr indent="-4763">
              <a:lnSpc>
                <a:spcPts val="2775"/>
              </a:lnSpc>
              <a:spcBef>
                <a:spcPts val="900"/>
              </a:spcBef>
              <a:buClr>
                <a:srgbClr val="FF0000"/>
              </a:buClr>
              <a:buSzPct val="75000"/>
              <a:buFont typeface="Wingdings" panose="05000000000000000000" pitchFamily="2" charset="2"/>
              <a:buChar char="p"/>
            </a:pPr>
            <a:r>
              <a:rPr lang="zh-CN" altLang="en-US" sz="1800" b="0">
                <a:latin typeface="黑体" panose="02010609060101010101" pitchFamily="49" charset="-122"/>
                <a:ea typeface="黑体" panose="02010609060101010101" pitchFamily="49" charset="-122"/>
              </a:rPr>
              <a:t> 可以对一个对象进行封装处理，把它的一部分属性和功能对外界屏蔽，也就是说从外界是看不到的,甚至是不可知的。</a:t>
            </a:r>
          </a:p>
          <a:p>
            <a:pPr indent="-4763">
              <a:lnSpc>
                <a:spcPts val="2775"/>
              </a:lnSpc>
              <a:spcBef>
                <a:spcPts val="900"/>
              </a:spcBef>
              <a:buClr>
                <a:srgbClr val="FF0000"/>
              </a:buClr>
              <a:buSzPct val="75000"/>
              <a:buFont typeface="Wingdings" panose="05000000000000000000" pitchFamily="2" charset="2"/>
              <a:buChar char="p"/>
            </a:pPr>
            <a:r>
              <a:rPr lang="zh-CN" altLang="en-US" sz="1800" b="0">
                <a:latin typeface="黑体" panose="02010609060101010101" pitchFamily="49" charset="-122"/>
                <a:ea typeface="黑体" panose="02010609060101010101" pitchFamily="49" charset="-122"/>
              </a:rPr>
              <a:t> 把对象的内部实现和外部行为分割开来，大大降低了操作对象的复杂程度。</a:t>
            </a:r>
          </a:p>
          <a:p>
            <a:pPr indent="-4763">
              <a:buNone/>
            </a:pPr>
            <a:endParaRPr lang="zh-CN" altLang="en-US"/>
          </a:p>
        </p:txBody>
      </p:sp>
    </p:spTree>
    <p:extLst>
      <p:ext uri="{BB962C8B-B14F-4D97-AF65-F5344CB8AC3E}">
        <p14:creationId xmlns:p14="http://schemas.microsoft.com/office/powerpoint/2010/main" val="86326731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6195632A-9BC3-4687-9BA8-5A5674C2CDCB}"/>
              </a:ext>
            </a:extLst>
          </p:cNvPr>
          <p:cNvSpPr>
            <a:spLocks noGrp="1" noChangeArrowheads="1"/>
          </p:cNvSpPr>
          <p:nvPr>
            <p:ph type="subTitle" idx="4294967295"/>
          </p:nvPr>
        </p:nvSpPr>
        <p:spPr>
          <a:xfrm>
            <a:off x="1143000" y="1257301"/>
            <a:ext cx="6286500" cy="449341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lnSpc>
                <a:spcPts val="2850"/>
              </a:lnSpc>
              <a:buClr>
                <a:srgbClr val="C00000"/>
              </a:buClr>
              <a:buSzPct val="75000"/>
              <a:buFont typeface="Wingdings" panose="05000000000000000000" pitchFamily="2" charset="2"/>
              <a:buChar char="u"/>
            </a:pPr>
            <a:r>
              <a:rPr lang="zh-CN" altLang="en-US"/>
              <a:t> </a:t>
            </a:r>
            <a:r>
              <a:rPr lang="zh-CN" altLang="en-US" sz="1800"/>
              <a:t>面向对象程序设计方法的一个重要特点就是</a:t>
            </a:r>
            <a:r>
              <a:rPr lang="zh-CN" altLang="en-US" sz="1800">
                <a:solidFill>
                  <a:srgbClr val="FF0000"/>
                </a:solidFill>
                <a:latin typeface="Arial" panose="020B0604020202020204" pitchFamily="34" charset="0"/>
              </a:rPr>
              <a:t>“</a:t>
            </a:r>
            <a:r>
              <a:rPr lang="zh-CN" altLang="en-US" sz="1800">
                <a:solidFill>
                  <a:srgbClr val="FF0000"/>
                </a:solidFill>
              </a:rPr>
              <a:t>封装性</a:t>
            </a:r>
            <a:r>
              <a:rPr lang="zh-CN" altLang="en-US" sz="1800">
                <a:solidFill>
                  <a:srgbClr val="FF0000"/>
                </a:solidFill>
                <a:latin typeface="Arial" panose="020B0604020202020204" pitchFamily="34" charset="0"/>
              </a:rPr>
              <a:t>”</a:t>
            </a:r>
            <a:r>
              <a:rPr lang="zh-CN" altLang="en-US" sz="1800">
                <a:solidFill>
                  <a:srgbClr val="FF0000"/>
                </a:solidFill>
              </a:rPr>
              <a:t> </a:t>
            </a:r>
            <a:r>
              <a:rPr lang="zh-CN" altLang="en-US" sz="1800"/>
              <a:t>(</a:t>
            </a:r>
            <a:r>
              <a:rPr lang="en-US" altLang="zh-CN" sz="1800"/>
              <a:t>Encapsulation)</a:t>
            </a:r>
            <a:r>
              <a:rPr lang="zh-CN" altLang="en-US" sz="1800"/>
              <a:t>，所谓</a:t>
            </a:r>
            <a:r>
              <a:rPr lang="zh-CN" altLang="en-US" sz="1800">
                <a:latin typeface="Arial" panose="020B0604020202020204" pitchFamily="34" charset="0"/>
              </a:rPr>
              <a:t>“</a:t>
            </a:r>
            <a:r>
              <a:rPr lang="zh-CN" altLang="en-US" sz="1800"/>
              <a:t>封装</a:t>
            </a:r>
            <a:r>
              <a:rPr lang="zh-CN" altLang="en-US" sz="1800">
                <a:latin typeface="Arial" panose="020B0604020202020204" pitchFamily="34" charset="0"/>
              </a:rPr>
              <a:t>”：</a:t>
            </a:r>
            <a:endParaRPr lang="en-US" altLang="zh-CN" sz="1800"/>
          </a:p>
          <a:p>
            <a:pPr lvl="1" indent="-4763">
              <a:lnSpc>
                <a:spcPts val="2850"/>
              </a:lnSpc>
              <a:buClr>
                <a:srgbClr val="FF0000"/>
              </a:buClr>
              <a:buSzPct val="75000"/>
              <a:buFont typeface="Wingdings" panose="05000000000000000000" pitchFamily="2" charset="2"/>
              <a:buChar char="Ø"/>
            </a:pPr>
            <a:r>
              <a:rPr lang="en-US" altLang="zh-CN" sz="1650"/>
              <a:t> </a:t>
            </a:r>
            <a:r>
              <a:rPr lang="zh-CN" altLang="en-US" sz="1650" b="0">
                <a:ea typeface="黑体" panose="02010609060101010101" pitchFamily="49" charset="-122"/>
              </a:rPr>
              <a:t>一是将有关的</a:t>
            </a:r>
            <a:r>
              <a:rPr lang="zh-CN" altLang="en-US" sz="1650" b="0">
                <a:solidFill>
                  <a:srgbClr val="0000FF"/>
                </a:solidFill>
                <a:ea typeface="黑体" panose="02010609060101010101" pitchFamily="49" charset="-122"/>
              </a:rPr>
              <a:t>数据和操作</a:t>
            </a:r>
            <a:r>
              <a:rPr lang="zh-CN" altLang="en-US" sz="1650" b="0">
                <a:ea typeface="黑体" panose="02010609060101010101" pitchFamily="49" charset="-122"/>
              </a:rPr>
              <a:t>代码封装在一个对象中，形成一个基本单位，各个对象之间相对独立，互不干扰。</a:t>
            </a:r>
            <a:endParaRPr lang="en-US" altLang="zh-CN" sz="1650" b="0">
              <a:ea typeface="黑体" panose="02010609060101010101" pitchFamily="49" charset="-122"/>
            </a:endParaRPr>
          </a:p>
          <a:p>
            <a:pPr lvl="1" indent="-4763">
              <a:lnSpc>
                <a:spcPts val="2850"/>
              </a:lnSpc>
              <a:buClr>
                <a:srgbClr val="FF0000"/>
              </a:buClr>
              <a:buSzPct val="75000"/>
              <a:buFont typeface="Wingdings" panose="05000000000000000000" pitchFamily="2" charset="2"/>
              <a:buChar char="Ø"/>
            </a:pPr>
            <a:r>
              <a:rPr lang="en-US" altLang="zh-CN" sz="1650" b="0">
                <a:ea typeface="黑体" panose="02010609060101010101" pitchFamily="49" charset="-122"/>
              </a:rPr>
              <a:t> </a:t>
            </a:r>
            <a:r>
              <a:rPr lang="zh-CN" altLang="en-US" sz="1650" b="0">
                <a:ea typeface="黑体" panose="02010609060101010101" pitchFamily="49" charset="-122"/>
              </a:rPr>
              <a:t>二是将对象中</a:t>
            </a:r>
            <a:r>
              <a:rPr lang="zh-CN" altLang="en-US" sz="1650" b="0">
                <a:solidFill>
                  <a:srgbClr val="0000FF"/>
                </a:solidFill>
                <a:ea typeface="黑体" panose="02010609060101010101" pitchFamily="49" charset="-122"/>
              </a:rPr>
              <a:t>某些部</a:t>
            </a:r>
            <a:r>
              <a:rPr lang="zh-CN" altLang="en-US" sz="1650" b="0">
                <a:ea typeface="黑体" panose="02010609060101010101" pitchFamily="49" charset="-122"/>
              </a:rPr>
              <a:t>分对外隐蔽，即</a:t>
            </a:r>
            <a:r>
              <a:rPr lang="zh-CN" altLang="en-US" sz="1650" b="0">
                <a:solidFill>
                  <a:srgbClr val="0000FF"/>
                </a:solidFill>
                <a:ea typeface="黑体" panose="02010609060101010101" pitchFamily="49" charset="-122"/>
              </a:rPr>
              <a:t>隐蔽</a:t>
            </a:r>
            <a:r>
              <a:rPr lang="zh-CN" altLang="en-US" sz="1650" b="0">
                <a:ea typeface="黑体" panose="02010609060101010101" pitchFamily="49" charset="-122"/>
              </a:rPr>
              <a:t>其</a:t>
            </a:r>
            <a:r>
              <a:rPr lang="zh-CN" altLang="en-US" sz="1650" b="0">
                <a:solidFill>
                  <a:srgbClr val="0000FF"/>
                </a:solidFill>
                <a:ea typeface="黑体" panose="02010609060101010101" pitchFamily="49" charset="-122"/>
              </a:rPr>
              <a:t>内部细节</a:t>
            </a:r>
            <a:r>
              <a:rPr lang="zh-CN" altLang="en-US" sz="1650" b="0">
                <a:ea typeface="黑体" panose="02010609060101010101" pitchFamily="49" charset="-122"/>
              </a:rPr>
              <a:t>，只留下</a:t>
            </a:r>
            <a:r>
              <a:rPr lang="zh-CN" altLang="en-US" sz="1650" b="0">
                <a:solidFill>
                  <a:srgbClr val="0000FF"/>
                </a:solidFill>
                <a:ea typeface="黑体" panose="02010609060101010101" pitchFamily="49" charset="-122"/>
              </a:rPr>
              <a:t>少量接口</a:t>
            </a:r>
            <a:r>
              <a:rPr lang="zh-CN" altLang="en-US" sz="1650" b="0">
                <a:ea typeface="黑体" panose="02010609060101010101" pitchFamily="49" charset="-122"/>
              </a:rPr>
              <a:t>，以便与外界联系，接收外界的消息。这种对外界隐蔽的做法称为</a:t>
            </a:r>
            <a:r>
              <a:rPr lang="zh-CN" altLang="en-US" sz="1650" b="0">
                <a:solidFill>
                  <a:srgbClr val="FF0000"/>
                </a:solidFill>
                <a:ea typeface="黑体" panose="02010609060101010101" pitchFamily="49" charset="-122"/>
              </a:rPr>
              <a:t>信息隐蔽</a:t>
            </a:r>
            <a:r>
              <a:rPr lang="zh-CN" altLang="en-US" sz="1650" b="0">
                <a:ea typeface="黑体" panose="02010609060101010101" pitchFamily="49" charset="-122"/>
              </a:rPr>
              <a:t>(</a:t>
            </a:r>
            <a:r>
              <a:rPr lang="en-US" altLang="zh-CN" sz="1650" b="0">
                <a:ea typeface="黑体" panose="02010609060101010101" pitchFamily="49" charset="-122"/>
              </a:rPr>
              <a:t>imformation hiding)。</a:t>
            </a:r>
            <a:r>
              <a:rPr lang="zh-CN" altLang="en-US" sz="1650" b="0">
                <a:ea typeface="黑体" panose="02010609060101010101" pitchFamily="49" charset="-122"/>
              </a:rPr>
              <a:t>信息隐蔽还有利于数据安全，防止无关的人了解和修改数据。</a:t>
            </a:r>
            <a:endParaRPr lang="en-US" altLang="zh-CN" sz="1650" b="0">
              <a:ea typeface="黑体" panose="02010609060101010101" pitchFamily="49" charset="-122"/>
            </a:endParaRPr>
          </a:p>
          <a:p>
            <a:pPr indent="-4763">
              <a:lnSpc>
                <a:spcPts val="2850"/>
              </a:lnSpc>
              <a:buClr>
                <a:srgbClr val="C00000"/>
              </a:buClr>
              <a:buSzPct val="75000"/>
              <a:buFont typeface="Wingdings" panose="05000000000000000000" pitchFamily="2" charset="2"/>
              <a:buChar char="u"/>
            </a:pPr>
            <a:r>
              <a:rPr lang="en-US" altLang="zh-CN"/>
              <a:t> </a:t>
            </a:r>
            <a:r>
              <a:rPr lang="en-US" altLang="zh-CN" sz="1800"/>
              <a:t>C++</a:t>
            </a:r>
            <a:r>
              <a:rPr lang="zh-CN" altLang="en-US" sz="1800"/>
              <a:t>的对象中的</a:t>
            </a:r>
            <a:r>
              <a:rPr lang="zh-CN" altLang="en-US" sz="1800">
                <a:solidFill>
                  <a:srgbClr val="0000FF"/>
                </a:solidFill>
              </a:rPr>
              <a:t>函数名</a:t>
            </a:r>
            <a:r>
              <a:rPr lang="zh-CN" altLang="en-US" sz="1800"/>
              <a:t>就是对象的对外</a:t>
            </a:r>
            <a:r>
              <a:rPr lang="zh-CN" altLang="en-US" sz="1800">
                <a:solidFill>
                  <a:srgbClr val="0000FF"/>
                </a:solidFill>
              </a:rPr>
              <a:t>接口</a:t>
            </a:r>
            <a:r>
              <a:rPr lang="zh-CN" altLang="en-US" sz="1800"/>
              <a:t>，外界可以通过函数名来调用这些函数来实现某些行为(功能)。</a:t>
            </a:r>
          </a:p>
        </p:txBody>
      </p:sp>
    </p:spTree>
    <p:extLst>
      <p:ext uri="{BB962C8B-B14F-4D97-AF65-F5344CB8AC3E}">
        <p14:creationId xmlns:p14="http://schemas.microsoft.com/office/powerpoint/2010/main" val="980095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F33EFAF-92DC-46B2-8639-D682A7D64856}"/>
              </a:ext>
            </a:extLst>
          </p:cNvPr>
          <p:cNvSpPr>
            <a:spLocks noGrp="1" noChangeArrowheads="1"/>
          </p:cNvSpPr>
          <p:nvPr>
            <p:ph type="subTitle" idx="1"/>
          </p:nvPr>
        </p:nvSpPr>
        <p:spPr>
          <a:xfrm>
            <a:off x="304800" y="1143000"/>
            <a:ext cx="8382000" cy="538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6350" eaLnBrk="1" hangingPunct="1">
              <a:buFontTx/>
              <a:buNone/>
            </a:pPr>
            <a:r>
              <a:rPr lang="zh-CN" altLang="en-US"/>
              <a:t>例1.2 求</a:t>
            </a:r>
            <a:r>
              <a:rPr lang="en-US" altLang="zh-CN"/>
              <a:t>a</a:t>
            </a:r>
            <a:r>
              <a:rPr lang="zh-CN" altLang="en-US"/>
              <a:t>和</a:t>
            </a:r>
            <a:r>
              <a:rPr lang="en-US" altLang="zh-CN"/>
              <a:t>b</a:t>
            </a:r>
            <a:r>
              <a:rPr lang="zh-CN" altLang="en-US"/>
              <a:t>两个数之和。</a:t>
            </a:r>
          </a:p>
          <a:p>
            <a:pPr indent="-6350" eaLnBrk="1" hangingPunct="1">
              <a:buFontTx/>
              <a:buNone/>
            </a:pPr>
            <a:r>
              <a:rPr lang="zh-CN" altLang="en-US"/>
              <a:t>可以写出以下程序： </a:t>
            </a:r>
          </a:p>
          <a:p>
            <a:pPr indent="-6350" eaLnBrk="1" hangingPunct="1">
              <a:buFontTx/>
              <a:buNone/>
            </a:pPr>
            <a:r>
              <a:rPr lang="zh-CN" altLang="en-US" sz="2000" b="0">
                <a:latin typeface="Vrinda" panose="020B0502040204020203" pitchFamily="34" charset="0"/>
                <a:ea typeface="黑体" panose="02010609060101010101" pitchFamily="49" charset="-122"/>
                <a:cs typeface="Vrinda" panose="020B0502040204020203" pitchFamily="34" charset="0"/>
              </a:rPr>
              <a:t>// 求两数之和        (本行是注释行)</a:t>
            </a:r>
          </a:p>
          <a:p>
            <a:pPr indent="-6350" eaLnBrk="1" hangingPunct="1">
              <a:buFontTx/>
              <a:buNone/>
            </a:pPr>
            <a:r>
              <a:rPr lang="zh-CN" altLang="en-US" sz="2000" b="0">
                <a:latin typeface="Vrinda" panose="020B0502040204020203" pitchFamily="34" charset="0"/>
                <a:ea typeface="黑体" panose="02010609060101010101" pitchFamily="49" charset="-122"/>
                <a:cs typeface="Vrinda" panose="020B0502040204020203" pitchFamily="34" charset="0"/>
              </a:rPr>
              <a:t>#</a:t>
            </a:r>
            <a:r>
              <a:rPr lang="en-US" altLang="zh-CN" sz="2000" b="0">
                <a:latin typeface="Vrinda" panose="020B0502040204020203" pitchFamily="34" charset="0"/>
                <a:ea typeface="黑体" panose="02010609060101010101" pitchFamily="49" charset="-122"/>
                <a:cs typeface="Vrinda" panose="020B0502040204020203" pitchFamily="34" charset="0"/>
              </a:rPr>
              <a:t>include &lt;iostream&gt;    //</a:t>
            </a:r>
            <a:r>
              <a:rPr lang="zh-CN" altLang="en-US" sz="2000" b="0">
                <a:latin typeface="Vrinda" panose="020B0502040204020203" pitchFamily="34" charset="0"/>
                <a:ea typeface="黑体" panose="02010609060101010101" pitchFamily="49" charset="-122"/>
                <a:cs typeface="Vrinda" panose="020B0502040204020203" pitchFamily="34" charset="0"/>
              </a:rPr>
              <a:t>预处理命令</a:t>
            </a:r>
          </a:p>
          <a:p>
            <a:pPr indent="-6350" eaLnBrk="1" hangingPunct="1">
              <a:buFontTx/>
              <a:buNone/>
            </a:pPr>
            <a:r>
              <a:rPr lang="en-US" altLang="zh-CN" sz="2000" b="0">
                <a:latin typeface="Vrinda" panose="020B0502040204020203" pitchFamily="34" charset="0"/>
                <a:ea typeface="黑体" panose="02010609060101010101" pitchFamily="49" charset="-122"/>
                <a:cs typeface="Vrinda" panose="020B0502040204020203" pitchFamily="34" charset="0"/>
              </a:rPr>
              <a:t>using namespace std;             </a:t>
            </a:r>
            <a:r>
              <a:rPr lang="en-US" altLang="zh-CN" sz="2000" b="0">
                <a:solidFill>
                  <a:schemeClr val="accent2"/>
                </a:solidFill>
                <a:latin typeface="Vrinda" panose="020B0502040204020203" pitchFamily="34" charset="0"/>
                <a:ea typeface="黑体" panose="02010609060101010101" pitchFamily="49" charset="-122"/>
                <a:cs typeface="Vrinda" panose="020B0502040204020203" pitchFamily="34" charset="0"/>
              </a:rPr>
              <a:t>//</a:t>
            </a:r>
            <a:r>
              <a:rPr lang="zh-CN" altLang="en-US" sz="2000" b="0">
                <a:solidFill>
                  <a:schemeClr val="accent2"/>
                </a:solidFill>
                <a:latin typeface="Vrinda" panose="020B0502040204020203" pitchFamily="34" charset="0"/>
                <a:ea typeface="黑体" panose="02010609060101010101" pitchFamily="49" charset="-122"/>
                <a:cs typeface="Vrinda" panose="020B0502040204020203" pitchFamily="34" charset="0"/>
              </a:rPr>
              <a:t>使用命名空间</a:t>
            </a:r>
            <a:r>
              <a:rPr lang="en-US" altLang="zh-CN" sz="2000" b="0">
                <a:solidFill>
                  <a:schemeClr val="accent2"/>
                </a:solidFill>
                <a:latin typeface="Vrinda" panose="020B0502040204020203" pitchFamily="34" charset="0"/>
                <a:ea typeface="黑体" panose="02010609060101010101" pitchFamily="49" charset="-122"/>
                <a:cs typeface="Vrinda" panose="020B0502040204020203" pitchFamily="34" charset="0"/>
              </a:rPr>
              <a:t>std</a:t>
            </a:r>
          </a:p>
          <a:p>
            <a:pPr indent="-6350" eaLnBrk="1" hangingPunct="1">
              <a:buFontTx/>
              <a:buNone/>
            </a:pPr>
            <a:r>
              <a:rPr lang="en-US" altLang="zh-CN" sz="2000" b="0">
                <a:latin typeface="Vrinda" panose="020B0502040204020203" pitchFamily="34" charset="0"/>
                <a:ea typeface="黑体" panose="02010609060101010101" pitchFamily="49" charset="-122"/>
                <a:cs typeface="Vrinda" panose="020B0502040204020203" pitchFamily="34" charset="0"/>
              </a:rPr>
              <a:t>int main( )                    </a:t>
            </a:r>
            <a:r>
              <a:rPr lang="en-US" altLang="zh-CN" sz="2000" b="0">
                <a:solidFill>
                  <a:schemeClr val="accent2"/>
                </a:solidFill>
                <a:latin typeface="Vrinda" panose="020B0502040204020203" pitchFamily="34" charset="0"/>
                <a:ea typeface="黑体" panose="02010609060101010101" pitchFamily="49" charset="-122"/>
                <a:cs typeface="Vrinda" panose="020B0502040204020203" pitchFamily="34" charset="0"/>
              </a:rPr>
              <a:t>//</a:t>
            </a:r>
            <a:r>
              <a:rPr lang="zh-CN" altLang="en-US" sz="2000" b="0">
                <a:solidFill>
                  <a:schemeClr val="accent2"/>
                </a:solidFill>
                <a:latin typeface="Vrinda" panose="020B0502040204020203" pitchFamily="34" charset="0"/>
                <a:ea typeface="黑体" panose="02010609060101010101" pitchFamily="49" charset="-122"/>
                <a:cs typeface="Vrinda" panose="020B0502040204020203" pitchFamily="34" charset="0"/>
              </a:rPr>
              <a:t>主函数首部</a:t>
            </a:r>
          </a:p>
          <a:p>
            <a:pPr indent="-6350" eaLnBrk="1" hangingPunct="1">
              <a:buFontTx/>
              <a:buNone/>
            </a:pPr>
            <a:r>
              <a:rPr lang="zh-CN" altLang="en-US" sz="2000" b="0">
                <a:latin typeface="Vrinda" panose="020B0502040204020203" pitchFamily="34" charset="0"/>
                <a:ea typeface="黑体" panose="02010609060101010101" pitchFamily="49" charset="-122"/>
                <a:cs typeface="Vrinda" panose="020B0502040204020203" pitchFamily="34" charset="0"/>
              </a:rPr>
              <a:t>{                            </a:t>
            </a:r>
            <a:r>
              <a:rPr lang="zh-CN" altLang="en-US" sz="2000" b="0">
                <a:solidFill>
                  <a:schemeClr val="accent2"/>
                </a:solidFill>
                <a:latin typeface="Vrinda" panose="020B0502040204020203" pitchFamily="34" charset="0"/>
                <a:ea typeface="黑体" panose="02010609060101010101" pitchFamily="49" charset="-122"/>
                <a:cs typeface="Vrinda" panose="020B0502040204020203" pitchFamily="34" charset="0"/>
              </a:rPr>
              <a:t>//函数体开始</a:t>
            </a:r>
          </a:p>
          <a:p>
            <a:pPr indent="-6350" eaLnBrk="1" hangingPunct="1">
              <a:buFontTx/>
              <a:buNone/>
            </a:pPr>
            <a:r>
              <a:rPr lang="zh-CN" altLang="en-US" sz="2000" b="0">
                <a:latin typeface="Vrinda" panose="020B0502040204020203" pitchFamily="34" charset="0"/>
                <a:ea typeface="黑体" panose="02010609060101010101" pitchFamily="49" charset="-122"/>
                <a:cs typeface="Vrinda" panose="020B0502040204020203" pitchFamily="34" charset="0"/>
              </a:rPr>
              <a:t>     </a:t>
            </a:r>
            <a:r>
              <a:rPr lang="en-US" altLang="zh-CN" sz="2000" b="0">
                <a:latin typeface="Vrinda" panose="020B0502040204020203" pitchFamily="34" charset="0"/>
                <a:ea typeface="黑体" panose="02010609060101010101" pitchFamily="49" charset="-122"/>
                <a:cs typeface="Vrinda" panose="020B0502040204020203" pitchFamily="34" charset="0"/>
              </a:rPr>
              <a:t>int a,b,sum;               </a:t>
            </a:r>
            <a:r>
              <a:rPr lang="en-US" altLang="zh-CN" sz="2000" b="0">
                <a:solidFill>
                  <a:schemeClr val="accent2"/>
                </a:solidFill>
                <a:latin typeface="Vrinda" panose="020B0502040204020203" pitchFamily="34" charset="0"/>
                <a:ea typeface="黑体" panose="02010609060101010101" pitchFamily="49" charset="-122"/>
                <a:cs typeface="Vrinda" panose="020B0502040204020203" pitchFamily="34" charset="0"/>
              </a:rPr>
              <a:t>//</a:t>
            </a:r>
            <a:r>
              <a:rPr lang="zh-CN" altLang="en-US" sz="2000" b="0">
                <a:solidFill>
                  <a:schemeClr val="accent2"/>
                </a:solidFill>
                <a:latin typeface="Vrinda" panose="020B0502040204020203" pitchFamily="34" charset="0"/>
                <a:ea typeface="黑体" panose="02010609060101010101" pitchFamily="49" charset="-122"/>
                <a:cs typeface="Vrinda" panose="020B0502040204020203" pitchFamily="34" charset="0"/>
              </a:rPr>
              <a:t>定义变量</a:t>
            </a:r>
          </a:p>
          <a:p>
            <a:pPr indent="-6350" eaLnBrk="1" hangingPunct="1">
              <a:buFontTx/>
              <a:buNone/>
            </a:pPr>
            <a:r>
              <a:rPr lang="zh-CN" altLang="en-US" sz="2000" b="0">
                <a:latin typeface="Vrinda" panose="020B0502040204020203" pitchFamily="34" charset="0"/>
                <a:ea typeface="黑体" panose="02010609060101010101" pitchFamily="49" charset="-122"/>
                <a:cs typeface="Vrinda" panose="020B0502040204020203" pitchFamily="34" charset="0"/>
              </a:rPr>
              <a:t>     </a:t>
            </a:r>
            <a:r>
              <a:rPr lang="en-US" altLang="zh-CN" sz="2000" b="0">
                <a:latin typeface="Vrinda" panose="020B0502040204020203" pitchFamily="34" charset="0"/>
                <a:ea typeface="黑体" panose="02010609060101010101" pitchFamily="49" charset="-122"/>
                <a:cs typeface="Vrinda" panose="020B0502040204020203" pitchFamily="34" charset="0"/>
              </a:rPr>
              <a:t>cin&gt;&gt;a&gt;&gt;b;               </a:t>
            </a:r>
            <a:r>
              <a:rPr lang="en-US" altLang="zh-CN" sz="2000" b="0">
                <a:solidFill>
                  <a:schemeClr val="accent2"/>
                </a:solidFill>
                <a:latin typeface="Vrinda" panose="020B0502040204020203" pitchFamily="34" charset="0"/>
                <a:ea typeface="黑体" panose="02010609060101010101" pitchFamily="49" charset="-122"/>
                <a:cs typeface="Vrinda" panose="020B0502040204020203" pitchFamily="34" charset="0"/>
              </a:rPr>
              <a:t>//</a:t>
            </a:r>
            <a:r>
              <a:rPr lang="zh-CN" altLang="en-US" sz="2000" b="0">
                <a:solidFill>
                  <a:schemeClr val="accent2"/>
                </a:solidFill>
                <a:latin typeface="Vrinda" panose="020B0502040204020203" pitchFamily="34" charset="0"/>
                <a:ea typeface="黑体" panose="02010609060101010101" pitchFamily="49" charset="-122"/>
                <a:cs typeface="Vrinda" panose="020B0502040204020203" pitchFamily="34" charset="0"/>
              </a:rPr>
              <a:t>输入语句</a:t>
            </a:r>
          </a:p>
          <a:p>
            <a:pPr indent="-6350" eaLnBrk="1" hangingPunct="1">
              <a:buFontTx/>
              <a:buNone/>
            </a:pPr>
            <a:r>
              <a:rPr lang="zh-CN" altLang="en-US" sz="2000" b="0">
                <a:latin typeface="Vrinda" panose="020B0502040204020203" pitchFamily="34" charset="0"/>
                <a:ea typeface="黑体" panose="02010609060101010101" pitchFamily="49" charset="-122"/>
                <a:cs typeface="Vrinda" panose="020B0502040204020203" pitchFamily="34" charset="0"/>
              </a:rPr>
              <a:t>     </a:t>
            </a:r>
            <a:r>
              <a:rPr lang="en-US" altLang="zh-CN" sz="2000" b="0">
                <a:latin typeface="Vrinda" panose="020B0502040204020203" pitchFamily="34" charset="0"/>
                <a:ea typeface="黑体" panose="02010609060101010101" pitchFamily="49" charset="-122"/>
                <a:cs typeface="Vrinda" panose="020B0502040204020203" pitchFamily="34" charset="0"/>
              </a:rPr>
              <a:t>sum=a+b;                 </a:t>
            </a:r>
            <a:r>
              <a:rPr lang="en-US" altLang="zh-CN" sz="2000" b="0">
                <a:solidFill>
                  <a:schemeClr val="accent2"/>
                </a:solidFill>
                <a:latin typeface="Vrinda" panose="020B0502040204020203" pitchFamily="34" charset="0"/>
                <a:ea typeface="黑体" panose="02010609060101010101" pitchFamily="49" charset="-122"/>
                <a:cs typeface="Vrinda" panose="020B0502040204020203" pitchFamily="34" charset="0"/>
              </a:rPr>
              <a:t>//</a:t>
            </a:r>
            <a:r>
              <a:rPr lang="zh-CN" altLang="en-US" sz="2000" b="0">
                <a:solidFill>
                  <a:schemeClr val="accent2"/>
                </a:solidFill>
                <a:latin typeface="Vrinda" panose="020B0502040204020203" pitchFamily="34" charset="0"/>
                <a:ea typeface="黑体" panose="02010609060101010101" pitchFamily="49" charset="-122"/>
                <a:cs typeface="Vrinda" panose="020B0502040204020203" pitchFamily="34" charset="0"/>
              </a:rPr>
              <a:t>赋值语句</a:t>
            </a:r>
          </a:p>
          <a:p>
            <a:pPr indent="-6350" eaLnBrk="1" hangingPunct="1">
              <a:buFontTx/>
              <a:buNone/>
            </a:pPr>
            <a:r>
              <a:rPr lang="en-US" altLang="zh-CN" sz="2000" b="0">
                <a:latin typeface="Vrinda" panose="020B0502040204020203" pitchFamily="34" charset="0"/>
                <a:ea typeface="黑体" panose="02010609060101010101" pitchFamily="49" charset="-122"/>
                <a:cs typeface="Vrinda" panose="020B0502040204020203" pitchFamily="34" charset="0"/>
              </a:rPr>
              <a:t>     cout&lt;&lt;″a+b=″&lt;&lt;sum&lt;&lt;endl; </a:t>
            </a:r>
            <a:r>
              <a:rPr lang="en-US" altLang="zh-CN" sz="2000" b="0">
                <a:solidFill>
                  <a:schemeClr val="accent2"/>
                </a:solidFill>
                <a:latin typeface="Vrinda" panose="020B0502040204020203" pitchFamily="34" charset="0"/>
                <a:ea typeface="黑体" panose="02010609060101010101" pitchFamily="49" charset="-122"/>
                <a:cs typeface="Vrinda" panose="020B0502040204020203" pitchFamily="34" charset="0"/>
              </a:rPr>
              <a:t>//</a:t>
            </a:r>
            <a:r>
              <a:rPr lang="zh-CN" altLang="en-US" sz="2000" b="0">
                <a:solidFill>
                  <a:schemeClr val="accent2"/>
                </a:solidFill>
                <a:latin typeface="Vrinda" panose="020B0502040204020203" pitchFamily="34" charset="0"/>
                <a:ea typeface="黑体" panose="02010609060101010101" pitchFamily="49" charset="-122"/>
                <a:cs typeface="Vrinda" panose="020B0502040204020203" pitchFamily="34" charset="0"/>
              </a:rPr>
              <a:t>输出语句</a:t>
            </a:r>
          </a:p>
          <a:p>
            <a:pPr indent="-6350" eaLnBrk="1" hangingPunct="1">
              <a:buFontTx/>
              <a:buNone/>
            </a:pPr>
            <a:r>
              <a:rPr lang="en-US" altLang="zh-CN" sz="2000" b="0">
                <a:latin typeface="Vrinda" panose="020B0502040204020203" pitchFamily="34" charset="0"/>
                <a:ea typeface="黑体" panose="02010609060101010101" pitchFamily="49" charset="-122"/>
                <a:cs typeface="Vrinda" panose="020B0502040204020203" pitchFamily="34" charset="0"/>
              </a:rPr>
              <a:t>     return 0;      </a:t>
            </a:r>
            <a:r>
              <a:rPr lang="en-US" altLang="zh-CN" sz="2000" b="0">
                <a:solidFill>
                  <a:schemeClr val="accent2"/>
                </a:solidFill>
                <a:latin typeface="Vrinda" panose="020B0502040204020203" pitchFamily="34" charset="0"/>
                <a:ea typeface="黑体" panose="02010609060101010101" pitchFamily="49" charset="-122"/>
                <a:cs typeface="Vrinda" panose="020B0502040204020203" pitchFamily="34" charset="0"/>
              </a:rPr>
              <a:t>//</a:t>
            </a:r>
            <a:r>
              <a:rPr lang="zh-CN" altLang="en-US" sz="2000" b="0">
                <a:solidFill>
                  <a:schemeClr val="accent2"/>
                </a:solidFill>
                <a:latin typeface="Vrinda" panose="020B0502040204020203" pitchFamily="34" charset="0"/>
                <a:ea typeface="黑体" panose="02010609060101010101" pitchFamily="49" charset="-122"/>
                <a:cs typeface="Vrinda" panose="020B0502040204020203" pitchFamily="34" charset="0"/>
              </a:rPr>
              <a:t>如程序正常结束，向操作系统返回一个零值</a:t>
            </a:r>
          </a:p>
          <a:p>
            <a:pPr indent="-6350" eaLnBrk="1" hangingPunct="1">
              <a:buFontTx/>
              <a:buNone/>
            </a:pPr>
            <a:r>
              <a:rPr lang="zh-CN" altLang="en-US" sz="2000" b="0">
                <a:latin typeface="Vrinda" panose="020B0502040204020203" pitchFamily="34" charset="0"/>
                <a:ea typeface="黑体" panose="02010609060101010101" pitchFamily="49" charset="-122"/>
                <a:cs typeface="Vrinda" panose="020B0502040204020203" pitchFamily="34" charset="0"/>
              </a:rPr>
              <a:t>}                            </a:t>
            </a:r>
            <a:r>
              <a:rPr lang="zh-CN" altLang="en-US" sz="2000" b="0">
                <a:solidFill>
                  <a:schemeClr val="accent2"/>
                </a:solidFill>
                <a:latin typeface="Vrinda" panose="020B0502040204020203" pitchFamily="34" charset="0"/>
                <a:ea typeface="黑体" panose="02010609060101010101" pitchFamily="49" charset="-122"/>
                <a:cs typeface="Vrinda" panose="020B0502040204020203" pitchFamily="34" charset="0"/>
              </a:rPr>
              <a:t>//函数结束</a:t>
            </a:r>
          </a:p>
        </p:txBody>
      </p:sp>
      <p:sp>
        <p:nvSpPr>
          <p:cNvPr id="3" name="矩形 2">
            <a:extLst>
              <a:ext uri="{FF2B5EF4-FFF2-40B4-BE49-F238E27FC236}">
                <a16:creationId xmlns:a16="http://schemas.microsoft.com/office/drawing/2014/main" id="{B3BB3F39-2B02-4BE7-83C3-203880E074D5}"/>
              </a:ext>
            </a:extLst>
          </p:cNvPr>
          <p:cNvSpPr>
            <a:spLocks noChangeArrowheads="1"/>
          </p:cNvSpPr>
          <p:nvPr/>
        </p:nvSpPr>
        <p:spPr bwMode="auto">
          <a:xfrm>
            <a:off x="5143500" y="857250"/>
            <a:ext cx="3600450" cy="1200150"/>
          </a:xfrm>
          <a:prstGeom prst="rect">
            <a:avLst/>
          </a:prstGeom>
          <a:noFill/>
          <a:ln w="1905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indent="-6350">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a:solidFill>
                  <a:srgbClr val="0000CC"/>
                </a:solidFill>
                <a:latin typeface="Vrinda" panose="020B0502040204020203" pitchFamily="34" charset="0"/>
                <a:ea typeface="黑体" panose="02010609060101010101" pitchFamily="49" charset="-122"/>
                <a:cs typeface="Vrinda" panose="020B0502040204020203" pitchFamily="34" charset="0"/>
              </a:rPr>
              <a:t>如果在运行时从键盘输入 </a:t>
            </a:r>
          </a:p>
          <a:p>
            <a:pPr eaLnBrk="1" hangingPunct="1"/>
            <a:r>
              <a:rPr lang="zh-CN" altLang="en-US" sz="1800">
                <a:solidFill>
                  <a:srgbClr val="0000CC"/>
                </a:solidFill>
                <a:latin typeface="Vrinda" panose="020B0502040204020203" pitchFamily="34" charset="0"/>
                <a:ea typeface="黑体" panose="02010609060101010101" pitchFamily="49" charset="-122"/>
                <a:cs typeface="Vrinda" panose="020B0502040204020203" pitchFamily="34" charset="0"/>
              </a:rPr>
              <a:t>123  456↙</a:t>
            </a:r>
          </a:p>
          <a:p>
            <a:pPr eaLnBrk="1" hangingPunct="1"/>
            <a:r>
              <a:rPr lang="zh-CN" altLang="en-US" sz="1800">
                <a:solidFill>
                  <a:srgbClr val="0000CC"/>
                </a:solidFill>
                <a:latin typeface="Vrinda" panose="020B0502040204020203" pitchFamily="34" charset="0"/>
                <a:ea typeface="黑体" panose="02010609060101010101" pitchFamily="49" charset="-122"/>
                <a:cs typeface="Vrinda" panose="020B0502040204020203" pitchFamily="34" charset="0"/>
              </a:rPr>
              <a:t>则输出为</a:t>
            </a:r>
          </a:p>
          <a:p>
            <a:pPr eaLnBrk="1" hangingPunct="1"/>
            <a:r>
              <a:rPr lang="en-US" altLang="zh-CN" sz="1800">
                <a:solidFill>
                  <a:srgbClr val="0000CC"/>
                </a:solidFill>
                <a:latin typeface="Vrinda" panose="020B0502040204020203" pitchFamily="34" charset="0"/>
                <a:ea typeface="黑体" panose="02010609060101010101" pitchFamily="49" charset="-122"/>
                <a:cs typeface="Vrinda" panose="020B0502040204020203" pitchFamily="34" charset="0"/>
              </a:rPr>
              <a:t>a+b=579</a:t>
            </a:r>
            <a:endParaRPr lang="zh-CN" altLang="en-US" sz="1800">
              <a:solidFill>
                <a:srgbClr val="0000CC"/>
              </a:solidFill>
              <a:latin typeface="Vrinda" panose="020B0502040204020203" pitchFamily="34" charset="0"/>
              <a:ea typeface="黑体" panose="02010609060101010101" pitchFamily="49" charset="-122"/>
              <a:cs typeface="Vrinda" panose="020B0502040204020203" pitchFamily="34" charset="0"/>
            </a:endParaRPr>
          </a:p>
        </p:txBody>
      </p:sp>
      <p:sp>
        <p:nvSpPr>
          <p:cNvPr id="4" name="Rectangle 3">
            <a:extLst>
              <a:ext uri="{FF2B5EF4-FFF2-40B4-BE49-F238E27FC236}">
                <a16:creationId xmlns:a16="http://schemas.microsoft.com/office/drawing/2014/main" id="{56BFD2EB-AAD2-473F-8120-955DB79EFE8A}"/>
              </a:ext>
            </a:extLst>
          </p:cNvPr>
          <p:cNvSpPr>
            <a:spLocks noGrp="1" noChangeArrowheads="1"/>
          </p:cNvSpPr>
          <p:nvPr>
            <p:ph type="ctrTitle"/>
          </p:nvPr>
        </p:nvSpPr>
        <p:spPr>
          <a:xfrm>
            <a:off x="533400" y="428625"/>
            <a:ext cx="8153400" cy="685800"/>
          </a:xfrm>
        </p:spPr>
        <p:txBody>
          <a:bodyPr anchor="t"/>
          <a:lstStyle/>
          <a:p>
            <a:pPr eaLnBrk="1" hangingPunct="1">
              <a:lnSpc>
                <a:spcPct val="150000"/>
              </a:lnSpc>
              <a:defRPr/>
            </a:pPr>
            <a:r>
              <a:rPr lang="zh-CN" altLang="en-US" dirty="0">
                <a:effectLst>
                  <a:outerShdw blurRad="38100" dist="38100" dir="2700000" algn="tl">
                    <a:srgbClr val="000000"/>
                  </a:outerShdw>
                </a:effectLst>
                <a:latin typeface="Arial" charset="0"/>
                <a:ea typeface="黑体" pitchFamily="2" charset="-122"/>
              </a:rPr>
              <a:t>*1.2 最简单的</a:t>
            </a:r>
            <a:r>
              <a:rPr lang="en-US" altLang="zh-CN" dirty="0">
                <a:effectLst>
                  <a:outerShdw blurRad="38100" dist="38100" dir="2700000" algn="tl">
                    <a:srgbClr val="000000"/>
                  </a:outerShdw>
                </a:effectLst>
                <a:latin typeface="Arial" charset="0"/>
                <a:ea typeface="黑体" pitchFamily="2" charset="-122"/>
              </a:rPr>
              <a:t>C++</a:t>
            </a:r>
            <a:r>
              <a:rPr lang="zh-CN" altLang="en-US" dirty="0">
                <a:effectLst>
                  <a:outerShdw blurRad="38100" dist="38100" dir="2700000" algn="tl">
                    <a:srgbClr val="000000"/>
                  </a:outerShdw>
                </a:effectLst>
                <a:latin typeface="Arial" charset="0"/>
                <a:ea typeface="黑体" pitchFamily="2" charset="-122"/>
              </a:rPr>
              <a:t>程序</a:t>
            </a:r>
          </a:p>
        </p:txBody>
      </p:sp>
      <p:sp>
        <p:nvSpPr>
          <p:cNvPr id="2" name="标题 3">
            <a:extLst>
              <a:ext uri="{FF2B5EF4-FFF2-40B4-BE49-F238E27FC236}">
                <a16:creationId xmlns:a16="http://schemas.microsoft.com/office/drawing/2014/main" id="{CB93E91C-5F36-45A1-B8AE-60FF98556048}"/>
              </a:ext>
            </a:extLst>
          </p:cNvPr>
          <p:cNvSpPr txBox="1">
            <a:spLocks/>
          </p:cNvSpPr>
          <p:nvPr/>
        </p:nvSpPr>
        <p:spPr bwMode="auto">
          <a:xfrm>
            <a:off x="457200" y="116632"/>
            <a:ext cx="8229600" cy="457199"/>
          </a:xfrm>
          <a:prstGeom prst="rect">
            <a:avLst/>
          </a:prstGeom>
          <a:noFill/>
          <a:ln>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b="1">
                <a:solidFill>
                  <a:srgbClr val="800000"/>
                </a:solidFill>
                <a:latin typeface="+mj-lt"/>
                <a:ea typeface="+mj-ea"/>
                <a:cs typeface="+mj-cs"/>
              </a:defRPr>
            </a:lvl1pPr>
            <a:lvl2pPr algn="l" rtl="0" eaLnBrk="0" fontAlgn="base" hangingPunct="0">
              <a:spcBef>
                <a:spcPct val="0"/>
              </a:spcBef>
              <a:spcAft>
                <a:spcPct val="0"/>
              </a:spcAft>
              <a:defRPr sz="3200" b="1">
                <a:solidFill>
                  <a:srgbClr val="800000"/>
                </a:solidFill>
                <a:latin typeface="Times New Roman" pitchFamily="18" charset="0"/>
                <a:ea typeface="宋体" pitchFamily="2" charset="-122"/>
              </a:defRPr>
            </a:lvl2pPr>
            <a:lvl3pPr algn="l" rtl="0" eaLnBrk="0" fontAlgn="base" hangingPunct="0">
              <a:spcBef>
                <a:spcPct val="0"/>
              </a:spcBef>
              <a:spcAft>
                <a:spcPct val="0"/>
              </a:spcAft>
              <a:defRPr sz="3200" b="1">
                <a:solidFill>
                  <a:srgbClr val="800000"/>
                </a:solidFill>
                <a:latin typeface="Times New Roman" pitchFamily="18" charset="0"/>
                <a:ea typeface="宋体" pitchFamily="2" charset="-122"/>
              </a:defRPr>
            </a:lvl3pPr>
            <a:lvl4pPr algn="l" rtl="0" eaLnBrk="0" fontAlgn="base" hangingPunct="0">
              <a:spcBef>
                <a:spcPct val="0"/>
              </a:spcBef>
              <a:spcAft>
                <a:spcPct val="0"/>
              </a:spcAft>
              <a:defRPr sz="3200" b="1">
                <a:solidFill>
                  <a:srgbClr val="800000"/>
                </a:solidFill>
                <a:latin typeface="Times New Roman" pitchFamily="18" charset="0"/>
                <a:ea typeface="宋体" pitchFamily="2" charset="-122"/>
              </a:defRPr>
            </a:lvl4pPr>
            <a:lvl5pPr algn="l" rtl="0" eaLnBrk="0" fontAlgn="base" hangingPunct="0">
              <a:spcBef>
                <a:spcPct val="0"/>
              </a:spcBef>
              <a:spcAft>
                <a:spcPct val="0"/>
              </a:spcAft>
              <a:defRPr sz="3200" b="1">
                <a:solidFill>
                  <a:srgbClr val="800000"/>
                </a:solidFill>
                <a:latin typeface="Times New Roman" pitchFamily="18" charset="0"/>
                <a:ea typeface="宋体" pitchFamily="2" charset="-122"/>
              </a:defRPr>
            </a:lvl5pPr>
            <a:lvl6pPr marL="457200" algn="l" rtl="0" fontAlgn="base">
              <a:spcBef>
                <a:spcPct val="0"/>
              </a:spcBef>
              <a:spcAft>
                <a:spcPct val="0"/>
              </a:spcAft>
              <a:defRPr sz="3200" b="1">
                <a:solidFill>
                  <a:srgbClr val="800000"/>
                </a:solidFill>
                <a:latin typeface="Times New Roman" pitchFamily="18" charset="0"/>
                <a:ea typeface="宋体" pitchFamily="2" charset="-122"/>
              </a:defRPr>
            </a:lvl6pPr>
            <a:lvl7pPr marL="914400" algn="l" rtl="0" fontAlgn="base">
              <a:spcBef>
                <a:spcPct val="0"/>
              </a:spcBef>
              <a:spcAft>
                <a:spcPct val="0"/>
              </a:spcAft>
              <a:defRPr sz="3200" b="1">
                <a:solidFill>
                  <a:srgbClr val="800000"/>
                </a:solidFill>
                <a:latin typeface="Times New Roman" pitchFamily="18" charset="0"/>
                <a:ea typeface="宋体" pitchFamily="2" charset="-122"/>
              </a:defRPr>
            </a:lvl7pPr>
            <a:lvl8pPr marL="1371600" algn="l" rtl="0" fontAlgn="base">
              <a:spcBef>
                <a:spcPct val="0"/>
              </a:spcBef>
              <a:spcAft>
                <a:spcPct val="0"/>
              </a:spcAft>
              <a:defRPr sz="3200" b="1">
                <a:solidFill>
                  <a:srgbClr val="800000"/>
                </a:solidFill>
                <a:latin typeface="Times New Roman" pitchFamily="18" charset="0"/>
                <a:ea typeface="宋体" pitchFamily="2" charset="-122"/>
              </a:defRPr>
            </a:lvl8pPr>
            <a:lvl9pPr marL="1828800" algn="l" rtl="0" fontAlgn="base">
              <a:spcBef>
                <a:spcPct val="0"/>
              </a:spcBef>
              <a:spcAft>
                <a:spcPct val="0"/>
              </a:spcAft>
              <a:defRPr sz="3200" b="1">
                <a:solidFill>
                  <a:srgbClr val="800000"/>
                </a:solidFill>
                <a:latin typeface="Times New Roman" pitchFamily="18" charset="0"/>
                <a:ea typeface="宋体" pitchFamily="2" charset="-122"/>
              </a:defRPr>
            </a:lvl9pPr>
          </a:lstStyle>
          <a:p>
            <a:r>
              <a:rPr lang="en-US" altLang="zh-CN" kern="0" dirty="0"/>
              <a:t>C++</a:t>
            </a:r>
            <a:r>
              <a:rPr lang="zh-CN" altLang="en-US" kern="0" dirty="0"/>
              <a:t>程序示例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4178E0A1-6331-4E0B-BCF3-30DBA6DBB504}"/>
              </a:ext>
            </a:extLst>
          </p:cNvPr>
          <p:cNvSpPr>
            <a:spLocks noGrp="1" noChangeArrowheads="1"/>
          </p:cNvSpPr>
          <p:nvPr>
            <p:ph type="subTitle" idx="4294967295"/>
          </p:nvPr>
        </p:nvSpPr>
        <p:spPr>
          <a:xfrm>
            <a:off x="1277634" y="1268761"/>
            <a:ext cx="6415088" cy="449341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buNone/>
            </a:pPr>
            <a:r>
              <a:rPr lang="zh-CN" altLang="en-US" dirty="0">
                <a:solidFill>
                  <a:srgbClr val="800000"/>
                </a:solidFill>
              </a:rPr>
              <a:t>4. 继承与重用</a:t>
            </a:r>
          </a:p>
          <a:p>
            <a:pPr indent="-4763">
              <a:lnSpc>
                <a:spcPts val="2400"/>
              </a:lnSpc>
              <a:spcBef>
                <a:spcPts val="900"/>
              </a:spcBef>
              <a:buClr>
                <a:srgbClr val="C00000"/>
              </a:buClr>
              <a:buSzPct val="75000"/>
              <a:buFont typeface="Wingdings" panose="05000000000000000000" pitchFamily="2" charset="2"/>
              <a:buChar char="p"/>
            </a:pPr>
            <a:r>
              <a:rPr lang="zh-CN" altLang="en-US" sz="1650" b="0" dirty="0">
                <a:ea typeface="黑体" panose="02010609060101010101" pitchFamily="49" charset="-122"/>
              </a:rPr>
              <a:t>  “赛马”</a:t>
            </a:r>
            <a:r>
              <a:rPr lang="zh-CN" altLang="en-US" sz="1650" b="0" dirty="0">
                <a:solidFill>
                  <a:srgbClr val="0000FF"/>
                </a:solidFill>
                <a:ea typeface="黑体" panose="02010609060101010101" pitchFamily="49" charset="-122"/>
              </a:rPr>
              <a:t>继承</a:t>
            </a:r>
            <a:r>
              <a:rPr lang="zh-CN" altLang="en-US" sz="1650" b="0" dirty="0">
                <a:ea typeface="黑体" panose="02010609060101010101" pitchFamily="49" charset="-122"/>
              </a:rPr>
              <a:t>了“马”的基本特征，又</a:t>
            </a:r>
            <a:r>
              <a:rPr lang="zh-CN" altLang="en-US" sz="1650" b="0" dirty="0">
                <a:solidFill>
                  <a:srgbClr val="0000FF"/>
                </a:solidFill>
                <a:ea typeface="黑体" panose="02010609060101010101" pitchFamily="49" charset="-122"/>
              </a:rPr>
              <a:t>增加</a:t>
            </a:r>
            <a:r>
              <a:rPr lang="zh-CN" altLang="en-US" sz="1650" b="0" dirty="0">
                <a:ea typeface="黑体" panose="02010609060101010101" pitchFamily="49" charset="-122"/>
              </a:rPr>
              <a:t>了新的特征，“马”是</a:t>
            </a:r>
            <a:r>
              <a:rPr lang="zh-CN" altLang="en-US" sz="1650" b="0" dirty="0">
                <a:solidFill>
                  <a:srgbClr val="FF0000"/>
                </a:solidFill>
                <a:ea typeface="黑体" panose="02010609060101010101" pitchFamily="49" charset="-122"/>
              </a:rPr>
              <a:t>父类</a:t>
            </a:r>
            <a:r>
              <a:rPr lang="zh-CN" altLang="en-US" sz="1650" b="0" dirty="0">
                <a:ea typeface="黑体" panose="02010609060101010101" pitchFamily="49" charset="-122"/>
              </a:rPr>
              <a:t>，或称为</a:t>
            </a:r>
            <a:r>
              <a:rPr lang="zh-CN" altLang="en-US" sz="1650" b="0" dirty="0">
                <a:solidFill>
                  <a:srgbClr val="FF0000"/>
                </a:solidFill>
                <a:ea typeface="黑体" panose="02010609060101010101" pitchFamily="49" charset="-122"/>
              </a:rPr>
              <a:t>基类</a:t>
            </a:r>
            <a:r>
              <a:rPr lang="zh-CN" altLang="en-US" sz="1650" b="0" dirty="0">
                <a:ea typeface="黑体" panose="02010609060101010101" pitchFamily="49" charset="-122"/>
              </a:rPr>
              <a:t>，“赛马”是从“马”派生出来的，称为</a:t>
            </a:r>
            <a:r>
              <a:rPr lang="zh-CN" altLang="en-US" sz="1650" b="0" dirty="0">
                <a:solidFill>
                  <a:srgbClr val="FF0000"/>
                </a:solidFill>
                <a:ea typeface="黑体" panose="02010609060101010101" pitchFamily="49" charset="-122"/>
              </a:rPr>
              <a:t>子类</a:t>
            </a:r>
            <a:r>
              <a:rPr lang="zh-CN" altLang="en-US" sz="1650" b="0" dirty="0">
                <a:ea typeface="黑体" panose="02010609060101010101" pitchFamily="49" charset="-122"/>
              </a:rPr>
              <a:t>或</a:t>
            </a:r>
            <a:r>
              <a:rPr lang="zh-CN" altLang="en-US" sz="1650" b="0" dirty="0">
                <a:solidFill>
                  <a:srgbClr val="FF0000"/>
                </a:solidFill>
                <a:ea typeface="黑体" panose="02010609060101010101" pitchFamily="49" charset="-122"/>
              </a:rPr>
              <a:t>派生类</a:t>
            </a:r>
            <a:r>
              <a:rPr lang="zh-CN" altLang="en-US" sz="1650" b="0" dirty="0">
                <a:ea typeface="黑体" panose="02010609060101010101" pitchFamily="49" charset="-122"/>
              </a:rPr>
              <a:t>。</a:t>
            </a:r>
            <a:endParaRPr lang="en-US" altLang="zh-CN" sz="1650" b="0" dirty="0">
              <a:ea typeface="黑体" panose="02010609060101010101" pitchFamily="49" charset="-122"/>
            </a:endParaRPr>
          </a:p>
          <a:p>
            <a:pPr indent="-4763">
              <a:lnSpc>
                <a:spcPts val="2400"/>
              </a:lnSpc>
              <a:buClr>
                <a:srgbClr val="C00000"/>
              </a:buClr>
              <a:buSzPct val="75000"/>
              <a:buFont typeface="Wingdings" panose="05000000000000000000" pitchFamily="2" charset="2"/>
              <a:buChar char="p"/>
            </a:pPr>
            <a:r>
              <a:rPr lang="zh-CN" altLang="en-US" sz="1650" b="0" dirty="0">
                <a:ea typeface="黑体" panose="02010609060101010101" pitchFamily="49" charset="-122"/>
              </a:rPr>
              <a:t>   如果在软件开发中已经建立了一个名为</a:t>
            </a:r>
            <a:r>
              <a:rPr lang="en-US" altLang="zh-CN" sz="1650" b="0" dirty="0">
                <a:ea typeface="黑体" panose="02010609060101010101" pitchFamily="49" charset="-122"/>
              </a:rPr>
              <a:t>A</a:t>
            </a:r>
            <a:r>
              <a:rPr lang="zh-CN" altLang="en-US" sz="1650" b="0" dirty="0">
                <a:ea typeface="黑体" panose="02010609060101010101" pitchFamily="49" charset="-122"/>
              </a:rPr>
              <a:t>的“类”，又想另外建立一个名为</a:t>
            </a:r>
            <a:r>
              <a:rPr lang="en-US" altLang="zh-CN" sz="1650" b="0" dirty="0">
                <a:ea typeface="黑体" panose="02010609060101010101" pitchFamily="49" charset="-122"/>
              </a:rPr>
              <a:t>B</a:t>
            </a:r>
            <a:r>
              <a:rPr lang="zh-CN" altLang="en-US" sz="1650" b="0" dirty="0">
                <a:ea typeface="黑体" panose="02010609060101010101" pitchFamily="49" charset="-122"/>
              </a:rPr>
              <a:t>的“类”，而后者与前者内容基本相同，只是在前者的基础上增加一些属性和行为，只需在类</a:t>
            </a:r>
            <a:r>
              <a:rPr lang="en-US" altLang="zh-CN" sz="1650" b="0" dirty="0">
                <a:ea typeface="黑体" panose="02010609060101010101" pitchFamily="49" charset="-122"/>
              </a:rPr>
              <a:t>A</a:t>
            </a:r>
            <a:r>
              <a:rPr lang="zh-CN" altLang="en-US" sz="1650" b="0" dirty="0">
                <a:ea typeface="黑体" panose="02010609060101010101" pitchFamily="49" charset="-122"/>
              </a:rPr>
              <a:t>的基础上增加一些新内容即可。这就是面向对象程序设计中的继承机制。</a:t>
            </a:r>
          </a:p>
          <a:p>
            <a:pPr indent="-4763">
              <a:lnSpc>
                <a:spcPts val="2400"/>
              </a:lnSpc>
              <a:buClr>
                <a:srgbClr val="C00000"/>
              </a:buClr>
              <a:buSzPct val="75000"/>
              <a:buFont typeface="Wingdings" panose="05000000000000000000" pitchFamily="2" charset="2"/>
              <a:buChar char="p"/>
            </a:pPr>
            <a:r>
              <a:rPr lang="zh-CN" altLang="en-US" sz="1650" b="0" dirty="0">
                <a:ea typeface="黑体" panose="02010609060101010101" pitchFamily="49" charset="-122"/>
              </a:rPr>
              <a:t>  </a:t>
            </a:r>
            <a:r>
              <a:rPr lang="en-US" altLang="zh-CN" sz="1650" b="0" dirty="0">
                <a:ea typeface="黑体" panose="02010609060101010101" pitchFamily="49" charset="-122"/>
              </a:rPr>
              <a:t>  C++</a:t>
            </a:r>
            <a:r>
              <a:rPr lang="zh-CN" altLang="en-US" sz="1650" b="0" dirty="0">
                <a:ea typeface="黑体" panose="02010609060101010101" pitchFamily="49" charset="-122"/>
              </a:rPr>
              <a:t>提供了继承机制，采用继承的方法可以很方便地利用一个已有的类建立一个新的类。这就是常说的“</a:t>
            </a:r>
            <a:r>
              <a:rPr lang="zh-CN" altLang="en-US" sz="1650" b="0" dirty="0">
                <a:solidFill>
                  <a:srgbClr val="FF0000"/>
                </a:solidFill>
                <a:ea typeface="黑体" panose="02010609060101010101" pitchFamily="49" charset="-122"/>
              </a:rPr>
              <a:t>软件重用</a:t>
            </a:r>
            <a:r>
              <a:rPr lang="zh-CN" altLang="en-US" sz="1650" b="0" dirty="0">
                <a:ea typeface="黑体" panose="02010609060101010101" pitchFamily="49" charset="-122"/>
              </a:rPr>
              <a:t>”(</a:t>
            </a:r>
            <a:r>
              <a:rPr lang="en-US" altLang="zh-CN" sz="1650" b="0" dirty="0">
                <a:ea typeface="黑体" panose="02010609060101010101" pitchFamily="49" charset="-122"/>
              </a:rPr>
              <a:t>software reusability) </a:t>
            </a:r>
            <a:r>
              <a:rPr lang="zh-CN" altLang="en-US" sz="1650" b="0" dirty="0">
                <a:ea typeface="黑体" panose="02010609060101010101" pitchFamily="49" charset="-122"/>
              </a:rPr>
              <a:t>的思想。</a:t>
            </a:r>
          </a:p>
        </p:txBody>
      </p:sp>
    </p:spTree>
    <p:extLst>
      <p:ext uri="{BB962C8B-B14F-4D97-AF65-F5344CB8AC3E}">
        <p14:creationId xmlns:p14="http://schemas.microsoft.com/office/powerpoint/2010/main" val="185463430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DCFFADD8-6C03-436D-B255-64F7B3946AA8}"/>
              </a:ext>
            </a:extLst>
          </p:cNvPr>
          <p:cNvSpPr>
            <a:spLocks noGrp="1" noChangeArrowheads="1"/>
          </p:cNvSpPr>
          <p:nvPr>
            <p:ph type="subTitle" idx="4294967295"/>
          </p:nvPr>
        </p:nvSpPr>
        <p:spPr>
          <a:xfrm>
            <a:off x="1143000" y="1257301"/>
            <a:ext cx="6286500" cy="449341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buNone/>
            </a:pPr>
            <a:r>
              <a:rPr lang="zh-CN" altLang="en-US">
                <a:solidFill>
                  <a:srgbClr val="800000"/>
                </a:solidFill>
              </a:rPr>
              <a:t>5. 多态性</a:t>
            </a:r>
          </a:p>
          <a:p>
            <a:pPr indent="-4763">
              <a:lnSpc>
                <a:spcPts val="2625"/>
              </a:lnSpc>
              <a:buClr>
                <a:srgbClr val="FF0000"/>
              </a:buClr>
              <a:buSzPct val="74000"/>
              <a:buFont typeface="Wingdings" panose="05000000000000000000" pitchFamily="2" charset="2"/>
              <a:buChar char="p"/>
            </a:pPr>
            <a:r>
              <a:rPr lang="zh-CN" altLang="en-US" sz="1650" b="0">
                <a:ea typeface="黑体" panose="02010609060101010101" pitchFamily="49" charset="-122"/>
              </a:rPr>
              <a:t>  有几个相似而不完全相同的对象，在向它们发出同一个消息时，它们的反应各不相同，分别执行不同的操作。这种情况就是多态现象。</a:t>
            </a:r>
            <a:endParaRPr lang="en-US" altLang="zh-CN" sz="1650" b="0">
              <a:ea typeface="黑体" panose="02010609060101010101" pitchFamily="49" charset="-122"/>
            </a:endParaRPr>
          </a:p>
          <a:p>
            <a:pPr lvl="1" indent="-4763">
              <a:lnSpc>
                <a:spcPts val="2625"/>
              </a:lnSpc>
              <a:buClr>
                <a:srgbClr val="FF0000"/>
              </a:buClr>
              <a:buSzPct val="74000"/>
              <a:buNone/>
            </a:pPr>
            <a:r>
              <a:rPr lang="zh-CN" altLang="en-US" sz="1650" b="0">
                <a:solidFill>
                  <a:srgbClr val="0000FF"/>
                </a:solidFill>
                <a:ea typeface="黑体" panose="02010609060101010101" pitchFamily="49" charset="-122"/>
              </a:rPr>
              <a:t>如：</a:t>
            </a:r>
            <a:r>
              <a:rPr lang="en-US" altLang="zh-CN" sz="1650" b="0">
                <a:solidFill>
                  <a:srgbClr val="0000FF"/>
                </a:solidFill>
                <a:ea typeface="黑体" panose="02010609060101010101" pitchFamily="49" charset="-122"/>
              </a:rPr>
              <a:t>Windows</a:t>
            </a:r>
            <a:r>
              <a:rPr lang="zh-CN" altLang="en-US" sz="1650" b="0">
                <a:solidFill>
                  <a:srgbClr val="0000FF"/>
                </a:solidFill>
                <a:ea typeface="黑体" panose="02010609060101010101" pitchFamily="49" charset="-122"/>
              </a:rPr>
              <a:t>环境下鼠标双击一个文件对象；</a:t>
            </a:r>
            <a:endParaRPr lang="en-US" altLang="zh-CN" sz="1650" b="0">
              <a:solidFill>
                <a:srgbClr val="0000FF"/>
              </a:solidFill>
              <a:ea typeface="黑体" panose="02010609060101010101" pitchFamily="49" charset="-122"/>
            </a:endParaRPr>
          </a:p>
          <a:p>
            <a:pPr lvl="1" indent="-4763">
              <a:lnSpc>
                <a:spcPts val="2625"/>
              </a:lnSpc>
              <a:buClr>
                <a:srgbClr val="FF0000"/>
              </a:buClr>
              <a:buSzPct val="74000"/>
              <a:buNone/>
            </a:pPr>
            <a:r>
              <a:rPr lang="en-US" altLang="zh-CN" sz="1650" b="0">
                <a:solidFill>
                  <a:srgbClr val="0000FF"/>
                </a:solidFill>
                <a:ea typeface="黑体" panose="02010609060101010101" pitchFamily="49" charset="-122"/>
              </a:rPr>
              <a:t>	        </a:t>
            </a:r>
            <a:r>
              <a:rPr lang="zh-CN" altLang="en-US" sz="1650" b="0">
                <a:solidFill>
                  <a:srgbClr val="0000FF"/>
                </a:solidFill>
                <a:ea typeface="黑体" panose="02010609060101010101" pitchFamily="49" charset="-122"/>
              </a:rPr>
              <a:t>战场上不同的部队听到号声不同的任务。</a:t>
            </a:r>
          </a:p>
          <a:p>
            <a:pPr indent="-4763">
              <a:lnSpc>
                <a:spcPts val="2625"/>
              </a:lnSpc>
              <a:buClr>
                <a:srgbClr val="FF0000"/>
              </a:buClr>
              <a:buSzPct val="74000"/>
              <a:buFont typeface="Wingdings" panose="05000000000000000000" pitchFamily="2" charset="2"/>
              <a:buChar char="p"/>
            </a:pPr>
            <a:r>
              <a:rPr lang="zh-CN" altLang="en-US" sz="1650" b="0">
                <a:ea typeface="黑体" panose="02010609060101010101" pitchFamily="49" charset="-122"/>
              </a:rPr>
              <a:t>  在</a:t>
            </a:r>
            <a:r>
              <a:rPr lang="en-US" altLang="zh-CN" sz="1650" b="0">
                <a:ea typeface="黑体" panose="02010609060101010101" pitchFamily="49" charset="-122"/>
              </a:rPr>
              <a:t>C++</a:t>
            </a:r>
            <a:r>
              <a:rPr lang="zh-CN" altLang="en-US" sz="1650" b="0">
                <a:ea typeface="黑体" panose="02010609060101010101" pitchFamily="49" charset="-122"/>
              </a:rPr>
              <a:t>中，所谓多态性(</a:t>
            </a:r>
            <a:r>
              <a:rPr lang="en-US" altLang="zh-CN" sz="1650" b="0">
                <a:ea typeface="黑体" panose="02010609060101010101" pitchFamily="49" charset="-122"/>
              </a:rPr>
              <a:t>polymorphism)</a:t>
            </a:r>
            <a:r>
              <a:rPr lang="zh-CN" altLang="en-US" sz="1650" b="0">
                <a:ea typeface="黑体" panose="02010609060101010101" pitchFamily="49" charset="-122"/>
              </a:rPr>
              <a:t>是指： 由继承而产生的相关的不同的类，其对象对同一消息会作出不同的响应。多态性是面向对象程序设计的一个重要特征，能增加程序的灵活性。</a:t>
            </a:r>
          </a:p>
        </p:txBody>
      </p:sp>
    </p:spTree>
    <p:extLst>
      <p:ext uri="{BB962C8B-B14F-4D97-AF65-F5344CB8AC3E}">
        <p14:creationId xmlns:p14="http://schemas.microsoft.com/office/powerpoint/2010/main" val="291522564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a:extLst>
              <a:ext uri="{FF2B5EF4-FFF2-40B4-BE49-F238E27FC236}">
                <a16:creationId xmlns:a16="http://schemas.microsoft.com/office/drawing/2014/main" id="{80C4192D-61AF-4536-A4BE-1EB24B0AA414}"/>
              </a:ext>
            </a:extLst>
          </p:cNvPr>
          <p:cNvSpPr>
            <a:spLocks noGrp="1" noChangeArrowheads="1"/>
          </p:cNvSpPr>
          <p:nvPr>
            <p:ph type="ctrTitle" idx="4294967295"/>
          </p:nvPr>
        </p:nvSpPr>
        <p:spPr>
          <a:xfrm>
            <a:off x="1331119" y="1312069"/>
            <a:ext cx="6115050" cy="514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lnSpc>
                <a:spcPct val="150000"/>
              </a:lnSpc>
              <a:spcBef>
                <a:spcPct val="50000"/>
              </a:spcBef>
            </a:pPr>
            <a:r>
              <a:rPr lang="zh-CN" altLang="en-US" sz="2550" dirty="0"/>
              <a:t>8.2 类的声明和对象的定义</a:t>
            </a:r>
            <a:br>
              <a:rPr lang="zh-CN" altLang="en-US" sz="2550" dirty="0"/>
            </a:br>
            <a:r>
              <a:rPr lang="zh-CN" altLang="en-US" sz="2550" dirty="0"/>
              <a:t> </a:t>
            </a:r>
            <a:r>
              <a:rPr lang="zh-CN" altLang="en-US" sz="2250" dirty="0"/>
              <a:t>8.2.1 类和对象的关系</a:t>
            </a:r>
          </a:p>
        </p:txBody>
      </p:sp>
      <p:sp>
        <p:nvSpPr>
          <p:cNvPr id="56322" name="Rectangle 2">
            <a:extLst>
              <a:ext uri="{FF2B5EF4-FFF2-40B4-BE49-F238E27FC236}">
                <a16:creationId xmlns:a16="http://schemas.microsoft.com/office/drawing/2014/main" id="{9EEBE35B-0C35-4787-8CF9-D2F399F60FF0}"/>
              </a:ext>
            </a:extLst>
          </p:cNvPr>
          <p:cNvSpPr>
            <a:spLocks noGrp="1" noChangeArrowheads="1"/>
          </p:cNvSpPr>
          <p:nvPr>
            <p:ph type="subTitle" idx="4294967295"/>
          </p:nvPr>
        </p:nvSpPr>
        <p:spPr>
          <a:xfrm>
            <a:off x="1143001" y="2564607"/>
            <a:ext cx="3470672" cy="160734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lnSpc>
                <a:spcPts val="2400"/>
              </a:lnSpc>
              <a:buClr>
                <a:srgbClr val="FF0000"/>
              </a:buClr>
              <a:buSzPct val="75000"/>
              <a:buFont typeface="Wingdings" panose="05000000000000000000" pitchFamily="2" charset="2"/>
              <a:buChar char="p"/>
            </a:pPr>
            <a:r>
              <a:rPr lang="zh-CN" altLang="en-US" sz="1800"/>
              <a:t> 每一个实体都是对象，每个对象都属于一个特定的类型。</a:t>
            </a:r>
          </a:p>
          <a:p>
            <a:pPr indent="-4763">
              <a:lnSpc>
                <a:spcPts val="2400"/>
              </a:lnSpc>
              <a:buClr>
                <a:srgbClr val="FF0000"/>
              </a:buClr>
              <a:buSzPct val="75000"/>
              <a:buFont typeface="Wingdings" panose="05000000000000000000" pitchFamily="2" charset="2"/>
              <a:buChar char="p"/>
            </a:pPr>
            <a:r>
              <a:rPr lang="zh-CN" altLang="en-US" sz="1800"/>
              <a:t> 在</a:t>
            </a:r>
            <a:r>
              <a:rPr lang="en-US" altLang="zh-CN" sz="1800"/>
              <a:t>C++</a:t>
            </a:r>
            <a:r>
              <a:rPr lang="zh-CN" altLang="en-US" sz="1800"/>
              <a:t>中对象的类型称为类(</a:t>
            </a:r>
            <a:r>
              <a:rPr lang="en-US" altLang="zh-CN" sz="1800"/>
              <a:t>class)。</a:t>
            </a:r>
            <a:r>
              <a:rPr lang="zh-CN" altLang="en-US" sz="1800"/>
              <a:t>类代表了某一批对象的共性和特征。</a:t>
            </a:r>
          </a:p>
        </p:txBody>
      </p:sp>
      <p:pic>
        <p:nvPicPr>
          <p:cNvPr id="56324" name="Picture 4" descr="C:\Users\lxy\AppData\Roaming\Tencent\Users\156977680\QQ\WinTemp\RichOle\R5FGJNU}I~7{KE~G68Z}18G.jpg">
            <a:extLst>
              <a:ext uri="{FF2B5EF4-FFF2-40B4-BE49-F238E27FC236}">
                <a16:creationId xmlns:a16="http://schemas.microsoft.com/office/drawing/2014/main" id="{B86C9C18-2103-4BBA-A574-9D8EDAE675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0348" y="2009775"/>
            <a:ext cx="3092053" cy="206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a:extLst>
              <a:ext uri="{FF2B5EF4-FFF2-40B4-BE49-F238E27FC236}">
                <a16:creationId xmlns:a16="http://schemas.microsoft.com/office/drawing/2014/main" id="{63C5641D-088B-4D20-A6C9-8CE7C9BE35D7}"/>
              </a:ext>
            </a:extLst>
          </p:cNvPr>
          <p:cNvSpPr/>
          <p:nvPr/>
        </p:nvSpPr>
        <p:spPr>
          <a:xfrm>
            <a:off x="1201936" y="4296370"/>
            <a:ext cx="6373416" cy="1716367"/>
          </a:xfrm>
          <a:prstGeom prst="rect">
            <a:avLst/>
          </a:prstGeom>
        </p:spPr>
        <p:txBody>
          <a:bodyPr>
            <a:spAutoFit/>
          </a:bodyPr>
          <a:lstStyle/>
          <a:p>
            <a:pPr marL="215504" indent="-4763">
              <a:lnSpc>
                <a:spcPts val="2400"/>
              </a:lnSpc>
              <a:spcBef>
                <a:spcPct val="20000"/>
              </a:spcBef>
              <a:buClr>
                <a:srgbClr val="FF0000"/>
              </a:buClr>
              <a:buSzPct val="75000"/>
              <a:buFont typeface="Wingdings" pitchFamily="2" charset="2"/>
              <a:buChar char="p"/>
              <a:defRPr/>
            </a:pPr>
            <a:r>
              <a:rPr lang="zh-CN" altLang="en-US" sz="1800" b="1" dirty="0">
                <a:latin typeface="+mn-lt"/>
                <a:ea typeface="+mn-ea"/>
              </a:rPr>
              <a:t> 类是对象的抽象，而对象是类的具体实例(</a:t>
            </a:r>
            <a:r>
              <a:rPr lang="en-US" altLang="zh-CN" sz="1800" b="1" dirty="0">
                <a:latin typeface="+mn-lt"/>
                <a:ea typeface="+mn-ea"/>
              </a:rPr>
              <a:t>instance)。</a:t>
            </a:r>
          </a:p>
          <a:p>
            <a:pPr marL="215504" indent="-4763">
              <a:lnSpc>
                <a:spcPts val="2400"/>
              </a:lnSpc>
              <a:spcBef>
                <a:spcPct val="20000"/>
              </a:spcBef>
              <a:buClr>
                <a:srgbClr val="FF0000"/>
              </a:buClr>
              <a:buSzPct val="75000"/>
              <a:buFont typeface="Wingdings" pitchFamily="2" charset="2"/>
              <a:buChar char="p"/>
              <a:defRPr/>
            </a:pPr>
            <a:r>
              <a:rPr lang="zh-CN" altLang="en-US" sz="1800" b="1" dirty="0">
                <a:latin typeface="+mn-lt"/>
                <a:ea typeface="+mn-ea"/>
              </a:rPr>
              <a:t> 可以说类是对象的模板，是用来定义对象的一种抽象类型。</a:t>
            </a:r>
          </a:p>
          <a:p>
            <a:pPr marL="215504" indent="-4763">
              <a:lnSpc>
                <a:spcPts val="2400"/>
              </a:lnSpc>
              <a:spcBef>
                <a:spcPct val="20000"/>
              </a:spcBef>
              <a:buClr>
                <a:srgbClr val="FF0000"/>
              </a:buClr>
              <a:buSzPct val="75000"/>
              <a:buFont typeface="Wingdings" pitchFamily="2" charset="2"/>
              <a:buChar char="p"/>
              <a:defRPr/>
            </a:pPr>
            <a:r>
              <a:rPr lang="zh-CN" altLang="en-US" sz="1800" b="1" dirty="0">
                <a:latin typeface="+mn-lt"/>
                <a:ea typeface="+mn-ea"/>
              </a:rPr>
              <a:t> 类是抽象的，不占用内存；对象是具体的，占用存储空间。</a:t>
            </a:r>
          </a:p>
        </p:txBody>
      </p:sp>
    </p:spTree>
    <p:extLst>
      <p:ext uri="{BB962C8B-B14F-4D97-AF65-F5344CB8AC3E}">
        <p14:creationId xmlns:p14="http://schemas.microsoft.com/office/powerpoint/2010/main" val="152955718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a:extLst>
              <a:ext uri="{FF2B5EF4-FFF2-40B4-BE49-F238E27FC236}">
                <a16:creationId xmlns:a16="http://schemas.microsoft.com/office/drawing/2014/main" id="{BD3D6DEE-7F7C-497E-8FEE-CBBC6C878C62}"/>
              </a:ext>
            </a:extLst>
          </p:cNvPr>
          <p:cNvSpPr>
            <a:spLocks noGrp="1" noChangeArrowheads="1"/>
          </p:cNvSpPr>
          <p:nvPr>
            <p:ph type="ctrTitle" idx="4294967295"/>
          </p:nvPr>
        </p:nvSpPr>
        <p:spPr>
          <a:xfrm>
            <a:off x="1389361" y="1253324"/>
            <a:ext cx="6057900" cy="514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50000"/>
              </a:lnSpc>
              <a:spcBef>
                <a:spcPct val="50000"/>
              </a:spcBef>
            </a:pPr>
            <a:r>
              <a:rPr lang="zh-CN" altLang="en-US" sz="2250" dirty="0"/>
              <a:t>8.2.2 声明类类型</a:t>
            </a:r>
          </a:p>
        </p:txBody>
      </p:sp>
      <p:sp>
        <p:nvSpPr>
          <p:cNvPr id="57346" name="Rectangle 2">
            <a:extLst>
              <a:ext uri="{FF2B5EF4-FFF2-40B4-BE49-F238E27FC236}">
                <a16:creationId xmlns:a16="http://schemas.microsoft.com/office/drawing/2014/main" id="{1DE2E7F8-639F-472D-AC78-20C401B08EA3}"/>
              </a:ext>
            </a:extLst>
          </p:cNvPr>
          <p:cNvSpPr>
            <a:spLocks noGrp="1" noChangeArrowheads="1"/>
          </p:cNvSpPr>
          <p:nvPr>
            <p:ph type="subTitle" idx="4294967295"/>
          </p:nvPr>
        </p:nvSpPr>
        <p:spPr>
          <a:xfrm>
            <a:off x="1143000" y="1863330"/>
            <a:ext cx="6286500" cy="372546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buClr>
                <a:srgbClr val="FF0000"/>
              </a:buClr>
              <a:buSzPct val="75000"/>
              <a:buFont typeface="Wingdings" panose="05000000000000000000" pitchFamily="2" charset="2"/>
              <a:buChar char="p"/>
            </a:pPr>
            <a:r>
              <a:rPr lang="zh-CN" altLang="en-US" sz="1800" dirty="0"/>
              <a:t> </a:t>
            </a:r>
            <a:r>
              <a:rPr lang="zh-CN" altLang="en-US" sz="1650" dirty="0"/>
              <a:t>类(</a:t>
            </a:r>
            <a:r>
              <a:rPr lang="en-US" altLang="zh-CN" sz="1650" dirty="0"/>
              <a:t>class)</a:t>
            </a:r>
            <a:r>
              <a:rPr lang="zh-CN" altLang="en-US" sz="1650" dirty="0"/>
              <a:t>就是对象的类型。类这种数据类型中的数据既包含数据，也包含操作数据的函数。</a:t>
            </a:r>
          </a:p>
          <a:p>
            <a:pPr indent="-4763">
              <a:buClr>
                <a:srgbClr val="FF0000"/>
              </a:buClr>
              <a:buSzPct val="75000"/>
              <a:buFont typeface="Wingdings" panose="05000000000000000000" pitchFamily="2" charset="2"/>
              <a:buChar char="p"/>
            </a:pPr>
            <a:r>
              <a:rPr lang="zh-CN" altLang="en-US" sz="1650" dirty="0"/>
              <a:t> 不能把类中的全部成员与外界隔离，一般是把数据隐蔽起来，而把成员函数作为对外界的接口。</a:t>
            </a:r>
            <a:endParaRPr lang="en-US" altLang="zh-CN" sz="1650" dirty="0"/>
          </a:p>
          <a:p>
            <a:pPr indent="-4763">
              <a:buClr>
                <a:srgbClr val="FF0000"/>
              </a:buClr>
              <a:buSzPct val="75000"/>
              <a:buNone/>
            </a:pPr>
            <a:r>
              <a:rPr lang="en-US" altLang="zh-CN" sz="1350" dirty="0"/>
              <a:t>class Student                        //</a:t>
            </a:r>
            <a:r>
              <a:rPr lang="zh-CN" altLang="en-US" sz="1350" dirty="0"/>
              <a:t>声明类类型 </a:t>
            </a:r>
          </a:p>
          <a:p>
            <a:pPr indent="-4763">
              <a:spcBef>
                <a:spcPct val="0"/>
              </a:spcBef>
              <a:buNone/>
            </a:pPr>
            <a:r>
              <a:rPr lang="zh-CN" altLang="en-US" sz="1350" dirty="0">
                <a:solidFill>
                  <a:srgbClr val="FF0000"/>
                </a:solidFill>
              </a:rPr>
              <a:t>{ </a:t>
            </a:r>
            <a:r>
              <a:rPr lang="en-US" altLang="zh-CN" sz="1350" dirty="0">
                <a:solidFill>
                  <a:srgbClr val="0000FF"/>
                </a:solidFill>
              </a:rPr>
              <a:t>private</a:t>
            </a:r>
            <a:r>
              <a:rPr lang="en-US" altLang="zh-CN" sz="1350" dirty="0"/>
              <a:t>:                           //</a:t>
            </a:r>
            <a:r>
              <a:rPr lang="zh-CN" altLang="en-US" sz="1350" dirty="0"/>
              <a:t>声明以下部分为私有的</a:t>
            </a:r>
          </a:p>
          <a:p>
            <a:pPr lvl="1" indent="-4763">
              <a:spcBef>
                <a:spcPct val="0"/>
              </a:spcBef>
              <a:buNone/>
            </a:pPr>
            <a:r>
              <a:rPr lang="en-US" altLang="zh-CN" sz="1350" dirty="0"/>
              <a:t>int num;</a:t>
            </a:r>
          </a:p>
          <a:p>
            <a:pPr lvl="1" indent="-4763">
              <a:spcBef>
                <a:spcPct val="0"/>
              </a:spcBef>
              <a:buNone/>
            </a:pPr>
            <a:r>
              <a:rPr lang="en-US" altLang="zh-CN" sz="1350" dirty="0"/>
              <a:t>char name[20];     </a:t>
            </a:r>
          </a:p>
          <a:p>
            <a:pPr lvl="1" indent="-4763">
              <a:spcBef>
                <a:spcPct val="0"/>
              </a:spcBef>
              <a:buNone/>
            </a:pPr>
            <a:r>
              <a:rPr lang="en-US" altLang="zh-CN" sz="1350" dirty="0"/>
              <a:t>char sex;                        </a:t>
            </a:r>
          </a:p>
          <a:p>
            <a:pPr indent="-4763">
              <a:spcBef>
                <a:spcPct val="0"/>
              </a:spcBef>
              <a:buNone/>
            </a:pPr>
            <a:r>
              <a:rPr lang="en-US" altLang="zh-CN" sz="1350" dirty="0">
                <a:solidFill>
                  <a:srgbClr val="0000FF"/>
                </a:solidFill>
              </a:rPr>
              <a:t>public</a:t>
            </a:r>
            <a:r>
              <a:rPr lang="en-US" altLang="zh-CN" sz="1350" dirty="0"/>
              <a:t>:                            //</a:t>
            </a:r>
            <a:r>
              <a:rPr lang="zh-CN" altLang="en-US" sz="1350" dirty="0"/>
              <a:t>声明以下部分为公用的</a:t>
            </a:r>
          </a:p>
          <a:p>
            <a:pPr lvl="1" indent="-4763">
              <a:spcBef>
                <a:spcPct val="0"/>
              </a:spcBef>
              <a:buNone/>
            </a:pPr>
            <a:r>
              <a:rPr lang="en-US" altLang="zh-CN" sz="1350" dirty="0"/>
              <a:t>void display( )                </a:t>
            </a:r>
          </a:p>
          <a:p>
            <a:pPr lvl="1" indent="-4763">
              <a:spcBef>
                <a:spcPct val="0"/>
              </a:spcBef>
              <a:buNone/>
            </a:pPr>
            <a:r>
              <a:rPr lang="en-US" altLang="zh-CN" sz="1350" dirty="0"/>
              <a:t>{</a:t>
            </a:r>
            <a:r>
              <a:rPr lang="en-US" altLang="zh-CN" sz="1350" dirty="0" err="1"/>
              <a:t>cout</a:t>
            </a:r>
            <a:r>
              <a:rPr lang="en-US" altLang="zh-CN" sz="1350" dirty="0"/>
              <a:t>&lt;&lt;″num:″&lt;&lt;num&lt;&lt;</a:t>
            </a:r>
            <a:r>
              <a:rPr lang="en-US" altLang="zh-CN" sz="1350" dirty="0" err="1"/>
              <a:t>endl</a:t>
            </a:r>
            <a:r>
              <a:rPr lang="en-US" altLang="zh-CN" sz="1350" dirty="0"/>
              <a:t>;</a:t>
            </a:r>
          </a:p>
          <a:p>
            <a:pPr lvl="1" indent="-4763">
              <a:spcBef>
                <a:spcPct val="0"/>
              </a:spcBef>
              <a:buNone/>
            </a:pPr>
            <a:r>
              <a:rPr lang="en-US" altLang="zh-CN" sz="1350" dirty="0" err="1"/>
              <a:t>cout</a:t>
            </a:r>
            <a:r>
              <a:rPr lang="en-US" altLang="zh-CN" sz="1350" dirty="0"/>
              <a:t>&lt;&lt;″name:″&lt;&lt;name&lt;&lt;</a:t>
            </a:r>
            <a:r>
              <a:rPr lang="en-US" altLang="zh-CN" sz="1350" dirty="0" err="1"/>
              <a:t>endl</a:t>
            </a:r>
            <a:r>
              <a:rPr lang="en-US" altLang="zh-CN" sz="1350" dirty="0"/>
              <a:t>;</a:t>
            </a:r>
          </a:p>
          <a:p>
            <a:pPr lvl="1" indent="-4763">
              <a:spcBef>
                <a:spcPct val="0"/>
              </a:spcBef>
              <a:buNone/>
            </a:pPr>
            <a:r>
              <a:rPr lang="en-US" altLang="zh-CN" sz="1350" dirty="0" err="1"/>
              <a:t>cout</a:t>
            </a:r>
            <a:r>
              <a:rPr lang="en-US" altLang="zh-CN" sz="1350" dirty="0"/>
              <a:t>&lt;&lt;″sex:″&lt;&lt;sex&lt;&lt;</a:t>
            </a:r>
            <a:r>
              <a:rPr lang="en-US" altLang="zh-CN" sz="1350" dirty="0" err="1"/>
              <a:t>endl</a:t>
            </a:r>
            <a:r>
              <a:rPr lang="en-US" altLang="zh-CN" sz="1350" dirty="0"/>
              <a:t>; }      </a:t>
            </a:r>
          </a:p>
          <a:p>
            <a:pPr indent="-4763">
              <a:spcBef>
                <a:spcPct val="0"/>
              </a:spcBef>
              <a:buNone/>
            </a:pPr>
            <a:r>
              <a:rPr lang="en-US" altLang="zh-CN" sz="1350" dirty="0">
                <a:solidFill>
                  <a:srgbClr val="FF0000"/>
                </a:solidFill>
              </a:rPr>
              <a:t>};</a:t>
            </a:r>
          </a:p>
          <a:p>
            <a:pPr indent="-4763">
              <a:spcBef>
                <a:spcPct val="0"/>
              </a:spcBef>
              <a:buNone/>
            </a:pPr>
            <a:r>
              <a:rPr lang="en-US" altLang="zh-CN" sz="1350" dirty="0"/>
              <a:t>Student  stud1，stud2;                  //</a:t>
            </a:r>
            <a:r>
              <a:rPr lang="zh-CN" altLang="en-US" sz="1350" dirty="0"/>
              <a:t>定义了两个</a:t>
            </a:r>
            <a:r>
              <a:rPr lang="en-US" altLang="zh-CN" sz="1350" dirty="0"/>
              <a:t>Student </a:t>
            </a:r>
            <a:r>
              <a:rPr lang="zh-CN" altLang="en-US" sz="1350" dirty="0"/>
              <a:t>类的对象</a:t>
            </a:r>
          </a:p>
        </p:txBody>
      </p:sp>
      <p:sp>
        <p:nvSpPr>
          <p:cNvPr id="4" name="矩形标注 3">
            <a:extLst>
              <a:ext uri="{FF2B5EF4-FFF2-40B4-BE49-F238E27FC236}">
                <a16:creationId xmlns:a16="http://schemas.microsoft.com/office/drawing/2014/main" id="{EC648B9D-6470-423B-905F-BD01D34F9816}"/>
              </a:ext>
            </a:extLst>
          </p:cNvPr>
          <p:cNvSpPr/>
          <p:nvPr/>
        </p:nvSpPr>
        <p:spPr>
          <a:xfrm>
            <a:off x="1601391" y="2511028"/>
            <a:ext cx="756047" cy="270272"/>
          </a:xfrm>
          <a:prstGeom prst="wedgeRectCallout">
            <a:avLst>
              <a:gd name="adj1" fmla="val -27794"/>
              <a:gd name="adj2" fmla="val 177181"/>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500" dirty="0">
                <a:solidFill>
                  <a:srgbClr val="0000FF"/>
                </a:solidFill>
                <a:latin typeface="黑体" pitchFamily="49" charset="-122"/>
                <a:ea typeface="黑体" pitchFamily="49" charset="-122"/>
              </a:rPr>
              <a:t>关键词</a:t>
            </a:r>
          </a:p>
        </p:txBody>
      </p:sp>
      <p:sp>
        <p:nvSpPr>
          <p:cNvPr id="5" name="矩形标注 4">
            <a:extLst>
              <a:ext uri="{FF2B5EF4-FFF2-40B4-BE49-F238E27FC236}">
                <a16:creationId xmlns:a16="http://schemas.microsoft.com/office/drawing/2014/main" id="{9F687F69-8F7A-4FC0-AF4E-C3AB1FB6335C}"/>
              </a:ext>
            </a:extLst>
          </p:cNvPr>
          <p:cNvSpPr/>
          <p:nvPr/>
        </p:nvSpPr>
        <p:spPr>
          <a:xfrm>
            <a:off x="2681288" y="2511028"/>
            <a:ext cx="972741" cy="270272"/>
          </a:xfrm>
          <a:prstGeom prst="wedgeRectCallout">
            <a:avLst>
              <a:gd name="adj1" fmla="val -82792"/>
              <a:gd name="adj2" fmla="val 157831"/>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500" dirty="0">
                <a:solidFill>
                  <a:srgbClr val="0000FF"/>
                </a:solidFill>
                <a:latin typeface="黑体" pitchFamily="49" charset="-122"/>
                <a:ea typeface="黑体" pitchFamily="49" charset="-122"/>
              </a:rPr>
              <a:t>类名</a:t>
            </a:r>
          </a:p>
        </p:txBody>
      </p:sp>
      <p:sp>
        <p:nvSpPr>
          <p:cNvPr id="6" name="矩形标注 5">
            <a:extLst>
              <a:ext uri="{FF2B5EF4-FFF2-40B4-BE49-F238E27FC236}">
                <a16:creationId xmlns:a16="http://schemas.microsoft.com/office/drawing/2014/main" id="{F8196874-6F4E-4116-B7D9-B19B22580AAF}"/>
              </a:ext>
            </a:extLst>
          </p:cNvPr>
          <p:cNvSpPr/>
          <p:nvPr/>
        </p:nvSpPr>
        <p:spPr>
          <a:xfrm>
            <a:off x="4193381" y="2402683"/>
            <a:ext cx="1243013" cy="594122"/>
          </a:xfrm>
          <a:prstGeom prst="wedgeRectCallout">
            <a:avLst>
              <a:gd name="adj1" fmla="val -250120"/>
              <a:gd name="adj2" fmla="val 102639"/>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500" dirty="0">
                <a:solidFill>
                  <a:srgbClr val="0000FF"/>
                </a:solidFill>
                <a:latin typeface="黑体" pitchFamily="49" charset="-122"/>
                <a:ea typeface="黑体" pitchFamily="49" charset="-122"/>
              </a:rPr>
              <a:t>花括号括起来的是类体</a:t>
            </a:r>
          </a:p>
        </p:txBody>
      </p:sp>
      <p:sp>
        <p:nvSpPr>
          <p:cNvPr id="7" name="矩形标注 6">
            <a:extLst>
              <a:ext uri="{FF2B5EF4-FFF2-40B4-BE49-F238E27FC236}">
                <a16:creationId xmlns:a16="http://schemas.microsoft.com/office/drawing/2014/main" id="{DDB3B9BE-EEA4-4C47-876A-2FC13F7E17EB}"/>
              </a:ext>
            </a:extLst>
          </p:cNvPr>
          <p:cNvSpPr/>
          <p:nvPr/>
        </p:nvSpPr>
        <p:spPr>
          <a:xfrm>
            <a:off x="4248151" y="4400550"/>
            <a:ext cx="1188244" cy="325041"/>
          </a:xfrm>
          <a:prstGeom prst="wedgeRectCallout">
            <a:avLst>
              <a:gd name="adj1" fmla="val -255617"/>
              <a:gd name="adj2" fmla="val 205437"/>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500" dirty="0">
                <a:solidFill>
                  <a:srgbClr val="0000FF"/>
                </a:solidFill>
                <a:latin typeface="黑体" pitchFamily="49" charset="-122"/>
                <a:ea typeface="黑体" pitchFamily="49" charset="-122"/>
              </a:rPr>
              <a:t>分号不能少</a:t>
            </a:r>
          </a:p>
        </p:txBody>
      </p:sp>
    </p:spTree>
    <p:extLst>
      <p:ext uri="{BB962C8B-B14F-4D97-AF65-F5344CB8AC3E}">
        <p14:creationId xmlns:p14="http://schemas.microsoft.com/office/powerpoint/2010/main" val="6271023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6A6BAAC0-19AA-4D1F-8497-05967F065963}"/>
              </a:ext>
            </a:extLst>
          </p:cNvPr>
          <p:cNvSpPr>
            <a:spLocks noGrp="1" noChangeArrowheads="1"/>
          </p:cNvSpPr>
          <p:nvPr>
            <p:ph type="subTitle" idx="4294967295"/>
          </p:nvPr>
        </p:nvSpPr>
        <p:spPr>
          <a:xfrm>
            <a:off x="1143000" y="1257301"/>
            <a:ext cx="6286500" cy="449341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buNone/>
            </a:pPr>
            <a:r>
              <a:rPr lang="zh-CN" altLang="en-US" sz="1650">
                <a:solidFill>
                  <a:srgbClr val="C00000"/>
                </a:solidFill>
              </a:rPr>
              <a:t>类类型的声明一般形式如下： </a:t>
            </a:r>
          </a:p>
          <a:p>
            <a:pPr indent="-4763">
              <a:buNone/>
            </a:pPr>
            <a:r>
              <a:rPr lang="en-US" altLang="zh-CN" sz="1650">
                <a:solidFill>
                  <a:srgbClr val="0000FF"/>
                </a:solidFill>
              </a:rPr>
              <a:t>class </a:t>
            </a:r>
            <a:r>
              <a:rPr lang="zh-CN" altLang="en-US" sz="1650">
                <a:solidFill>
                  <a:srgbClr val="0000FF"/>
                </a:solidFill>
              </a:rPr>
              <a:t>类名</a:t>
            </a:r>
          </a:p>
          <a:p>
            <a:pPr indent="-4763">
              <a:buNone/>
            </a:pPr>
            <a:r>
              <a:rPr lang="zh-CN" altLang="en-US" sz="1650">
                <a:solidFill>
                  <a:srgbClr val="0000FF"/>
                </a:solidFill>
              </a:rPr>
              <a:t>{ </a:t>
            </a:r>
            <a:endParaRPr lang="en-US" altLang="zh-CN" sz="1650">
              <a:solidFill>
                <a:srgbClr val="0000FF"/>
              </a:solidFill>
            </a:endParaRPr>
          </a:p>
          <a:p>
            <a:pPr indent="-4763">
              <a:buNone/>
            </a:pPr>
            <a:r>
              <a:rPr lang="en-US" altLang="zh-CN" sz="1650"/>
              <a:t>		</a:t>
            </a:r>
            <a:r>
              <a:rPr lang="en-US" altLang="zh-CN" sz="1650">
                <a:solidFill>
                  <a:srgbClr val="FF0000"/>
                </a:solidFill>
              </a:rPr>
              <a:t>private:</a:t>
            </a:r>
          </a:p>
          <a:p>
            <a:pPr indent="-4763">
              <a:buNone/>
            </a:pPr>
            <a:r>
              <a:rPr lang="en-US" altLang="zh-CN" sz="1650"/>
              <a:t>			</a:t>
            </a:r>
            <a:r>
              <a:rPr lang="zh-CN" altLang="en-US" sz="1650"/>
              <a:t>私有的数据和成员函数;</a:t>
            </a:r>
          </a:p>
          <a:p>
            <a:pPr indent="-4763">
              <a:buNone/>
            </a:pPr>
            <a:r>
              <a:rPr lang="en-US" altLang="zh-CN" sz="1650"/>
              <a:t>		</a:t>
            </a:r>
            <a:r>
              <a:rPr lang="en-US" altLang="zh-CN" sz="1650">
                <a:solidFill>
                  <a:srgbClr val="FF0000"/>
                </a:solidFill>
              </a:rPr>
              <a:t>public:</a:t>
            </a:r>
          </a:p>
          <a:p>
            <a:pPr indent="-4763">
              <a:buNone/>
            </a:pPr>
            <a:r>
              <a:rPr lang="en-US" altLang="zh-CN" sz="1650"/>
              <a:t>			</a:t>
            </a:r>
            <a:r>
              <a:rPr lang="zh-CN" altLang="en-US" sz="1650"/>
              <a:t>公用的数据和成员函数;</a:t>
            </a:r>
          </a:p>
          <a:p>
            <a:pPr indent="-4763">
              <a:buNone/>
            </a:pPr>
            <a:r>
              <a:rPr lang="zh-CN" altLang="en-US" sz="1650">
                <a:solidFill>
                  <a:srgbClr val="0000FF"/>
                </a:solidFill>
              </a:rPr>
              <a:t>};</a:t>
            </a:r>
          </a:p>
          <a:p>
            <a:pPr indent="-4763">
              <a:lnSpc>
                <a:spcPts val="2100"/>
              </a:lnSpc>
              <a:spcBef>
                <a:spcPct val="0"/>
              </a:spcBef>
              <a:buClr>
                <a:srgbClr val="FF0000"/>
              </a:buClr>
              <a:buSzPct val="75000"/>
              <a:buFont typeface="Wingdings" panose="05000000000000000000" pitchFamily="2" charset="2"/>
              <a:buChar char="p"/>
            </a:pPr>
            <a:endParaRPr lang="zh-CN" altLang="en-US" sz="1500" b="0">
              <a:ea typeface="黑体" panose="02010609060101010101" pitchFamily="49" charset="-122"/>
            </a:endParaRPr>
          </a:p>
          <a:p>
            <a:pPr indent="-4763">
              <a:buNone/>
            </a:pPr>
            <a:endParaRPr lang="zh-CN" altLang="en-US" sz="1650"/>
          </a:p>
        </p:txBody>
      </p:sp>
      <p:sp>
        <p:nvSpPr>
          <p:cNvPr id="4" name="矩形 3">
            <a:extLst>
              <a:ext uri="{FF2B5EF4-FFF2-40B4-BE49-F238E27FC236}">
                <a16:creationId xmlns:a16="http://schemas.microsoft.com/office/drawing/2014/main" id="{E33C1CAA-478C-4ADC-9702-D97A65C744DD}"/>
              </a:ext>
            </a:extLst>
          </p:cNvPr>
          <p:cNvSpPr>
            <a:spLocks noChangeArrowheads="1"/>
          </p:cNvSpPr>
          <p:nvPr/>
        </p:nvSpPr>
        <p:spPr bwMode="auto">
          <a:xfrm>
            <a:off x="1678781" y="3911204"/>
            <a:ext cx="5786438" cy="1293559"/>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ts val="2400"/>
              </a:lnSpc>
            </a:pPr>
            <a:r>
              <a:rPr lang="en-US" altLang="zh-CN" sz="1650">
                <a:solidFill>
                  <a:srgbClr val="0000FF"/>
                </a:solidFill>
                <a:ea typeface="黑体" panose="02010609060101010101" pitchFamily="49" charset="-122"/>
              </a:rPr>
              <a:t>private</a:t>
            </a:r>
            <a:r>
              <a:rPr lang="zh-CN" altLang="en-US" sz="1650">
                <a:solidFill>
                  <a:srgbClr val="0000FF"/>
                </a:solidFill>
                <a:ea typeface="黑体" panose="02010609060101010101" pitchFamily="49" charset="-122"/>
              </a:rPr>
              <a:t>和</a:t>
            </a:r>
            <a:r>
              <a:rPr lang="en-US" altLang="zh-CN" sz="1650">
                <a:solidFill>
                  <a:srgbClr val="0000FF"/>
                </a:solidFill>
                <a:ea typeface="黑体" panose="02010609060101010101" pitchFamily="49" charset="-122"/>
              </a:rPr>
              <a:t>public</a:t>
            </a:r>
            <a:r>
              <a:rPr lang="zh-CN" altLang="en-US" sz="1650">
                <a:solidFill>
                  <a:srgbClr val="0000FF"/>
                </a:solidFill>
                <a:ea typeface="黑体" panose="02010609060101010101" pitchFamily="49" charset="-122"/>
              </a:rPr>
              <a:t>称为成员访问限定符：</a:t>
            </a:r>
            <a:endParaRPr lang="en-US" altLang="zh-CN" sz="1650">
              <a:solidFill>
                <a:srgbClr val="0000FF"/>
              </a:solidFill>
              <a:ea typeface="黑体" panose="02010609060101010101" pitchFamily="49" charset="-122"/>
            </a:endParaRPr>
          </a:p>
          <a:p>
            <a:pPr eaLnBrk="1" hangingPunct="1">
              <a:lnSpc>
                <a:spcPts val="2400"/>
              </a:lnSpc>
            </a:pPr>
            <a:r>
              <a:rPr lang="en-US" altLang="zh-CN" sz="1650">
                <a:solidFill>
                  <a:srgbClr val="0000FF"/>
                </a:solidFill>
                <a:ea typeface="黑体" panose="02010609060101010101" pitchFamily="49" charset="-122"/>
              </a:rPr>
              <a:t>private</a:t>
            </a:r>
            <a:r>
              <a:rPr lang="zh-CN" altLang="en-US" sz="1650">
                <a:solidFill>
                  <a:srgbClr val="0000FF"/>
                </a:solidFill>
                <a:ea typeface="黑体" panose="02010609060101010101" pitchFamily="49" charset="-122"/>
              </a:rPr>
              <a:t>：只能被本类中的成员函数引用；</a:t>
            </a:r>
            <a:endParaRPr lang="en-US" altLang="zh-CN" sz="1650">
              <a:solidFill>
                <a:srgbClr val="0000FF"/>
              </a:solidFill>
              <a:ea typeface="黑体" panose="02010609060101010101" pitchFamily="49" charset="-122"/>
            </a:endParaRPr>
          </a:p>
          <a:p>
            <a:pPr eaLnBrk="1" hangingPunct="1">
              <a:lnSpc>
                <a:spcPts val="2400"/>
              </a:lnSpc>
            </a:pPr>
            <a:r>
              <a:rPr lang="en-US" altLang="zh-CN" sz="1650">
                <a:solidFill>
                  <a:srgbClr val="0000FF"/>
                </a:solidFill>
                <a:ea typeface="黑体" panose="02010609060101010101" pitchFamily="49" charset="-122"/>
              </a:rPr>
              <a:t>public</a:t>
            </a:r>
            <a:r>
              <a:rPr lang="zh-CN" altLang="en-US" sz="1650">
                <a:solidFill>
                  <a:srgbClr val="0000FF"/>
                </a:solidFill>
                <a:ea typeface="黑体" panose="02010609060101010101" pitchFamily="49" charset="-122"/>
              </a:rPr>
              <a:t>：既可以被本类的成员函数引用，也可以被类的作用域内的其他函数引用</a:t>
            </a:r>
          </a:p>
        </p:txBody>
      </p:sp>
    </p:spTree>
    <p:extLst>
      <p:ext uri="{BB962C8B-B14F-4D97-AF65-F5344CB8AC3E}">
        <p14:creationId xmlns:p14="http://schemas.microsoft.com/office/powerpoint/2010/main" val="36196599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770BA9E2-04F7-42C8-9711-924C25019A0A}"/>
              </a:ext>
            </a:extLst>
          </p:cNvPr>
          <p:cNvSpPr>
            <a:spLocks noGrp="1" noChangeArrowheads="1"/>
          </p:cNvSpPr>
          <p:nvPr>
            <p:ph type="subTitle" idx="4294967295"/>
          </p:nvPr>
        </p:nvSpPr>
        <p:spPr>
          <a:xfrm>
            <a:off x="1143000" y="1257301"/>
            <a:ext cx="6286500" cy="449341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buNone/>
            </a:pPr>
            <a:r>
              <a:rPr lang="zh-CN" altLang="en-US" sz="1650">
                <a:solidFill>
                  <a:srgbClr val="C00000"/>
                </a:solidFill>
              </a:rPr>
              <a:t>说明：</a:t>
            </a:r>
          </a:p>
          <a:p>
            <a:pPr indent="-4763">
              <a:lnSpc>
                <a:spcPts val="2400"/>
              </a:lnSpc>
              <a:buClr>
                <a:srgbClr val="FF0000"/>
              </a:buClr>
              <a:buSzPct val="75000"/>
              <a:buFont typeface="Wingdings" panose="05000000000000000000" pitchFamily="2" charset="2"/>
              <a:buChar char="p"/>
            </a:pPr>
            <a:r>
              <a:rPr lang="zh-CN" altLang="en-US" sz="1500" b="0">
                <a:ea typeface="黑体" panose="02010609060101010101" pitchFamily="49" charset="-122"/>
              </a:rPr>
              <a:t> 如果在类的定义中既不指定</a:t>
            </a:r>
            <a:r>
              <a:rPr lang="en-US" altLang="zh-CN" sz="1500" b="0">
                <a:ea typeface="黑体" panose="02010609060101010101" pitchFamily="49" charset="-122"/>
              </a:rPr>
              <a:t>private，</a:t>
            </a:r>
            <a:r>
              <a:rPr lang="zh-CN" altLang="en-US" sz="1500" b="0">
                <a:ea typeface="黑体" panose="02010609060101010101" pitchFamily="49" charset="-122"/>
              </a:rPr>
              <a:t>也不指定</a:t>
            </a:r>
            <a:r>
              <a:rPr lang="en-US" altLang="zh-CN" sz="1500" b="0">
                <a:ea typeface="黑体" panose="02010609060101010101" pitchFamily="49" charset="-122"/>
              </a:rPr>
              <a:t>public，</a:t>
            </a:r>
            <a:r>
              <a:rPr lang="zh-CN" altLang="en-US" sz="1500" b="0">
                <a:ea typeface="黑体" panose="02010609060101010101" pitchFamily="49" charset="-122"/>
              </a:rPr>
              <a:t>则系统就默认为是私有的。</a:t>
            </a:r>
            <a:endParaRPr lang="en-US" altLang="zh-CN" sz="1500" b="0">
              <a:ea typeface="黑体" panose="02010609060101010101" pitchFamily="49" charset="-122"/>
            </a:endParaRPr>
          </a:p>
          <a:p>
            <a:pPr indent="-4763">
              <a:lnSpc>
                <a:spcPts val="2400"/>
              </a:lnSpc>
              <a:spcBef>
                <a:spcPct val="0"/>
              </a:spcBef>
              <a:buClr>
                <a:srgbClr val="FF0000"/>
              </a:buClr>
              <a:buSzPct val="75000"/>
              <a:buFont typeface="Wingdings" panose="05000000000000000000" pitchFamily="2" charset="2"/>
              <a:buChar char="p"/>
            </a:pPr>
            <a:r>
              <a:rPr lang="zh-CN" altLang="en-US" sz="1500" b="0">
                <a:ea typeface="黑体" panose="02010609060101010101" pitchFamily="49" charset="-122"/>
              </a:rPr>
              <a:t> 还有一种成员访问限定符</a:t>
            </a:r>
            <a:r>
              <a:rPr lang="en-US" altLang="zh-CN" sz="1500" b="0">
                <a:solidFill>
                  <a:srgbClr val="FF0000"/>
                </a:solidFill>
                <a:ea typeface="黑体" panose="02010609060101010101" pitchFamily="49" charset="-122"/>
              </a:rPr>
              <a:t>protected(</a:t>
            </a:r>
            <a:r>
              <a:rPr lang="zh-CN" altLang="en-US" sz="1500" b="0">
                <a:solidFill>
                  <a:srgbClr val="FF0000"/>
                </a:solidFill>
                <a:ea typeface="黑体" panose="02010609060101010101" pitchFamily="49" charset="-122"/>
              </a:rPr>
              <a:t>受保护的</a:t>
            </a:r>
            <a:r>
              <a:rPr lang="en-US" altLang="zh-CN" sz="1500" b="0">
                <a:solidFill>
                  <a:srgbClr val="FF0000"/>
                </a:solidFill>
                <a:ea typeface="黑体" panose="02010609060101010101" pitchFamily="49" charset="-122"/>
              </a:rPr>
              <a:t>)</a:t>
            </a:r>
            <a:r>
              <a:rPr lang="zh-CN" altLang="en-US" sz="1500" b="0">
                <a:ea typeface="黑体" panose="02010609060101010101" pitchFamily="49" charset="-122"/>
              </a:rPr>
              <a:t>，这种成员不能被类外访问</a:t>
            </a:r>
            <a:r>
              <a:rPr lang="en-US" altLang="zh-CN" sz="1500" b="0">
                <a:ea typeface="黑体" panose="02010609060101010101" pitchFamily="49" charset="-122"/>
              </a:rPr>
              <a:t>(</a:t>
            </a:r>
            <a:r>
              <a:rPr lang="zh-CN" altLang="en-US" sz="1500" b="0">
                <a:ea typeface="黑体" panose="02010609060101010101" pitchFamily="49" charset="-122"/>
              </a:rPr>
              <a:t>这点与私有成员类似</a:t>
            </a:r>
            <a:r>
              <a:rPr lang="en-US" altLang="zh-CN" sz="1500" b="0">
                <a:ea typeface="黑体" panose="02010609060101010101" pitchFamily="49" charset="-122"/>
              </a:rPr>
              <a:t>)</a:t>
            </a:r>
            <a:r>
              <a:rPr lang="zh-CN" altLang="en-US" sz="1500" b="0">
                <a:ea typeface="黑体" panose="02010609060101010101" pitchFamily="49" charset="-122"/>
              </a:rPr>
              <a:t>，可以被派生类的成员函数访问。</a:t>
            </a:r>
            <a:endParaRPr lang="en-US" altLang="zh-CN" sz="1500" b="0">
              <a:ea typeface="黑体" panose="02010609060101010101" pitchFamily="49" charset="-122"/>
            </a:endParaRPr>
          </a:p>
          <a:p>
            <a:pPr indent="-4763">
              <a:lnSpc>
                <a:spcPts val="2100"/>
              </a:lnSpc>
              <a:spcBef>
                <a:spcPct val="0"/>
              </a:spcBef>
              <a:buClr>
                <a:srgbClr val="FF0000"/>
              </a:buClr>
              <a:buSzPct val="75000"/>
              <a:buFont typeface="Wingdings" panose="05000000000000000000" pitchFamily="2" charset="2"/>
              <a:buChar char="p"/>
            </a:pPr>
            <a:endParaRPr lang="en-US" altLang="zh-CN" sz="1500" b="0">
              <a:ea typeface="黑体" panose="02010609060101010101" pitchFamily="49" charset="-122"/>
            </a:endParaRPr>
          </a:p>
          <a:p>
            <a:pPr indent="-4763">
              <a:lnSpc>
                <a:spcPts val="2100"/>
              </a:lnSpc>
              <a:spcBef>
                <a:spcPct val="0"/>
              </a:spcBef>
              <a:buClr>
                <a:srgbClr val="FF0000"/>
              </a:buClr>
              <a:buSzPct val="75000"/>
              <a:buFont typeface="Wingdings" panose="05000000000000000000" pitchFamily="2" charset="2"/>
              <a:buChar char="p"/>
            </a:pPr>
            <a:endParaRPr lang="en-US" altLang="zh-CN" sz="1500" b="0">
              <a:ea typeface="黑体" panose="02010609060101010101" pitchFamily="49" charset="-122"/>
            </a:endParaRPr>
          </a:p>
          <a:p>
            <a:pPr indent="-4763">
              <a:lnSpc>
                <a:spcPts val="2100"/>
              </a:lnSpc>
              <a:spcBef>
                <a:spcPct val="0"/>
              </a:spcBef>
              <a:buClr>
                <a:srgbClr val="FF0000"/>
              </a:buClr>
              <a:buSzPct val="75000"/>
              <a:buFont typeface="Wingdings" panose="05000000000000000000" pitchFamily="2" charset="2"/>
              <a:buChar char="p"/>
            </a:pPr>
            <a:endParaRPr lang="en-US" altLang="zh-CN" sz="1500" b="0">
              <a:ea typeface="黑体" panose="02010609060101010101" pitchFamily="49" charset="-122"/>
            </a:endParaRPr>
          </a:p>
          <a:p>
            <a:pPr indent="-4763">
              <a:lnSpc>
                <a:spcPts val="2100"/>
              </a:lnSpc>
              <a:spcBef>
                <a:spcPct val="0"/>
              </a:spcBef>
              <a:buClr>
                <a:srgbClr val="FF0000"/>
              </a:buClr>
              <a:buSzPct val="75000"/>
              <a:buFont typeface="Wingdings" panose="05000000000000000000" pitchFamily="2" charset="2"/>
              <a:buChar char="p"/>
            </a:pPr>
            <a:endParaRPr lang="en-US" altLang="zh-CN" sz="1500" b="0">
              <a:ea typeface="黑体" panose="02010609060101010101" pitchFamily="49" charset="-122"/>
            </a:endParaRPr>
          </a:p>
          <a:p>
            <a:pPr indent="-4763">
              <a:lnSpc>
                <a:spcPts val="2100"/>
              </a:lnSpc>
              <a:spcBef>
                <a:spcPct val="0"/>
              </a:spcBef>
              <a:buClr>
                <a:srgbClr val="FF0000"/>
              </a:buClr>
              <a:buSzPct val="75000"/>
              <a:buFont typeface="Wingdings" panose="05000000000000000000" pitchFamily="2" charset="2"/>
              <a:buChar char="p"/>
            </a:pPr>
            <a:endParaRPr lang="en-US" altLang="zh-CN" sz="1500" b="0">
              <a:ea typeface="黑体" panose="02010609060101010101" pitchFamily="49" charset="-122"/>
            </a:endParaRPr>
          </a:p>
          <a:p>
            <a:pPr indent="-4763">
              <a:buNone/>
            </a:pPr>
            <a:endParaRPr lang="zh-CN" altLang="en-US" sz="1650"/>
          </a:p>
        </p:txBody>
      </p:sp>
      <p:graphicFrame>
        <p:nvGraphicFramePr>
          <p:cNvPr id="7" name="Group 104">
            <a:extLst>
              <a:ext uri="{FF2B5EF4-FFF2-40B4-BE49-F238E27FC236}">
                <a16:creationId xmlns:a16="http://schemas.microsoft.com/office/drawing/2014/main" id="{0D32DB04-A00A-4A4A-854F-BFBFEC6B1237}"/>
              </a:ext>
            </a:extLst>
          </p:cNvPr>
          <p:cNvGraphicFramePr>
            <a:graphicFrameLocks noGrp="1"/>
          </p:cNvGraphicFramePr>
          <p:nvPr/>
        </p:nvGraphicFramePr>
        <p:xfrm>
          <a:off x="1839516" y="2953942"/>
          <a:ext cx="5464968" cy="1191816"/>
        </p:xfrm>
        <a:graphic>
          <a:graphicData uri="http://schemas.openxmlformats.org/drawingml/2006/table">
            <a:tbl>
              <a:tblPr/>
              <a:tblGrid>
                <a:gridCol w="1366242">
                  <a:extLst>
                    <a:ext uri="{9D8B030D-6E8A-4147-A177-3AD203B41FA5}">
                      <a16:colId xmlns:a16="http://schemas.microsoft.com/office/drawing/2014/main" val="20000"/>
                    </a:ext>
                  </a:extLst>
                </a:gridCol>
                <a:gridCol w="1366242">
                  <a:extLst>
                    <a:ext uri="{9D8B030D-6E8A-4147-A177-3AD203B41FA5}">
                      <a16:colId xmlns:a16="http://schemas.microsoft.com/office/drawing/2014/main" val="20001"/>
                    </a:ext>
                  </a:extLst>
                </a:gridCol>
                <a:gridCol w="1366242">
                  <a:extLst>
                    <a:ext uri="{9D8B030D-6E8A-4147-A177-3AD203B41FA5}">
                      <a16:colId xmlns:a16="http://schemas.microsoft.com/office/drawing/2014/main" val="20002"/>
                    </a:ext>
                  </a:extLst>
                </a:gridCol>
                <a:gridCol w="1366242">
                  <a:extLst>
                    <a:ext uri="{9D8B030D-6E8A-4147-A177-3AD203B41FA5}">
                      <a16:colId xmlns:a16="http://schemas.microsoft.com/office/drawing/2014/main" val="20003"/>
                    </a:ext>
                  </a:extLst>
                </a:gridCol>
              </a:tblGrid>
              <a:tr h="42846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500" b="0" i="0" u="none" strike="noStrike" cap="none" normalizeH="0" baseline="0">
                        <a:ln>
                          <a:noFill/>
                        </a:ln>
                        <a:solidFill>
                          <a:schemeClr val="tx1"/>
                        </a:solidFill>
                        <a:effectLst/>
                        <a:latin typeface="黑体" pitchFamily="49" charset="-122"/>
                        <a:ea typeface="黑体" pitchFamily="49" charset="-122"/>
                      </a:endParaRPr>
                    </a:p>
                  </a:txBody>
                  <a:tcPr marL="68579" marR="68579" marT="34277" marB="3427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500" b="0" i="0" u="none" strike="noStrike" cap="none" normalizeH="0" baseline="0" dirty="0">
                          <a:ln>
                            <a:noFill/>
                          </a:ln>
                          <a:solidFill>
                            <a:srgbClr val="0000FF"/>
                          </a:solidFill>
                          <a:effectLst/>
                          <a:latin typeface="黑体" pitchFamily="49" charset="-122"/>
                          <a:ea typeface="黑体" pitchFamily="49" charset="-122"/>
                        </a:rPr>
                        <a:t>私有成员</a:t>
                      </a:r>
                    </a:p>
                  </a:txBody>
                  <a:tcPr marL="68579" marR="68579" marT="34277" marB="342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500" b="0" i="0" u="none" strike="noStrike" cap="none" normalizeH="0" baseline="0">
                          <a:ln>
                            <a:noFill/>
                          </a:ln>
                          <a:solidFill>
                            <a:srgbClr val="0000FF"/>
                          </a:solidFill>
                          <a:effectLst/>
                          <a:latin typeface="黑体" pitchFamily="49" charset="-122"/>
                          <a:ea typeface="黑体" pitchFamily="49" charset="-122"/>
                        </a:rPr>
                        <a:t>公有成员</a:t>
                      </a:r>
                    </a:p>
                  </a:txBody>
                  <a:tcPr marL="68579" marR="68579" marT="34277" marB="342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500" b="0" i="0" u="none" strike="noStrike" cap="none" normalizeH="0" baseline="0" dirty="0">
                          <a:ln>
                            <a:noFill/>
                          </a:ln>
                          <a:solidFill>
                            <a:srgbClr val="0000FF"/>
                          </a:solidFill>
                          <a:effectLst/>
                          <a:latin typeface="黑体" pitchFamily="49" charset="-122"/>
                          <a:ea typeface="黑体" pitchFamily="49" charset="-122"/>
                        </a:rPr>
                        <a:t>保护成员</a:t>
                      </a:r>
                    </a:p>
                  </a:txBody>
                  <a:tcPr marL="68579" marR="68579" marT="34277" marB="3427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135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500" b="0" i="0" u="none" strike="noStrike" cap="none" normalizeH="0" baseline="0">
                          <a:ln>
                            <a:noFill/>
                          </a:ln>
                          <a:solidFill>
                            <a:schemeClr val="tx1"/>
                          </a:solidFill>
                          <a:effectLst/>
                          <a:latin typeface="黑体" pitchFamily="49" charset="-122"/>
                          <a:ea typeface="黑体" pitchFamily="49" charset="-122"/>
                        </a:rPr>
                        <a:t>类内函数</a:t>
                      </a:r>
                    </a:p>
                  </a:txBody>
                  <a:tcPr marL="68579" marR="68579" marT="34277" marB="3427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500" b="0" i="0" u="none" strike="noStrike" cap="none" normalizeH="0" baseline="0">
                          <a:ln>
                            <a:noFill/>
                          </a:ln>
                          <a:solidFill>
                            <a:schemeClr val="tx1"/>
                          </a:solidFill>
                          <a:effectLst/>
                          <a:latin typeface="黑体" pitchFamily="49" charset="-122"/>
                          <a:ea typeface="黑体" pitchFamily="49" charset="-122"/>
                        </a:rPr>
                        <a:t>可以调用</a:t>
                      </a:r>
                    </a:p>
                  </a:txBody>
                  <a:tcPr marL="68579" marR="68579" marT="34277" marB="342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500" b="0" i="0" u="none" strike="noStrike" cap="none" normalizeH="0" baseline="0">
                          <a:ln>
                            <a:noFill/>
                          </a:ln>
                          <a:solidFill>
                            <a:schemeClr val="tx1"/>
                          </a:solidFill>
                          <a:effectLst/>
                          <a:latin typeface="黑体" pitchFamily="49" charset="-122"/>
                          <a:ea typeface="黑体" pitchFamily="49" charset="-122"/>
                        </a:rPr>
                        <a:t>可以调用</a:t>
                      </a:r>
                    </a:p>
                  </a:txBody>
                  <a:tcPr marL="68579" marR="68579" marT="34277" marB="342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500" b="0" i="0" u="none" strike="noStrike" cap="none" normalizeH="0" baseline="0" dirty="0">
                          <a:ln>
                            <a:noFill/>
                          </a:ln>
                          <a:solidFill>
                            <a:schemeClr val="tx1"/>
                          </a:solidFill>
                          <a:effectLst/>
                          <a:latin typeface="黑体" pitchFamily="49" charset="-122"/>
                          <a:ea typeface="黑体" pitchFamily="49" charset="-122"/>
                        </a:rPr>
                        <a:t>可以调用</a:t>
                      </a:r>
                    </a:p>
                  </a:txBody>
                  <a:tcPr marL="68579" marR="68579" marT="34277" marB="3427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200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500" b="0" i="0" u="none" strike="noStrike" cap="none" normalizeH="0" baseline="0">
                          <a:ln>
                            <a:noFill/>
                          </a:ln>
                          <a:solidFill>
                            <a:schemeClr val="tx1"/>
                          </a:solidFill>
                          <a:effectLst/>
                          <a:latin typeface="黑体" pitchFamily="49" charset="-122"/>
                          <a:ea typeface="黑体" pitchFamily="49" charset="-122"/>
                        </a:rPr>
                        <a:t>类外函数</a:t>
                      </a:r>
                    </a:p>
                  </a:txBody>
                  <a:tcPr marL="68579" marR="68579" marT="34277" marB="3427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500" b="0" i="0" u="none" strike="noStrike" cap="none" normalizeH="0" baseline="0">
                          <a:ln>
                            <a:noFill/>
                          </a:ln>
                          <a:solidFill>
                            <a:srgbClr val="FF0000"/>
                          </a:solidFill>
                          <a:effectLst/>
                          <a:latin typeface="黑体" pitchFamily="49" charset="-122"/>
                          <a:ea typeface="黑体" pitchFamily="49" charset="-122"/>
                        </a:rPr>
                        <a:t>不可调用</a:t>
                      </a:r>
                    </a:p>
                  </a:txBody>
                  <a:tcPr marL="68579" marR="68579" marT="34277" marB="342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500" b="0" i="0" u="none" strike="noStrike" cap="none" normalizeH="0" baseline="0">
                          <a:ln>
                            <a:noFill/>
                          </a:ln>
                          <a:solidFill>
                            <a:schemeClr val="tx1"/>
                          </a:solidFill>
                          <a:effectLst/>
                          <a:latin typeface="黑体" pitchFamily="49" charset="-122"/>
                          <a:ea typeface="黑体" pitchFamily="49" charset="-122"/>
                        </a:rPr>
                        <a:t>可以调用</a:t>
                      </a:r>
                    </a:p>
                  </a:txBody>
                  <a:tcPr marL="68579" marR="68579" marT="34277" marB="342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500" b="0" i="0" u="none" strike="noStrike" cap="none" normalizeH="0" baseline="0" dirty="0">
                          <a:ln>
                            <a:noFill/>
                          </a:ln>
                          <a:solidFill>
                            <a:srgbClr val="FF0000"/>
                          </a:solidFill>
                          <a:effectLst/>
                          <a:latin typeface="黑体" pitchFamily="49" charset="-122"/>
                          <a:ea typeface="黑体" pitchFamily="49" charset="-122"/>
                        </a:rPr>
                        <a:t>不可调用</a:t>
                      </a:r>
                    </a:p>
                  </a:txBody>
                  <a:tcPr marL="68579" marR="68579" marT="34277" marB="3427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8" name="Group 105">
            <a:extLst>
              <a:ext uri="{FF2B5EF4-FFF2-40B4-BE49-F238E27FC236}">
                <a16:creationId xmlns:a16="http://schemas.microsoft.com/office/drawing/2014/main" id="{0F9430E3-E5F5-43B5-95D3-756E65D06315}"/>
              </a:ext>
            </a:extLst>
          </p:cNvPr>
          <p:cNvGraphicFramePr>
            <a:graphicFrameLocks noGrp="1"/>
          </p:cNvGraphicFramePr>
          <p:nvPr/>
        </p:nvGraphicFramePr>
        <p:xfrm>
          <a:off x="1839517" y="4307683"/>
          <a:ext cx="5464969" cy="1157288"/>
        </p:xfrm>
        <a:graphic>
          <a:graphicData uri="http://schemas.openxmlformats.org/drawingml/2006/table">
            <a:tbl>
              <a:tblPr/>
              <a:tblGrid>
                <a:gridCol w="1366242">
                  <a:extLst>
                    <a:ext uri="{9D8B030D-6E8A-4147-A177-3AD203B41FA5}">
                      <a16:colId xmlns:a16="http://schemas.microsoft.com/office/drawing/2014/main" val="20000"/>
                    </a:ext>
                  </a:extLst>
                </a:gridCol>
                <a:gridCol w="1334798">
                  <a:extLst>
                    <a:ext uri="{9D8B030D-6E8A-4147-A177-3AD203B41FA5}">
                      <a16:colId xmlns:a16="http://schemas.microsoft.com/office/drawing/2014/main" val="20001"/>
                    </a:ext>
                  </a:extLst>
                </a:gridCol>
                <a:gridCol w="1397687">
                  <a:extLst>
                    <a:ext uri="{9D8B030D-6E8A-4147-A177-3AD203B41FA5}">
                      <a16:colId xmlns:a16="http://schemas.microsoft.com/office/drawing/2014/main" val="20002"/>
                    </a:ext>
                  </a:extLst>
                </a:gridCol>
                <a:gridCol w="1366242">
                  <a:extLst>
                    <a:ext uri="{9D8B030D-6E8A-4147-A177-3AD203B41FA5}">
                      <a16:colId xmlns:a16="http://schemas.microsoft.com/office/drawing/2014/main" val="20003"/>
                    </a:ext>
                  </a:extLst>
                </a:gridCol>
              </a:tblGrid>
              <a:tr h="37493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500" b="0" i="0" u="none" strike="noStrike" cap="none" normalizeH="0" baseline="0">
                        <a:ln>
                          <a:noFill/>
                        </a:ln>
                        <a:solidFill>
                          <a:schemeClr val="tx1"/>
                        </a:solidFill>
                        <a:effectLst/>
                        <a:latin typeface="黑体" pitchFamily="49" charset="-122"/>
                        <a:ea typeface="黑体" pitchFamily="49" charset="-122"/>
                      </a:endParaRPr>
                    </a:p>
                  </a:txBody>
                  <a:tcPr marL="68579" marR="68579" marT="34279" marB="3427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500" b="0" i="0" u="none" strike="noStrike" cap="none" normalizeH="0" baseline="0">
                          <a:ln>
                            <a:noFill/>
                          </a:ln>
                          <a:solidFill>
                            <a:srgbClr val="0000FF"/>
                          </a:solidFill>
                          <a:effectLst/>
                          <a:latin typeface="黑体" pitchFamily="49" charset="-122"/>
                          <a:ea typeface="黑体" pitchFamily="49" charset="-122"/>
                        </a:rPr>
                        <a:t>私有函数</a:t>
                      </a:r>
                    </a:p>
                  </a:txBody>
                  <a:tcPr marL="68579" marR="68579" marT="34279" marB="3427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500" b="0" i="0" u="none" strike="noStrike" cap="none" normalizeH="0" baseline="0">
                          <a:ln>
                            <a:noFill/>
                          </a:ln>
                          <a:solidFill>
                            <a:srgbClr val="0000FF"/>
                          </a:solidFill>
                          <a:effectLst/>
                          <a:latin typeface="黑体" pitchFamily="49" charset="-122"/>
                          <a:ea typeface="黑体" pitchFamily="49" charset="-122"/>
                        </a:rPr>
                        <a:t>公有函数</a:t>
                      </a:r>
                    </a:p>
                  </a:txBody>
                  <a:tcPr marL="68579" marR="68579" marT="34279" marB="3427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500" b="0" i="0" u="none" strike="noStrike" cap="none" normalizeH="0" baseline="0">
                          <a:ln>
                            <a:noFill/>
                          </a:ln>
                          <a:solidFill>
                            <a:srgbClr val="0000FF"/>
                          </a:solidFill>
                          <a:effectLst/>
                          <a:latin typeface="黑体" pitchFamily="49" charset="-122"/>
                          <a:ea typeface="黑体" pitchFamily="49" charset="-122"/>
                        </a:rPr>
                        <a:t>保护函数</a:t>
                      </a:r>
                    </a:p>
                  </a:txBody>
                  <a:tcPr marL="68579" marR="68579" marT="34279" marB="3427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034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500" b="0" i="0" u="none" strike="noStrike" cap="none" normalizeH="0" baseline="0">
                          <a:ln>
                            <a:noFill/>
                          </a:ln>
                          <a:solidFill>
                            <a:schemeClr val="tx1"/>
                          </a:solidFill>
                          <a:effectLst/>
                          <a:latin typeface="黑体" pitchFamily="49" charset="-122"/>
                          <a:ea typeface="黑体" pitchFamily="49" charset="-122"/>
                        </a:rPr>
                        <a:t>类内函数</a:t>
                      </a:r>
                    </a:p>
                  </a:txBody>
                  <a:tcPr marL="68579" marR="68579" marT="34279" marB="3427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500" b="0" i="0" u="none" strike="noStrike" cap="none" normalizeH="0" baseline="0">
                          <a:ln>
                            <a:noFill/>
                          </a:ln>
                          <a:solidFill>
                            <a:schemeClr val="tx1"/>
                          </a:solidFill>
                          <a:effectLst/>
                          <a:latin typeface="黑体" pitchFamily="49" charset="-122"/>
                          <a:ea typeface="黑体" pitchFamily="49" charset="-122"/>
                        </a:rPr>
                        <a:t>可以调用</a:t>
                      </a:r>
                    </a:p>
                  </a:txBody>
                  <a:tcPr marL="68579" marR="68579" marT="34279" marB="3427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500" b="0" i="0" u="none" strike="noStrike" cap="none" normalizeH="0" baseline="0">
                          <a:ln>
                            <a:noFill/>
                          </a:ln>
                          <a:solidFill>
                            <a:schemeClr val="tx1"/>
                          </a:solidFill>
                          <a:effectLst/>
                          <a:latin typeface="黑体" pitchFamily="49" charset="-122"/>
                          <a:ea typeface="黑体" pitchFamily="49" charset="-122"/>
                        </a:rPr>
                        <a:t>可以调用</a:t>
                      </a:r>
                    </a:p>
                  </a:txBody>
                  <a:tcPr marL="68579" marR="68579" marT="34279" marB="3427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500" b="0" i="0" u="none" strike="noStrike" cap="none" normalizeH="0" baseline="0">
                          <a:ln>
                            <a:noFill/>
                          </a:ln>
                          <a:solidFill>
                            <a:schemeClr val="tx1"/>
                          </a:solidFill>
                          <a:effectLst/>
                          <a:latin typeface="黑体" pitchFamily="49" charset="-122"/>
                          <a:ea typeface="黑体" pitchFamily="49" charset="-122"/>
                        </a:rPr>
                        <a:t>可以调用</a:t>
                      </a:r>
                    </a:p>
                  </a:txBody>
                  <a:tcPr marL="68579" marR="68579" marT="34279" marB="3427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201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500" b="0" i="0" u="none" strike="noStrike" cap="none" normalizeH="0" baseline="0">
                          <a:ln>
                            <a:noFill/>
                          </a:ln>
                          <a:solidFill>
                            <a:schemeClr val="tx1"/>
                          </a:solidFill>
                          <a:effectLst/>
                          <a:latin typeface="黑体" pitchFamily="49" charset="-122"/>
                          <a:ea typeface="黑体" pitchFamily="49" charset="-122"/>
                        </a:rPr>
                        <a:t>类外函数</a:t>
                      </a:r>
                    </a:p>
                  </a:txBody>
                  <a:tcPr marL="68579" marR="68579" marT="34279" marB="3427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500" b="0" i="0" u="none" strike="noStrike" cap="none" normalizeH="0" baseline="0">
                          <a:ln>
                            <a:noFill/>
                          </a:ln>
                          <a:solidFill>
                            <a:srgbClr val="FF0000"/>
                          </a:solidFill>
                          <a:effectLst/>
                          <a:latin typeface="黑体" pitchFamily="49" charset="-122"/>
                          <a:ea typeface="黑体" pitchFamily="49" charset="-122"/>
                        </a:rPr>
                        <a:t>不可调用</a:t>
                      </a:r>
                    </a:p>
                  </a:txBody>
                  <a:tcPr marL="68579" marR="68579" marT="34279" marB="3427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500" b="0" i="0" u="none" strike="noStrike" cap="none" normalizeH="0" baseline="0">
                          <a:ln>
                            <a:noFill/>
                          </a:ln>
                          <a:solidFill>
                            <a:schemeClr val="tx1"/>
                          </a:solidFill>
                          <a:effectLst/>
                          <a:latin typeface="黑体" pitchFamily="49" charset="-122"/>
                          <a:ea typeface="黑体" pitchFamily="49" charset="-122"/>
                        </a:rPr>
                        <a:t>可以调用</a:t>
                      </a:r>
                    </a:p>
                  </a:txBody>
                  <a:tcPr marL="68579" marR="68579" marT="34279" marB="3427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500" b="0" i="0" u="none" strike="noStrike" cap="none" normalizeH="0" baseline="0">
                          <a:ln>
                            <a:noFill/>
                          </a:ln>
                          <a:solidFill>
                            <a:srgbClr val="FF0000"/>
                          </a:solidFill>
                          <a:effectLst/>
                          <a:latin typeface="黑体" pitchFamily="49" charset="-122"/>
                          <a:ea typeface="黑体" pitchFamily="49" charset="-122"/>
                        </a:rPr>
                        <a:t>不可调用</a:t>
                      </a:r>
                    </a:p>
                  </a:txBody>
                  <a:tcPr marL="68579" marR="68579" marT="34279" marB="3427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97381458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a:extLst>
              <a:ext uri="{FF2B5EF4-FFF2-40B4-BE49-F238E27FC236}">
                <a16:creationId xmlns:a16="http://schemas.microsoft.com/office/drawing/2014/main" id="{14DE5DF5-17B4-4576-A309-88164EAF30F0}"/>
              </a:ext>
            </a:extLst>
          </p:cNvPr>
          <p:cNvSpPr>
            <a:spLocks noGrp="1" noChangeArrowheads="1"/>
          </p:cNvSpPr>
          <p:nvPr>
            <p:ph type="ctrTitle" idx="4294967295"/>
          </p:nvPr>
        </p:nvSpPr>
        <p:spPr>
          <a:xfrm>
            <a:off x="1943100" y="1314450"/>
            <a:ext cx="6057900" cy="514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50000"/>
              </a:lnSpc>
              <a:spcBef>
                <a:spcPct val="50000"/>
              </a:spcBef>
            </a:pPr>
            <a:r>
              <a:rPr lang="zh-CN" altLang="en-US" sz="2250"/>
              <a:t>8.2.3 定义对象的方法</a:t>
            </a:r>
          </a:p>
        </p:txBody>
      </p:sp>
      <p:sp>
        <p:nvSpPr>
          <p:cNvPr id="61442" name="Rectangle 2">
            <a:extLst>
              <a:ext uri="{FF2B5EF4-FFF2-40B4-BE49-F238E27FC236}">
                <a16:creationId xmlns:a16="http://schemas.microsoft.com/office/drawing/2014/main" id="{E6327850-DCD9-495E-8D9B-F9170169F891}"/>
              </a:ext>
            </a:extLst>
          </p:cNvPr>
          <p:cNvSpPr>
            <a:spLocks noGrp="1" noChangeArrowheads="1"/>
          </p:cNvSpPr>
          <p:nvPr>
            <p:ph type="subTitle" idx="4294967295"/>
          </p:nvPr>
        </p:nvSpPr>
        <p:spPr>
          <a:xfrm>
            <a:off x="1143000" y="1863330"/>
            <a:ext cx="6286500" cy="388739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buNone/>
            </a:pPr>
            <a:r>
              <a:rPr lang="zh-CN" altLang="en-US" sz="1800" dirty="0">
                <a:solidFill>
                  <a:srgbClr val="0000FF"/>
                </a:solidFill>
              </a:rPr>
              <a:t>1. 先声明类类型，然后再定义对象</a:t>
            </a:r>
          </a:p>
          <a:p>
            <a:pPr indent="-4763">
              <a:lnSpc>
                <a:spcPct val="120000"/>
              </a:lnSpc>
              <a:buNone/>
            </a:pPr>
            <a:r>
              <a:rPr lang="zh-CN" altLang="en-US" sz="1650" dirty="0"/>
              <a:t>（1） </a:t>
            </a:r>
            <a:r>
              <a:rPr lang="en-US" altLang="zh-CN" sz="1650" dirty="0"/>
              <a:t>class </a:t>
            </a:r>
            <a:r>
              <a:rPr lang="zh-CN" altLang="en-US" sz="1650" dirty="0"/>
              <a:t>类名 对象名 </a:t>
            </a:r>
          </a:p>
          <a:p>
            <a:pPr indent="-4763">
              <a:lnSpc>
                <a:spcPct val="120000"/>
              </a:lnSpc>
              <a:buNone/>
            </a:pPr>
            <a:r>
              <a:rPr lang="zh-CN" altLang="en-US" sz="1650" dirty="0"/>
              <a:t>如 </a:t>
            </a:r>
            <a:r>
              <a:rPr lang="en-US" altLang="zh-CN" sz="1650" dirty="0"/>
              <a:t>class Student  stud1,stud2; //Student</a:t>
            </a:r>
            <a:r>
              <a:rPr lang="zh-CN" altLang="en-US" sz="1650" dirty="0"/>
              <a:t>是已经声明的类类型</a:t>
            </a:r>
            <a:endParaRPr lang="en-US" altLang="zh-CN" sz="1650" dirty="0"/>
          </a:p>
          <a:p>
            <a:pPr indent="-4763">
              <a:lnSpc>
                <a:spcPct val="120000"/>
              </a:lnSpc>
              <a:buNone/>
            </a:pPr>
            <a:r>
              <a:rPr lang="zh-CN" altLang="en-US" sz="1650" dirty="0"/>
              <a:t>把</a:t>
            </a:r>
            <a:r>
              <a:rPr lang="en-US" altLang="zh-CN" sz="1650" dirty="0"/>
              <a:t>class</a:t>
            </a:r>
            <a:r>
              <a:rPr lang="zh-CN" altLang="en-US" sz="1650" dirty="0"/>
              <a:t>和</a:t>
            </a:r>
            <a:r>
              <a:rPr lang="en-US" altLang="zh-CN" sz="1650" dirty="0"/>
              <a:t>Student</a:t>
            </a:r>
            <a:r>
              <a:rPr lang="zh-CN" altLang="en-US" sz="1650" dirty="0"/>
              <a:t>合起来作为一个类名，用来定义对象。</a:t>
            </a:r>
          </a:p>
          <a:p>
            <a:pPr indent="-4763">
              <a:lnSpc>
                <a:spcPct val="120000"/>
              </a:lnSpc>
              <a:buNone/>
            </a:pPr>
            <a:r>
              <a:rPr lang="zh-CN" altLang="en-US" sz="1650" dirty="0"/>
              <a:t>（2） 类名 对象名 </a:t>
            </a:r>
          </a:p>
          <a:p>
            <a:pPr indent="-4763">
              <a:lnSpc>
                <a:spcPct val="120000"/>
              </a:lnSpc>
              <a:buNone/>
            </a:pPr>
            <a:r>
              <a:rPr lang="zh-CN" altLang="en-US" sz="1650" dirty="0"/>
              <a:t>如 </a:t>
            </a:r>
            <a:r>
              <a:rPr lang="en-US" altLang="zh-CN" sz="1650" dirty="0"/>
              <a:t>Student  stud1，stud2;</a:t>
            </a:r>
          </a:p>
          <a:p>
            <a:pPr indent="-4763">
              <a:lnSpc>
                <a:spcPct val="120000"/>
              </a:lnSpc>
              <a:buNone/>
            </a:pPr>
            <a:r>
              <a:rPr lang="zh-CN" altLang="en-US" sz="1650" dirty="0"/>
              <a:t>直接用类名定义对象。这两种方法是等效的。</a:t>
            </a:r>
          </a:p>
        </p:txBody>
      </p:sp>
    </p:spTree>
    <p:extLst>
      <p:ext uri="{BB962C8B-B14F-4D97-AF65-F5344CB8AC3E}">
        <p14:creationId xmlns:p14="http://schemas.microsoft.com/office/powerpoint/2010/main" val="222025112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7FE40B7F-C770-49F0-80E9-CA06883E8E69}"/>
              </a:ext>
            </a:extLst>
          </p:cNvPr>
          <p:cNvSpPr>
            <a:spLocks noGrp="1" noChangeArrowheads="1"/>
          </p:cNvSpPr>
          <p:nvPr>
            <p:ph type="subTitle" idx="4294967295"/>
          </p:nvPr>
        </p:nvSpPr>
        <p:spPr>
          <a:xfrm>
            <a:off x="1143000" y="1257301"/>
            <a:ext cx="6286500" cy="449341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spcAft>
                <a:spcPts val="900"/>
              </a:spcAft>
              <a:buNone/>
            </a:pPr>
            <a:r>
              <a:rPr lang="zh-CN" altLang="en-US" sz="1800">
                <a:solidFill>
                  <a:srgbClr val="0000FF"/>
                </a:solidFill>
              </a:rPr>
              <a:t>2. 在声明类类型的同时定义对象</a:t>
            </a:r>
          </a:p>
          <a:p>
            <a:pPr indent="-4763">
              <a:buNone/>
            </a:pPr>
            <a:r>
              <a:rPr lang="en-US" altLang="zh-CN" sz="1500"/>
              <a:t>class Student                           //</a:t>
            </a:r>
            <a:r>
              <a:rPr lang="zh-CN" altLang="en-US" sz="1500"/>
              <a:t>声明类类型</a:t>
            </a:r>
          </a:p>
          <a:p>
            <a:pPr indent="-4763">
              <a:buNone/>
            </a:pPr>
            <a:r>
              <a:rPr lang="zh-CN" altLang="en-US" sz="1500"/>
              <a:t>{ </a:t>
            </a:r>
            <a:endParaRPr lang="en-US" altLang="zh-CN" sz="1500"/>
          </a:p>
          <a:p>
            <a:pPr indent="-4763">
              <a:buNone/>
            </a:pPr>
            <a:r>
              <a:rPr lang="en-US" altLang="zh-CN" sz="1500"/>
              <a:t>		public:                            //</a:t>
            </a:r>
            <a:r>
              <a:rPr lang="zh-CN" altLang="en-US" sz="1500"/>
              <a:t>先声明公用部分</a:t>
            </a:r>
          </a:p>
          <a:p>
            <a:pPr lvl="2" indent="-4763">
              <a:buNone/>
            </a:pPr>
            <a:r>
              <a:rPr lang="zh-CN" altLang="en-US" sz="1500"/>
              <a:t>   </a:t>
            </a:r>
            <a:r>
              <a:rPr lang="en-US" altLang="zh-CN" sz="1500"/>
              <a:t>void display( )                </a:t>
            </a:r>
          </a:p>
          <a:p>
            <a:pPr lvl="2" indent="-4763">
              <a:buNone/>
            </a:pPr>
            <a:r>
              <a:rPr lang="en-US" altLang="zh-CN" sz="1500"/>
              <a:t>    {cout&lt;&lt;″num:″&lt;&lt;num&lt;&lt;endl;</a:t>
            </a:r>
          </a:p>
          <a:p>
            <a:pPr lvl="2" indent="-4763">
              <a:buNone/>
            </a:pPr>
            <a:r>
              <a:rPr lang="en-US" altLang="zh-CN" sz="1500"/>
              <a:t>      cout&lt;&lt;″name:″&lt;&lt;name&lt;&lt;endl;</a:t>
            </a:r>
          </a:p>
          <a:p>
            <a:pPr lvl="2" indent="-4763">
              <a:buNone/>
            </a:pPr>
            <a:r>
              <a:rPr lang="en-US" altLang="zh-CN" sz="1500"/>
              <a:t>      cout&lt;&lt;″sex:″&lt;&lt;sex&lt;&lt;endl; }</a:t>
            </a:r>
          </a:p>
          <a:p>
            <a:pPr indent="-4763">
              <a:buNone/>
            </a:pPr>
            <a:r>
              <a:rPr lang="en-US" altLang="zh-CN" sz="1500"/>
              <a:t>		private:                           //</a:t>
            </a:r>
            <a:r>
              <a:rPr lang="zh-CN" altLang="en-US" sz="1500"/>
              <a:t>后声明私有部分</a:t>
            </a:r>
          </a:p>
          <a:p>
            <a:pPr lvl="3" indent="-4763">
              <a:buNone/>
            </a:pPr>
            <a:r>
              <a:rPr lang="en-US" altLang="zh-CN" sz="1500"/>
              <a:t>int num;</a:t>
            </a:r>
          </a:p>
          <a:p>
            <a:pPr lvl="3" indent="-4763">
              <a:buNone/>
            </a:pPr>
            <a:r>
              <a:rPr lang="en-US" altLang="zh-CN" sz="1500"/>
              <a:t>char name[20];     </a:t>
            </a:r>
          </a:p>
          <a:p>
            <a:pPr lvl="3" indent="-4763">
              <a:buNone/>
            </a:pPr>
            <a:r>
              <a:rPr lang="en-US" altLang="zh-CN" sz="1500"/>
              <a:t>char sex;                        </a:t>
            </a:r>
          </a:p>
          <a:p>
            <a:pPr indent="-4763">
              <a:buNone/>
            </a:pPr>
            <a:r>
              <a:rPr lang="en-US" altLang="zh-CN" sz="1500"/>
              <a:t>}</a:t>
            </a:r>
            <a:r>
              <a:rPr lang="en-US" altLang="zh-CN" sz="1500">
                <a:solidFill>
                  <a:srgbClr val="0000FF"/>
                </a:solidFill>
              </a:rPr>
              <a:t>stud1，stud2;                  //</a:t>
            </a:r>
            <a:r>
              <a:rPr lang="zh-CN" altLang="en-US" sz="1500">
                <a:solidFill>
                  <a:srgbClr val="0000FF"/>
                </a:solidFill>
              </a:rPr>
              <a:t>定义了两个</a:t>
            </a:r>
            <a:r>
              <a:rPr lang="en-US" altLang="zh-CN" sz="1500">
                <a:solidFill>
                  <a:srgbClr val="0000FF"/>
                </a:solidFill>
              </a:rPr>
              <a:t>Student</a:t>
            </a:r>
            <a:r>
              <a:rPr lang="zh-CN" altLang="en-US" sz="1500">
                <a:solidFill>
                  <a:srgbClr val="0000FF"/>
                </a:solidFill>
              </a:rPr>
              <a:t>类的对象</a:t>
            </a:r>
          </a:p>
        </p:txBody>
      </p:sp>
    </p:spTree>
    <p:extLst>
      <p:ext uri="{BB962C8B-B14F-4D97-AF65-F5344CB8AC3E}">
        <p14:creationId xmlns:p14="http://schemas.microsoft.com/office/powerpoint/2010/main" val="155066108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AB281498-4E13-421D-A87E-C5A660744EDE}"/>
              </a:ext>
            </a:extLst>
          </p:cNvPr>
          <p:cNvSpPr>
            <a:spLocks noGrp="1" noChangeArrowheads="1"/>
          </p:cNvSpPr>
          <p:nvPr>
            <p:ph type="subTitle" idx="4294967295"/>
          </p:nvPr>
        </p:nvSpPr>
        <p:spPr>
          <a:xfrm>
            <a:off x="1143000" y="1257301"/>
            <a:ext cx="6286500" cy="449341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spcAft>
                <a:spcPts val="900"/>
              </a:spcAft>
              <a:buNone/>
            </a:pPr>
            <a:r>
              <a:rPr lang="zh-CN" altLang="en-US" sz="1800">
                <a:solidFill>
                  <a:srgbClr val="0000FF"/>
                </a:solidFill>
              </a:rPr>
              <a:t>3. 不出现类名，直接定义对象</a:t>
            </a:r>
          </a:p>
          <a:p>
            <a:pPr indent="-4763">
              <a:buNone/>
            </a:pPr>
            <a:r>
              <a:rPr lang="en-US" altLang="zh-CN" sz="1500"/>
              <a:t>class                                //</a:t>
            </a:r>
            <a:r>
              <a:rPr lang="zh-CN" altLang="en-US" sz="1500"/>
              <a:t>无类名</a:t>
            </a:r>
          </a:p>
          <a:p>
            <a:pPr indent="-4763">
              <a:buNone/>
            </a:pPr>
            <a:r>
              <a:rPr lang="zh-CN" altLang="en-US" sz="1500"/>
              <a:t>{</a:t>
            </a:r>
            <a:r>
              <a:rPr lang="en-US" altLang="zh-CN" sz="1500"/>
              <a:t>private:                           //</a:t>
            </a:r>
            <a:r>
              <a:rPr lang="zh-CN" altLang="en-US" sz="1500"/>
              <a:t>声明以下部分为私有的</a:t>
            </a:r>
          </a:p>
          <a:p>
            <a:pPr indent="-4763">
              <a:buNone/>
            </a:pPr>
            <a:r>
              <a:rPr lang="zh-CN" altLang="en-US" sz="1500"/>
              <a:t>┆                        </a:t>
            </a:r>
          </a:p>
          <a:p>
            <a:pPr indent="-4763">
              <a:buNone/>
            </a:pPr>
            <a:r>
              <a:rPr lang="zh-CN" altLang="en-US" sz="1500"/>
              <a:t> </a:t>
            </a:r>
            <a:r>
              <a:rPr lang="en-US" altLang="zh-CN" sz="1500"/>
              <a:t>public:                            //</a:t>
            </a:r>
            <a:r>
              <a:rPr lang="zh-CN" altLang="en-US" sz="1500"/>
              <a:t>声明以下部分为公用的</a:t>
            </a:r>
          </a:p>
          <a:p>
            <a:pPr indent="-4763">
              <a:buNone/>
            </a:pPr>
            <a:r>
              <a:rPr lang="zh-CN" altLang="en-US" sz="1500"/>
              <a:t>┆                        </a:t>
            </a:r>
          </a:p>
          <a:p>
            <a:pPr indent="-4763">
              <a:buNone/>
            </a:pPr>
            <a:r>
              <a:rPr lang="zh-CN" altLang="en-US" sz="1500"/>
              <a:t>}</a:t>
            </a:r>
            <a:r>
              <a:rPr lang="en-US" altLang="zh-CN" sz="1500"/>
              <a:t>stud1，stud2;                      //</a:t>
            </a:r>
            <a:r>
              <a:rPr lang="zh-CN" altLang="en-US" sz="1500"/>
              <a:t>定义了两个无类名的类对象</a:t>
            </a:r>
          </a:p>
          <a:p>
            <a:pPr indent="-4763">
              <a:lnSpc>
                <a:spcPts val="2250"/>
              </a:lnSpc>
              <a:spcBef>
                <a:spcPts val="450"/>
              </a:spcBef>
              <a:buNone/>
            </a:pPr>
            <a:r>
              <a:rPr lang="zh-CN" altLang="en-US" sz="1500" b="0">
                <a:solidFill>
                  <a:srgbClr val="0000FF"/>
                </a:solidFill>
                <a:ea typeface="黑体" panose="02010609060101010101" pitchFamily="49" charset="-122"/>
              </a:rPr>
              <a:t>直接定义对象，在</a:t>
            </a:r>
            <a:r>
              <a:rPr lang="en-US" altLang="zh-CN" sz="1500" b="0">
                <a:solidFill>
                  <a:srgbClr val="0000FF"/>
                </a:solidFill>
                <a:ea typeface="黑体" panose="02010609060101010101" pitchFamily="49" charset="-122"/>
              </a:rPr>
              <a:t>C++</a:t>
            </a:r>
            <a:r>
              <a:rPr lang="zh-CN" altLang="en-US" sz="1500" b="0">
                <a:solidFill>
                  <a:srgbClr val="0000FF"/>
                </a:solidFill>
                <a:ea typeface="黑体" panose="02010609060101010101" pitchFamily="49" charset="-122"/>
              </a:rPr>
              <a:t>中是合法的、允许的，但却很少用，也不提倡用。</a:t>
            </a:r>
            <a:endParaRPr lang="en-US" altLang="zh-CN" sz="1500" b="0">
              <a:solidFill>
                <a:srgbClr val="0000FF"/>
              </a:solidFill>
              <a:ea typeface="黑体" panose="02010609060101010101" pitchFamily="49" charset="-122"/>
            </a:endParaRPr>
          </a:p>
          <a:p>
            <a:pPr indent="-4763">
              <a:lnSpc>
                <a:spcPts val="2250"/>
              </a:lnSpc>
              <a:spcBef>
                <a:spcPts val="450"/>
              </a:spcBef>
              <a:buClr>
                <a:srgbClr val="FF0000"/>
              </a:buClr>
              <a:buSzPct val="75000"/>
              <a:buFont typeface="Wingdings" panose="05000000000000000000" pitchFamily="2" charset="2"/>
              <a:buChar char="p"/>
            </a:pPr>
            <a:r>
              <a:rPr lang="zh-CN" altLang="en-US" sz="1500" b="0">
                <a:ea typeface="黑体" panose="02010609060101010101" pitchFamily="49" charset="-122"/>
              </a:rPr>
              <a:t> 在实际的程序开发中，一般都采用上面3种方法中的第1种方法。在小型程序中或所声明的类只用于本程序时，也可以用第2种方法。</a:t>
            </a:r>
          </a:p>
          <a:p>
            <a:pPr indent="-4763">
              <a:lnSpc>
                <a:spcPts val="2250"/>
              </a:lnSpc>
              <a:spcBef>
                <a:spcPts val="450"/>
              </a:spcBef>
              <a:buClr>
                <a:srgbClr val="FF0000"/>
              </a:buClr>
              <a:buSzPct val="75000"/>
              <a:buFont typeface="Wingdings" panose="05000000000000000000" pitchFamily="2" charset="2"/>
              <a:buChar char="p"/>
            </a:pPr>
            <a:r>
              <a:rPr lang="zh-CN" altLang="en-US" sz="1500" b="0">
                <a:ea typeface="黑体" panose="02010609060101010101" pitchFamily="49" charset="-122"/>
              </a:rPr>
              <a:t> 在定义一个对象时，编译系统会为这个对象分配存储空间，以存放对象中的成员。</a:t>
            </a:r>
          </a:p>
        </p:txBody>
      </p:sp>
    </p:spTree>
    <p:extLst>
      <p:ext uri="{BB962C8B-B14F-4D97-AF65-F5344CB8AC3E}">
        <p14:creationId xmlns:p14="http://schemas.microsoft.com/office/powerpoint/2010/main" val="300046152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a:extLst>
              <a:ext uri="{FF2B5EF4-FFF2-40B4-BE49-F238E27FC236}">
                <a16:creationId xmlns:a16="http://schemas.microsoft.com/office/drawing/2014/main" id="{0A4125FD-8D0E-4040-A88A-4D52D1DA6AE4}"/>
              </a:ext>
            </a:extLst>
          </p:cNvPr>
          <p:cNvSpPr>
            <a:spLocks noGrp="1" noChangeArrowheads="1"/>
          </p:cNvSpPr>
          <p:nvPr>
            <p:ph type="ctrTitle" idx="4294967295"/>
          </p:nvPr>
        </p:nvSpPr>
        <p:spPr>
          <a:xfrm>
            <a:off x="1395715" y="1164431"/>
            <a:ext cx="6057900" cy="514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50000"/>
              </a:lnSpc>
              <a:spcBef>
                <a:spcPct val="50000"/>
              </a:spcBef>
            </a:pPr>
            <a:r>
              <a:rPr lang="zh-CN" altLang="en-US" sz="2250" dirty="0"/>
              <a:t>8.2.4 类和结构体类型的异同</a:t>
            </a:r>
          </a:p>
        </p:txBody>
      </p:sp>
      <p:sp>
        <p:nvSpPr>
          <p:cNvPr id="64514" name="Rectangle 2">
            <a:extLst>
              <a:ext uri="{FF2B5EF4-FFF2-40B4-BE49-F238E27FC236}">
                <a16:creationId xmlns:a16="http://schemas.microsoft.com/office/drawing/2014/main" id="{F465D313-9A7B-49F7-A2A1-3F8EC34D17DA}"/>
              </a:ext>
            </a:extLst>
          </p:cNvPr>
          <p:cNvSpPr>
            <a:spLocks noGrp="1" noChangeArrowheads="1"/>
          </p:cNvSpPr>
          <p:nvPr>
            <p:ph type="subTitle" idx="4294967295"/>
          </p:nvPr>
        </p:nvSpPr>
        <p:spPr>
          <a:xfrm>
            <a:off x="1223628" y="1754815"/>
            <a:ext cx="6286500" cy="380761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lnSpc>
                <a:spcPts val="2550"/>
              </a:lnSpc>
              <a:buNone/>
            </a:pPr>
            <a:r>
              <a:rPr lang="en-US" altLang="zh-CN" sz="1650" dirty="0"/>
              <a:t>C++</a:t>
            </a:r>
            <a:r>
              <a:rPr lang="zh-CN" altLang="en-US" sz="1650" dirty="0"/>
              <a:t>增加了</a:t>
            </a:r>
            <a:r>
              <a:rPr lang="en-US" altLang="zh-CN" sz="1650" dirty="0"/>
              <a:t>class</a:t>
            </a:r>
            <a:r>
              <a:rPr lang="zh-CN" altLang="en-US" sz="1650" dirty="0"/>
              <a:t>类型后，仍保留了结构体类型(</a:t>
            </a:r>
            <a:r>
              <a:rPr lang="en-US" altLang="zh-CN" sz="1650" dirty="0"/>
              <a:t>struct)，</a:t>
            </a:r>
            <a:r>
              <a:rPr lang="zh-CN" altLang="en-US" sz="1650" dirty="0"/>
              <a:t>而且把它的功能也扩展了。</a:t>
            </a:r>
            <a:r>
              <a:rPr lang="en-US" altLang="zh-CN" sz="1650" dirty="0"/>
              <a:t>C++</a:t>
            </a:r>
            <a:r>
              <a:rPr lang="zh-CN" altLang="en-US" sz="1650" dirty="0"/>
              <a:t>允许用</a:t>
            </a:r>
            <a:r>
              <a:rPr lang="en-US" altLang="zh-CN" sz="1650" dirty="0"/>
              <a:t>struct</a:t>
            </a:r>
            <a:r>
              <a:rPr lang="zh-CN" altLang="en-US" sz="1650" dirty="0"/>
              <a:t>来定义一个类型。如可以将前面用关键字</a:t>
            </a:r>
            <a:r>
              <a:rPr lang="en-US" altLang="zh-CN" sz="1650" dirty="0"/>
              <a:t>class</a:t>
            </a:r>
            <a:r>
              <a:rPr lang="zh-CN" altLang="en-US" sz="1650" dirty="0"/>
              <a:t>声明的类类型改为用关键字</a:t>
            </a:r>
            <a:r>
              <a:rPr lang="en-US" altLang="zh-CN" sz="1650" dirty="0"/>
              <a:t>struct： </a:t>
            </a:r>
          </a:p>
          <a:p>
            <a:pPr indent="-4763">
              <a:spcBef>
                <a:spcPct val="0"/>
              </a:spcBef>
              <a:buNone/>
            </a:pPr>
            <a:r>
              <a:rPr lang="en-US" altLang="zh-CN" sz="1500" dirty="0">
                <a:solidFill>
                  <a:srgbClr val="0000FF"/>
                </a:solidFill>
              </a:rPr>
              <a:t>struct </a:t>
            </a:r>
            <a:r>
              <a:rPr lang="en-US" altLang="zh-CN" sz="1500" dirty="0"/>
              <a:t>Student                          //</a:t>
            </a:r>
            <a:r>
              <a:rPr lang="zh-CN" altLang="en-US" sz="1500" dirty="0"/>
              <a:t>用关键字</a:t>
            </a:r>
            <a:r>
              <a:rPr lang="en-US" altLang="zh-CN" sz="1500" dirty="0"/>
              <a:t>struct</a:t>
            </a:r>
            <a:r>
              <a:rPr lang="zh-CN" altLang="en-US" sz="1500" dirty="0"/>
              <a:t>来声明一个类类型</a:t>
            </a:r>
          </a:p>
          <a:p>
            <a:pPr indent="-4763">
              <a:spcBef>
                <a:spcPct val="0"/>
              </a:spcBef>
              <a:buNone/>
            </a:pPr>
            <a:r>
              <a:rPr lang="zh-CN" altLang="en-US" sz="1500" dirty="0"/>
              <a:t>{</a:t>
            </a:r>
            <a:endParaRPr lang="en-US" altLang="zh-CN" sz="1500" dirty="0"/>
          </a:p>
          <a:p>
            <a:pPr lvl="1" indent="-4763">
              <a:spcBef>
                <a:spcPct val="0"/>
              </a:spcBef>
              <a:buNone/>
            </a:pPr>
            <a:r>
              <a:rPr lang="en-US" altLang="zh-CN" sz="1500" dirty="0"/>
              <a:t>private:                              //</a:t>
            </a:r>
            <a:r>
              <a:rPr lang="zh-CN" altLang="en-US" sz="1500" dirty="0"/>
              <a:t>声明以下部分为私有的</a:t>
            </a:r>
          </a:p>
          <a:p>
            <a:pPr lvl="2" indent="-4763">
              <a:spcBef>
                <a:spcPct val="0"/>
              </a:spcBef>
              <a:buNone/>
            </a:pPr>
            <a:r>
              <a:rPr lang="en-US" altLang="zh-CN" sz="1500" dirty="0"/>
              <a:t>int num;                             //</a:t>
            </a:r>
            <a:r>
              <a:rPr lang="zh-CN" altLang="en-US" sz="1500" dirty="0"/>
              <a:t>以下3行为数据成员</a:t>
            </a:r>
          </a:p>
          <a:p>
            <a:pPr lvl="2" indent="-4763">
              <a:spcBef>
                <a:spcPct val="0"/>
              </a:spcBef>
              <a:buNone/>
            </a:pPr>
            <a:r>
              <a:rPr lang="en-US" altLang="zh-CN" sz="1500" dirty="0"/>
              <a:t>char name[20];     </a:t>
            </a:r>
          </a:p>
          <a:p>
            <a:pPr lvl="2" indent="-4763">
              <a:spcBef>
                <a:spcPct val="0"/>
              </a:spcBef>
              <a:buNone/>
            </a:pPr>
            <a:r>
              <a:rPr lang="en-US" altLang="zh-CN" sz="1500" dirty="0"/>
              <a:t>char sex;                        </a:t>
            </a:r>
          </a:p>
          <a:p>
            <a:pPr lvl="1" indent="-4763">
              <a:spcBef>
                <a:spcPct val="0"/>
              </a:spcBef>
              <a:buNone/>
            </a:pPr>
            <a:r>
              <a:rPr lang="en-US" altLang="zh-CN" sz="1500" dirty="0"/>
              <a:t>public:                              //</a:t>
            </a:r>
            <a:r>
              <a:rPr lang="zh-CN" altLang="en-US" sz="1500" dirty="0"/>
              <a:t>声明以下部分为公用的</a:t>
            </a:r>
          </a:p>
          <a:p>
            <a:pPr lvl="2" indent="-4763">
              <a:spcBef>
                <a:spcPct val="0"/>
              </a:spcBef>
              <a:buNone/>
            </a:pPr>
            <a:r>
              <a:rPr lang="zh-CN" altLang="en-US" sz="1500" dirty="0"/>
              <a:t> </a:t>
            </a:r>
            <a:r>
              <a:rPr lang="en-US" altLang="zh-CN" sz="1500" dirty="0"/>
              <a:t>void display( )                     //</a:t>
            </a:r>
            <a:r>
              <a:rPr lang="zh-CN" altLang="en-US" sz="1500" dirty="0"/>
              <a:t>成员函数</a:t>
            </a:r>
          </a:p>
          <a:p>
            <a:pPr lvl="2" indent="-4763">
              <a:spcBef>
                <a:spcPct val="0"/>
              </a:spcBef>
              <a:buNone/>
            </a:pPr>
            <a:r>
              <a:rPr lang="zh-CN" altLang="en-US" sz="1500" dirty="0"/>
              <a:t>{</a:t>
            </a:r>
            <a:r>
              <a:rPr lang="en-US" altLang="zh-CN" sz="1500" dirty="0" err="1"/>
              <a:t>cout</a:t>
            </a:r>
            <a:r>
              <a:rPr lang="en-US" altLang="zh-CN" sz="1500" dirty="0"/>
              <a:t>&lt;&lt;″num:″&lt;&lt;num&lt;&lt;</a:t>
            </a:r>
            <a:r>
              <a:rPr lang="en-US" altLang="zh-CN" sz="1500" dirty="0" err="1"/>
              <a:t>endl</a:t>
            </a:r>
            <a:r>
              <a:rPr lang="en-US" altLang="zh-CN" sz="1500" dirty="0"/>
              <a:t>;</a:t>
            </a:r>
          </a:p>
          <a:p>
            <a:pPr lvl="2" indent="-4763">
              <a:spcBef>
                <a:spcPct val="0"/>
              </a:spcBef>
              <a:buNone/>
            </a:pPr>
            <a:r>
              <a:rPr lang="en-US" altLang="zh-CN" sz="1500" dirty="0" err="1"/>
              <a:t>cout</a:t>
            </a:r>
            <a:r>
              <a:rPr lang="en-US" altLang="zh-CN" sz="1500" dirty="0"/>
              <a:t>&lt;&lt;″name:″&lt;&lt;name&lt;&lt;</a:t>
            </a:r>
            <a:r>
              <a:rPr lang="en-US" altLang="zh-CN" sz="1500" dirty="0" err="1"/>
              <a:t>endl</a:t>
            </a:r>
            <a:r>
              <a:rPr lang="en-US" altLang="zh-CN" sz="1500" dirty="0"/>
              <a:t>;</a:t>
            </a:r>
          </a:p>
          <a:p>
            <a:pPr lvl="2" indent="-4763">
              <a:spcBef>
                <a:spcPct val="0"/>
              </a:spcBef>
              <a:buNone/>
            </a:pPr>
            <a:r>
              <a:rPr lang="en-US" altLang="zh-CN" sz="1500" dirty="0" err="1"/>
              <a:t>cout</a:t>
            </a:r>
            <a:r>
              <a:rPr lang="en-US" altLang="zh-CN" sz="1500" dirty="0"/>
              <a:t>&lt;&lt;″sex:″&lt;&lt;sex&lt;&lt;</a:t>
            </a:r>
            <a:r>
              <a:rPr lang="en-US" altLang="zh-CN" sz="1500" dirty="0" err="1"/>
              <a:t>endl</a:t>
            </a:r>
            <a:r>
              <a:rPr lang="en-US" altLang="zh-CN" sz="1500" dirty="0"/>
              <a:t>; }      </a:t>
            </a:r>
          </a:p>
          <a:p>
            <a:pPr indent="-4763">
              <a:spcBef>
                <a:spcPct val="0"/>
              </a:spcBef>
              <a:buNone/>
            </a:pPr>
            <a:r>
              <a:rPr lang="en-US" altLang="zh-CN" sz="1500" dirty="0"/>
              <a:t>};</a:t>
            </a:r>
          </a:p>
          <a:p>
            <a:pPr indent="-4763">
              <a:spcBef>
                <a:spcPct val="0"/>
              </a:spcBef>
              <a:buNone/>
            </a:pPr>
            <a:r>
              <a:rPr lang="en-US" altLang="zh-CN" sz="1500" dirty="0"/>
              <a:t>Student  stud1，stud2;                  //</a:t>
            </a:r>
            <a:r>
              <a:rPr lang="zh-CN" altLang="en-US" sz="1500" dirty="0"/>
              <a:t>定义了两个</a:t>
            </a:r>
            <a:r>
              <a:rPr lang="en-US" altLang="zh-CN" sz="1500" dirty="0"/>
              <a:t>Student</a:t>
            </a:r>
            <a:r>
              <a:rPr lang="zh-CN" altLang="en-US" sz="1500" dirty="0"/>
              <a:t>类的对象</a:t>
            </a:r>
          </a:p>
        </p:txBody>
      </p:sp>
    </p:spTree>
    <p:extLst>
      <p:ext uri="{BB962C8B-B14F-4D97-AF65-F5344CB8AC3E}">
        <p14:creationId xmlns:p14="http://schemas.microsoft.com/office/powerpoint/2010/main" val="1285295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E85E3593-384E-4370-B2D4-AFB2BBDCC2D9}"/>
              </a:ext>
            </a:extLst>
          </p:cNvPr>
          <p:cNvSpPr>
            <a:spLocks noGrp="1" noChangeArrowheads="1"/>
          </p:cNvSpPr>
          <p:nvPr>
            <p:ph type="subTitle" idx="1"/>
          </p:nvPr>
        </p:nvSpPr>
        <p:spPr>
          <a:xfrm>
            <a:off x="304800" y="980728"/>
            <a:ext cx="8382000" cy="5543897"/>
          </a:xfrm>
        </p:spPr>
        <p:txBody>
          <a:bodyPr/>
          <a:lstStyle/>
          <a:p>
            <a:pPr indent="-6350" eaLnBrk="1" hangingPunct="1">
              <a:buClr>
                <a:srgbClr val="C00000"/>
              </a:buClr>
              <a:buSzPct val="75000"/>
              <a:buFont typeface="Wingdings" pitchFamily="2" charset="2"/>
              <a:buChar char="u"/>
              <a:defRPr/>
            </a:pPr>
            <a:r>
              <a:rPr lang="en-US" altLang="zh-CN" sz="2400" b="0" dirty="0">
                <a:latin typeface="+mj-lt"/>
                <a:ea typeface="黑体" pitchFamily="49" charset="-122"/>
              </a:rPr>
              <a:t> C++</a:t>
            </a:r>
            <a:r>
              <a:rPr lang="zh-CN" altLang="en-US" sz="2400" b="0" dirty="0">
                <a:latin typeface="+mj-lt"/>
                <a:ea typeface="黑体" pitchFamily="49" charset="-122"/>
              </a:rPr>
              <a:t>程序书写格式自由，一行内可以写几个语句， 一个语句可以分写在多行上。</a:t>
            </a:r>
          </a:p>
          <a:p>
            <a:pPr indent="-6350" eaLnBrk="1" hangingPunct="1">
              <a:buClr>
                <a:srgbClr val="C00000"/>
              </a:buClr>
              <a:buSzPct val="75000"/>
              <a:buFont typeface="Wingdings" pitchFamily="2" charset="2"/>
              <a:buChar char="u"/>
              <a:defRPr/>
            </a:pPr>
            <a:r>
              <a:rPr lang="zh-CN" altLang="en-US" sz="2400" b="0" dirty="0">
                <a:latin typeface="+mj-lt"/>
                <a:ea typeface="黑体" pitchFamily="49" charset="-122"/>
              </a:rPr>
              <a:t> 一个好的、有使用价值的源程序都应当加上必要的注释，以增加程序的可读性。</a:t>
            </a:r>
            <a:endParaRPr lang="en-US" altLang="zh-CN" sz="2400" b="0" dirty="0">
              <a:latin typeface="+mj-lt"/>
              <a:ea typeface="黑体" pitchFamily="49" charset="-122"/>
            </a:endParaRPr>
          </a:p>
          <a:p>
            <a:pPr indent="-6350" eaLnBrk="1" hangingPunct="1">
              <a:buClr>
                <a:srgbClr val="C00000"/>
              </a:buClr>
              <a:buSzPct val="75000"/>
              <a:buFontTx/>
              <a:buNone/>
              <a:defRPr/>
            </a:pPr>
            <a:r>
              <a:rPr lang="en-US" altLang="zh-CN" sz="2400" b="0" dirty="0">
                <a:latin typeface="+mj-lt"/>
                <a:ea typeface="黑体" pitchFamily="49" charset="-122"/>
              </a:rPr>
              <a:t>		</a:t>
            </a:r>
            <a:r>
              <a:rPr lang="zh-CN" altLang="en-US" sz="2400" b="0" dirty="0">
                <a:ea typeface="黑体" pitchFamily="49" charset="-122"/>
              </a:rPr>
              <a:t> ① </a:t>
            </a:r>
            <a:r>
              <a:rPr lang="zh-CN" altLang="en-US" sz="2200" b="0" dirty="0">
                <a:latin typeface="+mj-lt"/>
                <a:ea typeface="黑体" pitchFamily="49" charset="-122"/>
              </a:rPr>
              <a:t>可以用“/*……*/”对</a:t>
            </a:r>
            <a:r>
              <a:rPr lang="en-US" altLang="zh-CN" sz="2200" b="0" dirty="0">
                <a:latin typeface="+mj-lt"/>
                <a:ea typeface="黑体" pitchFamily="49" charset="-122"/>
              </a:rPr>
              <a:t>C++</a:t>
            </a:r>
            <a:r>
              <a:rPr lang="zh-CN" altLang="en-US" sz="2200" b="0" dirty="0">
                <a:latin typeface="+mj-lt"/>
                <a:ea typeface="黑体" pitchFamily="49" charset="-122"/>
              </a:rPr>
              <a:t>程序中的任何部分作注释。有效范围为可以是多行。</a:t>
            </a:r>
          </a:p>
          <a:p>
            <a:pPr indent="-6350" eaLnBrk="1" hangingPunct="1">
              <a:buFontTx/>
              <a:buNone/>
              <a:defRPr/>
            </a:pPr>
            <a:r>
              <a:rPr lang="zh-CN" altLang="en-US" sz="2200" b="0" dirty="0">
                <a:latin typeface="+mj-lt"/>
                <a:ea typeface="黑体" pitchFamily="49" charset="-122"/>
              </a:rPr>
              <a:t>          </a:t>
            </a:r>
            <a:r>
              <a:rPr lang="en-US" altLang="zh-CN" sz="2200" b="0" dirty="0">
                <a:latin typeface="+mj-lt"/>
                <a:ea typeface="黑体" pitchFamily="49" charset="-122"/>
              </a:rPr>
              <a:t>②</a:t>
            </a:r>
            <a:r>
              <a:rPr lang="zh-CN" altLang="en-US" sz="2200" b="0" dirty="0">
                <a:latin typeface="+mj-lt"/>
                <a:ea typeface="黑体" pitchFamily="49" charset="-122"/>
              </a:rPr>
              <a:t>用“//”作注释时，有效范围只有一行，即本行有效，不能跨行。</a:t>
            </a:r>
            <a:endParaRPr lang="en-US" altLang="zh-CN" sz="2200" b="0" dirty="0">
              <a:latin typeface="+mj-lt"/>
              <a:ea typeface="黑体" pitchFamily="49" charset="-122"/>
            </a:endParaRPr>
          </a:p>
          <a:p>
            <a:pPr indent="-6350" eaLnBrk="1" hangingPunct="1">
              <a:buFontTx/>
              <a:buNone/>
              <a:defRPr/>
            </a:pPr>
            <a:r>
              <a:rPr lang="en-US" altLang="zh-CN" sz="2400" b="0" dirty="0">
                <a:latin typeface="+mj-lt"/>
                <a:ea typeface="黑体" pitchFamily="49" charset="-122"/>
              </a:rPr>
              <a:t>       </a:t>
            </a:r>
            <a:r>
              <a:rPr lang="zh-CN" altLang="en-US" sz="2400" b="0" dirty="0">
                <a:solidFill>
                  <a:srgbClr val="0000CC"/>
                </a:solidFill>
                <a:latin typeface="+mj-lt"/>
                <a:ea typeface="黑体" pitchFamily="49" charset="-122"/>
              </a:rPr>
              <a:t>因此，一般习惯是： 内容较少的简单注释常用“//”，内容较长的常用“/*……*/ ”。</a:t>
            </a:r>
          </a:p>
        </p:txBody>
      </p:sp>
      <p:sp>
        <p:nvSpPr>
          <p:cNvPr id="2" name="标题 3">
            <a:extLst>
              <a:ext uri="{FF2B5EF4-FFF2-40B4-BE49-F238E27FC236}">
                <a16:creationId xmlns:a16="http://schemas.microsoft.com/office/drawing/2014/main" id="{BC37AA5B-08D5-4B96-8BD0-0CAB8EDDB54E}"/>
              </a:ext>
            </a:extLst>
          </p:cNvPr>
          <p:cNvSpPr txBox="1">
            <a:spLocks/>
          </p:cNvSpPr>
          <p:nvPr/>
        </p:nvSpPr>
        <p:spPr bwMode="auto">
          <a:xfrm>
            <a:off x="457200" y="116632"/>
            <a:ext cx="8229600" cy="457199"/>
          </a:xfrm>
          <a:prstGeom prst="rect">
            <a:avLst/>
          </a:prstGeom>
          <a:noFill/>
          <a:ln>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b="1">
                <a:solidFill>
                  <a:srgbClr val="800000"/>
                </a:solidFill>
                <a:latin typeface="+mj-lt"/>
                <a:ea typeface="+mj-ea"/>
                <a:cs typeface="+mj-cs"/>
              </a:defRPr>
            </a:lvl1pPr>
            <a:lvl2pPr algn="l" rtl="0" eaLnBrk="0" fontAlgn="base" hangingPunct="0">
              <a:spcBef>
                <a:spcPct val="0"/>
              </a:spcBef>
              <a:spcAft>
                <a:spcPct val="0"/>
              </a:spcAft>
              <a:defRPr sz="3200" b="1">
                <a:solidFill>
                  <a:srgbClr val="800000"/>
                </a:solidFill>
                <a:latin typeface="Times New Roman" pitchFamily="18" charset="0"/>
                <a:ea typeface="宋体" pitchFamily="2" charset="-122"/>
              </a:defRPr>
            </a:lvl2pPr>
            <a:lvl3pPr algn="l" rtl="0" eaLnBrk="0" fontAlgn="base" hangingPunct="0">
              <a:spcBef>
                <a:spcPct val="0"/>
              </a:spcBef>
              <a:spcAft>
                <a:spcPct val="0"/>
              </a:spcAft>
              <a:defRPr sz="3200" b="1">
                <a:solidFill>
                  <a:srgbClr val="800000"/>
                </a:solidFill>
                <a:latin typeface="Times New Roman" pitchFamily="18" charset="0"/>
                <a:ea typeface="宋体" pitchFamily="2" charset="-122"/>
              </a:defRPr>
            </a:lvl3pPr>
            <a:lvl4pPr algn="l" rtl="0" eaLnBrk="0" fontAlgn="base" hangingPunct="0">
              <a:spcBef>
                <a:spcPct val="0"/>
              </a:spcBef>
              <a:spcAft>
                <a:spcPct val="0"/>
              </a:spcAft>
              <a:defRPr sz="3200" b="1">
                <a:solidFill>
                  <a:srgbClr val="800000"/>
                </a:solidFill>
                <a:latin typeface="Times New Roman" pitchFamily="18" charset="0"/>
                <a:ea typeface="宋体" pitchFamily="2" charset="-122"/>
              </a:defRPr>
            </a:lvl4pPr>
            <a:lvl5pPr algn="l" rtl="0" eaLnBrk="0" fontAlgn="base" hangingPunct="0">
              <a:spcBef>
                <a:spcPct val="0"/>
              </a:spcBef>
              <a:spcAft>
                <a:spcPct val="0"/>
              </a:spcAft>
              <a:defRPr sz="3200" b="1">
                <a:solidFill>
                  <a:srgbClr val="800000"/>
                </a:solidFill>
                <a:latin typeface="Times New Roman" pitchFamily="18" charset="0"/>
                <a:ea typeface="宋体" pitchFamily="2" charset="-122"/>
              </a:defRPr>
            </a:lvl5pPr>
            <a:lvl6pPr marL="457200" algn="l" rtl="0" fontAlgn="base">
              <a:spcBef>
                <a:spcPct val="0"/>
              </a:spcBef>
              <a:spcAft>
                <a:spcPct val="0"/>
              </a:spcAft>
              <a:defRPr sz="3200" b="1">
                <a:solidFill>
                  <a:srgbClr val="800000"/>
                </a:solidFill>
                <a:latin typeface="Times New Roman" pitchFamily="18" charset="0"/>
                <a:ea typeface="宋体" pitchFamily="2" charset="-122"/>
              </a:defRPr>
            </a:lvl6pPr>
            <a:lvl7pPr marL="914400" algn="l" rtl="0" fontAlgn="base">
              <a:spcBef>
                <a:spcPct val="0"/>
              </a:spcBef>
              <a:spcAft>
                <a:spcPct val="0"/>
              </a:spcAft>
              <a:defRPr sz="3200" b="1">
                <a:solidFill>
                  <a:srgbClr val="800000"/>
                </a:solidFill>
                <a:latin typeface="Times New Roman" pitchFamily="18" charset="0"/>
                <a:ea typeface="宋体" pitchFamily="2" charset="-122"/>
              </a:defRPr>
            </a:lvl7pPr>
            <a:lvl8pPr marL="1371600" algn="l" rtl="0" fontAlgn="base">
              <a:spcBef>
                <a:spcPct val="0"/>
              </a:spcBef>
              <a:spcAft>
                <a:spcPct val="0"/>
              </a:spcAft>
              <a:defRPr sz="3200" b="1">
                <a:solidFill>
                  <a:srgbClr val="800000"/>
                </a:solidFill>
                <a:latin typeface="Times New Roman" pitchFamily="18" charset="0"/>
                <a:ea typeface="宋体" pitchFamily="2" charset="-122"/>
              </a:defRPr>
            </a:lvl8pPr>
            <a:lvl9pPr marL="1828800" algn="l" rtl="0" fontAlgn="base">
              <a:spcBef>
                <a:spcPct val="0"/>
              </a:spcBef>
              <a:spcAft>
                <a:spcPct val="0"/>
              </a:spcAft>
              <a:defRPr sz="3200" b="1">
                <a:solidFill>
                  <a:srgbClr val="800000"/>
                </a:solidFill>
                <a:latin typeface="Times New Roman" pitchFamily="18" charset="0"/>
                <a:ea typeface="宋体" pitchFamily="2" charset="-122"/>
              </a:defRPr>
            </a:lvl9pPr>
          </a:lstStyle>
          <a:p>
            <a:r>
              <a:rPr lang="en-US" altLang="zh-CN" kern="0" dirty="0"/>
              <a:t>C++</a:t>
            </a:r>
            <a:r>
              <a:rPr lang="zh-CN" altLang="en-US" kern="0" dirty="0"/>
              <a:t>程序的基本构成要素</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a:extLst>
              <a:ext uri="{FF2B5EF4-FFF2-40B4-BE49-F238E27FC236}">
                <a16:creationId xmlns:a16="http://schemas.microsoft.com/office/drawing/2014/main" id="{831FD02C-7737-4E8F-9A3B-7092F7A1C640}"/>
              </a:ext>
            </a:extLst>
          </p:cNvPr>
          <p:cNvSpPr>
            <a:spLocks noGrp="1" noChangeArrowheads="1"/>
          </p:cNvSpPr>
          <p:nvPr>
            <p:ph type="ctrTitle" idx="4294967295"/>
          </p:nvPr>
        </p:nvSpPr>
        <p:spPr>
          <a:xfrm>
            <a:off x="1371600" y="1322766"/>
            <a:ext cx="6057900" cy="514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50000"/>
              </a:lnSpc>
              <a:spcBef>
                <a:spcPct val="50000"/>
              </a:spcBef>
            </a:pPr>
            <a:r>
              <a:rPr lang="zh-CN" altLang="en-US" sz="2250" dirty="0"/>
              <a:t>8.2.4 类和结构体类型的异同</a:t>
            </a:r>
          </a:p>
        </p:txBody>
      </p:sp>
      <p:sp>
        <p:nvSpPr>
          <p:cNvPr id="65538" name="Rectangle 2">
            <a:extLst>
              <a:ext uri="{FF2B5EF4-FFF2-40B4-BE49-F238E27FC236}">
                <a16:creationId xmlns:a16="http://schemas.microsoft.com/office/drawing/2014/main" id="{444DA4A5-9219-411F-9E7A-FDE18BEDF974}"/>
              </a:ext>
            </a:extLst>
          </p:cNvPr>
          <p:cNvSpPr>
            <a:spLocks noGrp="1" noChangeArrowheads="1"/>
          </p:cNvSpPr>
          <p:nvPr>
            <p:ph type="subTitle" idx="4294967295"/>
          </p:nvPr>
        </p:nvSpPr>
        <p:spPr>
          <a:xfrm>
            <a:off x="1143000" y="1928814"/>
            <a:ext cx="6286500" cy="382190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lnSpc>
                <a:spcPts val="2850"/>
              </a:lnSpc>
              <a:buClr>
                <a:srgbClr val="FF0000"/>
              </a:buClr>
              <a:buSzPct val="75000"/>
              <a:buFont typeface="Wingdings" panose="05000000000000000000" pitchFamily="2" charset="2"/>
              <a:buChar char="p"/>
            </a:pPr>
            <a:r>
              <a:rPr lang="zh-CN" altLang="en-US" dirty="0"/>
              <a:t>  </a:t>
            </a:r>
            <a:r>
              <a:rPr lang="zh-CN" altLang="en-US" sz="1800" dirty="0"/>
              <a:t>用</a:t>
            </a:r>
            <a:r>
              <a:rPr lang="en-US" altLang="zh-CN" sz="1800" dirty="0"/>
              <a:t>struct</a:t>
            </a:r>
            <a:r>
              <a:rPr lang="zh-CN" altLang="en-US" sz="1800" dirty="0"/>
              <a:t>声明的类，如果对其成员不作</a:t>
            </a:r>
            <a:r>
              <a:rPr lang="en-US" altLang="zh-CN" sz="1800" dirty="0"/>
              <a:t>private</a:t>
            </a:r>
            <a:r>
              <a:rPr lang="zh-CN" altLang="en-US" sz="1800" dirty="0"/>
              <a:t>或</a:t>
            </a:r>
            <a:r>
              <a:rPr lang="en-US" altLang="zh-CN" sz="1800" dirty="0"/>
              <a:t>public</a:t>
            </a:r>
            <a:r>
              <a:rPr lang="zh-CN" altLang="en-US" sz="1800" dirty="0"/>
              <a:t>的声明，系统将其默认为</a:t>
            </a:r>
            <a:r>
              <a:rPr lang="en-US" altLang="zh-CN" sz="1800" dirty="0"/>
              <a:t>public</a:t>
            </a:r>
            <a:r>
              <a:rPr lang="zh-CN" altLang="en-US" sz="1800" dirty="0"/>
              <a:t>。</a:t>
            </a:r>
            <a:endParaRPr lang="en-US" altLang="zh-CN" sz="1800" dirty="0"/>
          </a:p>
          <a:p>
            <a:pPr indent="-4763">
              <a:lnSpc>
                <a:spcPts val="2850"/>
              </a:lnSpc>
              <a:buClr>
                <a:srgbClr val="FF0000"/>
              </a:buClr>
              <a:buSzPct val="75000"/>
              <a:buFont typeface="Wingdings" panose="05000000000000000000" pitchFamily="2" charset="2"/>
              <a:buChar char="p"/>
            </a:pPr>
            <a:r>
              <a:rPr lang="zh-CN" altLang="en-US" sz="1800" dirty="0"/>
              <a:t>  而用</a:t>
            </a:r>
            <a:r>
              <a:rPr lang="en-US" altLang="zh-CN" sz="1800" dirty="0"/>
              <a:t>class</a:t>
            </a:r>
            <a:r>
              <a:rPr lang="zh-CN" altLang="en-US" sz="1800" dirty="0"/>
              <a:t>定义的类，如果不作</a:t>
            </a:r>
            <a:r>
              <a:rPr lang="en-US" altLang="zh-CN" sz="1800" dirty="0"/>
              <a:t>private</a:t>
            </a:r>
            <a:r>
              <a:rPr lang="zh-CN" altLang="en-US" sz="1800" dirty="0"/>
              <a:t>或</a:t>
            </a:r>
            <a:r>
              <a:rPr lang="en-US" altLang="zh-CN" sz="1800" dirty="0"/>
              <a:t>public</a:t>
            </a:r>
            <a:r>
              <a:rPr lang="zh-CN" altLang="en-US" sz="1800" dirty="0"/>
              <a:t>声明，系统将其成员默认为</a:t>
            </a:r>
            <a:r>
              <a:rPr lang="en-US" altLang="zh-CN" sz="1800" dirty="0"/>
              <a:t>private</a:t>
            </a:r>
            <a:r>
              <a:rPr lang="zh-CN" altLang="en-US" sz="1800" dirty="0"/>
              <a:t>，在需要时也可以自己用显式声明改变。</a:t>
            </a:r>
          </a:p>
          <a:p>
            <a:pPr indent="-4763">
              <a:lnSpc>
                <a:spcPts val="2850"/>
              </a:lnSpc>
              <a:buClr>
                <a:srgbClr val="FF0000"/>
              </a:buClr>
              <a:buSzPct val="75000"/>
              <a:buFont typeface="Wingdings" panose="05000000000000000000" pitchFamily="2" charset="2"/>
              <a:buChar char="p"/>
            </a:pPr>
            <a:r>
              <a:rPr lang="zh-CN" altLang="en-US" sz="1800" dirty="0"/>
              <a:t>  如果希望成员是公用的，使用</a:t>
            </a:r>
            <a:r>
              <a:rPr lang="en-US" altLang="zh-CN" sz="1800" dirty="0"/>
              <a:t>struct</a:t>
            </a:r>
            <a:r>
              <a:rPr lang="zh-CN" altLang="en-US" sz="1800" dirty="0"/>
              <a:t>比较方便，如果希望部分成员是私有的，宜用</a:t>
            </a:r>
            <a:r>
              <a:rPr lang="en-US" altLang="zh-CN" sz="1800" dirty="0"/>
              <a:t>class。</a:t>
            </a:r>
          </a:p>
          <a:p>
            <a:pPr indent="-4763">
              <a:lnSpc>
                <a:spcPts val="2850"/>
              </a:lnSpc>
              <a:buClr>
                <a:srgbClr val="FF0000"/>
              </a:buClr>
              <a:buSzPct val="75000"/>
              <a:buFont typeface="Wingdings" panose="05000000000000000000" pitchFamily="2" charset="2"/>
              <a:buChar char="p"/>
            </a:pPr>
            <a:r>
              <a:rPr lang="en-US" altLang="zh-CN" sz="1800" dirty="0"/>
              <a:t>  </a:t>
            </a:r>
            <a:r>
              <a:rPr lang="zh-CN" altLang="en-US" sz="1800" dirty="0"/>
              <a:t>建议尽量使用</a:t>
            </a:r>
            <a:r>
              <a:rPr lang="en-US" altLang="zh-CN" sz="1800" dirty="0"/>
              <a:t>class</a:t>
            </a:r>
            <a:r>
              <a:rPr lang="zh-CN" altLang="en-US" sz="1800" dirty="0"/>
              <a:t>来建立类，写出完全体现</a:t>
            </a:r>
            <a:r>
              <a:rPr lang="en-US" altLang="zh-CN" sz="1800" dirty="0"/>
              <a:t>C++</a:t>
            </a:r>
            <a:r>
              <a:rPr lang="zh-CN" altLang="en-US" sz="1800" dirty="0"/>
              <a:t>风格的程序。</a:t>
            </a:r>
          </a:p>
        </p:txBody>
      </p:sp>
    </p:spTree>
    <p:extLst>
      <p:ext uri="{BB962C8B-B14F-4D97-AF65-F5344CB8AC3E}">
        <p14:creationId xmlns:p14="http://schemas.microsoft.com/office/powerpoint/2010/main" val="81222651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a:extLst>
              <a:ext uri="{FF2B5EF4-FFF2-40B4-BE49-F238E27FC236}">
                <a16:creationId xmlns:a16="http://schemas.microsoft.com/office/drawing/2014/main" id="{1DEB1DB0-844E-42C1-A913-527E334BBB03}"/>
              </a:ext>
            </a:extLst>
          </p:cNvPr>
          <p:cNvSpPr>
            <a:spLocks noGrp="1" noChangeArrowheads="1"/>
          </p:cNvSpPr>
          <p:nvPr>
            <p:ph type="ctrTitle" idx="4294967295"/>
          </p:nvPr>
        </p:nvSpPr>
        <p:spPr>
          <a:xfrm>
            <a:off x="1885950" y="1314450"/>
            <a:ext cx="6115050" cy="514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a:lnSpc>
                <a:spcPts val="3375"/>
              </a:lnSpc>
              <a:spcBef>
                <a:spcPct val="50000"/>
              </a:spcBef>
            </a:pPr>
            <a:r>
              <a:rPr lang="zh-CN" altLang="en-US" sz="2550"/>
              <a:t>8.3 类的成员函数</a:t>
            </a:r>
            <a:br>
              <a:rPr lang="zh-CN" altLang="en-US" sz="2550"/>
            </a:br>
            <a:r>
              <a:rPr lang="zh-CN" altLang="en-US" sz="2550"/>
              <a:t> </a:t>
            </a:r>
            <a:r>
              <a:rPr lang="zh-CN" altLang="en-US" sz="2250"/>
              <a:t>8.3.1 成员函数的性质</a:t>
            </a:r>
          </a:p>
        </p:txBody>
      </p:sp>
      <p:sp>
        <p:nvSpPr>
          <p:cNvPr id="66562" name="Rectangle 2">
            <a:extLst>
              <a:ext uri="{FF2B5EF4-FFF2-40B4-BE49-F238E27FC236}">
                <a16:creationId xmlns:a16="http://schemas.microsoft.com/office/drawing/2014/main" id="{E973CF99-C4CA-4A71-8203-8BD08A8943A1}"/>
              </a:ext>
            </a:extLst>
          </p:cNvPr>
          <p:cNvSpPr>
            <a:spLocks noGrp="1" noChangeArrowheads="1"/>
          </p:cNvSpPr>
          <p:nvPr>
            <p:ph type="subTitle" idx="4294967295"/>
          </p:nvPr>
        </p:nvSpPr>
        <p:spPr>
          <a:xfrm>
            <a:off x="1143000" y="2303860"/>
            <a:ext cx="6286500" cy="2971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lnSpc>
                <a:spcPts val="2850"/>
              </a:lnSpc>
              <a:buClr>
                <a:srgbClr val="FF0000"/>
              </a:buClr>
              <a:buSzPct val="75000"/>
              <a:buFont typeface="Wingdings" panose="05000000000000000000" pitchFamily="2" charset="2"/>
              <a:buChar char="p"/>
            </a:pPr>
            <a:r>
              <a:rPr lang="zh-CN" altLang="en-US"/>
              <a:t> </a:t>
            </a:r>
            <a:r>
              <a:rPr lang="zh-CN" altLang="en-US" sz="1800"/>
              <a:t>类的成员函数(简称类函数) 与一般函数的区别只是： 它是属于一个类的成员，出现在类体中。</a:t>
            </a:r>
            <a:endParaRPr lang="en-US" altLang="zh-CN" sz="1800"/>
          </a:p>
          <a:p>
            <a:pPr indent="-4763">
              <a:lnSpc>
                <a:spcPts val="2850"/>
              </a:lnSpc>
              <a:buClr>
                <a:srgbClr val="FF0000"/>
              </a:buClr>
              <a:buSzPct val="75000"/>
              <a:buFont typeface="Wingdings" panose="05000000000000000000" pitchFamily="2" charset="2"/>
              <a:buChar char="p"/>
            </a:pPr>
            <a:r>
              <a:rPr lang="zh-CN" altLang="en-US" sz="1800"/>
              <a:t> 它可以被指定为</a:t>
            </a:r>
            <a:r>
              <a:rPr lang="en-US" altLang="zh-CN" sz="1800"/>
              <a:t>private</a:t>
            </a:r>
            <a:r>
              <a:rPr lang="zh-CN" altLang="en-US" sz="1800"/>
              <a:t>、</a:t>
            </a:r>
            <a:r>
              <a:rPr lang="en-US" altLang="zh-CN" sz="1800"/>
              <a:t>public</a:t>
            </a:r>
            <a:r>
              <a:rPr lang="zh-CN" altLang="en-US" sz="1800"/>
              <a:t>或</a:t>
            </a:r>
            <a:r>
              <a:rPr lang="en-US" altLang="zh-CN" sz="1800"/>
              <a:t>protected</a:t>
            </a:r>
            <a:r>
              <a:rPr lang="zh-CN" altLang="en-US" sz="1800"/>
              <a:t>。</a:t>
            </a:r>
            <a:endParaRPr lang="en-US" altLang="zh-CN" sz="1800"/>
          </a:p>
          <a:p>
            <a:pPr indent="-4763">
              <a:lnSpc>
                <a:spcPts val="2850"/>
              </a:lnSpc>
              <a:buClr>
                <a:srgbClr val="FF0000"/>
              </a:buClr>
              <a:buSzPct val="75000"/>
              <a:buFont typeface="Wingdings" panose="05000000000000000000" pitchFamily="2" charset="2"/>
              <a:buChar char="p"/>
            </a:pPr>
            <a:r>
              <a:rPr lang="zh-CN" altLang="en-US" sz="1800"/>
              <a:t> 在使用类函数时，要注意调用它的权限(它能否被调用)以及它的作用域(函数能使用什么范围中的数据和函数)。</a:t>
            </a:r>
            <a:endParaRPr lang="en-US" altLang="zh-CN" sz="1800"/>
          </a:p>
          <a:p>
            <a:pPr indent="-4763">
              <a:lnSpc>
                <a:spcPts val="2850"/>
              </a:lnSpc>
              <a:buClr>
                <a:srgbClr val="FF0000"/>
              </a:buClr>
              <a:buSzPct val="75000"/>
              <a:buFont typeface="Wingdings" panose="05000000000000000000" pitchFamily="2" charset="2"/>
              <a:buChar char="p"/>
            </a:pPr>
            <a:r>
              <a:rPr lang="zh-CN" altLang="en-US" sz="1800"/>
              <a:t> 一般是将需要被外界调用的成员函数指定为</a:t>
            </a:r>
            <a:r>
              <a:rPr lang="en-US" altLang="zh-CN" sz="1800"/>
              <a:t>public，</a:t>
            </a:r>
            <a:r>
              <a:rPr lang="zh-CN" altLang="en-US" sz="1800"/>
              <a:t>它们是类的对外接口。有的函数并不是准备为外界调用的，就应该将它们指定为</a:t>
            </a:r>
            <a:r>
              <a:rPr lang="en-US" altLang="zh-CN" sz="1800"/>
              <a:t>private。</a:t>
            </a:r>
            <a:endParaRPr lang="zh-CN" altLang="en-US" sz="1800"/>
          </a:p>
          <a:p>
            <a:pPr indent="-4763">
              <a:buNone/>
            </a:pPr>
            <a:endParaRPr lang="zh-CN" altLang="en-US"/>
          </a:p>
        </p:txBody>
      </p:sp>
    </p:spTree>
    <p:extLst>
      <p:ext uri="{BB962C8B-B14F-4D97-AF65-F5344CB8AC3E}">
        <p14:creationId xmlns:p14="http://schemas.microsoft.com/office/powerpoint/2010/main" val="246935958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a:extLst>
              <a:ext uri="{FF2B5EF4-FFF2-40B4-BE49-F238E27FC236}">
                <a16:creationId xmlns:a16="http://schemas.microsoft.com/office/drawing/2014/main" id="{305293A0-1015-4E8D-86E8-E932F60C39B9}"/>
              </a:ext>
            </a:extLst>
          </p:cNvPr>
          <p:cNvSpPr>
            <a:spLocks noGrp="1" noChangeArrowheads="1"/>
          </p:cNvSpPr>
          <p:nvPr>
            <p:ph type="ctrTitle" idx="4294967295"/>
          </p:nvPr>
        </p:nvSpPr>
        <p:spPr>
          <a:xfrm>
            <a:off x="1943100" y="1143000"/>
            <a:ext cx="6057900" cy="514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50000"/>
              </a:lnSpc>
              <a:spcBef>
                <a:spcPct val="50000"/>
              </a:spcBef>
            </a:pPr>
            <a:r>
              <a:rPr lang="zh-CN" altLang="en-US" sz="2250"/>
              <a:t>8.3.2 在类外定义成员函数</a:t>
            </a:r>
          </a:p>
        </p:txBody>
      </p:sp>
      <p:sp>
        <p:nvSpPr>
          <p:cNvPr id="67586" name="Rectangle 2">
            <a:extLst>
              <a:ext uri="{FF2B5EF4-FFF2-40B4-BE49-F238E27FC236}">
                <a16:creationId xmlns:a16="http://schemas.microsoft.com/office/drawing/2014/main" id="{BF01FB3D-DC35-4794-94CD-4C1870AEA48E}"/>
              </a:ext>
            </a:extLst>
          </p:cNvPr>
          <p:cNvSpPr>
            <a:spLocks noGrp="1" noChangeArrowheads="1"/>
          </p:cNvSpPr>
          <p:nvPr>
            <p:ph type="subTitle" idx="4294967295"/>
          </p:nvPr>
        </p:nvSpPr>
        <p:spPr>
          <a:xfrm>
            <a:off x="1143000" y="1714501"/>
            <a:ext cx="6286500" cy="380761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buNone/>
            </a:pPr>
            <a:r>
              <a:rPr lang="zh-CN" altLang="en-US" dirty="0"/>
              <a:t>也可以在类体中只写成员函数的声明，而在类的外面进行函数定义。如 </a:t>
            </a:r>
          </a:p>
          <a:p>
            <a:pPr indent="-4763">
              <a:spcBef>
                <a:spcPct val="0"/>
              </a:spcBef>
              <a:buNone/>
            </a:pPr>
            <a:r>
              <a:rPr lang="en-US" altLang="zh-CN" sz="1500" dirty="0"/>
              <a:t>class Student                       </a:t>
            </a:r>
          </a:p>
          <a:p>
            <a:pPr indent="-4763">
              <a:spcBef>
                <a:spcPct val="0"/>
              </a:spcBef>
              <a:buNone/>
            </a:pPr>
            <a:r>
              <a:rPr lang="en-US" altLang="zh-CN" sz="1500" dirty="0"/>
              <a:t>{ public:</a:t>
            </a:r>
          </a:p>
          <a:p>
            <a:pPr indent="-4763">
              <a:spcBef>
                <a:spcPct val="0"/>
              </a:spcBef>
              <a:buNone/>
            </a:pPr>
            <a:r>
              <a:rPr lang="en-US" altLang="zh-CN" sz="1500" dirty="0"/>
              <a:t>		</a:t>
            </a:r>
            <a:r>
              <a:rPr lang="en-US" altLang="zh-CN" sz="1500" dirty="0">
                <a:solidFill>
                  <a:srgbClr val="0000FF"/>
                </a:solidFill>
              </a:rPr>
              <a:t>void display( );             </a:t>
            </a:r>
            <a:r>
              <a:rPr lang="en-US" altLang="zh-CN" sz="1500" dirty="0"/>
              <a:t>//</a:t>
            </a:r>
            <a:r>
              <a:rPr lang="zh-CN" altLang="en-US" sz="1500" dirty="0"/>
              <a:t>公用成员函数原型声明</a:t>
            </a:r>
          </a:p>
          <a:p>
            <a:pPr indent="-4763">
              <a:spcBef>
                <a:spcPct val="0"/>
              </a:spcBef>
              <a:buNone/>
            </a:pPr>
            <a:r>
              <a:rPr lang="en-US" altLang="zh-CN" sz="1500" dirty="0"/>
              <a:t>private:</a:t>
            </a:r>
          </a:p>
          <a:p>
            <a:pPr lvl="1" indent="-4763">
              <a:spcBef>
                <a:spcPct val="0"/>
              </a:spcBef>
              <a:buNone/>
            </a:pPr>
            <a:r>
              <a:rPr lang="en-US" altLang="zh-CN" sz="1500" dirty="0"/>
              <a:t>int num;</a:t>
            </a:r>
          </a:p>
          <a:p>
            <a:pPr lvl="1" indent="-4763">
              <a:spcBef>
                <a:spcPct val="0"/>
              </a:spcBef>
              <a:buNone/>
            </a:pPr>
            <a:r>
              <a:rPr lang="en-US" altLang="zh-CN" sz="1500" dirty="0"/>
              <a:t>string name;     </a:t>
            </a:r>
          </a:p>
          <a:p>
            <a:pPr lvl="1" indent="-4763">
              <a:spcBef>
                <a:spcPct val="0"/>
              </a:spcBef>
              <a:buNone/>
            </a:pPr>
            <a:r>
              <a:rPr lang="en-US" altLang="zh-CN" sz="1500" dirty="0"/>
              <a:t>char sex;                        //</a:t>
            </a:r>
            <a:r>
              <a:rPr lang="zh-CN" altLang="en-US" sz="1500" dirty="0"/>
              <a:t>以上3行是私有数据成员    </a:t>
            </a:r>
          </a:p>
          <a:p>
            <a:pPr indent="-4763">
              <a:spcBef>
                <a:spcPct val="0"/>
              </a:spcBef>
              <a:buNone/>
            </a:pPr>
            <a:r>
              <a:rPr lang="zh-CN" altLang="en-US" sz="1500" dirty="0"/>
              <a:t>};</a:t>
            </a:r>
          </a:p>
          <a:p>
            <a:pPr indent="-4763">
              <a:spcBef>
                <a:spcPct val="0"/>
              </a:spcBef>
              <a:buNone/>
            </a:pPr>
            <a:r>
              <a:rPr lang="en-US" altLang="zh-CN" sz="1500" dirty="0">
                <a:solidFill>
                  <a:srgbClr val="0000FF"/>
                </a:solidFill>
              </a:rPr>
              <a:t>void </a:t>
            </a:r>
            <a:r>
              <a:rPr lang="en-US" altLang="zh-CN" sz="1500" dirty="0" err="1">
                <a:solidFill>
                  <a:srgbClr val="0000FF"/>
                </a:solidFill>
              </a:rPr>
              <a:t>Student</a:t>
            </a:r>
            <a:r>
              <a:rPr lang="en-US" altLang="zh-CN" sz="1500" dirty="0" err="1">
                <a:solidFill>
                  <a:srgbClr val="FF0000"/>
                </a:solidFill>
              </a:rPr>
              <a:t>∷</a:t>
            </a:r>
            <a:r>
              <a:rPr lang="en-US" altLang="zh-CN" sz="1500" dirty="0" err="1">
                <a:solidFill>
                  <a:srgbClr val="0000FF"/>
                </a:solidFill>
              </a:rPr>
              <a:t>display</a:t>
            </a:r>
            <a:r>
              <a:rPr lang="en-US" altLang="zh-CN" sz="1500" dirty="0">
                <a:solidFill>
                  <a:srgbClr val="0000FF"/>
                </a:solidFill>
              </a:rPr>
              <a:t>( )   </a:t>
            </a:r>
            <a:r>
              <a:rPr lang="en-US" altLang="zh-CN" sz="1500" dirty="0"/>
              <a:t>              //</a:t>
            </a:r>
            <a:r>
              <a:rPr lang="zh-CN" altLang="en-US" sz="1500" dirty="0"/>
              <a:t>在类外定义</a:t>
            </a:r>
            <a:r>
              <a:rPr lang="en-US" altLang="zh-CN" sz="1500" dirty="0"/>
              <a:t>display</a:t>
            </a:r>
            <a:r>
              <a:rPr lang="zh-CN" altLang="en-US" sz="1500" dirty="0"/>
              <a:t>类函数</a:t>
            </a:r>
          </a:p>
          <a:p>
            <a:pPr indent="-4763">
              <a:spcBef>
                <a:spcPct val="0"/>
              </a:spcBef>
              <a:buNone/>
            </a:pPr>
            <a:r>
              <a:rPr lang="zh-CN" altLang="en-US" sz="1500" dirty="0"/>
              <a:t>{</a:t>
            </a:r>
            <a:r>
              <a:rPr lang="en-US" altLang="zh-CN" sz="1500" dirty="0" err="1"/>
              <a:t>cout</a:t>
            </a:r>
            <a:r>
              <a:rPr lang="en-US" altLang="zh-CN" sz="1500" dirty="0"/>
              <a:t>&lt;&lt;″num:″&lt;&lt;num&lt;&lt;</a:t>
            </a:r>
            <a:r>
              <a:rPr lang="en-US" altLang="zh-CN" sz="1500" dirty="0" err="1"/>
              <a:t>endl</a:t>
            </a:r>
            <a:r>
              <a:rPr lang="en-US" altLang="zh-CN" sz="1500" dirty="0"/>
              <a:t>;          //</a:t>
            </a:r>
            <a:r>
              <a:rPr lang="zh-CN" altLang="en-US" sz="1500" dirty="0"/>
              <a:t>函数体</a:t>
            </a:r>
          </a:p>
          <a:p>
            <a:pPr indent="-4763">
              <a:spcBef>
                <a:spcPct val="0"/>
              </a:spcBef>
              <a:buNone/>
            </a:pPr>
            <a:r>
              <a:rPr lang="en-US" altLang="zh-CN" sz="1500" dirty="0" err="1"/>
              <a:t>cout</a:t>
            </a:r>
            <a:r>
              <a:rPr lang="en-US" altLang="zh-CN" sz="1500" dirty="0"/>
              <a:t>&lt;&lt;″name:″&lt;&lt;name&lt;&lt;</a:t>
            </a:r>
            <a:r>
              <a:rPr lang="en-US" altLang="zh-CN" sz="1500" dirty="0" err="1"/>
              <a:t>endl</a:t>
            </a:r>
            <a:r>
              <a:rPr lang="en-US" altLang="zh-CN" sz="1500" dirty="0"/>
              <a:t>; </a:t>
            </a:r>
          </a:p>
          <a:p>
            <a:pPr indent="-4763">
              <a:spcBef>
                <a:spcPct val="0"/>
              </a:spcBef>
              <a:buNone/>
            </a:pPr>
            <a:r>
              <a:rPr lang="en-US" altLang="zh-CN" sz="1500" dirty="0" err="1"/>
              <a:t>cout</a:t>
            </a:r>
            <a:r>
              <a:rPr lang="en-US" altLang="zh-CN" sz="1500" dirty="0"/>
              <a:t>&lt;&lt;″sex:″&lt;&lt;sex&lt;&lt;</a:t>
            </a:r>
            <a:r>
              <a:rPr lang="en-US" altLang="zh-CN" sz="1500" dirty="0" err="1"/>
              <a:t>endl</a:t>
            </a:r>
            <a:r>
              <a:rPr lang="en-US" altLang="zh-CN" sz="1500" dirty="0"/>
              <a:t>;   </a:t>
            </a:r>
          </a:p>
          <a:p>
            <a:pPr indent="-4763">
              <a:spcBef>
                <a:spcPct val="0"/>
              </a:spcBef>
              <a:buNone/>
            </a:pPr>
            <a:r>
              <a:rPr lang="en-US" altLang="zh-CN" sz="1500" dirty="0"/>
              <a:t>}</a:t>
            </a:r>
          </a:p>
          <a:p>
            <a:pPr indent="-4763">
              <a:spcBef>
                <a:spcPct val="0"/>
              </a:spcBef>
              <a:buNone/>
            </a:pPr>
            <a:r>
              <a:rPr lang="en-US" altLang="zh-CN" sz="1500" dirty="0"/>
              <a:t>Student stud1,stud2;                      //</a:t>
            </a:r>
            <a:r>
              <a:rPr lang="zh-CN" altLang="en-US" sz="1500" dirty="0"/>
              <a:t>定义两个类对象</a:t>
            </a:r>
          </a:p>
        </p:txBody>
      </p:sp>
      <p:sp>
        <p:nvSpPr>
          <p:cNvPr id="4" name="矩形标注 3">
            <a:extLst>
              <a:ext uri="{FF2B5EF4-FFF2-40B4-BE49-F238E27FC236}">
                <a16:creationId xmlns:a16="http://schemas.microsoft.com/office/drawing/2014/main" id="{56665526-7174-4EE8-9C8D-D143A932C41D}"/>
              </a:ext>
            </a:extLst>
          </p:cNvPr>
          <p:cNvSpPr/>
          <p:nvPr/>
        </p:nvSpPr>
        <p:spPr>
          <a:xfrm>
            <a:off x="3821906" y="2518172"/>
            <a:ext cx="3643313" cy="1660922"/>
          </a:xfrm>
          <a:prstGeom prst="wedgeRectCallout">
            <a:avLst>
              <a:gd name="adj1" fmla="val -78311"/>
              <a:gd name="adj2" fmla="val 56165"/>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350">
                <a:solidFill>
                  <a:srgbClr val="FF0000"/>
                </a:solidFill>
                <a:latin typeface="+mj-lt"/>
                <a:ea typeface="黑体" pitchFamily="49" charset="-122"/>
              </a:rPr>
              <a:t>成员函数在类外定义时，必须在前面加上类名。“</a:t>
            </a:r>
            <a:r>
              <a:rPr lang="en-US" altLang="zh-CN" sz="1350">
                <a:solidFill>
                  <a:srgbClr val="FF0000"/>
                </a:solidFill>
                <a:latin typeface="+mj-lt"/>
                <a:ea typeface="黑体" pitchFamily="49" charset="-122"/>
              </a:rPr>
              <a:t>::</a:t>
            </a:r>
            <a:r>
              <a:rPr lang="zh-CN" altLang="en-US" sz="1350">
                <a:solidFill>
                  <a:srgbClr val="FF0000"/>
                </a:solidFill>
                <a:latin typeface="+mj-lt"/>
                <a:ea typeface="黑体" pitchFamily="49" charset="-122"/>
              </a:rPr>
              <a:t>”是作用域限定符或作用域运算符，声明函数是属于哪个类。</a:t>
            </a:r>
          </a:p>
          <a:p>
            <a:pPr>
              <a:defRPr/>
            </a:pPr>
            <a:r>
              <a:rPr lang="zh-CN" altLang="en-US" sz="1350">
                <a:solidFill>
                  <a:srgbClr val="0000FF"/>
                </a:solidFill>
                <a:latin typeface="+mj-lt"/>
                <a:ea typeface="黑体" pitchFamily="49" charset="-122"/>
              </a:rPr>
              <a:t>如果在 “∷”的前面没有类名，或者既无类名又无 “∷”，如   ∷</a:t>
            </a:r>
            <a:r>
              <a:rPr lang="en-US" altLang="zh-CN" sz="1350">
                <a:solidFill>
                  <a:srgbClr val="0000FF"/>
                </a:solidFill>
                <a:latin typeface="+mj-lt"/>
                <a:ea typeface="黑体" pitchFamily="49" charset="-122"/>
              </a:rPr>
              <a:t>display( )  </a:t>
            </a:r>
            <a:r>
              <a:rPr lang="zh-CN" altLang="en-US" sz="1350">
                <a:solidFill>
                  <a:srgbClr val="0000FF"/>
                </a:solidFill>
                <a:latin typeface="+mj-lt"/>
                <a:ea typeface="黑体" pitchFamily="49" charset="-122"/>
              </a:rPr>
              <a:t>或  </a:t>
            </a:r>
            <a:r>
              <a:rPr lang="en-US" altLang="zh-CN" sz="1350">
                <a:solidFill>
                  <a:srgbClr val="0000FF"/>
                </a:solidFill>
                <a:latin typeface="+mj-lt"/>
                <a:ea typeface="黑体" pitchFamily="49" charset="-122"/>
              </a:rPr>
              <a:t>display( )</a:t>
            </a:r>
          </a:p>
          <a:p>
            <a:pPr>
              <a:defRPr/>
            </a:pPr>
            <a:r>
              <a:rPr lang="zh-CN" altLang="en-US" sz="1350">
                <a:solidFill>
                  <a:srgbClr val="0000FF"/>
                </a:solidFill>
                <a:latin typeface="+mj-lt"/>
                <a:ea typeface="黑体" pitchFamily="49" charset="-122"/>
              </a:rPr>
              <a:t>则表示</a:t>
            </a:r>
            <a:r>
              <a:rPr lang="en-US" altLang="zh-CN" sz="1350">
                <a:solidFill>
                  <a:srgbClr val="0000FF"/>
                </a:solidFill>
                <a:latin typeface="+mj-lt"/>
                <a:ea typeface="黑体" pitchFamily="49" charset="-122"/>
              </a:rPr>
              <a:t>display</a:t>
            </a:r>
            <a:r>
              <a:rPr lang="zh-CN" altLang="en-US" sz="1350">
                <a:solidFill>
                  <a:srgbClr val="0000FF"/>
                </a:solidFill>
                <a:latin typeface="+mj-lt"/>
                <a:ea typeface="黑体" pitchFamily="49" charset="-122"/>
              </a:rPr>
              <a:t>函数不属于任何类，这个函数不是成员函数，而是全局函数，即非成员函数的一般普通函数。</a:t>
            </a:r>
            <a:endParaRPr lang="zh-CN" altLang="en-US" sz="1350" dirty="0">
              <a:solidFill>
                <a:srgbClr val="0000FF"/>
              </a:solidFill>
              <a:latin typeface="+mj-lt"/>
              <a:ea typeface="黑体" pitchFamily="49" charset="-122"/>
            </a:endParaRPr>
          </a:p>
        </p:txBody>
      </p:sp>
    </p:spTree>
    <p:extLst>
      <p:ext uri="{BB962C8B-B14F-4D97-AF65-F5344CB8AC3E}">
        <p14:creationId xmlns:p14="http://schemas.microsoft.com/office/powerpoint/2010/main" val="18051492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a:extLst>
              <a:ext uri="{FF2B5EF4-FFF2-40B4-BE49-F238E27FC236}">
                <a16:creationId xmlns:a16="http://schemas.microsoft.com/office/drawing/2014/main" id="{7948225B-0F08-41D5-9D55-268FD1B662F1}"/>
              </a:ext>
            </a:extLst>
          </p:cNvPr>
          <p:cNvSpPr>
            <a:spLocks noGrp="1" noChangeArrowheads="1"/>
          </p:cNvSpPr>
          <p:nvPr>
            <p:ph type="ctrTitle" idx="4294967295"/>
          </p:nvPr>
        </p:nvSpPr>
        <p:spPr>
          <a:xfrm>
            <a:off x="1943100" y="1143000"/>
            <a:ext cx="6057900" cy="514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50000"/>
              </a:lnSpc>
              <a:spcBef>
                <a:spcPct val="50000"/>
              </a:spcBef>
            </a:pPr>
            <a:r>
              <a:rPr lang="zh-CN" altLang="en-US" sz="2250"/>
              <a:t>8.3.2 在类外定义成员函数</a:t>
            </a:r>
          </a:p>
        </p:txBody>
      </p:sp>
      <p:sp>
        <p:nvSpPr>
          <p:cNvPr id="68610" name="Rectangle 2">
            <a:extLst>
              <a:ext uri="{FF2B5EF4-FFF2-40B4-BE49-F238E27FC236}">
                <a16:creationId xmlns:a16="http://schemas.microsoft.com/office/drawing/2014/main" id="{6203BF48-9864-4499-9C7F-3858A0DFAC98}"/>
              </a:ext>
            </a:extLst>
          </p:cNvPr>
          <p:cNvSpPr>
            <a:spLocks noGrp="1" noChangeArrowheads="1"/>
          </p:cNvSpPr>
          <p:nvPr>
            <p:ph type="subTitle" idx="4294967295"/>
          </p:nvPr>
        </p:nvSpPr>
        <p:spPr>
          <a:xfrm>
            <a:off x="1223628" y="1916832"/>
            <a:ext cx="6415088" cy="39290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lnSpc>
                <a:spcPts val="2550"/>
              </a:lnSpc>
              <a:buClr>
                <a:srgbClr val="FF0000"/>
              </a:buClr>
              <a:buSzPct val="75000"/>
              <a:buFont typeface="Wingdings" panose="05000000000000000000" pitchFamily="2" charset="2"/>
              <a:buChar char="p"/>
            </a:pPr>
            <a:r>
              <a:rPr lang="zh-CN" altLang="en-US" sz="1800" dirty="0"/>
              <a:t> 类函数必须先在类体中作原型声明，然后在类外定义，也就是说</a:t>
            </a:r>
            <a:r>
              <a:rPr lang="zh-CN" altLang="en-US" sz="1800" dirty="0">
                <a:solidFill>
                  <a:srgbClr val="FF0000"/>
                </a:solidFill>
              </a:rPr>
              <a:t>类体的位置应在函数定义之前</a:t>
            </a:r>
            <a:r>
              <a:rPr lang="zh-CN" altLang="en-US" sz="1800" dirty="0"/>
              <a:t>，否则编译时会出错。</a:t>
            </a:r>
          </a:p>
          <a:p>
            <a:pPr indent="-4763">
              <a:lnSpc>
                <a:spcPts val="2550"/>
              </a:lnSpc>
              <a:buClr>
                <a:srgbClr val="FF0000"/>
              </a:buClr>
              <a:buSzPct val="75000"/>
              <a:buFont typeface="Wingdings" panose="05000000000000000000" pitchFamily="2" charset="2"/>
              <a:buChar char="p"/>
            </a:pPr>
            <a:r>
              <a:rPr lang="zh-CN" altLang="en-US" sz="1800" dirty="0"/>
              <a:t> 虽然函数在类的外部定义，但在调用成员函数时会根据在类中声明的函数原型找到函数的定义（函数代码），从而执行该函数。</a:t>
            </a:r>
          </a:p>
          <a:p>
            <a:pPr indent="-4763">
              <a:lnSpc>
                <a:spcPts val="2550"/>
              </a:lnSpc>
              <a:buClr>
                <a:srgbClr val="FF0000"/>
              </a:buClr>
              <a:buSzPct val="75000"/>
              <a:buFont typeface="Wingdings" panose="05000000000000000000" pitchFamily="2" charset="2"/>
              <a:buChar char="p"/>
            </a:pPr>
            <a:r>
              <a:rPr lang="zh-CN" altLang="en-US" sz="1800" dirty="0"/>
              <a:t> 在类的内部对成员函数作声明，而在类体外定义成员函数，这是程序设计的一种良好习惯。如果一个函数，其函数体只有2~3行，一般可在声明类时在类体中定义。多于3行的函数，一般在类体内声明，在类外定义。</a:t>
            </a:r>
          </a:p>
        </p:txBody>
      </p:sp>
    </p:spTree>
    <p:extLst>
      <p:ext uri="{BB962C8B-B14F-4D97-AF65-F5344CB8AC3E}">
        <p14:creationId xmlns:p14="http://schemas.microsoft.com/office/powerpoint/2010/main" val="151986696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a:extLst>
              <a:ext uri="{FF2B5EF4-FFF2-40B4-BE49-F238E27FC236}">
                <a16:creationId xmlns:a16="http://schemas.microsoft.com/office/drawing/2014/main" id="{8ACE9263-7DFB-48AD-9FB8-990E99649DF3}"/>
              </a:ext>
            </a:extLst>
          </p:cNvPr>
          <p:cNvSpPr>
            <a:spLocks noGrp="1" noChangeArrowheads="1"/>
          </p:cNvSpPr>
          <p:nvPr>
            <p:ph type="ctrTitle" idx="4294967295"/>
          </p:nvPr>
        </p:nvSpPr>
        <p:spPr>
          <a:xfrm>
            <a:off x="1625204" y="1232068"/>
            <a:ext cx="6057900" cy="514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50000"/>
              </a:lnSpc>
              <a:spcBef>
                <a:spcPct val="50000"/>
              </a:spcBef>
            </a:pPr>
            <a:r>
              <a:rPr lang="zh-CN" altLang="en-US" sz="2250" dirty="0"/>
              <a:t>8.3.3 </a:t>
            </a:r>
            <a:r>
              <a:rPr lang="en-US" altLang="zh-CN" sz="2250" dirty="0"/>
              <a:t>inline </a:t>
            </a:r>
            <a:r>
              <a:rPr lang="zh-CN" altLang="en-US" sz="2250" dirty="0"/>
              <a:t>成员函数</a:t>
            </a:r>
          </a:p>
        </p:txBody>
      </p:sp>
      <p:sp>
        <p:nvSpPr>
          <p:cNvPr id="69634" name="Rectangle 2">
            <a:extLst>
              <a:ext uri="{FF2B5EF4-FFF2-40B4-BE49-F238E27FC236}">
                <a16:creationId xmlns:a16="http://schemas.microsoft.com/office/drawing/2014/main" id="{3392E189-FA83-4571-AFBB-C3E65E4874C4}"/>
              </a:ext>
            </a:extLst>
          </p:cNvPr>
          <p:cNvSpPr>
            <a:spLocks noGrp="1" noChangeArrowheads="1"/>
          </p:cNvSpPr>
          <p:nvPr>
            <p:ph type="subTitle" idx="4294967295"/>
          </p:nvPr>
        </p:nvSpPr>
        <p:spPr>
          <a:xfrm>
            <a:off x="1396604" y="1916833"/>
            <a:ext cx="6286500" cy="380761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lnSpc>
                <a:spcPts val="2475"/>
              </a:lnSpc>
              <a:buClr>
                <a:srgbClr val="FF0000"/>
              </a:buClr>
              <a:buSzPct val="75000"/>
              <a:buFont typeface="Wingdings" panose="05000000000000000000" pitchFamily="2" charset="2"/>
              <a:buChar char="p"/>
            </a:pPr>
            <a:r>
              <a:rPr lang="zh-CN" altLang="en-US" dirty="0"/>
              <a:t> </a:t>
            </a:r>
            <a:r>
              <a:rPr lang="zh-CN" altLang="en-US" sz="1650" dirty="0"/>
              <a:t>为了减少时间开销，如果在类体中定义的成员函数中不包括循环等控制结构，</a:t>
            </a:r>
            <a:r>
              <a:rPr lang="en-US" altLang="zh-CN" sz="1650" dirty="0"/>
              <a:t>C++</a:t>
            </a:r>
            <a:r>
              <a:rPr lang="zh-CN" altLang="en-US" sz="1650" dirty="0"/>
              <a:t>系统会自动将它们作为内置函数来处理。</a:t>
            </a:r>
            <a:endParaRPr lang="en-US" altLang="zh-CN" sz="1650" dirty="0"/>
          </a:p>
          <a:p>
            <a:pPr indent="-4763">
              <a:lnSpc>
                <a:spcPts val="2475"/>
              </a:lnSpc>
              <a:buClr>
                <a:srgbClr val="FF0000"/>
              </a:buClr>
              <a:buSzPct val="75000"/>
              <a:buFont typeface="Wingdings" panose="05000000000000000000" pitchFamily="2" charset="2"/>
              <a:buChar char="p"/>
            </a:pPr>
            <a:r>
              <a:rPr lang="en-US" altLang="zh-CN" sz="1650" dirty="0"/>
              <a:t>  C++</a:t>
            </a:r>
            <a:r>
              <a:rPr lang="zh-CN" altLang="en-US" sz="1650" dirty="0"/>
              <a:t>要求对一般的内置函数要用关键字</a:t>
            </a:r>
            <a:r>
              <a:rPr lang="en-US" altLang="zh-CN" sz="1650" dirty="0"/>
              <a:t>inline</a:t>
            </a:r>
            <a:r>
              <a:rPr lang="zh-CN" altLang="en-US" sz="1650" dirty="0"/>
              <a:t>声明，但对类内定义的成员函数，可以省略</a:t>
            </a:r>
            <a:r>
              <a:rPr lang="en-US" altLang="zh-CN" sz="1650" dirty="0"/>
              <a:t>inline</a:t>
            </a:r>
            <a:r>
              <a:rPr lang="zh-CN" altLang="en-US" sz="1650" dirty="0"/>
              <a:t>。</a:t>
            </a:r>
          </a:p>
        </p:txBody>
      </p:sp>
      <p:sp>
        <p:nvSpPr>
          <p:cNvPr id="4" name="矩形 3">
            <a:extLst>
              <a:ext uri="{FF2B5EF4-FFF2-40B4-BE49-F238E27FC236}">
                <a16:creationId xmlns:a16="http://schemas.microsoft.com/office/drawing/2014/main" id="{446F1AD6-EDE5-46D3-8308-62EB6C0EA327}"/>
              </a:ext>
            </a:extLst>
          </p:cNvPr>
          <p:cNvSpPr/>
          <p:nvPr/>
        </p:nvSpPr>
        <p:spPr>
          <a:xfrm>
            <a:off x="1625204" y="3321844"/>
            <a:ext cx="3429000" cy="2763129"/>
          </a:xfrm>
          <a:prstGeom prst="rect">
            <a:avLst/>
          </a:prstGeom>
        </p:spPr>
        <p:txBody>
          <a:bodyPr>
            <a:spAutoFit/>
          </a:bodyPr>
          <a:lstStyle/>
          <a:p>
            <a:pPr indent="-4763">
              <a:lnSpc>
                <a:spcPts val="2100"/>
              </a:lnSpc>
              <a:defRPr/>
            </a:pPr>
            <a:r>
              <a:rPr lang="en-US" altLang="zh-CN" sz="1500" b="1" dirty="0">
                <a:latin typeface="+mj-lt"/>
              </a:rPr>
              <a:t>class Student                      </a:t>
            </a:r>
          </a:p>
          <a:p>
            <a:pPr indent="-4763">
              <a:lnSpc>
                <a:spcPts val="2100"/>
              </a:lnSpc>
              <a:defRPr/>
            </a:pPr>
            <a:r>
              <a:rPr lang="en-US" altLang="zh-CN" sz="1500" b="1" dirty="0">
                <a:latin typeface="+mj-lt"/>
              </a:rPr>
              <a:t>{public:                           </a:t>
            </a:r>
          </a:p>
          <a:p>
            <a:pPr lvl="1" indent="-4763">
              <a:lnSpc>
                <a:spcPts val="2100"/>
              </a:lnSpc>
              <a:defRPr/>
            </a:pPr>
            <a:r>
              <a:rPr lang="en-US" altLang="zh-CN" sz="1500" b="1" dirty="0">
                <a:latin typeface="+mj-lt"/>
              </a:rPr>
              <a:t>void display( )                   </a:t>
            </a:r>
          </a:p>
          <a:p>
            <a:pPr lvl="1" indent="-4763">
              <a:lnSpc>
                <a:spcPts val="2100"/>
              </a:lnSpc>
              <a:defRPr/>
            </a:pPr>
            <a:r>
              <a:rPr lang="en-US" altLang="zh-CN" sz="1500" b="1" dirty="0">
                <a:latin typeface="+mj-lt"/>
              </a:rPr>
              <a:t>{</a:t>
            </a:r>
          </a:p>
          <a:p>
            <a:pPr lvl="2" indent="-4763">
              <a:lnSpc>
                <a:spcPts val="2100"/>
              </a:lnSpc>
              <a:defRPr/>
            </a:pPr>
            <a:r>
              <a:rPr lang="en-US" altLang="zh-CN" sz="1500" b="1" dirty="0" err="1">
                <a:latin typeface="+mj-lt"/>
              </a:rPr>
              <a:t>cout</a:t>
            </a:r>
            <a:r>
              <a:rPr lang="en-US" altLang="zh-CN" sz="1500" b="1" dirty="0">
                <a:latin typeface="+mj-lt"/>
              </a:rPr>
              <a:t>&lt;&lt;″num:″&lt;&lt;num&lt;&lt;</a:t>
            </a:r>
            <a:r>
              <a:rPr lang="en-US" altLang="zh-CN" sz="1500" b="1" dirty="0" err="1">
                <a:latin typeface="+mj-lt"/>
              </a:rPr>
              <a:t>endl</a:t>
            </a:r>
            <a:r>
              <a:rPr lang="en-US" altLang="zh-CN" sz="1500" b="1" dirty="0">
                <a:latin typeface="+mj-lt"/>
              </a:rPr>
              <a:t>;</a:t>
            </a:r>
          </a:p>
          <a:p>
            <a:pPr lvl="2" indent="-4763">
              <a:lnSpc>
                <a:spcPts val="2100"/>
              </a:lnSpc>
              <a:defRPr/>
            </a:pPr>
            <a:r>
              <a:rPr lang="en-US" altLang="zh-CN" sz="1500" b="1" dirty="0" err="1">
                <a:latin typeface="+mj-lt"/>
              </a:rPr>
              <a:t>cout</a:t>
            </a:r>
            <a:r>
              <a:rPr lang="en-US" altLang="zh-CN" sz="1500" b="1" dirty="0">
                <a:latin typeface="+mj-lt"/>
              </a:rPr>
              <a:t>&lt;&lt;″name:″&lt;&lt;name&lt;&lt;</a:t>
            </a:r>
            <a:r>
              <a:rPr lang="en-US" altLang="zh-CN" sz="1500" b="1" dirty="0" err="1">
                <a:latin typeface="+mj-lt"/>
              </a:rPr>
              <a:t>endl</a:t>
            </a:r>
            <a:r>
              <a:rPr lang="en-US" altLang="zh-CN" sz="1500" b="1" dirty="0">
                <a:latin typeface="+mj-lt"/>
              </a:rPr>
              <a:t>; </a:t>
            </a:r>
          </a:p>
          <a:p>
            <a:pPr lvl="2" indent="-4763">
              <a:lnSpc>
                <a:spcPts val="2100"/>
              </a:lnSpc>
              <a:defRPr/>
            </a:pPr>
            <a:r>
              <a:rPr lang="en-US" altLang="zh-CN" sz="1500" b="1" dirty="0" err="1">
                <a:latin typeface="+mj-lt"/>
              </a:rPr>
              <a:t>cout</a:t>
            </a:r>
            <a:r>
              <a:rPr lang="en-US" altLang="zh-CN" sz="1500" b="1" dirty="0">
                <a:latin typeface="+mj-lt"/>
              </a:rPr>
              <a:t>&lt;&lt;″sex:″&lt;&lt;sex&lt;&lt;</a:t>
            </a:r>
            <a:r>
              <a:rPr lang="en-US" altLang="zh-CN" sz="1500" b="1" dirty="0" err="1">
                <a:latin typeface="+mj-lt"/>
              </a:rPr>
              <a:t>endl</a:t>
            </a:r>
            <a:r>
              <a:rPr lang="en-US" altLang="zh-CN" sz="1500" b="1" dirty="0">
                <a:latin typeface="+mj-lt"/>
              </a:rPr>
              <a:t>;        </a:t>
            </a:r>
          </a:p>
          <a:p>
            <a:pPr indent="-4763">
              <a:lnSpc>
                <a:spcPts val="2100"/>
              </a:lnSpc>
              <a:defRPr/>
            </a:pPr>
            <a:r>
              <a:rPr lang="en-US" altLang="zh-CN" sz="1500" b="1" dirty="0">
                <a:latin typeface="+mj-lt"/>
              </a:rPr>
              <a:t>       } </a:t>
            </a:r>
          </a:p>
        </p:txBody>
      </p:sp>
      <p:sp>
        <p:nvSpPr>
          <p:cNvPr id="5" name="矩形 4">
            <a:extLst>
              <a:ext uri="{FF2B5EF4-FFF2-40B4-BE49-F238E27FC236}">
                <a16:creationId xmlns:a16="http://schemas.microsoft.com/office/drawing/2014/main" id="{39A570F4-C5B7-41BE-ACAC-7D6752599CA9}"/>
              </a:ext>
            </a:extLst>
          </p:cNvPr>
          <p:cNvSpPr/>
          <p:nvPr/>
        </p:nvSpPr>
        <p:spPr>
          <a:xfrm>
            <a:off x="5482830" y="3375423"/>
            <a:ext cx="2035969" cy="1416606"/>
          </a:xfrm>
          <a:prstGeom prst="rect">
            <a:avLst/>
          </a:prstGeom>
        </p:spPr>
        <p:txBody>
          <a:bodyPr>
            <a:spAutoFit/>
          </a:bodyPr>
          <a:lstStyle/>
          <a:p>
            <a:pPr indent="-4763">
              <a:lnSpc>
                <a:spcPts val="2100"/>
              </a:lnSpc>
              <a:defRPr/>
            </a:pPr>
            <a:r>
              <a:rPr lang="en-US" altLang="zh-CN" sz="1500" b="1">
                <a:latin typeface="+mj-lt"/>
              </a:rPr>
              <a:t>private:</a:t>
            </a:r>
          </a:p>
          <a:p>
            <a:pPr lvl="1" indent="-4763">
              <a:lnSpc>
                <a:spcPts val="2100"/>
              </a:lnSpc>
              <a:defRPr/>
            </a:pPr>
            <a:r>
              <a:rPr lang="en-US" altLang="zh-CN" sz="1500" b="1">
                <a:latin typeface="+mj-lt"/>
              </a:rPr>
              <a:t>int num;</a:t>
            </a:r>
          </a:p>
          <a:p>
            <a:pPr lvl="1" indent="-4763">
              <a:lnSpc>
                <a:spcPts val="2100"/>
              </a:lnSpc>
              <a:defRPr/>
            </a:pPr>
            <a:r>
              <a:rPr lang="en-US" altLang="zh-CN" sz="1500" b="1">
                <a:latin typeface="+mj-lt"/>
              </a:rPr>
              <a:t>string name;     </a:t>
            </a:r>
          </a:p>
          <a:p>
            <a:pPr lvl="1" indent="-4763">
              <a:lnSpc>
                <a:spcPts val="2100"/>
              </a:lnSpc>
              <a:defRPr/>
            </a:pPr>
            <a:r>
              <a:rPr lang="en-US" altLang="zh-CN" sz="1500" b="1">
                <a:latin typeface="+mj-lt"/>
              </a:rPr>
              <a:t>char sex;</a:t>
            </a:r>
          </a:p>
          <a:p>
            <a:pPr indent="-4763">
              <a:lnSpc>
                <a:spcPts val="2100"/>
              </a:lnSpc>
              <a:defRPr/>
            </a:pPr>
            <a:r>
              <a:rPr lang="en-US" altLang="zh-CN" sz="1500" b="1">
                <a:latin typeface="+mj-lt"/>
              </a:rPr>
              <a:t>};</a:t>
            </a:r>
          </a:p>
        </p:txBody>
      </p:sp>
      <p:sp>
        <p:nvSpPr>
          <p:cNvPr id="6" name="矩形 5">
            <a:extLst>
              <a:ext uri="{FF2B5EF4-FFF2-40B4-BE49-F238E27FC236}">
                <a16:creationId xmlns:a16="http://schemas.microsoft.com/office/drawing/2014/main" id="{DD6D942E-3C2A-4AB5-80C4-EA279E67FFD2}"/>
              </a:ext>
            </a:extLst>
          </p:cNvPr>
          <p:cNvSpPr>
            <a:spLocks noChangeArrowheads="1"/>
          </p:cNvSpPr>
          <p:nvPr/>
        </p:nvSpPr>
        <p:spPr bwMode="auto">
          <a:xfrm>
            <a:off x="2000251" y="3908823"/>
            <a:ext cx="1807369" cy="32316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500" b="1">
                <a:solidFill>
                  <a:srgbClr val="FF0000"/>
                </a:solidFill>
              </a:rPr>
              <a:t>inline void display( )</a:t>
            </a:r>
          </a:p>
        </p:txBody>
      </p:sp>
    </p:spTree>
    <p:extLst>
      <p:ext uri="{BB962C8B-B14F-4D97-AF65-F5344CB8AC3E}">
        <p14:creationId xmlns:p14="http://schemas.microsoft.com/office/powerpoint/2010/main" val="23052613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4A5C18D6-7ED1-4FE4-A9F6-74ACDC3DB96B}"/>
              </a:ext>
            </a:extLst>
          </p:cNvPr>
          <p:cNvSpPr>
            <a:spLocks noGrp="1" noChangeArrowheads="1"/>
          </p:cNvSpPr>
          <p:nvPr>
            <p:ph type="subTitle" idx="4294967295"/>
          </p:nvPr>
        </p:nvSpPr>
        <p:spPr>
          <a:xfrm>
            <a:off x="1385646" y="1282304"/>
            <a:ext cx="6457950" cy="449341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lnSpc>
                <a:spcPts val="2475"/>
              </a:lnSpc>
              <a:buClr>
                <a:srgbClr val="FF0000"/>
              </a:buClr>
              <a:buSzPct val="75000"/>
              <a:buFont typeface="Wingdings" panose="05000000000000000000" pitchFamily="2" charset="2"/>
              <a:buChar char="p"/>
            </a:pPr>
            <a:r>
              <a:rPr lang="zh-CN" altLang="en-US" sz="1650" dirty="0"/>
              <a:t> 如果成员函数在类体外定义，系统并不把它默认为内置函数，如果想将这些成员函数指定为内置函数，应当用</a:t>
            </a:r>
            <a:r>
              <a:rPr lang="en-US" altLang="zh-CN" sz="1650" dirty="0"/>
              <a:t>inline</a:t>
            </a:r>
            <a:r>
              <a:rPr lang="zh-CN" altLang="en-US" sz="1650" dirty="0"/>
              <a:t>作显式声明。</a:t>
            </a:r>
          </a:p>
          <a:p>
            <a:pPr indent="-4763">
              <a:spcBef>
                <a:spcPct val="0"/>
              </a:spcBef>
              <a:buNone/>
            </a:pPr>
            <a:r>
              <a:rPr lang="en-US" altLang="zh-CN" sz="1500" dirty="0"/>
              <a:t>class Student                       </a:t>
            </a:r>
          </a:p>
          <a:p>
            <a:pPr indent="-4763">
              <a:spcBef>
                <a:spcPct val="0"/>
              </a:spcBef>
              <a:buNone/>
            </a:pPr>
            <a:r>
              <a:rPr lang="en-US" altLang="zh-CN" sz="1500" dirty="0"/>
              <a:t>{ public:</a:t>
            </a:r>
          </a:p>
          <a:p>
            <a:pPr indent="-4763">
              <a:spcBef>
                <a:spcPct val="0"/>
              </a:spcBef>
              <a:buNone/>
            </a:pPr>
            <a:r>
              <a:rPr lang="en-US" altLang="zh-CN" sz="1500" dirty="0"/>
              <a:t>		</a:t>
            </a:r>
            <a:r>
              <a:rPr lang="en-US" altLang="zh-CN" sz="1500" dirty="0">
                <a:solidFill>
                  <a:srgbClr val="0000FF"/>
                </a:solidFill>
              </a:rPr>
              <a:t>inline</a:t>
            </a:r>
            <a:r>
              <a:rPr lang="en-US" altLang="zh-CN" sz="1500" dirty="0"/>
              <a:t> void display( );                  </a:t>
            </a:r>
            <a:endParaRPr lang="zh-CN" altLang="en-US" sz="1500" dirty="0"/>
          </a:p>
          <a:p>
            <a:pPr indent="-4763">
              <a:spcBef>
                <a:spcPct val="0"/>
              </a:spcBef>
              <a:buNone/>
            </a:pPr>
            <a:r>
              <a:rPr lang="en-US" altLang="zh-CN" sz="1500" dirty="0"/>
              <a:t>  private:</a:t>
            </a:r>
          </a:p>
          <a:p>
            <a:pPr lvl="1" indent="-4763">
              <a:spcBef>
                <a:spcPct val="0"/>
              </a:spcBef>
              <a:buNone/>
            </a:pPr>
            <a:r>
              <a:rPr lang="en-US" altLang="zh-CN" sz="1500" dirty="0"/>
              <a:t>int num;</a:t>
            </a:r>
          </a:p>
          <a:p>
            <a:pPr lvl="1" indent="-4763">
              <a:spcBef>
                <a:spcPct val="0"/>
              </a:spcBef>
              <a:buNone/>
            </a:pPr>
            <a:r>
              <a:rPr lang="en-US" altLang="zh-CN" sz="1500" dirty="0"/>
              <a:t>string name;     </a:t>
            </a:r>
          </a:p>
          <a:p>
            <a:pPr lvl="1" indent="-4763">
              <a:spcBef>
                <a:spcPct val="0"/>
              </a:spcBef>
              <a:buNone/>
            </a:pPr>
            <a:r>
              <a:rPr lang="en-US" altLang="zh-CN" sz="1500" dirty="0"/>
              <a:t>char sex;                          </a:t>
            </a:r>
          </a:p>
          <a:p>
            <a:pPr indent="-4763">
              <a:spcBef>
                <a:spcPct val="0"/>
              </a:spcBef>
              <a:buNone/>
            </a:pPr>
            <a:r>
              <a:rPr lang="en-US" altLang="zh-CN" sz="1500" dirty="0"/>
              <a:t>};</a:t>
            </a:r>
          </a:p>
        </p:txBody>
      </p:sp>
      <p:sp>
        <p:nvSpPr>
          <p:cNvPr id="3" name="矩形 2">
            <a:extLst>
              <a:ext uri="{FF2B5EF4-FFF2-40B4-BE49-F238E27FC236}">
                <a16:creationId xmlns:a16="http://schemas.microsoft.com/office/drawing/2014/main" id="{E8823DE7-2139-4C22-A08E-231E4FD87487}"/>
              </a:ext>
            </a:extLst>
          </p:cNvPr>
          <p:cNvSpPr/>
          <p:nvPr/>
        </p:nvSpPr>
        <p:spPr>
          <a:xfrm>
            <a:off x="1571625" y="3804047"/>
            <a:ext cx="6000750" cy="2126031"/>
          </a:xfrm>
          <a:prstGeom prst="rect">
            <a:avLst/>
          </a:prstGeom>
        </p:spPr>
        <p:txBody>
          <a:bodyPr>
            <a:spAutoFit/>
          </a:bodyPr>
          <a:lstStyle/>
          <a:p>
            <a:pPr indent="-4763">
              <a:lnSpc>
                <a:spcPts val="2250"/>
              </a:lnSpc>
              <a:buClr>
                <a:srgbClr val="FF0000"/>
              </a:buClr>
              <a:buSzPct val="75000"/>
              <a:buFont typeface="Wingdings" pitchFamily="2" charset="2"/>
              <a:buChar char="p"/>
              <a:defRPr/>
            </a:pPr>
            <a:r>
              <a:rPr lang="zh-CN" altLang="en-US" sz="1500" dirty="0">
                <a:latin typeface="+mn-lt"/>
                <a:ea typeface="黑体" pitchFamily="49" charset="-122"/>
              </a:rPr>
              <a:t> 如果在类体外定义</a:t>
            </a:r>
            <a:r>
              <a:rPr lang="en-US" altLang="zh-CN" sz="1500" dirty="0">
                <a:latin typeface="+mn-lt"/>
                <a:ea typeface="黑体" pitchFamily="49" charset="-122"/>
              </a:rPr>
              <a:t>inline</a:t>
            </a:r>
            <a:r>
              <a:rPr lang="zh-CN" altLang="en-US" sz="1500" dirty="0">
                <a:latin typeface="+mn-lt"/>
                <a:ea typeface="黑体" pitchFamily="49" charset="-122"/>
              </a:rPr>
              <a:t>函数，则</a:t>
            </a:r>
            <a:r>
              <a:rPr lang="zh-CN" altLang="en-US" sz="1500" dirty="0">
                <a:solidFill>
                  <a:srgbClr val="0000FF"/>
                </a:solidFill>
                <a:latin typeface="+mn-lt"/>
                <a:ea typeface="黑体" pitchFamily="49" charset="-122"/>
              </a:rPr>
              <a:t>必须将类定义和成员函数的定义都放在同一个头文件中(或者写在同一个源文件中)</a:t>
            </a:r>
            <a:r>
              <a:rPr lang="zh-CN" altLang="en-US" sz="1500" dirty="0">
                <a:latin typeface="+mn-lt"/>
                <a:ea typeface="黑体" pitchFamily="49" charset="-122"/>
              </a:rPr>
              <a:t>，否则编译时无法进行置换(将函数代码的拷贝嵌入到函数调用点)。</a:t>
            </a:r>
            <a:endParaRPr lang="en-US" altLang="zh-CN" sz="1500" dirty="0">
              <a:latin typeface="+mn-lt"/>
              <a:ea typeface="黑体" pitchFamily="49" charset="-122"/>
            </a:endParaRPr>
          </a:p>
          <a:p>
            <a:pPr lvl="1" indent="-4763">
              <a:lnSpc>
                <a:spcPts val="2250"/>
              </a:lnSpc>
              <a:buClr>
                <a:srgbClr val="FF0000"/>
              </a:buClr>
              <a:buSzPct val="75000"/>
              <a:buFont typeface="Wingdings" pitchFamily="2" charset="2"/>
              <a:buChar char="Ø"/>
              <a:defRPr/>
            </a:pPr>
            <a:r>
              <a:rPr lang="zh-CN" altLang="en-US" sz="1500" dirty="0">
                <a:latin typeface="+mn-lt"/>
                <a:ea typeface="黑体" pitchFamily="49" charset="-122"/>
              </a:rPr>
              <a:t> 不利于信息隐蔽，从软件工程质量的角度来看，并不是好的办法。</a:t>
            </a:r>
            <a:endParaRPr lang="en-US" altLang="zh-CN" sz="1500" dirty="0">
              <a:latin typeface="+mn-lt"/>
              <a:ea typeface="黑体" pitchFamily="49" charset="-122"/>
            </a:endParaRPr>
          </a:p>
          <a:p>
            <a:pPr lvl="1" indent="-4763">
              <a:lnSpc>
                <a:spcPts val="2250"/>
              </a:lnSpc>
              <a:buClr>
                <a:srgbClr val="FF0000"/>
              </a:buClr>
              <a:buSzPct val="75000"/>
              <a:buFont typeface="Wingdings" pitchFamily="2" charset="2"/>
              <a:buChar char="Ø"/>
              <a:defRPr/>
            </a:pPr>
            <a:r>
              <a:rPr lang="zh-CN" altLang="en-US" sz="1500" dirty="0">
                <a:latin typeface="+mn-lt"/>
                <a:ea typeface="黑体" pitchFamily="49" charset="-122"/>
              </a:rPr>
              <a:t> 只有在类外定义的成员函数规模很小而调用频率较高时，才将此成员函数指定为内置函数。</a:t>
            </a:r>
          </a:p>
        </p:txBody>
      </p:sp>
      <p:sp>
        <p:nvSpPr>
          <p:cNvPr id="70660" name="矩形 3">
            <a:extLst>
              <a:ext uri="{FF2B5EF4-FFF2-40B4-BE49-F238E27FC236}">
                <a16:creationId xmlns:a16="http://schemas.microsoft.com/office/drawing/2014/main" id="{277C9565-B16E-48B7-A763-5BD81462E7F2}"/>
              </a:ext>
            </a:extLst>
          </p:cNvPr>
          <p:cNvSpPr>
            <a:spLocks noChangeArrowheads="1"/>
          </p:cNvSpPr>
          <p:nvPr/>
        </p:nvSpPr>
        <p:spPr bwMode="auto">
          <a:xfrm>
            <a:off x="4089797" y="1982392"/>
            <a:ext cx="34290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indent="-63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500" b="1">
                <a:solidFill>
                  <a:srgbClr val="0000FF"/>
                </a:solidFill>
              </a:rPr>
              <a:t>inline</a:t>
            </a:r>
            <a:r>
              <a:rPr lang="en-US" altLang="zh-CN" sz="1500" b="1"/>
              <a:t> void Student∷display( )</a:t>
            </a:r>
            <a:endParaRPr lang="zh-CN" altLang="en-US" sz="1500" b="1"/>
          </a:p>
          <a:p>
            <a:pPr eaLnBrk="1" hangingPunct="1"/>
            <a:r>
              <a:rPr lang="zh-CN" altLang="en-US" sz="1500" b="1"/>
              <a:t>{</a:t>
            </a:r>
            <a:endParaRPr lang="en-US" altLang="zh-CN" sz="1500" b="1"/>
          </a:p>
          <a:p>
            <a:pPr lvl="1" eaLnBrk="1" hangingPunct="1"/>
            <a:r>
              <a:rPr lang="en-US" altLang="zh-CN" sz="1500" b="1"/>
              <a:t>cout&lt;&lt;″num:″&lt;&lt;num&lt;&lt;endl;          </a:t>
            </a:r>
          </a:p>
          <a:p>
            <a:pPr lvl="1" eaLnBrk="1" hangingPunct="1"/>
            <a:r>
              <a:rPr lang="en-US" altLang="zh-CN" sz="1500" b="1"/>
              <a:t>cout&lt;&lt;″name:″&lt;&lt;name&lt;&lt;endl; </a:t>
            </a:r>
          </a:p>
          <a:p>
            <a:pPr lvl="1" eaLnBrk="1" hangingPunct="1"/>
            <a:r>
              <a:rPr lang="en-US" altLang="zh-CN" sz="1500" b="1"/>
              <a:t>cout&lt;&lt;″sex:″&lt;&lt;sex&lt;&lt;endl;   </a:t>
            </a:r>
          </a:p>
          <a:p>
            <a:pPr eaLnBrk="1" hangingPunct="1"/>
            <a:r>
              <a:rPr lang="en-US" altLang="zh-CN" sz="1500" b="1"/>
              <a:t>}</a:t>
            </a:r>
          </a:p>
        </p:txBody>
      </p:sp>
    </p:spTree>
    <p:extLst>
      <p:ext uri="{BB962C8B-B14F-4D97-AF65-F5344CB8AC3E}">
        <p14:creationId xmlns:p14="http://schemas.microsoft.com/office/powerpoint/2010/main" val="274099667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a:extLst>
              <a:ext uri="{FF2B5EF4-FFF2-40B4-BE49-F238E27FC236}">
                <a16:creationId xmlns:a16="http://schemas.microsoft.com/office/drawing/2014/main" id="{6A2DC214-4E68-4E45-85C0-8B7B35D58FDA}"/>
              </a:ext>
            </a:extLst>
          </p:cNvPr>
          <p:cNvSpPr>
            <a:spLocks noGrp="1" noChangeArrowheads="1"/>
          </p:cNvSpPr>
          <p:nvPr>
            <p:ph type="ctrTitle" idx="4294967295"/>
          </p:nvPr>
        </p:nvSpPr>
        <p:spPr>
          <a:xfrm>
            <a:off x="1943100" y="1314450"/>
            <a:ext cx="6057900" cy="514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50000"/>
              </a:lnSpc>
              <a:spcBef>
                <a:spcPct val="50000"/>
              </a:spcBef>
            </a:pPr>
            <a:r>
              <a:rPr lang="zh-CN" altLang="en-US" sz="2250" dirty="0"/>
              <a:t>8.3.4 成员函数的存储方式</a:t>
            </a:r>
          </a:p>
        </p:txBody>
      </p:sp>
      <p:sp>
        <p:nvSpPr>
          <p:cNvPr id="35842" name="Rectangle 2">
            <a:extLst>
              <a:ext uri="{FF2B5EF4-FFF2-40B4-BE49-F238E27FC236}">
                <a16:creationId xmlns:a16="http://schemas.microsoft.com/office/drawing/2014/main" id="{F1865C5F-217D-48D8-805F-0079155009DE}"/>
              </a:ext>
            </a:extLst>
          </p:cNvPr>
          <p:cNvSpPr>
            <a:spLocks noGrp="1" noChangeArrowheads="1"/>
          </p:cNvSpPr>
          <p:nvPr>
            <p:ph type="subTitle" idx="4294967295"/>
          </p:nvPr>
        </p:nvSpPr>
        <p:spPr>
          <a:xfrm>
            <a:off x="1143001" y="1982391"/>
            <a:ext cx="3107531" cy="3018234"/>
          </a:xfrm>
          <a:prstGeom prst="rect">
            <a:avLst/>
          </a:prstGeom>
        </p:spPr>
        <p:txBody>
          <a:bodyPr/>
          <a:lstStyle/>
          <a:p>
            <a:pPr marL="153591" indent="-153591">
              <a:buNone/>
              <a:tabLst>
                <a:tab pos="204788" algn="l"/>
              </a:tabLst>
              <a:defRPr/>
            </a:pPr>
            <a:r>
              <a:rPr lang="zh-CN" altLang="en-US" sz="1800"/>
              <a:t>   用类去定义对象时，系统会为每一个对象分配存储空间。</a:t>
            </a:r>
          </a:p>
          <a:p>
            <a:pPr indent="-4763" algn="ctr">
              <a:buNone/>
              <a:defRPr/>
            </a:pPr>
            <a:endParaRPr lang="zh-CN" altLang="en-US"/>
          </a:p>
          <a:p>
            <a:pPr indent="-4763" algn="ctr">
              <a:buNone/>
              <a:defRPr/>
            </a:pPr>
            <a:endParaRPr lang="zh-CN" altLang="en-US"/>
          </a:p>
        </p:txBody>
      </p:sp>
      <p:grpSp>
        <p:nvGrpSpPr>
          <p:cNvPr id="2" name="组合 5">
            <a:extLst>
              <a:ext uri="{FF2B5EF4-FFF2-40B4-BE49-F238E27FC236}">
                <a16:creationId xmlns:a16="http://schemas.microsoft.com/office/drawing/2014/main" id="{E33894B1-4721-4A7F-B052-D221BE86E7AD}"/>
              </a:ext>
            </a:extLst>
          </p:cNvPr>
          <p:cNvGrpSpPr>
            <a:grpSpLocks/>
          </p:cNvGrpSpPr>
          <p:nvPr/>
        </p:nvGrpSpPr>
        <p:grpSpPr bwMode="auto">
          <a:xfrm>
            <a:off x="4464844" y="2089548"/>
            <a:ext cx="3268266" cy="2426494"/>
            <a:chOff x="642910" y="2071678"/>
            <a:chExt cx="4357718" cy="3234765"/>
          </a:xfrm>
        </p:grpSpPr>
        <p:pic>
          <p:nvPicPr>
            <p:cNvPr id="71688" name="Picture 4" descr="F:\C++程序设计\tu\tu\图8.4.tif">
              <a:extLst>
                <a:ext uri="{FF2B5EF4-FFF2-40B4-BE49-F238E27FC236}">
                  <a16:creationId xmlns:a16="http://schemas.microsoft.com/office/drawing/2014/main" id="{B5EACF09-1FED-42D8-BE5F-047CB83DF5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910" y="3000372"/>
              <a:ext cx="4214842" cy="2306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9" name="矩形 4">
              <a:extLst>
                <a:ext uri="{FF2B5EF4-FFF2-40B4-BE49-F238E27FC236}">
                  <a16:creationId xmlns:a16="http://schemas.microsoft.com/office/drawing/2014/main" id="{41937F1B-3202-4D25-8644-FA2525341862}"/>
                </a:ext>
              </a:extLst>
            </p:cNvPr>
            <p:cNvSpPr>
              <a:spLocks noChangeArrowheads="1"/>
            </p:cNvSpPr>
            <p:nvPr/>
          </p:nvSpPr>
          <p:spPr bwMode="auto">
            <a:xfrm>
              <a:off x="642910" y="2071678"/>
              <a:ext cx="4357718" cy="764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ts val="2025"/>
                </a:lnSpc>
              </a:pPr>
              <a:r>
                <a:rPr lang="zh-CN" altLang="en-US" sz="1500">
                  <a:solidFill>
                    <a:srgbClr val="0000FF"/>
                  </a:solidFill>
                  <a:latin typeface="黑体" panose="02010609060101010101" pitchFamily="49" charset="-122"/>
                  <a:ea typeface="黑体" panose="02010609060101010101" pitchFamily="49" charset="-122"/>
                </a:rPr>
                <a:t>如果一个类包括了数据和函数，要分别为数据和函数的代码分配存储空间。</a:t>
              </a:r>
            </a:p>
          </p:txBody>
        </p:sp>
      </p:grpSp>
      <p:sp>
        <p:nvSpPr>
          <p:cNvPr id="7" name="云形标注 6">
            <a:extLst>
              <a:ext uri="{FF2B5EF4-FFF2-40B4-BE49-F238E27FC236}">
                <a16:creationId xmlns:a16="http://schemas.microsoft.com/office/drawing/2014/main" id="{1CD3524D-D7C8-4F7F-84E4-E47E2F6E99A1}"/>
              </a:ext>
            </a:extLst>
          </p:cNvPr>
          <p:cNvSpPr/>
          <p:nvPr/>
        </p:nvSpPr>
        <p:spPr>
          <a:xfrm>
            <a:off x="5054205" y="4661297"/>
            <a:ext cx="2411015" cy="857250"/>
          </a:xfrm>
          <a:prstGeom prst="cloudCallout">
            <a:avLst>
              <a:gd name="adj1" fmla="val -56666"/>
              <a:gd name="adj2" fmla="val -113084"/>
            </a:avLst>
          </a:prstGeom>
          <a:solidFill>
            <a:srgbClr val="FF99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500">
                <a:solidFill>
                  <a:srgbClr val="0000FF"/>
                </a:solidFill>
                <a:latin typeface="黑体" pitchFamily="49" charset="-122"/>
                <a:ea typeface="黑体" pitchFamily="49" charset="-122"/>
              </a:rPr>
              <a:t>能否只用一段空间来存放这个共同的函数代码段</a:t>
            </a:r>
            <a:r>
              <a:rPr lang="en-US" altLang="zh-CN" sz="1500">
                <a:solidFill>
                  <a:srgbClr val="0000FF"/>
                </a:solidFill>
                <a:latin typeface="黑体" pitchFamily="49" charset="-122"/>
                <a:ea typeface="黑体" pitchFamily="49" charset="-122"/>
              </a:rPr>
              <a:t>?</a:t>
            </a:r>
            <a:endParaRPr lang="zh-CN" altLang="en-US" sz="1500">
              <a:solidFill>
                <a:srgbClr val="0000FF"/>
              </a:solidFill>
              <a:latin typeface="黑体" pitchFamily="49" charset="-122"/>
              <a:ea typeface="黑体" pitchFamily="49" charset="-122"/>
            </a:endParaRPr>
          </a:p>
        </p:txBody>
      </p:sp>
      <p:pic>
        <p:nvPicPr>
          <p:cNvPr id="8" name="Picture 3" descr="F:\C++程序设计\tu\tu\图8.5.tif">
            <a:extLst>
              <a:ext uri="{FF2B5EF4-FFF2-40B4-BE49-F238E27FC236}">
                <a16:creationId xmlns:a16="http://schemas.microsoft.com/office/drawing/2014/main" id="{EA5576E7-7FBC-4F44-BE7E-BEE9350CCB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0892" y="2839641"/>
            <a:ext cx="3278981" cy="1446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a:extLst>
              <a:ext uri="{FF2B5EF4-FFF2-40B4-BE49-F238E27FC236}">
                <a16:creationId xmlns:a16="http://schemas.microsoft.com/office/drawing/2014/main" id="{9C6D1EAC-4964-47E8-97FC-38E8BA94A550}"/>
              </a:ext>
            </a:extLst>
          </p:cNvPr>
          <p:cNvSpPr>
            <a:spLocks noChangeArrowheads="1"/>
          </p:cNvSpPr>
          <p:nvPr/>
        </p:nvSpPr>
        <p:spPr bwMode="auto">
          <a:xfrm>
            <a:off x="1303735" y="4500562"/>
            <a:ext cx="3429000" cy="784830"/>
          </a:xfrm>
          <a:prstGeom prst="rect">
            <a:avLst/>
          </a:prstGeom>
          <a:solidFill>
            <a:srgbClr val="FFC000"/>
          </a:solidFill>
          <a:ln w="9525">
            <a:solidFill>
              <a:srgbClr val="0000FF"/>
            </a:solidFill>
            <a:miter lim="800000"/>
            <a:headEnd/>
            <a:tailEnd/>
          </a:ln>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500">
                <a:solidFill>
                  <a:srgbClr val="0000FF"/>
                </a:solidFill>
                <a:latin typeface="黑体" panose="02010609060101010101" pitchFamily="49" charset="-122"/>
                <a:ea typeface="黑体" panose="02010609060101010101" pitchFamily="49" charset="-122"/>
              </a:rPr>
              <a:t>每个对象所占用的存储空间只是该对象的数据部分所占用的存储空间，而不包括函数代码所占用的存储空间。</a:t>
            </a:r>
          </a:p>
        </p:txBody>
      </p:sp>
    </p:spTree>
    <p:extLst>
      <p:ext uri="{BB962C8B-B14F-4D97-AF65-F5344CB8AC3E}">
        <p14:creationId xmlns:p14="http://schemas.microsoft.com/office/powerpoint/2010/main" val="26849395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xit" presetSubtype="10" fill="hold" nodeType="clickEffect">
                                  <p:stCondLst>
                                    <p:cond delay="0"/>
                                  </p:stCondLst>
                                  <p:childTnLst>
                                    <p:animEffect transition="out" filter="blinds(horizontal)">
                                      <p:cBhvr>
                                        <p:cTn id="16" dur="500"/>
                                        <p:tgtEl>
                                          <p:spTgt spid="2"/>
                                        </p:tgtEl>
                                      </p:cBhvr>
                                    </p:animEffect>
                                    <p:set>
                                      <p:cBhvr>
                                        <p:cTn id="17" dur="1" fill="hold">
                                          <p:stCondLst>
                                            <p:cond delay="499"/>
                                          </p:stCondLst>
                                        </p:cTn>
                                        <p:tgtEl>
                                          <p:spTgt spid="2"/>
                                        </p:tgtEl>
                                        <p:attrNameLst>
                                          <p:attrName>style.visibility</p:attrName>
                                        </p:attrNameLst>
                                      </p:cBhvr>
                                      <p:to>
                                        <p:strVal val="hidden"/>
                                      </p:to>
                                    </p:set>
                                  </p:childTnLst>
                                </p:cTn>
                              </p:par>
                              <p:par>
                                <p:cTn id="18" presetID="3" presetClass="exit" presetSubtype="10" fill="hold" grpId="1" nodeType="withEffect">
                                  <p:stCondLst>
                                    <p:cond delay="0"/>
                                  </p:stCondLst>
                                  <p:childTnLst>
                                    <p:animEffect transition="out" filter="blinds(horizontal)">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linds(horizontal)">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9"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FC389034-DF71-44DF-813F-F2008BF17A92}"/>
              </a:ext>
            </a:extLst>
          </p:cNvPr>
          <p:cNvSpPr>
            <a:spLocks noGrp="1" noChangeArrowheads="1"/>
          </p:cNvSpPr>
          <p:nvPr>
            <p:ph type="subTitle" idx="4294967295"/>
          </p:nvPr>
        </p:nvSpPr>
        <p:spPr>
          <a:xfrm>
            <a:off x="1143000" y="1410891"/>
            <a:ext cx="6286500" cy="37861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buNone/>
            </a:pPr>
            <a:r>
              <a:rPr lang="en-US" altLang="zh-CN" sz="1800"/>
              <a:t>class Time</a:t>
            </a:r>
          </a:p>
          <a:p>
            <a:pPr indent="-4763">
              <a:buNone/>
            </a:pPr>
            <a:r>
              <a:rPr lang="en-US" altLang="zh-CN" sz="1800"/>
              <a:t>{public:</a:t>
            </a:r>
          </a:p>
          <a:p>
            <a:pPr lvl="1" indent="-4763">
              <a:buNone/>
            </a:pPr>
            <a:r>
              <a:rPr lang="en-US" altLang="zh-CN" sz="1800"/>
              <a:t>int hour;</a:t>
            </a:r>
          </a:p>
          <a:p>
            <a:pPr lvl="1" indent="-4763">
              <a:buNone/>
            </a:pPr>
            <a:r>
              <a:rPr lang="en-US" altLang="zh-CN" sz="1800"/>
              <a:t>int minute;</a:t>
            </a:r>
          </a:p>
          <a:p>
            <a:pPr lvl="1" indent="-4763">
              <a:buNone/>
            </a:pPr>
            <a:r>
              <a:rPr lang="en-US" altLang="zh-CN" sz="1800"/>
              <a:t>int sec;</a:t>
            </a:r>
          </a:p>
          <a:p>
            <a:pPr lvl="1" indent="-4763">
              <a:buNone/>
            </a:pPr>
            <a:r>
              <a:rPr lang="en-US" altLang="zh-CN" sz="1800"/>
              <a:t>void set( )</a:t>
            </a:r>
          </a:p>
          <a:p>
            <a:pPr lvl="1" indent="-4763">
              <a:buNone/>
            </a:pPr>
            <a:r>
              <a:rPr lang="en-US" altLang="zh-CN" sz="1800"/>
              <a:t>{cin&gt;&gt;a&gt;&gt;b&gt;&gt;c;}</a:t>
            </a:r>
          </a:p>
          <a:p>
            <a:pPr indent="-4763">
              <a:buNone/>
            </a:pPr>
            <a:r>
              <a:rPr lang="en-US" altLang="zh-CN" sz="1800"/>
              <a:t>};</a:t>
            </a:r>
          </a:p>
          <a:p>
            <a:pPr indent="-4763">
              <a:buNone/>
            </a:pPr>
            <a:r>
              <a:rPr lang="zh-CN" altLang="en-US" sz="1800"/>
              <a:t>可以用下面的语句来输出该类对象所占用的字节数：</a:t>
            </a:r>
          </a:p>
          <a:p>
            <a:pPr indent="-4763">
              <a:buNone/>
            </a:pPr>
            <a:r>
              <a:rPr lang="en-US" altLang="zh-CN" sz="1800"/>
              <a:t>cout&lt;&lt;sizeof(Time)&lt;&lt;endl;</a:t>
            </a:r>
          </a:p>
          <a:p>
            <a:pPr indent="-4763">
              <a:buNone/>
            </a:pPr>
            <a:r>
              <a:rPr lang="zh-CN" altLang="en-US" sz="1800"/>
              <a:t>输出的值是12。</a:t>
            </a:r>
          </a:p>
        </p:txBody>
      </p:sp>
      <p:sp>
        <p:nvSpPr>
          <p:cNvPr id="3" name="矩形 2">
            <a:extLst>
              <a:ext uri="{FF2B5EF4-FFF2-40B4-BE49-F238E27FC236}">
                <a16:creationId xmlns:a16="http://schemas.microsoft.com/office/drawing/2014/main" id="{20DC7761-A5B1-4741-93C6-3ACA07DFB036}"/>
              </a:ext>
            </a:extLst>
          </p:cNvPr>
          <p:cNvSpPr/>
          <p:nvPr/>
        </p:nvSpPr>
        <p:spPr>
          <a:xfrm>
            <a:off x="3982641" y="1553766"/>
            <a:ext cx="3429000" cy="1938992"/>
          </a:xfrm>
          <a:prstGeom prst="rect">
            <a:avLst/>
          </a:prstGeom>
        </p:spPr>
        <p:txBody>
          <a:bodyPr>
            <a:spAutoFit/>
          </a:bodyPr>
          <a:lstStyle/>
          <a:p>
            <a:pPr>
              <a:buClr>
                <a:srgbClr val="FF0000"/>
              </a:buClr>
              <a:buSzPct val="75000"/>
              <a:buFont typeface="Wingdings" pitchFamily="2" charset="2"/>
              <a:buChar char="p"/>
              <a:defRPr/>
            </a:pPr>
            <a:r>
              <a:rPr lang="zh-CN" altLang="en-US" sz="1500" dirty="0">
                <a:solidFill>
                  <a:srgbClr val="0000FF"/>
                </a:solidFill>
                <a:latin typeface="+mj-lt"/>
                <a:ea typeface="黑体" pitchFamily="49" charset="-122"/>
              </a:rPr>
              <a:t> 一个对象所占的空间大小只取决于该对象中数据成员所占的空间，而与成员函数无关。函数代码是存储在对象空间之外的。</a:t>
            </a:r>
            <a:endParaRPr lang="en-US" altLang="zh-CN" sz="1500" dirty="0">
              <a:solidFill>
                <a:srgbClr val="0000FF"/>
              </a:solidFill>
              <a:latin typeface="+mj-lt"/>
              <a:ea typeface="黑体" pitchFamily="49" charset="-122"/>
            </a:endParaRPr>
          </a:p>
          <a:p>
            <a:pPr>
              <a:buClr>
                <a:srgbClr val="FF0000"/>
              </a:buClr>
              <a:buSzPct val="75000"/>
              <a:buFont typeface="Wingdings" pitchFamily="2" charset="2"/>
              <a:buChar char="p"/>
              <a:defRPr/>
            </a:pPr>
            <a:r>
              <a:rPr lang="zh-CN" altLang="en-US" sz="1500" dirty="0">
                <a:solidFill>
                  <a:srgbClr val="0000FF"/>
                </a:solidFill>
                <a:latin typeface="+mj-lt"/>
                <a:ea typeface="黑体" pitchFamily="49" charset="-122"/>
              </a:rPr>
              <a:t> 如果对同一个类定义了10个对象，这些对象的成员函数对应的是同一个函数代码段，而不是10个不同的函数代码段。</a:t>
            </a:r>
          </a:p>
        </p:txBody>
      </p:sp>
      <p:sp>
        <p:nvSpPr>
          <p:cNvPr id="6" name="矩形 5">
            <a:extLst>
              <a:ext uri="{FF2B5EF4-FFF2-40B4-BE49-F238E27FC236}">
                <a16:creationId xmlns:a16="http://schemas.microsoft.com/office/drawing/2014/main" id="{FCEFAD78-F50C-47C5-A614-21AFC9156E26}"/>
              </a:ext>
            </a:extLst>
          </p:cNvPr>
          <p:cNvSpPr/>
          <p:nvPr/>
        </p:nvSpPr>
        <p:spPr>
          <a:xfrm>
            <a:off x="4139805" y="3537347"/>
            <a:ext cx="3240881" cy="917972"/>
          </a:xfrm>
          <a:prstGeom prst="rect">
            <a:avLst/>
          </a:prstGeom>
          <a:solidFill>
            <a:srgbClr val="FF99FF"/>
          </a:solidFill>
          <a:ln>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ts val="2100"/>
              </a:lnSpc>
              <a:spcBef>
                <a:spcPts val="450"/>
              </a:spcBef>
              <a:defRPr/>
            </a:pPr>
            <a:r>
              <a:rPr lang="zh-CN" altLang="en-US" sz="1500" dirty="0">
                <a:solidFill>
                  <a:srgbClr val="0000FF"/>
                </a:solidFill>
                <a:latin typeface="黑体" pitchFamily="49" charset="-122"/>
                <a:ea typeface="黑体" pitchFamily="49" charset="-122"/>
              </a:rPr>
              <a:t>不同的对象使用的是同一个函数代码段，它怎么能够分别对不同对象中的数据进行操作呢</a:t>
            </a:r>
            <a:r>
              <a:rPr lang="en-US" altLang="zh-CN" sz="1500" dirty="0">
                <a:solidFill>
                  <a:srgbClr val="0000FF"/>
                </a:solidFill>
                <a:latin typeface="黑体" pitchFamily="49" charset="-122"/>
                <a:ea typeface="黑体" pitchFamily="49" charset="-122"/>
              </a:rPr>
              <a:t>?</a:t>
            </a:r>
            <a:endParaRPr lang="zh-CN" altLang="en-US" sz="1500" dirty="0"/>
          </a:p>
        </p:txBody>
      </p:sp>
      <p:sp>
        <p:nvSpPr>
          <p:cNvPr id="7" name="下箭头 6">
            <a:extLst>
              <a:ext uri="{FF2B5EF4-FFF2-40B4-BE49-F238E27FC236}">
                <a16:creationId xmlns:a16="http://schemas.microsoft.com/office/drawing/2014/main" id="{24C0A9E8-2FCE-4EB6-8485-AB399BA0BBB8}"/>
              </a:ext>
            </a:extLst>
          </p:cNvPr>
          <p:cNvSpPr/>
          <p:nvPr/>
        </p:nvSpPr>
        <p:spPr>
          <a:xfrm>
            <a:off x="5543551" y="3213499"/>
            <a:ext cx="216694" cy="26908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sp>
        <p:nvSpPr>
          <p:cNvPr id="8" name="矩形 7">
            <a:extLst>
              <a:ext uri="{FF2B5EF4-FFF2-40B4-BE49-F238E27FC236}">
                <a16:creationId xmlns:a16="http://schemas.microsoft.com/office/drawing/2014/main" id="{324D58BB-B3C3-4328-A6AD-8715E2E12FEF}"/>
              </a:ext>
            </a:extLst>
          </p:cNvPr>
          <p:cNvSpPr/>
          <p:nvPr/>
        </p:nvSpPr>
        <p:spPr>
          <a:xfrm>
            <a:off x="4086225" y="4887517"/>
            <a:ext cx="3429000" cy="553998"/>
          </a:xfrm>
          <a:prstGeom prst="rect">
            <a:avLst/>
          </a:prstGeom>
          <a:ln>
            <a:solidFill>
              <a:srgbClr val="800000"/>
            </a:solidFill>
          </a:ln>
        </p:spPr>
        <p:txBody>
          <a:bodyPr>
            <a:spAutoFit/>
          </a:bodyPr>
          <a:lstStyle/>
          <a:p>
            <a:pPr>
              <a:defRPr/>
            </a:pPr>
            <a:r>
              <a:rPr lang="en-US" altLang="zh-CN" sz="1500" dirty="0">
                <a:solidFill>
                  <a:srgbClr val="0000FF"/>
                </a:solidFill>
                <a:latin typeface="+mj-lt"/>
                <a:ea typeface="黑体" pitchFamily="49" charset="-122"/>
              </a:rPr>
              <a:t>C++</a:t>
            </a:r>
            <a:r>
              <a:rPr lang="zh-CN" altLang="en-US" sz="1500" dirty="0">
                <a:solidFill>
                  <a:srgbClr val="0000FF"/>
                </a:solidFill>
                <a:latin typeface="+mj-lt"/>
                <a:ea typeface="黑体" pitchFamily="49" charset="-122"/>
              </a:rPr>
              <a:t>为此专门设立了一个名为</a:t>
            </a:r>
            <a:r>
              <a:rPr lang="en-US" altLang="zh-CN" sz="1500" dirty="0">
                <a:solidFill>
                  <a:srgbClr val="0000FF"/>
                </a:solidFill>
                <a:latin typeface="+mj-lt"/>
                <a:ea typeface="黑体" pitchFamily="49" charset="-122"/>
              </a:rPr>
              <a:t>this</a:t>
            </a:r>
            <a:r>
              <a:rPr lang="zh-CN" altLang="en-US" sz="1500" dirty="0">
                <a:solidFill>
                  <a:srgbClr val="0000FF"/>
                </a:solidFill>
                <a:latin typeface="+mj-lt"/>
                <a:ea typeface="黑体" pitchFamily="49" charset="-122"/>
              </a:rPr>
              <a:t>的指针，用来指向不同的对象。</a:t>
            </a:r>
          </a:p>
        </p:txBody>
      </p:sp>
      <p:sp>
        <p:nvSpPr>
          <p:cNvPr id="9" name="下箭头 8">
            <a:extLst>
              <a:ext uri="{FF2B5EF4-FFF2-40B4-BE49-F238E27FC236}">
                <a16:creationId xmlns:a16="http://schemas.microsoft.com/office/drawing/2014/main" id="{A3FD3D25-5324-41D0-8ABF-D1D35026B3A7}"/>
              </a:ext>
            </a:extLst>
          </p:cNvPr>
          <p:cNvSpPr/>
          <p:nvPr/>
        </p:nvSpPr>
        <p:spPr>
          <a:xfrm>
            <a:off x="5543551" y="4508897"/>
            <a:ext cx="216694" cy="2702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spTree>
    <p:extLst>
      <p:ext uri="{BB962C8B-B14F-4D97-AF65-F5344CB8AC3E}">
        <p14:creationId xmlns:p14="http://schemas.microsoft.com/office/powerpoint/2010/main" val="24545985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linds(horizontal)">
                                      <p:cBhvr>
                                        <p:cTn id="20" dur="500"/>
                                        <p:tgtEl>
                                          <p:spTgt spid="9"/>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nimBg="1"/>
      <p:bldP spid="7" grpId="0" animBg="1"/>
      <p:bldP spid="8" grpId="0" animBg="1"/>
      <p:bldP spid="9"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2144A36-1592-4C2C-9806-0EE89A78D66F}"/>
              </a:ext>
            </a:extLst>
          </p:cNvPr>
          <p:cNvSpPr txBox="1"/>
          <p:nvPr/>
        </p:nvSpPr>
        <p:spPr>
          <a:xfrm>
            <a:off x="1763688" y="833041"/>
            <a:ext cx="3888432" cy="5262979"/>
          </a:xfrm>
          <a:prstGeom prst="rect">
            <a:avLst/>
          </a:prstGeom>
          <a:noFill/>
        </p:spPr>
        <p:txBody>
          <a:bodyPr wrap="square">
            <a:spAutoFit/>
          </a:bodyPr>
          <a:lstStyle/>
          <a:p>
            <a:r>
              <a:rPr lang="en-US" altLang="zh-CN" sz="1050" b="1" dirty="0">
                <a:solidFill>
                  <a:srgbClr val="808080"/>
                </a:solidFill>
                <a:latin typeface="新宋体" panose="02010609030101010101" pitchFamily="49" charset="-122"/>
                <a:ea typeface="新宋体" panose="02010609030101010101" pitchFamily="49" charset="-122"/>
              </a:rPr>
              <a:t>#include</a:t>
            </a:r>
            <a:r>
              <a:rPr lang="en-US" altLang="zh-CN" sz="1050" b="1" dirty="0">
                <a:solidFill>
                  <a:srgbClr val="000000"/>
                </a:solidFill>
                <a:latin typeface="新宋体" panose="02010609030101010101" pitchFamily="49" charset="-122"/>
                <a:ea typeface="新宋体" panose="02010609030101010101" pitchFamily="49" charset="-122"/>
              </a:rPr>
              <a:t> </a:t>
            </a:r>
            <a:r>
              <a:rPr lang="en-US" altLang="zh-CN" sz="1050" b="1" dirty="0">
                <a:solidFill>
                  <a:srgbClr val="A31515"/>
                </a:solidFill>
                <a:latin typeface="新宋体" panose="02010609030101010101" pitchFamily="49" charset="-122"/>
                <a:ea typeface="新宋体" panose="02010609030101010101" pitchFamily="49" charset="-122"/>
              </a:rPr>
              <a:t>&lt;iostream&gt;</a:t>
            </a:r>
            <a:endParaRPr lang="en-US" altLang="zh-CN" sz="1050" b="1" dirty="0">
              <a:solidFill>
                <a:srgbClr val="000000"/>
              </a:solidFill>
              <a:latin typeface="新宋体" panose="02010609030101010101" pitchFamily="49" charset="-122"/>
              <a:ea typeface="新宋体" panose="02010609030101010101" pitchFamily="49" charset="-122"/>
            </a:endParaRPr>
          </a:p>
          <a:p>
            <a:r>
              <a:rPr lang="en-US" altLang="zh-CN" sz="1050" b="1" dirty="0">
                <a:solidFill>
                  <a:srgbClr val="808080"/>
                </a:solidFill>
                <a:latin typeface="新宋体" panose="02010609030101010101" pitchFamily="49" charset="-122"/>
                <a:ea typeface="新宋体" panose="02010609030101010101" pitchFamily="49" charset="-122"/>
              </a:rPr>
              <a:t>#include</a:t>
            </a:r>
            <a:r>
              <a:rPr lang="en-US" altLang="zh-CN" sz="1050" b="1" dirty="0">
                <a:solidFill>
                  <a:srgbClr val="000000"/>
                </a:solidFill>
                <a:latin typeface="新宋体" panose="02010609030101010101" pitchFamily="49" charset="-122"/>
                <a:ea typeface="新宋体" panose="02010609030101010101" pitchFamily="49" charset="-122"/>
              </a:rPr>
              <a:t> </a:t>
            </a:r>
            <a:r>
              <a:rPr lang="en-US" altLang="zh-CN" sz="1050" b="1" dirty="0">
                <a:solidFill>
                  <a:srgbClr val="A31515"/>
                </a:solidFill>
                <a:latin typeface="新宋体" panose="02010609030101010101" pitchFamily="49" charset="-122"/>
                <a:ea typeface="新宋体" panose="02010609030101010101" pitchFamily="49" charset="-122"/>
              </a:rPr>
              <a:t>&lt;string&gt;</a:t>
            </a:r>
            <a:endParaRPr lang="en-US" altLang="zh-CN" sz="1050" b="1" dirty="0">
              <a:solidFill>
                <a:srgbClr val="000000"/>
              </a:solidFill>
              <a:latin typeface="新宋体" panose="02010609030101010101" pitchFamily="49" charset="-122"/>
              <a:ea typeface="新宋体" panose="02010609030101010101" pitchFamily="49" charset="-122"/>
            </a:endParaRPr>
          </a:p>
          <a:p>
            <a:endParaRPr lang="zh-CN" altLang="en-US" sz="1050" b="1" dirty="0">
              <a:solidFill>
                <a:srgbClr val="000000"/>
              </a:solidFill>
              <a:latin typeface="新宋体" panose="02010609030101010101" pitchFamily="49" charset="-122"/>
              <a:ea typeface="新宋体" panose="02010609030101010101" pitchFamily="49" charset="-122"/>
            </a:endParaRPr>
          </a:p>
          <a:p>
            <a:r>
              <a:rPr lang="en-US" altLang="zh-CN" sz="1050" b="1" dirty="0">
                <a:solidFill>
                  <a:srgbClr val="0000FF"/>
                </a:solidFill>
                <a:latin typeface="新宋体" panose="02010609030101010101" pitchFamily="49" charset="-122"/>
                <a:ea typeface="新宋体" panose="02010609030101010101" pitchFamily="49" charset="-122"/>
              </a:rPr>
              <a:t>class</a:t>
            </a:r>
            <a:r>
              <a:rPr lang="en-US" altLang="zh-CN" sz="1050" b="1" dirty="0">
                <a:solidFill>
                  <a:srgbClr val="000000"/>
                </a:solidFill>
                <a:latin typeface="新宋体" panose="02010609030101010101" pitchFamily="49" charset="-122"/>
                <a:ea typeface="新宋体" panose="02010609030101010101" pitchFamily="49" charset="-122"/>
              </a:rPr>
              <a:t> </a:t>
            </a:r>
            <a:r>
              <a:rPr lang="en-US" altLang="zh-CN" sz="1050" b="1" dirty="0">
                <a:solidFill>
                  <a:srgbClr val="2B91AF"/>
                </a:solidFill>
                <a:latin typeface="新宋体" panose="02010609030101010101" pitchFamily="49" charset="-122"/>
                <a:ea typeface="新宋体" panose="02010609030101010101" pitchFamily="49" charset="-122"/>
              </a:rPr>
              <a:t>foo</a:t>
            </a:r>
            <a:endParaRPr lang="en-US" altLang="zh-CN" sz="1050" b="1" dirty="0">
              <a:solidFill>
                <a:srgbClr val="000000"/>
              </a:solidFill>
              <a:latin typeface="新宋体" panose="02010609030101010101" pitchFamily="49" charset="-122"/>
              <a:ea typeface="新宋体" panose="02010609030101010101" pitchFamily="49" charset="-122"/>
            </a:endParaRPr>
          </a:p>
          <a:p>
            <a:r>
              <a:rPr lang="en-US" altLang="zh-CN" sz="1050" b="1" dirty="0">
                <a:solidFill>
                  <a:srgbClr val="000000"/>
                </a:solidFill>
                <a:latin typeface="新宋体" panose="02010609030101010101" pitchFamily="49" charset="-122"/>
                <a:ea typeface="新宋体" panose="02010609030101010101" pitchFamily="49" charset="-122"/>
              </a:rPr>
              <a:t>{</a:t>
            </a:r>
          </a:p>
          <a:p>
            <a:r>
              <a:rPr lang="en-US" altLang="zh-CN" sz="1050" b="1" dirty="0">
                <a:solidFill>
                  <a:srgbClr val="0000FF"/>
                </a:solidFill>
                <a:latin typeface="新宋体" panose="02010609030101010101" pitchFamily="49" charset="-122"/>
                <a:ea typeface="新宋体" panose="02010609030101010101" pitchFamily="49" charset="-122"/>
              </a:rPr>
              <a:t>public</a:t>
            </a:r>
            <a:r>
              <a:rPr lang="en-US" altLang="zh-CN" sz="1050" b="1" dirty="0">
                <a:solidFill>
                  <a:srgbClr val="000000"/>
                </a:solidFill>
                <a:latin typeface="新宋体" panose="02010609030101010101" pitchFamily="49" charset="-122"/>
                <a:ea typeface="新宋体" panose="02010609030101010101" pitchFamily="49" charset="-122"/>
              </a:rPr>
              <a:t>:</a:t>
            </a:r>
          </a:p>
          <a:p>
            <a:r>
              <a:rPr lang="en-US" altLang="zh-CN" sz="1050" b="1" dirty="0">
                <a:solidFill>
                  <a:srgbClr val="000000"/>
                </a:solidFill>
                <a:latin typeface="新宋体" panose="02010609030101010101" pitchFamily="49" charset="-122"/>
                <a:ea typeface="新宋体" panose="02010609030101010101" pitchFamily="49" charset="-122"/>
              </a:rPr>
              <a:t>    std::</a:t>
            </a:r>
            <a:r>
              <a:rPr lang="en-US" altLang="zh-CN" sz="1050" b="1" dirty="0">
                <a:solidFill>
                  <a:srgbClr val="2B91AF"/>
                </a:solidFill>
                <a:latin typeface="新宋体" panose="02010609030101010101" pitchFamily="49" charset="-122"/>
                <a:ea typeface="新宋体" panose="02010609030101010101" pitchFamily="49" charset="-122"/>
              </a:rPr>
              <a:t>string</a:t>
            </a:r>
            <a:r>
              <a:rPr lang="en-US" altLang="zh-CN" sz="1050" b="1" dirty="0">
                <a:solidFill>
                  <a:srgbClr val="000000"/>
                </a:solidFill>
                <a:latin typeface="新宋体" panose="02010609030101010101" pitchFamily="49" charset="-122"/>
                <a:ea typeface="新宋体" panose="02010609030101010101" pitchFamily="49" charset="-122"/>
              </a:rPr>
              <a:t> name;</a:t>
            </a:r>
          </a:p>
          <a:p>
            <a:endParaRPr lang="zh-CN" altLang="en-US" sz="1050" b="1" dirty="0">
              <a:solidFill>
                <a:srgbClr val="000000"/>
              </a:solidFill>
              <a:latin typeface="新宋体" panose="02010609030101010101" pitchFamily="49" charset="-122"/>
              <a:ea typeface="新宋体" panose="02010609030101010101" pitchFamily="49" charset="-122"/>
            </a:endParaRPr>
          </a:p>
          <a:p>
            <a:r>
              <a:rPr lang="en-US" altLang="zh-CN" sz="1050" b="1" dirty="0">
                <a:solidFill>
                  <a:srgbClr val="000000"/>
                </a:solidFill>
                <a:latin typeface="新宋体" panose="02010609030101010101" pitchFamily="49" charset="-122"/>
                <a:ea typeface="新宋体" panose="02010609030101010101" pitchFamily="49" charset="-122"/>
              </a:rPr>
              <a:t>    foo(std::</a:t>
            </a:r>
            <a:r>
              <a:rPr lang="en-US" altLang="zh-CN" sz="1050" b="1" dirty="0">
                <a:solidFill>
                  <a:srgbClr val="2B91AF"/>
                </a:solidFill>
                <a:latin typeface="新宋体" panose="02010609030101010101" pitchFamily="49" charset="-122"/>
                <a:ea typeface="新宋体" panose="02010609030101010101" pitchFamily="49" charset="-122"/>
              </a:rPr>
              <a:t>string</a:t>
            </a:r>
            <a:r>
              <a:rPr lang="en-US" altLang="zh-CN" sz="1050" b="1" dirty="0">
                <a:solidFill>
                  <a:srgbClr val="000000"/>
                </a:solidFill>
                <a:latin typeface="新宋体" panose="02010609030101010101" pitchFamily="49" charset="-122"/>
                <a:ea typeface="新宋体" panose="02010609030101010101" pitchFamily="49" charset="-122"/>
              </a:rPr>
              <a:t> </a:t>
            </a:r>
            <a:r>
              <a:rPr lang="en-US" altLang="zh-CN" sz="1050" b="1" dirty="0">
                <a:solidFill>
                  <a:srgbClr val="808080"/>
                </a:solidFill>
                <a:latin typeface="新宋体" panose="02010609030101010101" pitchFamily="49" charset="-122"/>
                <a:ea typeface="新宋体" panose="02010609030101010101" pitchFamily="49" charset="-122"/>
              </a:rPr>
              <a:t>_name</a:t>
            </a:r>
            <a:r>
              <a:rPr lang="en-US" altLang="zh-CN" sz="1050" b="1" dirty="0">
                <a:solidFill>
                  <a:srgbClr val="000000"/>
                </a:solidFill>
                <a:latin typeface="新宋体" panose="02010609030101010101" pitchFamily="49" charset="-122"/>
                <a:ea typeface="新宋体" panose="02010609030101010101" pitchFamily="49" charset="-122"/>
              </a:rPr>
              <a:t>)</a:t>
            </a:r>
          </a:p>
          <a:p>
            <a:r>
              <a:rPr lang="zh-CN" altLang="en-US" sz="1050" b="1" dirty="0">
                <a:solidFill>
                  <a:srgbClr val="000000"/>
                </a:solidFill>
                <a:latin typeface="新宋体" panose="02010609030101010101" pitchFamily="49" charset="-122"/>
                <a:ea typeface="新宋体" panose="02010609030101010101" pitchFamily="49" charset="-122"/>
              </a:rPr>
              <a:t>    </a:t>
            </a:r>
            <a:r>
              <a:rPr lang="en-US" altLang="zh-CN" sz="1050" b="1" dirty="0">
                <a:solidFill>
                  <a:srgbClr val="000000"/>
                </a:solidFill>
                <a:latin typeface="新宋体" panose="02010609030101010101" pitchFamily="49" charset="-122"/>
                <a:ea typeface="新宋体" panose="02010609030101010101" pitchFamily="49" charset="-122"/>
              </a:rPr>
              <a:t>{</a:t>
            </a:r>
          </a:p>
          <a:p>
            <a:r>
              <a:rPr lang="en-US" altLang="zh-CN" sz="1050" b="1" dirty="0">
                <a:solidFill>
                  <a:srgbClr val="000000"/>
                </a:solidFill>
                <a:latin typeface="新宋体" panose="02010609030101010101" pitchFamily="49" charset="-122"/>
                <a:ea typeface="新宋体" panose="02010609030101010101" pitchFamily="49" charset="-122"/>
              </a:rPr>
              <a:t>        name </a:t>
            </a:r>
            <a:r>
              <a:rPr lang="en-US" altLang="zh-CN" sz="1050" b="1" dirty="0">
                <a:solidFill>
                  <a:srgbClr val="008080"/>
                </a:solidFill>
                <a:latin typeface="新宋体" panose="02010609030101010101" pitchFamily="49" charset="-122"/>
                <a:ea typeface="新宋体" panose="02010609030101010101" pitchFamily="49" charset="-122"/>
              </a:rPr>
              <a:t>=</a:t>
            </a:r>
            <a:r>
              <a:rPr lang="en-US" altLang="zh-CN" sz="1050" b="1" dirty="0">
                <a:solidFill>
                  <a:srgbClr val="000000"/>
                </a:solidFill>
                <a:latin typeface="新宋体" panose="02010609030101010101" pitchFamily="49" charset="-122"/>
                <a:ea typeface="新宋体" panose="02010609030101010101" pitchFamily="49" charset="-122"/>
              </a:rPr>
              <a:t> </a:t>
            </a:r>
            <a:r>
              <a:rPr lang="en-US" altLang="zh-CN" sz="1050" b="1" dirty="0">
                <a:solidFill>
                  <a:srgbClr val="808080"/>
                </a:solidFill>
                <a:latin typeface="新宋体" panose="02010609030101010101" pitchFamily="49" charset="-122"/>
                <a:ea typeface="新宋体" panose="02010609030101010101" pitchFamily="49" charset="-122"/>
              </a:rPr>
              <a:t>_name</a:t>
            </a:r>
            <a:r>
              <a:rPr lang="en-US" altLang="zh-CN" sz="1050" b="1" dirty="0">
                <a:solidFill>
                  <a:srgbClr val="000000"/>
                </a:solidFill>
                <a:latin typeface="新宋体" panose="02010609030101010101" pitchFamily="49" charset="-122"/>
                <a:ea typeface="新宋体" panose="02010609030101010101" pitchFamily="49" charset="-122"/>
              </a:rPr>
              <a:t>;</a:t>
            </a:r>
          </a:p>
          <a:p>
            <a:r>
              <a:rPr lang="zh-CN" altLang="en-US" sz="1050" b="1" dirty="0">
                <a:solidFill>
                  <a:srgbClr val="000000"/>
                </a:solidFill>
                <a:latin typeface="新宋体" panose="02010609030101010101" pitchFamily="49" charset="-122"/>
                <a:ea typeface="新宋体" panose="02010609030101010101" pitchFamily="49" charset="-122"/>
              </a:rPr>
              <a:t>    </a:t>
            </a:r>
            <a:r>
              <a:rPr lang="en-US" altLang="zh-CN" sz="1050" b="1" dirty="0">
                <a:solidFill>
                  <a:srgbClr val="000000"/>
                </a:solidFill>
                <a:latin typeface="新宋体" panose="02010609030101010101" pitchFamily="49" charset="-122"/>
                <a:ea typeface="新宋体" panose="02010609030101010101" pitchFamily="49" charset="-122"/>
              </a:rPr>
              <a:t>}</a:t>
            </a:r>
          </a:p>
          <a:p>
            <a:endParaRPr lang="zh-CN" altLang="en-US" sz="1050" b="1" dirty="0">
              <a:solidFill>
                <a:srgbClr val="000000"/>
              </a:solidFill>
              <a:latin typeface="新宋体" panose="02010609030101010101" pitchFamily="49" charset="-122"/>
              <a:ea typeface="新宋体" panose="02010609030101010101" pitchFamily="49" charset="-122"/>
            </a:endParaRPr>
          </a:p>
          <a:p>
            <a:r>
              <a:rPr lang="en-US" altLang="zh-CN" sz="1050" b="1" dirty="0">
                <a:solidFill>
                  <a:srgbClr val="000000"/>
                </a:solidFill>
                <a:latin typeface="新宋体" panose="02010609030101010101" pitchFamily="49" charset="-122"/>
                <a:ea typeface="新宋体" panose="02010609030101010101" pitchFamily="49" charset="-122"/>
              </a:rPr>
              <a:t>    </a:t>
            </a:r>
            <a:r>
              <a:rPr lang="en-US" altLang="zh-CN" sz="1050" b="1" dirty="0">
                <a:solidFill>
                  <a:srgbClr val="0000FF"/>
                </a:solidFill>
                <a:latin typeface="新宋体" panose="02010609030101010101" pitchFamily="49" charset="-122"/>
                <a:ea typeface="新宋体" panose="02010609030101010101" pitchFamily="49" charset="-122"/>
              </a:rPr>
              <a:t>void</a:t>
            </a:r>
            <a:r>
              <a:rPr lang="en-US" altLang="zh-CN" sz="1050" b="1" dirty="0">
                <a:solidFill>
                  <a:srgbClr val="000000"/>
                </a:solidFill>
                <a:latin typeface="新宋体" panose="02010609030101010101" pitchFamily="49" charset="-122"/>
                <a:ea typeface="新宋体" panose="02010609030101010101" pitchFamily="49" charset="-122"/>
              </a:rPr>
              <a:t> func1()</a:t>
            </a:r>
          </a:p>
          <a:p>
            <a:r>
              <a:rPr lang="zh-CN" altLang="en-US" sz="1050" b="1" dirty="0">
                <a:solidFill>
                  <a:srgbClr val="000000"/>
                </a:solidFill>
                <a:latin typeface="新宋体" panose="02010609030101010101" pitchFamily="49" charset="-122"/>
                <a:ea typeface="新宋体" panose="02010609030101010101" pitchFamily="49" charset="-122"/>
              </a:rPr>
              <a:t>    </a:t>
            </a:r>
            <a:r>
              <a:rPr lang="en-US" altLang="zh-CN" sz="1050" b="1" dirty="0">
                <a:solidFill>
                  <a:srgbClr val="000000"/>
                </a:solidFill>
                <a:latin typeface="新宋体" panose="02010609030101010101" pitchFamily="49" charset="-122"/>
                <a:ea typeface="新宋体" panose="02010609030101010101" pitchFamily="49" charset="-122"/>
              </a:rPr>
              <a:t>{</a:t>
            </a:r>
          </a:p>
          <a:p>
            <a:r>
              <a:rPr lang="en-US" altLang="zh-CN" sz="1050" b="1" dirty="0">
                <a:solidFill>
                  <a:srgbClr val="000000"/>
                </a:solidFill>
                <a:latin typeface="新宋体" panose="02010609030101010101" pitchFamily="49" charset="-122"/>
                <a:ea typeface="新宋体" panose="02010609030101010101" pitchFamily="49" charset="-122"/>
              </a:rPr>
              <a:t>        </a:t>
            </a:r>
            <a:r>
              <a:rPr lang="en-US" altLang="zh-CN" sz="1050" b="1" dirty="0">
                <a:solidFill>
                  <a:srgbClr val="0000FF"/>
                </a:solidFill>
                <a:latin typeface="新宋体" panose="02010609030101010101" pitchFamily="49" charset="-122"/>
                <a:ea typeface="新宋体" panose="02010609030101010101" pitchFamily="49" charset="-122"/>
              </a:rPr>
              <a:t>static</a:t>
            </a:r>
            <a:r>
              <a:rPr lang="en-US" altLang="zh-CN" sz="1050" b="1" dirty="0">
                <a:solidFill>
                  <a:srgbClr val="000000"/>
                </a:solidFill>
                <a:latin typeface="新宋体" panose="02010609030101010101" pitchFamily="49" charset="-122"/>
                <a:ea typeface="新宋体" panose="02010609030101010101" pitchFamily="49" charset="-122"/>
              </a:rPr>
              <a:t> </a:t>
            </a:r>
            <a:r>
              <a:rPr lang="en-US" altLang="zh-CN" sz="1050" b="1" dirty="0">
                <a:solidFill>
                  <a:srgbClr val="0000FF"/>
                </a:solidFill>
                <a:latin typeface="新宋体" panose="02010609030101010101" pitchFamily="49" charset="-122"/>
                <a:ea typeface="新宋体" panose="02010609030101010101" pitchFamily="49" charset="-122"/>
              </a:rPr>
              <a:t>int</a:t>
            </a:r>
            <a:r>
              <a:rPr lang="en-US" altLang="zh-CN" sz="1050" b="1" dirty="0">
                <a:solidFill>
                  <a:srgbClr val="000000"/>
                </a:solidFill>
                <a:latin typeface="新宋体" panose="02010609030101010101" pitchFamily="49" charset="-122"/>
                <a:ea typeface="新宋体" panose="02010609030101010101" pitchFamily="49" charset="-122"/>
              </a:rPr>
              <a:t> count = 0;</a:t>
            </a:r>
          </a:p>
          <a:p>
            <a:endParaRPr lang="zh-CN" altLang="en-US" sz="1050" b="1" dirty="0">
              <a:solidFill>
                <a:srgbClr val="000000"/>
              </a:solidFill>
              <a:latin typeface="新宋体" panose="02010609030101010101" pitchFamily="49" charset="-122"/>
              <a:ea typeface="新宋体" panose="02010609030101010101" pitchFamily="49" charset="-122"/>
            </a:endParaRPr>
          </a:p>
          <a:p>
            <a:r>
              <a:rPr lang="en-US" altLang="zh-CN" sz="1050" b="1" dirty="0">
                <a:solidFill>
                  <a:srgbClr val="000000"/>
                </a:solidFill>
                <a:latin typeface="新宋体" panose="02010609030101010101" pitchFamily="49" charset="-122"/>
                <a:ea typeface="新宋体" panose="02010609030101010101" pitchFamily="49" charset="-122"/>
              </a:rPr>
              <a:t>        count++;</a:t>
            </a:r>
          </a:p>
          <a:p>
            <a:endParaRPr lang="zh-CN" altLang="en-US" sz="1050" b="1" dirty="0">
              <a:solidFill>
                <a:srgbClr val="000000"/>
              </a:solidFill>
              <a:latin typeface="新宋体" panose="02010609030101010101" pitchFamily="49" charset="-122"/>
              <a:ea typeface="新宋体" panose="02010609030101010101" pitchFamily="49" charset="-122"/>
            </a:endParaRPr>
          </a:p>
          <a:p>
            <a:r>
              <a:rPr lang="en-US" altLang="zh-CN" sz="1050" b="1" dirty="0">
                <a:solidFill>
                  <a:srgbClr val="000000"/>
                </a:solidFill>
                <a:latin typeface="新宋体" panose="02010609030101010101" pitchFamily="49" charset="-122"/>
                <a:ea typeface="新宋体" panose="02010609030101010101" pitchFamily="49" charset="-122"/>
              </a:rPr>
              <a:t>        std::</a:t>
            </a:r>
            <a:r>
              <a:rPr lang="en-US" altLang="zh-CN" sz="1050" b="1" dirty="0" err="1">
                <a:solidFill>
                  <a:srgbClr val="000000"/>
                </a:solidFill>
                <a:latin typeface="新宋体" panose="02010609030101010101" pitchFamily="49" charset="-122"/>
                <a:ea typeface="新宋体" panose="02010609030101010101" pitchFamily="49" charset="-122"/>
              </a:rPr>
              <a:t>cout</a:t>
            </a:r>
            <a:r>
              <a:rPr lang="en-US" altLang="zh-CN" sz="1050" b="1" dirty="0">
                <a:solidFill>
                  <a:srgbClr val="000000"/>
                </a:solidFill>
                <a:latin typeface="新宋体" panose="02010609030101010101" pitchFamily="49" charset="-122"/>
                <a:ea typeface="新宋体" panose="02010609030101010101" pitchFamily="49" charset="-122"/>
              </a:rPr>
              <a:t> </a:t>
            </a:r>
            <a:r>
              <a:rPr lang="en-US" altLang="zh-CN" sz="1050" b="1" dirty="0">
                <a:solidFill>
                  <a:srgbClr val="008080"/>
                </a:solidFill>
                <a:latin typeface="新宋体" panose="02010609030101010101" pitchFamily="49" charset="-122"/>
                <a:ea typeface="新宋体" panose="02010609030101010101" pitchFamily="49" charset="-122"/>
              </a:rPr>
              <a:t>&lt;&lt;</a:t>
            </a:r>
            <a:r>
              <a:rPr lang="en-US" altLang="zh-CN" sz="1050" b="1" dirty="0">
                <a:solidFill>
                  <a:srgbClr val="000000"/>
                </a:solidFill>
                <a:latin typeface="新宋体" panose="02010609030101010101" pitchFamily="49" charset="-122"/>
                <a:ea typeface="新宋体" panose="02010609030101010101" pitchFamily="49" charset="-122"/>
              </a:rPr>
              <a:t> name </a:t>
            </a:r>
            <a:r>
              <a:rPr lang="en-US" altLang="zh-CN" sz="1050" b="1" dirty="0">
                <a:solidFill>
                  <a:srgbClr val="008080"/>
                </a:solidFill>
                <a:latin typeface="新宋体" panose="02010609030101010101" pitchFamily="49" charset="-122"/>
                <a:ea typeface="新宋体" panose="02010609030101010101" pitchFamily="49" charset="-122"/>
              </a:rPr>
              <a:t>&lt;&lt;</a:t>
            </a:r>
            <a:r>
              <a:rPr lang="en-US" altLang="zh-CN" sz="1050" b="1" dirty="0">
                <a:solidFill>
                  <a:srgbClr val="000000"/>
                </a:solidFill>
                <a:latin typeface="新宋体" panose="02010609030101010101" pitchFamily="49" charset="-122"/>
                <a:ea typeface="新宋体" panose="02010609030101010101" pitchFamily="49" charset="-122"/>
              </a:rPr>
              <a:t> </a:t>
            </a:r>
            <a:r>
              <a:rPr lang="en-US" altLang="zh-CN" sz="1050" b="1" dirty="0">
                <a:solidFill>
                  <a:srgbClr val="A31515"/>
                </a:solidFill>
                <a:latin typeface="新宋体" panose="02010609030101010101" pitchFamily="49" charset="-122"/>
                <a:ea typeface="新宋体" panose="02010609030101010101" pitchFamily="49" charset="-122"/>
              </a:rPr>
              <a:t>":"</a:t>
            </a:r>
            <a:r>
              <a:rPr lang="en-US" altLang="zh-CN" sz="1050" b="1" dirty="0">
                <a:solidFill>
                  <a:srgbClr val="000000"/>
                </a:solidFill>
                <a:latin typeface="新宋体" panose="02010609030101010101" pitchFamily="49" charset="-122"/>
                <a:ea typeface="新宋体" panose="02010609030101010101" pitchFamily="49" charset="-122"/>
              </a:rPr>
              <a:t> </a:t>
            </a:r>
            <a:r>
              <a:rPr lang="en-US" altLang="zh-CN" sz="1050" b="1" dirty="0">
                <a:solidFill>
                  <a:srgbClr val="008080"/>
                </a:solidFill>
                <a:latin typeface="新宋体" panose="02010609030101010101" pitchFamily="49" charset="-122"/>
                <a:ea typeface="新宋体" panose="02010609030101010101" pitchFamily="49" charset="-122"/>
              </a:rPr>
              <a:t>&lt;&lt;</a:t>
            </a:r>
            <a:r>
              <a:rPr lang="en-US" altLang="zh-CN" sz="1050" b="1" dirty="0">
                <a:solidFill>
                  <a:srgbClr val="000000"/>
                </a:solidFill>
                <a:latin typeface="新宋体" panose="02010609030101010101" pitchFamily="49" charset="-122"/>
                <a:ea typeface="新宋体" panose="02010609030101010101" pitchFamily="49" charset="-122"/>
              </a:rPr>
              <a:t> count </a:t>
            </a:r>
            <a:r>
              <a:rPr lang="en-US" altLang="zh-CN" sz="1050" b="1" dirty="0">
                <a:solidFill>
                  <a:srgbClr val="008080"/>
                </a:solidFill>
                <a:latin typeface="新宋体" panose="02010609030101010101" pitchFamily="49" charset="-122"/>
                <a:ea typeface="新宋体" panose="02010609030101010101" pitchFamily="49" charset="-122"/>
              </a:rPr>
              <a:t>&lt;&lt;</a:t>
            </a:r>
            <a:r>
              <a:rPr lang="en-US" altLang="zh-CN" sz="1050" b="1" dirty="0">
                <a:solidFill>
                  <a:srgbClr val="000000"/>
                </a:solidFill>
                <a:latin typeface="新宋体" panose="02010609030101010101" pitchFamily="49" charset="-122"/>
                <a:ea typeface="新宋体" panose="02010609030101010101" pitchFamily="49" charset="-122"/>
              </a:rPr>
              <a:t> std::</a:t>
            </a:r>
            <a:r>
              <a:rPr lang="en-US" altLang="zh-CN" sz="1050" b="1" dirty="0" err="1">
                <a:solidFill>
                  <a:srgbClr val="000000"/>
                </a:solidFill>
                <a:latin typeface="新宋体" panose="02010609030101010101" pitchFamily="49" charset="-122"/>
                <a:ea typeface="新宋体" panose="02010609030101010101" pitchFamily="49" charset="-122"/>
              </a:rPr>
              <a:t>endl</a:t>
            </a:r>
            <a:r>
              <a:rPr lang="en-US" altLang="zh-CN" sz="1050" b="1" dirty="0">
                <a:solidFill>
                  <a:srgbClr val="000000"/>
                </a:solidFill>
                <a:latin typeface="新宋体" panose="02010609030101010101" pitchFamily="49" charset="-122"/>
                <a:ea typeface="新宋体" panose="02010609030101010101" pitchFamily="49" charset="-122"/>
              </a:rPr>
              <a:t>;</a:t>
            </a:r>
          </a:p>
          <a:p>
            <a:r>
              <a:rPr lang="zh-CN" altLang="en-US" sz="1050" b="1" dirty="0">
                <a:solidFill>
                  <a:srgbClr val="000000"/>
                </a:solidFill>
                <a:latin typeface="新宋体" panose="02010609030101010101" pitchFamily="49" charset="-122"/>
                <a:ea typeface="新宋体" panose="02010609030101010101" pitchFamily="49" charset="-122"/>
              </a:rPr>
              <a:t>    </a:t>
            </a:r>
            <a:r>
              <a:rPr lang="en-US" altLang="zh-CN" sz="1050" b="1" dirty="0">
                <a:solidFill>
                  <a:srgbClr val="000000"/>
                </a:solidFill>
                <a:latin typeface="新宋体" panose="02010609030101010101" pitchFamily="49" charset="-122"/>
                <a:ea typeface="新宋体" panose="02010609030101010101" pitchFamily="49" charset="-122"/>
              </a:rPr>
              <a:t>}</a:t>
            </a:r>
          </a:p>
          <a:p>
            <a:r>
              <a:rPr lang="en-US" altLang="zh-CN" sz="1050" b="1" dirty="0">
                <a:solidFill>
                  <a:srgbClr val="000000"/>
                </a:solidFill>
                <a:latin typeface="新宋体" panose="02010609030101010101" pitchFamily="49" charset="-122"/>
                <a:ea typeface="新宋体" panose="02010609030101010101" pitchFamily="49" charset="-122"/>
              </a:rPr>
              <a:t>};</a:t>
            </a:r>
          </a:p>
          <a:p>
            <a:endParaRPr lang="zh-CN" altLang="en-US" sz="1050" b="1" dirty="0">
              <a:solidFill>
                <a:srgbClr val="000000"/>
              </a:solidFill>
              <a:latin typeface="新宋体" panose="02010609030101010101" pitchFamily="49" charset="-122"/>
              <a:ea typeface="新宋体" panose="02010609030101010101" pitchFamily="49" charset="-122"/>
            </a:endParaRPr>
          </a:p>
          <a:p>
            <a:r>
              <a:rPr lang="en-US" altLang="zh-CN" sz="1050" b="1" dirty="0">
                <a:solidFill>
                  <a:srgbClr val="0000FF"/>
                </a:solidFill>
                <a:latin typeface="新宋体" panose="02010609030101010101" pitchFamily="49" charset="-122"/>
                <a:ea typeface="新宋体" panose="02010609030101010101" pitchFamily="49" charset="-122"/>
              </a:rPr>
              <a:t>int</a:t>
            </a:r>
            <a:r>
              <a:rPr lang="en-US" altLang="zh-CN" sz="1050" b="1" dirty="0">
                <a:solidFill>
                  <a:srgbClr val="000000"/>
                </a:solidFill>
                <a:latin typeface="新宋体" panose="02010609030101010101" pitchFamily="49" charset="-122"/>
                <a:ea typeface="新宋体" panose="02010609030101010101" pitchFamily="49" charset="-122"/>
              </a:rPr>
              <a:t> main()</a:t>
            </a:r>
          </a:p>
          <a:p>
            <a:r>
              <a:rPr lang="en-US" altLang="zh-CN" sz="1050" b="1" dirty="0">
                <a:solidFill>
                  <a:srgbClr val="000000"/>
                </a:solidFill>
                <a:latin typeface="新宋体" panose="02010609030101010101" pitchFamily="49" charset="-122"/>
                <a:ea typeface="新宋体" panose="02010609030101010101" pitchFamily="49" charset="-122"/>
              </a:rPr>
              <a:t>{</a:t>
            </a:r>
          </a:p>
          <a:p>
            <a:r>
              <a:rPr lang="en-US" altLang="zh-CN" sz="1050" b="1" dirty="0">
                <a:solidFill>
                  <a:srgbClr val="000000"/>
                </a:solidFill>
                <a:latin typeface="新宋体" panose="02010609030101010101" pitchFamily="49" charset="-122"/>
                <a:ea typeface="新宋体" panose="02010609030101010101" pitchFamily="49" charset="-122"/>
              </a:rPr>
              <a:t>    std::</a:t>
            </a:r>
            <a:r>
              <a:rPr lang="en-US" altLang="zh-CN" sz="1050" b="1" dirty="0" err="1">
                <a:solidFill>
                  <a:srgbClr val="000000"/>
                </a:solidFill>
                <a:latin typeface="新宋体" panose="02010609030101010101" pitchFamily="49" charset="-122"/>
                <a:ea typeface="新宋体" panose="02010609030101010101" pitchFamily="49" charset="-122"/>
              </a:rPr>
              <a:t>cout</a:t>
            </a:r>
            <a:r>
              <a:rPr lang="en-US" altLang="zh-CN" sz="1050" b="1" dirty="0">
                <a:solidFill>
                  <a:srgbClr val="000000"/>
                </a:solidFill>
                <a:latin typeface="新宋体" panose="02010609030101010101" pitchFamily="49" charset="-122"/>
                <a:ea typeface="新宋体" panose="02010609030101010101" pitchFamily="49" charset="-122"/>
              </a:rPr>
              <a:t> </a:t>
            </a:r>
            <a:r>
              <a:rPr lang="en-US" altLang="zh-CN" sz="1050" b="1" dirty="0">
                <a:solidFill>
                  <a:srgbClr val="008080"/>
                </a:solidFill>
                <a:latin typeface="新宋体" panose="02010609030101010101" pitchFamily="49" charset="-122"/>
                <a:ea typeface="新宋体" panose="02010609030101010101" pitchFamily="49" charset="-122"/>
              </a:rPr>
              <a:t>&lt;&lt;</a:t>
            </a:r>
            <a:r>
              <a:rPr lang="en-US" altLang="zh-CN" sz="1050" b="1" dirty="0">
                <a:solidFill>
                  <a:srgbClr val="000000"/>
                </a:solidFill>
                <a:latin typeface="新宋体" panose="02010609030101010101" pitchFamily="49" charset="-122"/>
                <a:ea typeface="新宋体" panose="02010609030101010101" pitchFamily="49" charset="-122"/>
              </a:rPr>
              <a:t> </a:t>
            </a:r>
            <a:r>
              <a:rPr lang="en-US" altLang="zh-CN" sz="1050" b="1" dirty="0">
                <a:solidFill>
                  <a:srgbClr val="A31515"/>
                </a:solidFill>
                <a:latin typeface="新宋体" panose="02010609030101010101" pitchFamily="49" charset="-122"/>
                <a:ea typeface="新宋体" panose="02010609030101010101" pitchFamily="49" charset="-122"/>
              </a:rPr>
              <a:t>"Hello World!\n"</a:t>
            </a:r>
            <a:r>
              <a:rPr lang="en-US" altLang="zh-CN" sz="1050" b="1" dirty="0">
                <a:solidFill>
                  <a:srgbClr val="000000"/>
                </a:solidFill>
                <a:latin typeface="新宋体" panose="02010609030101010101" pitchFamily="49" charset="-122"/>
                <a:ea typeface="新宋体" panose="02010609030101010101" pitchFamily="49" charset="-122"/>
              </a:rPr>
              <a:t>;</a:t>
            </a:r>
          </a:p>
          <a:p>
            <a:endParaRPr lang="zh-CN" altLang="en-US" sz="1050" b="1" dirty="0">
              <a:solidFill>
                <a:srgbClr val="000000"/>
              </a:solidFill>
              <a:latin typeface="新宋体" panose="02010609030101010101" pitchFamily="49" charset="-122"/>
              <a:ea typeface="新宋体" panose="02010609030101010101" pitchFamily="49" charset="-122"/>
            </a:endParaRPr>
          </a:p>
          <a:p>
            <a:r>
              <a:rPr lang="en-US" altLang="zh-CN" sz="1050" b="1" dirty="0">
                <a:solidFill>
                  <a:srgbClr val="000000"/>
                </a:solidFill>
                <a:latin typeface="新宋体" panose="02010609030101010101" pitchFamily="49" charset="-122"/>
                <a:ea typeface="新宋体" panose="02010609030101010101" pitchFamily="49" charset="-122"/>
              </a:rPr>
              <a:t>    </a:t>
            </a:r>
            <a:r>
              <a:rPr lang="en-US" altLang="zh-CN" sz="1050" b="1" dirty="0">
                <a:solidFill>
                  <a:srgbClr val="2B91AF"/>
                </a:solidFill>
                <a:latin typeface="新宋体" panose="02010609030101010101" pitchFamily="49" charset="-122"/>
                <a:ea typeface="新宋体" panose="02010609030101010101" pitchFamily="49" charset="-122"/>
              </a:rPr>
              <a:t>foo</a:t>
            </a:r>
            <a:r>
              <a:rPr lang="en-US" altLang="zh-CN" sz="1050" b="1" dirty="0">
                <a:solidFill>
                  <a:srgbClr val="000000"/>
                </a:solidFill>
                <a:latin typeface="新宋体" panose="02010609030101010101" pitchFamily="49" charset="-122"/>
                <a:ea typeface="新宋体" panose="02010609030101010101" pitchFamily="49" charset="-122"/>
              </a:rPr>
              <a:t> obj1(</a:t>
            </a:r>
            <a:r>
              <a:rPr lang="en-US" altLang="zh-CN" sz="1050" b="1" dirty="0">
                <a:solidFill>
                  <a:srgbClr val="A31515"/>
                </a:solidFill>
                <a:latin typeface="新宋体" panose="02010609030101010101" pitchFamily="49" charset="-122"/>
                <a:ea typeface="新宋体" panose="02010609030101010101" pitchFamily="49" charset="-122"/>
              </a:rPr>
              <a:t>"a"</a:t>
            </a:r>
            <a:r>
              <a:rPr lang="en-US" altLang="zh-CN" sz="1050" b="1" dirty="0">
                <a:solidFill>
                  <a:srgbClr val="000000"/>
                </a:solidFill>
                <a:latin typeface="新宋体" panose="02010609030101010101" pitchFamily="49" charset="-122"/>
                <a:ea typeface="新宋体" panose="02010609030101010101" pitchFamily="49" charset="-122"/>
              </a:rPr>
              <a:t>), obj2(</a:t>
            </a:r>
            <a:r>
              <a:rPr lang="en-US" altLang="zh-CN" sz="1050" b="1" dirty="0">
                <a:solidFill>
                  <a:srgbClr val="A31515"/>
                </a:solidFill>
                <a:latin typeface="新宋体" panose="02010609030101010101" pitchFamily="49" charset="-122"/>
                <a:ea typeface="新宋体" panose="02010609030101010101" pitchFamily="49" charset="-122"/>
              </a:rPr>
              <a:t>"b"</a:t>
            </a:r>
            <a:r>
              <a:rPr lang="en-US" altLang="zh-CN" sz="1050" b="1" dirty="0">
                <a:solidFill>
                  <a:srgbClr val="000000"/>
                </a:solidFill>
                <a:latin typeface="新宋体" panose="02010609030101010101" pitchFamily="49" charset="-122"/>
                <a:ea typeface="新宋体" panose="02010609030101010101" pitchFamily="49" charset="-122"/>
              </a:rPr>
              <a:t>);</a:t>
            </a:r>
          </a:p>
          <a:p>
            <a:endParaRPr lang="zh-CN" altLang="en-US" sz="1050" b="1" dirty="0">
              <a:solidFill>
                <a:srgbClr val="000000"/>
              </a:solidFill>
              <a:latin typeface="新宋体" panose="02010609030101010101" pitchFamily="49" charset="-122"/>
              <a:ea typeface="新宋体" panose="02010609030101010101" pitchFamily="49" charset="-122"/>
            </a:endParaRPr>
          </a:p>
          <a:p>
            <a:r>
              <a:rPr lang="en-US" altLang="zh-CN" sz="1050" b="1" dirty="0">
                <a:solidFill>
                  <a:srgbClr val="000000"/>
                </a:solidFill>
                <a:latin typeface="新宋体" panose="02010609030101010101" pitchFamily="49" charset="-122"/>
                <a:ea typeface="新宋体" panose="02010609030101010101" pitchFamily="49" charset="-122"/>
              </a:rPr>
              <a:t>    obj1.func1();</a:t>
            </a:r>
          </a:p>
          <a:p>
            <a:r>
              <a:rPr lang="en-US" altLang="zh-CN" sz="1050" b="1" dirty="0">
                <a:solidFill>
                  <a:srgbClr val="000000"/>
                </a:solidFill>
                <a:latin typeface="新宋体" panose="02010609030101010101" pitchFamily="49" charset="-122"/>
                <a:ea typeface="新宋体" panose="02010609030101010101" pitchFamily="49" charset="-122"/>
              </a:rPr>
              <a:t>    obj2.func1();</a:t>
            </a:r>
          </a:p>
          <a:p>
            <a:r>
              <a:rPr lang="en-US" altLang="zh-CN" sz="1050" b="1" dirty="0">
                <a:solidFill>
                  <a:srgbClr val="000000"/>
                </a:solidFill>
                <a:latin typeface="新宋体" panose="02010609030101010101" pitchFamily="49" charset="-122"/>
                <a:ea typeface="新宋体" panose="02010609030101010101" pitchFamily="49" charset="-122"/>
              </a:rPr>
              <a:t>}</a:t>
            </a:r>
            <a:endParaRPr lang="zh-CN" altLang="en-US" sz="1050" b="1" dirty="0"/>
          </a:p>
        </p:txBody>
      </p:sp>
      <p:sp>
        <p:nvSpPr>
          <p:cNvPr id="4" name="云形 3">
            <a:extLst>
              <a:ext uri="{FF2B5EF4-FFF2-40B4-BE49-F238E27FC236}">
                <a16:creationId xmlns:a16="http://schemas.microsoft.com/office/drawing/2014/main" id="{3D89EA2B-8767-40CD-93DA-67A1909EC92A}"/>
              </a:ext>
            </a:extLst>
          </p:cNvPr>
          <p:cNvSpPr/>
          <p:nvPr/>
        </p:nvSpPr>
        <p:spPr>
          <a:xfrm>
            <a:off x="5652120" y="3050958"/>
            <a:ext cx="1836204" cy="1296144"/>
          </a:xfrm>
          <a:prstGeom prst="clou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800" dirty="0">
                <a:solidFill>
                  <a:srgbClr val="0000FF"/>
                </a:solidFill>
              </a:rPr>
              <a:t>结果是？</a:t>
            </a:r>
          </a:p>
        </p:txBody>
      </p:sp>
    </p:spTree>
    <p:extLst>
      <p:ext uri="{BB962C8B-B14F-4D97-AF65-F5344CB8AC3E}">
        <p14:creationId xmlns:p14="http://schemas.microsoft.com/office/powerpoint/2010/main" val="152268455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1D476580-65E1-4103-8AC9-6D401CE71D09}"/>
              </a:ext>
            </a:extLst>
          </p:cNvPr>
          <p:cNvSpPr>
            <a:spLocks noGrp="1" noChangeArrowheads="1"/>
          </p:cNvSpPr>
          <p:nvPr>
            <p:ph type="subTitle" idx="4294967295"/>
          </p:nvPr>
        </p:nvSpPr>
        <p:spPr>
          <a:xfrm>
            <a:off x="1143000" y="1143001"/>
            <a:ext cx="6286500" cy="449341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buNone/>
            </a:pPr>
            <a:r>
              <a:rPr lang="zh-CN" altLang="en-US">
                <a:solidFill>
                  <a:srgbClr val="FF0000"/>
                </a:solidFill>
              </a:rPr>
              <a:t>说明： </a:t>
            </a:r>
          </a:p>
          <a:p>
            <a:pPr indent="-4763">
              <a:lnSpc>
                <a:spcPts val="2550"/>
              </a:lnSpc>
              <a:buClr>
                <a:srgbClr val="FF0000"/>
              </a:buClr>
              <a:buSzPct val="75000"/>
              <a:buFont typeface="Wingdings" panose="05000000000000000000" pitchFamily="2" charset="2"/>
              <a:buChar char="p"/>
            </a:pPr>
            <a:r>
              <a:rPr lang="zh-CN" altLang="en-US" sz="1800"/>
              <a:t>  不论成员函数在类内定义还是在类外定义，成员函数的代码段都用同一种方式存储。</a:t>
            </a:r>
          </a:p>
          <a:p>
            <a:pPr indent="-4763">
              <a:lnSpc>
                <a:spcPts val="2550"/>
              </a:lnSpc>
              <a:buClr>
                <a:srgbClr val="FF0000"/>
              </a:buClr>
              <a:buSzPct val="75000"/>
              <a:buFont typeface="Wingdings" panose="05000000000000000000" pitchFamily="2" charset="2"/>
              <a:buChar char="p"/>
            </a:pPr>
            <a:r>
              <a:rPr lang="zh-CN" altLang="en-US" sz="1800"/>
              <a:t>  不要将成员函数的这种存储方式和</a:t>
            </a:r>
            <a:r>
              <a:rPr lang="en-US" altLang="zh-CN" sz="1800"/>
              <a:t>inline(</a:t>
            </a:r>
            <a:r>
              <a:rPr lang="zh-CN" altLang="en-US" sz="1800"/>
              <a:t>内置)函数的概念混淆。不论是否用</a:t>
            </a:r>
            <a:r>
              <a:rPr lang="en-US" altLang="zh-CN" sz="1800"/>
              <a:t>inline</a:t>
            </a:r>
            <a:r>
              <a:rPr lang="zh-CN" altLang="en-US" sz="1800"/>
              <a:t>声明，成员函数的代码段都不占用对象的存储空间。</a:t>
            </a:r>
          </a:p>
          <a:p>
            <a:pPr indent="-4763">
              <a:lnSpc>
                <a:spcPts val="2550"/>
              </a:lnSpc>
              <a:buClr>
                <a:srgbClr val="FF0000"/>
              </a:buClr>
              <a:buSzPct val="75000"/>
              <a:buFont typeface="Wingdings" panose="05000000000000000000" pitchFamily="2" charset="2"/>
              <a:buChar char="p"/>
            </a:pPr>
            <a:r>
              <a:rPr lang="zh-CN" altLang="en-US" sz="1800"/>
              <a:t>  应当说明： 常说的</a:t>
            </a:r>
            <a:r>
              <a:rPr lang="zh-CN" altLang="en-US" sz="1800">
                <a:latin typeface="Arial" panose="020B0604020202020204" pitchFamily="34" charset="0"/>
              </a:rPr>
              <a:t>“</a:t>
            </a:r>
            <a:r>
              <a:rPr lang="zh-CN" altLang="en-US" sz="1800"/>
              <a:t>某某对象的成员函数</a:t>
            </a:r>
            <a:r>
              <a:rPr lang="zh-CN" altLang="en-US" sz="1800">
                <a:latin typeface="Arial" panose="020B0604020202020204" pitchFamily="34" charset="0"/>
              </a:rPr>
              <a:t>”</a:t>
            </a:r>
            <a:r>
              <a:rPr lang="zh-CN" altLang="en-US" sz="1800"/>
              <a:t>，是从逻辑的角度而言的，而成员函数的存储方式，是从物理的角度而言的，二者是不矛盾的。</a:t>
            </a:r>
          </a:p>
        </p:txBody>
      </p:sp>
    </p:spTree>
    <p:extLst>
      <p:ext uri="{BB962C8B-B14F-4D97-AF65-F5344CB8AC3E}">
        <p14:creationId xmlns:p14="http://schemas.microsoft.com/office/powerpoint/2010/main" val="3645801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F9276A92-0EEC-46B4-88E6-AD55F6EC7502}"/>
              </a:ext>
            </a:extLst>
          </p:cNvPr>
          <p:cNvSpPr>
            <a:spLocks noGrp="1" noChangeArrowheads="1"/>
          </p:cNvSpPr>
          <p:nvPr>
            <p:ph type="subTitle" idx="1"/>
          </p:nvPr>
        </p:nvSpPr>
        <p:spPr>
          <a:xfrm>
            <a:off x="304800" y="533400"/>
            <a:ext cx="8382000" cy="5991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6350" eaLnBrk="1" hangingPunct="1">
              <a:buFontTx/>
              <a:buNone/>
            </a:pPr>
            <a:endParaRPr lang="zh-CN" altLang="en-US"/>
          </a:p>
          <a:p>
            <a:pPr indent="-6350" eaLnBrk="1" hangingPunct="1">
              <a:buFontTx/>
              <a:buNone/>
            </a:pPr>
            <a:endParaRPr lang="zh-CN" altLang="en-US"/>
          </a:p>
          <a:p>
            <a:pPr indent="-6350" eaLnBrk="1" hangingPunct="1">
              <a:buFontTx/>
              <a:buNone/>
            </a:pPr>
            <a:endParaRPr lang="zh-CN" altLang="en-US"/>
          </a:p>
          <a:p>
            <a:pPr indent="-6350" eaLnBrk="1" hangingPunct="1">
              <a:buFontTx/>
              <a:buNone/>
            </a:pPr>
            <a:endParaRPr lang="zh-CN" altLang="en-US"/>
          </a:p>
          <a:p>
            <a:pPr indent="-6350" eaLnBrk="1" hangingPunct="1">
              <a:buFontTx/>
              <a:buNone/>
            </a:pPr>
            <a:endParaRPr lang="zh-CN" altLang="en-US"/>
          </a:p>
          <a:p>
            <a:pPr indent="-6350" eaLnBrk="1" hangingPunct="1">
              <a:buFontTx/>
              <a:buNone/>
            </a:pPr>
            <a:endParaRPr lang="zh-CN" altLang="en-US"/>
          </a:p>
          <a:p>
            <a:pPr indent="-6350" eaLnBrk="1" hangingPunct="1">
              <a:buFontTx/>
              <a:buNone/>
            </a:pPr>
            <a:endParaRPr lang="zh-CN" altLang="en-US"/>
          </a:p>
          <a:p>
            <a:pPr indent="-6350" eaLnBrk="1" hangingPunct="1">
              <a:buFontTx/>
              <a:buNone/>
            </a:pPr>
            <a:endParaRPr lang="zh-CN" altLang="en-US"/>
          </a:p>
          <a:p>
            <a:pPr indent="-6350" eaLnBrk="1" hangingPunct="1">
              <a:buFontTx/>
              <a:buNone/>
            </a:pPr>
            <a:endParaRPr lang="zh-CN" altLang="en-US"/>
          </a:p>
          <a:p>
            <a:pPr indent="-6350" eaLnBrk="1" hangingPunct="1">
              <a:buFontTx/>
              <a:buNone/>
            </a:pPr>
            <a:endParaRPr lang="zh-CN" altLang="en-US"/>
          </a:p>
          <a:p>
            <a:pPr indent="-6350" eaLnBrk="1" hangingPunct="1">
              <a:buFontTx/>
              <a:buNone/>
            </a:pPr>
            <a:endParaRPr lang="zh-CN" altLang="en-US"/>
          </a:p>
          <a:p>
            <a:pPr indent="-6350" algn="ctr" eaLnBrk="1" hangingPunct="1">
              <a:buFontTx/>
              <a:buNone/>
            </a:pPr>
            <a:endParaRPr lang="zh-CN" altLang="en-US"/>
          </a:p>
        </p:txBody>
      </p:sp>
      <p:pic>
        <p:nvPicPr>
          <p:cNvPr id="37891" name="Picture 3" descr="F:\C++程序设计\tu\tu\CJ1.tif">
            <a:extLst>
              <a:ext uri="{FF2B5EF4-FFF2-40B4-BE49-F238E27FC236}">
                <a16:creationId xmlns:a16="http://schemas.microsoft.com/office/drawing/2014/main" id="{6E59A732-D18A-42F0-87D5-146FE34767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0225" y="765175"/>
            <a:ext cx="3282950"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8" name="Rectangle 3">
            <a:extLst>
              <a:ext uri="{FF2B5EF4-FFF2-40B4-BE49-F238E27FC236}">
                <a16:creationId xmlns:a16="http://schemas.microsoft.com/office/drawing/2014/main" id="{0B9D0642-B55F-4914-8074-99173EF5D13A}"/>
              </a:ext>
            </a:extLst>
          </p:cNvPr>
          <p:cNvSpPr>
            <a:spLocks noGrp="1" noChangeArrowheads="1"/>
          </p:cNvSpPr>
          <p:nvPr>
            <p:ph type="ctrTitle"/>
          </p:nvPr>
        </p:nvSpPr>
        <p:spPr>
          <a:xfrm>
            <a:off x="533400" y="609600"/>
            <a:ext cx="8153400" cy="685800"/>
          </a:xfrm>
        </p:spPr>
        <p:txBody>
          <a:bodyPr anchor="t"/>
          <a:lstStyle/>
          <a:p>
            <a:pPr eaLnBrk="1" hangingPunct="1">
              <a:lnSpc>
                <a:spcPct val="150000"/>
              </a:lnSpc>
              <a:defRPr/>
            </a:pPr>
            <a:r>
              <a:rPr lang="zh-CN" altLang="en-US" dirty="0">
                <a:effectLst>
                  <a:outerShdw blurRad="38100" dist="38100" dir="2700000" algn="tl">
                    <a:srgbClr val="000000"/>
                  </a:outerShdw>
                </a:effectLst>
                <a:latin typeface="Arial" charset="0"/>
                <a:ea typeface="黑体" pitchFamily="2" charset="-122"/>
              </a:rPr>
              <a:t>1.4 </a:t>
            </a:r>
            <a:r>
              <a:rPr lang="en-US" altLang="zh-CN" dirty="0">
                <a:effectLst>
                  <a:outerShdw blurRad="38100" dist="38100" dir="2700000" algn="tl">
                    <a:srgbClr val="000000"/>
                  </a:outerShdw>
                </a:effectLst>
                <a:latin typeface="Arial" charset="0"/>
                <a:ea typeface="黑体" pitchFamily="2" charset="-122"/>
              </a:rPr>
              <a:t>C++</a:t>
            </a:r>
            <a:r>
              <a:rPr lang="zh-CN" altLang="en-US" dirty="0">
                <a:effectLst>
                  <a:outerShdw blurRad="38100" dist="38100" dir="2700000" algn="tl">
                    <a:srgbClr val="000000"/>
                  </a:outerShdw>
                </a:effectLst>
                <a:latin typeface="Arial" charset="0"/>
                <a:ea typeface="黑体" pitchFamily="2" charset="-122"/>
              </a:rPr>
              <a:t>程序的编写和实现</a:t>
            </a:r>
          </a:p>
        </p:txBody>
      </p:sp>
      <p:sp>
        <p:nvSpPr>
          <p:cNvPr id="37893" name="Text Box 4">
            <a:extLst>
              <a:ext uri="{FF2B5EF4-FFF2-40B4-BE49-F238E27FC236}">
                <a16:creationId xmlns:a16="http://schemas.microsoft.com/office/drawing/2014/main" id="{9E9A6C67-4963-4F55-9348-466A46C361B0}"/>
              </a:ext>
            </a:extLst>
          </p:cNvPr>
          <p:cNvSpPr txBox="1">
            <a:spLocks noChangeArrowheads="1"/>
          </p:cNvSpPr>
          <p:nvPr/>
        </p:nvSpPr>
        <p:spPr bwMode="auto">
          <a:xfrm>
            <a:off x="179388" y="1927225"/>
            <a:ext cx="2473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t>高级语言编译过程</a:t>
            </a:r>
          </a:p>
        </p:txBody>
      </p:sp>
      <p:sp>
        <p:nvSpPr>
          <p:cNvPr id="25" name="Text Box 5">
            <a:extLst>
              <a:ext uri="{FF2B5EF4-FFF2-40B4-BE49-F238E27FC236}">
                <a16:creationId xmlns:a16="http://schemas.microsoft.com/office/drawing/2014/main" id="{9DB5A4C8-430C-40F8-9D4A-5AB0129E5262}"/>
              </a:ext>
            </a:extLst>
          </p:cNvPr>
          <p:cNvSpPr txBox="1">
            <a:spLocks noChangeArrowheads="1"/>
          </p:cNvSpPr>
          <p:nvPr/>
        </p:nvSpPr>
        <p:spPr bwMode="auto">
          <a:xfrm>
            <a:off x="227013" y="3021013"/>
            <a:ext cx="1236662" cy="923925"/>
          </a:xfrm>
          <a:prstGeom prst="rect">
            <a:avLst/>
          </a:prstGeom>
          <a:solidFill>
            <a:srgbClr val="FF9900"/>
          </a:solidFill>
          <a:ln w="19050">
            <a:solidFill>
              <a:srgbClr val="FF0000"/>
            </a:solidFill>
            <a:miter lim="800000"/>
            <a:headEnd/>
            <a:tailEnd/>
          </a:ln>
          <a:effectLst/>
        </p:spPr>
        <p:txBody>
          <a:bodyPr lIns="18000" rIns="18000">
            <a:spAutoFit/>
          </a:bodyPr>
          <a:lstStyle/>
          <a:p>
            <a:pPr algn="ctr" eaLnBrk="1" hangingPunct="1">
              <a:defRPr/>
            </a:pPr>
            <a:r>
              <a:rPr lang="zh-CN" altLang="en-US" sz="1800" dirty="0">
                <a:solidFill>
                  <a:srgbClr val="0000CC"/>
                </a:solidFill>
                <a:latin typeface="+mj-lt"/>
                <a:ea typeface="黑体" pitchFamily="49" charset="-122"/>
              </a:rPr>
              <a:t>源程序</a:t>
            </a:r>
          </a:p>
          <a:p>
            <a:pPr algn="ctr" eaLnBrk="1" hangingPunct="1">
              <a:defRPr/>
            </a:pPr>
            <a:r>
              <a:rPr lang="zh-CN" altLang="en-US" sz="1800" dirty="0">
                <a:solidFill>
                  <a:srgbClr val="0000CC"/>
                </a:solidFill>
                <a:latin typeface="+mj-lt"/>
                <a:ea typeface="黑体" pitchFamily="49" charset="-122"/>
              </a:rPr>
              <a:t>（文本文件）</a:t>
            </a:r>
          </a:p>
          <a:p>
            <a:pPr algn="ctr" eaLnBrk="1" hangingPunct="1">
              <a:defRPr/>
            </a:pPr>
            <a:r>
              <a:rPr lang="zh-CN" altLang="en-US" sz="1800" dirty="0">
                <a:solidFill>
                  <a:srgbClr val="0000CC"/>
                </a:solidFill>
                <a:latin typeface="+mj-lt"/>
                <a:ea typeface="黑体" pitchFamily="49" charset="-122"/>
              </a:rPr>
              <a:t>*</a:t>
            </a:r>
            <a:r>
              <a:rPr lang="en-US" altLang="zh-CN" sz="1800" dirty="0">
                <a:solidFill>
                  <a:srgbClr val="0000CC"/>
                </a:solidFill>
                <a:latin typeface="+mj-lt"/>
                <a:ea typeface="黑体" pitchFamily="49" charset="-122"/>
              </a:rPr>
              <a:t>.CPP</a:t>
            </a:r>
          </a:p>
        </p:txBody>
      </p:sp>
      <p:sp>
        <p:nvSpPr>
          <p:cNvPr id="26" name="Text Box 6">
            <a:extLst>
              <a:ext uri="{FF2B5EF4-FFF2-40B4-BE49-F238E27FC236}">
                <a16:creationId xmlns:a16="http://schemas.microsoft.com/office/drawing/2014/main" id="{94CB20E8-3A41-4EC7-AF39-F18B1A724A77}"/>
              </a:ext>
            </a:extLst>
          </p:cNvPr>
          <p:cNvSpPr txBox="1">
            <a:spLocks noChangeArrowheads="1"/>
          </p:cNvSpPr>
          <p:nvPr/>
        </p:nvSpPr>
        <p:spPr bwMode="auto">
          <a:xfrm>
            <a:off x="2084388" y="3021013"/>
            <a:ext cx="1377950" cy="923925"/>
          </a:xfrm>
          <a:prstGeom prst="rect">
            <a:avLst/>
          </a:prstGeom>
          <a:solidFill>
            <a:srgbClr val="FF9900"/>
          </a:solidFill>
          <a:ln w="19050">
            <a:solidFill>
              <a:srgbClr val="FF0000"/>
            </a:solidFill>
            <a:miter lim="800000"/>
            <a:headEnd/>
            <a:tailEnd/>
          </a:ln>
          <a:effectLst/>
        </p:spPr>
        <p:txBody>
          <a:bodyPr lIns="0" rIns="0">
            <a:spAutoFit/>
          </a:bodyPr>
          <a:lstStyle/>
          <a:p>
            <a:pPr algn="ctr" eaLnBrk="1" hangingPunct="1">
              <a:defRPr/>
            </a:pPr>
            <a:r>
              <a:rPr lang="zh-CN" altLang="en-US" sz="1800" dirty="0">
                <a:solidFill>
                  <a:srgbClr val="0000CC"/>
                </a:solidFill>
                <a:latin typeface="+mj-lt"/>
                <a:ea typeface="黑体" pitchFamily="49" charset="-122"/>
              </a:rPr>
              <a:t>目标文件</a:t>
            </a:r>
          </a:p>
          <a:p>
            <a:pPr algn="ctr" eaLnBrk="1" hangingPunct="1">
              <a:defRPr/>
            </a:pPr>
            <a:r>
              <a:rPr lang="zh-CN" altLang="en-US" sz="1800" dirty="0">
                <a:solidFill>
                  <a:srgbClr val="0000CC"/>
                </a:solidFill>
                <a:latin typeface="+mj-lt"/>
                <a:ea typeface="黑体" pitchFamily="49" charset="-122"/>
              </a:rPr>
              <a:t>（二进制文件）</a:t>
            </a:r>
          </a:p>
          <a:p>
            <a:pPr algn="ctr" eaLnBrk="1" hangingPunct="1">
              <a:defRPr/>
            </a:pPr>
            <a:r>
              <a:rPr lang="zh-CN" altLang="en-US" sz="1800" dirty="0">
                <a:solidFill>
                  <a:srgbClr val="0000CC"/>
                </a:solidFill>
                <a:latin typeface="+mj-lt"/>
                <a:ea typeface="黑体" pitchFamily="49" charset="-122"/>
              </a:rPr>
              <a:t>*</a:t>
            </a:r>
            <a:r>
              <a:rPr lang="en-US" altLang="zh-CN" sz="1800" dirty="0">
                <a:solidFill>
                  <a:srgbClr val="0000CC"/>
                </a:solidFill>
                <a:latin typeface="+mj-lt"/>
                <a:ea typeface="黑体" pitchFamily="49" charset="-122"/>
              </a:rPr>
              <a:t>.OBJ</a:t>
            </a:r>
          </a:p>
        </p:txBody>
      </p:sp>
      <p:sp>
        <p:nvSpPr>
          <p:cNvPr id="27" name="Text Box 7">
            <a:extLst>
              <a:ext uri="{FF2B5EF4-FFF2-40B4-BE49-F238E27FC236}">
                <a16:creationId xmlns:a16="http://schemas.microsoft.com/office/drawing/2014/main" id="{1E58EE00-4306-4812-B0DC-308409A59D6E}"/>
              </a:ext>
            </a:extLst>
          </p:cNvPr>
          <p:cNvSpPr txBox="1">
            <a:spLocks noChangeArrowheads="1"/>
          </p:cNvSpPr>
          <p:nvPr/>
        </p:nvSpPr>
        <p:spPr bwMode="auto">
          <a:xfrm>
            <a:off x="4129088" y="2973388"/>
            <a:ext cx="1379537" cy="923925"/>
          </a:xfrm>
          <a:prstGeom prst="rect">
            <a:avLst/>
          </a:prstGeom>
          <a:solidFill>
            <a:srgbClr val="FF9900"/>
          </a:solidFill>
          <a:ln w="19050">
            <a:solidFill>
              <a:srgbClr val="FF0000"/>
            </a:solidFill>
            <a:miter lim="800000"/>
            <a:headEnd/>
            <a:tailEnd/>
          </a:ln>
          <a:effectLst/>
        </p:spPr>
        <p:txBody>
          <a:bodyPr lIns="0" rIns="0">
            <a:spAutoFit/>
          </a:bodyPr>
          <a:lstStyle/>
          <a:p>
            <a:pPr algn="ctr" eaLnBrk="1" hangingPunct="1">
              <a:defRPr/>
            </a:pPr>
            <a:r>
              <a:rPr lang="zh-CN" altLang="en-US" sz="1800" dirty="0">
                <a:solidFill>
                  <a:srgbClr val="0000CC"/>
                </a:solidFill>
                <a:latin typeface="+mj-lt"/>
                <a:ea typeface="黑体" pitchFamily="49" charset="-122"/>
              </a:rPr>
              <a:t>可执行文件</a:t>
            </a:r>
          </a:p>
          <a:p>
            <a:pPr algn="ctr" eaLnBrk="1" hangingPunct="1">
              <a:defRPr/>
            </a:pPr>
            <a:r>
              <a:rPr lang="zh-CN" altLang="en-US" sz="1800" dirty="0">
                <a:solidFill>
                  <a:srgbClr val="0000CC"/>
                </a:solidFill>
                <a:latin typeface="+mj-lt"/>
                <a:ea typeface="黑体" pitchFamily="49" charset="-122"/>
              </a:rPr>
              <a:t>（二进制文件）</a:t>
            </a:r>
          </a:p>
          <a:p>
            <a:pPr algn="ctr" eaLnBrk="1" hangingPunct="1">
              <a:defRPr/>
            </a:pPr>
            <a:r>
              <a:rPr lang="zh-CN" altLang="en-US" sz="1800" dirty="0">
                <a:solidFill>
                  <a:srgbClr val="0000CC"/>
                </a:solidFill>
                <a:latin typeface="+mj-lt"/>
                <a:ea typeface="黑体" pitchFamily="49" charset="-122"/>
              </a:rPr>
              <a:t>*</a:t>
            </a:r>
            <a:r>
              <a:rPr lang="en-US" altLang="zh-CN" sz="1800" dirty="0">
                <a:solidFill>
                  <a:srgbClr val="0000CC"/>
                </a:solidFill>
                <a:latin typeface="+mj-lt"/>
                <a:ea typeface="黑体" pitchFamily="49" charset="-122"/>
              </a:rPr>
              <a:t>.EXE</a:t>
            </a:r>
          </a:p>
        </p:txBody>
      </p:sp>
      <p:sp>
        <p:nvSpPr>
          <p:cNvPr id="28" name="Text Box 8">
            <a:extLst>
              <a:ext uri="{FF2B5EF4-FFF2-40B4-BE49-F238E27FC236}">
                <a16:creationId xmlns:a16="http://schemas.microsoft.com/office/drawing/2014/main" id="{6A98A2DB-43BC-4F68-BCA8-082367BA1417}"/>
              </a:ext>
            </a:extLst>
          </p:cNvPr>
          <p:cNvSpPr txBox="1">
            <a:spLocks noChangeArrowheads="1"/>
          </p:cNvSpPr>
          <p:nvPr/>
        </p:nvSpPr>
        <p:spPr bwMode="auto">
          <a:xfrm>
            <a:off x="3128963" y="2022475"/>
            <a:ext cx="1189037" cy="646113"/>
          </a:xfrm>
          <a:prstGeom prst="rect">
            <a:avLst/>
          </a:prstGeom>
          <a:solidFill>
            <a:srgbClr val="FF9900"/>
          </a:solidFill>
          <a:ln w="19050">
            <a:solidFill>
              <a:srgbClr val="FF0000"/>
            </a:solidFill>
            <a:miter lim="800000"/>
            <a:headEnd/>
            <a:tailEnd/>
          </a:ln>
          <a:effectLst/>
        </p:spPr>
        <p:txBody>
          <a:bodyPr lIns="18000" rIns="18000">
            <a:spAutoFit/>
          </a:bodyPr>
          <a:lstStyle/>
          <a:p>
            <a:pPr algn="ctr" eaLnBrk="1" hangingPunct="1">
              <a:defRPr/>
            </a:pPr>
            <a:r>
              <a:rPr lang="zh-CN" altLang="en-US" sz="1800" dirty="0">
                <a:solidFill>
                  <a:srgbClr val="0000CC"/>
                </a:solidFill>
                <a:latin typeface="+mj-lt"/>
                <a:ea typeface="黑体" pitchFamily="49" charset="-122"/>
              </a:rPr>
              <a:t>库文件</a:t>
            </a:r>
          </a:p>
          <a:p>
            <a:pPr algn="ctr" eaLnBrk="1" hangingPunct="1">
              <a:defRPr/>
            </a:pPr>
            <a:r>
              <a:rPr lang="zh-CN" altLang="en-US" sz="1800" dirty="0">
                <a:solidFill>
                  <a:srgbClr val="0000CC"/>
                </a:solidFill>
                <a:latin typeface="+mj-lt"/>
                <a:ea typeface="黑体" pitchFamily="49" charset="-122"/>
              </a:rPr>
              <a:t>（各种函数）</a:t>
            </a:r>
          </a:p>
        </p:txBody>
      </p:sp>
      <p:grpSp>
        <p:nvGrpSpPr>
          <p:cNvPr id="37898" name="Group 10">
            <a:extLst>
              <a:ext uri="{FF2B5EF4-FFF2-40B4-BE49-F238E27FC236}">
                <a16:creationId xmlns:a16="http://schemas.microsoft.com/office/drawing/2014/main" id="{45D6C7B9-8D5A-449C-BF95-21FA2DB5076E}"/>
              </a:ext>
            </a:extLst>
          </p:cNvPr>
          <p:cNvGrpSpPr>
            <a:grpSpLocks/>
          </p:cNvGrpSpPr>
          <p:nvPr/>
        </p:nvGrpSpPr>
        <p:grpSpPr bwMode="auto">
          <a:xfrm>
            <a:off x="846138" y="3971925"/>
            <a:ext cx="3900487" cy="523875"/>
            <a:chOff x="768" y="2352"/>
            <a:chExt cx="3936" cy="528"/>
          </a:xfrm>
        </p:grpSpPr>
        <p:sp>
          <p:nvSpPr>
            <p:cNvPr id="37909" name="Line 11">
              <a:extLst>
                <a:ext uri="{FF2B5EF4-FFF2-40B4-BE49-F238E27FC236}">
                  <a16:creationId xmlns:a16="http://schemas.microsoft.com/office/drawing/2014/main" id="{20E0355F-EE43-4E07-87A3-ECE4A4B2BC3B}"/>
                </a:ext>
              </a:extLst>
            </p:cNvPr>
            <p:cNvSpPr>
              <a:spLocks noChangeShapeType="1"/>
            </p:cNvSpPr>
            <p:nvPr/>
          </p:nvSpPr>
          <p:spPr bwMode="auto">
            <a:xfrm>
              <a:off x="768" y="2400"/>
              <a:ext cx="0" cy="480"/>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7910" name="Line 12">
              <a:extLst>
                <a:ext uri="{FF2B5EF4-FFF2-40B4-BE49-F238E27FC236}">
                  <a16:creationId xmlns:a16="http://schemas.microsoft.com/office/drawing/2014/main" id="{6B76EB75-C5BD-4C05-B507-6BC1B902A556}"/>
                </a:ext>
              </a:extLst>
            </p:cNvPr>
            <p:cNvSpPr>
              <a:spLocks noChangeShapeType="1"/>
            </p:cNvSpPr>
            <p:nvPr/>
          </p:nvSpPr>
          <p:spPr bwMode="auto">
            <a:xfrm>
              <a:off x="768" y="2880"/>
              <a:ext cx="3936" cy="0"/>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7911" name="Line 13">
              <a:extLst>
                <a:ext uri="{FF2B5EF4-FFF2-40B4-BE49-F238E27FC236}">
                  <a16:creationId xmlns:a16="http://schemas.microsoft.com/office/drawing/2014/main" id="{20037700-E3A3-4124-B7AB-E5299C926BA9}"/>
                </a:ext>
              </a:extLst>
            </p:cNvPr>
            <p:cNvSpPr>
              <a:spLocks noChangeShapeType="1"/>
            </p:cNvSpPr>
            <p:nvPr/>
          </p:nvSpPr>
          <p:spPr bwMode="auto">
            <a:xfrm flipV="1">
              <a:off x="4704" y="2352"/>
              <a:ext cx="0" cy="528"/>
            </a:xfrm>
            <a:prstGeom prst="line">
              <a:avLst/>
            </a:prstGeom>
            <a:noFill/>
            <a:ln w="38100">
              <a:solidFill>
                <a:schemeClr val="tx1"/>
              </a:solidFill>
              <a:prstDash val="sysDot"/>
              <a:round/>
              <a:headEnd/>
              <a:tailEnd type="stealth" w="med" len="lg"/>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37899" name="Text Box 14">
            <a:extLst>
              <a:ext uri="{FF2B5EF4-FFF2-40B4-BE49-F238E27FC236}">
                <a16:creationId xmlns:a16="http://schemas.microsoft.com/office/drawing/2014/main" id="{B34DFFB8-3037-4853-ABDF-D30B1346853E}"/>
              </a:ext>
            </a:extLst>
          </p:cNvPr>
          <p:cNvSpPr txBox="1">
            <a:spLocks noChangeArrowheads="1"/>
          </p:cNvSpPr>
          <p:nvPr/>
        </p:nvSpPr>
        <p:spPr bwMode="auto">
          <a:xfrm>
            <a:off x="2082800" y="4162425"/>
            <a:ext cx="1522413"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110000"/>
              </a:lnSpc>
            </a:pPr>
            <a:r>
              <a:rPr lang="en-US" altLang="zh-CN" sz="1800">
                <a:solidFill>
                  <a:schemeClr val="accent2"/>
                </a:solidFill>
              </a:rPr>
              <a:t>F7</a:t>
            </a:r>
          </a:p>
        </p:txBody>
      </p:sp>
      <p:grpSp>
        <p:nvGrpSpPr>
          <p:cNvPr id="37900" name="Group 15">
            <a:extLst>
              <a:ext uri="{FF2B5EF4-FFF2-40B4-BE49-F238E27FC236}">
                <a16:creationId xmlns:a16="http://schemas.microsoft.com/office/drawing/2014/main" id="{950B31B8-F20E-42F7-A699-39A259A8DD09}"/>
              </a:ext>
            </a:extLst>
          </p:cNvPr>
          <p:cNvGrpSpPr>
            <a:grpSpLocks/>
          </p:cNvGrpSpPr>
          <p:nvPr/>
        </p:nvGrpSpPr>
        <p:grpSpPr bwMode="auto">
          <a:xfrm>
            <a:off x="1511300" y="3402013"/>
            <a:ext cx="571500" cy="419100"/>
            <a:chOff x="1440" y="1776"/>
            <a:chExt cx="576" cy="423"/>
          </a:xfrm>
        </p:grpSpPr>
        <p:sp>
          <p:nvSpPr>
            <p:cNvPr id="37907" name="Text Box 16">
              <a:extLst>
                <a:ext uri="{FF2B5EF4-FFF2-40B4-BE49-F238E27FC236}">
                  <a16:creationId xmlns:a16="http://schemas.microsoft.com/office/drawing/2014/main" id="{636C6334-7B39-4D28-8D35-EA95A2B59041}"/>
                </a:ext>
              </a:extLst>
            </p:cNvPr>
            <p:cNvSpPr txBox="1">
              <a:spLocks noChangeArrowheads="1"/>
            </p:cNvSpPr>
            <p:nvPr/>
          </p:nvSpPr>
          <p:spPr bwMode="auto">
            <a:xfrm>
              <a:off x="1488" y="1920"/>
              <a:ext cx="480"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b="1">
                  <a:solidFill>
                    <a:srgbClr val="FF0000"/>
                  </a:solidFill>
                </a:rPr>
                <a:t>编译</a:t>
              </a:r>
            </a:p>
          </p:txBody>
        </p:sp>
        <p:sp>
          <p:nvSpPr>
            <p:cNvPr id="37908" name="AutoShape 17">
              <a:extLst>
                <a:ext uri="{FF2B5EF4-FFF2-40B4-BE49-F238E27FC236}">
                  <a16:creationId xmlns:a16="http://schemas.microsoft.com/office/drawing/2014/main" id="{2F21B15B-2933-4023-8607-0386C3E02580}"/>
                </a:ext>
              </a:extLst>
            </p:cNvPr>
            <p:cNvSpPr>
              <a:spLocks noChangeArrowheads="1"/>
            </p:cNvSpPr>
            <p:nvPr/>
          </p:nvSpPr>
          <p:spPr bwMode="auto">
            <a:xfrm>
              <a:off x="1440" y="1776"/>
              <a:ext cx="576" cy="144"/>
            </a:xfrm>
            <a:prstGeom prst="rightArrow">
              <a:avLst>
                <a:gd name="adj1" fmla="val 50000"/>
                <a:gd name="adj2" fmla="val 100000"/>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8000" tIns="10800" rIns="18000" bIns="10800"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37901" name="Group 18">
            <a:extLst>
              <a:ext uri="{FF2B5EF4-FFF2-40B4-BE49-F238E27FC236}">
                <a16:creationId xmlns:a16="http://schemas.microsoft.com/office/drawing/2014/main" id="{F6755CAC-B077-4B71-B700-160BF9125579}"/>
              </a:ext>
            </a:extLst>
          </p:cNvPr>
          <p:cNvGrpSpPr>
            <a:grpSpLocks/>
          </p:cNvGrpSpPr>
          <p:nvPr/>
        </p:nvGrpSpPr>
        <p:grpSpPr bwMode="auto">
          <a:xfrm>
            <a:off x="3557588" y="3402013"/>
            <a:ext cx="571500" cy="419100"/>
            <a:chOff x="3504" y="1776"/>
            <a:chExt cx="576" cy="423"/>
          </a:xfrm>
        </p:grpSpPr>
        <p:sp>
          <p:nvSpPr>
            <p:cNvPr id="37905" name="Text Box 19">
              <a:extLst>
                <a:ext uri="{FF2B5EF4-FFF2-40B4-BE49-F238E27FC236}">
                  <a16:creationId xmlns:a16="http://schemas.microsoft.com/office/drawing/2014/main" id="{F9FBD5B5-B884-4217-8FDB-03DDCC1EFE95}"/>
                </a:ext>
              </a:extLst>
            </p:cNvPr>
            <p:cNvSpPr txBox="1">
              <a:spLocks noChangeArrowheads="1"/>
            </p:cNvSpPr>
            <p:nvPr/>
          </p:nvSpPr>
          <p:spPr bwMode="auto">
            <a:xfrm>
              <a:off x="3504" y="1920"/>
              <a:ext cx="480"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b="1">
                  <a:solidFill>
                    <a:srgbClr val="FF0000"/>
                  </a:solidFill>
                </a:rPr>
                <a:t>连接</a:t>
              </a:r>
            </a:p>
          </p:txBody>
        </p:sp>
        <p:sp>
          <p:nvSpPr>
            <p:cNvPr id="37906" name="AutoShape 20">
              <a:extLst>
                <a:ext uri="{FF2B5EF4-FFF2-40B4-BE49-F238E27FC236}">
                  <a16:creationId xmlns:a16="http://schemas.microsoft.com/office/drawing/2014/main" id="{6E0A5A75-AE81-4075-A210-5CDCFCC94A19}"/>
                </a:ext>
              </a:extLst>
            </p:cNvPr>
            <p:cNvSpPr>
              <a:spLocks noChangeArrowheads="1"/>
            </p:cNvSpPr>
            <p:nvPr/>
          </p:nvSpPr>
          <p:spPr bwMode="auto">
            <a:xfrm>
              <a:off x="3504" y="1776"/>
              <a:ext cx="576" cy="144"/>
            </a:xfrm>
            <a:prstGeom prst="rightArrow">
              <a:avLst>
                <a:gd name="adj1" fmla="val 50000"/>
                <a:gd name="adj2" fmla="val 100000"/>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8000" tIns="10800" rIns="18000" bIns="10800"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37902" name="AutoShape 21">
            <a:extLst>
              <a:ext uri="{FF2B5EF4-FFF2-40B4-BE49-F238E27FC236}">
                <a16:creationId xmlns:a16="http://schemas.microsoft.com/office/drawing/2014/main" id="{94385A4A-FB01-406A-85D5-BD90CD771FC2}"/>
              </a:ext>
            </a:extLst>
          </p:cNvPr>
          <p:cNvSpPr>
            <a:spLocks noChangeArrowheads="1"/>
          </p:cNvSpPr>
          <p:nvPr/>
        </p:nvSpPr>
        <p:spPr bwMode="auto">
          <a:xfrm>
            <a:off x="3700463" y="2735263"/>
            <a:ext cx="142875" cy="571500"/>
          </a:xfrm>
          <a:prstGeom prst="downArrow">
            <a:avLst>
              <a:gd name="adj1" fmla="val 50000"/>
              <a:gd name="adj2" fmla="val 100000"/>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18000" tIns="10800" rIns="18000" bIns="10800"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7903" name="Text Box 22">
            <a:extLst>
              <a:ext uri="{FF2B5EF4-FFF2-40B4-BE49-F238E27FC236}">
                <a16:creationId xmlns:a16="http://schemas.microsoft.com/office/drawing/2014/main" id="{3C532DC3-B200-4917-A586-CC2B3C1AFCDB}"/>
              </a:ext>
            </a:extLst>
          </p:cNvPr>
          <p:cNvSpPr txBox="1">
            <a:spLocks noChangeArrowheads="1"/>
          </p:cNvSpPr>
          <p:nvPr/>
        </p:nvSpPr>
        <p:spPr bwMode="auto">
          <a:xfrm>
            <a:off x="1374775" y="3894138"/>
            <a:ext cx="893763"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8000" tIns="10800" rIns="18000" bIns="10800">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lang="en-US" altLang="zh-CN" sz="1800"/>
              <a:t>compile</a:t>
            </a:r>
          </a:p>
        </p:txBody>
      </p:sp>
      <p:sp>
        <p:nvSpPr>
          <p:cNvPr id="37904" name="Text Box 23">
            <a:extLst>
              <a:ext uri="{FF2B5EF4-FFF2-40B4-BE49-F238E27FC236}">
                <a16:creationId xmlns:a16="http://schemas.microsoft.com/office/drawing/2014/main" id="{E89529F9-C103-4212-9904-21CF42C7DCD6}"/>
              </a:ext>
            </a:extLst>
          </p:cNvPr>
          <p:cNvSpPr txBox="1">
            <a:spLocks noChangeArrowheads="1"/>
          </p:cNvSpPr>
          <p:nvPr/>
        </p:nvSpPr>
        <p:spPr bwMode="auto">
          <a:xfrm>
            <a:off x="3641725" y="3862388"/>
            <a:ext cx="569913"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8000" tIns="10800" rIns="18000" bIns="10800">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lang="en-US" altLang="zh-CN" sz="1800"/>
              <a:t>link</a:t>
            </a:r>
          </a:p>
        </p:txBody>
      </p:sp>
      <p:sp>
        <p:nvSpPr>
          <p:cNvPr id="2" name="标题 3">
            <a:extLst>
              <a:ext uri="{FF2B5EF4-FFF2-40B4-BE49-F238E27FC236}">
                <a16:creationId xmlns:a16="http://schemas.microsoft.com/office/drawing/2014/main" id="{A6C04E3D-FE16-40B1-A6FE-8665E27027C2}"/>
              </a:ext>
            </a:extLst>
          </p:cNvPr>
          <p:cNvSpPr txBox="1">
            <a:spLocks/>
          </p:cNvSpPr>
          <p:nvPr/>
        </p:nvSpPr>
        <p:spPr bwMode="auto">
          <a:xfrm>
            <a:off x="457200" y="116632"/>
            <a:ext cx="8229600" cy="457199"/>
          </a:xfrm>
          <a:prstGeom prst="rect">
            <a:avLst/>
          </a:prstGeom>
          <a:noFill/>
          <a:ln>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b="1">
                <a:solidFill>
                  <a:srgbClr val="800000"/>
                </a:solidFill>
                <a:latin typeface="+mj-lt"/>
                <a:ea typeface="+mj-ea"/>
                <a:cs typeface="+mj-cs"/>
              </a:defRPr>
            </a:lvl1pPr>
            <a:lvl2pPr algn="l" rtl="0" eaLnBrk="0" fontAlgn="base" hangingPunct="0">
              <a:spcBef>
                <a:spcPct val="0"/>
              </a:spcBef>
              <a:spcAft>
                <a:spcPct val="0"/>
              </a:spcAft>
              <a:defRPr sz="3200" b="1">
                <a:solidFill>
                  <a:srgbClr val="800000"/>
                </a:solidFill>
                <a:latin typeface="Times New Roman" pitchFamily="18" charset="0"/>
                <a:ea typeface="宋体" pitchFamily="2" charset="-122"/>
              </a:defRPr>
            </a:lvl2pPr>
            <a:lvl3pPr algn="l" rtl="0" eaLnBrk="0" fontAlgn="base" hangingPunct="0">
              <a:spcBef>
                <a:spcPct val="0"/>
              </a:spcBef>
              <a:spcAft>
                <a:spcPct val="0"/>
              </a:spcAft>
              <a:defRPr sz="3200" b="1">
                <a:solidFill>
                  <a:srgbClr val="800000"/>
                </a:solidFill>
                <a:latin typeface="Times New Roman" pitchFamily="18" charset="0"/>
                <a:ea typeface="宋体" pitchFamily="2" charset="-122"/>
              </a:defRPr>
            </a:lvl3pPr>
            <a:lvl4pPr algn="l" rtl="0" eaLnBrk="0" fontAlgn="base" hangingPunct="0">
              <a:spcBef>
                <a:spcPct val="0"/>
              </a:spcBef>
              <a:spcAft>
                <a:spcPct val="0"/>
              </a:spcAft>
              <a:defRPr sz="3200" b="1">
                <a:solidFill>
                  <a:srgbClr val="800000"/>
                </a:solidFill>
                <a:latin typeface="Times New Roman" pitchFamily="18" charset="0"/>
                <a:ea typeface="宋体" pitchFamily="2" charset="-122"/>
              </a:defRPr>
            </a:lvl4pPr>
            <a:lvl5pPr algn="l" rtl="0" eaLnBrk="0" fontAlgn="base" hangingPunct="0">
              <a:spcBef>
                <a:spcPct val="0"/>
              </a:spcBef>
              <a:spcAft>
                <a:spcPct val="0"/>
              </a:spcAft>
              <a:defRPr sz="3200" b="1">
                <a:solidFill>
                  <a:srgbClr val="800000"/>
                </a:solidFill>
                <a:latin typeface="Times New Roman" pitchFamily="18" charset="0"/>
                <a:ea typeface="宋体" pitchFamily="2" charset="-122"/>
              </a:defRPr>
            </a:lvl5pPr>
            <a:lvl6pPr marL="457200" algn="l" rtl="0" fontAlgn="base">
              <a:spcBef>
                <a:spcPct val="0"/>
              </a:spcBef>
              <a:spcAft>
                <a:spcPct val="0"/>
              </a:spcAft>
              <a:defRPr sz="3200" b="1">
                <a:solidFill>
                  <a:srgbClr val="800000"/>
                </a:solidFill>
                <a:latin typeface="Times New Roman" pitchFamily="18" charset="0"/>
                <a:ea typeface="宋体" pitchFamily="2" charset="-122"/>
              </a:defRPr>
            </a:lvl6pPr>
            <a:lvl7pPr marL="914400" algn="l" rtl="0" fontAlgn="base">
              <a:spcBef>
                <a:spcPct val="0"/>
              </a:spcBef>
              <a:spcAft>
                <a:spcPct val="0"/>
              </a:spcAft>
              <a:defRPr sz="3200" b="1">
                <a:solidFill>
                  <a:srgbClr val="800000"/>
                </a:solidFill>
                <a:latin typeface="Times New Roman" pitchFamily="18" charset="0"/>
                <a:ea typeface="宋体" pitchFamily="2" charset="-122"/>
              </a:defRPr>
            </a:lvl7pPr>
            <a:lvl8pPr marL="1371600" algn="l" rtl="0" fontAlgn="base">
              <a:spcBef>
                <a:spcPct val="0"/>
              </a:spcBef>
              <a:spcAft>
                <a:spcPct val="0"/>
              </a:spcAft>
              <a:defRPr sz="3200" b="1">
                <a:solidFill>
                  <a:srgbClr val="800000"/>
                </a:solidFill>
                <a:latin typeface="Times New Roman" pitchFamily="18" charset="0"/>
                <a:ea typeface="宋体" pitchFamily="2" charset="-122"/>
              </a:defRPr>
            </a:lvl8pPr>
            <a:lvl9pPr marL="1828800" algn="l" rtl="0" fontAlgn="base">
              <a:spcBef>
                <a:spcPct val="0"/>
              </a:spcBef>
              <a:spcAft>
                <a:spcPct val="0"/>
              </a:spcAft>
              <a:defRPr sz="3200" b="1">
                <a:solidFill>
                  <a:srgbClr val="800000"/>
                </a:solidFill>
                <a:latin typeface="Times New Roman" pitchFamily="18" charset="0"/>
                <a:ea typeface="宋体" pitchFamily="2" charset="-122"/>
              </a:defRPr>
            </a:lvl9pPr>
          </a:lstStyle>
          <a:p>
            <a:r>
              <a:rPr lang="en-US" altLang="zh-CN" kern="0" dirty="0"/>
              <a:t>C++</a:t>
            </a:r>
            <a:r>
              <a:rPr lang="zh-CN" altLang="en-US" kern="0" dirty="0"/>
              <a:t>程序的基本构成要素</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a:extLst>
              <a:ext uri="{FF2B5EF4-FFF2-40B4-BE49-F238E27FC236}">
                <a16:creationId xmlns:a16="http://schemas.microsoft.com/office/drawing/2014/main" id="{F4410861-DF91-467E-8E80-37C2CB9AA55E}"/>
              </a:ext>
            </a:extLst>
          </p:cNvPr>
          <p:cNvSpPr>
            <a:spLocks noGrp="1" noChangeArrowheads="1"/>
          </p:cNvSpPr>
          <p:nvPr>
            <p:ph type="ctrTitle" idx="4294967295"/>
          </p:nvPr>
        </p:nvSpPr>
        <p:spPr>
          <a:xfrm>
            <a:off x="1514475" y="1268760"/>
            <a:ext cx="6115050" cy="514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lnSpc>
                <a:spcPct val="150000"/>
              </a:lnSpc>
              <a:spcBef>
                <a:spcPct val="50000"/>
              </a:spcBef>
            </a:pPr>
            <a:r>
              <a:rPr lang="zh-CN" altLang="en-US" sz="2550" dirty="0"/>
              <a:t>8.4 对象成员的引用</a:t>
            </a:r>
          </a:p>
        </p:txBody>
      </p:sp>
      <p:sp>
        <p:nvSpPr>
          <p:cNvPr id="74754" name="Rectangle 2">
            <a:extLst>
              <a:ext uri="{FF2B5EF4-FFF2-40B4-BE49-F238E27FC236}">
                <a16:creationId xmlns:a16="http://schemas.microsoft.com/office/drawing/2014/main" id="{1E9F5A57-4069-4F80-9980-3BB3D8005BC2}"/>
              </a:ext>
            </a:extLst>
          </p:cNvPr>
          <p:cNvSpPr>
            <a:spLocks noGrp="1" noChangeArrowheads="1"/>
          </p:cNvSpPr>
          <p:nvPr>
            <p:ph type="subTitle" idx="4294967295"/>
          </p:nvPr>
        </p:nvSpPr>
        <p:spPr>
          <a:xfrm>
            <a:off x="1143000" y="2078831"/>
            <a:ext cx="6286500" cy="28575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lnSpc>
                <a:spcPts val="2700"/>
              </a:lnSpc>
              <a:buNone/>
            </a:pPr>
            <a:r>
              <a:rPr lang="zh-CN" altLang="en-US" dirty="0"/>
              <a:t>在程序中经常需要访问对象中的成员。访问对象中的成员可以有3种方法： </a:t>
            </a:r>
          </a:p>
          <a:p>
            <a:pPr indent="-4763">
              <a:lnSpc>
                <a:spcPct val="150000"/>
              </a:lnSpc>
              <a:buClr>
                <a:srgbClr val="FF0000"/>
              </a:buClr>
              <a:buSzPct val="75000"/>
              <a:buFont typeface="Wingdings" panose="05000000000000000000" pitchFamily="2" charset="2"/>
              <a:buChar char="p"/>
            </a:pPr>
            <a:r>
              <a:rPr lang="zh-CN" altLang="en-US" dirty="0"/>
              <a:t> 通过对象名和成员运算符访问对象中的成员;</a:t>
            </a:r>
          </a:p>
          <a:p>
            <a:pPr indent="-4763">
              <a:lnSpc>
                <a:spcPct val="150000"/>
              </a:lnSpc>
              <a:buClr>
                <a:srgbClr val="FF0000"/>
              </a:buClr>
              <a:buSzPct val="75000"/>
              <a:buFont typeface="Wingdings" panose="05000000000000000000" pitchFamily="2" charset="2"/>
              <a:buChar char="p"/>
            </a:pPr>
            <a:r>
              <a:rPr lang="zh-CN" altLang="en-US" dirty="0"/>
              <a:t> 通过指向对象的指针访问对象中的成员;</a:t>
            </a:r>
          </a:p>
          <a:p>
            <a:pPr indent="-4763">
              <a:lnSpc>
                <a:spcPct val="150000"/>
              </a:lnSpc>
              <a:buClr>
                <a:srgbClr val="FF0000"/>
              </a:buClr>
              <a:buSzPct val="75000"/>
              <a:buFont typeface="Wingdings" panose="05000000000000000000" pitchFamily="2" charset="2"/>
              <a:buChar char="p"/>
            </a:pPr>
            <a:r>
              <a:rPr lang="zh-CN" altLang="en-US" dirty="0"/>
              <a:t> 通过对象的引用变量访问对象中的成员。</a:t>
            </a:r>
          </a:p>
        </p:txBody>
      </p:sp>
    </p:spTree>
    <p:extLst>
      <p:ext uri="{BB962C8B-B14F-4D97-AF65-F5344CB8AC3E}">
        <p14:creationId xmlns:p14="http://schemas.microsoft.com/office/powerpoint/2010/main" val="244727295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a:extLst>
              <a:ext uri="{FF2B5EF4-FFF2-40B4-BE49-F238E27FC236}">
                <a16:creationId xmlns:a16="http://schemas.microsoft.com/office/drawing/2014/main" id="{DCD8B683-C96D-4EF4-B827-B12F90D53E4E}"/>
              </a:ext>
            </a:extLst>
          </p:cNvPr>
          <p:cNvSpPr>
            <a:spLocks noGrp="1" noChangeArrowheads="1"/>
          </p:cNvSpPr>
          <p:nvPr>
            <p:ph type="ctrTitle" idx="4294967295"/>
          </p:nvPr>
        </p:nvSpPr>
        <p:spPr>
          <a:xfrm>
            <a:off x="1331640" y="1119792"/>
            <a:ext cx="6229350" cy="514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50000"/>
              </a:lnSpc>
              <a:spcBef>
                <a:spcPct val="50000"/>
              </a:spcBef>
            </a:pPr>
            <a:r>
              <a:rPr lang="zh-CN" altLang="en-US" sz="2100" dirty="0"/>
              <a:t>8.4.1 通过对象名和成员运算符访问对象中的成员</a:t>
            </a:r>
          </a:p>
        </p:txBody>
      </p:sp>
      <p:sp>
        <p:nvSpPr>
          <p:cNvPr id="38914" name="Rectangle 2">
            <a:extLst>
              <a:ext uri="{FF2B5EF4-FFF2-40B4-BE49-F238E27FC236}">
                <a16:creationId xmlns:a16="http://schemas.microsoft.com/office/drawing/2014/main" id="{76730EF3-CDCF-4908-8B26-E33EF547B848}"/>
              </a:ext>
            </a:extLst>
          </p:cNvPr>
          <p:cNvSpPr>
            <a:spLocks noGrp="1" noChangeArrowheads="1"/>
          </p:cNvSpPr>
          <p:nvPr>
            <p:ph type="subTitle" idx="4294967295"/>
          </p:nvPr>
        </p:nvSpPr>
        <p:spPr>
          <a:xfrm>
            <a:off x="1385646" y="1634143"/>
            <a:ext cx="6286500" cy="3807619"/>
          </a:xfrm>
          <a:prstGeom prst="rect">
            <a:avLst/>
          </a:prstGeom>
        </p:spPr>
        <p:txBody>
          <a:bodyPr/>
          <a:lstStyle/>
          <a:p>
            <a:pPr marL="0" indent="-4763">
              <a:lnSpc>
                <a:spcPts val="2400"/>
              </a:lnSpc>
              <a:spcBef>
                <a:spcPts val="0"/>
              </a:spcBef>
              <a:buNone/>
              <a:defRPr/>
            </a:pPr>
            <a:r>
              <a:rPr lang="zh-CN" altLang="en-US" sz="1800" dirty="0">
                <a:solidFill>
                  <a:srgbClr val="FF0000"/>
                </a:solidFill>
              </a:rPr>
              <a:t>访问对象中成员的一般形式为</a:t>
            </a:r>
          </a:p>
          <a:p>
            <a:pPr marL="0" indent="-4763">
              <a:lnSpc>
                <a:spcPts val="2400"/>
              </a:lnSpc>
              <a:spcBef>
                <a:spcPts val="0"/>
              </a:spcBef>
              <a:buNone/>
              <a:defRPr/>
            </a:pPr>
            <a:r>
              <a:rPr lang="zh-CN" altLang="en-US" sz="1650" dirty="0">
                <a:solidFill>
                  <a:srgbClr val="0000FF"/>
                </a:solidFill>
              </a:rPr>
              <a:t>               对象名.成员名</a:t>
            </a:r>
          </a:p>
          <a:p>
            <a:pPr marL="0" indent="-4763">
              <a:lnSpc>
                <a:spcPts val="2400"/>
              </a:lnSpc>
              <a:spcBef>
                <a:spcPts val="0"/>
              </a:spcBef>
              <a:buNone/>
              <a:defRPr/>
            </a:pPr>
            <a:r>
              <a:rPr lang="zh-CN" altLang="en-US" sz="1500" b="0" dirty="0">
                <a:ea typeface="黑体" pitchFamily="49" charset="-122"/>
              </a:rPr>
              <a:t>例：</a:t>
            </a:r>
            <a:r>
              <a:rPr lang="en-US" altLang="zh-CN" sz="1500" b="0" dirty="0">
                <a:ea typeface="黑体" pitchFamily="49" charset="-122"/>
              </a:rPr>
              <a:t>stud1.num=1001;             //</a:t>
            </a:r>
            <a:r>
              <a:rPr lang="zh-CN" altLang="en-US" sz="1500" b="0" dirty="0">
                <a:ea typeface="黑体" pitchFamily="49" charset="-122"/>
              </a:rPr>
              <a:t>假设</a:t>
            </a:r>
            <a:r>
              <a:rPr lang="en-US" altLang="zh-CN" sz="1500" b="0" dirty="0">
                <a:ea typeface="黑体" pitchFamily="49" charset="-122"/>
              </a:rPr>
              <a:t>num</a:t>
            </a:r>
            <a:r>
              <a:rPr lang="zh-CN" altLang="en-US" sz="1500" b="0" dirty="0">
                <a:ea typeface="黑体" pitchFamily="49" charset="-122"/>
              </a:rPr>
              <a:t>已定义为公用的整型数据成员</a:t>
            </a:r>
          </a:p>
          <a:p>
            <a:pPr marL="0" indent="-4763">
              <a:lnSpc>
                <a:spcPts val="2400"/>
              </a:lnSpc>
              <a:spcBef>
                <a:spcPts val="0"/>
              </a:spcBef>
              <a:buNone/>
              <a:defRPr/>
            </a:pPr>
            <a:r>
              <a:rPr lang="zh-CN" altLang="en-US" sz="1500" b="0" dirty="0">
                <a:latin typeface="+mj-lt"/>
                <a:ea typeface="黑体" pitchFamily="49" charset="-122"/>
              </a:rPr>
              <a:t>其中</a:t>
            </a:r>
            <a:r>
              <a:rPr lang="zh-CN" altLang="en-US" sz="1500" dirty="0">
                <a:solidFill>
                  <a:srgbClr val="FF0000"/>
                </a:solidFill>
                <a:latin typeface="Vrinda" pitchFamily="34" charset="0"/>
                <a:ea typeface="黑体" pitchFamily="49" charset="-122"/>
                <a:cs typeface="Vrinda" pitchFamily="34" charset="0"/>
              </a:rPr>
              <a:t>“</a:t>
            </a:r>
            <a:r>
              <a:rPr lang="en-US" altLang="zh-CN" sz="1500" dirty="0">
                <a:solidFill>
                  <a:srgbClr val="FF0000"/>
                </a:solidFill>
                <a:latin typeface="Vrinda" pitchFamily="34" charset="0"/>
                <a:ea typeface="黑体" pitchFamily="49" charset="-122"/>
                <a:cs typeface="Vrinda" pitchFamily="34" charset="0"/>
              </a:rPr>
              <a:t>.</a:t>
            </a:r>
            <a:r>
              <a:rPr lang="zh-CN" altLang="en-US" sz="1500" dirty="0">
                <a:solidFill>
                  <a:srgbClr val="FF0000"/>
                </a:solidFill>
                <a:latin typeface="Vrinda" pitchFamily="34" charset="0"/>
                <a:ea typeface="黑体" pitchFamily="49" charset="-122"/>
                <a:cs typeface="Vrinda" pitchFamily="34" charset="0"/>
              </a:rPr>
              <a:t>”</a:t>
            </a:r>
            <a:r>
              <a:rPr lang="zh-CN" altLang="en-US" sz="1500" b="0" dirty="0">
                <a:latin typeface="+mj-lt"/>
                <a:ea typeface="黑体" pitchFamily="49" charset="-122"/>
              </a:rPr>
              <a:t>是</a:t>
            </a:r>
            <a:r>
              <a:rPr lang="zh-CN" altLang="en-US" sz="1500" b="0" dirty="0">
                <a:solidFill>
                  <a:srgbClr val="FF0000"/>
                </a:solidFill>
                <a:latin typeface="+mj-lt"/>
                <a:ea typeface="黑体" pitchFamily="49" charset="-122"/>
              </a:rPr>
              <a:t>成员运算符</a:t>
            </a:r>
            <a:r>
              <a:rPr lang="zh-CN" altLang="en-US" sz="1500" b="0" dirty="0">
                <a:latin typeface="+mj-lt"/>
                <a:ea typeface="黑体" pitchFamily="49" charset="-122"/>
              </a:rPr>
              <a:t>，用来对成员进行限定，指明所访问的是哪一个对象中的成员。注意不能只写成员名而忽略对象名。</a:t>
            </a:r>
          </a:p>
          <a:p>
            <a:pPr marL="0" indent="-4763">
              <a:lnSpc>
                <a:spcPts val="2400"/>
              </a:lnSpc>
              <a:spcBef>
                <a:spcPts val="0"/>
              </a:spcBef>
              <a:buNone/>
              <a:defRPr/>
            </a:pPr>
            <a:r>
              <a:rPr lang="zh-CN" altLang="en-US" sz="1500" b="0" dirty="0">
                <a:solidFill>
                  <a:srgbClr val="0000FF"/>
                </a:solidFill>
                <a:effectLst>
                  <a:outerShdw blurRad="38100" dist="38100" dir="2700000" algn="tl">
                    <a:srgbClr val="000000">
                      <a:alpha val="43137"/>
                    </a:srgbClr>
                  </a:outerShdw>
                </a:effectLst>
                <a:ea typeface="黑体" pitchFamily="49" charset="-122"/>
              </a:rPr>
              <a:t>不仅可以在类外引用对象的公用数据成员，而且还可以调用对象的公用</a:t>
            </a:r>
            <a:r>
              <a:rPr lang="zh-CN" altLang="en-US" sz="1500" b="0" dirty="0">
                <a:solidFill>
                  <a:srgbClr val="FF0000"/>
                </a:solidFill>
                <a:effectLst>
                  <a:outerShdw blurRad="38100" dist="38100" dir="2700000" algn="tl">
                    <a:srgbClr val="000000">
                      <a:alpha val="43137"/>
                    </a:srgbClr>
                  </a:outerShdw>
                </a:effectLst>
                <a:ea typeface="黑体" pitchFamily="49" charset="-122"/>
              </a:rPr>
              <a:t>成员函数</a:t>
            </a:r>
            <a:r>
              <a:rPr lang="zh-CN" altLang="en-US" sz="1500" b="0" dirty="0">
                <a:solidFill>
                  <a:srgbClr val="0000FF"/>
                </a:solidFill>
                <a:effectLst>
                  <a:outerShdw blurRad="38100" dist="38100" dir="2700000" algn="tl">
                    <a:srgbClr val="000000">
                      <a:alpha val="43137"/>
                    </a:srgbClr>
                  </a:outerShdw>
                </a:effectLst>
                <a:ea typeface="黑体" pitchFamily="49" charset="-122"/>
              </a:rPr>
              <a:t>，但同样必须指出对象名，如</a:t>
            </a:r>
            <a:endParaRPr lang="en-US" altLang="zh-CN" sz="1500" b="0" dirty="0">
              <a:solidFill>
                <a:srgbClr val="0000FF"/>
              </a:solidFill>
              <a:effectLst>
                <a:outerShdw blurRad="38100" dist="38100" dir="2700000" algn="tl">
                  <a:srgbClr val="000000">
                    <a:alpha val="43137"/>
                  </a:srgbClr>
                </a:outerShdw>
              </a:effectLst>
              <a:ea typeface="黑体" pitchFamily="49" charset="-122"/>
            </a:endParaRPr>
          </a:p>
          <a:p>
            <a:pPr marL="341709" lvl="1" indent="-4763">
              <a:lnSpc>
                <a:spcPts val="2400"/>
              </a:lnSpc>
              <a:spcBef>
                <a:spcPts val="0"/>
              </a:spcBef>
              <a:buNone/>
              <a:defRPr/>
            </a:pPr>
            <a:r>
              <a:rPr lang="en-US" altLang="zh-CN" sz="1500" dirty="0"/>
              <a:t>stud1.display( );            //</a:t>
            </a:r>
            <a:r>
              <a:rPr lang="zh-CN" altLang="en-US" sz="1500" dirty="0">
                <a:solidFill>
                  <a:srgbClr val="0000FF"/>
                </a:solidFill>
              </a:rPr>
              <a:t>正确，</a:t>
            </a:r>
            <a:r>
              <a:rPr lang="zh-CN" altLang="en-US" sz="1500" dirty="0"/>
              <a:t>调用对象</a:t>
            </a:r>
            <a:r>
              <a:rPr lang="en-US" altLang="zh-CN" sz="1500" dirty="0"/>
              <a:t>stud1</a:t>
            </a:r>
            <a:r>
              <a:rPr lang="zh-CN" altLang="en-US" sz="1500" dirty="0"/>
              <a:t>的公用成员函数</a:t>
            </a:r>
          </a:p>
          <a:p>
            <a:pPr marL="341709" lvl="1" indent="-4763">
              <a:lnSpc>
                <a:spcPts val="2400"/>
              </a:lnSpc>
              <a:spcBef>
                <a:spcPts val="0"/>
              </a:spcBef>
              <a:buNone/>
              <a:defRPr/>
            </a:pPr>
            <a:r>
              <a:rPr lang="en-US" altLang="zh-CN" sz="1500" dirty="0"/>
              <a:t>display( );                  //</a:t>
            </a:r>
            <a:r>
              <a:rPr lang="zh-CN" altLang="en-US" sz="1500" dirty="0">
                <a:solidFill>
                  <a:srgbClr val="FF0000"/>
                </a:solidFill>
              </a:rPr>
              <a:t>错误</a:t>
            </a:r>
            <a:r>
              <a:rPr lang="zh-CN" altLang="en-US" sz="1500" dirty="0"/>
              <a:t>，没有指明是哪一个对象的</a:t>
            </a:r>
            <a:r>
              <a:rPr lang="en-US" altLang="zh-CN" sz="1500" dirty="0"/>
              <a:t>display</a:t>
            </a:r>
            <a:r>
              <a:rPr lang="zh-CN" altLang="en-US" sz="1500" dirty="0"/>
              <a:t>函数</a:t>
            </a:r>
            <a:endParaRPr lang="en-US" altLang="zh-CN" sz="1500" dirty="0"/>
          </a:p>
          <a:p>
            <a:pPr marL="0" indent="-4763">
              <a:lnSpc>
                <a:spcPts val="2400"/>
              </a:lnSpc>
              <a:spcBef>
                <a:spcPts val="0"/>
              </a:spcBef>
              <a:buNone/>
              <a:defRPr/>
            </a:pPr>
            <a:r>
              <a:rPr lang="zh-CN" altLang="en-US" sz="1500" b="0" dirty="0">
                <a:solidFill>
                  <a:srgbClr val="FF0000"/>
                </a:solidFill>
                <a:ea typeface="黑体" pitchFamily="49" charset="-122"/>
              </a:rPr>
              <a:t>注意</a:t>
            </a:r>
            <a:r>
              <a:rPr lang="zh-CN" altLang="en-US" sz="1500" b="0" dirty="0">
                <a:solidFill>
                  <a:srgbClr val="0000FF"/>
                </a:solidFill>
                <a:ea typeface="黑体" pitchFamily="49" charset="-122"/>
              </a:rPr>
              <a:t>所访问的成员是</a:t>
            </a:r>
            <a:r>
              <a:rPr lang="en-US" altLang="zh-CN" sz="1500" b="0" dirty="0">
                <a:solidFill>
                  <a:srgbClr val="0000FF"/>
                </a:solidFill>
                <a:ea typeface="黑体" pitchFamily="49" charset="-122"/>
              </a:rPr>
              <a:t>public</a:t>
            </a:r>
            <a:r>
              <a:rPr lang="zh-CN" altLang="en-US" sz="1500" b="0" dirty="0">
                <a:solidFill>
                  <a:srgbClr val="0000FF"/>
                </a:solidFill>
                <a:ea typeface="黑体" pitchFamily="49" charset="-122"/>
              </a:rPr>
              <a:t>还是</a:t>
            </a:r>
            <a:r>
              <a:rPr lang="en-US" altLang="zh-CN" sz="1500" b="0" dirty="0">
                <a:solidFill>
                  <a:srgbClr val="0000FF"/>
                </a:solidFill>
                <a:ea typeface="黑体" pitchFamily="49" charset="-122"/>
              </a:rPr>
              <a:t>private</a:t>
            </a:r>
            <a:r>
              <a:rPr lang="zh-CN" altLang="en-US" sz="1500" b="0" dirty="0">
                <a:solidFill>
                  <a:srgbClr val="0000FF"/>
                </a:solidFill>
                <a:ea typeface="黑体" pitchFamily="49" charset="-122"/>
              </a:rPr>
              <a:t>，在类外只能访问</a:t>
            </a:r>
            <a:r>
              <a:rPr lang="en-US" altLang="zh-CN" sz="1500" b="0" dirty="0">
                <a:solidFill>
                  <a:srgbClr val="0000FF"/>
                </a:solidFill>
                <a:ea typeface="黑体" pitchFamily="49" charset="-122"/>
              </a:rPr>
              <a:t>public</a:t>
            </a:r>
            <a:r>
              <a:rPr lang="zh-CN" altLang="en-US" sz="1500" b="0" dirty="0">
                <a:solidFill>
                  <a:srgbClr val="0000FF"/>
                </a:solidFill>
                <a:ea typeface="黑体" pitchFamily="49" charset="-122"/>
              </a:rPr>
              <a:t>成员</a:t>
            </a:r>
            <a:endParaRPr lang="en-US" altLang="zh-CN" sz="1500" b="0" dirty="0">
              <a:solidFill>
                <a:srgbClr val="0000FF"/>
              </a:solidFill>
              <a:ea typeface="黑体" pitchFamily="49" charset="-122"/>
            </a:endParaRPr>
          </a:p>
          <a:p>
            <a:pPr marL="0" indent="-4763">
              <a:lnSpc>
                <a:spcPts val="2400"/>
              </a:lnSpc>
              <a:spcBef>
                <a:spcPts val="0"/>
              </a:spcBef>
              <a:buNone/>
              <a:defRPr/>
            </a:pPr>
            <a:r>
              <a:rPr lang="en-US" altLang="zh-CN" sz="1500" dirty="0"/>
              <a:t>        stud1.num=10101;    //</a:t>
            </a:r>
            <a:r>
              <a:rPr lang="zh-CN" altLang="en-US" sz="1500" dirty="0">
                <a:solidFill>
                  <a:srgbClr val="FF0000"/>
                </a:solidFill>
              </a:rPr>
              <a:t>错误</a:t>
            </a:r>
            <a:r>
              <a:rPr lang="zh-CN" altLang="en-US" sz="1500" dirty="0"/>
              <a:t>，</a:t>
            </a:r>
            <a:r>
              <a:rPr lang="en-US" altLang="zh-CN" sz="1500" dirty="0"/>
              <a:t>num</a:t>
            </a:r>
            <a:r>
              <a:rPr lang="zh-CN" altLang="en-US" sz="1500" dirty="0"/>
              <a:t>是私有数据成员，不能被外界引用</a:t>
            </a:r>
            <a:endParaRPr lang="en-US" altLang="zh-CN" sz="1500" dirty="0"/>
          </a:p>
          <a:p>
            <a:pPr marL="0" indent="-4763">
              <a:lnSpc>
                <a:spcPts val="2400"/>
              </a:lnSpc>
              <a:spcBef>
                <a:spcPts val="0"/>
              </a:spcBef>
              <a:buNone/>
              <a:defRPr/>
            </a:pPr>
            <a:r>
              <a:rPr lang="zh-CN" altLang="en-US" sz="1500" dirty="0">
                <a:solidFill>
                  <a:srgbClr val="0000FF"/>
                </a:solidFill>
              </a:rPr>
              <a:t>在一个类中应当至少有一个公用的成员函数，作为对外的接口，否则就无法对对象进行任何操作。</a:t>
            </a:r>
          </a:p>
          <a:p>
            <a:pPr marL="0" indent="-4763">
              <a:lnSpc>
                <a:spcPts val="2325"/>
              </a:lnSpc>
              <a:buNone/>
              <a:defRPr/>
            </a:pPr>
            <a:r>
              <a:rPr lang="zh-CN" altLang="en-US" sz="1500" dirty="0"/>
              <a:t> </a:t>
            </a:r>
          </a:p>
          <a:p>
            <a:pPr marL="0" indent="-4763">
              <a:lnSpc>
                <a:spcPts val="2325"/>
              </a:lnSpc>
              <a:buNone/>
              <a:defRPr/>
            </a:pPr>
            <a:endParaRPr lang="en-US" altLang="zh-CN" sz="1500" dirty="0"/>
          </a:p>
          <a:p>
            <a:pPr indent="-4763">
              <a:lnSpc>
                <a:spcPts val="2325"/>
              </a:lnSpc>
              <a:buNone/>
              <a:defRPr/>
            </a:pPr>
            <a:endParaRPr lang="zh-CN" altLang="en-US" sz="1500" dirty="0"/>
          </a:p>
          <a:p>
            <a:pPr indent="-4763">
              <a:buNone/>
              <a:defRPr/>
            </a:pPr>
            <a:endParaRPr lang="zh-CN" altLang="en-US" dirty="0"/>
          </a:p>
        </p:txBody>
      </p:sp>
    </p:spTree>
    <p:extLst>
      <p:ext uri="{BB962C8B-B14F-4D97-AF65-F5344CB8AC3E}">
        <p14:creationId xmlns:p14="http://schemas.microsoft.com/office/powerpoint/2010/main" val="188132558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3">
            <a:extLst>
              <a:ext uri="{FF2B5EF4-FFF2-40B4-BE49-F238E27FC236}">
                <a16:creationId xmlns:a16="http://schemas.microsoft.com/office/drawing/2014/main" id="{77FDEC77-A791-4448-91C5-4DFC5A39E2A9}"/>
              </a:ext>
            </a:extLst>
          </p:cNvPr>
          <p:cNvSpPr>
            <a:spLocks noGrp="1"/>
          </p:cNvSpPr>
          <p:nvPr>
            <p:ph type="sldNum" sz="quarter" idx="4294967295"/>
          </p:nvPr>
        </p:nvSpPr>
        <p:spPr>
          <a:xfrm>
            <a:off x="6572250" y="5543550"/>
            <a:ext cx="1428750" cy="3429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800">
                <a:solidFill>
                  <a:schemeClr val="tx1"/>
                </a:solidFill>
                <a:latin typeface="Times New Roman" panose="02020603050405020304" pitchFamily="18" charset="0"/>
                <a:ea typeface="宋体" panose="02010600030101010101" pitchFamily="2" charset="-122"/>
              </a:defRPr>
            </a:lvl1pPr>
            <a:lvl2pPr marL="557213" indent="-214313" eaLnBrk="0" hangingPunct="0">
              <a:defRPr sz="1800">
                <a:solidFill>
                  <a:schemeClr val="tx1"/>
                </a:solidFill>
                <a:latin typeface="Times New Roman" panose="02020603050405020304" pitchFamily="18" charset="0"/>
                <a:ea typeface="宋体" panose="02010600030101010101" pitchFamily="2" charset="-122"/>
              </a:defRPr>
            </a:lvl2pPr>
            <a:lvl3pPr marL="857250" indent="-171450" eaLnBrk="0" hangingPunct="0">
              <a:defRPr sz="1800">
                <a:solidFill>
                  <a:schemeClr val="tx1"/>
                </a:solidFill>
                <a:latin typeface="Times New Roman" panose="02020603050405020304" pitchFamily="18" charset="0"/>
                <a:ea typeface="宋体" panose="02010600030101010101" pitchFamily="2" charset="-122"/>
              </a:defRPr>
            </a:lvl3pPr>
            <a:lvl4pPr marL="1200150" indent="-171450" eaLnBrk="0" hangingPunct="0">
              <a:defRPr sz="1800">
                <a:solidFill>
                  <a:schemeClr val="tx1"/>
                </a:solidFill>
                <a:latin typeface="Times New Roman" panose="02020603050405020304" pitchFamily="18" charset="0"/>
                <a:ea typeface="宋体" panose="02010600030101010101" pitchFamily="2" charset="-122"/>
              </a:defRPr>
            </a:lvl4pPr>
            <a:lvl5pPr marL="1543050" indent="-171450" eaLnBrk="0" hangingPunct="0">
              <a:defRPr sz="1800">
                <a:solidFill>
                  <a:schemeClr val="tx1"/>
                </a:solidFill>
                <a:latin typeface="Times New Roman" panose="02020603050405020304" pitchFamily="18" charset="0"/>
                <a:ea typeface="宋体" panose="02010600030101010101" pitchFamily="2" charset="-122"/>
              </a:defRPr>
            </a:lvl5pPr>
            <a:lvl6pPr marL="1885950" indent="-171450" eaLnBrk="0" fontAlgn="base" hangingPunct="0">
              <a:spcBef>
                <a:spcPct val="0"/>
              </a:spcBef>
              <a:spcAft>
                <a:spcPct val="0"/>
              </a:spcAft>
              <a:defRPr sz="1800">
                <a:solidFill>
                  <a:schemeClr val="tx1"/>
                </a:solidFill>
                <a:latin typeface="Times New Roman" panose="02020603050405020304" pitchFamily="18" charset="0"/>
                <a:ea typeface="宋体" panose="02010600030101010101" pitchFamily="2" charset="-122"/>
              </a:defRPr>
            </a:lvl6pPr>
            <a:lvl7pPr marL="2228850" indent="-171450" eaLnBrk="0" fontAlgn="base" hangingPunct="0">
              <a:spcBef>
                <a:spcPct val="0"/>
              </a:spcBef>
              <a:spcAft>
                <a:spcPct val="0"/>
              </a:spcAft>
              <a:defRPr sz="1800">
                <a:solidFill>
                  <a:schemeClr val="tx1"/>
                </a:solidFill>
                <a:latin typeface="Times New Roman" panose="02020603050405020304" pitchFamily="18" charset="0"/>
                <a:ea typeface="宋体" panose="02010600030101010101" pitchFamily="2" charset="-122"/>
              </a:defRPr>
            </a:lvl7pPr>
            <a:lvl8pPr marL="2571750" indent="-171450" eaLnBrk="0" fontAlgn="base" hangingPunct="0">
              <a:spcBef>
                <a:spcPct val="0"/>
              </a:spcBef>
              <a:spcAft>
                <a:spcPct val="0"/>
              </a:spcAft>
              <a:defRPr sz="1800">
                <a:solidFill>
                  <a:schemeClr val="tx1"/>
                </a:solidFill>
                <a:latin typeface="Times New Roman" panose="02020603050405020304" pitchFamily="18" charset="0"/>
                <a:ea typeface="宋体" panose="02010600030101010101" pitchFamily="2" charset="-122"/>
              </a:defRPr>
            </a:lvl8pPr>
            <a:lvl9pPr marL="2914650" indent="-171450" eaLnBrk="0" fontAlgn="base" hangingPunct="0">
              <a:spcBef>
                <a:spcPct val="0"/>
              </a:spcBef>
              <a:spcAft>
                <a:spcPct val="0"/>
              </a:spcAft>
              <a:defRPr sz="1800">
                <a:solidFill>
                  <a:schemeClr val="tx1"/>
                </a:solidFill>
                <a:latin typeface="Times New Roman" panose="02020603050405020304" pitchFamily="18" charset="0"/>
                <a:ea typeface="宋体" panose="02010600030101010101" pitchFamily="2" charset="-122"/>
              </a:defRPr>
            </a:lvl9pPr>
          </a:lstStyle>
          <a:p>
            <a:pPr eaLnBrk="1" hangingPunct="1"/>
            <a:fld id="{80A25E03-5FCF-488F-9DE1-8FC8AC56A648}" type="slidenum">
              <a:rPr lang="en-US" altLang="zh-CN" sz="1050">
                <a:solidFill>
                  <a:srgbClr val="000000"/>
                </a:solidFill>
              </a:rPr>
              <a:pPr eaLnBrk="1" hangingPunct="1"/>
              <a:t>92</a:t>
            </a:fld>
            <a:endParaRPr lang="en-US" altLang="zh-CN" sz="1050">
              <a:solidFill>
                <a:srgbClr val="000000"/>
              </a:solidFill>
            </a:endParaRPr>
          </a:p>
        </p:txBody>
      </p:sp>
      <p:sp>
        <p:nvSpPr>
          <p:cNvPr id="76803" name="Text Box 2">
            <a:extLst>
              <a:ext uri="{FF2B5EF4-FFF2-40B4-BE49-F238E27FC236}">
                <a16:creationId xmlns:a16="http://schemas.microsoft.com/office/drawing/2014/main" id="{477CB891-B9F5-470D-9F9C-EB0CF432D637}"/>
              </a:ext>
            </a:extLst>
          </p:cNvPr>
          <p:cNvSpPr txBox="1">
            <a:spLocks noChangeArrowheads="1"/>
          </p:cNvSpPr>
          <p:nvPr/>
        </p:nvSpPr>
        <p:spPr bwMode="auto">
          <a:xfrm>
            <a:off x="1143000" y="1143000"/>
            <a:ext cx="6515100" cy="2099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60000"/>
              </a:lnSpc>
              <a:spcBef>
                <a:spcPct val="50000"/>
              </a:spcBef>
            </a:pPr>
            <a:r>
              <a:rPr kumimoji="1" lang="en-US" altLang="zh-CN" sz="1800" b="1" dirty="0">
                <a:solidFill>
                  <a:srgbClr val="000000"/>
                </a:solidFill>
              </a:rPr>
              <a:t>class  A {</a:t>
            </a:r>
          </a:p>
          <a:p>
            <a:pPr eaLnBrk="1" hangingPunct="1">
              <a:lnSpc>
                <a:spcPct val="60000"/>
              </a:lnSpc>
              <a:spcBef>
                <a:spcPct val="50000"/>
              </a:spcBef>
            </a:pPr>
            <a:r>
              <a:rPr kumimoji="1" lang="en-US" altLang="zh-CN" sz="1800" b="1" dirty="0">
                <a:solidFill>
                  <a:srgbClr val="000000"/>
                </a:solidFill>
              </a:rPr>
              <a:t>        float  </a:t>
            </a:r>
            <a:r>
              <a:rPr kumimoji="1" lang="en-US" altLang="zh-CN" sz="1800" b="1" dirty="0" err="1">
                <a:solidFill>
                  <a:srgbClr val="000000"/>
                </a:solidFill>
              </a:rPr>
              <a:t>x,y</a:t>
            </a:r>
            <a:r>
              <a:rPr kumimoji="1" lang="en-US" altLang="zh-CN" sz="1800" b="1" dirty="0">
                <a:solidFill>
                  <a:srgbClr val="000000"/>
                </a:solidFill>
              </a:rPr>
              <a:t>;</a:t>
            </a:r>
          </a:p>
          <a:p>
            <a:pPr eaLnBrk="1" hangingPunct="1">
              <a:lnSpc>
                <a:spcPct val="60000"/>
              </a:lnSpc>
              <a:spcBef>
                <a:spcPct val="50000"/>
              </a:spcBef>
            </a:pPr>
            <a:r>
              <a:rPr kumimoji="1" lang="en-US" altLang="zh-CN" sz="1800" b="1" dirty="0">
                <a:solidFill>
                  <a:srgbClr val="000000"/>
                </a:solidFill>
              </a:rPr>
              <a:t>public:  </a:t>
            </a:r>
          </a:p>
          <a:p>
            <a:pPr eaLnBrk="1" hangingPunct="1">
              <a:lnSpc>
                <a:spcPct val="60000"/>
              </a:lnSpc>
              <a:spcBef>
                <a:spcPct val="50000"/>
              </a:spcBef>
            </a:pPr>
            <a:r>
              <a:rPr kumimoji="1" lang="en-US" altLang="zh-CN" sz="1800" b="1" dirty="0">
                <a:solidFill>
                  <a:srgbClr val="000000"/>
                </a:solidFill>
              </a:rPr>
              <a:t>       float   </a:t>
            </a:r>
            <a:r>
              <a:rPr kumimoji="1" lang="en-US" altLang="zh-CN" sz="1800" b="1" dirty="0" err="1">
                <a:solidFill>
                  <a:srgbClr val="000000"/>
                </a:solidFill>
              </a:rPr>
              <a:t>m,n</a:t>
            </a:r>
            <a:r>
              <a:rPr kumimoji="1" lang="en-US" altLang="zh-CN" sz="1800" b="1" dirty="0">
                <a:solidFill>
                  <a:srgbClr val="000000"/>
                </a:solidFill>
              </a:rPr>
              <a:t>; </a:t>
            </a:r>
          </a:p>
          <a:p>
            <a:pPr eaLnBrk="1" hangingPunct="1">
              <a:lnSpc>
                <a:spcPct val="60000"/>
              </a:lnSpc>
              <a:spcBef>
                <a:spcPct val="50000"/>
              </a:spcBef>
            </a:pPr>
            <a:r>
              <a:rPr kumimoji="1" lang="en-US" altLang="zh-CN" sz="1800" b="1" dirty="0">
                <a:solidFill>
                  <a:srgbClr val="000000"/>
                </a:solidFill>
              </a:rPr>
              <a:t>       void </a:t>
            </a:r>
            <a:r>
              <a:rPr kumimoji="1" lang="en-US" altLang="zh-CN" sz="1800" b="1" dirty="0" err="1">
                <a:solidFill>
                  <a:srgbClr val="000000"/>
                </a:solidFill>
              </a:rPr>
              <a:t>Setxy</a:t>
            </a:r>
            <a:r>
              <a:rPr kumimoji="1" lang="en-US" altLang="zh-CN" sz="1800" b="1" dirty="0">
                <a:solidFill>
                  <a:srgbClr val="000000"/>
                </a:solidFill>
              </a:rPr>
              <a:t>( float a, float b  ){  x=a;   y=b;   }</a:t>
            </a:r>
          </a:p>
          <a:p>
            <a:pPr eaLnBrk="1" hangingPunct="1">
              <a:lnSpc>
                <a:spcPct val="60000"/>
              </a:lnSpc>
              <a:spcBef>
                <a:spcPct val="50000"/>
              </a:spcBef>
            </a:pPr>
            <a:r>
              <a:rPr kumimoji="1" lang="en-US" altLang="zh-CN" sz="1800" b="1" dirty="0">
                <a:solidFill>
                  <a:srgbClr val="000000"/>
                </a:solidFill>
              </a:rPr>
              <a:t>       void  Print(void) {  </a:t>
            </a:r>
            <a:r>
              <a:rPr kumimoji="1" lang="en-US" altLang="zh-CN" sz="1800" b="1" dirty="0" err="1">
                <a:solidFill>
                  <a:srgbClr val="000000"/>
                </a:solidFill>
              </a:rPr>
              <a:t>cout</a:t>
            </a:r>
            <a:r>
              <a:rPr kumimoji="1" lang="en-US" altLang="zh-CN" sz="1800" b="1" dirty="0">
                <a:solidFill>
                  <a:srgbClr val="000000"/>
                </a:solidFill>
              </a:rPr>
              <a:t>&lt;&lt;x&lt;&lt;‘\t’&lt;&lt;y&lt;&lt;</a:t>
            </a:r>
            <a:r>
              <a:rPr kumimoji="1" lang="en-US" altLang="zh-CN" sz="1800" b="1" dirty="0" err="1">
                <a:solidFill>
                  <a:srgbClr val="000000"/>
                </a:solidFill>
              </a:rPr>
              <a:t>endl</a:t>
            </a:r>
            <a:r>
              <a:rPr kumimoji="1" lang="en-US" altLang="zh-CN" sz="1800" b="1" dirty="0">
                <a:solidFill>
                  <a:srgbClr val="000000"/>
                </a:solidFill>
              </a:rPr>
              <a:t>;  }</a:t>
            </a:r>
          </a:p>
          <a:p>
            <a:pPr eaLnBrk="1" hangingPunct="1">
              <a:lnSpc>
                <a:spcPct val="60000"/>
              </a:lnSpc>
              <a:spcBef>
                <a:spcPct val="50000"/>
              </a:spcBef>
            </a:pPr>
            <a:r>
              <a:rPr kumimoji="1" lang="en-US" altLang="zh-CN" sz="1800" b="1" dirty="0">
                <a:solidFill>
                  <a:srgbClr val="000000"/>
                </a:solidFill>
              </a:rPr>
              <a:t>};</a:t>
            </a:r>
          </a:p>
        </p:txBody>
      </p:sp>
      <p:sp>
        <p:nvSpPr>
          <p:cNvPr id="76804" name="Text Box 3">
            <a:extLst>
              <a:ext uri="{FF2B5EF4-FFF2-40B4-BE49-F238E27FC236}">
                <a16:creationId xmlns:a16="http://schemas.microsoft.com/office/drawing/2014/main" id="{308AF943-90F8-4335-BD13-EBF16ABFA85A}"/>
              </a:ext>
            </a:extLst>
          </p:cNvPr>
          <p:cNvSpPr txBox="1">
            <a:spLocks noChangeArrowheads="1"/>
          </p:cNvSpPr>
          <p:nvPr/>
        </p:nvSpPr>
        <p:spPr bwMode="auto">
          <a:xfrm>
            <a:off x="1143000" y="3371851"/>
            <a:ext cx="5086350" cy="1794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60000"/>
              </a:lnSpc>
              <a:spcBef>
                <a:spcPct val="50000"/>
              </a:spcBef>
            </a:pPr>
            <a:r>
              <a:rPr kumimoji="1" lang="en-US" altLang="zh-CN" sz="1800" b="1">
                <a:solidFill>
                  <a:srgbClr val="000000"/>
                </a:solidFill>
              </a:rPr>
              <a:t>void main(void)</a:t>
            </a:r>
          </a:p>
          <a:p>
            <a:pPr eaLnBrk="1" hangingPunct="1">
              <a:lnSpc>
                <a:spcPct val="60000"/>
              </a:lnSpc>
              <a:spcBef>
                <a:spcPct val="50000"/>
              </a:spcBef>
            </a:pPr>
            <a:r>
              <a:rPr kumimoji="1" lang="en-US" altLang="zh-CN" sz="1800" b="1">
                <a:solidFill>
                  <a:srgbClr val="000000"/>
                </a:solidFill>
              </a:rPr>
              <a:t>{    A  a1,a2;    //</a:t>
            </a:r>
            <a:r>
              <a:rPr kumimoji="1" lang="zh-CN" altLang="en-US" sz="1800" b="1">
                <a:solidFill>
                  <a:srgbClr val="000000"/>
                </a:solidFill>
              </a:rPr>
              <a:t>定义对象</a:t>
            </a:r>
          </a:p>
          <a:p>
            <a:pPr eaLnBrk="1" hangingPunct="1">
              <a:lnSpc>
                <a:spcPct val="60000"/>
              </a:lnSpc>
              <a:spcBef>
                <a:spcPct val="50000"/>
              </a:spcBef>
            </a:pPr>
            <a:r>
              <a:rPr kumimoji="1" lang="zh-CN" altLang="en-US" sz="1800" b="1">
                <a:solidFill>
                  <a:srgbClr val="000000"/>
                </a:solidFill>
              </a:rPr>
              <a:t>      </a:t>
            </a:r>
            <a:r>
              <a:rPr kumimoji="1" lang="en-US" altLang="zh-CN" sz="1800" b="1">
                <a:solidFill>
                  <a:srgbClr val="000099"/>
                </a:solidFill>
              </a:rPr>
              <a:t>a1.m=10;   a1.n=20; </a:t>
            </a:r>
            <a:r>
              <a:rPr kumimoji="1" lang="en-US" altLang="zh-CN" sz="1800" b="1">
                <a:solidFill>
                  <a:srgbClr val="000000"/>
                </a:solidFill>
              </a:rPr>
              <a:t>//</a:t>
            </a:r>
            <a:r>
              <a:rPr kumimoji="1" lang="zh-CN" altLang="en-US" sz="1800" b="1">
                <a:solidFill>
                  <a:srgbClr val="000000"/>
                </a:solidFill>
              </a:rPr>
              <a:t>为公有成员数据赋值</a:t>
            </a:r>
          </a:p>
          <a:p>
            <a:pPr eaLnBrk="1" hangingPunct="1">
              <a:lnSpc>
                <a:spcPct val="60000"/>
              </a:lnSpc>
              <a:spcBef>
                <a:spcPct val="50000"/>
              </a:spcBef>
            </a:pPr>
            <a:r>
              <a:rPr kumimoji="1" lang="zh-CN" altLang="en-US" sz="1800" b="1">
                <a:solidFill>
                  <a:srgbClr val="000000"/>
                </a:solidFill>
              </a:rPr>
              <a:t>      </a:t>
            </a:r>
            <a:r>
              <a:rPr kumimoji="1" lang="en-US" altLang="zh-CN" sz="1800" b="1">
                <a:solidFill>
                  <a:srgbClr val="000099"/>
                </a:solidFill>
              </a:rPr>
              <a:t>a1.Setxy(2.0 , 5.0); </a:t>
            </a:r>
            <a:r>
              <a:rPr kumimoji="1" lang="en-US" altLang="zh-CN" sz="1800" b="1">
                <a:solidFill>
                  <a:srgbClr val="000000"/>
                </a:solidFill>
              </a:rPr>
              <a:t>//</a:t>
            </a:r>
            <a:r>
              <a:rPr kumimoji="1" lang="zh-CN" altLang="en-US" sz="1800" b="1">
                <a:solidFill>
                  <a:srgbClr val="000000"/>
                </a:solidFill>
              </a:rPr>
              <a:t>为私有成员数据赋值</a:t>
            </a:r>
          </a:p>
          <a:p>
            <a:pPr eaLnBrk="1" hangingPunct="1">
              <a:lnSpc>
                <a:spcPct val="60000"/>
              </a:lnSpc>
              <a:spcBef>
                <a:spcPct val="50000"/>
              </a:spcBef>
            </a:pPr>
            <a:r>
              <a:rPr kumimoji="1" lang="zh-CN" altLang="en-US" sz="1800" b="1">
                <a:solidFill>
                  <a:srgbClr val="000000"/>
                </a:solidFill>
              </a:rPr>
              <a:t>      </a:t>
            </a:r>
            <a:r>
              <a:rPr kumimoji="1" lang="en-US" altLang="zh-CN" sz="1800" b="1">
                <a:solidFill>
                  <a:srgbClr val="000000"/>
                </a:solidFill>
              </a:rPr>
              <a:t>a1.Print();</a:t>
            </a:r>
          </a:p>
          <a:p>
            <a:pPr eaLnBrk="1" hangingPunct="1">
              <a:lnSpc>
                <a:spcPct val="60000"/>
              </a:lnSpc>
              <a:spcBef>
                <a:spcPct val="50000"/>
              </a:spcBef>
            </a:pPr>
            <a:r>
              <a:rPr kumimoji="1" lang="en-US" altLang="zh-CN" sz="1800" b="1">
                <a:solidFill>
                  <a:srgbClr val="000000"/>
                </a:solidFill>
              </a:rPr>
              <a:t>}</a:t>
            </a:r>
          </a:p>
        </p:txBody>
      </p:sp>
      <p:grpSp>
        <p:nvGrpSpPr>
          <p:cNvPr id="2" name="Group 81">
            <a:extLst>
              <a:ext uri="{FF2B5EF4-FFF2-40B4-BE49-F238E27FC236}">
                <a16:creationId xmlns:a16="http://schemas.microsoft.com/office/drawing/2014/main" id="{F81125FA-68E1-4FB3-B07F-C9DB13BE2B56}"/>
              </a:ext>
            </a:extLst>
          </p:cNvPr>
          <p:cNvGrpSpPr>
            <a:grpSpLocks/>
          </p:cNvGrpSpPr>
          <p:nvPr/>
        </p:nvGrpSpPr>
        <p:grpSpPr bwMode="auto">
          <a:xfrm>
            <a:off x="6343650" y="1028700"/>
            <a:ext cx="1200150" cy="2381250"/>
            <a:chOff x="4368" y="144"/>
            <a:chExt cx="1008" cy="2000"/>
          </a:xfrm>
        </p:grpSpPr>
        <p:sp>
          <p:nvSpPr>
            <p:cNvPr id="76843" name="Rectangle 10">
              <a:extLst>
                <a:ext uri="{FF2B5EF4-FFF2-40B4-BE49-F238E27FC236}">
                  <a16:creationId xmlns:a16="http://schemas.microsoft.com/office/drawing/2014/main" id="{DDF785E2-E435-4621-A4DE-FE3A8B4C8E6A}"/>
                </a:ext>
              </a:extLst>
            </p:cNvPr>
            <p:cNvSpPr>
              <a:spLocks noChangeArrowheads="1"/>
            </p:cNvSpPr>
            <p:nvPr/>
          </p:nvSpPr>
          <p:spPr bwMode="auto">
            <a:xfrm>
              <a:off x="4704" y="1850"/>
              <a:ext cx="672"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3500" tIns="8100" rIns="13500" bIns="8100"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r>
                <a:rPr kumimoji="1" lang="en-US" altLang="zh-CN" sz="2100" b="1">
                  <a:solidFill>
                    <a:srgbClr val="000099"/>
                  </a:solidFill>
                </a:rPr>
                <a:t>Print()</a:t>
              </a:r>
            </a:p>
          </p:txBody>
        </p:sp>
        <p:sp>
          <p:nvSpPr>
            <p:cNvPr id="76844" name="Rectangle 9">
              <a:extLst>
                <a:ext uri="{FF2B5EF4-FFF2-40B4-BE49-F238E27FC236}">
                  <a16:creationId xmlns:a16="http://schemas.microsoft.com/office/drawing/2014/main" id="{3E15FADF-A1E2-4964-92DF-D4C0DBEB819D}"/>
                </a:ext>
              </a:extLst>
            </p:cNvPr>
            <p:cNvSpPr>
              <a:spLocks noChangeArrowheads="1"/>
            </p:cNvSpPr>
            <p:nvPr/>
          </p:nvSpPr>
          <p:spPr bwMode="auto">
            <a:xfrm>
              <a:off x="4704" y="1558"/>
              <a:ext cx="672"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3500" tIns="8100" rIns="13500" bIns="8100"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r>
                <a:rPr kumimoji="1" lang="en-US" altLang="zh-CN" sz="2100" b="1">
                  <a:solidFill>
                    <a:srgbClr val="000099"/>
                  </a:solidFill>
                </a:rPr>
                <a:t>Setxy()</a:t>
              </a:r>
            </a:p>
          </p:txBody>
        </p:sp>
        <p:sp>
          <p:nvSpPr>
            <p:cNvPr id="76845" name="Rectangle 8">
              <a:extLst>
                <a:ext uri="{FF2B5EF4-FFF2-40B4-BE49-F238E27FC236}">
                  <a16:creationId xmlns:a16="http://schemas.microsoft.com/office/drawing/2014/main" id="{0093FB7D-E6E3-407F-97A6-BFDE58553AF5}"/>
                </a:ext>
              </a:extLst>
            </p:cNvPr>
            <p:cNvSpPr>
              <a:spLocks noChangeArrowheads="1"/>
            </p:cNvSpPr>
            <p:nvPr/>
          </p:nvSpPr>
          <p:spPr bwMode="auto">
            <a:xfrm>
              <a:off x="4704" y="1264"/>
              <a:ext cx="672"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3500" tIns="8100" rIns="13500" bIns="8100"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endParaRPr kumimoji="1" lang="zh-CN" altLang="zh-CN" sz="2100" b="1">
                <a:solidFill>
                  <a:srgbClr val="000000"/>
                </a:solidFill>
              </a:endParaRPr>
            </a:p>
          </p:txBody>
        </p:sp>
        <p:sp>
          <p:nvSpPr>
            <p:cNvPr id="76846" name="Rectangle 7">
              <a:extLst>
                <a:ext uri="{FF2B5EF4-FFF2-40B4-BE49-F238E27FC236}">
                  <a16:creationId xmlns:a16="http://schemas.microsoft.com/office/drawing/2014/main" id="{053E2ED5-B1D4-4DDF-8B06-47B63D5D5DDC}"/>
                </a:ext>
              </a:extLst>
            </p:cNvPr>
            <p:cNvSpPr>
              <a:spLocks noChangeArrowheads="1"/>
            </p:cNvSpPr>
            <p:nvPr/>
          </p:nvSpPr>
          <p:spPr bwMode="auto">
            <a:xfrm>
              <a:off x="4704" y="970"/>
              <a:ext cx="672"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3500" tIns="8100" rIns="13500" bIns="8100"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endParaRPr kumimoji="1" lang="zh-CN" altLang="zh-CN" sz="2100" b="1">
                <a:solidFill>
                  <a:srgbClr val="000000"/>
                </a:solidFill>
              </a:endParaRPr>
            </a:p>
          </p:txBody>
        </p:sp>
        <p:sp>
          <p:nvSpPr>
            <p:cNvPr id="76847" name="Rectangle 6">
              <a:extLst>
                <a:ext uri="{FF2B5EF4-FFF2-40B4-BE49-F238E27FC236}">
                  <a16:creationId xmlns:a16="http://schemas.microsoft.com/office/drawing/2014/main" id="{6324C978-B34B-483C-8B67-83353FDEA817}"/>
                </a:ext>
              </a:extLst>
            </p:cNvPr>
            <p:cNvSpPr>
              <a:spLocks noChangeArrowheads="1"/>
            </p:cNvSpPr>
            <p:nvPr/>
          </p:nvSpPr>
          <p:spPr bwMode="auto">
            <a:xfrm>
              <a:off x="4704" y="678"/>
              <a:ext cx="672"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3500" tIns="8100" rIns="13500" bIns="8100"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endParaRPr kumimoji="1" lang="zh-CN" altLang="zh-CN" sz="2100" b="1">
                <a:solidFill>
                  <a:srgbClr val="000000"/>
                </a:solidFill>
              </a:endParaRPr>
            </a:p>
          </p:txBody>
        </p:sp>
        <p:sp>
          <p:nvSpPr>
            <p:cNvPr id="76848" name="Rectangle 5">
              <a:extLst>
                <a:ext uri="{FF2B5EF4-FFF2-40B4-BE49-F238E27FC236}">
                  <a16:creationId xmlns:a16="http://schemas.microsoft.com/office/drawing/2014/main" id="{FC120BD6-5FE2-451B-8255-19BA0516175D}"/>
                </a:ext>
              </a:extLst>
            </p:cNvPr>
            <p:cNvSpPr>
              <a:spLocks noChangeArrowheads="1"/>
            </p:cNvSpPr>
            <p:nvPr/>
          </p:nvSpPr>
          <p:spPr bwMode="auto">
            <a:xfrm>
              <a:off x="4704" y="384"/>
              <a:ext cx="672"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3500" tIns="8100" rIns="13500" bIns="8100"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endParaRPr kumimoji="1" lang="zh-CN" altLang="zh-CN" sz="2100" b="1">
                <a:solidFill>
                  <a:srgbClr val="000000"/>
                </a:solidFill>
              </a:endParaRPr>
            </a:p>
          </p:txBody>
        </p:sp>
        <p:sp>
          <p:nvSpPr>
            <p:cNvPr id="76849" name="Line 11">
              <a:extLst>
                <a:ext uri="{FF2B5EF4-FFF2-40B4-BE49-F238E27FC236}">
                  <a16:creationId xmlns:a16="http://schemas.microsoft.com/office/drawing/2014/main" id="{63485C27-B574-4BD9-A34E-9256B21BA256}"/>
                </a:ext>
              </a:extLst>
            </p:cNvPr>
            <p:cNvSpPr>
              <a:spLocks noChangeShapeType="1"/>
            </p:cNvSpPr>
            <p:nvPr/>
          </p:nvSpPr>
          <p:spPr bwMode="auto">
            <a:xfrm>
              <a:off x="4704" y="384"/>
              <a:ext cx="67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13500" tIns="8100" rIns="13500" bIns="8100">
              <a:spAutoFit/>
            </a:bodyPr>
            <a:lstStyle/>
            <a:p>
              <a:endParaRPr lang="zh-CN" altLang="en-US" sz="1800"/>
            </a:p>
          </p:txBody>
        </p:sp>
        <p:sp>
          <p:nvSpPr>
            <p:cNvPr id="76850" name="Line 12">
              <a:extLst>
                <a:ext uri="{FF2B5EF4-FFF2-40B4-BE49-F238E27FC236}">
                  <a16:creationId xmlns:a16="http://schemas.microsoft.com/office/drawing/2014/main" id="{FC35FAF1-FE3F-4D03-BB2E-0054AEE13040}"/>
                </a:ext>
              </a:extLst>
            </p:cNvPr>
            <p:cNvSpPr>
              <a:spLocks noChangeShapeType="1"/>
            </p:cNvSpPr>
            <p:nvPr/>
          </p:nvSpPr>
          <p:spPr bwMode="auto">
            <a:xfrm>
              <a:off x="4704" y="678"/>
              <a:ext cx="6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13500" tIns="8100" rIns="13500" bIns="8100">
              <a:spAutoFit/>
            </a:bodyPr>
            <a:lstStyle/>
            <a:p>
              <a:endParaRPr lang="zh-CN" altLang="en-US" sz="1800"/>
            </a:p>
          </p:txBody>
        </p:sp>
        <p:sp>
          <p:nvSpPr>
            <p:cNvPr id="76851" name="Line 13">
              <a:extLst>
                <a:ext uri="{FF2B5EF4-FFF2-40B4-BE49-F238E27FC236}">
                  <a16:creationId xmlns:a16="http://schemas.microsoft.com/office/drawing/2014/main" id="{95ED3B89-8C25-49A3-A740-8312A1A5F4EE}"/>
                </a:ext>
              </a:extLst>
            </p:cNvPr>
            <p:cNvSpPr>
              <a:spLocks noChangeShapeType="1"/>
            </p:cNvSpPr>
            <p:nvPr/>
          </p:nvSpPr>
          <p:spPr bwMode="auto">
            <a:xfrm>
              <a:off x="4704" y="970"/>
              <a:ext cx="6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13500" tIns="8100" rIns="13500" bIns="8100">
              <a:spAutoFit/>
            </a:bodyPr>
            <a:lstStyle/>
            <a:p>
              <a:endParaRPr lang="zh-CN" altLang="en-US" sz="1800"/>
            </a:p>
          </p:txBody>
        </p:sp>
        <p:sp>
          <p:nvSpPr>
            <p:cNvPr id="76852" name="Line 14">
              <a:extLst>
                <a:ext uri="{FF2B5EF4-FFF2-40B4-BE49-F238E27FC236}">
                  <a16:creationId xmlns:a16="http://schemas.microsoft.com/office/drawing/2014/main" id="{0A7714D8-00EE-46BE-A110-E18B8D311634}"/>
                </a:ext>
              </a:extLst>
            </p:cNvPr>
            <p:cNvSpPr>
              <a:spLocks noChangeShapeType="1"/>
            </p:cNvSpPr>
            <p:nvPr/>
          </p:nvSpPr>
          <p:spPr bwMode="auto">
            <a:xfrm>
              <a:off x="4704" y="1264"/>
              <a:ext cx="6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13500" tIns="8100" rIns="13500" bIns="8100">
              <a:spAutoFit/>
            </a:bodyPr>
            <a:lstStyle/>
            <a:p>
              <a:endParaRPr lang="zh-CN" altLang="en-US" sz="1800"/>
            </a:p>
          </p:txBody>
        </p:sp>
        <p:sp>
          <p:nvSpPr>
            <p:cNvPr id="76853" name="Line 15">
              <a:extLst>
                <a:ext uri="{FF2B5EF4-FFF2-40B4-BE49-F238E27FC236}">
                  <a16:creationId xmlns:a16="http://schemas.microsoft.com/office/drawing/2014/main" id="{311170DD-D487-4A92-A8BD-22852CE329F7}"/>
                </a:ext>
              </a:extLst>
            </p:cNvPr>
            <p:cNvSpPr>
              <a:spLocks noChangeShapeType="1"/>
            </p:cNvSpPr>
            <p:nvPr/>
          </p:nvSpPr>
          <p:spPr bwMode="auto">
            <a:xfrm>
              <a:off x="4704" y="1558"/>
              <a:ext cx="6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13500" tIns="8100" rIns="13500" bIns="8100">
              <a:spAutoFit/>
            </a:bodyPr>
            <a:lstStyle/>
            <a:p>
              <a:endParaRPr lang="zh-CN" altLang="en-US" sz="1800"/>
            </a:p>
          </p:txBody>
        </p:sp>
        <p:sp>
          <p:nvSpPr>
            <p:cNvPr id="76854" name="Line 16">
              <a:extLst>
                <a:ext uri="{FF2B5EF4-FFF2-40B4-BE49-F238E27FC236}">
                  <a16:creationId xmlns:a16="http://schemas.microsoft.com/office/drawing/2014/main" id="{D345A0E8-F4A8-4E1C-8A19-0EB06F49588B}"/>
                </a:ext>
              </a:extLst>
            </p:cNvPr>
            <p:cNvSpPr>
              <a:spLocks noChangeShapeType="1"/>
            </p:cNvSpPr>
            <p:nvPr/>
          </p:nvSpPr>
          <p:spPr bwMode="auto">
            <a:xfrm>
              <a:off x="4704" y="1850"/>
              <a:ext cx="6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13500" tIns="8100" rIns="13500" bIns="8100">
              <a:spAutoFit/>
            </a:bodyPr>
            <a:lstStyle/>
            <a:p>
              <a:endParaRPr lang="zh-CN" altLang="en-US" sz="1800"/>
            </a:p>
          </p:txBody>
        </p:sp>
        <p:sp>
          <p:nvSpPr>
            <p:cNvPr id="76855" name="Line 17">
              <a:extLst>
                <a:ext uri="{FF2B5EF4-FFF2-40B4-BE49-F238E27FC236}">
                  <a16:creationId xmlns:a16="http://schemas.microsoft.com/office/drawing/2014/main" id="{FCB71C67-0CB8-4B5C-B828-7D35BC6283A9}"/>
                </a:ext>
              </a:extLst>
            </p:cNvPr>
            <p:cNvSpPr>
              <a:spLocks noChangeShapeType="1"/>
            </p:cNvSpPr>
            <p:nvPr/>
          </p:nvSpPr>
          <p:spPr bwMode="auto">
            <a:xfrm>
              <a:off x="4704" y="2144"/>
              <a:ext cx="67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13500" tIns="8100" rIns="13500" bIns="8100">
              <a:spAutoFit/>
            </a:bodyPr>
            <a:lstStyle/>
            <a:p>
              <a:endParaRPr lang="zh-CN" altLang="en-US" sz="1800"/>
            </a:p>
          </p:txBody>
        </p:sp>
        <p:sp>
          <p:nvSpPr>
            <p:cNvPr id="76856" name="Line 18">
              <a:extLst>
                <a:ext uri="{FF2B5EF4-FFF2-40B4-BE49-F238E27FC236}">
                  <a16:creationId xmlns:a16="http://schemas.microsoft.com/office/drawing/2014/main" id="{D60EAA26-BF9E-4533-B19D-E1E4899A779E}"/>
                </a:ext>
              </a:extLst>
            </p:cNvPr>
            <p:cNvSpPr>
              <a:spLocks noChangeShapeType="1"/>
            </p:cNvSpPr>
            <p:nvPr/>
          </p:nvSpPr>
          <p:spPr bwMode="auto">
            <a:xfrm>
              <a:off x="4704" y="384"/>
              <a:ext cx="0" cy="176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13500" tIns="8100" rIns="13500" bIns="8100">
              <a:spAutoFit/>
            </a:bodyPr>
            <a:lstStyle/>
            <a:p>
              <a:endParaRPr lang="zh-CN" altLang="en-US" sz="1800"/>
            </a:p>
          </p:txBody>
        </p:sp>
        <p:sp>
          <p:nvSpPr>
            <p:cNvPr id="76857" name="Line 19">
              <a:extLst>
                <a:ext uri="{FF2B5EF4-FFF2-40B4-BE49-F238E27FC236}">
                  <a16:creationId xmlns:a16="http://schemas.microsoft.com/office/drawing/2014/main" id="{E38CF680-D9A8-4123-B80F-8446AF57EEE3}"/>
                </a:ext>
              </a:extLst>
            </p:cNvPr>
            <p:cNvSpPr>
              <a:spLocks noChangeShapeType="1"/>
            </p:cNvSpPr>
            <p:nvPr/>
          </p:nvSpPr>
          <p:spPr bwMode="auto">
            <a:xfrm>
              <a:off x="5376" y="384"/>
              <a:ext cx="0" cy="176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13500" tIns="8100" rIns="13500" bIns="8100">
              <a:spAutoFit/>
            </a:bodyPr>
            <a:lstStyle/>
            <a:p>
              <a:endParaRPr lang="zh-CN" altLang="en-US" sz="1800"/>
            </a:p>
          </p:txBody>
        </p:sp>
        <p:sp>
          <p:nvSpPr>
            <p:cNvPr id="76858" name="Text Box 23">
              <a:extLst>
                <a:ext uri="{FF2B5EF4-FFF2-40B4-BE49-F238E27FC236}">
                  <a16:creationId xmlns:a16="http://schemas.microsoft.com/office/drawing/2014/main" id="{2C069B20-BDC9-4DD1-B8AB-02A29DC591B4}"/>
                </a:ext>
              </a:extLst>
            </p:cNvPr>
            <p:cNvSpPr txBox="1">
              <a:spLocks noChangeArrowheads="1"/>
            </p:cNvSpPr>
            <p:nvPr/>
          </p:nvSpPr>
          <p:spPr bwMode="auto">
            <a:xfrm>
              <a:off x="4464" y="144"/>
              <a:ext cx="240"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3500" tIns="8100" rIns="13500" bIns="810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110000"/>
                </a:lnSpc>
                <a:spcBef>
                  <a:spcPct val="50000"/>
                </a:spcBef>
              </a:pPr>
              <a:r>
                <a:rPr kumimoji="1" lang="en-US" altLang="zh-CN" sz="1800" b="1">
                  <a:solidFill>
                    <a:srgbClr val="000000"/>
                  </a:solidFill>
                </a:rPr>
                <a:t>a1</a:t>
              </a:r>
            </a:p>
          </p:txBody>
        </p:sp>
        <p:sp>
          <p:nvSpPr>
            <p:cNvPr id="76859" name="Rectangle 30">
              <a:extLst>
                <a:ext uri="{FF2B5EF4-FFF2-40B4-BE49-F238E27FC236}">
                  <a16:creationId xmlns:a16="http://schemas.microsoft.com/office/drawing/2014/main" id="{325E8A0C-621C-48F8-8C6B-1A1A9E3A73D1}"/>
                </a:ext>
              </a:extLst>
            </p:cNvPr>
            <p:cNvSpPr>
              <a:spLocks noChangeArrowheads="1"/>
            </p:cNvSpPr>
            <p:nvPr/>
          </p:nvSpPr>
          <p:spPr bwMode="auto">
            <a:xfrm>
              <a:off x="4368" y="1248"/>
              <a:ext cx="336"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3500" tIns="8100" rIns="13500" bIns="8100"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r>
                <a:rPr kumimoji="1" lang="en-US" altLang="zh-CN" sz="2100" b="1">
                  <a:solidFill>
                    <a:srgbClr val="000099"/>
                  </a:solidFill>
                </a:rPr>
                <a:t>n</a:t>
              </a:r>
            </a:p>
          </p:txBody>
        </p:sp>
        <p:sp>
          <p:nvSpPr>
            <p:cNvPr id="76860" name="Rectangle 29">
              <a:extLst>
                <a:ext uri="{FF2B5EF4-FFF2-40B4-BE49-F238E27FC236}">
                  <a16:creationId xmlns:a16="http://schemas.microsoft.com/office/drawing/2014/main" id="{B62781CF-93EB-4CC4-82E6-9EEA51D1174F}"/>
                </a:ext>
              </a:extLst>
            </p:cNvPr>
            <p:cNvSpPr>
              <a:spLocks noChangeArrowheads="1"/>
            </p:cNvSpPr>
            <p:nvPr/>
          </p:nvSpPr>
          <p:spPr bwMode="auto">
            <a:xfrm>
              <a:off x="4368" y="936"/>
              <a:ext cx="336"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3500" tIns="8100" rIns="13500" bIns="8100"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r>
                <a:rPr kumimoji="1" lang="en-US" altLang="zh-CN" sz="2100" b="1">
                  <a:solidFill>
                    <a:srgbClr val="000099"/>
                  </a:solidFill>
                </a:rPr>
                <a:t>m</a:t>
              </a:r>
            </a:p>
          </p:txBody>
        </p:sp>
        <p:sp>
          <p:nvSpPr>
            <p:cNvPr id="76861" name="Rectangle 28">
              <a:extLst>
                <a:ext uri="{FF2B5EF4-FFF2-40B4-BE49-F238E27FC236}">
                  <a16:creationId xmlns:a16="http://schemas.microsoft.com/office/drawing/2014/main" id="{EFA14B46-E23D-472B-9576-13E45EB265E3}"/>
                </a:ext>
              </a:extLst>
            </p:cNvPr>
            <p:cNvSpPr>
              <a:spLocks noChangeArrowheads="1"/>
            </p:cNvSpPr>
            <p:nvPr/>
          </p:nvSpPr>
          <p:spPr bwMode="auto">
            <a:xfrm>
              <a:off x="4368" y="636"/>
              <a:ext cx="336"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3500" tIns="8100" rIns="13500" bIns="8100"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r>
                <a:rPr kumimoji="1" lang="en-US" altLang="zh-CN" sz="2100" b="1">
                  <a:solidFill>
                    <a:srgbClr val="000000"/>
                  </a:solidFill>
                </a:rPr>
                <a:t>y</a:t>
              </a:r>
            </a:p>
          </p:txBody>
        </p:sp>
        <p:sp>
          <p:nvSpPr>
            <p:cNvPr id="76862" name="Rectangle 27">
              <a:extLst>
                <a:ext uri="{FF2B5EF4-FFF2-40B4-BE49-F238E27FC236}">
                  <a16:creationId xmlns:a16="http://schemas.microsoft.com/office/drawing/2014/main" id="{35252C3E-98F6-4E36-9861-C3EAD12753F4}"/>
                </a:ext>
              </a:extLst>
            </p:cNvPr>
            <p:cNvSpPr>
              <a:spLocks noChangeArrowheads="1"/>
            </p:cNvSpPr>
            <p:nvPr/>
          </p:nvSpPr>
          <p:spPr bwMode="auto">
            <a:xfrm>
              <a:off x="4368" y="336"/>
              <a:ext cx="336"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3500" tIns="8100" rIns="13500" bIns="8100"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r>
                <a:rPr kumimoji="1" lang="en-US" altLang="zh-CN" sz="2100" b="1">
                  <a:solidFill>
                    <a:srgbClr val="000000"/>
                  </a:solidFill>
                </a:rPr>
                <a:t>x</a:t>
              </a:r>
            </a:p>
          </p:txBody>
        </p:sp>
        <p:sp>
          <p:nvSpPr>
            <p:cNvPr id="76863" name="Line 31">
              <a:extLst>
                <a:ext uri="{FF2B5EF4-FFF2-40B4-BE49-F238E27FC236}">
                  <a16:creationId xmlns:a16="http://schemas.microsoft.com/office/drawing/2014/main" id="{5AB1ECAC-D250-4C1A-AC61-61CBD4003DC8}"/>
                </a:ext>
              </a:extLst>
            </p:cNvPr>
            <p:cNvSpPr>
              <a:spLocks noChangeShapeType="1"/>
            </p:cNvSpPr>
            <p:nvPr/>
          </p:nvSpPr>
          <p:spPr bwMode="auto">
            <a:xfrm>
              <a:off x="4368" y="336"/>
              <a:ext cx="336"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lIns="13500" tIns="8100" rIns="13500" bIns="8100">
              <a:spAutoFit/>
            </a:bodyPr>
            <a:lstStyle/>
            <a:p>
              <a:endParaRPr lang="zh-CN" altLang="en-US" sz="1800"/>
            </a:p>
          </p:txBody>
        </p:sp>
        <p:sp>
          <p:nvSpPr>
            <p:cNvPr id="76864" name="Line 35">
              <a:extLst>
                <a:ext uri="{FF2B5EF4-FFF2-40B4-BE49-F238E27FC236}">
                  <a16:creationId xmlns:a16="http://schemas.microsoft.com/office/drawing/2014/main" id="{0FC46490-F239-4167-81B9-FA829F076F22}"/>
                </a:ext>
              </a:extLst>
            </p:cNvPr>
            <p:cNvSpPr>
              <a:spLocks noChangeShapeType="1"/>
            </p:cNvSpPr>
            <p:nvPr/>
          </p:nvSpPr>
          <p:spPr bwMode="auto">
            <a:xfrm>
              <a:off x="4368" y="1548"/>
              <a:ext cx="336"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lIns="13500" tIns="8100" rIns="13500" bIns="8100">
              <a:spAutoFit/>
            </a:bodyPr>
            <a:lstStyle/>
            <a:p>
              <a:endParaRPr lang="zh-CN" altLang="en-US" sz="1800"/>
            </a:p>
          </p:txBody>
        </p:sp>
        <p:sp>
          <p:nvSpPr>
            <p:cNvPr id="76865" name="Line 36">
              <a:extLst>
                <a:ext uri="{FF2B5EF4-FFF2-40B4-BE49-F238E27FC236}">
                  <a16:creationId xmlns:a16="http://schemas.microsoft.com/office/drawing/2014/main" id="{35DB665F-FB65-427C-A869-161A96B492BB}"/>
                </a:ext>
              </a:extLst>
            </p:cNvPr>
            <p:cNvSpPr>
              <a:spLocks noChangeShapeType="1"/>
            </p:cNvSpPr>
            <p:nvPr/>
          </p:nvSpPr>
          <p:spPr bwMode="auto">
            <a:xfrm>
              <a:off x="4368" y="336"/>
              <a:ext cx="0" cy="3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lIns="13500" tIns="8100" rIns="13500" bIns="8100">
              <a:spAutoFit/>
            </a:bodyPr>
            <a:lstStyle/>
            <a:p>
              <a:endParaRPr lang="zh-CN" altLang="en-US" sz="1800"/>
            </a:p>
          </p:txBody>
        </p:sp>
        <p:sp>
          <p:nvSpPr>
            <p:cNvPr id="76866" name="Line 37">
              <a:extLst>
                <a:ext uri="{FF2B5EF4-FFF2-40B4-BE49-F238E27FC236}">
                  <a16:creationId xmlns:a16="http://schemas.microsoft.com/office/drawing/2014/main" id="{48F03224-6F70-4347-B6F8-2417EC3D44D1}"/>
                </a:ext>
              </a:extLst>
            </p:cNvPr>
            <p:cNvSpPr>
              <a:spLocks noChangeShapeType="1"/>
            </p:cNvSpPr>
            <p:nvPr/>
          </p:nvSpPr>
          <p:spPr bwMode="auto">
            <a:xfrm>
              <a:off x="4704" y="336"/>
              <a:ext cx="0" cy="3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lIns="13500" tIns="8100" rIns="13500" bIns="8100">
              <a:spAutoFit/>
            </a:bodyPr>
            <a:lstStyle/>
            <a:p>
              <a:endParaRPr lang="zh-CN" altLang="en-US" sz="1800"/>
            </a:p>
          </p:txBody>
        </p:sp>
        <p:sp>
          <p:nvSpPr>
            <p:cNvPr id="76867" name="Line 42">
              <a:extLst>
                <a:ext uri="{FF2B5EF4-FFF2-40B4-BE49-F238E27FC236}">
                  <a16:creationId xmlns:a16="http://schemas.microsoft.com/office/drawing/2014/main" id="{C94450E9-4813-4135-80CA-1C3B1A42C09A}"/>
                </a:ext>
              </a:extLst>
            </p:cNvPr>
            <p:cNvSpPr>
              <a:spLocks noChangeShapeType="1"/>
            </p:cNvSpPr>
            <p:nvPr/>
          </p:nvSpPr>
          <p:spPr bwMode="auto">
            <a:xfrm>
              <a:off x="4368" y="636"/>
              <a:ext cx="0" cy="3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lIns="13500" tIns="8100" rIns="13500" bIns="8100">
              <a:spAutoFit/>
            </a:bodyPr>
            <a:lstStyle/>
            <a:p>
              <a:endParaRPr lang="zh-CN" altLang="en-US" sz="1800"/>
            </a:p>
          </p:txBody>
        </p:sp>
        <p:sp>
          <p:nvSpPr>
            <p:cNvPr id="76868" name="Line 43">
              <a:extLst>
                <a:ext uri="{FF2B5EF4-FFF2-40B4-BE49-F238E27FC236}">
                  <a16:creationId xmlns:a16="http://schemas.microsoft.com/office/drawing/2014/main" id="{141C7078-8EC3-4653-8221-7D5B8A2A1AD4}"/>
                </a:ext>
              </a:extLst>
            </p:cNvPr>
            <p:cNvSpPr>
              <a:spLocks noChangeShapeType="1"/>
            </p:cNvSpPr>
            <p:nvPr/>
          </p:nvSpPr>
          <p:spPr bwMode="auto">
            <a:xfrm>
              <a:off x="4704" y="636"/>
              <a:ext cx="0" cy="3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lIns="13500" tIns="8100" rIns="13500" bIns="8100">
              <a:spAutoFit/>
            </a:bodyPr>
            <a:lstStyle/>
            <a:p>
              <a:endParaRPr lang="zh-CN" altLang="en-US" sz="1800"/>
            </a:p>
          </p:txBody>
        </p:sp>
        <p:sp>
          <p:nvSpPr>
            <p:cNvPr id="76869" name="Line 44">
              <a:extLst>
                <a:ext uri="{FF2B5EF4-FFF2-40B4-BE49-F238E27FC236}">
                  <a16:creationId xmlns:a16="http://schemas.microsoft.com/office/drawing/2014/main" id="{D95E6D35-1D98-409D-BA16-4E4425C51D81}"/>
                </a:ext>
              </a:extLst>
            </p:cNvPr>
            <p:cNvSpPr>
              <a:spLocks noChangeShapeType="1"/>
            </p:cNvSpPr>
            <p:nvPr/>
          </p:nvSpPr>
          <p:spPr bwMode="auto">
            <a:xfrm>
              <a:off x="4368" y="936"/>
              <a:ext cx="0" cy="3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lIns="13500" tIns="8100" rIns="13500" bIns="8100">
              <a:spAutoFit/>
            </a:bodyPr>
            <a:lstStyle/>
            <a:p>
              <a:endParaRPr lang="zh-CN" altLang="en-US" sz="1800"/>
            </a:p>
          </p:txBody>
        </p:sp>
        <p:sp>
          <p:nvSpPr>
            <p:cNvPr id="76870" name="Line 45">
              <a:extLst>
                <a:ext uri="{FF2B5EF4-FFF2-40B4-BE49-F238E27FC236}">
                  <a16:creationId xmlns:a16="http://schemas.microsoft.com/office/drawing/2014/main" id="{281C7E9B-E54D-491E-8242-2EF7B4C1BDC0}"/>
                </a:ext>
              </a:extLst>
            </p:cNvPr>
            <p:cNvSpPr>
              <a:spLocks noChangeShapeType="1"/>
            </p:cNvSpPr>
            <p:nvPr/>
          </p:nvSpPr>
          <p:spPr bwMode="auto">
            <a:xfrm>
              <a:off x="4704" y="936"/>
              <a:ext cx="0" cy="3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lIns="13500" tIns="8100" rIns="13500" bIns="8100">
              <a:spAutoFit/>
            </a:bodyPr>
            <a:lstStyle/>
            <a:p>
              <a:endParaRPr lang="zh-CN" altLang="en-US" sz="1800"/>
            </a:p>
          </p:txBody>
        </p:sp>
        <p:sp>
          <p:nvSpPr>
            <p:cNvPr id="76871" name="Line 46">
              <a:extLst>
                <a:ext uri="{FF2B5EF4-FFF2-40B4-BE49-F238E27FC236}">
                  <a16:creationId xmlns:a16="http://schemas.microsoft.com/office/drawing/2014/main" id="{4D0E83F5-7851-478B-B0CE-1F3E4EE4DF30}"/>
                </a:ext>
              </a:extLst>
            </p:cNvPr>
            <p:cNvSpPr>
              <a:spLocks noChangeShapeType="1"/>
            </p:cNvSpPr>
            <p:nvPr/>
          </p:nvSpPr>
          <p:spPr bwMode="auto">
            <a:xfrm>
              <a:off x="4368" y="1248"/>
              <a:ext cx="0" cy="3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lIns="13500" tIns="8100" rIns="13500" bIns="8100">
              <a:spAutoFit/>
            </a:bodyPr>
            <a:lstStyle/>
            <a:p>
              <a:endParaRPr lang="zh-CN" altLang="en-US" sz="1800"/>
            </a:p>
          </p:txBody>
        </p:sp>
        <p:sp>
          <p:nvSpPr>
            <p:cNvPr id="76872" name="Line 47">
              <a:extLst>
                <a:ext uri="{FF2B5EF4-FFF2-40B4-BE49-F238E27FC236}">
                  <a16:creationId xmlns:a16="http://schemas.microsoft.com/office/drawing/2014/main" id="{8B28FC73-D70E-451A-A68C-F95045CD7F86}"/>
                </a:ext>
              </a:extLst>
            </p:cNvPr>
            <p:cNvSpPr>
              <a:spLocks noChangeShapeType="1"/>
            </p:cNvSpPr>
            <p:nvPr/>
          </p:nvSpPr>
          <p:spPr bwMode="auto">
            <a:xfrm>
              <a:off x="4704" y="1248"/>
              <a:ext cx="0" cy="3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lIns="13500" tIns="8100" rIns="13500" bIns="8100">
              <a:spAutoFit/>
            </a:bodyPr>
            <a:lstStyle/>
            <a:p>
              <a:endParaRPr lang="zh-CN" altLang="en-US" sz="1800"/>
            </a:p>
          </p:txBody>
        </p:sp>
      </p:grpSp>
      <p:grpSp>
        <p:nvGrpSpPr>
          <p:cNvPr id="3" name="Group 82">
            <a:extLst>
              <a:ext uri="{FF2B5EF4-FFF2-40B4-BE49-F238E27FC236}">
                <a16:creationId xmlns:a16="http://schemas.microsoft.com/office/drawing/2014/main" id="{A26E57A5-CAE8-416E-A762-37F60069E77D}"/>
              </a:ext>
            </a:extLst>
          </p:cNvPr>
          <p:cNvGrpSpPr>
            <a:grpSpLocks/>
          </p:cNvGrpSpPr>
          <p:nvPr/>
        </p:nvGrpSpPr>
        <p:grpSpPr bwMode="auto">
          <a:xfrm>
            <a:off x="6343650" y="3486150"/>
            <a:ext cx="1200150" cy="2381250"/>
            <a:chOff x="4368" y="2208"/>
            <a:chExt cx="1008" cy="2000"/>
          </a:xfrm>
        </p:grpSpPr>
        <p:sp>
          <p:nvSpPr>
            <p:cNvPr id="76813" name="Rectangle 50">
              <a:extLst>
                <a:ext uri="{FF2B5EF4-FFF2-40B4-BE49-F238E27FC236}">
                  <a16:creationId xmlns:a16="http://schemas.microsoft.com/office/drawing/2014/main" id="{344B68B4-ED20-42B0-8C49-C342B0E9D253}"/>
                </a:ext>
              </a:extLst>
            </p:cNvPr>
            <p:cNvSpPr>
              <a:spLocks noChangeArrowheads="1"/>
            </p:cNvSpPr>
            <p:nvPr/>
          </p:nvSpPr>
          <p:spPr bwMode="auto">
            <a:xfrm>
              <a:off x="4704" y="3914"/>
              <a:ext cx="672"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3500" tIns="8100" rIns="13500" bIns="8100"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r>
                <a:rPr kumimoji="1" lang="en-US" altLang="zh-CN" sz="2100" b="1">
                  <a:solidFill>
                    <a:srgbClr val="000099"/>
                  </a:solidFill>
                </a:rPr>
                <a:t>Print()</a:t>
              </a:r>
            </a:p>
          </p:txBody>
        </p:sp>
        <p:sp>
          <p:nvSpPr>
            <p:cNvPr id="76814" name="Rectangle 51">
              <a:extLst>
                <a:ext uri="{FF2B5EF4-FFF2-40B4-BE49-F238E27FC236}">
                  <a16:creationId xmlns:a16="http://schemas.microsoft.com/office/drawing/2014/main" id="{64F7CC10-0C9A-4054-9053-C344579C9B88}"/>
                </a:ext>
              </a:extLst>
            </p:cNvPr>
            <p:cNvSpPr>
              <a:spLocks noChangeArrowheads="1"/>
            </p:cNvSpPr>
            <p:nvPr/>
          </p:nvSpPr>
          <p:spPr bwMode="auto">
            <a:xfrm>
              <a:off x="4704" y="3622"/>
              <a:ext cx="672"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3500" tIns="8100" rIns="13500" bIns="8100"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r>
                <a:rPr kumimoji="1" lang="en-US" altLang="zh-CN" sz="2100" b="1">
                  <a:solidFill>
                    <a:srgbClr val="000099"/>
                  </a:solidFill>
                </a:rPr>
                <a:t>Setxy()</a:t>
              </a:r>
            </a:p>
          </p:txBody>
        </p:sp>
        <p:sp>
          <p:nvSpPr>
            <p:cNvPr id="76815" name="Rectangle 52">
              <a:extLst>
                <a:ext uri="{FF2B5EF4-FFF2-40B4-BE49-F238E27FC236}">
                  <a16:creationId xmlns:a16="http://schemas.microsoft.com/office/drawing/2014/main" id="{34455AB0-0C81-4B99-A77D-80DC4322C321}"/>
                </a:ext>
              </a:extLst>
            </p:cNvPr>
            <p:cNvSpPr>
              <a:spLocks noChangeArrowheads="1"/>
            </p:cNvSpPr>
            <p:nvPr/>
          </p:nvSpPr>
          <p:spPr bwMode="auto">
            <a:xfrm>
              <a:off x="4704" y="3328"/>
              <a:ext cx="672"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3500" tIns="8100" rIns="13500" bIns="8100"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endParaRPr kumimoji="1" lang="zh-CN" altLang="zh-CN" sz="2100" b="1">
                <a:solidFill>
                  <a:srgbClr val="000000"/>
                </a:solidFill>
              </a:endParaRPr>
            </a:p>
          </p:txBody>
        </p:sp>
        <p:sp>
          <p:nvSpPr>
            <p:cNvPr id="76816" name="Rectangle 53">
              <a:extLst>
                <a:ext uri="{FF2B5EF4-FFF2-40B4-BE49-F238E27FC236}">
                  <a16:creationId xmlns:a16="http://schemas.microsoft.com/office/drawing/2014/main" id="{2A58C56D-2D73-4755-B841-6BF66DAEC083}"/>
                </a:ext>
              </a:extLst>
            </p:cNvPr>
            <p:cNvSpPr>
              <a:spLocks noChangeArrowheads="1"/>
            </p:cNvSpPr>
            <p:nvPr/>
          </p:nvSpPr>
          <p:spPr bwMode="auto">
            <a:xfrm>
              <a:off x="4704" y="3034"/>
              <a:ext cx="672"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3500" tIns="8100" rIns="13500" bIns="8100"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endParaRPr kumimoji="1" lang="zh-CN" altLang="zh-CN" sz="2100" b="1">
                <a:solidFill>
                  <a:srgbClr val="000000"/>
                </a:solidFill>
              </a:endParaRPr>
            </a:p>
          </p:txBody>
        </p:sp>
        <p:sp>
          <p:nvSpPr>
            <p:cNvPr id="76817" name="Rectangle 54">
              <a:extLst>
                <a:ext uri="{FF2B5EF4-FFF2-40B4-BE49-F238E27FC236}">
                  <a16:creationId xmlns:a16="http://schemas.microsoft.com/office/drawing/2014/main" id="{0B19617F-3B11-42B2-B1A3-A60D78802D0B}"/>
                </a:ext>
              </a:extLst>
            </p:cNvPr>
            <p:cNvSpPr>
              <a:spLocks noChangeArrowheads="1"/>
            </p:cNvSpPr>
            <p:nvPr/>
          </p:nvSpPr>
          <p:spPr bwMode="auto">
            <a:xfrm>
              <a:off x="4704" y="2742"/>
              <a:ext cx="672"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3500" tIns="8100" rIns="13500" bIns="8100"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endParaRPr kumimoji="1" lang="zh-CN" altLang="zh-CN" sz="2100" b="1">
                <a:solidFill>
                  <a:srgbClr val="000000"/>
                </a:solidFill>
              </a:endParaRPr>
            </a:p>
          </p:txBody>
        </p:sp>
        <p:sp>
          <p:nvSpPr>
            <p:cNvPr id="76818" name="Rectangle 55">
              <a:extLst>
                <a:ext uri="{FF2B5EF4-FFF2-40B4-BE49-F238E27FC236}">
                  <a16:creationId xmlns:a16="http://schemas.microsoft.com/office/drawing/2014/main" id="{BE0B578C-04B8-4813-BDC8-D3E618B9BD28}"/>
                </a:ext>
              </a:extLst>
            </p:cNvPr>
            <p:cNvSpPr>
              <a:spLocks noChangeArrowheads="1"/>
            </p:cNvSpPr>
            <p:nvPr/>
          </p:nvSpPr>
          <p:spPr bwMode="auto">
            <a:xfrm>
              <a:off x="4704" y="2448"/>
              <a:ext cx="672"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3500" tIns="8100" rIns="13500" bIns="8100"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endParaRPr kumimoji="1" lang="zh-CN" altLang="zh-CN" sz="2100" b="1">
                <a:solidFill>
                  <a:srgbClr val="000000"/>
                </a:solidFill>
              </a:endParaRPr>
            </a:p>
          </p:txBody>
        </p:sp>
        <p:sp>
          <p:nvSpPr>
            <p:cNvPr id="76819" name="Line 56">
              <a:extLst>
                <a:ext uri="{FF2B5EF4-FFF2-40B4-BE49-F238E27FC236}">
                  <a16:creationId xmlns:a16="http://schemas.microsoft.com/office/drawing/2014/main" id="{1335FE1C-7B9A-4AAE-94B2-9AED7E00EB95}"/>
                </a:ext>
              </a:extLst>
            </p:cNvPr>
            <p:cNvSpPr>
              <a:spLocks noChangeShapeType="1"/>
            </p:cNvSpPr>
            <p:nvPr/>
          </p:nvSpPr>
          <p:spPr bwMode="auto">
            <a:xfrm>
              <a:off x="4704" y="2448"/>
              <a:ext cx="67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13500" tIns="8100" rIns="13500" bIns="8100">
              <a:spAutoFit/>
            </a:bodyPr>
            <a:lstStyle/>
            <a:p>
              <a:endParaRPr lang="zh-CN" altLang="en-US" sz="1800"/>
            </a:p>
          </p:txBody>
        </p:sp>
        <p:sp>
          <p:nvSpPr>
            <p:cNvPr id="76820" name="Line 57">
              <a:extLst>
                <a:ext uri="{FF2B5EF4-FFF2-40B4-BE49-F238E27FC236}">
                  <a16:creationId xmlns:a16="http://schemas.microsoft.com/office/drawing/2014/main" id="{DF3B4885-6CEE-4174-86AD-4A764AA9ED83}"/>
                </a:ext>
              </a:extLst>
            </p:cNvPr>
            <p:cNvSpPr>
              <a:spLocks noChangeShapeType="1"/>
            </p:cNvSpPr>
            <p:nvPr/>
          </p:nvSpPr>
          <p:spPr bwMode="auto">
            <a:xfrm>
              <a:off x="4704" y="2742"/>
              <a:ext cx="6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13500" tIns="8100" rIns="13500" bIns="8100">
              <a:spAutoFit/>
            </a:bodyPr>
            <a:lstStyle/>
            <a:p>
              <a:endParaRPr lang="zh-CN" altLang="en-US" sz="1800"/>
            </a:p>
          </p:txBody>
        </p:sp>
        <p:sp>
          <p:nvSpPr>
            <p:cNvPr id="76821" name="Line 58">
              <a:extLst>
                <a:ext uri="{FF2B5EF4-FFF2-40B4-BE49-F238E27FC236}">
                  <a16:creationId xmlns:a16="http://schemas.microsoft.com/office/drawing/2014/main" id="{60007722-F40E-4608-A7A7-45B2E6058F29}"/>
                </a:ext>
              </a:extLst>
            </p:cNvPr>
            <p:cNvSpPr>
              <a:spLocks noChangeShapeType="1"/>
            </p:cNvSpPr>
            <p:nvPr/>
          </p:nvSpPr>
          <p:spPr bwMode="auto">
            <a:xfrm>
              <a:off x="4704" y="3034"/>
              <a:ext cx="6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13500" tIns="8100" rIns="13500" bIns="8100">
              <a:spAutoFit/>
            </a:bodyPr>
            <a:lstStyle/>
            <a:p>
              <a:endParaRPr lang="zh-CN" altLang="en-US" sz="1800"/>
            </a:p>
          </p:txBody>
        </p:sp>
        <p:sp>
          <p:nvSpPr>
            <p:cNvPr id="76822" name="Line 59">
              <a:extLst>
                <a:ext uri="{FF2B5EF4-FFF2-40B4-BE49-F238E27FC236}">
                  <a16:creationId xmlns:a16="http://schemas.microsoft.com/office/drawing/2014/main" id="{AA563B95-530F-47F3-BC03-629F1BB2E7FF}"/>
                </a:ext>
              </a:extLst>
            </p:cNvPr>
            <p:cNvSpPr>
              <a:spLocks noChangeShapeType="1"/>
            </p:cNvSpPr>
            <p:nvPr/>
          </p:nvSpPr>
          <p:spPr bwMode="auto">
            <a:xfrm>
              <a:off x="4704" y="3328"/>
              <a:ext cx="6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13500" tIns="8100" rIns="13500" bIns="8100">
              <a:spAutoFit/>
            </a:bodyPr>
            <a:lstStyle/>
            <a:p>
              <a:endParaRPr lang="zh-CN" altLang="en-US" sz="1800"/>
            </a:p>
          </p:txBody>
        </p:sp>
        <p:sp>
          <p:nvSpPr>
            <p:cNvPr id="76823" name="Line 60">
              <a:extLst>
                <a:ext uri="{FF2B5EF4-FFF2-40B4-BE49-F238E27FC236}">
                  <a16:creationId xmlns:a16="http://schemas.microsoft.com/office/drawing/2014/main" id="{483EE53C-1BA9-4BEC-8358-7F4394B1C574}"/>
                </a:ext>
              </a:extLst>
            </p:cNvPr>
            <p:cNvSpPr>
              <a:spLocks noChangeShapeType="1"/>
            </p:cNvSpPr>
            <p:nvPr/>
          </p:nvSpPr>
          <p:spPr bwMode="auto">
            <a:xfrm>
              <a:off x="4704" y="3622"/>
              <a:ext cx="6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13500" tIns="8100" rIns="13500" bIns="8100">
              <a:spAutoFit/>
            </a:bodyPr>
            <a:lstStyle/>
            <a:p>
              <a:endParaRPr lang="zh-CN" altLang="en-US" sz="1800"/>
            </a:p>
          </p:txBody>
        </p:sp>
        <p:sp>
          <p:nvSpPr>
            <p:cNvPr id="76824" name="Line 61">
              <a:extLst>
                <a:ext uri="{FF2B5EF4-FFF2-40B4-BE49-F238E27FC236}">
                  <a16:creationId xmlns:a16="http://schemas.microsoft.com/office/drawing/2014/main" id="{FA3220D2-54FA-4D14-8B56-43FF4682B5ED}"/>
                </a:ext>
              </a:extLst>
            </p:cNvPr>
            <p:cNvSpPr>
              <a:spLocks noChangeShapeType="1"/>
            </p:cNvSpPr>
            <p:nvPr/>
          </p:nvSpPr>
          <p:spPr bwMode="auto">
            <a:xfrm>
              <a:off x="4704" y="3914"/>
              <a:ext cx="6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13500" tIns="8100" rIns="13500" bIns="8100">
              <a:spAutoFit/>
            </a:bodyPr>
            <a:lstStyle/>
            <a:p>
              <a:endParaRPr lang="zh-CN" altLang="en-US" sz="1800"/>
            </a:p>
          </p:txBody>
        </p:sp>
        <p:sp>
          <p:nvSpPr>
            <p:cNvPr id="76825" name="Line 62">
              <a:extLst>
                <a:ext uri="{FF2B5EF4-FFF2-40B4-BE49-F238E27FC236}">
                  <a16:creationId xmlns:a16="http://schemas.microsoft.com/office/drawing/2014/main" id="{7B25D80D-467B-474B-9825-E748A30580DD}"/>
                </a:ext>
              </a:extLst>
            </p:cNvPr>
            <p:cNvSpPr>
              <a:spLocks noChangeShapeType="1"/>
            </p:cNvSpPr>
            <p:nvPr/>
          </p:nvSpPr>
          <p:spPr bwMode="auto">
            <a:xfrm>
              <a:off x="4704" y="4208"/>
              <a:ext cx="67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13500" tIns="8100" rIns="13500" bIns="8100">
              <a:spAutoFit/>
            </a:bodyPr>
            <a:lstStyle/>
            <a:p>
              <a:endParaRPr lang="zh-CN" altLang="en-US" sz="1800"/>
            </a:p>
          </p:txBody>
        </p:sp>
        <p:sp>
          <p:nvSpPr>
            <p:cNvPr id="76826" name="Line 63">
              <a:extLst>
                <a:ext uri="{FF2B5EF4-FFF2-40B4-BE49-F238E27FC236}">
                  <a16:creationId xmlns:a16="http://schemas.microsoft.com/office/drawing/2014/main" id="{16E0D348-F934-4BA4-B81C-1B0EFA700AD8}"/>
                </a:ext>
              </a:extLst>
            </p:cNvPr>
            <p:cNvSpPr>
              <a:spLocks noChangeShapeType="1"/>
            </p:cNvSpPr>
            <p:nvPr/>
          </p:nvSpPr>
          <p:spPr bwMode="auto">
            <a:xfrm>
              <a:off x="4704" y="2448"/>
              <a:ext cx="0" cy="176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13500" tIns="8100" rIns="13500" bIns="8100">
              <a:spAutoFit/>
            </a:bodyPr>
            <a:lstStyle/>
            <a:p>
              <a:endParaRPr lang="zh-CN" altLang="en-US" sz="1800"/>
            </a:p>
          </p:txBody>
        </p:sp>
        <p:sp>
          <p:nvSpPr>
            <p:cNvPr id="76827" name="Line 64">
              <a:extLst>
                <a:ext uri="{FF2B5EF4-FFF2-40B4-BE49-F238E27FC236}">
                  <a16:creationId xmlns:a16="http://schemas.microsoft.com/office/drawing/2014/main" id="{D197A96B-A512-41FF-80EB-EEC2E115ADC7}"/>
                </a:ext>
              </a:extLst>
            </p:cNvPr>
            <p:cNvSpPr>
              <a:spLocks noChangeShapeType="1"/>
            </p:cNvSpPr>
            <p:nvPr/>
          </p:nvSpPr>
          <p:spPr bwMode="auto">
            <a:xfrm>
              <a:off x="5376" y="2448"/>
              <a:ext cx="0" cy="176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13500" tIns="8100" rIns="13500" bIns="8100">
              <a:spAutoFit/>
            </a:bodyPr>
            <a:lstStyle/>
            <a:p>
              <a:endParaRPr lang="zh-CN" altLang="en-US" sz="1800"/>
            </a:p>
          </p:txBody>
        </p:sp>
        <p:sp>
          <p:nvSpPr>
            <p:cNvPr id="76828" name="Text Box 65">
              <a:extLst>
                <a:ext uri="{FF2B5EF4-FFF2-40B4-BE49-F238E27FC236}">
                  <a16:creationId xmlns:a16="http://schemas.microsoft.com/office/drawing/2014/main" id="{649AD7DA-828D-452E-BEF5-0E5EE3B9C370}"/>
                </a:ext>
              </a:extLst>
            </p:cNvPr>
            <p:cNvSpPr txBox="1">
              <a:spLocks noChangeArrowheads="1"/>
            </p:cNvSpPr>
            <p:nvPr/>
          </p:nvSpPr>
          <p:spPr bwMode="auto">
            <a:xfrm>
              <a:off x="4464" y="2208"/>
              <a:ext cx="240"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3500" tIns="8100" rIns="13500" bIns="810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110000"/>
                </a:lnSpc>
                <a:spcBef>
                  <a:spcPct val="50000"/>
                </a:spcBef>
              </a:pPr>
              <a:r>
                <a:rPr kumimoji="1" lang="en-US" altLang="zh-CN" sz="1800" b="1">
                  <a:solidFill>
                    <a:srgbClr val="000000"/>
                  </a:solidFill>
                </a:rPr>
                <a:t>a2</a:t>
              </a:r>
            </a:p>
          </p:txBody>
        </p:sp>
        <p:sp>
          <p:nvSpPr>
            <p:cNvPr id="76829" name="Rectangle 67">
              <a:extLst>
                <a:ext uri="{FF2B5EF4-FFF2-40B4-BE49-F238E27FC236}">
                  <a16:creationId xmlns:a16="http://schemas.microsoft.com/office/drawing/2014/main" id="{32C1557B-9433-4772-8B4D-FA8755B1A807}"/>
                </a:ext>
              </a:extLst>
            </p:cNvPr>
            <p:cNvSpPr>
              <a:spLocks noChangeArrowheads="1"/>
            </p:cNvSpPr>
            <p:nvPr/>
          </p:nvSpPr>
          <p:spPr bwMode="auto">
            <a:xfrm>
              <a:off x="4368" y="3312"/>
              <a:ext cx="336"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3500" tIns="8100" rIns="13500" bIns="8100"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r>
                <a:rPr kumimoji="1" lang="en-US" altLang="zh-CN" sz="2100" b="1">
                  <a:solidFill>
                    <a:srgbClr val="000099"/>
                  </a:solidFill>
                </a:rPr>
                <a:t>n</a:t>
              </a:r>
            </a:p>
          </p:txBody>
        </p:sp>
        <p:sp>
          <p:nvSpPr>
            <p:cNvPr id="76830" name="Rectangle 68">
              <a:extLst>
                <a:ext uri="{FF2B5EF4-FFF2-40B4-BE49-F238E27FC236}">
                  <a16:creationId xmlns:a16="http://schemas.microsoft.com/office/drawing/2014/main" id="{AC1990E4-60C6-44C8-A036-BD10F93B5663}"/>
                </a:ext>
              </a:extLst>
            </p:cNvPr>
            <p:cNvSpPr>
              <a:spLocks noChangeArrowheads="1"/>
            </p:cNvSpPr>
            <p:nvPr/>
          </p:nvSpPr>
          <p:spPr bwMode="auto">
            <a:xfrm>
              <a:off x="4368" y="3000"/>
              <a:ext cx="336"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3500" tIns="8100" rIns="13500" bIns="8100"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r>
                <a:rPr kumimoji="1" lang="en-US" altLang="zh-CN" sz="2100" b="1">
                  <a:solidFill>
                    <a:srgbClr val="000099"/>
                  </a:solidFill>
                </a:rPr>
                <a:t>m</a:t>
              </a:r>
            </a:p>
          </p:txBody>
        </p:sp>
        <p:sp>
          <p:nvSpPr>
            <p:cNvPr id="76831" name="Rectangle 69">
              <a:extLst>
                <a:ext uri="{FF2B5EF4-FFF2-40B4-BE49-F238E27FC236}">
                  <a16:creationId xmlns:a16="http://schemas.microsoft.com/office/drawing/2014/main" id="{895A4A09-CA11-4E30-8D7D-3811B6E41AEC}"/>
                </a:ext>
              </a:extLst>
            </p:cNvPr>
            <p:cNvSpPr>
              <a:spLocks noChangeArrowheads="1"/>
            </p:cNvSpPr>
            <p:nvPr/>
          </p:nvSpPr>
          <p:spPr bwMode="auto">
            <a:xfrm>
              <a:off x="4368" y="2700"/>
              <a:ext cx="336"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3500" tIns="8100" rIns="13500" bIns="8100"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r>
                <a:rPr kumimoji="1" lang="en-US" altLang="zh-CN" sz="2100" b="1">
                  <a:solidFill>
                    <a:srgbClr val="000000"/>
                  </a:solidFill>
                </a:rPr>
                <a:t>y</a:t>
              </a:r>
            </a:p>
          </p:txBody>
        </p:sp>
        <p:sp>
          <p:nvSpPr>
            <p:cNvPr id="76832" name="Rectangle 70">
              <a:extLst>
                <a:ext uri="{FF2B5EF4-FFF2-40B4-BE49-F238E27FC236}">
                  <a16:creationId xmlns:a16="http://schemas.microsoft.com/office/drawing/2014/main" id="{FD939B6E-4E7B-45AF-83AC-DE54056BD0E7}"/>
                </a:ext>
              </a:extLst>
            </p:cNvPr>
            <p:cNvSpPr>
              <a:spLocks noChangeArrowheads="1"/>
            </p:cNvSpPr>
            <p:nvPr/>
          </p:nvSpPr>
          <p:spPr bwMode="auto">
            <a:xfrm>
              <a:off x="4368" y="2400"/>
              <a:ext cx="336"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3500" tIns="8100" rIns="13500" bIns="8100"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r>
                <a:rPr kumimoji="1" lang="en-US" altLang="zh-CN" sz="2100" b="1">
                  <a:solidFill>
                    <a:srgbClr val="000000"/>
                  </a:solidFill>
                </a:rPr>
                <a:t>x</a:t>
              </a:r>
            </a:p>
          </p:txBody>
        </p:sp>
        <p:sp>
          <p:nvSpPr>
            <p:cNvPr id="76833" name="Line 71">
              <a:extLst>
                <a:ext uri="{FF2B5EF4-FFF2-40B4-BE49-F238E27FC236}">
                  <a16:creationId xmlns:a16="http://schemas.microsoft.com/office/drawing/2014/main" id="{DA28879E-E396-42EB-A6AB-0657E42FAEF1}"/>
                </a:ext>
              </a:extLst>
            </p:cNvPr>
            <p:cNvSpPr>
              <a:spLocks noChangeShapeType="1"/>
            </p:cNvSpPr>
            <p:nvPr/>
          </p:nvSpPr>
          <p:spPr bwMode="auto">
            <a:xfrm>
              <a:off x="4368" y="2400"/>
              <a:ext cx="336"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lIns="13500" tIns="8100" rIns="13500" bIns="8100">
              <a:spAutoFit/>
            </a:bodyPr>
            <a:lstStyle/>
            <a:p>
              <a:endParaRPr lang="zh-CN" altLang="en-US" sz="1800"/>
            </a:p>
          </p:txBody>
        </p:sp>
        <p:sp>
          <p:nvSpPr>
            <p:cNvPr id="76834" name="Line 72">
              <a:extLst>
                <a:ext uri="{FF2B5EF4-FFF2-40B4-BE49-F238E27FC236}">
                  <a16:creationId xmlns:a16="http://schemas.microsoft.com/office/drawing/2014/main" id="{7F257BEF-ABBF-4FC4-A067-86AC7477B4FD}"/>
                </a:ext>
              </a:extLst>
            </p:cNvPr>
            <p:cNvSpPr>
              <a:spLocks noChangeShapeType="1"/>
            </p:cNvSpPr>
            <p:nvPr/>
          </p:nvSpPr>
          <p:spPr bwMode="auto">
            <a:xfrm>
              <a:off x="4368" y="3612"/>
              <a:ext cx="336"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lIns="13500" tIns="8100" rIns="13500" bIns="8100">
              <a:spAutoFit/>
            </a:bodyPr>
            <a:lstStyle/>
            <a:p>
              <a:endParaRPr lang="zh-CN" altLang="en-US" sz="1800"/>
            </a:p>
          </p:txBody>
        </p:sp>
        <p:sp>
          <p:nvSpPr>
            <p:cNvPr id="76835" name="Line 73">
              <a:extLst>
                <a:ext uri="{FF2B5EF4-FFF2-40B4-BE49-F238E27FC236}">
                  <a16:creationId xmlns:a16="http://schemas.microsoft.com/office/drawing/2014/main" id="{17745560-EE39-44CE-9500-849648AB92E1}"/>
                </a:ext>
              </a:extLst>
            </p:cNvPr>
            <p:cNvSpPr>
              <a:spLocks noChangeShapeType="1"/>
            </p:cNvSpPr>
            <p:nvPr/>
          </p:nvSpPr>
          <p:spPr bwMode="auto">
            <a:xfrm>
              <a:off x="4368" y="2400"/>
              <a:ext cx="0" cy="3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lIns="13500" tIns="8100" rIns="13500" bIns="8100">
              <a:spAutoFit/>
            </a:bodyPr>
            <a:lstStyle/>
            <a:p>
              <a:endParaRPr lang="zh-CN" altLang="en-US" sz="1800"/>
            </a:p>
          </p:txBody>
        </p:sp>
        <p:sp>
          <p:nvSpPr>
            <p:cNvPr id="76836" name="Line 74">
              <a:extLst>
                <a:ext uri="{FF2B5EF4-FFF2-40B4-BE49-F238E27FC236}">
                  <a16:creationId xmlns:a16="http://schemas.microsoft.com/office/drawing/2014/main" id="{2E50BB7A-7429-4F4E-B7FE-417522ED6590}"/>
                </a:ext>
              </a:extLst>
            </p:cNvPr>
            <p:cNvSpPr>
              <a:spLocks noChangeShapeType="1"/>
            </p:cNvSpPr>
            <p:nvPr/>
          </p:nvSpPr>
          <p:spPr bwMode="auto">
            <a:xfrm>
              <a:off x="4704" y="2400"/>
              <a:ext cx="0" cy="3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lIns="13500" tIns="8100" rIns="13500" bIns="8100">
              <a:spAutoFit/>
            </a:bodyPr>
            <a:lstStyle/>
            <a:p>
              <a:endParaRPr lang="zh-CN" altLang="en-US" sz="1800"/>
            </a:p>
          </p:txBody>
        </p:sp>
        <p:sp>
          <p:nvSpPr>
            <p:cNvPr id="76837" name="Line 75">
              <a:extLst>
                <a:ext uri="{FF2B5EF4-FFF2-40B4-BE49-F238E27FC236}">
                  <a16:creationId xmlns:a16="http://schemas.microsoft.com/office/drawing/2014/main" id="{1624E31D-B89F-493E-A8F1-DA910DFEFE9D}"/>
                </a:ext>
              </a:extLst>
            </p:cNvPr>
            <p:cNvSpPr>
              <a:spLocks noChangeShapeType="1"/>
            </p:cNvSpPr>
            <p:nvPr/>
          </p:nvSpPr>
          <p:spPr bwMode="auto">
            <a:xfrm>
              <a:off x="4368" y="2700"/>
              <a:ext cx="0" cy="3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lIns="13500" tIns="8100" rIns="13500" bIns="8100">
              <a:spAutoFit/>
            </a:bodyPr>
            <a:lstStyle/>
            <a:p>
              <a:endParaRPr lang="zh-CN" altLang="en-US" sz="1800"/>
            </a:p>
          </p:txBody>
        </p:sp>
        <p:sp>
          <p:nvSpPr>
            <p:cNvPr id="76838" name="Line 76">
              <a:extLst>
                <a:ext uri="{FF2B5EF4-FFF2-40B4-BE49-F238E27FC236}">
                  <a16:creationId xmlns:a16="http://schemas.microsoft.com/office/drawing/2014/main" id="{5D53CF52-3B9D-4518-80A8-F32C6176FFB0}"/>
                </a:ext>
              </a:extLst>
            </p:cNvPr>
            <p:cNvSpPr>
              <a:spLocks noChangeShapeType="1"/>
            </p:cNvSpPr>
            <p:nvPr/>
          </p:nvSpPr>
          <p:spPr bwMode="auto">
            <a:xfrm>
              <a:off x="4704" y="2700"/>
              <a:ext cx="0" cy="3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lIns="13500" tIns="8100" rIns="13500" bIns="8100">
              <a:spAutoFit/>
            </a:bodyPr>
            <a:lstStyle/>
            <a:p>
              <a:endParaRPr lang="zh-CN" altLang="en-US" sz="1800"/>
            </a:p>
          </p:txBody>
        </p:sp>
        <p:sp>
          <p:nvSpPr>
            <p:cNvPr id="76839" name="Line 77">
              <a:extLst>
                <a:ext uri="{FF2B5EF4-FFF2-40B4-BE49-F238E27FC236}">
                  <a16:creationId xmlns:a16="http://schemas.microsoft.com/office/drawing/2014/main" id="{9F2312B3-9F34-4FD1-BF32-3416544E3CF0}"/>
                </a:ext>
              </a:extLst>
            </p:cNvPr>
            <p:cNvSpPr>
              <a:spLocks noChangeShapeType="1"/>
            </p:cNvSpPr>
            <p:nvPr/>
          </p:nvSpPr>
          <p:spPr bwMode="auto">
            <a:xfrm>
              <a:off x="4368" y="3000"/>
              <a:ext cx="0" cy="3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lIns="13500" tIns="8100" rIns="13500" bIns="8100">
              <a:spAutoFit/>
            </a:bodyPr>
            <a:lstStyle/>
            <a:p>
              <a:endParaRPr lang="zh-CN" altLang="en-US" sz="1800"/>
            </a:p>
          </p:txBody>
        </p:sp>
        <p:sp>
          <p:nvSpPr>
            <p:cNvPr id="76840" name="Line 78">
              <a:extLst>
                <a:ext uri="{FF2B5EF4-FFF2-40B4-BE49-F238E27FC236}">
                  <a16:creationId xmlns:a16="http://schemas.microsoft.com/office/drawing/2014/main" id="{95E3F3F1-71C8-4344-8FB0-CA2A412A7952}"/>
                </a:ext>
              </a:extLst>
            </p:cNvPr>
            <p:cNvSpPr>
              <a:spLocks noChangeShapeType="1"/>
            </p:cNvSpPr>
            <p:nvPr/>
          </p:nvSpPr>
          <p:spPr bwMode="auto">
            <a:xfrm>
              <a:off x="4704" y="3000"/>
              <a:ext cx="0" cy="3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lIns="13500" tIns="8100" rIns="13500" bIns="8100">
              <a:spAutoFit/>
            </a:bodyPr>
            <a:lstStyle/>
            <a:p>
              <a:endParaRPr lang="zh-CN" altLang="en-US" sz="1800"/>
            </a:p>
          </p:txBody>
        </p:sp>
        <p:sp>
          <p:nvSpPr>
            <p:cNvPr id="76841" name="Line 79">
              <a:extLst>
                <a:ext uri="{FF2B5EF4-FFF2-40B4-BE49-F238E27FC236}">
                  <a16:creationId xmlns:a16="http://schemas.microsoft.com/office/drawing/2014/main" id="{107006FB-05CA-4410-9BA7-35789425F801}"/>
                </a:ext>
              </a:extLst>
            </p:cNvPr>
            <p:cNvSpPr>
              <a:spLocks noChangeShapeType="1"/>
            </p:cNvSpPr>
            <p:nvPr/>
          </p:nvSpPr>
          <p:spPr bwMode="auto">
            <a:xfrm>
              <a:off x="4368" y="3312"/>
              <a:ext cx="0" cy="3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lIns="13500" tIns="8100" rIns="13500" bIns="8100">
              <a:spAutoFit/>
            </a:bodyPr>
            <a:lstStyle/>
            <a:p>
              <a:endParaRPr lang="zh-CN" altLang="en-US" sz="1800"/>
            </a:p>
          </p:txBody>
        </p:sp>
        <p:sp>
          <p:nvSpPr>
            <p:cNvPr id="76842" name="Line 80">
              <a:extLst>
                <a:ext uri="{FF2B5EF4-FFF2-40B4-BE49-F238E27FC236}">
                  <a16:creationId xmlns:a16="http://schemas.microsoft.com/office/drawing/2014/main" id="{6FDC318B-D70D-4983-9F98-64C612B4658A}"/>
                </a:ext>
              </a:extLst>
            </p:cNvPr>
            <p:cNvSpPr>
              <a:spLocks noChangeShapeType="1"/>
            </p:cNvSpPr>
            <p:nvPr/>
          </p:nvSpPr>
          <p:spPr bwMode="auto">
            <a:xfrm>
              <a:off x="4704" y="3312"/>
              <a:ext cx="0" cy="3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lIns="13500" tIns="8100" rIns="13500" bIns="8100">
              <a:spAutoFit/>
            </a:bodyPr>
            <a:lstStyle/>
            <a:p>
              <a:endParaRPr lang="zh-CN" altLang="en-US" sz="1800"/>
            </a:p>
          </p:txBody>
        </p:sp>
      </p:grpSp>
      <p:sp>
        <p:nvSpPr>
          <p:cNvPr id="1129555" name="Text Box 83">
            <a:extLst>
              <a:ext uri="{FF2B5EF4-FFF2-40B4-BE49-F238E27FC236}">
                <a16:creationId xmlns:a16="http://schemas.microsoft.com/office/drawing/2014/main" id="{BDBBDCA2-FF4E-4773-AD73-8A6D4666B3C6}"/>
              </a:ext>
            </a:extLst>
          </p:cNvPr>
          <p:cNvSpPr txBox="1">
            <a:spLocks noChangeArrowheads="1"/>
          </p:cNvSpPr>
          <p:nvPr/>
        </p:nvSpPr>
        <p:spPr bwMode="auto">
          <a:xfrm>
            <a:off x="6858000" y="2057401"/>
            <a:ext cx="571500" cy="29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3500" tIns="8100" rIns="13500" bIns="810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110000"/>
              </a:lnSpc>
              <a:spcBef>
                <a:spcPct val="50000"/>
              </a:spcBef>
            </a:pPr>
            <a:r>
              <a:rPr kumimoji="1" lang="en-US" altLang="zh-CN" sz="1800" b="1">
                <a:solidFill>
                  <a:srgbClr val="FF0000"/>
                </a:solidFill>
              </a:rPr>
              <a:t>10</a:t>
            </a:r>
          </a:p>
        </p:txBody>
      </p:sp>
      <p:sp>
        <p:nvSpPr>
          <p:cNvPr id="1129556" name="Text Box 84">
            <a:extLst>
              <a:ext uri="{FF2B5EF4-FFF2-40B4-BE49-F238E27FC236}">
                <a16:creationId xmlns:a16="http://schemas.microsoft.com/office/drawing/2014/main" id="{0ACE3C8F-3905-47C0-A039-6C47948902D0}"/>
              </a:ext>
            </a:extLst>
          </p:cNvPr>
          <p:cNvSpPr txBox="1">
            <a:spLocks noChangeArrowheads="1"/>
          </p:cNvSpPr>
          <p:nvPr/>
        </p:nvSpPr>
        <p:spPr bwMode="auto">
          <a:xfrm>
            <a:off x="6858000" y="2400301"/>
            <a:ext cx="571500" cy="29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3500" tIns="8100" rIns="13500" bIns="810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110000"/>
              </a:lnSpc>
              <a:spcBef>
                <a:spcPct val="50000"/>
              </a:spcBef>
            </a:pPr>
            <a:r>
              <a:rPr kumimoji="1" lang="en-US" altLang="zh-CN" sz="1800" b="1">
                <a:solidFill>
                  <a:srgbClr val="FF0000"/>
                </a:solidFill>
              </a:rPr>
              <a:t>20</a:t>
            </a:r>
          </a:p>
        </p:txBody>
      </p:sp>
      <p:sp>
        <p:nvSpPr>
          <p:cNvPr id="1129557" name="Text Box 85">
            <a:extLst>
              <a:ext uri="{FF2B5EF4-FFF2-40B4-BE49-F238E27FC236}">
                <a16:creationId xmlns:a16="http://schemas.microsoft.com/office/drawing/2014/main" id="{666692D4-494B-4062-9DE6-255E4FD5E085}"/>
              </a:ext>
            </a:extLst>
          </p:cNvPr>
          <p:cNvSpPr txBox="1">
            <a:spLocks noChangeArrowheads="1"/>
          </p:cNvSpPr>
          <p:nvPr/>
        </p:nvSpPr>
        <p:spPr bwMode="auto">
          <a:xfrm>
            <a:off x="6858000" y="1371601"/>
            <a:ext cx="571500" cy="29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3500" tIns="8100" rIns="13500" bIns="810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110000"/>
              </a:lnSpc>
              <a:spcBef>
                <a:spcPct val="50000"/>
              </a:spcBef>
            </a:pPr>
            <a:r>
              <a:rPr kumimoji="1" lang="en-US" altLang="zh-CN" sz="1800" b="1">
                <a:solidFill>
                  <a:srgbClr val="FF0000"/>
                </a:solidFill>
              </a:rPr>
              <a:t>2.0</a:t>
            </a:r>
          </a:p>
        </p:txBody>
      </p:sp>
      <p:sp>
        <p:nvSpPr>
          <p:cNvPr id="1129558" name="Text Box 86">
            <a:extLst>
              <a:ext uri="{FF2B5EF4-FFF2-40B4-BE49-F238E27FC236}">
                <a16:creationId xmlns:a16="http://schemas.microsoft.com/office/drawing/2014/main" id="{6BED3001-FF7A-4D4B-A54A-B29362439854}"/>
              </a:ext>
            </a:extLst>
          </p:cNvPr>
          <p:cNvSpPr txBox="1">
            <a:spLocks noChangeArrowheads="1"/>
          </p:cNvSpPr>
          <p:nvPr/>
        </p:nvSpPr>
        <p:spPr bwMode="auto">
          <a:xfrm>
            <a:off x="6858000" y="1714501"/>
            <a:ext cx="571500" cy="29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3500" tIns="8100" rIns="13500" bIns="810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110000"/>
              </a:lnSpc>
              <a:spcBef>
                <a:spcPct val="50000"/>
              </a:spcBef>
            </a:pPr>
            <a:r>
              <a:rPr kumimoji="1" lang="en-US" altLang="zh-CN" sz="1800" b="1">
                <a:solidFill>
                  <a:srgbClr val="FF0000"/>
                </a:solidFill>
              </a:rPr>
              <a:t>5.0</a:t>
            </a:r>
          </a:p>
        </p:txBody>
      </p:sp>
      <p:sp>
        <p:nvSpPr>
          <p:cNvPr id="1129559" name="Text Box 87">
            <a:extLst>
              <a:ext uri="{FF2B5EF4-FFF2-40B4-BE49-F238E27FC236}">
                <a16:creationId xmlns:a16="http://schemas.microsoft.com/office/drawing/2014/main" id="{9471B62E-95E2-482D-BF38-E13466AEC30F}"/>
              </a:ext>
            </a:extLst>
          </p:cNvPr>
          <p:cNvSpPr txBox="1">
            <a:spLocks noChangeArrowheads="1"/>
          </p:cNvSpPr>
          <p:nvPr/>
        </p:nvSpPr>
        <p:spPr bwMode="auto">
          <a:xfrm>
            <a:off x="1714500" y="5086351"/>
            <a:ext cx="2857500" cy="389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3500" tIns="8100" rIns="13500" bIns="810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50000"/>
              </a:spcBef>
            </a:pPr>
            <a:r>
              <a:rPr kumimoji="1" lang="zh-CN" altLang="en-US" b="1">
                <a:solidFill>
                  <a:srgbClr val="000099"/>
                </a:solidFill>
              </a:rPr>
              <a:t>输出： </a:t>
            </a:r>
            <a:r>
              <a:rPr kumimoji="1" lang="en-US" altLang="zh-CN" b="1">
                <a:solidFill>
                  <a:srgbClr val="000099"/>
                </a:solidFill>
              </a:rPr>
              <a:t>2	    5</a:t>
            </a:r>
          </a:p>
        </p:txBody>
      </p:sp>
      <p:sp>
        <p:nvSpPr>
          <p:cNvPr id="72" name="AutoShape 4">
            <a:extLst>
              <a:ext uri="{FF2B5EF4-FFF2-40B4-BE49-F238E27FC236}">
                <a16:creationId xmlns:a16="http://schemas.microsoft.com/office/drawing/2014/main" id="{1A97FFC8-6E15-40FD-B03C-A189452A0330}"/>
              </a:ext>
            </a:extLst>
          </p:cNvPr>
          <p:cNvSpPr>
            <a:spLocks noChangeArrowheads="1"/>
          </p:cNvSpPr>
          <p:nvPr/>
        </p:nvSpPr>
        <p:spPr bwMode="auto">
          <a:xfrm>
            <a:off x="3886200" y="1257300"/>
            <a:ext cx="2743200" cy="800100"/>
          </a:xfrm>
          <a:prstGeom prst="wedgeRoundRectCallout">
            <a:avLst>
              <a:gd name="adj1" fmla="val -1727"/>
              <a:gd name="adj2" fmla="val 94222"/>
              <a:gd name="adj3" fmla="val 16667"/>
            </a:avLst>
          </a:prstGeom>
          <a:solidFill>
            <a:srgbClr val="FF0000"/>
          </a:solidFill>
          <a:ln w="12700">
            <a:solidFill>
              <a:schemeClr val="tx2"/>
            </a:solidFill>
            <a:miter lim="800000"/>
            <a:headEnd/>
            <a:tailEnd/>
          </a:ln>
        </p:spPr>
        <p:txBody>
          <a:bodyPr lIns="13500" tIns="8100" rIns="13500" bIns="81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110000"/>
              </a:lnSpc>
            </a:pPr>
            <a:r>
              <a:rPr lang="zh-CN" altLang="en-US" sz="1800">
                <a:solidFill>
                  <a:srgbClr val="FFFF00"/>
                </a:solidFill>
              </a:rPr>
              <a:t>必须通过类内公有函数访问私有数据成员</a:t>
            </a:r>
          </a:p>
        </p:txBody>
      </p:sp>
    </p:spTree>
    <p:extLst>
      <p:ext uri="{BB962C8B-B14F-4D97-AF65-F5344CB8AC3E}">
        <p14:creationId xmlns:p14="http://schemas.microsoft.com/office/powerpoint/2010/main" val="4828523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29555"/>
                                        </p:tgtEl>
                                        <p:attrNameLst>
                                          <p:attrName>style.visibility</p:attrName>
                                        </p:attrNameLst>
                                      </p:cBhvr>
                                      <p:to>
                                        <p:strVal val="visible"/>
                                      </p:to>
                                    </p:set>
                                    <p:animEffect transition="in" filter="wipe(left)">
                                      <p:cBhvr>
                                        <p:cTn id="17" dur="500"/>
                                        <p:tgtEl>
                                          <p:spTgt spid="112955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29556"/>
                                        </p:tgtEl>
                                        <p:attrNameLst>
                                          <p:attrName>style.visibility</p:attrName>
                                        </p:attrNameLst>
                                      </p:cBhvr>
                                      <p:to>
                                        <p:strVal val="visible"/>
                                      </p:to>
                                    </p:set>
                                    <p:animEffect transition="in" filter="wipe(left)">
                                      <p:cBhvr>
                                        <p:cTn id="22" dur="500"/>
                                        <p:tgtEl>
                                          <p:spTgt spid="112955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29557"/>
                                        </p:tgtEl>
                                        <p:attrNameLst>
                                          <p:attrName>style.visibility</p:attrName>
                                        </p:attrNameLst>
                                      </p:cBhvr>
                                      <p:to>
                                        <p:strVal val="visible"/>
                                      </p:to>
                                    </p:set>
                                    <p:animEffect transition="in" filter="wipe(left)">
                                      <p:cBhvr>
                                        <p:cTn id="27" dur="500"/>
                                        <p:tgtEl>
                                          <p:spTgt spid="112955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29558"/>
                                        </p:tgtEl>
                                        <p:attrNameLst>
                                          <p:attrName>style.visibility</p:attrName>
                                        </p:attrNameLst>
                                      </p:cBhvr>
                                      <p:to>
                                        <p:strVal val="visible"/>
                                      </p:to>
                                    </p:set>
                                    <p:animEffect transition="in" filter="wipe(left)">
                                      <p:cBhvr>
                                        <p:cTn id="32" dur="500"/>
                                        <p:tgtEl>
                                          <p:spTgt spid="112955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129559"/>
                                        </p:tgtEl>
                                        <p:attrNameLst>
                                          <p:attrName>style.visibility</p:attrName>
                                        </p:attrNameLst>
                                      </p:cBhvr>
                                      <p:to>
                                        <p:strVal val="visible"/>
                                      </p:to>
                                    </p:set>
                                    <p:animEffect transition="in" filter="dissolve">
                                      <p:cBhvr>
                                        <p:cTn id="37" dur="500"/>
                                        <p:tgtEl>
                                          <p:spTgt spid="112955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26" fill="hold" grpId="0" nodeType="clickEffect">
                                  <p:stCondLst>
                                    <p:cond delay="0"/>
                                  </p:stCondLst>
                                  <p:childTnLst>
                                    <p:set>
                                      <p:cBhvr>
                                        <p:cTn id="41" dur="1" fill="hold">
                                          <p:stCondLst>
                                            <p:cond delay="0"/>
                                          </p:stCondLst>
                                        </p:cTn>
                                        <p:tgtEl>
                                          <p:spTgt spid="72"/>
                                        </p:tgtEl>
                                        <p:attrNameLst>
                                          <p:attrName>style.visibility</p:attrName>
                                        </p:attrNameLst>
                                      </p:cBhvr>
                                      <p:to>
                                        <p:strVal val="visible"/>
                                      </p:to>
                                    </p:set>
                                    <p:animEffect transition="in" filter="barn(inHorizontal)">
                                      <p:cBhvr>
                                        <p:cTn id="42"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9555" grpId="0" autoUpdateAnimBg="0"/>
      <p:bldP spid="1129556" grpId="0" autoUpdateAnimBg="0"/>
      <p:bldP spid="1129557" grpId="0" autoUpdateAnimBg="0"/>
      <p:bldP spid="1129558" grpId="0" autoUpdateAnimBg="0"/>
      <p:bldP spid="1129559" grpId="0" autoUpdateAnimBg="0"/>
      <p:bldP spid="72" grpId="0" animBg="1"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3">
            <a:extLst>
              <a:ext uri="{FF2B5EF4-FFF2-40B4-BE49-F238E27FC236}">
                <a16:creationId xmlns:a16="http://schemas.microsoft.com/office/drawing/2014/main" id="{D5F99D8B-2C26-441F-B5C0-2EFA5C415533}"/>
              </a:ext>
            </a:extLst>
          </p:cNvPr>
          <p:cNvSpPr>
            <a:spLocks noGrp="1"/>
          </p:cNvSpPr>
          <p:nvPr>
            <p:ph type="sldNum" sz="quarter" idx="4294967295"/>
          </p:nvPr>
        </p:nvSpPr>
        <p:spPr>
          <a:xfrm>
            <a:off x="6572250" y="5543550"/>
            <a:ext cx="1428750" cy="3429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800">
                <a:solidFill>
                  <a:schemeClr val="tx1"/>
                </a:solidFill>
                <a:latin typeface="Times New Roman" panose="02020603050405020304" pitchFamily="18" charset="0"/>
                <a:ea typeface="宋体" panose="02010600030101010101" pitchFamily="2" charset="-122"/>
              </a:defRPr>
            </a:lvl1pPr>
            <a:lvl2pPr marL="557213" indent="-214313" eaLnBrk="0" hangingPunct="0">
              <a:defRPr sz="1800">
                <a:solidFill>
                  <a:schemeClr val="tx1"/>
                </a:solidFill>
                <a:latin typeface="Times New Roman" panose="02020603050405020304" pitchFamily="18" charset="0"/>
                <a:ea typeface="宋体" panose="02010600030101010101" pitchFamily="2" charset="-122"/>
              </a:defRPr>
            </a:lvl2pPr>
            <a:lvl3pPr marL="857250" indent="-171450" eaLnBrk="0" hangingPunct="0">
              <a:defRPr sz="1800">
                <a:solidFill>
                  <a:schemeClr val="tx1"/>
                </a:solidFill>
                <a:latin typeface="Times New Roman" panose="02020603050405020304" pitchFamily="18" charset="0"/>
                <a:ea typeface="宋体" panose="02010600030101010101" pitchFamily="2" charset="-122"/>
              </a:defRPr>
            </a:lvl3pPr>
            <a:lvl4pPr marL="1200150" indent="-171450" eaLnBrk="0" hangingPunct="0">
              <a:defRPr sz="1800">
                <a:solidFill>
                  <a:schemeClr val="tx1"/>
                </a:solidFill>
                <a:latin typeface="Times New Roman" panose="02020603050405020304" pitchFamily="18" charset="0"/>
                <a:ea typeface="宋体" panose="02010600030101010101" pitchFamily="2" charset="-122"/>
              </a:defRPr>
            </a:lvl4pPr>
            <a:lvl5pPr marL="1543050" indent="-171450" eaLnBrk="0" hangingPunct="0">
              <a:defRPr sz="1800">
                <a:solidFill>
                  <a:schemeClr val="tx1"/>
                </a:solidFill>
                <a:latin typeface="Times New Roman" panose="02020603050405020304" pitchFamily="18" charset="0"/>
                <a:ea typeface="宋体" panose="02010600030101010101" pitchFamily="2" charset="-122"/>
              </a:defRPr>
            </a:lvl5pPr>
            <a:lvl6pPr marL="1885950" indent="-171450" eaLnBrk="0" fontAlgn="base" hangingPunct="0">
              <a:spcBef>
                <a:spcPct val="0"/>
              </a:spcBef>
              <a:spcAft>
                <a:spcPct val="0"/>
              </a:spcAft>
              <a:defRPr sz="1800">
                <a:solidFill>
                  <a:schemeClr val="tx1"/>
                </a:solidFill>
                <a:latin typeface="Times New Roman" panose="02020603050405020304" pitchFamily="18" charset="0"/>
                <a:ea typeface="宋体" panose="02010600030101010101" pitchFamily="2" charset="-122"/>
              </a:defRPr>
            </a:lvl6pPr>
            <a:lvl7pPr marL="2228850" indent="-171450" eaLnBrk="0" fontAlgn="base" hangingPunct="0">
              <a:spcBef>
                <a:spcPct val="0"/>
              </a:spcBef>
              <a:spcAft>
                <a:spcPct val="0"/>
              </a:spcAft>
              <a:defRPr sz="1800">
                <a:solidFill>
                  <a:schemeClr val="tx1"/>
                </a:solidFill>
                <a:latin typeface="Times New Roman" panose="02020603050405020304" pitchFamily="18" charset="0"/>
                <a:ea typeface="宋体" panose="02010600030101010101" pitchFamily="2" charset="-122"/>
              </a:defRPr>
            </a:lvl7pPr>
            <a:lvl8pPr marL="2571750" indent="-171450" eaLnBrk="0" fontAlgn="base" hangingPunct="0">
              <a:spcBef>
                <a:spcPct val="0"/>
              </a:spcBef>
              <a:spcAft>
                <a:spcPct val="0"/>
              </a:spcAft>
              <a:defRPr sz="1800">
                <a:solidFill>
                  <a:schemeClr val="tx1"/>
                </a:solidFill>
                <a:latin typeface="Times New Roman" panose="02020603050405020304" pitchFamily="18" charset="0"/>
                <a:ea typeface="宋体" panose="02010600030101010101" pitchFamily="2" charset="-122"/>
              </a:defRPr>
            </a:lvl8pPr>
            <a:lvl9pPr marL="2914650" indent="-171450" eaLnBrk="0" fontAlgn="base" hangingPunct="0">
              <a:spcBef>
                <a:spcPct val="0"/>
              </a:spcBef>
              <a:spcAft>
                <a:spcPct val="0"/>
              </a:spcAft>
              <a:defRPr sz="1800">
                <a:solidFill>
                  <a:schemeClr val="tx1"/>
                </a:solidFill>
                <a:latin typeface="Times New Roman" panose="02020603050405020304" pitchFamily="18" charset="0"/>
                <a:ea typeface="宋体" panose="02010600030101010101" pitchFamily="2" charset="-122"/>
              </a:defRPr>
            </a:lvl9pPr>
          </a:lstStyle>
          <a:p>
            <a:pPr eaLnBrk="1" hangingPunct="1"/>
            <a:fld id="{34390550-431B-4B6E-B604-986A0C622510}" type="slidenum">
              <a:rPr lang="en-US" altLang="zh-CN" sz="1050">
                <a:solidFill>
                  <a:srgbClr val="000000"/>
                </a:solidFill>
              </a:rPr>
              <a:pPr eaLnBrk="1" hangingPunct="1"/>
              <a:t>93</a:t>
            </a:fld>
            <a:endParaRPr lang="en-US" altLang="zh-CN" sz="1050">
              <a:solidFill>
                <a:srgbClr val="000000"/>
              </a:solidFill>
            </a:endParaRPr>
          </a:p>
        </p:txBody>
      </p:sp>
      <p:sp>
        <p:nvSpPr>
          <p:cNvPr id="77827" name="Text Box 2">
            <a:extLst>
              <a:ext uri="{FF2B5EF4-FFF2-40B4-BE49-F238E27FC236}">
                <a16:creationId xmlns:a16="http://schemas.microsoft.com/office/drawing/2014/main" id="{6E3F9BE8-E93A-424B-894D-EC97F912A57B}"/>
              </a:ext>
            </a:extLst>
          </p:cNvPr>
          <p:cNvSpPr txBox="1">
            <a:spLocks noChangeArrowheads="1"/>
          </p:cNvSpPr>
          <p:nvPr/>
        </p:nvSpPr>
        <p:spPr bwMode="auto">
          <a:xfrm>
            <a:off x="1223628" y="990421"/>
            <a:ext cx="5829300" cy="2627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60000"/>
              </a:lnSpc>
              <a:spcBef>
                <a:spcPct val="50000"/>
              </a:spcBef>
            </a:pPr>
            <a:r>
              <a:rPr kumimoji="1" lang="en-US" altLang="zh-CN" sz="2100" b="1" dirty="0">
                <a:solidFill>
                  <a:srgbClr val="000000"/>
                </a:solidFill>
              </a:rPr>
              <a:t>class  A {</a:t>
            </a:r>
          </a:p>
          <a:p>
            <a:pPr eaLnBrk="1" hangingPunct="1">
              <a:lnSpc>
                <a:spcPct val="60000"/>
              </a:lnSpc>
              <a:spcBef>
                <a:spcPct val="50000"/>
              </a:spcBef>
            </a:pPr>
            <a:r>
              <a:rPr kumimoji="1" lang="en-US" altLang="zh-CN" sz="2100" b="1" dirty="0">
                <a:solidFill>
                  <a:srgbClr val="000000"/>
                </a:solidFill>
              </a:rPr>
              <a:t>        float  </a:t>
            </a:r>
            <a:r>
              <a:rPr kumimoji="1" lang="en-US" altLang="zh-CN" sz="2100" b="1" dirty="0" err="1">
                <a:solidFill>
                  <a:srgbClr val="000000"/>
                </a:solidFill>
              </a:rPr>
              <a:t>x,y</a:t>
            </a:r>
            <a:r>
              <a:rPr kumimoji="1" lang="en-US" altLang="zh-CN" sz="2100" b="1" dirty="0">
                <a:solidFill>
                  <a:srgbClr val="000000"/>
                </a:solidFill>
              </a:rPr>
              <a:t>;</a:t>
            </a:r>
          </a:p>
          <a:p>
            <a:pPr eaLnBrk="1" hangingPunct="1">
              <a:lnSpc>
                <a:spcPct val="60000"/>
              </a:lnSpc>
              <a:spcBef>
                <a:spcPct val="50000"/>
              </a:spcBef>
            </a:pPr>
            <a:r>
              <a:rPr kumimoji="1" lang="en-US" altLang="zh-CN" sz="2100" b="1" dirty="0">
                <a:solidFill>
                  <a:srgbClr val="000000"/>
                </a:solidFill>
              </a:rPr>
              <a:t>public:  </a:t>
            </a:r>
          </a:p>
          <a:p>
            <a:pPr eaLnBrk="1" hangingPunct="1">
              <a:lnSpc>
                <a:spcPct val="60000"/>
              </a:lnSpc>
              <a:spcBef>
                <a:spcPct val="50000"/>
              </a:spcBef>
            </a:pPr>
            <a:r>
              <a:rPr kumimoji="1" lang="en-US" altLang="zh-CN" sz="2100" b="1" dirty="0">
                <a:solidFill>
                  <a:srgbClr val="000000"/>
                </a:solidFill>
              </a:rPr>
              <a:t>       float   </a:t>
            </a:r>
            <a:r>
              <a:rPr kumimoji="1" lang="en-US" altLang="zh-CN" sz="2100" b="1" dirty="0" err="1">
                <a:solidFill>
                  <a:srgbClr val="000000"/>
                </a:solidFill>
              </a:rPr>
              <a:t>m,n</a:t>
            </a:r>
            <a:r>
              <a:rPr kumimoji="1" lang="en-US" altLang="zh-CN" sz="2100" b="1" dirty="0">
                <a:solidFill>
                  <a:srgbClr val="000000"/>
                </a:solidFill>
              </a:rPr>
              <a:t>; </a:t>
            </a:r>
          </a:p>
          <a:p>
            <a:pPr eaLnBrk="1" hangingPunct="1">
              <a:lnSpc>
                <a:spcPct val="60000"/>
              </a:lnSpc>
              <a:spcBef>
                <a:spcPct val="50000"/>
              </a:spcBef>
            </a:pPr>
            <a:r>
              <a:rPr kumimoji="1" lang="en-US" altLang="zh-CN" sz="2100" b="1" dirty="0">
                <a:solidFill>
                  <a:srgbClr val="000000"/>
                </a:solidFill>
              </a:rPr>
              <a:t>       </a:t>
            </a:r>
            <a:r>
              <a:rPr kumimoji="1" lang="en-US" altLang="zh-CN" sz="2100" b="1" dirty="0">
                <a:solidFill>
                  <a:srgbClr val="000099"/>
                </a:solidFill>
              </a:rPr>
              <a:t>void </a:t>
            </a:r>
            <a:r>
              <a:rPr kumimoji="1" lang="en-US" altLang="zh-CN" sz="2100" b="1" dirty="0" err="1">
                <a:solidFill>
                  <a:srgbClr val="000099"/>
                </a:solidFill>
              </a:rPr>
              <a:t>Setxy</a:t>
            </a:r>
            <a:r>
              <a:rPr kumimoji="1" lang="en-US" altLang="zh-CN" sz="2100" b="1" dirty="0">
                <a:solidFill>
                  <a:srgbClr val="000099"/>
                </a:solidFill>
              </a:rPr>
              <a:t>( float a, float b  ){  x=a;   y=b;   }</a:t>
            </a:r>
          </a:p>
          <a:p>
            <a:pPr eaLnBrk="1" hangingPunct="1">
              <a:lnSpc>
                <a:spcPct val="60000"/>
              </a:lnSpc>
              <a:spcBef>
                <a:spcPct val="50000"/>
              </a:spcBef>
            </a:pPr>
            <a:r>
              <a:rPr kumimoji="1" lang="en-US" altLang="zh-CN" sz="2100" b="1" dirty="0">
                <a:solidFill>
                  <a:srgbClr val="000000"/>
                </a:solidFill>
              </a:rPr>
              <a:t>       void  Print(void) {  </a:t>
            </a:r>
            <a:r>
              <a:rPr kumimoji="1" lang="en-US" altLang="zh-CN" sz="2100" b="1" dirty="0" err="1">
                <a:solidFill>
                  <a:srgbClr val="000000"/>
                </a:solidFill>
              </a:rPr>
              <a:t>cout</a:t>
            </a:r>
            <a:r>
              <a:rPr kumimoji="1" lang="en-US" altLang="zh-CN" sz="2100" b="1" dirty="0">
                <a:solidFill>
                  <a:srgbClr val="000000"/>
                </a:solidFill>
              </a:rPr>
              <a:t>&lt;&lt;x&lt;&lt;‘\t’&lt;&lt;y&lt;&lt;</a:t>
            </a:r>
            <a:r>
              <a:rPr kumimoji="1" lang="en-US" altLang="zh-CN" sz="2100" b="1" dirty="0" err="1">
                <a:solidFill>
                  <a:srgbClr val="000000"/>
                </a:solidFill>
              </a:rPr>
              <a:t>endl</a:t>
            </a:r>
            <a:r>
              <a:rPr kumimoji="1" lang="en-US" altLang="zh-CN" sz="2100" b="1" dirty="0">
                <a:solidFill>
                  <a:srgbClr val="000000"/>
                </a:solidFill>
              </a:rPr>
              <a:t>;  }</a:t>
            </a:r>
          </a:p>
          <a:p>
            <a:pPr eaLnBrk="1" hangingPunct="1">
              <a:lnSpc>
                <a:spcPct val="60000"/>
              </a:lnSpc>
              <a:spcBef>
                <a:spcPct val="50000"/>
              </a:spcBef>
            </a:pPr>
            <a:r>
              <a:rPr kumimoji="1" lang="en-US" altLang="zh-CN" sz="2100" b="1" dirty="0">
                <a:solidFill>
                  <a:srgbClr val="000000"/>
                </a:solidFill>
              </a:rPr>
              <a:t>};</a:t>
            </a:r>
          </a:p>
        </p:txBody>
      </p:sp>
      <p:sp>
        <p:nvSpPr>
          <p:cNvPr id="77828" name="Text Box 3">
            <a:extLst>
              <a:ext uri="{FF2B5EF4-FFF2-40B4-BE49-F238E27FC236}">
                <a16:creationId xmlns:a16="http://schemas.microsoft.com/office/drawing/2014/main" id="{393D635A-4CB2-4CF2-AEC7-960C965A74FB}"/>
              </a:ext>
            </a:extLst>
          </p:cNvPr>
          <p:cNvSpPr txBox="1">
            <a:spLocks noChangeArrowheads="1"/>
          </p:cNvSpPr>
          <p:nvPr/>
        </p:nvSpPr>
        <p:spPr bwMode="auto">
          <a:xfrm>
            <a:off x="1198416" y="3486511"/>
            <a:ext cx="6858000" cy="2433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60000"/>
              </a:lnSpc>
              <a:spcBef>
                <a:spcPct val="50000"/>
              </a:spcBef>
            </a:pPr>
            <a:r>
              <a:rPr kumimoji="1" lang="en-US" altLang="zh-CN" sz="2100" b="1" dirty="0">
                <a:solidFill>
                  <a:srgbClr val="000000"/>
                </a:solidFill>
              </a:rPr>
              <a:t>void main(void)</a:t>
            </a:r>
          </a:p>
          <a:p>
            <a:pPr eaLnBrk="1" hangingPunct="1">
              <a:lnSpc>
                <a:spcPct val="60000"/>
              </a:lnSpc>
              <a:spcBef>
                <a:spcPct val="50000"/>
              </a:spcBef>
            </a:pPr>
            <a:r>
              <a:rPr kumimoji="1" lang="en-US" altLang="zh-CN" sz="2100" b="1" dirty="0">
                <a:solidFill>
                  <a:srgbClr val="000000"/>
                </a:solidFill>
              </a:rPr>
              <a:t>{    A  a1,a2;</a:t>
            </a:r>
          </a:p>
          <a:p>
            <a:pPr eaLnBrk="1" hangingPunct="1">
              <a:lnSpc>
                <a:spcPct val="60000"/>
              </a:lnSpc>
              <a:spcBef>
                <a:spcPct val="50000"/>
              </a:spcBef>
            </a:pPr>
            <a:r>
              <a:rPr kumimoji="1" lang="en-US" altLang="zh-CN" sz="2100" b="1" dirty="0">
                <a:solidFill>
                  <a:srgbClr val="000000"/>
                </a:solidFill>
              </a:rPr>
              <a:t>      a1.m=10;   a1.n=20;	//</a:t>
            </a:r>
            <a:r>
              <a:rPr kumimoji="1" lang="zh-CN" altLang="en-US" sz="2100" b="1" dirty="0">
                <a:solidFill>
                  <a:srgbClr val="000000"/>
                </a:solidFill>
              </a:rPr>
              <a:t>为公有成员数据赋值</a:t>
            </a:r>
          </a:p>
          <a:p>
            <a:pPr eaLnBrk="1" hangingPunct="1">
              <a:lnSpc>
                <a:spcPct val="60000"/>
              </a:lnSpc>
              <a:spcBef>
                <a:spcPct val="50000"/>
              </a:spcBef>
            </a:pPr>
            <a:r>
              <a:rPr kumimoji="1" lang="zh-CN" altLang="en-US" sz="2100" b="1" dirty="0">
                <a:solidFill>
                  <a:srgbClr val="000000"/>
                </a:solidFill>
              </a:rPr>
              <a:t>      </a:t>
            </a:r>
            <a:r>
              <a:rPr kumimoji="1" lang="en-US" altLang="zh-CN" sz="2100" b="1" dirty="0">
                <a:solidFill>
                  <a:srgbClr val="FF0000"/>
                </a:solidFill>
              </a:rPr>
              <a:t>a1.x=2;  a1.y=5;</a:t>
            </a:r>
          </a:p>
          <a:p>
            <a:pPr eaLnBrk="1" hangingPunct="1">
              <a:lnSpc>
                <a:spcPct val="60000"/>
              </a:lnSpc>
              <a:spcBef>
                <a:spcPct val="50000"/>
              </a:spcBef>
            </a:pPr>
            <a:r>
              <a:rPr kumimoji="1" lang="en-US" altLang="zh-CN" sz="2100" b="1" dirty="0">
                <a:solidFill>
                  <a:srgbClr val="000000"/>
                </a:solidFill>
              </a:rPr>
              <a:t>      </a:t>
            </a:r>
            <a:r>
              <a:rPr kumimoji="1" lang="en-US" altLang="zh-CN" sz="2100" b="1" dirty="0">
                <a:solidFill>
                  <a:srgbClr val="000099"/>
                </a:solidFill>
              </a:rPr>
              <a:t>a1.Setxy(2.0,5.0);</a:t>
            </a:r>
            <a:r>
              <a:rPr kumimoji="1" lang="en-US" altLang="zh-CN" sz="2100" b="1" dirty="0">
                <a:solidFill>
                  <a:srgbClr val="000000"/>
                </a:solidFill>
              </a:rPr>
              <a:t>    </a:t>
            </a:r>
          </a:p>
          <a:p>
            <a:pPr eaLnBrk="1" hangingPunct="1">
              <a:lnSpc>
                <a:spcPct val="60000"/>
              </a:lnSpc>
              <a:spcBef>
                <a:spcPct val="50000"/>
              </a:spcBef>
            </a:pPr>
            <a:r>
              <a:rPr kumimoji="1" lang="en-US" altLang="zh-CN" sz="2100" b="1" dirty="0">
                <a:solidFill>
                  <a:srgbClr val="000000"/>
                </a:solidFill>
              </a:rPr>
              <a:t>    a1.Print();</a:t>
            </a:r>
          </a:p>
          <a:p>
            <a:pPr eaLnBrk="1" hangingPunct="1">
              <a:lnSpc>
                <a:spcPct val="60000"/>
              </a:lnSpc>
              <a:spcBef>
                <a:spcPct val="50000"/>
              </a:spcBef>
            </a:pPr>
            <a:r>
              <a:rPr kumimoji="1" lang="en-US" altLang="zh-CN" sz="2100" b="1" dirty="0">
                <a:solidFill>
                  <a:srgbClr val="000000"/>
                </a:solidFill>
              </a:rPr>
              <a:t>}</a:t>
            </a:r>
          </a:p>
        </p:txBody>
      </p:sp>
      <p:sp>
        <p:nvSpPr>
          <p:cNvPr id="1130500" name="AutoShape 4">
            <a:extLst>
              <a:ext uri="{FF2B5EF4-FFF2-40B4-BE49-F238E27FC236}">
                <a16:creationId xmlns:a16="http://schemas.microsoft.com/office/drawing/2014/main" id="{1F797E67-3929-44E8-9CC7-41EFB7AA6C3D}"/>
              </a:ext>
            </a:extLst>
          </p:cNvPr>
          <p:cNvSpPr>
            <a:spLocks noChangeArrowheads="1"/>
          </p:cNvSpPr>
          <p:nvPr/>
        </p:nvSpPr>
        <p:spPr bwMode="auto">
          <a:xfrm>
            <a:off x="3886200" y="1257300"/>
            <a:ext cx="2743200" cy="800100"/>
          </a:xfrm>
          <a:prstGeom prst="wedgeRoundRectCallout">
            <a:avLst>
              <a:gd name="adj1" fmla="val 1606"/>
              <a:gd name="adj2" fmla="val 75444"/>
              <a:gd name="adj3" fmla="val 16667"/>
            </a:avLst>
          </a:prstGeom>
          <a:solidFill>
            <a:srgbClr val="FF0000"/>
          </a:solidFill>
          <a:ln w="12700">
            <a:solidFill>
              <a:schemeClr val="tx2"/>
            </a:solidFill>
            <a:miter lim="800000"/>
            <a:headEnd/>
            <a:tailEnd/>
          </a:ln>
        </p:spPr>
        <p:txBody>
          <a:bodyPr lIns="13500" tIns="8100" rIns="13500" bIns="81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110000"/>
              </a:lnSpc>
              <a:spcBef>
                <a:spcPct val="50000"/>
              </a:spcBef>
            </a:pPr>
            <a:r>
              <a:rPr kumimoji="1" lang="zh-CN" altLang="en-US" sz="2100" b="1">
                <a:solidFill>
                  <a:srgbClr val="FFFF00"/>
                </a:solidFill>
              </a:rPr>
              <a:t>必须通过类内公有函数访问私有数据成员</a:t>
            </a:r>
          </a:p>
        </p:txBody>
      </p:sp>
      <p:sp>
        <p:nvSpPr>
          <p:cNvPr id="1130501" name="AutoShape 5">
            <a:extLst>
              <a:ext uri="{FF2B5EF4-FFF2-40B4-BE49-F238E27FC236}">
                <a16:creationId xmlns:a16="http://schemas.microsoft.com/office/drawing/2014/main" id="{18BDC580-A496-48AD-86E0-B40C8C6BBEBE}"/>
              </a:ext>
            </a:extLst>
          </p:cNvPr>
          <p:cNvSpPr>
            <a:spLocks noChangeArrowheads="1"/>
          </p:cNvSpPr>
          <p:nvPr/>
        </p:nvSpPr>
        <p:spPr bwMode="auto">
          <a:xfrm>
            <a:off x="4143375" y="4674158"/>
            <a:ext cx="2228850" cy="742950"/>
          </a:xfrm>
          <a:prstGeom prst="wedgeRoundRectCallout">
            <a:avLst>
              <a:gd name="adj1" fmla="val -75319"/>
              <a:gd name="adj2" fmla="val -43431"/>
              <a:gd name="adj3" fmla="val 16667"/>
            </a:avLst>
          </a:prstGeom>
          <a:solidFill>
            <a:srgbClr val="FF0000"/>
          </a:solidFill>
          <a:ln w="12700">
            <a:solidFill>
              <a:schemeClr val="tx2"/>
            </a:solidFill>
            <a:miter lim="800000"/>
            <a:headEnd/>
            <a:tailEnd/>
          </a:ln>
        </p:spPr>
        <p:txBody>
          <a:bodyPr lIns="13500" tIns="8100" rIns="13500" bIns="81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110000"/>
              </a:lnSpc>
              <a:spcBef>
                <a:spcPct val="50000"/>
              </a:spcBef>
            </a:pPr>
            <a:r>
              <a:rPr kumimoji="1" lang="zh-CN" altLang="en-US" sz="2100" b="1" dirty="0">
                <a:solidFill>
                  <a:srgbClr val="FFFF00"/>
                </a:solidFill>
              </a:rPr>
              <a:t>非法，私有成员不能在类外访问</a:t>
            </a:r>
          </a:p>
        </p:txBody>
      </p:sp>
    </p:spTree>
    <p:extLst>
      <p:ext uri="{BB962C8B-B14F-4D97-AF65-F5344CB8AC3E}">
        <p14:creationId xmlns:p14="http://schemas.microsoft.com/office/powerpoint/2010/main" val="26988366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130501"/>
                                        </p:tgtEl>
                                        <p:attrNameLst>
                                          <p:attrName>style.visibility</p:attrName>
                                        </p:attrNameLst>
                                      </p:cBhvr>
                                      <p:to>
                                        <p:strVal val="visible"/>
                                      </p:to>
                                    </p:set>
                                    <p:animEffect transition="in" filter="barn(inHorizontal)">
                                      <p:cBhvr>
                                        <p:cTn id="7" dur="500"/>
                                        <p:tgtEl>
                                          <p:spTgt spid="11305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1130500"/>
                                        </p:tgtEl>
                                        <p:attrNameLst>
                                          <p:attrName>style.visibility</p:attrName>
                                        </p:attrNameLst>
                                      </p:cBhvr>
                                      <p:to>
                                        <p:strVal val="visible"/>
                                      </p:to>
                                    </p:set>
                                    <p:animEffect transition="in" filter="barn(inHorizontal)">
                                      <p:cBhvr>
                                        <p:cTn id="12" dur="500"/>
                                        <p:tgtEl>
                                          <p:spTgt spid="11305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0500" grpId="0" animBg="1" autoUpdateAnimBg="0"/>
      <p:bldP spid="1130501" grpId="0" animBg="1"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3">
            <a:extLst>
              <a:ext uri="{FF2B5EF4-FFF2-40B4-BE49-F238E27FC236}">
                <a16:creationId xmlns:a16="http://schemas.microsoft.com/office/drawing/2014/main" id="{E8B4E78C-F62A-43FE-87F2-EBF704D33FF7}"/>
              </a:ext>
            </a:extLst>
          </p:cNvPr>
          <p:cNvSpPr>
            <a:spLocks noGrp="1"/>
          </p:cNvSpPr>
          <p:nvPr>
            <p:ph type="sldNum" sz="quarter" idx="4294967295"/>
          </p:nvPr>
        </p:nvSpPr>
        <p:spPr>
          <a:xfrm>
            <a:off x="6572250" y="5543550"/>
            <a:ext cx="1428750" cy="3429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800">
                <a:solidFill>
                  <a:schemeClr val="tx1"/>
                </a:solidFill>
                <a:latin typeface="Times New Roman" panose="02020603050405020304" pitchFamily="18" charset="0"/>
                <a:ea typeface="宋体" panose="02010600030101010101" pitchFamily="2" charset="-122"/>
              </a:defRPr>
            </a:lvl1pPr>
            <a:lvl2pPr marL="557213" indent="-214313" eaLnBrk="0" hangingPunct="0">
              <a:defRPr sz="1800">
                <a:solidFill>
                  <a:schemeClr val="tx1"/>
                </a:solidFill>
                <a:latin typeface="Times New Roman" panose="02020603050405020304" pitchFamily="18" charset="0"/>
                <a:ea typeface="宋体" panose="02010600030101010101" pitchFamily="2" charset="-122"/>
              </a:defRPr>
            </a:lvl2pPr>
            <a:lvl3pPr marL="857250" indent="-171450" eaLnBrk="0" hangingPunct="0">
              <a:defRPr sz="1800">
                <a:solidFill>
                  <a:schemeClr val="tx1"/>
                </a:solidFill>
                <a:latin typeface="Times New Roman" panose="02020603050405020304" pitchFamily="18" charset="0"/>
                <a:ea typeface="宋体" panose="02010600030101010101" pitchFamily="2" charset="-122"/>
              </a:defRPr>
            </a:lvl3pPr>
            <a:lvl4pPr marL="1200150" indent="-171450" eaLnBrk="0" hangingPunct="0">
              <a:defRPr sz="1800">
                <a:solidFill>
                  <a:schemeClr val="tx1"/>
                </a:solidFill>
                <a:latin typeface="Times New Roman" panose="02020603050405020304" pitchFamily="18" charset="0"/>
                <a:ea typeface="宋体" panose="02010600030101010101" pitchFamily="2" charset="-122"/>
              </a:defRPr>
            </a:lvl4pPr>
            <a:lvl5pPr marL="1543050" indent="-171450" eaLnBrk="0" hangingPunct="0">
              <a:defRPr sz="1800">
                <a:solidFill>
                  <a:schemeClr val="tx1"/>
                </a:solidFill>
                <a:latin typeface="Times New Roman" panose="02020603050405020304" pitchFamily="18" charset="0"/>
                <a:ea typeface="宋体" panose="02010600030101010101" pitchFamily="2" charset="-122"/>
              </a:defRPr>
            </a:lvl5pPr>
            <a:lvl6pPr marL="1885950" indent="-171450" eaLnBrk="0" fontAlgn="base" hangingPunct="0">
              <a:spcBef>
                <a:spcPct val="0"/>
              </a:spcBef>
              <a:spcAft>
                <a:spcPct val="0"/>
              </a:spcAft>
              <a:defRPr sz="1800">
                <a:solidFill>
                  <a:schemeClr val="tx1"/>
                </a:solidFill>
                <a:latin typeface="Times New Roman" panose="02020603050405020304" pitchFamily="18" charset="0"/>
                <a:ea typeface="宋体" panose="02010600030101010101" pitchFamily="2" charset="-122"/>
              </a:defRPr>
            </a:lvl6pPr>
            <a:lvl7pPr marL="2228850" indent="-171450" eaLnBrk="0" fontAlgn="base" hangingPunct="0">
              <a:spcBef>
                <a:spcPct val="0"/>
              </a:spcBef>
              <a:spcAft>
                <a:spcPct val="0"/>
              </a:spcAft>
              <a:defRPr sz="1800">
                <a:solidFill>
                  <a:schemeClr val="tx1"/>
                </a:solidFill>
                <a:latin typeface="Times New Roman" panose="02020603050405020304" pitchFamily="18" charset="0"/>
                <a:ea typeface="宋体" panose="02010600030101010101" pitchFamily="2" charset="-122"/>
              </a:defRPr>
            </a:lvl7pPr>
            <a:lvl8pPr marL="2571750" indent="-171450" eaLnBrk="0" fontAlgn="base" hangingPunct="0">
              <a:spcBef>
                <a:spcPct val="0"/>
              </a:spcBef>
              <a:spcAft>
                <a:spcPct val="0"/>
              </a:spcAft>
              <a:defRPr sz="1800">
                <a:solidFill>
                  <a:schemeClr val="tx1"/>
                </a:solidFill>
                <a:latin typeface="Times New Roman" panose="02020603050405020304" pitchFamily="18" charset="0"/>
                <a:ea typeface="宋体" panose="02010600030101010101" pitchFamily="2" charset="-122"/>
              </a:defRPr>
            </a:lvl8pPr>
            <a:lvl9pPr marL="2914650" indent="-171450" eaLnBrk="0" fontAlgn="base" hangingPunct="0">
              <a:spcBef>
                <a:spcPct val="0"/>
              </a:spcBef>
              <a:spcAft>
                <a:spcPct val="0"/>
              </a:spcAft>
              <a:defRPr sz="1800">
                <a:solidFill>
                  <a:schemeClr val="tx1"/>
                </a:solidFill>
                <a:latin typeface="Times New Roman" panose="02020603050405020304" pitchFamily="18" charset="0"/>
                <a:ea typeface="宋体" panose="02010600030101010101" pitchFamily="2" charset="-122"/>
              </a:defRPr>
            </a:lvl9pPr>
          </a:lstStyle>
          <a:p>
            <a:pPr eaLnBrk="1" hangingPunct="1"/>
            <a:fld id="{088B1051-86E1-490A-9232-6C38C5DB8B4D}" type="slidenum">
              <a:rPr lang="en-US" altLang="zh-CN" sz="1050">
                <a:solidFill>
                  <a:srgbClr val="000000"/>
                </a:solidFill>
              </a:rPr>
              <a:pPr eaLnBrk="1" hangingPunct="1"/>
              <a:t>94</a:t>
            </a:fld>
            <a:endParaRPr lang="en-US" altLang="zh-CN" sz="1050">
              <a:solidFill>
                <a:srgbClr val="000000"/>
              </a:solidFill>
            </a:endParaRPr>
          </a:p>
        </p:txBody>
      </p:sp>
      <p:sp>
        <p:nvSpPr>
          <p:cNvPr id="78851" name="Text Box 2">
            <a:extLst>
              <a:ext uri="{FF2B5EF4-FFF2-40B4-BE49-F238E27FC236}">
                <a16:creationId xmlns:a16="http://schemas.microsoft.com/office/drawing/2014/main" id="{EAAD0343-01B8-43A8-94BB-5D289F987EFF}"/>
              </a:ext>
            </a:extLst>
          </p:cNvPr>
          <p:cNvSpPr txBox="1">
            <a:spLocks noChangeArrowheads="1"/>
          </p:cNvSpPr>
          <p:nvPr/>
        </p:nvSpPr>
        <p:spPr bwMode="ltGray">
          <a:xfrm>
            <a:off x="1143000" y="857251"/>
            <a:ext cx="6743700" cy="725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pPr>
            <a:r>
              <a:rPr kumimoji="1" lang="zh-CN" altLang="en-US" sz="1800" b="1">
                <a:solidFill>
                  <a:srgbClr val="000099"/>
                </a:solidFill>
              </a:rPr>
              <a:t>同类型的对象之间可以整体赋值，这种赋值与对象的成员的访问权限无关。</a:t>
            </a:r>
          </a:p>
        </p:txBody>
      </p:sp>
      <p:sp>
        <p:nvSpPr>
          <p:cNvPr id="465926" name="Text Box 6">
            <a:extLst>
              <a:ext uri="{FF2B5EF4-FFF2-40B4-BE49-F238E27FC236}">
                <a16:creationId xmlns:a16="http://schemas.microsoft.com/office/drawing/2014/main" id="{C0C686BD-5739-41FE-9187-251AA510CA5F}"/>
              </a:ext>
            </a:extLst>
          </p:cNvPr>
          <p:cNvSpPr txBox="1">
            <a:spLocks noChangeArrowheads="1"/>
          </p:cNvSpPr>
          <p:nvPr/>
        </p:nvSpPr>
        <p:spPr bwMode="auto">
          <a:xfrm>
            <a:off x="1143000" y="1657350"/>
            <a:ext cx="5829300" cy="2099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60000"/>
              </a:lnSpc>
              <a:spcBef>
                <a:spcPct val="50000"/>
              </a:spcBef>
            </a:pPr>
            <a:r>
              <a:rPr kumimoji="1" lang="en-US" altLang="zh-CN" sz="1800" b="1">
                <a:solidFill>
                  <a:srgbClr val="000000"/>
                </a:solidFill>
              </a:rPr>
              <a:t>class  A {</a:t>
            </a:r>
          </a:p>
          <a:p>
            <a:pPr eaLnBrk="1" hangingPunct="1">
              <a:lnSpc>
                <a:spcPct val="60000"/>
              </a:lnSpc>
              <a:spcBef>
                <a:spcPct val="50000"/>
              </a:spcBef>
            </a:pPr>
            <a:r>
              <a:rPr kumimoji="1" lang="en-US" altLang="zh-CN" sz="1800" b="1">
                <a:solidFill>
                  <a:srgbClr val="000000"/>
                </a:solidFill>
              </a:rPr>
              <a:t>        float  x,y;</a:t>
            </a:r>
          </a:p>
          <a:p>
            <a:pPr eaLnBrk="1" hangingPunct="1">
              <a:lnSpc>
                <a:spcPct val="60000"/>
              </a:lnSpc>
              <a:spcBef>
                <a:spcPct val="50000"/>
              </a:spcBef>
            </a:pPr>
            <a:r>
              <a:rPr kumimoji="1" lang="en-US" altLang="zh-CN" sz="1800" b="1">
                <a:solidFill>
                  <a:srgbClr val="000000"/>
                </a:solidFill>
              </a:rPr>
              <a:t>public:  </a:t>
            </a:r>
          </a:p>
          <a:p>
            <a:pPr eaLnBrk="1" hangingPunct="1">
              <a:lnSpc>
                <a:spcPct val="60000"/>
              </a:lnSpc>
              <a:spcBef>
                <a:spcPct val="50000"/>
              </a:spcBef>
            </a:pPr>
            <a:r>
              <a:rPr kumimoji="1" lang="en-US" altLang="zh-CN" sz="1800" b="1">
                <a:solidFill>
                  <a:srgbClr val="000000"/>
                </a:solidFill>
              </a:rPr>
              <a:t>       float   m,n; </a:t>
            </a:r>
          </a:p>
          <a:p>
            <a:pPr eaLnBrk="1" hangingPunct="1">
              <a:lnSpc>
                <a:spcPct val="60000"/>
              </a:lnSpc>
              <a:spcBef>
                <a:spcPct val="50000"/>
              </a:spcBef>
            </a:pPr>
            <a:r>
              <a:rPr kumimoji="1" lang="en-US" altLang="zh-CN" sz="1800" b="1">
                <a:solidFill>
                  <a:srgbClr val="000000"/>
                </a:solidFill>
              </a:rPr>
              <a:t>       void Setxy( float a, float b  ){  x=a;   y=b;   }</a:t>
            </a:r>
          </a:p>
          <a:p>
            <a:pPr eaLnBrk="1" hangingPunct="1">
              <a:lnSpc>
                <a:spcPct val="60000"/>
              </a:lnSpc>
              <a:spcBef>
                <a:spcPct val="50000"/>
              </a:spcBef>
            </a:pPr>
            <a:r>
              <a:rPr kumimoji="1" lang="en-US" altLang="zh-CN" sz="1800" b="1">
                <a:solidFill>
                  <a:srgbClr val="000000"/>
                </a:solidFill>
              </a:rPr>
              <a:t>       void  Print(void) {  cout&lt;&lt;x&lt;&lt;‘\t’&lt;&lt;y&lt;&lt;endl;  }</a:t>
            </a:r>
          </a:p>
          <a:p>
            <a:pPr eaLnBrk="1" hangingPunct="1">
              <a:lnSpc>
                <a:spcPct val="60000"/>
              </a:lnSpc>
              <a:spcBef>
                <a:spcPct val="50000"/>
              </a:spcBef>
            </a:pPr>
            <a:r>
              <a:rPr kumimoji="1" lang="en-US" altLang="zh-CN" sz="1800" b="1">
                <a:solidFill>
                  <a:srgbClr val="000000"/>
                </a:solidFill>
              </a:rPr>
              <a:t>};</a:t>
            </a:r>
          </a:p>
        </p:txBody>
      </p:sp>
      <p:sp>
        <p:nvSpPr>
          <p:cNvPr id="465927" name="Text Box 7">
            <a:extLst>
              <a:ext uri="{FF2B5EF4-FFF2-40B4-BE49-F238E27FC236}">
                <a16:creationId xmlns:a16="http://schemas.microsoft.com/office/drawing/2014/main" id="{ACD533BD-EC74-4015-AF83-F53E8408FA9B}"/>
              </a:ext>
            </a:extLst>
          </p:cNvPr>
          <p:cNvSpPr txBox="1">
            <a:spLocks noChangeArrowheads="1"/>
          </p:cNvSpPr>
          <p:nvPr/>
        </p:nvSpPr>
        <p:spPr bwMode="auto">
          <a:xfrm>
            <a:off x="1143000" y="3829050"/>
            <a:ext cx="6572250" cy="2099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60000"/>
              </a:lnSpc>
              <a:spcBef>
                <a:spcPct val="50000"/>
              </a:spcBef>
            </a:pPr>
            <a:r>
              <a:rPr kumimoji="1" lang="en-US" altLang="zh-CN" sz="1800" b="1">
                <a:solidFill>
                  <a:srgbClr val="000000"/>
                </a:solidFill>
              </a:rPr>
              <a:t>void main(void)</a:t>
            </a:r>
          </a:p>
          <a:p>
            <a:pPr eaLnBrk="1" hangingPunct="1">
              <a:lnSpc>
                <a:spcPct val="60000"/>
              </a:lnSpc>
              <a:spcBef>
                <a:spcPct val="50000"/>
              </a:spcBef>
            </a:pPr>
            <a:r>
              <a:rPr kumimoji="1" lang="en-US" altLang="zh-CN" sz="1800" b="1">
                <a:solidFill>
                  <a:srgbClr val="000000"/>
                </a:solidFill>
              </a:rPr>
              <a:t>{    A  a1,a2;</a:t>
            </a:r>
          </a:p>
          <a:p>
            <a:pPr eaLnBrk="1" hangingPunct="1">
              <a:lnSpc>
                <a:spcPct val="60000"/>
              </a:lnSpc>
              <a:spcBef>
                <a:spcPct val="50000"/>
              </a:spcBef>
            </a:pPr>
            <a:r>
              <a:rPr kumimoji="1" lang="en-US" altLang="zh-CN" sz="1800" b="1">
                <a:solidFill>
                  <a:srgbClr val="000000"/>
                </a:solidFill>
              </a:rPr>
              <a:t>      a1.m=10;   a1.n=20;	//</a:t>
            </a:r>
            <a:r>
              <a:rPr kumimoji="1" lang="zh-CN" altLang="en-US" sz="1800" b="1">
                <a:solidFill>
                  <a:srgbClr val="000000"/>
                </a:solidFill>
              </a:rPr>
              <a:t>为公有成员数据赋值</a:t>
            </a:r>
          </a:p>
          <a:p>
            <a:pPr eaLnBrk="1" hangingPunct="1">
              <a:lnSpc>
                <a:spcPct val="60000"/>
              </a:lnSpc>
              <a:spcBef>
                <a:spcPct val="50000"/>
              </a:spcBef>
            </a:pPr>
            <a:r>
              <a:rPr kumimoji="1" lang="zh-CN" altLang="en-US" sz="1800" b="1">
                <a:solidFill>
                  <a:srgbClr val="000000"/>
                </a:solidFill>
              </a:rPr>
              <a:t>      </a:t>
            </a:r>
            <a:r>
              <a:rPr kumimoji="1" lang="en-US" altLang="zh-CN" sz="1800" b="1">
                <a:solidFill>
                  <a:srgbClr val="000000"/>
                </a:solidFill>
              </a:rPr>
              <a:t>a1.Setxy(2.0,5.0);   </a:t>
            </a:r>
          </a:p>
          <a:p>
            <a:pPr eaLnBrk="1" hangingPunct="1">
              <a:lnSpc>
                <a:spcPct val="60000"/>
              </a:lnSpc>
              <a:spcBef>
                <a:spcPct val="50000"/>
              </a:spcBef>
            </a:pPr>
            <a:r>
              <a:rPr kumimoji="1" lang="en-US" altLang="zh-CN" sz="1800" b="1">
                <a:solidFill>
                  <a:srgbClr val="000000"/>
                </a:solidFill>
              </a:rPr>
              <a:t>      </a:t>
            </a:r>
            <a:r>
              <a:rPr kumimoji="1" lang="en-US" altLang="zh-CN" sz="1800" b="1">
                <a:solidFill>
                  <a:srgbClr val="000099"/>
                </a:solidFill>
              </a:rPr>
              <a:t>a2=a1</a:t>
            </a:r>
            <a:r>
              <a:rPr kumimoji="1" lang="en-US" altLang="zh-CN" sz="1800" b="1">
                <a:solidFill>
                  <a:srgbClr val="000000"/>
                </a:solidFill>
              </a:rPr>
              <a:t>;</a:t>
            </a:r>
          </a:p>
          <a:p>
            <a:pPr eaLnBrk="1" hangingPunct="1">
              <a:lnSpc>
                <a:spcPct val="60000"/>
              </a:lnSpc>
              <a:spcBef>
                <a:spcPct val="50000"/>
              </a:spcBef>
            </a:pPr>
            <a:r>
              <a:rPr kumimoji="1" lang="en-US" altLang="zh-CN" sz="1800" b="1">
                <a:solidFill>
                  <a:srgbClr val="000000"/>
                </a:solidFill>
              </a:rPr>
              <a:t>      a1.Print();   a2.Print();</a:t>
            </a:r>
          </a:p>
          <a:p>
            <a:pPr eaLnBrk="1" hangingPunct="1">
              <a:lnSpc>
                <a:spcPct val="60000"/>
              </a:lnSpc>
              <a:spcBef>
                <a:spcPct val="50000"/>
              </a:spcBef>
            </a:pPr>
            <a:r>
              <a:rPr kumimoji="1" lang="en-US" altLang="zh-CN" sz="1800" b="1">
                <a:solidFill>
                  <a:srgbClr val="000000"/>
                </a:solidFill>
              </a:rPr>
              <a:t>}</a:t>
            </a:r>
          </a:p>
        </p:txBody>
      </p:sp>
      <p:sp>
        <p:nvSpPr>
          <p:cNvPr id="465928" name="AutoShape 8">
            <a:extLst>
              <a:ext uri="{FF2B5EF4-FFF2-40B4-BE49-F238E27FC236}">
                <a16:creationId xmlns:a16="http://schemas.microsoft.com/office/drawing/2014/main" id="{07F714CE-068F-4B3F-98DA-CFF1A229484C}"/>
              </a:ext>
            </a:extLst>
          </p:cNvPr>
          <p:cNvSpPr>
            <a:spLocks noChangeArrowheads="1"/>
          </p:cNvSpPr>
          <p:nvPr/>
        </p:nvSpPr>
        <p:spPr bwMode="auto">
          <a:xfrm>
            <a:off x="3314700" y="4686300"/>
            <a:ext cx="1885950" cy="685800"/>
          </a:xfrm>
          <a:prstGeom prst="wedgeRoundRectCallout">
            <a:avLst>
              <a:gd name="adj1" fmla="val -96528"/>
              <a:gd name="adj2" fmla="val 21181"/>
              <a:gd name="adj3" fmla="val 16667"/>
            </a:avLst>
          </a:prstGeom>
          <a:solidFill>
            <a:srgbClr val="FF0000"/>
          </a:solidFill>
          <a:ln w="12700">
            <a:solidFill>
              <a:schemeClr val="tx2"/>
            </a:solidFill>
            <a:miter lim="800000"/>
            <a:headEnd/>
            <a:tailEnd/>
          </a:ln>
        </p:spPr>
        <p:txBody>
          <a:bodyPr lIns="13500" tIns="8100" rIns="13500" bIns="81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110000"/>
              </a:lnSpc>
              <a:spcBef>
                <a:spcPct val="50000"/>
              </a:spcBef>
            </a:pPr>
            <a:r>
              <a:rPr kumimoji="1" lang="zh-CN" altLang="en-US" sz="1800" b="1" dirty="0">
                <a:solidFill>
                  <a:srgbClr val="FFFF00"/>
                </a:solidFill>
              </a:rPr>
              <a:t>同类型的对象之间可以整体赋值</a:t>
            </a:r>
          </a:p>
        </p:txBody>
      </p:sp>
      <p:sp>
        <p:nvSpPr>
          <p:cNvPr id="465929" name="Text Box 9">
            <a:extLst>
              <a:ext uri="{FF2B5EF4-FFF2-40B4-BE49-F238E27FC236}">
                <a16:creationId xmlns:a16="http://schemas.microsoft.com/office/drawing/2014/main" id="{8F7EB8CD-9E86-4178-82F6-0EBC0986F2FD}"/>
              </a:ext>
            </a:extLst>
          </p:cNvPr>
          <p:cNvSpPr txBox="1">
            <a:spLocks noChangeArrowheads="1"/>
          </p:cNvSpPr>
          <p:nvPr/>
        </p:nvSpPr>
        <p:spPr bwMode="auto">
          <a:xfrm>
            <a:off x="5543550" y="4800601"/>
            <a:ext cx="1657350" cy="646331"/>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1800" b="1">
                <a:solidFill>
                  <a:srgbClr val="000099"/>
                </a:solidFill>
              </a:rPr>
              <a:t>相当于成员数据间相互赋值</a:t>
            </a:r>
          </a:p>
        </p:txBody>
      </p:sp>
      <p:sp>
        <p:nvSpPr>
          <p:cNvPr id="2" name="云形 1">
            <a:extLst>
              <a:ext uri="{FF2B5EF4-FFF2-40B4-BE49-F238E27FC236}">
                <a16:creationId xmlns:a16="http://schemas.microsoft.com/office/drawing/2014/main" id="{0C1CD063-9D68-4223-B112-93BB1A2F4133}"/>
              </a:ext>
            </a:extLst>
          </p:cNvPr>
          <p:cNvSpPr/>
          <p:nvPr/>
        </p:nvSpPr>
        <p:spPr>
          <a:xfrm>
            <a:off x="4899459" y="3243869"/>
            <a:ext cx="2387166" cy="1566174"/>
          </a:xfrm>
          <a:prstGeom prst="cloud">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chemeClr val="tx1"/>
                </a:solidFill>
              </a:rPr>
              <a:t>私有数据是否也被赋值？</a:t>
            </a:r>
          </a:p>
        </p:txBody>
      </p:sp>
    </p:spTree>
    <p:extLst>
      <p:ext uri="{BB962C8B-B14F-4D97-AF65-F5344CB8AC3E}">
        <p14:creationId xmlns:p14="http://schemas.microsoft.com/office/powerpoint/2010/main" val="24803272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5926"/>
                                        </p:tgtEl>
                                        <p:attrNameLst>
                                          <p:attrName>style.visibility</p:attrName>
                                        </p:attrNameLst>
                                      </p:cBhvr>
                                      <p:to>
                                        <p:strVal val="visible"/>
                                      </p:to>
                                    </p:set>
                                    <p:animEffect transition="in" filter="blinds(horizontal)">
                                      <p:cBhvr>
                                        <p:cTn id="7" dur="500"/>
                                        <p:tgtEl>
                                          <p:spTgt spid="4659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65927"/>
                                        </p:tgtEl>
                                        <p:attrNameLst>
                                          <p:attrName>style.visibility</p:attrName>
                                        </p:attrNameLst>
                                      </p:cBhvr>
                                      <p:to>
                                        <p:strVal val="visible"/>
                                      </p:to>
                                    </p:set>
                                    <p:animEffect transition="in" filter="blinds(horizontal)">
                                      <p:cBhvr>
                                        <p:cTn id="12" dur="500"/>
                                        <p:tgtEl>
                                          <p:spTgt spid="4659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65928"/>
                                        </p:tgtEl>
                                        <p:attrNameLst>
                                          <p:attrName>style.visibility</p:attrName>
                                        </p:attrNameLst>
                                      </p:cBhvr>
                                      <p:to>
                                        <p:strVal val="visible"/>
                                      </p:to>
                                    </p:set>
                                    <p:animEffect transition="in" filter="blinds(horizontal)">
                                      <p:cBhvr>
                                        <p:cTn id="17" dur="500"/>
                                        <p:tgtEl>
                                          <p:spTgt spid="46592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65929"/>
                                        </p:tgtEl>
                                        <p:attrNameLst>
                                          <p:attrName>style.visibility</p:attrName>
                                        </p:attrNameLst>
                                      </p:cBhvr>
                                      <p:to>
                                        <p:strVal val="visible"/>
                                      </p:to>
                                    </p:set>
                                    <p:animEffect transition="in" filter="blinds(horizontal)">
                                      <p:cBhvr>
                                        <p:cTn id="22" dur="500"/>
                                        <p:tgtEl>
                                          <p:spTgt spid="465929"/>
                                        </p:tgtEl>
                                      </p:cBhvr>
                                    </p:animEffect>
                                  </p:childTnLst>
                                </p:cTn>
                              </p:par>
                            </p:childTnLst>
                          </p:cTn>
                        </p:par>
                        <p:par>
                          <p:cTn id="23" fill="hold">
                            <p:stCondLst>
                              <p:cond delay="500"/>
                            </p:stCondLst>
                            <p:childTnLst>
                              <p:par>
                                <p:cTn id="24" presetID="42" presetClass="entr" presetSubtype="0" fill="hold" grpId="0"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1000"/>
                                        <p:tgtEl>
                                          <p:spTgt spid="2"/>
                                        </p:tgtEl>
                                      </p:cBhvr>
                                    </p:animEffect>
                                    <p:anim calcmode="lin" valueType="num">
                                      <p:cBhvr>
                                        <p:cTn id="27" dur="1000" fill="hold"/>
                                        <p:tgtEl>
                                          <p:spTgt spid="2"/>
                                        </p:tgtEl>
                                        <p:attrNameLst>
                                          <p:attrName>ppt_x</p:attrName>
                                        </p:attrNameLst>
                                      </p:cBhvr>
                                      <p:tavLst>
                                        <p:tav tm="0">
                                          <p:val>
                                            <p:strVal val="#ppt_x"/>
                                          </p:val>
                                        </p:tav>
                                        <p:tav tm="100000">
                                          <p:val>
                                            <p:strVal val="#ppt_x"/>
                                          </p:val>
                                        </p:tav>
                                      </p:tavLst>
                                    </p:anim>
                                    <p:anim calcmode="lin" valueType="num">
                                      <p:cBhvr>
                                        <p:cTn id="2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26" grpId="0" autoUpdateAnimBg="0"/>
      <p:bldP spid="465927" grpId="0" autoUpdateAnimBg="0"/>
      <p:bldP spid="465928" grpId="0" animBg="1" autoUpdateAnimBg="0"/>
      <p:bldP spid="465929" grpId="0" animBg="1" autoUpdateAnimBg="0"/>
      <p:bldP spid="2"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3">
            <a:extLst>
              <a:ext uri="{FF2B5EF4-FFF2-40B4-BE49-F238E27FC236}">
                <a16:creationId xmlns:a16="http://schemas.microsoft.com/office/drawing/2014/main" id="{04CF7CC4-8F9D-48A4-A2F4-C4DBBB56CBBA}"/>
              </a:ext>
            </a:extLst>
          </p:cNvPr>
          <p:cNvSpPr>
            <a:spLocks noGrp="1" noChangeArrowheads="1"/>
          </p:cNvSpPr>
          <p:nvPr>
            <p:ph type="ctrTitle" idx="4294967295"/>
          </p:nvPr>
        </p:nvSpPr>
        <p:spPr>
          <a:xfrm>
            <a:off x="1943100" y="1314450"/>
            <a:ext cx="6057900" cy="514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50000"/>
              </a:lnSpc>
              <a:spcBef>
                <a:spcPct val="50000"/>
              </a:spcBef>
            </a:pPr>
            <a:r>
              <a:rPr lang="zh-CN" altLang="en-US" sz="2250"/>
              <a:t>8.4.2 通过指向对象的指针访问对象中的成员</a:t>
            </a:r>
          </a:p>
        </p:txBody>
      </p:sp>
      <p:sp>
        <p:nvSpPr>
          <p:cNvPr id="79874" name="Rectangle 2">
            <a:extLst>
              <a:ext uri="{FF2B5EF4-FFF2-40B4-BE49-F238E27FC236}">
                <a16:creationId xmlns:a16="http://schemas.microsoft.com/office/drawing/2014/main" id="{184EDDBB-0FCD-4DFF-851C-EC710AE850C4}"/>
              </a:ext>
            </a:extLst>
          </p:cNvPr>
          <p:cNvSpPr>
            <a:spLocks noGrp="1" noChangeArrowheads="1"/>
          </p:cNvSpPr>
          <p:nvPr>
            <p:ph type="subTitle" idx="4294967295"/>
          </p:nvPr>
        </p:nvSpPr>
        <p:spPr>
          <a:xfrm>
            <a:off x="1143000" y="1943101"/>
            <a:ext cx="6286500" cy="380761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buNone/>
            </a:pPr>
            <a:r>
              <a:rPr lang="en-US" altLang="zh-CN" sz="1500"/>
              <a:t>class Time</a:t>
            </a:r>
          </a:p>
          <a:p>
            <a:pPr indent="-4763">
              <a:buNone/>
            </a:pPr>
            <a:r>
              <a:rPr lang="en-US" altLang="zh-CN" sz="1500"/>
              <a:t>{public:                //</a:t>
            </a:r>
            <a:r>
              <a:rPr lang="zh-CN" altLang="en-US" sz="1500"/>
              <a:t>数据成员是公用的</a:t>
            </a:r>
          </a:p>
          <a:p>
            <a:pPr indent="-4763">
              <a:buNone/>
            </a:pPr>
            <a:r>
              <a:rPr lang="en-US" altLang="zh-CN" sz="1500"/>
              <a:t>int hour;</a:t>
            </a:r>
          </a:p>
          <a:p>
            <a:pPr indent="-4763">
              <a:buNone/>
            </a:pPr>
            <a:r>
              <a:rPr lang="en-US" altLang="zh-CN" sz="1500"/>
              <a:t>int minute;</a:t>
            </a:r>
          </a:p>
          <a:p>
            <a:pPr indent="-4763">
              <a:buNone/>
            </a:pPr>
            <a:r>
              <a:rPr lang="en-US" altLang="zh-CN" sz="1500"/>
              <a:t>};</a:t>
            </a:r>
          </a:p>
          <a:p>
            <a:pPr indent="-4763">
              <a:buNone/>
            </a:pPr>
            <a:r>
              <a:rPr lang="en-US" altLang="zh-CN" sz="1500"/>
              <a:t>Time t,*p;                //</a:t>
            </a:r>
            <a:r>
              <a:rPr lang="zh-CN" altLang="en-US" sz="1500"/>
              <a:t>定义对象</a:t>
            </a:r>
            <a:r>
              <a:rPr lang="en-US" altLang="zh-CN" sz="1500"/>
              <a:t>t</a:t>
            </a:r>
            <a:r>
              <a:rPr lang="zh-CN" altLang="en-US" sz="1500"/>
              <a:t>和指针变量</a:t>
            </a:r>
            <a:r>
              <a:rPr lang="en-US" altLang="zh-CN" sz="1500"/>
              <a:t>p</a:t>
            </a:r>
          </a:p>
          <a:p>
            <a:pPr indent="-4763">
              <a:buNone/>
            </a:pPr>
            <a:r>
              <a:rPr lang="en-US" altLang="zh-CN" sz="1500"/>
              <a:t>p=&amp;t;                     //</a:t>
            </a:r>
            <a:r>
              <a:rPr lang="zh-CN" altLang="en-US" sz="1500"/>
              <a:t>使</a:t>
            </a:r>
            <a:r>
              <a:rPr lang="en-US" altLang="zh-CN" sz="1500"/>
              <a:t>p</a:t>
            </a:r>
            <a:r>
              <a:rPr lang="zh-CN" altLang="en-US" sz="1500"/>
              <a:t>指向对象</a:t>
            </a:r>
            <a:r>
              <a:rPr lang="en-US" altLang="zh-CN" sz="1500"/>
              <a:t>t</a:t>
            </a:r>
          </a:p>
          <a:p>
            <a:pPr indent="-4763">
              <a:buNone/>
            </a:pPr>
            <a:r>
              <a:rPr lang="en-US" altLang="zh-CN" sz="1500"/>
              <a:t>cout&lt;&lt;p-&gt;hour;            //</a:t>
            </a:r>
            <a:r>
              <a:rPr lang="zh-CN" altLang="en-US" sz="1500"/>
              <a:t>输出</a:t>
            </a:r>
            <a:r>
              <a:rPr lang="en-US" altLang="zh-CN" sz="1500"/>
              <a:t>p</a:t>
            </a:r>
            <a:r>
              <a:rPr lang="zh-CN" altLang="en-US" sz="1500"/>
              <a:t>指向的对象中的成员</a:t>
            </a:r>
            <a:r>
              <a:rPr lang="en-US" altLang="zh-CN" sz="1500"/>
              <a:t>hour</a:t>
            </a:r>
          </a:p>
          <a:p>
            <a:pPr indent="-4763">
              <a:buNone/>
            </a:pPr>
            <a:r>
              <a:rPr lang="zh-CN" altLang="en-US"/>
              <a:t>在</a:t>
            </a:r>
            <a:r>
              <a:rPr lang="en-US" altLang="zh-CN"/>
              <a:t>p</a:t>
            </a:r>
            <a:r>
              <a:rPr lang="zh-CN" altLang="en-US"/>
              <a:t>指向</a:t>
            </a:r>
            <a:r>
              <a:rPr lang="en-US" altLang="zh-CN"/>
              <a:t>t</a:t>
            </a:r>
            <a:r>
              <a:rPr lang="zh-CN" altLang="en-US"/>
              <a:t>的前提下，</a:t>
            </a:r>
            <a:r>
              <a:rPr lang="en-US" altLang="zh-CN"/>
              <a:t>p-&gt;hour，(*p).hour</a:t>
            </a:r>
            <a:r>
              <a:rPr lang="zh-CN" altLang="en-US"/>
              <a:t>和</a:t>
            </a:r>
            <a:r>
              <a:rPr lang="en-US" altLang="zh-CN"/>
              <a:t>t.hour</a:t>
            </a:r>
            <a:r>
              <a:rPr lang="zh-CN" altLang="en-US"/>
              <a:t>三者等价。</a:t>
            </a:r>
          </a:p>
        </p:txBody>
      </p:sp>
    </p:spTree>
    <p:extLst>
      <p:ext uri="{BB962C8B-B14F-4D97-AF65-F5344CB8AC3E}">
        <p14:creationId xmlns:p14="http://schemas.microsoft.com/office/powerpoint/2010/main" val="29203613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8B9F4A49-E7E4-4234-A9E7-90E4AC6111E1}"/>
              </a:ext>
            </a:extLst>
          </p:cNvPr>
          <p:cNvSpPr>
            <a:spLocks noGrp="1" noChangeArrowheads="1"/>
          </p:cNvSpPr>
          <p:nvPr>
            <p:ph type="ctrTitle" idx="4294967295"/>
          </p:nvPr>
        </p:nvSpPr>
        <p:spPr>
          <a:xfrm>
            <a:off x="1943100" y="1314450"/>
            <a:ext cx="6057900" cy="514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50000"/>
              </a:lnSpc>
              <a:spcBef>
                <a:spcPct val="50000"/>
              </a:spcBef>
            </a:pPr>
            <a:r>
              <a:rPr lang="zh-CN" altLang="en-US" sz="2250"/>
              <a:t>8.4.3 通过对象的引用来访问对象中的成员</a:t>
            </a:r>
          </a:p>
        </p:txBody>
      </p:sp>
      <p:sp>
        <p:nvSpPr>
          <p:cNvPr id="80898" name="Rectangle 2">
            <a:extLst>
              <a:ext uri="{FF2B5EF4-FFF2-40B4-BE49-F238E27FC236}">
                <a16:creationId xmlns:a16="http://schemas.microsoft.com/office/drawing/2014/main" id="{C3B2C82F-D929-4995-A7D0-85984974A820}"/>
              </a:ext>
            </a:extLst>
          </p:cNvPr>
          <p:cNvSpPr>
            <a:spLocks noGrp="1" noChangeArrowheads="1"/>
          </p:cNvSpPr>
          <p:nvPr>
            <p:ph type="subTitle" idx="4294967295"/>
          </p:nvPr>
        </p:nvSpPr>
        <p:spPr>
          <a:xfrm>
            <a:off x="1143000" y="1943101"/>
            <a:ext cx="6286500" cy="380761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buNone/>
            </a:pPr>
            <a:r>
              <a:rPr lang="zh-CN" altLang="en-US"/>
              <a:t>如果为一个对象定义了一个引用变量，它们是共占同一段存储单元的，实际上它们是同一个对象，只是用不同的名字表示而已。因此完全可以通过引用变量来访问对象中的成员。</a:t>
            </a:r>
          </a:p>
          <a:p>
            <a:pPr indent="-4763">
              <a:buNone/>
            </a:pPr>
            <a:r>
              <a:rPr lang="zh-CN" altLang="en-US"/>
              <a:t>如果已声明了</a:t>
            </a:r>
            <a:r>
              <a:rPr lang="en-US" altLang="zh-CN"/>
              <a:t>Time</a:t>
            </a:r>
            <a:r>
              <a:rPr lang="zh-CN" altLang="en-US"/>
              <a:t>类，并有以下定义语句： </a:t>
            </a:r>
          </a:p>
          <a:p>
            <a:pPr indent="-4763">
              <a:buNone/>
            </a:pPr>
            <a:r>
              <a:rPr lang="en-US" altLang="zh-CN" sz="1500"/>
              <a:t>Time t1;                //</a:t>
            </a:r>
            <a:r>
              <a:rPr lang="zh-CN" altLang="en-US" sz="1500"/>
              <a:t>定义对象</a:t>
            </a:r>
            <a:r>
              <a:rPr lang="en-US" altLang="zh-CN" sz="1500"/>
              <a:t>t1</a:t>
            </a:r>
          </a:p>
          <a:p>
            <a:pPr indent="-4763">
              <a:buNone/>
            </a:pPr>
            <a:r>
              <a:rPr lang="en-US" altLang="zh-CN" sz="1500"/>
              <a:t>Time &amp;t2=t1;            //</a:t>
            </a:r>
            <a:r>
              <a:rPr lang="zh-CN" altLang="en-US" sz="1500"/>
              <a:t>定义</a:t>
            </a:r>
            <a:r>
              <a:rPr lang="en-US" altLang="zh-CN" sz="1500"/>
              <a:t>Time</a:t>
            </a:r>
            <a:r>
              <a:rPr lang="zh-CN" altLang="en-US" sz="1500"/>
              <a:t>类引用变量</a:t>
            </a:r>
            <a:r>
              <a:rPr lang="en-US" altLang="zh-CN" sz="1500"/>
              <a:t>t2，</a:t>
            </a:r>
            <a:r>
              <a:rPr lang="zh-CN" altLang="en-US" sz="1500"/>
              <a:t>并使之初始化为</a:t>
            </a:r>
            <a:r>
              <a:rPr lang="en-US" altLang="zh-CN" sz="1500"/>
              <a:t>t1</a:t>
            </a:r>
          </a:p>
          <a:p>
            <a:pPr indent="-4763">
              <a:buNone/>
            </a:pPr>
            <a:r>
              <a:rPr lang="en-US" altLang="zh-CN" sz="1500"/>
              <a:t>cout&lt;&lt;t2.hour;          //</a:t>
            </a:r>
            <a:r>
              <a:rPr lang="zh-CN" altLang="en-US" sz="1500"/>
              <a:t>输出对象</a:t>
            </a:r>
            <a:r>
              <a:rPr lang="en-US" altLang="zh-CN" sz="1500"/>
              <a:t>t1</a:t>
            </a:r>
            <a:r>
              <a:rPr lang="zh-CN" altLang="en-US" sz="1500"/>
              <a:t>中的成员</a:t>
            </a:r>
            <a:r>
              <a:rPr lang="en-US" altLang="zh-CN" sz="1500"/>
              <a:t>hour</a:t>
            </a:r>
          </a:p>
          <a:p>
            <a:pPr indent="-4763">
              <a:buNone/>
            </a:pPr>
            <a:r>
              <a:rPr lang="zh-CN" altLang="en-US"/>
              <a:t>由于</a:t>
            </a:r>
            <a:r>
              <a:rPr lang="en-US" altLang="zh-CN"/>
              <a:t>t2</a:t>
            </a:r>
            <a:r>
              <a:rPr lang="zh-CN" altLang="en-US"/>
              <a:t>与</a:t>
            </a:r>
            <a:r>
              <a:rPr lang="en-US" altLang="zh-CN"/>
              <a:t>t1</a:t>
            </a:r>
            <a:r>
              <a:rPr lang="zh-CN" altLang="en-US"/>
              <a:t>共占同一段存储单元(即</a:t>
            </a:r>
            <a:r>
              <a:rPr lang="en-US" altLang="zh-CN"/>
              <a:t>t2</a:t>
            </a:r>
            <a:r>
              <a:rPr lang="zh-CN" altLang="en-US"/>
              <a:t>是</a:t>
            </a:r>
            <a:r>
              <a:rPr lang="en-US" altLang="zh-CN"/>
              <a:t>t1</a:t>
            </a:r>
            <a:r>
              <a:rPr lang="zh-CN" altLang="en-US"/>
              <a:t>的别名)，因此</a:t>
            </a:r>
            <a:r>
              <a:rPr lang="en-US" altLang="zh-CN"/>
              <a:t>t2.hour</a:t>
            </a:r>
            <a:r>
              <a:rPr lang="zh-CN" altLang="en-US"/>
              <a:t>就是</a:t>
            </a:r>
            <a:r>
              <a:rPr lang="en-US" altLang="zh-CN"/>
              <a:t>t1.hour。</a:t>
            </a:r>
          </a:p>
        </p:txBody>
      </p:sp>
    </p:spTree>
    <p:extLst>
      <p:ext uri="{BB962C8B-B14F-4D97-AF65-F5344CB8AC3E}">
        <p14:creationId xmlns:p14="http://schemas.microsoft.com/office/powerpoint/2010/main" val="282764220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a:extLst>
              <a:ext uri="{FF2B5EF4-FFF2-40B4-BE49-F238E27FC236}">
                <a16:creationId xmlns:a16="http://schemas.microsoft.com/office/drawing/2014/main" id="{AF4693A6-6696-40DC-B798-D15BE6E09C5B}"/>
              </a:ext>
            </a:extLst>
          </p:cNvPr>
          <p:cNvSpPr>
            <a:spLocks noGrp="1" noChangeArrowheads="1"/>
          </p:cNvSpPr>
          <p:nvPr>
            <p:ph type="ctrTitle" idx="4294967295"/>
          </p:nvPr>
        </p:nvSpPr>
        <p:spPr>
          <a:xfrm>
            <a:off x="1885950" y="1314450"/>
            <a:ext cx="6115050" cy="514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lnSpc>
                <a:spcPct val="150000"/>
              </a:lnSpc>
              <a:spcBef>
                <a:spcPct val="50000"/>
              </a:spcBef>
            </a:pPr>
            <a:r>
              <a:rPr lang="zh-CN" altLang="en-US" sz="2550" dirty="0"/>
              <a:t>8.5 类的封装性和信息隐蔽</a:t>
            </a:r>
            <a:br>
              <a:rPr lang="zh-CN" altLang="en-US" sz="2550" dirty="0"/>
            </a:br>
            <a:r>
              <a:rPr lang="zh-CN" altLang="en-US" sz="2550" dirty="0"/>
              <a:t> </a:t>
            </a:r>
            <a:r>
              <a:rPr lang="zh-CN" altLang="en-US" sz="2250" dirty="0"/>
              <a:t>8.5.1 公用接口与私有实现的分离</a:t>
            </a:r>
          </a:p>
        </p:txBody>
      </p:sp>
      <p:sp>
        <p:nvSpPr>
          <p:cNvPr id="43010" name="Rectangle 2">
            <a:extLst>
              <a:ext uri="{FF2B5EF4-FFF2-40B4-BE49-F238E27FC236}">
                <a16:creationId xmlns:a16="http://schemas.microsoft.com/office/drawing/2014/main" id="{EF84D006-AC0E-4572-A72C-FACFE7ACDE3F}"/>
              </a:ext>
            </a:extLst>
          </p:cNvPr>
          <p:cNvSpPr>
            <a:spLocks noGrp="1" noChangeArrowheads="1"/>
          </p:cNvSpPr>
          <p:nvPr>
            <p:ph type="subTitle" idx="4294967295"/>
          </p:nvPr>
        </p:nvSpPr>
        <p:spPr>
          <a:xfrm>
            <a:off x="1428750" y="2618910"/>
            <a:ext cx="6286500" cy="2857500"/>
          </a:xfrm>
          <a:prstGeom prst="rect">
            <a:avLst/>
          </a:prstGeom>
        </p:spPr>
        <p:txBody>
          <a:bodyPr/>
          <a:lstStyle/>
          <a:p>
            <a:pPr marL="0" indent="-4763">
              <a:lnSpc>
                <a:spcPts val="2400"/>
              </a:lnSpc>
              <a:buClr>
                <a:srgbClr val="FF0000"/>
              </a:buClr>
              <a:buSzPct val="75000"/>
              <a:buFont typeface="Wingdings" pitchFamily="2" charset="2"/>
              <a:buChar char="p"/>
              <a:defRPr/>
            </a:pPr>
            <a:r>
              <a:rPr lang="zh-CN" altLang="en-US" sz="1650" dirty="0"/>
              <a:t> 在声明了一个类以后，公用成员函数是用户使用类的公用接口(</a:t>
            </a:r>
            <a:r>
              <a:rPr lang="en-US" altLang="zh-CN" sz="1650" dirty="0"/>
              <a:t>public interface)，</a:t>
            </a:r>
            <a:r>
              <a:rPr lang="zh-CN" altLang="en-US" sz="1650" dirty="0"/>
              <a:t>或者说是类的对外接口。</a:t>
            </a:r>
            <a:endParaRPr lang="en-US" altLang="zh-CN" sz="1650" dirty="0"/>
          </a:p>
          <a:p>
            <a:pPr marL="0" indent="-4763">
              <a:lnSpc>
                <a:spcPts val="2400"/>
              </a:lnSpc>
              <a:buClr>
                <a:srgbClr val="FF0000"/>
              </a:buClr>
              <a:buSzPct val="75000"/>
              <a:buFont typeface="Wingdings" pitchFamily="2" charset="2"/>
              <a:buChar char="p"/>
              <a:defRPr/>
            </a:pPr>
            <a:r>
              <a:rPr lang="zh-CN" altLang="en-US" sz="1650" dirty="0"/>
              <a:t> 用户主要是通过调用公用的成员函数对类中的私有数据进行操作（对成员函数赋值，显示成员函数的值，对成员函数进行加工等）。</a:t>
            </a:r>
            <a:endParaRPr lang="en-US" altLang="zh-CN" sz="1650" dirty="0"/>
          </a:p>
          <a:p>
            <a:pPr marL="0" indent="-4763">
              <a:lnSpc>
                <a:spcPts val="2400"/>
              </a:lnSpc>
              <a:buClr>
                <a:srgbClr val="FF0000"/>
              </a:buClr>
              <a:buSzPct val="75000"/>
              <a:buFont typeface="Wingdings" pitchFamily="2" charset="2"/>
              <a:buChar char="p"/>
              <a:defRPr/>
            </a:pPr>
            <a:r>
              <a:rPr lang="zh-CN" altLang="en-US" sz="1650" dirty="0"/>
              <a:t> 用户往往并不关心这些功能是如何实现的细节，而只需知道调用哪个函数会得到什么结果，能实现什么功能即可。</a:t>
            </a:r>
            <a:endParaRPr lang="en-US" altLang="zh-CN" sz="1650" dirty="0"/>
          </a:p>
          <a:p>
            <a:pPr marL="0" indent="-4763">
              <a:lnSpc>
                <a:spcPts val="2400"/>
              </a:lnSpc>
              <a:buClr>
                <a:srgbClr val="FF0000"/>
              </a:buClr>
              <a:buSzPct val="75000"/>
              <a:buFont typeface="Wingdings" pitchFamily="2" charset="2"/>
              <a:buChar char="p"/>
              <a:defRPr/>
            </a:pPr>
            <a:r>
              <a:rPr lang="zh-CN" altLang="en-US" sz="1650" dirty="0"/>
              <a:t> 可以看到： 类中被操作的数据是私有的，实现的细节对用户是隐蔽的，这种实现称为私有实现(</a:t>
            </a:r>
            <a:r>
              <a:rPr lang="en-US" altLang="zh-CN" sz="1650" dirty="0"/>
              <a:t>private implementation)。</a:t>
            </a:r>
            <a:r>
              <a:rPr lang="zh-CN" altLang="en-US" sz="1650" dirty="0"/>
              <a:t>这种</a:t>
            </a:r>
            <a:r>
              <a:rPr lang="zh-CN" altLang="en-US" sz="1650" dirty="0">
                <a:latin typeface="Arial" charset="0"/>
              </a:rPr>
              <a:t>“</a:t>
            </a:r>
            <a:r>
              <a:rPr lang="zh-CN" altLang="en-US" sz="1650" dirty="0"/>
              <a:t>类的公用接口与私有实现的分离</a:t>
            </a:r>
            <a:r>
              <a:rPr lang="zh-CN" altLang="en-US" sz="1650" dirty="0">
                <a:latin typeface="Arial" charset="0"/>
              </a:rPr>
              <a:t>”</a:t>
            </a:r>
            <a:r>
              <a:rPr lang="zh-CN" altLang="en-US" sz="1650" dirty="0"/>
              <a:t>形成了信息隐蔽。</a:t>
            </a:r>
          </a:p>
          <a:p>
            <a:pPr indent="-4763">
              <a:buNone/>
              <a:defRPr/>
            </a:pPr>
            <a:endParaRPr lang="en-US" altLang="zh-CN" sz="1650" dirty="0"/>
          </a:p>
          <a:p>
            <a:pPr indent="-4763">
              <a:buNone/>
              <a:defRPr/>
            </a:pPr>
            <a:endParaRPr lang="zh-CN" altLang="en-US" sz="1650" dirty="0"/>
          </a:p>
        </p:txBody>
      </p:sp>
    </p:spTree>
    <p:extLst>
      <p:ext uri="{BB962C8B-B14F-4D97-AF65-F5344CB8AC3E}">
        <p14:creationId xmlns:p14="http://schemas.microsoft.com/office/powerpoint/2010/main" val="378211403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3">
            <a:extLst>
              <a:ext uri="{FF2B5EF4-FFF2-40B4-BE49-F238E27FC236}">
                <a16:creationId xmlns:a16="http://schemas.microsoft.com/office/drawing/2014/main" id="{1F1FC864-328B-42C7-8A39-9C5BCD6BAD9B}"/>
              </a:ext>
            </a:extLst>
          </p:cNvPr>
          <p:cNvSpPr>
            <a:spLocks noGrp="1" noChangeArrowheads="1"/>
          </p:cNvSpPr>
          <p:nvPr>
            <p:ph type="ctrTitle" idx="4294967295"/>
          </p:nvPr>
        </p:nvSpPr>
        <p:spPr>
          <a:xfrm>
            <a:off x="1481138" y="1102007"/>
            <a:ext cx="6115050" cy="514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lnSpc>
                <a:spcPct val="150000"/>
              </a:lnSpc>
              <a:spcBef>
                <a:spcPct val="50000"/>
              </a:spcBef>
            </a:pPr>
            <a:r>
              <a:rPr lang="zh-CN" altLang="en-US" sz="2550" dirty="0"/>
              <a:t> </a:t>
            </a:r>
            <a:r>
              <a:rPr lang="zh-CN" altLang="en-US" sz="2250" dirty="0"/>
              <a:t>8.5.1 公用接口与私有实现的分离</a:t>
            </a:r>
          </a:p>
        </p:txBody>
      </p:sp>
      <p:sp>
        <p:nvSpPr>
          <p:cNvPr id="43010" name="Rectangle 2">
            <a:extLst>
              <a:ext uri="{FF2B5EF4-FFF2-40B4-BE49-F238E27FC236}">
                <a16:creationId xmlns:a16="http://schemas.microsoft.com/office/drawing/2014/main" id="{B051E992-D9D0-4DFA-9689-F289EA38DB03}"/>
              </a:ext>
            </a:extLst>
          </p:cNvPr>
          <p:cNvSpPr>
            <a:spLocks noGrp="1" noChangeArrowheads="1"/>
          </p:cNvSpPr>
          <p:nvPr>
            <p:ph type="subTitle" idx="4294967295"/>
          </p:nvPr>
        </p:nvSpPr>
        <p:spPr>
          <a:xfrm>
            <a:off x="1309688" y="1674622"/>
            <a:ext cx="6286500" cy="2857500"/>
          </a:xfrm>
          <a:prstGeom prst="rect">
            <a:avLst/>
          </a:prstGeom>
        </p:spPr>
        <p:txBody>
          <a:bodyPr/>
          <a:lstStyle/>
          <a:p>
            <a:pPr marL="0" indent="-4763">
              <a:lnSpc>
                <a:spcPts val="2400"/>
              </a:lnSpc>
              <a:buClr>
                <a:srgbClr val="FF0000"/>
              </a:buClr>
              <a:buSzPct val="75000"/>
              <a:buFont typeface="Wingdings" pitchFamily="2" charset="2"/>
              <a:buChar char="p"/>
              <a:defRPr/>
            </a:pPr>
            <a:r>
              <a:rPr lang="zh-CN" altLang="en-US" sz="1650" dirty="0"/>
              <a:t> 如果想修改或扩充类的功能，只须修改该类中有关的数据成员和与它相关的成员函数，程序中类以外的部分可以不必修改。</a:t>
            </a:r>
            <a:endParaRPr lang="en-US" altLang="zh-CN" sz="1650" dirty="0"/>
          </a:p>
          <a:p>
            <a:pPr indent="-4763">
              <a:spcBef>
                <a:spcPct val="0"/>
              </a:spcBef>
              <a:buNone/>
              <a:defRPr/>
            </a:pPr>
            <a:r>
              <a:rPr lang="en-US" altLang="zh-CN" sz="1500" dirty="0">
                <a:solidFill>
                  <a:srgbClr val="0000FF"/>
                </a:solidFill>
              </a:rPr>
              <a:t>class </a:t>
            </a:r>
            <a:r>
              <a:rPr lang="en-US" altLang="zh-CN" sz="1500" dirty="0"/>
              <a:t>Student</a:t>
            </a:r>
            <a:endParaRPr lang="zh-CN" altLang="en-US" sz="1500" dirty="0"/>
          </a:p>
          <a:p>
            <a:pPr indent="-4763">
              <a:spcBef>
                <a:spcPct val="0"/>
              </a:spcBef>
              <a:buNone/>
              <a:defRPr/>
            </a:pPr>
            <a:r>
              <a:rPr lang="zh-CN" altLang="en-US" sz="1500" dirty="0"/>
              <a:t>{</a:t>
            </a:r>
            <a:endParaRPr lang="en-US" altLang="zh-CN" sz="1500" dirty="0"/>
          </a:p>
          <a:p>
            <a:pPr lvl="1" indent="-4763">
              <a:spcBef>
                <a:spcPct val="0"/>
              </a:spcBef>
              <a:buNone/>
              <a:defRPr/>
            </a:pPr>
            <a:r>
              <a:rPr lang="en-US" altLang="zh-CN" sz="1500" dirty="0"/>
              <a:t>private:</a:t>
            </a:r>
            <a:endParaRPr lang="zh-CN" altLang="en-US" sz="1500" dirty="0"/>
          </a:p>
          <a:p>
            <a:pPr lvl="2" indent="-4763">
              <a:spcBef>
                <a:spcPct val="0"/>
              </a:spcBef>
              <a:buNone/>
              <a:defRPr/>
            </a:pPr>
            <a:r>
              <a:rPr lang="en-US" altLang="zh-CN" sz="1500" dirty="0" err="1"/>
              <a:t>int</a:t>
            </a:r>
            <a:r>
              <a:rPr lang="en-US" altLang="zh-CN" sz="1500" dirty="0"/>
              <a:t> num;                             </a:t>
            </a:r>
            <a:endParaRPr lang="zh-CN" altLang="en-US" sz="1500" dirty="0"/>
          </a:p>
          <a:p>
            <a:pPr lvl="2" indent="-4763">
              <a:spcBef>
                <a:spcPct val="0"/>
              </a:spcBef>
              <a:buNone/>
              <a:defRPr/>
            </a:pPr>
            <a:r>
              <a:rPr lang="en-US" altLang="zh-CN" sz="1500" dirty="0"/>
              <a:t>char name[20];     </a:t>
            </a:r>
          </a:p>
          <a:p>
            <a:pPr lvl="2" indent="-4763">
              <a:spcBef>
                <a:spcPct val="0"/>
              </a:spcBef>
              <a:buNone/>
              <a:defRPr/>
            </a:pPr>
            <a:r>
              <a:rPr lang="en-US" altLang="zh-CN" sz="1500" dirty="0"/>
              <a:t>char sex;    </a:t>
            </a:r>
          </a:p>
          <a:p>
            <a:pPr lvl="2" indent="-4763">
              <a:spcBef>
                <a:spcPct val="0"/>
              </a:spcBef>
              <a:buNone/>
              <a:defRPr/>
            </a:pPr>
            <a:r>
              <a:rPr lang="en-US" altLang="zh-CN" sz="1500" dirty="0"/>
              <a:t>                    </a:t>
            </a:r>
          </a:p>
          <a:p>
            <a:pPr indent="-4763">
              <a:buNone/>
              <a:defRPr/>
            </a:pPr>
            <a:endParaRPr lang="zh-CN" altLang="en-US" sz="1650" dirty="0"/>
          </a:p>
        </p:txBody>
      </p:sp>
      <p:sp>
        <p:nvSpPr>
          <p:cNvPr id="6" name="矩形 5">
            <a:extLst>
              <a:ext uri="{FF2B5EF4-FFF2-40B4-BE49-F238E27FC236}">
                <a16:creationId xmlns:a16="http://schemas.microsoft.com/office/drawing/2014/main" id="{C8075026-6656-4506-837C-4F776AD23235}"/>
              </a:ext>
            </a:extLst>
          </p:cNvPr>
          <p:cNvSpPr/>
          <p:nvPr/>
        </p:nvSpPr>
        <p:spPr>
          <a:xfrm>
            <a:off x="2303861" y="3807620"/>
            <a:ext cx="1512094" cy="26908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1500" b="1" dirty="0" err="1">
                <a:solidFill>
                  <a:srgbClr val="0000FF"/>
                </a:solidFill>
              </a:rPr>
              <a:t>int</a:t>
            </a:r>
            <a:r>
              <a:rPr lang="en-US" altLang="zh-CN" sz="1500" b="1" dirty="0">
                <a:solidFill>
                  <a:srgbClr val="0000FF"/>
                </a:solidFill>
              </a:rPr>
              <a:t> age;</a:t>
            </a:r>
            <a:endParaRPr lang="zh-CN" altLang="en-US" sz="1500" b="1" dirty="0">
              <a:solidFill>
                <a:srgbClr val="0000FF"/>
              </a:solidFill>
            </a:endParaRPr>
          </a:p>
        </p:txBody>
      </p:sp>
      <p:sp>
        <p:nvSpPr>
          <p:cNvPr id="7" name="矩形 6">
            <a:extLst>
              <a:ext uri="{FF2B5EF4-FFF2-40B4-BE49-F238E27FC236}">
                <a16:creationId xmlns:a16="http://schemas.microsoft.com/office/drawing/2014/main" id="{A8A4946A-B6A7-413D-A160-F99DD7E2E758}"/>
              </a:ext>
            </a:extLst>
          </p:cNvPr>
          <p:cNvSpPr/>
          <p:nvPr/>
        </p:nvSpPr>
        <p:spPr>
          <a:xfrm>
            <a:off x="4787503" y="3644503"/>
            <a:ext cx="2376488" cy="27027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1500" b="1" dirty="0" err="1">
                <a:solidFill>
                  <a:srgbClr val="0000FF"/>
                </a:solidFill>
              </a:rPr>
              <a:t>cout</a:t>
            </a:r>
            <a:r>
              <a:rPr lang="en-US" altLang="zh-CN" sz="1500" b="1" dirty="0">
                <a:solidFill>
                  <a:srgbClr val="0000FF"/>
                </a:solidFill>
              </a:rPr>
              <a:t>&lt;&lt;″age:″&lt;&lt;age&lt;&lt;</a:t>
            </a:r>
            <a:r>
              <a:rPr lang="en-US" altLang="zh-CN" sz="1500" b="1" dirty="0" err="1">
                <a:solidFill>
                  <a:srgbClr val="0000FF"/>
                </a:solidFill>
              </a:rPr>
              <a:t>endl</a:t>
            </a:r>
            <a:r>
              <a:rPr lang="en-US" altLang="zh-CN" sz="1500" b="1" dirty="0">
                <a:solidFill>
                  <a:srgbClr val="0000FF"/>
                </a:solidFill>
              </a:rPr>
              <a:t>;   </a:t>
            </a:r>
            <a:endParaRPr lang="zh-CN" altLang="en-US" sz="1500" b="1" dirty="0">
              <a:solidFill>
                <a:srgbClr val="0000FF"/>
              </a:solidFill>
            </a:endParaRPr>
          </a:p>
        </p:txBody>
      </p:sp>
      <p:sp>
        <p:nvSpPr>
          <p:cNvPr id="8" name="矩形 7">
            <a:extLst>
              <a:ext uri="{FF2B5EF4-FFF2-40B4-BE49-F238E27FC236}">
                <a16:creationId xmlns:a16="http://schemas.microsoft.com/office/drawing/2014/main" id="{3D723792-4A7C-4E64-94B8-1C8C7EB628EC}"/>
              </a:ext>
            </a:extLst>
          </p:cNvPr>
          <p:cNvSpPr>
            <a:spLocks noChangeArrowheads="1"/>
          </p:cNvSpPr>
          <p:nvPr/>
        </p:nvSpPr>
        <p:spPr bwMode="auto">
          <a:xfrm>
            <a:off x="1547812" y="4367213"/>
            <a:ext cx="6101954" cy="345992"/>
          </a:xfrm>
          <a:prstGeom prst="rect">
            <a:avLst/>
          </a:prstGeom>
          <a:solidFill>
            <a:srgbClr val="FFC000"/>
          </a:solidFill>
          <a:ln w="9525">
            <a:solidFill>
              <a:srgbClr val="0000FF"/>
            </a:solidFill>
            <a:miter lim="800000"/>
            <a:headEnd/>
            <a:tailEnd/>
          </a:ln>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ts val="2250"/>
              </a:lnSpc>
            </a:pPr>
            <a:r>
              <a:rPr lang="zh-CN" altLang="en-US" sz="1500">
                <a:solidFill>
                  <a:srgbClr val="0000FF"/>
                </a:solidFill>
                <a:latin typeface="黑体" panose="02010609060101010101" pitchFamily="49" charset="-122"/>
                <a:ea typeface="黑体" panose="02010609060101010101" pitchFamily="49" charset="-122"/>
              </a:rPr>
              <a:t>数据成员改变了，成员函数改变了，但类的对外接口没有改变。</a:t>
            </a:r>
          </a:p>
        </p:txBody>
      </p:sp>
      <p:sp>
        <p:nvSpPr>
          <p:cNvPr id="9" name="矩形 8">
            <a:extLst>
              <a:ext uri="{FF2B5EF4-FFF2-40B4-BE49-F238E27FC236}">
                <a16:creationId xmlns:a16="http://schemas.microsoft.com/office/drawing/2014/main" id="{B19FAAC5-9539-446E-A3CE-9C42E8E45A03}"/>
              </a:ext>
            </a:extLst>
          </p:cNvPr>
          <p:cNvSpPr/>
          <p:nvPr/>
        </p:nvSpPr>
        <p:spPr>
          <a:xfrm>
            <a:off x="1494236" y="4779169"/>
            <a:ext cx="6182915" cy="985783"/>
          </a:xfrm>
          <a:prstGeom prst="rect">
            <a:avLst/>
          </a:prstGeom>
        </p:spPr>
        <p:txBody>
          <a:bodyPr>
            <a:spAutoFit/>
          </a:bodyPr>
          <a:lstStyle/>
          <a:p>
            <a:pPr indent="-4763">
              <a:lnSpc>
                <a:spcPts val="2400"/>
              </a:lnSpc>
              <a:spcBef>
                <a:spcPct val="20000"/>
              </a:spcBef>
              <a:buClr>
                <a:srgbClr val="FF0000"/>
              </a:buClr>
              <a:buSzPct val="75000"/>
              <a:buFont typeface="Wingdings" pitchFamily="2" charset="2"/>
              <a:buChar char="p"/>
              <a:defRPr/>
            </a:pPr>
            <a:r>
              <a:rPr lang="zh-CN" altLang="en-US" sz="1650" b="1" dirty="0">
                <a:latin typeface="+mn-lt"/>
                <a:ea typeface="+mn-ea"/>
              </a:rPr>
              <a:t>如果在编译时发现类中的数据读写有错，不必检查整个程序，只需检查本类中访问这些数据的少数成员函数。程序的设计、调试、修改都显得方便了。</a:t>
            </a:r>
          </a:p>
        </p:txBody>
      </p:sp>
      <p:sp>
        <p:nvSpPr>
          <p:cNvPr id="82952" name="矩形 9">
            <a:extLst>
              <a:ext uri="{FF2B5EF4-FFF2-40B4-BE49-F238E27FC236}">
                <a16:creationId xmlns:a16="http://schemas.microsoft.com/office/drawing/2014/main" id="{D5351F14-5685-41E9-825F-15491C2A7077}"/>
              </a:ext>
            </a:extLst>
          </p:cNvPr>
          <p:cNvSpPr>
            <a:spLocks noChangeArrowheads="1"/>
          </p:cNvSpPr>
          <p:nvPr/>
        </p:nvSpPr>
        <p:spPr bwMode="auto">
          <a:xfrm>
            <a:off x="4086225" y="2457450"/>
            <a:ext cx="3429000"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indent="-6350" eaLnBrk="0" hangingPunct="0">
              <a:defRPr sz="2400">
                <a:solidFill>
                  <a:schemeClr val="tx1"/>
                </a:solidFill>
                <a:latin typeface="Times New Roman" panose="02020603050405020304" pitchFamily="18" charset="0"/>
                <a:ea typeface="宋体" panose="02010600030101010101" pitchFamily="2" charset="-122"/>
              </a:defRPr>
            </a:lvl2pPr>
            <a:lvl3pPr indent="-635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lvl="1" eaLnBrk="1" hangingPunct="1"/>
            <a:r>
              <a:rPr lang="en-US" altLang="zh-CN" sz="1500" b="1"/>
              <a:t>public:</a:t>
            </a:r>
            <a:endParaRPr lang="zh-CN" altLang="en-US" sz="1500" b="1"/>
          </a:p>
          <a:p>
            <a:pPr lvl="2" eaLnBrk="1" hangingPunct="1"/>
            <a:r>
              <a:rPr lang="zh-CN" altLang="en-US" sz="1500" b="1"/>
              <a:t> </a:t>
            </a:r>
            <a:r>
              <a:rPr lang="en-US" altLang="zh-CN" sz="1500" b="1"/>
              <a:t>void display( )</a:t>
            </a:r>
            <a:endParaRPr lang="zh-CN" altLang="en-US" sz="1500" b="1"/>
          </a:p>
          <a:p>
            <a:pPr lvl="2" eaLnBrk="1" hangingPunct="1"/>
            <a:r>
              <a:rPr lang="zh-CN" altLang="en-US" sz="1500" b="1"/>
              <a:t>{</a:t>
            </a:r>
            <a:r>
              <a:rPr lang="en-US" altLang="zh-CN" sz="1500" b="1"/>
              <a:t>cout&lt;&lt;″num:″&lt;&lt;num&lt;&lt;endl;</a:t>
            </a:r>
          </a:p>
          <a:p>
            <a:pPr lvl="2" eaLnBrk="1" hangingPunct="1"/>
            <a:r>
              <a:rPr lang="en-US" altLang="zh-CN" sz="1500" b="1"/>
              <a:t>cout&lt;&lt;″name:″&lt;&lt;name&lt;&lt;endl;</a:t>
            </a:r>
          </a:p>
          <a:p>
            <a:pPr lvl="2" eaLnBrk="1" hangingPunct="1"/>
            <a:r>
              <a:rPr lang="en-US" altLang="zh-CN" sz="1500" b="1"/>
              <a:t>cout&lt;&lt;″sex:″&lt;&lt;sex&lt;&lt;endl;</a:t>
            </a:r>
          </a:p>
          <a:p>
            <a:pPr lvl="2" eaLnBrk="1" hangingPunct="1"/>
            <a:r>
              <a:rPr lang="en-US" altLang="zh-CN" sz="1500" b="1"/>
              <a:t>                                                 }      </a:t>
            </a:r>
          </a:p>
          <a:p>
            <a:pPr eaLnBrk="1" hangingPunct="1"/>
            <a:r>
              <a:rPr lang="en-US" altLang="zh-CN" sz="1500" b="1"/>
              <a:t>     };</a:t>
            </a:r>
          </a:p>
          <a:p>
            <a:pPr eaLnBrk="1" hangingPunct="1"/>
            <a:r>
              <a:rPr lang="en-US" altLang="zh-CN" sz="1500" b="1"/>
              <a:t>     Student  stud1，stud2;</a:t>
            </a:r>
            <a:endParaRPr lang="en-US" altLang="zh-CN" sz="1650" b="1"/>
          </a:p>
        </p:txBody>
      </p:sp>
    </p:spTree>
    <p:extLst>
      <p:ext uri="{BB962C8B-B14F-4D97-AF65-F5344CB8AC3E}">
        <p14:creationId xmlns:p14="http://schemas.microsoft.com/office/powerpoint/2010/main" val="6298917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3">
            <a:extLst>
              <a:ext uri="{FF2B5EF4-FFF2-40B4-BE49-F238E27FC236}">
                <a16:creationId xmlns:a16="http://schemas.microsoft.com/office/drawing/2014/main" id="{F5881250-6A9C-491E-8B31-FDABC5DB7749}"/>
              </a:ext>
            </a:extLst>
          </p:cNvPr>
          <p:cNvSpPr>
            <a:spLocks noGrp="1" noChangeArrowheads="1"/>
          </p:cNvSpPr>
          <p:nvPr>
            <p:ph type="ctrTitle" idx="4294967295"/>
          </p:nvPr>
        </p:nvSpPr>
        <p:spPr>
          <a:xfrm>
            <a:off x="1943100" y="1314450"/>
            <a:ext cx="6057900" cy="514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50000"/>
              </a:lnSpc>
              <a:spcBef>
                <a:spcPct val="50000"/>
              </a:spcBef>
            </a:pPr>
            <a:r>
              <a:rPr lang="zh-CN" altLang="en-US" sz="2250"/>
              <a:t>8.5.2 类声明和成员函数定义的分离</a:t>
            </a:r>
          </a:p>
        </p:txBody>
      </p:sp>
      <p:sp>
        <p:nvSpPr>
          <p:cNvPr id="83970" name="Rectangle 2">
            <a:extLst>
              <a:ext uri="{FF2B5EF4-FFF2-40B4-BE49-F238E27FC236}">
                <a16:creationId xmlns:a16="http://schemas.microsoft.com/office/drawing/2014/main" id="{7F106A3F-E652-4650-8FF0-DA53C92E1DC7}"/>
              </a:ext>
            </a:extLst>
          </p:cNvPr>
          <p:cNvSpPr>
            <a:spLocks noGrp="1" noChangeArrowheads="1"/>
          </p:cNvSpPr>
          <p:nvPr>
            <p:ph type="subTitle" idx="4294967295"/>
          </p:nvPr>
        </p:nvSpPr>
        <p:spPr>
          <a:xfrm>
            <a:off x="1143000" y="1943101"/>
            <a:ext cx="6286500" cy="380761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4763">
              <a:lnSpc>
                <a:spcPts val="2400"/>
              </a:lnSpc>
              <a:buClr>
                <a:srgbClr val="FF0000"/>
              </a:buClr>
              <a:buSzPct val="75000"/>
              <a:buFont typeface="Wingdings" panose="05000000000000000000" pitchFamily="2" charset="2"/>
              <a:buChar char="p"/>
            </a:pPr>
            <a:r>
              <a:rPr lang="zh-CN" altLang="en-US" sz="1800"/>
              <a:t> 在面向对象的程序开发中，一般做法是</a:t>
            </a:r>
            <a:r>
              <a:rPr lang="zh-CN" altLang="en-US" sz="1800">
                <a:solidFill>
                  <a:srgbClr val="FF0000"/>
                </a:solidFill>
              </a:rPr>
              <a:t>将类的声明放在指定的头文件中</a:t>
            </a:r>
            <a:r>
              <a:rPr lang="zh-CN" altLang="en-US" sz="1800"/>
              <a:t>，用户如果想用该类，只要</a:t>
            </a:r>
            <a:r>
              <a:rPr lang="zh-CN" altLang="en-US" sz="1800">
                <a:solidFill>
                  <a:srgbClr val="FF0000"/>
                </a:solidFill>
              </a:rPr>
              <a:t>把有关的头文件包含进来即可</a:t>
            </a:r>
            <a:r>
              <a:rPr lang="zh-CN" altLang="en-US" sz="1800"/>
              <a:t>，不必在程序中重复书写类的声明，以减少工作量，节省篇幅，提高编程的效率。</a:t>
            </a:r>
          </a:p>
          <a:p>
            <a:pPr indent="-4763">
              <a:lnSpc>
                <a:spcPts val="2400"/>
              </a:lnSpc>
              <a:buClr>
                <a:srgbClr val="FF0000"/>
              </a:buClr>
              <a:buSzPct val="75000"/>
              <a:buFont typeface="Wingdings" panose="05000000000000000000" pitchFamily="2" charset="2"/>
              <a:buChar char="p"/>
            </a:pPr>
            <a:r>
              <a:rPr lang="zh-CN" altLang="en-US" sz="1800"/>
              <a:t> 由于在头文件中包含了类的声明，因此在程序中就可以用该类来</a:t>
            </a:r>
            <a:r>
              <a:rPr lang="zh-CN" altLang="en-US" sz="1800">
                <a:solidFill>
                  <a:srgbClr val="FF0000"/>
                </a:solidFill>
              </a:rPr>
              <a:t>定义对象</a:t>
            </a:r>
            <a:r>
              <a:rPr lang="zh-CN" altLang="en-US" sz="1800"/>
              <a:t>。由于在类体中包含了对成员函数的声明，在程序中就可以</a:t>
            </a:r>
            <a:r>
              <a:rPr lang="zh-CN" altLang="en-US" sz="1800">
                <a:solidFill>
                  <a:srgbClr val="FF0000"/>
                </a:solidFill>
              </a:rPr>
              <a:t>调用这些对象的公用成员函数</a:t>
            </a:r>
            <a:r>
              <a:rPr lang="zh-CN" altLang="en-US" sz="1800"/>
              <a:t>。因此，在程序中包含类声明头文件，使得在程序中使用这些类称为可能。</a:t>
            </a:r>
            <a:endParaRPr lang="en-US" altLang="zh-CN" sz="1800"/>
          </a:p>
          <a:p>
            <a:pPr indent="-4763">
              <a:lnSpc>
                <a:spcPts val="2400"/>
              </a:lnSpc>
              <a:buClr>
                <a:srgbClr val="FF0000"/>
              </a:buClr>
              <a:buSzPct val="75000"/>
              <a:buFont typeface="Wingdings" panose="05000000000000000000" pitchFamily="2" charset="2"/>
              <a:buChar char="p"/>
            </a:pPr>
            <a:endParaRPr lang="en-US" altLang="zh-CN" sz="1800"/>
          </a:p>
          <a:p>
            <a:pPr indent="-4763" algn="ctr">
              <a:buNone/>
            </a:pPr>
            <a:r>
              <a:rPr lang="zh-CN" altLang="en-US">
                <a:solidFill>
                  <a:srgbClr val="0000FF"/>
                </a:solidFill>
              </a:rPr>
              <a:t>类声明头文件是用户使用类库的公用接口。</a:t>
            </a:r>
          </a:p>
        </p:txBody>
      </p:sp>
      <p:sp>
        <p:nvSpPr>
          <p:cNvPr id="4" name="下箭头 3">
            <a:extLst>
              <a:ext uri="{FF2B5EF4-FFF2-40B4-BE49-F238E27FC236}">
                <a16:creationId xmlns:a16="http://schemas.microsoft.com/office/drawing/2014/main" id="{0462D7E1-9A13-4001-A899-F374CB8357D1}"/>
              </a:ext>
            </a:extLst>
          </p:cNvPr>
          <p:cNvSpPr/>
          <p:nvPr/>
        </p:nvSpPr>
        <p:spPr>
          <a:xfrm>
            <a:off x="4357688" y="4661297"/>
            <a:ext cx="267891" cy="3750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spTree>
    <p:extLst>
      <p:ext uri="{BB962C8B-B14F-4D97-AF65-F5344CB8AC3E}">
        <p14:creationId xmlns:p14="http://schemas.microsoft.com/office/powerpoint/2010/main" val="4218486867"/>
      </p:ext>
    </p:extLst>
  </p:cSld>
  <p:clrMapOvr>
    <a:masterClrMapping/>
  </p:clrMapOvr>
</p:sld>
</file>

<file path=ppt/theme/theme1.xml><?xml version="1.0" encoding="utf-8"?>
<a:theme xmlns:a="http://schemas.openxmlformats.org/drawingml/2006/main" name="教材母版">
  <a:themeElements>
    <a:clrScheme name="教材母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教材母版">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教材母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教材母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教材母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教材母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教材母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教材母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教材母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11757</TotalTime>
  <Words>52033</Words>
  <Application>Microsoft Office PowerPoint</Application>
  <PresentationFormat>全屏显示(4:3)</PresentationFormat>
  <Paragraphs>5322</Paragraphs>
  <Slides>373</Slides>
  <Notes>296</Notes>
  <HiddenSlides>1</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373</vt:i4>
      </vt:variant>
    </vt:vector>
  </HeadingPairs>
  <TitlesOfParts>
    <vt:vector size="387" baseType="lpstr">
      <vt:lpstr>Monotype Sorts</vt:lpstr>
      <vt:lpstr>黑体</vt:lpstr>
      <vt:lpstr>楷体_GB2312</vt:lpstr>
      <vt:lpstr>宋体</vt:lpstr>
      <vt:lpstr>新宋体</vt:lpstr>
      <vt:lpstr>Arial</vt:lpstr>
      <vt:lpstr>Symbol</vt:lpstr>
      <vt:lpstr>Times New Roman</vt:lpstr>
      <vt:lpstr>Verdana</vt:lpstr>
      <vt:lpstr>Vrinda</vt:lpstr>
      <vt:lpstr>Wingdings</vt:lpstr>
      <vt:lpstr>Wingdings 3</vt:lpstr>
      <vt:lpstr>教材母版</vt:lpstr>
      <vt:lpstr>包</vt:lpstr>
      <vt:lpstr> 面向对象编程(C++)</vt:lpstr>
      <vt:lpstr>面向过程的结构化程序设计方法（续）</vt:lpstr>
      <vt:lpstr>面向过程的结构化程序设计方法（续）</vt:lpstr>
      <vt:lpstr>面向对象的方法</vt:lpstr>
      <vt:lpstr>面向对象的方法（续）</vt:lpstr>
      <vt:lpstr>*1.2 最简单的C++程序</vt:lpstr>
      <vt:lpstr>*1.2 最简单的C++程序</vt:lpstr>
      <vt:lpstr>PowerPoint 演示文稿</vt:lpstr>
      <vt:lpstr>1.4 C++程序的编写和实现</vt:lpstr>
      <vt:lpstr>程序调试功能</vt:lpstr>
      <vt:lpstr>3.4 C++的输入与输出</vt:lpstr>
      <vt:lpstr>3.4.1 输入流与输出流的基本操作</vt:lpstr>
      <vt:lpstr>3.4.1 输入流与输出流的基本操作</vt:lpstr>
      <vt:lpstr>3.4.1 输入流与输出流的基本操作</vt:lpstr>
      <vt:lpstr>3.4.1 输入流与输出流的基本操作</vt:lpstr>
      <vt:lpstr>3.4.1 输入流与输出流的基本操作</vt:lpstr>
      <vt:lpstr>3.4.1 输入流与输出流的基本操作</vt:lpstr>
      <vt:lpstr>3.4.2 在输入流与输出流中使用控制符</vt:lpstr>
      <vt:lpstr>3.4.2 在输入流与输出流中使用控制符</vt:lpstr>
      <vt:lpstr>3.4.2 在输入流与输出流中使用控制符</vt:lpstr>
      <vt:lpstr>第2讲 面向过程的程序设计</vt:lpstr>
      <vt:lpstr>*4.7 内置函数</vt:lpstr>
      <vt:lpstr>*4.7 内置函数</vt:lpstr>
      <vt:lpstr>*4.7 内置函数</vt:lpstr>
      <vt:lpstr>*4.8 函数的重载</vt:lpstr>
      <vt:lpstr>PowerPoint 演示文稿</vt:lpstr>
      <vt:lpstr>*4.9 函数模板</vt:lpstr>
      <vt:lpstr>*4.9 函数模板</vt:lpstr>
      <vt:lpstr>*4.9 函数模板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6.11.1 什么是变量的引用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第三讲</vt:lpstr>
      <vt:lpstr>PowerPoint 演示文稿</vt:lpstr>
      <vt:lpstr>PowerPoint 演示文稿</vt:lpstr>
      <vt:lpstr>PowerPoint 演示文稿</vt:lpstr>
      <vt:lpstr>PowerPoint 演示文稿</vt:lpstr>
      <vt:lpstr>PowerPoint 演示文稿</vt:lpstr>
      <vt:lpstr>14.1.3 在函数声明中进行异常情况指定</vt:lpstr>
      <vt:lpstr>14.2 命名空间</vt:lpstr>
      <vt:lpstr>14.2.2 什么是命名空间</vt:lpstr>
      <vt:lpstr>PowerPoint 演示文稿</vt:lpstr>
      <vt:lpstr>14.2.4 使用命名空间成员的方法</vt:lpstr>
      <vt:lpstr>PowerPoint 演示文稿</vt:lpstr>
      <vt:lpstr>PowerPoint 演示文稿</vt:lpstr>
      <vt:lpstr>14.2.5 无名的命名空间</vt:lpstr>
      <vt:lpstr>14.2.6 标准命名空间std</vt:lpstr>
      <vt:lpstr>14.3 使用早期的函数库</vt:lpstr>
      <vt:lpstr>第3篇 基于对象的程序设计</vt:lpstr>
      <vt:lpstr>第8章  类和对象</vt:lpstr>
      <vt:lpstr>8.1 面向对象程序设计方法概述</vt:lpstr>
      <vt:lpstr>PowerPoint 演示文稿</vt:lpstr>
      <vt:lpstr>PowerPoint 演示文稿</vt:lpstr>
      <vt:lpstr>PowerPoint 演示文稿</vt:lpstr>
      <vt:lpstr>PowerPoint 演示文稿</vt:lpstr>
      <vt:lpstr>8.2 类的声明和对象的定义  8.2.1 类和对象的关系</vt:lpstr>
      <vt:lpstr>8.2.2 声明类类型</vt:lpstr>
      <vt:lpstr>PowerPoint 演示文稿</vt:lpstr>
      <vt:lpstr>PowerPoint 演示文稿</vt:lpstr>
      <vt:lpstr>8.2.3 定义对象的方法</vt:lpstr>
      <vt:lpstr>PowerPoint 演示文稿</vt:lpstr>
      <vt:lpstr>PowerPoint 演示文稿</vt:lpstr>
      <vt:lpstr>8.2.4 类和结构体类型的异同</vt:lpstr>
      <vt:lpstr>8.2.4 类和结构体类型的异同</vt:lpstr>
      <vt:lpstr>8.3 类的成员函数  8.3.1 成员函数的性质</vt:lpstr>
      <vt:lpstr>8.3.2 在类外定义成员函数</vt:lpstr>
      <vt:lpstr>8.3.2 在类外定义成员函数</vt:lpstr>
      <vt:lpstr>8.3.3 inline 成员函数</vt:lpstr>
      <vt:lpstr>PowerPoint 演示文稿</vt:lpstr>
      <vt:lpstr>8.3.4 成员函数的存储方式</vt:lpstr>
      <vt:lpstr>PowerPoint 演示文稿</vt:lpstr>
      <vt:lpstr>PowerPoint 演示文稿</vt:lpstr>
      <vt:lpstr>PowerPoint 演示文稿</vt:lpstr>
      <vt:lpstr>8.4 对象成员的引用</vt:lpstr>
      <vt:lpstr>8.4.1 通过对象名和成员运算符访问对象中的成员</vt:lpstr>
      <vt:lpstr>PowerPoint 演示文稿</vt:lpstr>
      <vt:lpstr>PowerPoint 演示文稿</vt:lpstr>
      <vt:lpstr>PowerPoint 演示文稿</vt:lpstr>
      <vt:lpstr>8.4.2 通过指向对象的指针访问对象中的成员</vt:lpstr>
      <vt:lpstr>8.4.3 通过对象的引用来访问对象中的成员</vt:lpstr>
      <vt:lpstr>8.5 类的封装性和信息隐蔽  8.5.1 公用接口与私有实现的分离</vt:lpstr>
      <vt:lpstr> 8.5.1 公用接口与私有实现的分离</vt:lpstr>
      <vt:lpstr>8.5.2 类声明和成员函数定义的分离</vt:lpstr>
      <vt:lpstr> 8.5.2 类声明和成员函数定义的分离</vt:lpstr>
      <vt:lpstr> 8.5.1 类声明和成员函数定义的分离</vt:lpstr>
      <vt:lpstr>PowerPoint 演示文稿</vt:lpstr>
      <vt:lpstr>PowerPoint 演示文稿</vt:lpstr>
      <vt:lpstr>PowerPoint 演示文稿</vt:lpstr>
      <vt:lpstr>8.5.3 面向对象程序设计中的几个名词</vt:lpstr>
      <vt:lpstr>第9章  怎样使用类和对象</vt:lpstr>
      <vt:lpstr>9.1 利用构造函数对类对象进行初始化  9.1.1 对象的初始化</vt:lpstr>
      <vt:lpstr>9.1.2 构造函数的作用</vt:lpstr>
      <vt:lpstr>PowerPoint 演示文稿</vt:lpstr>
      <vt:lpstr>PowerPoint 演示文稿</vt:lpstr>
      <vt:lpstr>9.1.3 带参数的构造函数</vt:lpstr>
      <vt:lpstr>PowerPoint 演示文稿</vt:lpstr>
      <vt:lpstr>9.1.4 用参数初始化表对数据成员初始化</vt:lpstr>
      <vt:lpstr>复习 函数的重载</vt:lpstr>
      <vt:lpstr>PowerPoint 演示文稿</vt:lpstr>
      <vt:lpstr>PowerPoint 演示文稿</vt:lpstr>
      <vt:lpstr>PowerPoint 演示文稿</vt:lpstr>
      <vt:lpstr>9.1.5 构造函数的重载</vt:lpstr>
      <vt:lpstr>PowerPoint 演示文稿</vt:lpstr>
      <vt:lpstr>PowerPoint 演示文稿</vt:lpstr>
      <vt:lpstr>9.1.6 使用默认参数的构造函数</vt:lpstr>
      <vt:lpstr>9.1.6 使用默认参数的构造函数</vt:lpstr>
      <vt:lpstr>9.1.6 使用默认参数的构造函数</vt:lpstr>
      <vt:lpstr>PowerPoint 演示文稿</vt:lpstr>
      <vt:lpstr>9.2 析构函数</vt:lpstr>
      <vt:lpstr>PowerPoint 演示文稿</vt:lpstr>
      <vt:lpstr>PowerPoint 演示文稿</vt:lpstr>
      <vt:lpstr>PowerPoint 演示文稿</vt:lpstr>
      <vt:lpstr>PowerPoint 演示文稿</vt:lpstr>
      <vt:lpstr>9.3 调用构造函数和析构函数的顺序</vt:lpstr>
      <vt:lpstr>PowerPoint 演示文稿</vt:lpstr>
      <vt:lpstr>9.4 对象数组</vt:lpstr>
      <vt:lpstr>PowerPoint 演示文稿</vt:lpstr>
      <vt:lpstr>9.5 对象指针  9.5.1 指向对象的指针</vt:lpstr>
      <vt:lpstr>9.5.2 指向对象成员的指针</vt:lpstr>
      <vt:lpstr>PowerPoint 演示文稿</vt:lpstr>
      <vt:lpstr>PowerPoint 演示文稿</vt:lpstr>
      <vt:lpstr>PowerPoint 演示文稿</vt:lpstr>
      <vt:lpstr>9.5.3 this 指针</vt:lpstr>
      <vt:lpstr>PowerPoint 演示文稿</vt:lpstr>
      <vt:lpstr>第9章  怎样使用类和对象(续)</vt:lpstr>
      <vt:lpstr>9.6 共用数据的保护</vt:lpstr>
      <vt:lpstr>9.6.1 常对象</vt:lpstr>
      <vt:lpstr>PowerPoint 演示文稿</vt:lpstr>
      <vt:lpstr>9.6.2 常对象成员</vt:lpstr>
      <vt:lpstr>PowerPoint 演示文稿</vt:lpstr>
      <vt:lpstr>PowerPoint 演示文稿</vt:lpstr>
      <vt:lpstr>PowerPoint 演示文稿</vt:lpstr>
      <vt:lpstr>9.6.3 指向对象的常指针</vt:lpstr>
      <vt:lpstr>PowerPoint 演示文稿</vt:lpstr>
      <vt:lpstr>PowerPoint 演示文稿</vt:lpstr>
      <vt:lpstr>PowerPoint 演示文稿</vt:lpstr>
      <vt:lpstr>PowerPoint 演示文稿</vt:lpstr>
      <vt:lpstr>9.6.5 对象的常引用</vt:lpstr>
      <vt:lpstr>9.6.6 const型数据的小结</vt:lpstr>
      <vt:lpstr>9.7 对象的动态建立和释放</vt:lpstr>
      <vt:lpstr>9.8 对象的赋值和复制  9.8.1 对象的赋值</vt:lpstr>
      <vt:lpstr>PowerPoint 演示文稿</vt:lpstr>
      <vt:lpstr>9.8.2 对象的复制</vt:lpstr>
      <vt:lpstr>9.8.2 对象的复制</vt:lpstr>
      <vt:lpstr>9.8.2 对象的复制</vt:lpstr>
      <vt:lpstr>9.8.2 对象的复制</vt:lpstr>
      <vt:lpstr>9.8.2 对象的复制</vt:lpstr>
      <vt:lpstr>9.9 静态成员</vt:lpstr>
      <vt:lpstr>PowerPoint 演示文稿</vt:lpstr>
      <vt:lpstr>PowerPoint 演示文稿</vt:lpstr>
      <vt:lpstr>PowerPoint 演示文稿</vt:lpstr>
      <vt:lpstr>PowerPoint 演示文稿</vt:lpstr>
      <vt:lpstr>9.9.2 静态成员函数</vt:lpstr>
      <vt:lpstr>9.9.2 静态成员函数</vt:lpstr>
      <vt:lpstr>9.9.2 静态成员函数</vt:lpstr>
      <vt:lpstr>PowerPoint 演示文稿</vt:lpstr>
      <vt:lpstr>PowerPoint 演示文稿</vt:lpstr>
      <vt:lpstr>9.10 友元</vt:lpstr>
      <vt:lpstr>PowerPoint 演示文稿</vt:lpstr>
      <vt:lpstr>PowerPoint 演示文稿</vt:lpstr>
      <vt:lpstr>PowerPoint 演示文稿</vt:lpstr>
      <vt:lpstr>PowerPoint 演示文稿</vt:lpstr>
      <vt:lpstr>PowerPoint 演示文稿</vt:lpstr>
      <vt:lpstr>9.10.2 友元类</vt:lpstr>
      <vt:lpstr>9.11 类模板</vt:lpstr>
      <vt:lpstr>PowerPoint 演示文稿</vt:lpstr>
      <vt:lpstr>PowerPoint 演示文稿</vt:lpstr>
      <vt:lpstr>PowerPoint 演示文稿</vt:lpstr>
      <vt:lpstr>PowerPoint 演示文稿</vt:lpstr>
      <vt:lpstr>PowerPoint 演示文稿</vt:lpstr>
      <vt:lpstr>PowerPoint 演示文稿</vt:lpstr>
      <vt:lpstr>第10章  运算符重载</vt:lpstr>
      <vt:lpstr>10.1 什么是运算符重载</vt:lpstr>
      <vt:lpstr>PowerPoint 演示文稿</vt:lpstr>
      <vt:lpstr>PowerPoint 演示文稿</vt:lpstr>
      <vt:lpstr>10.2 运算符重载的方法</vt:lpstr>
      <vt:lpstr>PowerPoint 演示文稿</vt:lpstr>
      <vt:lpstr>PowerPoint 演示文稿</vt:lpstr>
      <vt:lpstr>10.3 重载运算符的规则</vt:lpstr>
      <vt:lpstr>PowerPoint 演示文稿</vt:lpstr>
      <vt:lpstr>10.4 运算符重载函数作为类成员函数和友元函数</vt:lpstr>
      <vt:lpstr>PowerPoint 演示文稿</vt:lpstr>
      <vt:lpstr>PowerPoint 演示文稿</vt:lpstr>
      <vt:lpstr>PowerPoint 演示文稿</vt:lpstr>
      <vt:lpstr>PowerPoint 演示文稿</vt:lpstr>
      <vt:lpstr>10.5 重载双目运算符</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10.6 重载单目运算符</vt:lpstr>
      <vt:lpstr>PowerPoint 演示文稿</vt:lpstr>
      <vt:lpstr>PowerPoint 演示文稿</vt:lpstr>
      <vt:lpstr>PowerPoint 演示文稿</vt:lpstr>
      <vt:lpstr>10.7 重载流插入运算符和流提取运算符</vt:lpstr>
      <vt:lpstr>10.7.1 重载流插入运算符“&lt;&lt;”</vt:lpstr>
      <vt:lpstr>PowerPoint 演示文稿</vt:lpstr>
      <vt:lpstr>10.7.2 重载流提取运算符“&gt;&gt;”</vt:lpstr>
      <vt:lpstr>PowerPoint 演示文稿</vt:lpstr>
      <vt:lpstr>PowerPoint 演示文稿</vt:lpstr>
      <vt:lpstr>10.8 不同类型数据间的转换  10.8.1 标准类型数据间的转换</vt:lpstr>
      <vt:lpstr>10.8.2 转换构造函数</vt:lpstr>
      <vt:lpstr>PowerPoint 演示文稿</vt:lpstr>
      <vt:lpstr>PowerPoint 演示文稿</vt:lpstr>
      <vt:lpstr>10.8.3 类型转换函数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第4篇 面向对象的程序设计</vt:lpstr>
      <vt:lpstr>第11章  继承与派生</vt:lpstr>
      <vt:lpstr>PowerPoint 演示文稿</vt:lpstr>
      <vt:lpstr>11.1 继承与派生的概念</vt:lpstr>
      <vt:lpstr>PowerPoint 演示文稿</vt:lpstr>
      <vt:lpstr>PowerPoint 演示文稿</vt:lpstr>
      <vt:lpstr>PowerPoint 演示文稿</vt:lpstr>
      <vt:lpstr>11.2 派生类的声明方式</vt:lpstr>
      <vt:lpstr>11.3 派生类的构成</vt:lpstr>
      <vt:lpstr>PowerPoint 演示文稿</vt:lpstr>
      <vt:lpstr>PowerPoint 演示文稿</vt:lpstr>
      <vt:lpstr>11.4 派生类成员的访问属性</vt:lpstr>
      <vt:lpstr>PowerPoint 演示文稿</vt:lpstr>
      <vt:lpstr>11.4.1 公用继承 </vt:lpstr>
      <vt:lpstr>PowerPoint 演示文稿</vt:lpstr>
      <vt:lpstr>11.4.2 私有继承</vt:lpstr>
      <vt:lpstr>PowerPoint 演示文稿</vt:lpstr>
      <vt:lpstr>PowerPoint 演示文稿</vt:lpstr>
      <vt:lpstr>PowerPoint 演示文稿</vt:lpstr>
      <vt:lpstr>11.4.3 保护成员和保护继承</vt:lpstr>
      <vt:lpstr>PowerPoint 演示文稿</vt:lpstr>
      <vt:lpstr>PowerPoint 演示文稿</vt:lpstr>
      <vt:lpstr>PowerPoint 演示文稿</vt:lpstr>
      <vt:lpstr>PowerPoint 演示文稿</vt:lpstr>
      <vt:lpstr>11.4.4 多级派生时的访问属性</vt:lpstr>
      <vt:lpstr>11.4.4 多级派生时的访问属性</vt:lpstr>
      <vt:lpstr>PowerPoint 演示文稿</vt:lpstr>
      <vt:lpstr>11.5 派生类的构造函数和析构函数</vt:lpstr>
      <vt:lpstr>11.5.1 简单的派生类的构造函数</vt:lpstr>
      <vt:lpstr>PowerPoint 演示文稿</vt:lpstr>
      <vt:lpstr>PowerPoint 演示文稿</vt:lpstr>
      <vt:lpstr>PowerPoint 演示文稿</vt:lpstr>
      <vt:lpstr>11.5.2 有子对象的派生类的构造函数</vt:lpstr>
      <vt:lpstr>PowerPoint 演示文稿</vt:lpstr>
      <vt:lpstr>PowerPoint 演示文稿</vt:lpstr>
      <vt:lpstr>PowerPoint 演示文稿</vt:lpstr>
      <vt:lpstr>11.5.3 多层派生时的构造函数</vt:lpstr>
      <vt:lpstr>PowerPoint 演示文稿</vt:lpstr>
      <vt:lpstr>PowerPoint 演示文稿</vt:lpstr>
      <vt:lpstr>11.5.4 派生类构造函数的特殊形式</vt:lpstr>
      <vt:lpstr>PowerPoint 演示文稿</vt:lpstr>
      <vt:lpstr>11.5.5 派生类的析构函数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第13章  C++输入/输出流 </vt:lpstr>
      <vt:lpstr>13.1 C++的输入和输出</vt:lpstr>
      <vt:lpstr>I/O流的概念</vt:lpstr>
      <vt:lpstr>PowerPoint 演示文稿</vt:lpstr>
      <vt:lpstr>PowerPoint 演示文稿</vt:lpstr>
      <vt:lpstr>13.1.3 C++的输入输出流</vt:lpstr>
      <vt:lpstr>1. iostream类库中有关的类</vt:lpstr>
      <vt:lpstr>1. iostream类库中有关的类</vt:lpstr>
      <vt:lpstr>13.2 标准输出流</vt:lpstr>
      <vt:lpstr>13.2.2 格式输出</vt:lpstr>
      <vt:lpstr>单击此处编辑母版标题样式</vt:lpstr>
      <vt:lpstr>单击此处编辑母版标题样式</vt:lpstr>
      <vt:lpstr>单击此处编辑母版标题样式</vt:lpstr>
      <vt:lpstr>13.3 标准输入流</vt:lpstr>
      <vt:lpstr>1. 用get函数读入一个字符</vt:lpstr>
      <vt:lpstr>例13.6 用get函数读入字符</vt:lpstr>
      <vt:lpstr>(3) 有3个参数的get函数</vt:lpstr>
      <vt:lpstr>(3) 有3个参数的get函数</vt:lpstr>
      <vt:lpstr>2. 用成员函数getline函数读入一行字符</vt:lpstr>
      <vt:lpstr>例13.7 用getline函数读入一行字符</vt:lpstr>
      <vt:lpstr>13.3.3 istream类的其他成员函数</vt:lpstr>
      <vt:lpstr>peek和putback函数</vt:lpstr>
      <vt:lpstr>例13.10用ignore函数跳过输入流中的字符</vt:lpstr>
      <vt:lpstr>13.3 文件流</vt:lpstr>
      <vt:lpstr>13.3.2 文件流的操作</vt:lpstr>
      <vt:lpstr>13.3.2 文件流的操作</vt:lpstr>
      <vt:lpstr>13.4.3 文件的打开与关闭</vt:lpstr>
      <vt:lpstr>参数“打开方式”</vt:lpstr>
      <vt:lpstr>13.4.3 文件的打开与关闭</vt:lpstr>
      <vt:lpstr>13.4.4 对ASCII文件的操作</vt:lpstr>
      <vt:lpstr>例13.11从键盘输入10个整数到文件</vt:lpstr>
      <vt:lpstr>例13.12 文件中读入10个整数放在数组…</vt:lpstr>
      <vt:lpstr>例13.12</vt:lpstr>
      <vt:lpstr>例13.13 写入文本文件的例子。</vt:lpstr>
      <vt:lpstr>例13.13</vt:lpstr>
      <vt:lpstr>从f2.dat读入，小写改为大写存入f3.dat</vt:lpstr>
      <vt:lpstr>例13.13</vt:lpstr>
      <vt:lpstr>（2） 将文件内容读入内存并输出显示</vt:lpstr>
      <vt:lpstr>13.4.5 对二进制文件的操作</vt:lpstr>
      <vt:lpstr>13.4.5 对二进制文件的操作</vt:lpstr>
      <vt:lpstr>例13.14 以二进制形式存入磁盘文件</vt:lpstr>
      <vt:lpstr>例13.15从磁盘文件读出并显示</vt:lpstr>
      <vt:lpstr>例13.15从磁盘文件读出并显示</vt:lpstr>
      <vt:lpstr>2. 与文件指针有关的流成员函数</vt:lpstr>
      <vt:lpstr>3. 随机访问二进制数据文件</vt:lpstr>
      <vt:lpstr>例13.16</vt:lpstr>
      <vt:lpstr>例13.16</vt:lpstr>
      <vt:lpstr>例13.16</vt:lpstr>
      <vt:lpstr>与文件指针有关的成员函数</vt:lpstr>
      <vt:lpstr>说明：</vt:lpstr>
      <vt:lpstr>例13.16</vt:lpstr>
      <vt:lpstr>13.5 字符串流</vt:lpstr>
      <vt:lpstr>字符串类的特点</vt:lpstr>
      <vt:lpstr>1. 建立输出字符串流对象</vt:lpstr>
      <vt:lpstr>2. 建立输入字符串流对象</vt:lpstr>
      <vt:lpstr>例13.17 将一组数据保存在字符数组中</vt:lpstr>
      <vt:lpstr>例13.18</vt:lpstr>
      <vt:lpstr>13.5 字符串流</vt:lpstr>
      <vt:lpstr>小结（Summary）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lxy</dc:creator>
  <cp:lastModifiedBy>shichao</cp:lastModifiedBy>
  <cp:revision>233</cp:revision>
  <dcterms:created xsi:type="dcterms:W3CDTF">1601-01-01T00:00:00Z</dcterms:created>
  <dcterms:modified xsi:type="dcterms:W3CDTF">2023-10-22T15:25:29Z</dcterms:modified>
</cp:coreProperties>
</file>