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11"/>
  </p:notesMasterIdLst>
  <p:handoutMasterIdLst>
    <p:handoutMasterId r:id="rId12"/>
  </p:handoutMasterIdLst>
  <p:sldIdLst>
    <p:sldId id="2554" r:id="rId2"/>
    <p:sldId id="2577" r:id="rId3"/>
    <p:sldId id="2579" r:id="rId4"/>
    <p:sldId id="2581" r:id="rId5"/>
    <p:sldId id="2586" r:id="rId6"/>
    <p:sldId id="2582" r:id="rId7"/>
    <p:sldId id="2583" r:id="rId8"/>
    <p:sldId id="2584" r:id="rId9"/>
    <p:sldId id="2559" r:id="rId10"/>
  </p:sldIdLst>
  <p:sldSz cx="9906000" cy="6858000" type="A4"/>
  <p:notesSz cx="7099300" cy="10234613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1pPr>
    <a:lvl2pPr marL="478323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2pPr>
    <a:lvl3pPr marL="956645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3pPr>
    <a:lvl4pPr marL="143496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4pPr>
    <a:lvl5pPr marL="1913291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5pPr>
    <a:lvl6pPr marL="2391613" algn="l" defTabSz="956645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6pPr>
    <a:lvl7pPr marL="2869936" algn="l" defTabSz="956645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7pPr>
    <a:lvl8pPr marL="3348258" algn="l" defTabSz="956645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8pPr>
    <a:lvl9pPr marL="3826581" algn="l" defTabSz="956645" rtl="0" eaLnBrk="1" latinLnBrk="0" hangingPunct="1">
      <a:defRPr kumimoji="1" kern="1200">
        <a:solidFill>
          <a:schemeClr val="tx1"/>
        </a:solidFill>
        <a:latin typeface="Verdan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4620"/>
    <a:srgbClr val="00602B"/>
    <a:srgbClr val="0000FF"/>
    <a:srgbClr val="FF6600"/>
    <a:srgbClr val="CCE9AD"/>
    <a:srgbClr val="CCECFF"/>
    <a:srgbClr val="0000B4"/>
    <a:srgbClr val="00220F"/>
    <a:srgbClr val="FFFF1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391" autoAdjust="0"/>
    <p:restoredTop sz="94682" autoAdjust="0"/>
  </p:normalViewPr>
  <p:slideViewPr>
    <p:cSldViewPr>
      <p:cViewPr>
        <p:scale>
          <a:sx n="70" d="100"/>
          <a:sy n="70" d="100"/>
        </p:scale>
        <p:origin x="-216" y="-18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8" d="100"/>
          <a:sy n="48" d="100"/>
        </p:scale>
        <p:origin x="-3030" y="-90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032735-32D1-4469-A3E8-CFAD774F8B41}" type="doc">
      <dgm:prSet loTypeId="urn:microsoft.com/office/officeart/2005/8/layout/radial5" loCatId="relationship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A1836F7-8C4A-41BF-A2E3-4805BEBB7B9F}">
      <dgm:prSet phldrT="[Text]" custT="1"/>
      <dgm:spPr/>
      <dgm:t>
        <a:bodyPr/>
        <a:lstStyle/>
        <a:p>
          <a:r>
            <a:rPr lang="zh-CN" altLang="en-US" sz="1800" b="1" dirty="0" smtClean="0">
              <a:latin typeface="+mn-ea"/>
            </a:rPr>
            <a:t>软工知识体系</a:t>
          </a:r>
          <a:endParaRPr lang="en-US" sz="1800" b="1" dirty="0"/>
        </a:p>
      </dgm:t>
    </dgm:pt>
    <dgm:pt modelId="{79E1EC08-0E78-4E9D-B0E4-2A960103C705}" type="parTrans" cxnId="{730131A1-9DB6-4D2C-A268-8581A1B49174}">
      <dgm:prSet/>
      <dgm:spPr/>
      <dgm:t>
        <a:bodyPr/>
        <a:lstStyle/>
        <a:p>
          <a:endParaRPr lang="en-US" sz="2800"/>
        </a:p>
      </dgm:t>
    </dgm:pt>
    <dgm:pt modelId="{28A95909-F5D8-4A80-979E-F868F696718F}" type="sibTrans" cxnId="{730131A1-9DB6-4D2C-A268-8581A1B49174}">
      <dgm:prSet/>
      <dgm:spPr/>
      <dgm:t>
        <a:bodyPr/>
        <a:lstStyle/>
        <a:p>
          <a:endParaRPr lang="en-US" sz="2800"/>
        </a:p>
      </dgm:t>
    </dgm:pt>
    <dgm:pt modelId="{D4717675-E0F5-4BB7-8EDA-915860AC8636}">
      <dgm:prSet phldrT="[Text]" custT="1"/>
      <dgm:spPr/>
      <dgm:t>
        <a:bodyPr/>
        <a:lstStyle/>
        <a:p>
          <a:r>
            <a:rPr lang="zh-CN" altLang="en-US" sz="1800" dirty="0" smtClean="0">
              <a:latin typeface="+mn-ea"/>
            </a:rPr>
            <a:t>质量</a:t>
          </a:r>
          <a:endParaRPr lang="en-US" sz="1800" dirty="0"/>
        </a:p>
      </dgm:t>
    </dgm:pt>
    <dgm:pt modelId="{9FF5AD1D-E80E-4B8D-914A-4F23BC2926EA}" type="parTrans" cxnId="{FDF40D81-1FA7-4CE6-B717-7C6E6B39D8B2}">
      <dgm:prSet custT="1"/>
      <dgm:spPr/>
      <dgm:t>
        <a:bodyPr/>
        <a:lstStyle/>
        <a:p>
          <a:endParaRPr lang="en-US" sz="1600"/>
        </a:p>
      </dgm:t>
    </dgm:pt>
    <dgm:pt modelId="{6963E7B5-F86E-44FE-9171-6F9EDB1C05A7}" type="sibTrans" cxnId="{FDF40D81-1FA7-4CE6-B717-7C6E6B39D8B2}">
      <dgm:prSet/>
      <dgm:spPr/>
      <dgm:t>
        <a:bodyPr/>
        <a:lstStyle/>
        <a:p>
          <a:endParaRPr lang="en-US" sz="2800"/>
        </a:p>
      </dgm:t>
    </dgm:pt>
    <dgm:pt modelId="{94ED5D47-BDFF-4738-8F0D-17E79E491EC1}">
      <dgm:prSet phldrT="[Text]" custT="1"/>
      <dgm:spPr/>
      <dgm:t>
        <a:bodyPr/>
        <a:lstStyle/>
        <a:p>
          <a:r>
            <a:rPr lang="zh-CN" altLang="en-US" sz="1800" dirty="0" smtClean="0"/>
            <a:t>构造</a:t>
          </a:r>
          <a:endParaRPr lang="en-US" sz="1800" dirty="0"/>
        </a:p>
      </dgm:t>
    </dgm:pt>
    <dgm:pt modelId="{2AA90E34-2C7D-4B2E-9072-798D1764EF14}" type="parTrans" cxnId="{72492979-22C7-4347-9701-CA19DF436109}">
      <dgm:prSet custT="1"/>
      <dgm:spPr/>
      <dgm:t>
        <a:bodyPr/>
        <a:lstStyle/>
        <a:p>
          <a:endParaRPr lang="en-US" sz="1600"/>
        </a:p>
      </dgm:t>
    </dgm:pt>
    <dgm:pt modelId="{EF2F58D6-9DE5-4196-B651-F858D3AC4DC1}" type="sibTrans" cxnId="{72492979-22C7-4347-9701-CA19DF436109}">
      <dgm:prSet/>
      <dgm:spPr/>
      <dgm:t>
        <a:bodyPr/>
        <a:lstStyle/>
        <a:p>
          <a:endParaRPr lang="en-US" sz="2800"/>
        </a:p>
      </dgm:t>
    </dgm:pt>
    <dgm:pt modelId="{4AE4A454-3551-4F00-BE8A-0E61D38ACF15}">
      <dgm:prSet phldrT="[Text]" custT="1"/>
      <dgm:spPr/>
      <dgm:t>
        <a:bodyPr/>
        <a:lstStyle/>
        <a:p>
          <a:r>
            <a:rPr lang="zh-CN" altLang="en-US" sz="1800" dirty="0" smtClean="0"/>
            <a:t>设计</a:t>
          </a:r>
          <a:endParaRPr lang="en-US" sz="1800" dirty="0"/>
        </a:p>
      </dgm:t>
    </dgm:pt>
    <dgm:pt modelId="{1EB956F9-9AA5-4131-B6D4-2C52A2021E9E}" type="parTrans" cxnId="{7C5F8C98-5E45-4416-BD1A-2A4E67A51E0F}">
      <dgm:prSet custT="1"/>
      <dgm:spPr/>
      <dgm:t>
        <a:bodyPr/>
        <a:lstStyle/>
        <a:p>
          <a:endParaRPr lang="en-US" sz="1600"/>
        </a:p>
      </dgm:t>
    </dgm:pt>
    <dgm:pt modelId="{CA32E4C1-515A-4757-9CA0-ECA5FC22429D}" type="sibTrans" cxnId="{7C5F8C98-5E45-4416-BD1A-2A4E67A51E0F}">
      <dgm:prSet/>
      <dgm:spPr/>
      <dgm:t>
        <a:bodyPr/>
        <a:lstStyle/>
        <a:p>
          <a:endParaRPr lang="en-US" sz="2800"/>
        </a:p>
      </dgm:t>
    </dgm:pt>
    <dgm:pt modelId="{E2B202E8-88A5-488D-BF58-F794825B783E}">
      <dgm:prSet phldrT="[Text]" custT="1"/>
      <dgm:spPr/>
      <dgm:t>
        <a:bodyPr/>
        <a:lstStyle/>
        <a:p>
          <a:r>
            <a:rPr lang="zh-CN" altLang="en-US" sz="1800" dirty="0" smtClean="0"/>
            <a:t>需求</a:t>
          </a:r>
          <a:endParaRPr lang="en-US" sz="1800" dirty="0"/>
        </a:p>
      </dgm:t>
    </dgm:pt>
    <dgm:pt modelId="{47AA879E-098C-444F-8236-AC626DE98EF1}" type="parTrans" cxnId="{059DA929-8557-424C-9B3A-52630168A6FC}">
      <dgm:prSet custT="1"/>
      <dgm:spPr/>
      <dgm:t>
        <a:bodyPr/>
        <a:lstStyle/>
        <a:p>
          <a:endParaRPr lang="en-US" sz="1600"/>
        </a:p>
      </dgm:t>
    </dgm:pt>
    <dgm:pt modelId="{60F00FCD-0054-4BF0-B968-3A3E9B0FBA74}" type="sibTrans" cxnId="{059DA929-8557-424C-9B3A-52630168A6FC}">
      <dgm:prSet/>
      <dgm:spPr/>
      <dgm:t>
        <a:bodyPr/>
        <a:lstStyle/>
        <a:p>
          <a:endParaRPr lang="en-US" sz="2800"/>
        </a:p>
      </dgm:t>
    </dgm:pt>
    <dgm:pt modelId="{4572EC3D-896C-46F9-969C-C14A300C156D}">
      <dgm:prSet phldrT="[Text]" custT="1"/>
      <dgm:spPr/>
      <dgm:t>
        <a:bodyPr/>
        <a:lstStyle/>
        <a:p>
          <a:r>
            <a:rPr lang="zh-CN" altLang="en-US" sz="1800" dirty="0" smtClean="0">
              <a:latin typeface="+mn-ea"/>
            </a:rPr>
            <a:t>工具方法</a:t>
          </a:r>
          <a:endParaRPr lang="en-US" sz="1800" dirty="0"/>
        </a:p>
      </dgm:t>
    </dgm:pt>
    <dgm:pt modelId="{EE6A2455-A448-4D03-8EB5-95972268EA59}" type="parTrans" cxnId="{E925BA31-40E4-4BC2-B1FE-A1C067160745}">
      <dgm:prSet custT="1"/>
      <dgm:spPr/>
      <dgm:t>
        <a:bodyPr/>
        <a:lstStyle/>
        <a:p>
          <a:endParaRPr lang="en-US" sz="1600"/>
        </a:p>
      </dgm:t>
    </dgm:pt>
    <dgm:pt modelId="{38563323-F6CE-4676-A555-B38EAB6C1C87}" type="sibTrans" cxnId="{E925BA31-40E4-4BC2-B1FE-A1C067160745}">
      <dgm:prSet/>
      <dgm:spPr/>
      <dgm:t>
        <a:bodyPr/>
        <a:lstStyle/>
        <a:p>
          <a:endParaRPr lang="en-US" sz="2800"/>
        </a:p>
      </dgm:t>
    </dgm:pt>
    <dgm:pt modelId="{953AF44D-2F3E-4D31-A10F-3AD8820B7190}">
      <dgm:prSet phldrT="[Text]" custT="1"/>
      <dgm:spPr/>
      <dgm:t>
        <a:bodyPr/>
        <a:lstStyle/>
        <a:p>
          <a:r>
            <a:rPr lang="zh-CN" altLang="en-US" sz="1800" dirty="0" smtClean="0"/>
            <a:t>工程过程</a:t>
          </a:r>
          <a:endParaRPr lang="en-US" sz="1800" dirty="0"/>
        </a:p>
      </dgm:t>
    </dgm:pt>
    <dgm:pt modelId="{C2071AEC-3E67-4631-A2C9-CB6660304CDD}" type="parTrans" cxnId="{A616C784-6B38-4AE9-A220-41E6B7098E88}">
      <dgm:prSet custT="1"/>
      <dgm:spPr/>
      <dgm:t>
        <a:bodyPr/>
        <a:lstStyle/>
        <a:p>
          <a:endParaRPr lang="en-US" sz="1600"/>
        </a:p>
      </dgm:t>
    </dgm:pt>
    <dgm:pt modelId="{81A64AF3-1454-47B8-A810-C6AAB2F6C856}" type="sibTrans" cxnId="{A616C784-6B38-4AE9-A220-41E6B7098E88}">
      <dgm:prSet/>
      <dgm:spPr/>
      <dgm:t>
        <a:bodyPr/>
        <a:lstStyle/>
        <a:p>
          <a:endParaRPr lang="en-US" sz="2800"/>
        </a:p>
      </dgm:t>
    </dgm:pt>
    <dgm:pt modelId="{7841A5F8-310D-4042-B7F7-E58BD2186964}">
      <dgm:prSet phldrT="[Text]" custT="1"/>
      <dgm:spPr/>
      <dgm:t>
        <a:bodyPr/>
        <a:lstStyle/>
        <a:p>
          <a:r>
            <a:rPr lang="zh-CN" altLang="en-US" sz="1800" dirty="0" smtClean="0"/>
            <a:t>配置管理</a:t>
          </a:r>
          <a:endParaRPr lang="en-US" sz="1800" dirty="0"/>
        </a:p>
      </dgm:t>
    </dgm:pt>
    <dgm:pt modelId="{4263D81A-3411-4C4E-BDF7-3C6F8F3D7282}" type="parTrans" cxnId="{FA960E65-FA57-4C10-819E-3B13F978A8EA}">
      <dgm:prSet custT="1"/>
      <dgm:spPr/>
      <dgm:t>
        <a:bodyPr/>
        <a:lstStyle/>
        <a:p>
          <a:endParaRPr lang="en-US" sz="1600"/>
        </a:p>
      </dgm:t>
    </dgm:pt>
    <dgm:pt modelId="{5E102C4D-0C17-464B-9E5C-881A820E22A2}" type="sibTrans" cxnId="{FA960E65-FA57-4C10-819E-3B13F978A8EA}">
      <dgm:prSet/>
      <dgm:spPr/>
      <dgm:t>
        <a:bodyPr/>
        <a:lstStyle/>
        <a:p>
          <a:endParaRPr lang="en-US" sz="2800"/>
        </a:p>
      </dgm:t>
    </dgm:pt>
    <dgm:pt modelId="{2D289FC7-F1D8-4694-8405-99B2D429BE91}">
      <dgm:prSet phldrT="[Text]" custT="1"/>
      <dgm:spPr/>
      <dgm:t>
        <a:bodyPr/>
        <a:lstStyle/>
        <a:p>
          <a:r>
            <a:rPr lang="zh-CN" altLang="en-US" sz="1800" dirty="0" smtClean="0"/>
            <a:t>工程管理</a:t>
          </a:r>
          <a:endParaRPr lang="en-US" sz="1800" dirty="0"/>
        </a:p>
      </dgm:t>
    </dgm:pt>
    <dgm:pt modelId="{009A98B9-D14E-4214-9A56-3C9F3056FE3C}" type="parTrans" cxnId="{790A99A8-9FFF-433D-ADE4-E5B2DB6A81F1}">
      <dgm:prSet custT="1"/>
      <dgm:spPr/>
      <dgm:t>
        <a:bodyPr/>
        <a:lstStyle/>
        <a:p>
          <a:endParaRPr lang="en-US" sz="1600"/>
        </a:p>
      </dgm:t>
    </dgm:pt>
    <dgm:pt modelId="{C84C2C1D-94CF-41A4-979C-468137ADB45C}" type="sibTrans" cxnId="{790A99A8-9FFF-433D-ADE4-E5B2DB6A81F1}">
      <dgm:prSet/>
      <dgm:spPr/>
      <dgm:t>
        <a:bodyPr/>
        <a:lstStyle/>
        <a:p>
          <a:endParaRPr lang="en-US" sz="2800"/>
        </a:p>
      </dgm:t>
    </dgm:pt>
    <dgm:pt modelId="{D7036B20-4FD3-472E-8656-2EB60B269922}">
      <dgm:prSet phldrT="[Text]" custT="1"/>
      <dgm:spPr/>
      <dgm:t>
        <a:bodyPr/>
        <a:lstStyle/>
        <a:p>
          <a:r>
            <a:rPr lang="zh-CN" altLang="en-US" sz="1800" dirty="0" smtClean="0"/>
            <a:t>维护</a:t>
          </a:r>
          <a:endParaRPr lang="en-US" sz="1800" dirty="0"/>
        </a:p>
      </dgm:t>
    </dgm:pt>
    <dgm:pt modelId="{AF4FA2B1-8911-4B28-9FD0-8AA2DBB900BD}" type="parTrans" cxnId="{A44A815D-67C4-4F5B-8DBA-6D065E48A2B0}">
      <dgm:prSet custT="1"/>
      <dgm:spPr/>
      <dgm:t>
        <a:bodyPr/>
        <a:lstStyle/>
        <a:p>
          <a:endParaRPr lang="en-US" sz="1600"/>
        </a:p>
      </dgm:t>
    </dgm:pt>
    <dgm:pt modelId="{A0898E3B-A17C-4C6E-BF8E-F98750CAAB00}" type="sibTrans" cxnId="{A44A815D-67C4-4F5B-8DBA-6D065E48A2B0}">
      <dgm:prSet/>
      <dgm:spPr/>
      <dgm:t>
        <a:bodyPr/>
        <a:lstStyle/>
        <a:p>
          <a:endParaRPr lang="en-US" sz="2800"/>
        </a:p>
      </dgm:t>
    </dgm:pt>
    <dgm:pt modelId="{14383166-977D-4177-89AD-54A0330ACE2C}">
      <dgm:prSet phldrT="[Text]" custT="1"/>
      <dgm:spPr/>
      <dgm:t>
        <a:bodyPr/>
        <a:lstStyle/>
        <a:p>
          <a:r>
            <a:rPr lang="zh-CN" altLang="en-US" sz="1800" dirty="0" smtClean="0"/>
            <a:t>测试</a:t>
          </a:r>
          <a:endParaRPr lang="en-US" sz="1800" dirty="0"/>
        </a:p>
      </dgm:t>
    </dgm:pt>
    <dgm:pt modelId="{3C49CB12-51EF-4825-AAAE-11DF8AC21A01}" type="parTrans" cxnId="{2B320D82-B75E-4FF3-857E-EDCF156D43E8}">
      <dgm:prSet custT="1"/>
      <dgm:spPr/>
      <dgm:t>
        <a:bodyPr/>
        <a:lstStyle/>
        <a:p>
          <a:endParaRPr lang="en-US" sz="1600"/>
        </a:p>
      </dgm:t>
    </dgm:pt>
    <dgm:pt modelId="{3C7D2966-1641-42C8-9C3D-2DE82E97A28B}" type="sibTrans" cxnId="{2B320D82-B75E-4FF3-857E-EDCF156D43E8}">
      <dgm:prSet/>
      <dgm:spPr/>
      <dgm:t>
        <a:bodyPr/>
        <a:lstStyle/>
        <a:p>
          <a:endParaRPr lang="en-US" sz="2800"/>
        </a:p>
      </dgm:t>
    </dgm:pt>
    <dgm:pt modelId="{01433513-0930-4929-9F39-63C332F719CE}" type="pres">
      <dgm:prSet presAssocID="{7C032735-32D1-4469-A3E8-CFAD774F8B4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705C047-EE4F-488A-9F81-B815F08270B0}" type="pres">
      <dgm:prSet presAssocID="{7A1836F7-8C4A-41BF-A2E3-4805BEBB7B9F}" presName="centerShape" presStyleLbl="node0" presStyleIdx="0" presStyleCnt="1"/>
      <dgm:spPr/>
      <dgm:t>
        <a:bodyPr/>
        <a:lstStyle/>
        <a:p>
          <a:endParaRPr lang="en-US"/>
        </a:p>
      </dgm:t>
    </dgm:pt>
    <dgm:pt modelId="{6CB63887-CBD2-40A4-89B1-F0233EC17243}" type="pres">
      <dgm:prSet presAssocID="{9FF5AD1D-E80E-4B8D-914A-4F23BC2926EA}" presName="parTrans" presStyleLbl="sibTrans2D1" presStyleIdx="0" presStyleCnt="10"/>
      <dgm:spPr/>
      <dgm:t>
        <a:bodyPr/>
        <a:lstStyle/>
        <a:p>
          <a:endParaRPr lang="en-US"/>
        </a:p>
      </dgm:t>
    </dgm:pt>
    <dgm:pt modelId="{247C1A3A-2527-4B73-9446-07E8AA6CB27E}" type="pres">
      <dgm:prSet presAssocID="{9FF5AD1D-E80E-4B8D-914A-4F23BC2926EA}" presName="connectorText" presStyleLbl="sibTrans2D1" presStyleIdx="0" presStyleCnt="10"/>
      <dgm:spPr/>
      <dgm:t>
        <a:bodyPr/>
        <a:lstStyle/>
        <a:p>
          <a:endParaRPr lang="en-US"/>
        </a:p>
      </dgm:t>
    </dgm:pt>
    <dgm:pt modelId="{B9568521-882E-4324-BDD9-4A2BDFABFBC9}" type="pres">
      <dgm:prSet presAssocID="{D4717675-E0F5-4BB7-8EDA-915860AC8636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78607-27A4-467D-B76B-C1512E8F9B0A}" type="pres">
      <dgm:prSet presAssocID="{EE6A2455-A448-4D03-8EB5-95972268EA59}" presName="parTrans" presStyleLbl="sibTrans2D1" presStyleIdx="1" presStyleCnt="10"/>
      <dgm:spPr/>
      <dgm:t>
        <a:bodyPr/>
        <a:lstStyle/>
        <a:p>
          <a:endParaRPr lang="en-US"/>
        </a:p>
      </dgm:t>
    </dgm:pt>
    <dgm:pt modelId="{3B7527E1-E20E-40A7-9119-C7EAC938F5FF}" type="pres">
      <dgm:prSet presAssocID="{EE6A2455-A448-4D03-8EB5-95972268EA59}" presName="connectorText" presStyleLbl="sibTrans2D1" presStyleIdx="1" presStyleCnt="10"/>
      <dgm:spPr/>
      <dgm:t>
        <a:bodyPr/>
        <a:lstStyle/>
        <a:p>
          <a:endParaRPr lang="en-US"/>
        </a:p>
      </dgm:t>
    </dgm:pt>
    <dgm:pt modelId="{7B21856C-FB52-43FE-9652-22663F09DDC4}" type="pres">
      <dgm:prSet presAssocID="{4572EC3D-896C-46F9-969C-C14A300C156D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9BD472-D2F2-48E6-BE5C-B88DC69977A6}" type="pres">
      <dgm:prSet presAssocID="{C2071AEC-3E67-4631-A2C9-CB6660304CDD}" presName="parTrans" presStyleLbl="sibTrans2D1" presStyleIdx="2" presStyleCnt="10"/>
      <dgm:spPr/>
      <dgm:t>
        <a:bodyPr/>
        <a:lstStyle/>
        <a:p>
          <a:endParaRPr lang="en-US"/>
        </a:p>
      </dgm:t>
    </dgm:pt>
    <dgm:pt modelId="{D72703AD-C1A8-48A1-AFC8-7B529D4CA304}" type="pres">
      <dgm:prSet presAssocID="{C2071AEC-3E67-4631-A2C9-CB6660304CDD}" presName="connectorText" presStyleLbl="sibTrans2D1" presStyleIdx="2" presStyleCnt="10"/>
      <dgm:spPr/>
      <dgm:t>
        <a:bodyPr/>
        <a:lstStyle/>
        <a:p>
          <a:endParaRPr lang="en-US"/>
        </a:p>
      </dgm:t>
    </dgm:pt>
    <dgm:pt modelId="{754C8768-4CAF-4E5C-8A2D-414BFB164587}" type="pres">
      <dgm:prSet presAssocID="{953AF44D-2F3E-4D31-A10F-3AD8820B7190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F9C16-47A0-4EA5-8487-4A0A21EB1563}" type="pres">
      <dgm:prSet presAssocID="{4263D81A-3411-4C4E-BDF7-3C6F8F3D7282}" presName="parTrans" presStyleLbl="sibTrans2D1" presStyleIdx="3" presStyleCnt="10"/>
      <dgm:spPr/>
      <dgm:t>
        <a:bodyPr/>
        <a:lstStyle/>
        <a:p>
          <a:endParaRPr lang="en-US"/>
        </a:p>
      </dgm:t>
    </dgm:pt>
    <dgm:pt modelId="{F59F1C7C-B3B8-4435-B08C-A4AFBFA42110}" type="pres">
      <dgm:prSet presAssocID="{4263D81A-3411-4C4E-BDF7-3C6F8F3D7282}" presName="connectorText" presStyleLbl="sibTrans2D1" presStyleIdx="3" presStyleCnt="10"/>
      <dgm:spPr/>
      <dgm:t>
        <a:bodyPr/>
        <a:lstStyle/>
        <a:p>
          <a:endParaRPr lang="en-US"/>
        </a:p>
      </dgm:t>
    </dgm:pt>
    <dgm:pt modelId="{1B2478F8-5EC6-4EA1-859B-182BDEB0A2EB}" type="pres">
      <dgm:prSet presAssocID="{7841A5F8-310D-4042-B7F7-E58BD2186964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DBC50-8F93-4C73-BEBB-2D02A302A266}" type="pres">
      <dgm:prSet presAssocID="{009A98B9-D14E-4214-9A56-3C9F3056FE3C}" presName="parTrans" presStyleLbl="sibTrans2D1" presStyleIdx="4" presStyleCnt="10"/>
      <dgm:spPr/>
      <dgm:t>
        <a:bodyPr/>
        <a:lstStyle/>
        <a:p>
          <a:endParaRPr lang="en-US"/>
        </a:p>
      </dgm:t>
    </dgm:pt>
    <dgm:pt modelId="{2E266793-4BA3-4787-B052-6B4072376D3B}" type="pres">
      <dgm:prSet presAssocID="{009A98B9-D14E-4214-9A56-3C9F3056FE3C}" presName="connectorText" presStyleLbl="sibTrans2D1" presStyleIdx="4" presStyleCnt="10"/>
      <dgm:spPr/>
      <dgm:t>
        <a:bodyPr/>
        <a:lstStyle/>
        <a:p>
          <a:endParaRPr lang="en-US"/>
        </a:p>
      </dgm:t>
    </dgm:pt>
    <dgm:pt modelId="{D8207961-D8E8-4DA4-A7C0-E35531E40571}" type="pres">
      <dgm:prSet presAssocID="{2D289FC7-F1D8-4694-8405-99B2D429BE91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98BEE5-8581-41A0-9378-8EC7C57DC5E9}" type="pres">
      <dgm:prSet presAssocID="{AF4FA2B1-8911-4B28-9FD0-8AA2DBB900BD}" presName="parTrans" presStyleLbl="sibTrans2D1" presStyleIdx="5" presStyleCnt="10"/>
      <dgm:spPr/>
      <dgm:t>
        <a:bodyPr/>
        <a:lstStyle/>
        <a:p>
          <a:endParaRPr lang="en-US"/>
        </a:p>
      </dgm:t>
    </dgm:pt>
    <dgm:pt modelId="{04A6FA6E-3B20-4D89-9AC4-810B2C509314}" type="pres">
      <dgm:prSet presAssocID="{AF4FA2B1-8911-4B28-9FD0-8AA2DBB900BD}" presName="connectorText" presStyleLbl="sibTrans2D1" presStyleIdx="5" presStyleCnt="10"/>
      <dgm:spPr/>
      <dgm:t>
        <a:bodyPr/>
        <a:lstStyle/>
        <a:p>
          <a:endParaRPr lang="en-US"/>
        </a:p>
      </dgm:t>
    </dgm:pt>
    <dgm:pt modelId="{301CCC5A-788A-46B7-82F5-11D020129CFB}" type="pres">
      <dgm:prSet presAssocID="{D7036B20-4FD3-472E-8656-2EB60B269922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5F7A44-B8D0-4DA0-AA94-BA37C27FC76B}" type="pres">
      <dgm:prSet presAssocID="{3C49CB12-51EF-4825-AAAE-11DF8AC21A01}" presName="parTrans" presStyleLbl="sibTrans2D1" presStyleIdx="6" presStyleCnt="10"/>
      <dgm:spPr/>
      <dgm:t>
        <a:bodyPr/>
        <a:lstStyle/>
        <a:p>
          <a:endParaRPr lang="en-US"/>
        </a:p>
      </dgm:t>
    </dgm:pt>
    <dgm:pt modelId="{D5690B41-9008-4A81-AD5B-72DDBC514DEA}" type="pres">
      <dgm:prSet presAssocID="{3C49CB12-51EF-4825-AAAE-11DF8AC21A01}" presName="connectorText" presStyleLbl="sibTrans2D1" presStyleIdx="6" presStyleCnt="10"/>
      <dgm:spPr/>
      <dgm:t>
        <a:bodyPr/>
        <a:lstStyle/>
        <a:p>
          <a:endParaRPr lang="en-US"/>
        </a:p>
      </dgm:t>
    </dgm:pt>
    <dgm:pt modelId="{7A7E18E0-16D7-4CEB-9F99-E8E0F22C2D7F}" type="pres">
      <dgm:prSet presAssocID="{14383166-977D-4177-89AD-54A0330ACE2C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F5CF46-75F5-4927-A25C-3E4B61B740E9}" type="pres">
      <dgm:prSet presAssocID="{2AA90E34-2C7D-4B2E-9072-798D1764EF14}" presName="parTrans" presStyleLbl="sibTrans2D1" presStyleIdx="7" presStyleCnt="10"/>
      <dgm:spPr/>
      <dgm:t>
        <a:bodyPr/>
        <a:lstStyle/>
        <a:p>
          <a:endParaRPr lang="en-US"/>
        </a:p>
      </dgm:t>
    </dgm:pt>
    <dgm:pt modelId="{E28F25F5-942A-45EB-81B3-6BB375A4A672}" type="pres">
      <dgm:prSet presAssocID="{2AA90E34-2C7D-4B2E-9072-798D1764EF14}" presName="connectorText" presStyleLbl="sibTrans2D1" presStyleIdx="7" presStyleCnt="10"/>
      <dgm:spPr/>
      <dgm:t>
        <a:bodyPr/>
        <a:lstStyle/>
        <a:p>
          <a:endParaRPr lang="en-US"/>
        </a:p>
      </dgm:t>
    </dgm:pt>
    <dgm:pt modelId="{1F8E1A56-037F-4AA2-AAB1-9B7638FEE8BF}" type="pres">
      <dgm:prSet presAssocID="{94ED5D47-BDFF-4738-8F0D-17E79E491EC1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389FD5-DADD-400A-B87E-D8C2EF59597D}" type="pres">
      <dgm:prSet presAssocID="{1EB956F9-9AA5-4131-B6D4-2C52A2021E9E}" presName="parTrans" presStyleLbl="sibTrans2D1" presStyleIdx="8" presStyleCnt="10"/>
      <dgm:spPr/>
      <dgm:t>
        <a:bodyPr/>
        <a:lstStyle/>
        <a:p>
          <a:endParaRPr lang="en-US"/>
        </a:p>
      </dgm:t>
    </dgm:pt>
    <dgm:pt modelId="{6A94D491-E66A-4AD7-A10B-0C3C78A3C2BF}" type="pres">
      <dgm:prSet presAssocID="{1EB956F9-9AA5-4131-B6D4-2C52A2021E9E}" presName="connectorText" presStyleLbl="sibTrans2D1" presStyleIdx="8" presStyleCnt="10"/>
      <dgm:spPr/>
      <dgm:t>
        <a:bodyPr/>
        <a:lstStyle/>
        <a:p>
          <a:endParaRPr lang="en-US"/>
        </a:p>
      </dgm:t>
    </dgm:pt>
    <dgm:pt modelId="{F7F7B216-36A7-4477-A70E-75879C3E632C}" type="pres">
      <dgm:prSet presAssocID="{4AE4A454-3551-4F00-BE8A-0E61D38ACF15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642E3E-7041-4E14-B2CB-421CAE6BF7CB}" type="pres">
      <dgm:prSet presAssocID="{47AA879E-098C-444F-8236-AC626DE98EF1}" presName="parTrans" presStyleLbl="sibTrans2D1" presStyleIdx="9" presStyleCnt="10"/>
      <dgm:spPr/>
      <dgm:t>
        <a:bodyPr/>
        <a:lstStyle/>
        <a:p>
          <a:endParaRPr lang="en-US"/>
        </a:p>
      </dgm:t>
    </dgm:pt>
    <dgm:pt modelId="{409F14C8-DA15-4B4E-B7A2-61BDD353D3AA}" type="pres">
      <dgm:prSet presAssocID="{47AA879E-098C-444F-8236-AC626DE98EF1}" presName="connectorText" presStyleLbl="sibTrans2D1" presStyleIdx="9" presStyleCnt="10"/>
      <dgm:spPr/>
      <dgm:t>
        <a:bodyPr/>
        <a:lstStyle/>
        <a:p>
          <a:endParaRPr lang="en-US"/>
        </a:p>
      </dgm:t>
    </dgm:pt>
    <dgm:pt modelId="{2A8F83BE-C3DE-45E7-9D7E-1862F21D6255}" type="pres">
      <dgm:prSet presAssocID="{E2B202E8-88A5-488D-BF58-F794825B783E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0131A1-9DB6-4D2C-A268-8581A1B49174}" srcId="{7C032735-32D1-4469-A3E8-CFAD774F8B41}" destId="{7A1836F7-8C4A-41BF-A2E3-4805BEBB7B9F}" srcOrd="0" destOrd="0" parTransId="{79E1EC08-0E78-4E9D-B0E4-2A960103C705}" sibTransId="{28A95909-F5D8-4A80-979E-F868F696718F}"/>
    <dgm:cxn modelId="{EFD306D8-C901-4D1E-B3C0-F8C6CCEC7D6B}" type="presOf" srcId="{C2071AEC-3E67-4631-A2C9-CB6660304CDD}" destId="{B79BD472-D2F2-48E6-BE5C-B88DC69977A6}" srcOrd="0" destOrd="0" presId="urn:microsoft.com/office/officeart/2005/8/layout/radial5"/>
    <dgm:cxn modelId="{A2D68052-9F2F-4C08-962B-8A400F0621CF}" type="presOf" srcId="{7841A5F8-310D-4042-B7F7-E58BD2186964}" destId="{1B2478F8-5EC6-4EA1-859B-182BDEB0A2EB}" srcOrd="0" destOrd="0" presId="urn:microsoft.com/office/officeart/2005/8/layout/radial5"/>
    <dgm:cxn modelId="{68B829DE-0EB6-40FC-90C4-3576D206C65C}" type="presOf" srcId="{7C032735-32D1-4469-A3E8-CFAD774F8B41}" destId="{01433513-0930-4929-9F39-63C332F719CE}" srcOrd="0" destOrd="0" presId="urn:microsoft.com/office/officeart/2005/8/layout/radial5"/>
    <dgm:cxn modelId="{82C0135C-8438-468B-8657-C3636D9ABA75}" type="presOf" srcId="{47AA879E-098C-444F-8236-AC626DE98EF1}" destId="{409F14C8-DA15-4B4E-B7A2-61BDD353D3AA}" srcOrd="1" destOrd="0" presId="urn:microsoft.com/office/officeart/2005/8/layout/radial5"/>
    <dgm:cxn modelId="{7D02EDA4-7BA8-41EE-AF90-336419E6629F}" type="presOf" srcId="{4AE4A454-3551-4F00-BE8A-0E61D38ACF15}" destId="{F7F7B216-36A7-4477-A70E-75879C3E632C}" srcOrd="0" destOrd="0" presId="urn:microsoft.com/office/officeart/2005/8/layout/radial5"/>
    <dgm:cxn modelId="{D56ADEF4-9F54-4505-9703-9B30BE7053A9}" type="presOf" srcId="{E2B202E8-88A5-488D-BF58-F794825B783E}" destId="{2A8F83BE-C3DE-45E7-9D7E-1862F21D6255}" srcOrd="0" destOrd="0" presId="urn:microsoft.com/office/officeart/2005/8/layout/radial5"/>
    <dgm:cxn modelId="{E925BA31-40E4-4BC2-B1FE-A1C067160745}" srcId="{7A1836F7-8C4A-41BF-A2E3-4805BEBB7B9F}" destId="{4572EC3D-896C-46F9-969C-C14A300C156D}" srcOrd="1" destOrd="0" parTransId="{EE6A2455-A448-4D03-8EB5-95972268EA59}" sibTransId="{38563323-F6CE-4676-A555-B38EAB6C1C87}"/>
    <dgm:cxn modelId="{790A99A8-9FFF-433D-ADE4-E5B2DB6A81F1}" srcId="{7A1836F7-8C4A-41BF-A2E3-4805BEBB7B9F}" destId="{2D289FC7-F1D8-4694-8405-99B2D429BE91}" srcOrd="4" destOrd="0" parTransId="{009A98B9-D14E-4214-9A56-3C9F3056FE3C}" sibTransId="{C84C2C1D-94CF-41A4-979C-468137ADB45C}"/>
    <dgm:cxn modelId="{9B4381C4-27EB-4523-A720-A406A839D3EE}" type="presOf" srcId="{2D289FC7-F1D8-4694-8405-99B2D429BE91}" destId="{D8207961-D8E8-4DA4-A7C0-E35531E40571}" srcOrd="0" destOrd="0" presId="urn:microsoft.com/office/officeart/2005/8/layout/radial5"/>
    <dgm:cxn modelId="{9F8CB293-F593-4EC8-A4B4-7CAA0AA0AA6A}" type="presOf" srcId="{953AF44D-2F3E-4D31-A10F-3AD8820B7190}" destId="{754C8768-4CAF-4E5C-8A2D-414BFB164587}" srcOrd="0" destOrd="0" presId="urn:microsoft.com/office/officeart/2005/8/layout/radial5"/>
    <dgm:cxn modelId="{8A1B265D-E631-42FB-82E0-08AE44979CDD}" type="presOf" srcId="{1EB956F9-9AA5-4131-B6D4-2C52A2021E9E}" destId="{6A94D491-E66A-4AD7-A10B-0C3C78A3C2BF}" srcOrd="1" destOrd="0" presId="urn:microsoft.com/office/officeart/2005/8/layout/radial5"/>
    <dgm:cxn modelId="{536C7EF7-602F-4A50-B169-CC8CD2B4E21B}" type="presOf" srcId="{009A98B9-D14E-4214-9A56-3C9F3056FE3C}" destId="{52BDBC50-8F93-4C73-BEBB-2D02A302A266}" srcOrd="0" destOrd="0" presId="urn:microsoft.com/office/officeart/2005/8/layout/radial5"/>
    <dgm:cxn modelId="{DA2EE041-DE53-4ACB-9D6C-D1FECDD4D85C}" type="presOf" srcId="{9FF5AD1D-E80E-4B8D-914A-4F23BC2926EA}" destId="{247C1A3A-2527-4B73-9446-07E8AA6CB27E}" srcOrd="1" destOrd="0" presId="urn:microsoft.com/office/officeart/2005/8/layout/radial5"/>
    <dgm:cxn modelId="{F1CF9E54-ACEB-4944-ABC2-63B36D94A36C}" type="presOf" srcId="{9FF5AD1D-E80E-4B8D-914A-4F23BC2926EA}" destId="{6CB63887-CBD2-40A4-89B1-F0233EC17243}" srcOrd="0" destOrd="0" presId="urn:microsoft.com/office/officeart/2005/8/layout/radial5"/>
    <dgm:cxn modelId="{94DB66FF-0B8F-41BB-9D2B-078F48F76A5D}" type="presOf" srcId="{7A1836F7-8C4A-41BF-A2E3-4805BEBB7B9F}" destId="{6705C047-EE4F-488A-9F81-B815F08270B0}" srcOrd="0" destOrd="0" presId="urn:microsoft.com/office/officeart/2005/8/layout/radial5"/>
    <dgm:cxn modelId="{A44A815D-67C4-4F5B-8DBA-6D065E48A2B0}" srcId="{7A1836F7-8C4A-41BF-A2E3-4805BEBB7B9F}" destId="{D7036B20-4FD3-472E-8656-2EB60B269922}" srcOrd="5" destOrd="0" parTransId="{AF4FA2B1-8911-4B28-9FD0-8AA2DBB900BD}" sibTransId="{A0898E3B-A17C-4C6E-BF8E-F98750CAAB00}"/>
    <dgm:cxn modelId="{B36F5F9B-8DDB-408F-86A4-3F6E39BEF80A}" type="presOf" srcId="{D4717675-E0F5-4BB7-8EDA-915860AC8636}" destId="{B9568521-882E-4324-BDD9-4A2BDFABFBC9}" srcOrd="0" destOrd="0" presId="urn:microsoft.com/office/officeart/2005/8/layout/radial5"/>
    <dgm:cxn modelId="{D005191C-A294-4A17-BEC9-DDAA0DBCFDFA}" type="presOf" srcId="{4263D81A-3411-4C4E-BDF7-3C6F8F3D7282}" destId="{DA7F9C16-47A0-4EA5-8487-4A0A21EB1563}" srcOrd="0" destOrd="0" presId="urn:microsoft.com/office/officeart/2005/8/layout/radial5"/>
    <dgm:cxn modelId="{A4E7294D-482F-4391-AB84-5B499151041E}" type="presOf" srcId="{14383166-977D-4177-89AD-54A0330ACE2C}" destId="{7A7E18E0-16D7-4CEB-9F99-E8E0F22C2D7F}" srcOrd="0" destOrd="0" presId="urn:microsoft.com/office/officeart/2005/8/layout/radial5"/>
    <dgm:cxn modelId="{EF6BD264-A42C-4A5A-8354-CCC14912312C}" type="presOf" srcId="{EE6A2455-A448-4D03-8EB5-95972268EA59}" destId="{FF578607-27A4-467D-B76B-C1512E8F9B0A}" srcOrd="0" destOrd="0" presId="urn:microsoft.com/office/officeart/2005/8/layout/radial5"/>
    <dgm:cxn modelId="{A5CBD802-817A-4287-B71E-415AF418AF36}" type="presOf" srcId="{1EB956F9-9AA5-4131-B6D4-2C52A2021E9E}" destId="{AF389FD5-DADD-400A-B87E-D8C2EF59597D}" srcOrd="0" destOrd="0" presId="urn:microsoft.com/office/officeart/2005/8/layout/radial5"/>
    <dgm:cxn modelId="{90251DE4-A3B8-4329-B4E9-89303061C3C9}" type="presOf" srcId="{EE6A2455-A448-4D03-8EB5-95972268EA59}" destId="{3B7527E1-E20E-40A7-9119-C7EAC938F5FF}" srcOrd="1" destOrd="0" presId="urn:microsoft.com/office/officeart/2005/8/layout/radial5"/>
    <dgm:cxn modelId="{5693D9DA-EFCD-431F-910C-C991749B00F5}" type="presOf" srcId="{C2071AEC-3E67-4631-A2C9-CB6660304CDD}" destId="{D72703AD-C1A8-48A1-AFC8-7B529D4CA304}" srcOrd="1" destOrd="0" presId="urn:microsoft.com/office/officeart/2005/8/layout/radial5"/>
    <dgm:cxn modelId="{570D8210-3AA0-425A-9957-3B4E486B2CD0}" type="presOf" srcId="{AF4FA2B1-8911-4B28-9FD0-8AA2DBB900BD}" destId="{AB98BEE5-8581-41A0-9378-8EC7C57DC5E9}" srcOrd="0" destOrd="0" presId="urn:microsoft.com/office/officeart/2005/8/layout/radial5"/>
    <dgm:cxn modelId="{DE8A4E71-D08A-4EB6-A8FD-C7A76BBE8A10}" type="presOf" srcId="{2AA90E34-2C7D-4B2E-9072-798D1764EF14}" destId="{E28F25F5-942A-45EB-81B3-6BB375A4A672}" srcOrd="1" destOrd="0" presId="urn:microsoft.com/office/officeart/2005/8/layout/radial5"/>
    <dgm:cxn modelId="{885DCD18-34A6-4E2C-AC97-B4AEC4742BC0}" type="presOf" srcId="{94ED5D47-BDFF-4738-8F0D-17E79E491EC1}" destId="{1F8E1A56-037F-4AA2-AAB1-9B7638FEE8BF}" srcOrd="0" destOrd="0" presId="urn:microsoft.com/office/officeart/2005/8/layout/radial5"/>
    <dgm:cxn modelId="{B5B7B7BC-3940-4787-B6D5-98A271135A8F}" type="presOf" srcId="{4263D81A-3411-4C4E-BDF7-3C6F8F3D7282}" destId="{F59F1C7C-B3B8-4435-B08C-A4AFBFA42110}" srcOrd="1" destOrd="0" presId="urn:microsoft.com/office/officeart/2005/8/layout/radial5"/>
    <dgm:cxn modelId="{2B320D82-B75E-4FF3-857E-EDCF156D43E8}" srcId="{7A1836F7-8C4A-41BF-A2E3-4805BEBB7B9F}" destId="{14383166-977D-4177-89AD-54A0330ACE2C}" srcOrd="6" destOrd="0" parTransId="{3C49CB12-51EF-4825-AAAE-11DF8AC21A01}" sibTransId="{3C7D2966-1641-42C8-9C3D-2DE82E97A28B}"/>
    <dgm:cxn modelId="{A616C784-6B38-4AE9-A220-41E6B7098E88}" srcId="{7A1836F7-8C4A-41BF-A2E3-4805BEBB7B9F}" destId="{953AF44D-2F3E-4D31-A10F-3AD8820B7190}" srcOrd="2" destOrd="0" parTransId="{C2071AEC-3E67-4631-A2C9-CB6660304CDD}" sibTransId="{81A64AF3-1454-47B8-A810-C6AAB2F6C856}"/>
    <dgm:cxn modelId="{C773471B-34D3-4196-BA40-8190606CF428}" type="presOf" srcId="{009A98B9-D14E-4214-9A56-3C9F3056FE3C}" destId="{2E266793-4BA3-4787-B052-6B4072376D3B}" srcOrd="1" destOrd="0" presId="urn:microsoft.com/office/officeart/2005/8/layout/radial5"/>
    <dgm:cxn modelId="{0B73FEEE-956B-4811-85B1-E460619B8B47}" type="presOf" srcId="{AF4FA2B1-8911-4B28-9FD0-8AA2DBB900BD}" destId="{04A6FA6E-3B20-4D89-9AC4-810B2C509314}" srcOrd="1" destOrd="0" presId="urn:microsoft.com/office/officeart/2005/8/layout/radial5"/>
    <dgm:cxn modelId="{059DA929-8557-424C-9B3A-52630168A6FC}" srcId="{7A1836F7-8C4A-41BF-A2E3-4805BEBB7B9F}" destId="{E2B202E8-88A5-488D-BF58-F794825B783E}" srcOrd="9" destOrd="0" parTransId="{47AA879E-098C-444F-8236-AC626DE98EF1}" sibTransId="{60F00FCD-0054-4BF0-B968-3A3E9B0FBA74}"/>
    <dgm:cxn modelId="{7C5F8C98-5E45-4416-BD1A-2A4E67A51E0F}" srcId="{7A1836F7-8C4A-41BF-A2E3-4805BEBB7B9F}" destId="{4AE4A454-3551-4F00-BE8A-0E61D38ACF15}" srcOrd="8" destOrd="0" parTransId="{1EB956F9-9AA5-4131-B6D4-2C52A2021E9E}" sibTransId="{CA32E4C1-515A-4757-9CA0-ECA5FC22429D}"/>
    <dgm:cxn modelId="{72492979-22C7-4347-9701-CA19DF436109}" srcId="{7A1836F7-8C4A-41BF-A2E3-4805BEBB7B9F}" destId="{94ED5D47-BDFF-4738-8F0D-17E79E491EC1}" srcOrd="7" destOrd="0" parTransId="{2AA90E34-2C7D-4B2E-9072-798D1764EF14}" sibTransId="{EF2F58D6-9DE5-4196-B651-F858D3AC4DC1}"/>
    <dgm:cxn modelId="{FA960E65-FA57-4C10-819E-3B13F978A8EA}" srcId="{7A1836F7-8C4A-41BF-A2E3-4805BEBB7B9F}" destId="{7841A5F8-310D-4042-B7F7-E58BD2186964}" srcOrd="3" destOrd="0" parTransId="{4263D81A-3411-4C4E-BDF7-3C6F8F3D7282}" sibTransId="{5E102C4D-0C17-464B-9E5C-881A820E22A2}"/>
    <dgm:cxn modelId="{613660F9-F10A-4FD1-B1F7-7AA4D33EEBA3}" type="presOf" srcId="{2AA90E34-2C7D-4B2E-9072-798D1764EF14}" destId="{74F5CF46-75F5-4927-A25C-3E4B61B740E9}" srcOrd="0" destOrd="0" presId="urn:microsoft.com/office/officeart/2005/8/layout/radial5"/>
    <dgm:cxn modelId="{A461EBFC-F7B5-447B-AA91-0ACABCF2F7C7}" type="presOf" srcId="{3C49CB12-51EF-4825-AAAE-11DF8AC21A01}" destId="{565F7A44-B8D0-4DA0-AA94-BA37C27FC76B}" srcOrd="0" destOrd="0" presId="urn:microsoft.com/office/officeart/2005/8/layout/radial5"/>
    <dgm:cxn modelId="{FDF40D81-1FA7-4CE6-B717-7C6E6B39D8B2}" srcId="{7A1836F7-8C4A-41BF-A2E3-4805BEBB7B9F}" destId="{D4717675-E0F5-4BB7-8EDA-915860AC8636}" srcOrd="0" destOrd="0" parTransId="{9FF5AD1D-E80E-4B8D-914A-4F23BC2926EA}" sibTransId="{6963E7B5-F86E-44FE-9171-6F9EDB1C05A7}"/>
    <dgm:cxn modelId="{5804EB8A-7F5E-4EDB-80B6-E2FBD553EAE3}" type="presOf" srcId="{3C49CB12-51EF-4825-AAAE-11DF8AC21A01}" destId="{D5690B41-9008-4A81-AD5B-72DDBC514DEA}" srcOrd="1" destOrd="0" presId="urn:microsoft.com/office/officeart/2005/8/layout/radial5"/>
    <dgm:cxn modelId="{4A5CC516-0916-41F2-AAA5-17338E99A56D}" type="presOf" srcId="{47AA879E-098C-444F-8236-AC626DE98EF1}" destId="{6E642E3E-7041-4E14-B2CB-421CAE6BF7CB}" srcOrd="0" destOrd="0" presId="urn:microsoft.com/office/officeart/2005/8/layout/radial5"/>
    <dgm:cxn modelId="{F94D4359-144B-4D86-BAC5-71023FF9C7BB}" type="presOf" srcId="{4572EC3D-896C-46F9-969C-C14A300C156D}" destId="{7B21856C-FB52-43FE-9652-22663F09DDC4}" srcOrd="0" destOrd="0" presId="urn:microsoft.com/office/officeart/2005/8/layout/radial5"/>
    <dgm:cxn modelId="{3E1E9D59-2A2D-42CC-BD3C-06A98E615FBE}" type="presOf" srcId="{D7036B20-4FD3-472E-8656-2EB60B269922}" destId="{301CCC5A-788A-46B7-82F5-11D020129CFB}" srcOrd="0" destOrd="0" presId="urn:microsoft.com/office/officeart/2005/8/layout/radial5"/>
    <dgm:cxn modelId="{364F64C9-8A00-4B5B-A402-E661F5D67827}" type="presParOf" srcId="{01433513-0930-4929-9F39-63C332F719CE}" destId="{6705C047-EE4F-488A-9F81-B815F08270B0}" srcOrd="0" destOrd="0" presId="urn:microsoft.com/office/officeart/2005/8/layout/radial5"/>
    <dgm:cxn modelId="{05995728-6C09-4B04-BF87-63D5A93DC78D}" type="presParOf" srcId="{01433513-0930-4929-9F39-63C332F719CE}" destId="{6CB63887-CBD2-40A4-89B1-F0233EC17243}" srcOrd="1" destOrd="0" presId="urn:microsoft.com/office/officeart/2005/8/layout/radial5"/>
    <dgm:cxn modelId="{72101DD3-8751-4113-A941-D8A141956435}" type="presParOf" srcId="{6CB63887-CBD2-40A4-89B1-F0233EC17243}" destId="{247C1A3A-2527-4B73-9446-07E8AA6CB27E}" srcOrd="0" destOrd="0" presId="urn:microsoft.com/office/officeart/2005/8/layout/radial5"/>
    <dgm:cxn modelId="{EBEE4FF8-F2CA-4E78-BF49-1BD83458A770}" type="presParOf" srcId="{01433513-0930-4929-9F39-63C332F719CE}" destId="{B9568521-882E-4324-BDD9-4A2BDFABFBC9}" srcOrd="2" destOrd="0" presId="urn:microsoft.com/office/officeart/2005/8/layout/radial5"/>
    <dgm:cxn modelId="{A2F8C939-5EC1-4E39-BBF8-CB0AD9859971}" type="presParOf" srcId="{01433513-0930-4929-9F39-63C332F719CE}" destId="{FF578607-27A4-467D-B76B-C1512E8F9B0A}" srcOrd="3" destOrd="0" presId="urn:microsoft.com/office/officeart/2005/8/layout/radial5"/>
    <dgm:cxn modelId="{C972C42E-CBDE-4B90-888A-75B5B3F46167}" type="presParOf" srcId="{FF578607-27A4-467D-B76B-C1512E8F9B0A}" destId="{3B7527E1-E20E-40A7-9119-C7EAC938F5FF}" srcOrd="0" destOrd="0" presId="urn:microsoft.com/office/officeart/2005/8/layout/radial5"/>
    <dgm:cxn modelId="{6A55C260-6962-429D-A7A3-0F9209299772}" type="presParOf" srcId="{01433513-0930-4929-9F39-63C332F719CE}" destId="{7B21856C-FB52-43FE-9652-22663F09DDC4}" srcOrd="4" destOrd="0" presId="urn:microsoft.com/office/officeart/2005/8/layout/radial5"/>
    <dgm:cxn modelId="{FCA89D6A-003B-4AE8-AE41-3B9555B0B6C2}" type="presParOf" srcId="{01433513-0930-4929-9F39-63C332F719CE}" destId="{B79BD472-D2F2-48E6-BE5C-B88DC69977A6}" srcOrd="5" destOrd="0" presId="urn:microsoft.com/office/officeart/2005/8/layout/radial5"/>
    <dgm:cxn modelId="{2D056DB6-8A07-4F69-96CD-992DA4613FA7}" type="presParOf" srcId="{B79BD472-D2F2-48E6-BE5C-B88DC69977A6}" destId="{D72703AD-C1A8-48A1-AFC8-7B529D4CA304}" srcOrd="0" destOrd="0" presId="urn:microsoft.com/office/officeart/2005/8/layout/radial5"/>
    <dgm:cxn modelId="{F3B345BD-11AD-4326-B6B3-A9088AA100ED}" type="presParOf" srcId="{01433513-0930-4929-9F39-63C332F719CE}" destId="{754C8768-4CAF-4E5C-8A2D-414BFB164587}" srcOrd="6" destOrd="0" presId="urn:microsoft.com/office/officeart/2005/8/layout/radial5"/>
    <dgm:cxn modelId="{A5DF435D-334A-4B25-AE0D-74BD0568EED4}" type="presParOf" srcId="{01433513-0930-4929-9F39-63C332F719CE}" destId="{DA7F9C16-47A0-4EA5-8487-4A0A21EB1563}" srcOrd="7" destOrd="0" presId="urn:microsoft.com/office/officeart/2005/8/layout/radial5"/>
    <dgm:cxn modelId="{4942F924-5608-4E50-B612-F3E6F9282FBB}" type="presParOf" srcId="{DA7F9C16-47A0-4EA5-8487-4A0A21EB1563}" destId="{F59F1C7C-B3B8-4435-B08C-A4AFBFA42110}" srcOrd="0" destOrd="0" presId="urn:microsoft.com/office/officeart/2005/8/layout/radial5"/>
    <dgm:cxn modelId="{BBD671D3-3E96-4028-B247-7CEF51131345}" type="presParOf" srcId="{01433513-0930-4929-9F39-63C332F719CE}" destId="{1B2478F8-5EC6-4EA1-859B-182BDEB0A2EB}" srcOrd="8" destOrd="0" presId="urn:microsoft.com/office/officeart/2005/8/layout/radial5"/>
    <dgm:cxn modelId="{CB4C019F-95CE-41E7-ACA4-D6E49241B793}" type="presParOf" srcId="{01433513-0930-4929-9F39-63C332F719CE}" destId="{52BDBC50-8F93-4C73-BEBB-2D02A302A266}" srcOrd="9" destOrd="0" presId="urn:microsoft.com/office/officeart/2005/8/layout/radial5"/>
    <dgm:cxn modelId="{EC9C2990-2637-45FD-9202-5A73695FA4F4}" type="presParOf" srcId="{52BDBC50-8F93-4C73-BEBB-2D02A302A266}" destId="{2E266793-4BA3-4787-B052-6B4072376D3B}" srcOrd="0" destOrd="0" presId="urn:microsoft.com/office/officeart/2005/8/layout/radial5"/>
    <dgm:cxn modelId="{80A09063-3E04-4C00-BE7C-F0CEE7BD238A}" type="presParOf" srcId="{01433513-0930-4929-9F39-63C332F719CE}" destId="{D8207961-D8E8-4DA4-A7C0-E35531E40571}" srcOrd="10" destOrd="0" presId="urn:microsoft.com/office/officeart/2005/8/layout/radial5"/>
    <dgm:cxn modelId="{080A62BC-7F3E-4E88-AAA7-52AE15D8D490}" type="presParOf" srcId="{01433513-0930-4929-9F39-63C332F719CE}" destId="{AB98BEE5-8581-41A0-9378-8EC7C57DC5E9}" srcOrd="11" destOrd="0" presId="urn:microsoft.com/office/officeart/2005/8/layout/radial5"/>
    <dgm:cxn modelId="{E58B1B97-3311-4BB7-96A9-E08DE0AFF4E1}" type="presParOf" srcId="{AB98BEE5-8581-41A0-9378-8EC7C57DC5E9}" destId="{04A6FA6E-3B20-4D89-9AC4-810B2C509314}" srcOrd="0" destOrd="0" presId="urn:microsoft.com/office/officeart/2005/8/layout/radial5"/>
    <dgm:cxn modelId="{4C5CFBAF-7F0F-4419-B2AE-BFA3864693F9}" type="presParOf" srcId="{01433513-0930-4929-9F39-63C332F719CE}" destId="{301CCC5A-788A-46B7-82F5-11D020129CFB}" srcOrd="12" destOrd="0" presId="urn:microsoft.com/office/officeart/2005/8/layout/radial5"/>
    <dgm:cxn modelId="{52A06073-AFD2-4AA6-AE82-9161C7085AF0}" type="presParOf" srcId="{01433513-0930-4929-9F39-63C332F719CE}" destId="{565F7A44-B8D0-4DA0-AA94-BA37C27FC76B}" srcOrd="13" destOrd="0" presId="urn:microsoft.com/office/officeart/2005/8/layout/radial5"/>
    <dgm:cxn modelId="{41235B51-37C2-4912-AD5E-8BF404CD10B9}" type="presParOf" srcId="{565F7A44-B8D0-4DA0-AA94-BA37C27FC76B}" destId="{D5690B41-9008-4A81-AD5B-72DDBC514DEA}" srcOrd="0" destOrd="0" presId="urn:microsoft.com/office/officeart/2005/8/layout/radial5"/>
    <dgm:cxn modelId="{031E31D6-56E8-417D-911F-BF6FBC9D7019}" type="presParOf" srcId="{01433513-0930-4929-9F39-63C332F719CE}" destId="{7A7E18E0-16D7-4CEB-9F99-E8E0F22C2D7F}" srcOrd="14" destOrd="0" presId="urn:microsoft.com/office/officeart/2005/8/layout/radial5"/>
    <dgm:cxn modelId="{29A35CC5-E9A7-4FC3-BF66-DD191C8D368B}" type="presParOf" srcId="{01433513-0930-4929-9F39-63C332F719CE}" destId="{74F5CF46-75F5-4927-A25C-3E4B61B740E9}" srcOrd="15" destOrd="0" presId="urn:microsoft.com/office/officeart/2005/8/layout/radial5"/>
    <dgm:cxn modelId="{A3F3394E-EACF-4104-949E-2C591AEC2F81}" type="presParOf" srcId="{74F5CF46-75F5-4927-A25C-3E4B61B740E9}" destId="{E28F25F5-942A-45EB-81B3-6BB375A4A672}" srcOrd="0" destOrd="0" presId="urn:microsoft.com/office/officeart/2005/8/layout/radial5"/>
    <dgm:cxn modelId="{77632C9C-B4FA-4350-B401-050FEC0FBCB0}" type="presParOf" srcId="{01433513-0930-4929-9F39-63C332F719CE}" destId="{1F8E1A56-037F-4AA2-AAB1-9B7638FEE8BF}" srcOrd="16" destOrd="0" presId="urn:microsoft.com/office/officeart/2005/8/layout/radial5"/>
    <dgm:cxn modelId="{7272EB81-41D0-4413-AE91-17DB7E452B4F}" type="presParOf" srcId="{01433513-0930-4929-9F39-63C332F719CE}" destId="{AF389FD5-DADD-400A-B87E-D8C2EF59597D}" srcOrd="17" destOrd="0" presId="urn:microsoft.com/office/officeart/2005/8/layout/radial5"/>
    <dgm:cxn modelId="{02C49E86-6081-4D62-B1C3-EF38F16DE15E}" type="presParOf" srcId="{AF389FD5-DADD-400A-B87E-D8C2EF59597D}" destId="{6A94D491-E66A-4AD7-A10B-0C3C78A3C2BF}" srcOrd="0" destOrd="0" presId="urn:microsoft.com/office/officeart/2005/8/layout/radial5"/>
    <dgm:cxn modelId="{42305086-37F8-42D4-A4DC-88B3AC84629C}" type="presParOf" srcId="{01433513-0930-4929-9F39-63C332F719CE}" destId="{F7F7B216-36A7-4477-A70E-75879C3E632C}" srcOrd="18" destOrd="0" presId="urn:microsoft.com/office/officeart/2005/8/layout/radial5"/>
    <dgm:cxn modelId="{AFF09E7F-8028-42CA-8B75-2CBCEBF941D5}" type="presParOf" srcId="{01433513-0930-4929-9F39-63C332F719CE}" destId="{6E642E3E-7041-4E14-B2CB-421CAE6BF7CB}" srcOrd="19" destOrd="0" presId="urn:microsoft.com/office/officeart/2005/8/layout/radial5"/>
    <dgm:cxn modelId="{766CC7FB-D010-404B-916C-6989F1CC2785}" type="presParOf" srcId="{6E642E3E-7041-4E14-B2CB-421CAE6BF7CB}" destId="{409F14C8-DA15-4B4E-B7A2-61BDD353D3AA}" srcOrd="0" destOrd="0" presId="urn:microsoft.com/office/officeart/2005/8/layout/radial5"/>
    <dgm:cxn modelId="{3EE62C57-370D-436A-B240-2893DEDF537D}" type="presParOf" srcId="{01433513-0930-4929-9F39-63C332F719CE}" destId="{2A8F83BE-C3DE-45E7-9D7E-1862F21D6255}" srcOrd="20" destOrd="0" presId="urn:microsoft.com/office/officeart/2005/8/layout/radial5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 bright="4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364848" y="0"/>
            <a:ext cx="4369608" cy="36211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 algn="ctr"/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软件工程核心知识</a:t>
            </a:r>
            <a:r>
              <a:rPr lang="en-US" altLang="zh-CN" sz="1700" dirty="0" smtClean="0">
                <a:latin typeface="微软雅黑" pitchFamily="34" charset="-122"/>
                <a:ea typeface="微软雅黑" pitchFamily="34" charset="-122"/>
              </a:rPr>
              <a:t>》—— </a:t>
            </a:r>
            <a:r>
              <a:rPr lang="zh-CN" altLang="en-US" sz="1700" dirty="0" smtClean="0">
                <a:latin typeface="微软雅黑" pitchFamily="34" charset="-122"/>
                <a:ea typeface="微软雅黑" pitchFamily="34" charset="-122"/>
              </a:rPr>
              <a:t>李大牛博士 著</a:t>
            </a:r>
            <a:endParaRPr lang="zh-CN" altLang="en-US" sz="17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630708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r>
              <a:rPr lang="zh-CN" altLang="en-US" sz="1500" dirty="0" smtClean="0">
                <a:latin typeface="方正黑体简体" pitchFamily="65" charset="-122"/>
                <a:ea typeface="方正黑体简体" pitchFamily="65" charset="-122"/>
              </a:rPr>
              <a:t>版权属于作者，请勿传播泛滥</a:t>
            </a:r>
            <a:r>
              <a:rPr lang="en-US" altLang="zh-CN" sz="1500" dirty="0" smtClean="0">
                <a:latin typeface="方正黑体简体" pitchFamily="65" charset="-122"/>
                <a:ea typeface="方正黑体简体" pitchFamily="65" charset="-122"/>
              </a:rPr>
              <a:t>!</a:t>
            </a:r>
            <a:endParaRPr lang="zh-CN" altLang="en-US" sz="1500" dirty="0">
              <a:latin typeface="方正黑体简体" pitchFamily="65" charset="-122"/>
              <a:ea typeface="方正黑体简体" pitchFamily="65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6900" y="968315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24C2A7D-6C35-4892-A3D9-AE5B65D89CA5}" type="slidenum">
              <a:rPr lang="zh-CN" altLang="en-US" sz="1700" smtClean="0"/>
              <a:pPr/>
              <a:t>‹#›</a:t>
            </a:fld>
            <a:endParaRPr lang="zh-CN" altLang="en-US" sz="1700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7099300" cy="102346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048" tIns="49524" rIns="99048" bIns="49524"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2749737D-3F12-40DC-98E7-D21BDA74F41B}" type="datetimeFigureOut">
              <a:rPr lang="zh-TW" altLang="en-US"/>
              <a:pPr>
                <a:defRPr/>
              </a:pPr>
              <a:t>2023/9/1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196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5B48D782-AE14-43C4-A165-7AEA6CFD1B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32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6645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4968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3291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1613" algn="l" defTabSz="9566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69936" algn="l" defTabSz="9566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48258" algn="l" defTabSz="9566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26581" algn="l" defTabSz="95664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B5BF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4" y="2348882"/>
            <a:ext cx="8420101" cy="1154855"/>
          </a:xfrm>
          <a:prstGeom prst="rect">
            <a:avLst/>
          </a:prstGeom>
          <a:solidFill>
            <a:srgbClr val="000000"/>
          </a:solidFill>
        </p:spPr>
        <p:txBody>
          <a:bodyPr/>
          <a:lstStyle>
            <a:lvl1pPr algn="ctr">
              <a:defRPr sz="5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2456727" y="3501010"/>
            <a:ext cx="4992555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_重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B5BF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4" y="2348882"/>
            <a:ext cx="8420101" cy="1154855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>
              <a:defRPr sz="5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2456727" y="3501010"/>
            <a:ext cx="4992555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首页_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B5BF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4" y="1988842"/>
            <a:ext cx="8420101" cy="151489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ctr">
              <a:defRPr sz="5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456727" y="3501010"/>
            <a:ext cx="4992555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buSzPct val="100000"/>
              <a:buFont typeface="文鼎CS长美黑" pitchFamily="49" charset="-122"/>
              <a:buChar char="※"/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  <a:endParaRPr lang="zh-TW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5448" y="6520259"/>
            <a:ext cx="882103" cy="365125"/>
          </a:xfrm>
          <a:prstGeom prst="rect">
            <a:avLst/>
          </a:prstGeom>
        </p:spPr>
        <p:txBody>
          <a:bodyPr vert="horz" lIns="95665" tIns="47832" rIns="95665" bIns="47832" rtlCol="0" anchor="b"/>
          <a:lstStyle>
            <a:lvl1pPr algn="r">
              <a:defRPr sz="2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fld id="{64FEA357-1A1C-4E1E-9A53-504063E4F4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名言警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223909" y="2564905"/>
            <a:ext cx="5224164" cy="1440160"/>
          </a:xfrm>
          <a:prstGeom prst="rect">
            <a:avLst/>
          </a:prstGeom>
          <a:gradFill flip="none" rotWithShape="1"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16200000" scaled="0"/>
            <a:tileRect/>
          </a:gradFill>
        </p:spPr>
        <p:txBody>
          <a:bodyPr/>
          <a:lstStyle>
            <a:lvl1pPr algn="l">
              <a:defRPr sz="3000"/>
            </a:lvl1pPr>
          </a:lstStyle>
          <a:p>
            <a:r>
              <a:rPr lang="en-US" altLang="zh-CN" dirty="0" smtClean="0"/>
              <a:t>…</a:t>
            </a:r>
            <a:r>
              <a:rPr lang="zh-CN" altLang="en-US" dirty="0" smtClean="0"/>
              <a:t>名言警句</a:t>
            </a:r>
            <a:r>
              <a:rPr lang="en-US" altLang="zh-CN" dirty="0" smtClean="0"/>
              <a:t>…</a:t>
            </a:r>
            <a:endParaRPr lang="zh-TW" alt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3481" y="6453344"/>
            <a:ext cx="624069" cy="365125"/>
          </a:xfrm>
          <a:prstGeom prst="rect">
            <a:avLst/>
          </a:prstGeom>
        </p:spPr>
        <p:txBody>
          <a:bodyPr vert="horz" lIns="95665" tIns="47832" rIns="95665" bIns="47832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64FEA357-1A1C-4E1E-9A53-504063E4F4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144694" y="2348883"/>
            <a:ext cx="5538614" cy="15841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10000" i="1">
                <a:solidFill>
                  <a:srgbClr val="FF0000"/>
                </a:solidFill>
                <a:latin typeface="方正粗倩简体" pitchFamily="65" charset="-122"/>
                <a:ea typeface="方正粗倩简体" pitchFamily="65" charset="-122"/>
              </a:defRPr>
            </a:lvl1pPr>
          </a:lstStyle>
          <a:p>
            <a:r>
              <a:rPr lang="en-US" altLang="zh-CN" sz="14400" dirty="0" smtClean="0">
                <a:latin typeface="Forte" pitchFamily="66" charset="0"/>
              </a:rPr>
              <a:t>Q &amp; A</a:t>
            </a:r>
            <a:endParaRPr lang="zh-TW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3481" y="6520259"/>
            <a:ext cx="624069" cy="365125"/>
          </a:xfrm>
          <a:prstGeom prst="rect">
            <a:avLst/>
          </a:prstGeom>
        </p:spPr>
        <p:txBody>
          <a:bodyPr vert="horz" lIns="95665" tIns="47832" rIns="95665" bIns="47832" rtlCol="0" anchor="ctr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64FEA357-1A1C-4E1E-9A53-504063E4F4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 userDrawn="1"/>
        </p:nvSpPr>
        <p:spPr bwMode="auto">
          <a:xfrm>
            <a:off x="3626854" y="6525344"/>
            <a:ext cx="6279147" cy="332657"/>
          </a:xfrm>
          <a:custGeom>
            <a:avLst/>
            <a:gdLst>
              <a:gd name="connsiteX0" fmla="*/ 0 w 5796136"/>
              <a:gd name="connsiteY0" fmla="*/ 0 h 404664"/>
              <a:gd name="connsiteX1" fmla="*/ 5796136 w 5796136"/>
              <a:gd name="connsiteY1" fmla="*/ 0 h 404664"/>
              <a:gd name="connsiteX2" fmla="*/ 5796136 w 5796136"/>
              <a:gd name="connsiteY2" fmla="*/ 404664 h 404664"/>
              <a:gd name="connsiteX3" fmla="*/ 0 w 5796136"/>
              <a:gd name="connsiteY3" fmla="*/ 404664 h 404664"/>
              <a:gd name="connsiteX4" fmla="*/ 0 w 5796136"/>
              <a:gd name="connsiteY4" fmla="*/ 0 h 404664"/>
              <a:gd name="connsiteX0" fmla="*/ 0 w 5796136"/>
              <a:gd name="connsiteY0" fmla="*/ 0 h 404664"/>
              <a:gd name="connsiteX1" fmla="*/ 5796136 w 5796136"/>
              <a:gd name="connsiteY1" fmla="*/ 0 h 404664"/>
              <a:gd name="connsiteX2" fmla="*/ 5796136 w 5796136"/>
              <a:gd name="connsiteY2" fmla="*/ 404664 h 404664"/>
              <a:gd name="connsiteX3" fmla="*/ 0 w 5796136"/>
              <a:gd name="connsiteY3" fmla="*/ 404664 h 404664"/>
              <a:gd name="connsiteX4" fmla="*/ 0 w 5796136"/>
              <a:gd name="connsiteY4" fmla="*/ 0 h 404664"/>
              <a:gd name="connsiteX0" fmla="*/ 360040 w 5796136"/>
              <a:gd name="connsiteY0" fmla="*/ 0 h 404664"/>
              <a:gd name="connsiteX1" fmla="*/ 5796136 w 5796136"/>
              <a:gd name="connsiteY1" fmla="*/ 0 h 404664"/>
              <a:gd name="connsiteX2" fmla="*/ 5796136 w 5796136"/>
              <a:gd name="connsiteY2" fmla="*/ 404664 h 404664"/>
              <a:gd name="connsiteX3" fmla="*/ 0 w 5796136"/>
              <a:gd name="connsiteY3" fmla="*/ 404664 h 404664"/>
              <a:gd name="connsiteX4" fmla="*/ 360040 w 5796136"/>
              <a:gd name="connsiteY4" fmla="*/ 0 h 404664"/>
              <a:gd name="connsiteX0" fmla="*/ 576064 w 5796136"/>
              <a:gd name="connsiteY0" fmla="*/ 0 h 404664"/>
              <a:gd name="connsiteX1" fmla="*/ 5796136 w 5796136"/>
              <a:gd name="connsiteY1" fmla="*/ 0 h 404664"/>
              <a:gd name="connsiteX2" fmla="*/ 5796136 w 5796136"/>
              <a:gd name="connsiteY2" fmla="*/ 404664 h 404664"/>
              <a:gd name="connsiteX3" fmla="*/ 0 w 5796136"/>
              <a:gd name="connsiteY3" fmla="*/ 404664 h 404664"/>
              <a:gd name="connsiteX4" fmla="*/ 576064 w 5796136"/>
              <a:gd name="connsiteY4" fmla="*/ 0 h 404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96136" h="404664">
                <a:moveTo>
                  <a:pt x="576064" y="0"/>
                </a:moveTo>
                <a:lnTo>
                  <a:pt x="5796136" y="0"/>
                </a:lnTo>
                <a:lnTo>
                  <a:pt x="5796136" y="404664"/>
                </a:lnTo>
                <a:lnTo>
                  <a:pt x="0" y="404664"/>
                </a:lnTo>
                <a:cubicBezTo>
                  <a:pt x="0" y="269776"/>
                  <a:pt x="764419" y="124453"/>
                  <a:pt x="576064" y="0"/>
                </a:cubicBezTo>
                <a:close/>
              </a:path>
            </a:pathLst>
          </a:cu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566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4200" b="0" i="0" u="none" strike="noStrike" kern="0" cap="none" spc="0" normalizeH="0" baseline="0" noProof="0" dirty="0" smtClean="0">
              <a:ln>
                <a:noFill/>
              </a:ln>
              <a:solidFill>
                <a:srgbClr val="FFFF15"/>
              </a:solidFill>
              <a:effectLst/>
              <a:uLnTx/>
              <a:uFillTx/>
              <a:latin typeface="+mj-lt"/>
              <a:ea typeface="文鼎CS长美黑" pitchFamily="49" charset="-122"/>
              <a:cs typeface="+mj-cs"/>
            </a:endParaRPr>
          </a:p>
        </p:txBody>
      </p:sp>
      <p:sp>
        <p:nvSpPr>
          <p:cNvPr id="52228" name="AutoShape 4"/>
          <p:cNvSpPr>
            <a:spLocks noChangeArrowheads="1"/>
          </p:cNvSpPr>
          <p:nvPr/>
        </p:nvSpPr>
        <p:spPr bwMode="auto">
          <a:xfrm flipV="1">
            <a:off x="0" y="692696"/>
            <a:ext cx="7995338" cy="14401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gradFill flip="none" rotWithShape="1">
            <a:gsLst>
              <a:gs pos="0">
                <a:srgbClr val="825600"/>
              </a:gs>
              <a:gs pos="13000">
                <a:srgbClr val="FFA800"/>
              </a:gs>
              <a:gs pos="28000">
                <a:srgbClr val="825600"/>
              </a:gs>
              <a:gs pos="42999">
                <a:srgbClr val="FFA800"/>
              </a:gs>
              <a:gs pos="58000">
                <a:srgbClr val="825600"/>
              </a:gs>
              <a:gs pos="72000">
                <a:srgbClr val="FFA800"/>
              </a:gs>
              <a:gs pos="87000">
                <a:srgbClr val="825600"/>
              </a:gs>
              <a:gs pos="100000">
                <a:srgbClr val="FFA800"/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chemeClr val="accent2"/>
            </a:solidFill>
            <a:round/>
            <a:headEnd/>
            <a:tailEnd/>
          </a:ln>
        </p:spPr>
        <p:txBody>
          <a:bodyPr lIns="95665" tIns="47832" rIns="95665" bIns="47832"/>
          <a:lstStyle/>
          <a:p>
            <a:pPr>
              <a:defRPr/>
            </a:pPr>
            <a:endParaRPr kumimoji="0" lang="zh-TW" altLang="zh-TW" sz="2500" dirty="0"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" y="3"/>
            <a:ext cx="8422966" cy="764701"/>
          </a:xfrm>
          <a:custGeom>
            <a:avLst/>
            <a:gdLst>
              <a:gd name="connsiteX0" fmla="*/ 0 w 7775046"/>
              <a:gd name="connsiteY0" fmla="*/ 0 h 864096"/>
              <a:gd name="connsiteX1" fmla="*/ 7775046 w 7775046"/>
              <a:gd name="connsiteY1" fmla="*/ 0 h 864096"/>
              <a:gd name="connsiteX2" fmla="*/ 7775046 w 7775046"/>
              <a:gd name="connsiteY2" fmla="*/ 864096 h 864096"/>
              <a:gd name="connsiteX3" fmla="*/ 0 w 7775046"/>
              <a:gd name="connsiteY3" fmla="*/ 864096 h 864096"/>
              <a:gd name="connsiteX4" fmla="*/ 0 w 7775046"/>
              <a:gd name="connsiteY4" fmla="*/ 0 h 864096"/>
              <a:gd name="connsiteX0" fmla="*/ 0 w 7775046"/>
              <a:gd name="connsiteY0" fmla="*/ 0 h 864096"/>
              <a:gd name="connsiteX1" fmla="*/ 7775046 w 7775046"/>
              <a:gd name="connsiteY1" fmla="*/ 0 h 864096"/>
              <a:gd name="connsiteX2" fmla="*/ 7775046 w 7775046"/>
              <a:gd name="connsiteY2" fmla="*/ 864096 h 864096"/>
              <a:gd name="connsiteX3" fmla="*/ 0 w 7775046"/>
              <a:gd name="connsiteY3" fmla="*/ 864096 h 864096"/>
              <a:gd name="connsiteX4" fmla="*/ 0 w 7775046"/>
              <a:gd name="connsiteY4" fmla="*/ 0 h 864096"/>
              <a:gd name="connsiteX0" fmla="*/ 0 w 7775046"/>
              <a:gd name="connsiteY0" fmla="*/ 0 h 864096"/>
              <a:gd name="connsiteX1" fmla="*/ 7775046 w 7775046"/>
              <a:gd name="connsiteY1" fmla="*/ 0 h 864096"/>
              <a:gd name="connsiteX2" fmla="*/ 7380312 w 7775046"/>
              <a:gd name="connsiteY2" fmla="*/ 836712 h 864096"/>
              <a:gd name="connsiteX3" fmla="*/ 0 w 7775046"/>
              <a:gd name="connsiteY3" fmla="*/ 864096 h 864096"/>
              <a:gd name="connsiteX4" fmla="*/ 0 w 7775046"/>
              <a:gd name="connsiteY4" fmla="*/ 0 h 86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5046" h="864096">
                <a:moveTo>
                  <a:pt x="0" y="0"/>
                </a:moveTo>
                <a:lnTo>
                  <a:pt x="7775046" y="0"/>
                </a:lnTo>
                <a:cubicBezTo>
                  <a:pt x="7775046" y="288032"/>
                  <a:pt x="7012625" y="550258"/>
                  <a:pt x="7380312" y="836712"/>
                </a:cubicBezTo>
                <a:lnTo>
                  <a:pt x="0" y="86409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题目</a:t>
            </a:r>
            <a:endParaRPr lang="zh-TW" alt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4488" y="1052736"/>
            <a:ext cx="9217024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665" tIns="47832" rIns="95665" bIns="478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子标题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第二層</a:t>
            </a:r>
            <a:r>
              <a:rPr lang="en-US" altLang="zh-CN" dirty="0" err="1" smtClean="0"/>
              <a:t>dd</a:t>
            </a:r>
            <a:endParaRPr lang="zh-TW" altLang="en-US" dirty="0" smtClean="0"/>
          </a:p>
          <a:p>
            <a:pPr lvl="2"/>
            <a:r>
              <a:rPr lang="zh-TW" altLang="en-US" dirty="0" smtClean="0"/>
              <a:t>第三層</a:t>
            </a:r>
            <a:r>
              <a:rPr lang="en-US" altLang="zh-CN" dirty="0" err="1" smtClean="0"/>
              <a:t>dd</a:t>
            </a:r>
            <a:endParaRPr lang="zh-TW" altLang="en-US" dirty="0" smtClean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85448" y="6520251"/>
            <a:ext cx="882103" cy="365133"/>
          </a:xfrm>
          <a:prstGeom prst="rect">
            <a:avLst/>
          </a:prstGeom>
        </p:spPr>
        <p:txBody>
          <a:bodyPr vert="horz" lIns="95665" tIns="47832" rIns="95665" bIns="47832" rtlCol="0" anchor="b"/>
          <a:lstStyle>
            <a:lvl1pPr algn="r">
              <a:defRPr sz="2000">
                <a:solidFill>
                  <a:schemeClr val="bg1"/>
                </a:solidFill>
                <a:latin typeface="Impact" pitchFamily="34" charset="0"/>
              </a:defRPr>
            </a:lvl1pPr>
          </a:lstStyle>
          <a:p>
            <a:fld id="{64FEA357-1A1C-4E1E-9A53-504063E4F46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3" name="Picture 12" descr="C:\Users\SECBOK\Desktop\SECBOK-logo.png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8307374" y="-810"/>
            <a:ext cx="1542358" cy="148559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22" r:id="rId2"/>
    <p:sldLayoutId id="2147483824" r:id="rId3"/>
    <p:sldLayoutId id="2147483818" r:id="rId4"/>
    <p:sldLayoutId id="2147483819" r:id="rId5"/>
    <p:sldLayoutId id="2147483820" r:id="rId6"/>
    <p:sldLayoutId id="2147483821" r:id="rId7"/>
  </p:sldLayoutIdLst>
  <p:transition spd="slow">
    <p:randomBar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bg1"/>
          </a:solidFill>
          <a:latin typeface="+mj-lt"/>
          <a:ea typeface="文鼎CS长美黑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5pPr>
      <a:lvl6pPr marL="478323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6pPr>
      <a:lvl7pPr marL="956645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7pPr>
      <a:lvl8pPr marL="1434968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8pPr>
      <a:lvl9pPr marL="1913291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Verdana" pitchFamily="34" charset="0"/>
          <a:ea typeface="新細明體" pitchFamily="18" charset="-120"/>
        </a:defRPr>
      </a:lvl9pPr>
    </p:titleStyle>
    <p:bodyStyle>
      <a:lvl1pPr marL="491609" indent="-491609" algn="l" rtl="0" eaLnBrk="0" fontAlgn="base" hangingPunct="0">
        <a:spcBef>
          <a:spcPct val="20000"/>
        </a:spcBef>
        <a:spcAft>
          <a:spcPct val="0"/>
        </a:spcAft>
        <a:buClr>
          <a:srgbClr val="C00000"/>
        </a:buClr>
        <a:buSzPct val="100000"/>
        <a:buFont typeface="文鼎CS长美黑" pitchFamily="49" charset="-122"/>
        <a:buChar char="※"/>
        <a:defRPr kumimoji="1" sz="3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950002" indent="-456732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kumimoji="1" sz="3000">
          <a:solidFill>
            <a:schemeClr val="tx1"/>
          </a:solidFill>
          <a:latin typeface="方正精楷简体" pitchFamily="2" charset="-122"/>
          <a:ea typeface="方正精楷简体" pitchFamily="2" charset="-122"/>
        </a:defRPr>
      </a:lvl2pPr>
      <a:lvl3pPr marL="1365213" indent="-4135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ü"/>
        <a:defRPr kumimoji="1" sz="2800">
          <a:solidFill>
            <a:schemeClr val="tx1"/>
          </a:solidFill>
          <a:latin typeface="方正精宋简体" pitchFamily="2" charset="-122"/>
          <a:ea typeface="方正精宋简体" pitchFamily="2" charset="-122"/>
        </a:defRPr>
      </a:lvl3pPr>
      <a:lvl4pPr marL="1772119" indent="-40524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2100">
          <a:solidFill>
            <a:schemeClr val="tx1"/>
          </a:solidFill>
          <a:latin typeface="+mn-lt"/>
          <a:ea typeface="+mn-ea"/>
        </a:defRPr>
      </a:lvl4pPr>
      <a:lvl5pPr marL="2190652" indent="-416872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5pPr>
      <a:lvl6pPr marL="2668974" indent="-416872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6pPr>
      <a:lvl7pPr marL="3147297" indent="-416872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7pPr>
      <a:lvl8pPr marL="3625620" indent="-416872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8pPr>
      <a:lvl9pPr marL="4103942" indent="-416872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323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6645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4968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291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1613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69936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48258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6581" algn="l" defTabSz="95664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587" y="1714488"/>
            <a:ext cx="4926827" cy="1789250"/>
          </a:xfrm>
        </p:spPr>
        <p:txBody>
          <a:bodyPr anchor="ctr"/>
          <a:lstStyle/>
          <a:p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软件工程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b="1" dirty="0" smtClean="0">
                <a:latin typeface="黑体" pitchFamily="49" charset="-122"/>
                <a:ea typeface="黑体" pitchFamily="49" charset="-122"/>
              </a:rPr>
            </a:b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课程简介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1232" y="3786190"/>
            <a:ext cx="5143536" cy="3000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36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李祖德</a:t>
            </a:r>
            <a:r>
              <a:rPr lang="en-US" altLang="zh-CN" sz="36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sz="36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24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副教授</a:t>
            </a:r>
            <a:endParaRPr lang="en-US" altLang="zh-CN" sz="2400" b="1" dirty="0" smtClean="0">
              <a:solidFill>
                <a:srgbClr val="0000B4"/>
              </a:solidFill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中南大学 计算机学院 计算机系</a:t>
            </a:r>
            <a:endParaRPr lang="en-US" altLang="zh-CN" b="1" dirty="0" smtClean="0">
              <a:solidFill>
                <a:srgbClr val="0000B4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电邮：</a:t>
            </a:r>
            <a:r>
              <a:rPr lang="en-US" altLang="zh-CN" sz="20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zli@csu.edu.cn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      zude.s.lee@gmail.com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电话：</a:t>
            </a:r>
            <a:r>
              <a:rPr lang="en-US" altLang="zh-CN" sz="20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188 7488 4112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QQ</a:t>
            </a:r>
            <a:r>
              <a:rPr lang="zh-CN" altLang="en-US" sz="20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sz="2000" b="1" dirty="0" smtClean="0">
                <a:solidFill>
                  <a:srgbClr val="0000B4"/>
                </a:solidFill>
                <a:latin typeface="黑体" pitchFamily="49" charset="-122"/>
                <a:ea typeface="黑体" pitchFamily="49" charset="-122"/>
              </a:rPr>
              <a:t>1850 63557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课程定位</a:t>
            </a:r>
            <a:endParaRPr lang="en-US" altLang="zh-CN" dirty="0" smtClean="0"/>
          </a:p>
          <a:p>
            <a:r>
              <a:rPr lang="zh-CN" altLang="en-US" dirty="0" smtClean="0"/>
              <a:t>内容结构</a:t>
            </a:r>
            <a:endParaRPr lang="en-US" altLang="zh-CN" dirty="0" smtClean="0"/>
          </a:p>
          <a:p>
            <a:r>
              <a:rPr lang="zh-CN" altLang="en-US" dirty="0" smtClean="0"/>
              <a:t>课程要求</a:t>
            </a:r>
            <a:endParaRPr lang="en-US" altLang="zh-CN" dirty="0" smtClean="0"/>
          </a:p>
          <a:p>
            <a:r>
              <a:rPr lang="zh-CN" altLang="en-US" dirty="0" smtClean="0"/>
              <a:t>参考书籍</a:t>
            </a:r>
            <a:endParaRPr lang="en-US" altLang="zh-CN" dirty="0" smtClean="0"/>
          </a:p>
          <a:p>
            <a:r>
              <a:rPr lang="zh-CN" altLang="en-US" dirty="0" smtClean="0"/>
              <a:t>实验、考试与成绩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课程定位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是一门关于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工程</a:t>
            </a:r>
            <a:r>
              <a:rPr lang="en-US" altLang="zh-CN" dirty="0" smtClean="0"/>
              <a:t>”</a:t>
            </a:r>
            <a:r>
              <a:rPr lang="zh-CN" altLang="en-US" dirty="0" smtClean="0"/>
              <a:t>的本科课程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99"/>
                </a:solidFill>
              </a:rPr>
              <a:t>突出工程思维训练</a:t>
            </a:r>
            <a:r>
              <a:rPr lang="en-US" altLang="zh-CN" dirty="0" smtClean="0">
                <a:solidFill>
                  <a:srgbClr val="000099"/>
                </a:solidFill>
              </a:rPr>
              <a:t>, </a:t>
            </a:r>
            <a:r>
              <a:rPr lang="zh-CN" altLang="en-US" dirty="0" smtClean="0">
                <a:solidFill>
                  <a:srgbClr val="000099"/>
                </a:solidFill>
              </a:rPr>
              <a:t>弱化技术和工具学习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0099"/>
                </a:solidFill>
              </a:rPr>
              <a:t>不是一门关于</a:t>
            </a:r>
            <a:r>
              <a:rPr lang="en-US" altLang="zh-CN" dirty="0" smtClean="0">
                <a:solidFill>
                  <a:srgbClr val="000099"/>
                </a:solidFill>
              </a:rPr>
              <a:t>“</a:t>
            </a:r>
            <a:r>
              <a:rPr lang="zh-CN" altLang="en-US" dirty="0" smtClean="0">
                <a:solidFill>
                  <a:srgbClr val="000099"/>
                </a:solidFill>
              </a:rPr>
              <a:t>语言、技术、或工具</a:t>
            </a:r>
            <a:r>
              <a:rPr lang="en-US" altLang="zh-CN" dirty="0" smtClean="0">
                <a:solidFill>
                  <a:srgbClr val="000099"/>
                </a:solidFill>
              </a:rPr>
              <a:t>”</a:t>
            </a:r>
            <a:r>
              <a:rPr lang="zh-CN" altLang="en-US" dirty="0" smtClean="0">
                <a:solidFill>
                  <a:srgbClr val="000099"/>
                </a:solidFill>
              </a:rPr>
              <a:t>的课程</a:t>
            </a:r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dirty="0" smtClean="0"/>
              <a:t>是一门培养软件工程师的</a:t>
            </a:r>
            <a:r>
              <a:rPr lang="zh-CN" altLang="en-US" b="1" dirty="0" smtClean="0"/>
              <a:t>专业核心</a:t>
            </a:r>
            <a:r>
              <a:rPr lang="zh-CN" altLang="en-US" dirty="0" smtClean="0"/>
              <a:t>课程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C00000"/>
                </a:solidFill>
              </a:rPr>
              <a:t>工程师 </a:t>
            </a:r>
            <a:r>
              <a:rPr lang="en-US" altLang="zh-CN" b="1" dirty="0" smtClean="0">
                <a:solidFill>
                  <a:srgbClr val="C00000"/>
                </a:solidFill>
              </a:rPr>
              <a:t>&gt;</a:t>
            </a:r>
            <a:r>
              <a:rPr lang="en-US" altLang="zh-CN" dirty="0" smtClean="0">
                <a:solidFill>
                  <a:srgbClr val="C00000"/>
                </a:solidFill>
              </a:rPr>
              <a:t> coder</a:t>
            </a:r>
            <a:r>
              <a:rPr lang="en-US" altLang="zh-CN" dirty="0" smtClean="0">
                <a:solidFill>
                  <a:srgbClr val="0000FF"/>
                </a:solidFill>
              </a:rPr>
              <a:t> (</a:t>
            </a:r>
            <a:r>
              <a:rPr lang="zh-CN" altLang="en-US" dirty="0" smtClean="0">
                <a:solidFill>
                  <a:srgbClr val="0000FF"/>
                </a:solidFill>
              </a:rPr>
              <a:t>编写小程序的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endParaRPr lang="en-US" altLang="zh-CN" dirty="0" smtClean="0"/>
          </a:p>
          <a:p>
            <a:endParaRPr lang="en-US" altLang="zh-CN" sz="2000" dirty="0" smtClean="0"/>
          </a:p>
          <a:p>
            <a:r>
              <a:rPr lang="zh-CN" altLang="en-US" dirty="0" smtClean="0"/>
              <a:t>重点讲授软件工程学科的</a:t>
            </a:r>
            <a:r>
              <a:rPr lang="zh-CN" altLang="en-US" b="1" dirty="0" smtClean="0"/>
              <a:t>基本</a:t>
            </a:r>
            <a:r>
              <a:rPr lang="zh-CN" altLang="en-US" dirty="0" smtClean="0"/>
              <a:t>知识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工程法则、最佳实践、定律、常识和理念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以及这些知识的</a:t>
            </a:r>
            <a:r>
              <a:rPr lang="zh-CN" altLang="en-US" dirty="0" smtClean="0">
                <a:solidFill>
                  <a:srgbClr val="0000FF"/>
                </a:solidFill>
              </a:rPr>
              <a:t>应用指导</a:t>
            </a:r>
            <a:endParaRPr lang="en-US" altLang="zh-CN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知识域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3844" y="1071546"/>
            <a:ext cx="7498080" cy="4953000"/>
          </a:xfrm>
        </p:spPr>
        <p:txBody>
          <a:bodyPr/>
          <a:lstStyle/>
          <a:p>
            <a:r>
              <a:rPr lang="zh-CN" altLang="en-US" dirty="0" smtClean="0"/>
              <a:t>学科知识指南</a:t>
            </a:r>
            <a:r>
              <a:rPr lang="en-US" altLang="zh-CN" dirty="0" smtClean="0"/>
              <a:t>SWEBOK</a:t>
            </a:r>
            <a:r>
              <a:rPr lang="zh-CN" altLang="en-US" dirty="0" smtClean="0"/>
              <a:t>之</a:t>
            </a:r>
            <a:r>
              <a:rPr lang="zh-CN" altLang="en-US" b="1" dirty="0" smtClean="0"/>
              <a:t>十大知识域</a:t>
            </a:r>
            <a:endParaRPr lang="en-US" altLang="zh-CN" b="1" dirty="0" smtClean="0"/>
          </a:p>
          <a:p>
            <a:pPr lvl="1"/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1095348" y="1757346"/>
          <a:ext cx="7215238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5-Point Star 6"/>
          <p:cNvSpPr/>
          <p:nvPr/>
        </p:nvSpPr>
        <p:spPr>
          <a:xfrm>
            <a:off x="2705088" y="2038344"/>
            <a:ext cx="5334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1919270" y="3052746"/>
            <a:ext cx="5334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5-Point Star 8"/>
          <p:cNvSpPr/>
          <p:nvPr/>
        </p:nvSpPr>
        <p:spPr>
          <a:xfrm>
            <a:off x="1943984" y="4424346"/>
            <a:ext cx="381000" cy="381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/>
          <p:cNvSpPr/>
          <p:nvPr/>
        </p:nvSpPr>
        <p:spPr>
          <a:xfrm>
            <a:off x="2477384" y="5414946"/>
            <a:ext cx="5334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3696584" y="6024546"/>
            <a:ext cx="5334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3881430" y="1857364"/>
            <a:ext cx="577154" cy="433382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6167446" y="1928802"/>
            <a:ext cx="381000" cy="381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6881826" y="2857496"/>
            <a:ext cx="381000" cy="381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5-Point Star 14"/>
          <p:cNvSpPr/>
          <p:nvPr/>
        </p:nvSpPr>
        <p:spPr>
          <a:xfrm>
            <a:off x="6953264" y="4286256"/>
            <a:ext cx="381000" cy="381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6238884" y="5643578"/>
            <a:ext cx="381000" cy="381000"/>
          </a:xfrm>
          <a:prstGeom prst="star5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8158" y="600076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重点讲授内容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0454" y="57864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次要内容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9" name="5-Point Star 18"/>
          <p:cNvSpPr/>
          <p:nvPr/>
        </p:nvSpPr>
        <p:spPr>
          <a:xfrm>
            <a:off x="2246984" y="1838324"/>
            <a:ext cx="5334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5-Point Star 19"/>
          <p:cNvSpPr/>
          <p:nvPr/>
        </p:nvSpPr>
        <p:spPr>
          <a:xfrm>
            <a:off x="1847832" y="1695448"/>
            <a:ext cx="5334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5-Point Star 20"/>
          <p:cNvSpPr/>
          <p:nvPr/>
        </p:nvSpPr>
        <p:spPr>
          <a:xfrm>
            <a:off x="1475452" y="2897188"/>
            <a:ext cx="5334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内容结构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课时安排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软件工程学概论  </a:t>
            </a:r>
            <a:r>
              <a:rPr lang="en-US" altLang="zh-CN" sz="2400" dirty="0" smtClean="0"/>
              <a:t>---  2</a:t>
            </a:r>
            <a:endParaRPr lang="zh-CN" altLang="en-US" sz="2400" dirty="0" smtClean="0"/>
          </a:p>
          <a:p>
            <a:r>
              <a:rPr lang="zh-CN" altLang="en-US" sz="2400" dirty="0" smtClean="0"/>
              <a:t>软件生命期 </a:t>
            </a:r>
            <a:r>
              <a:rPr lang="en-US" altLang="zh-CN" sz="2400" dirty="0" smtClean="0"/>
              <a:t>---  4</a:t>
            </a:r>
            <a:endParaRPr lang="zh-CN" altLang="en-US" sz="2400" dirty="0" smtClean="0"/>
          </a:p>
          <a:p>
            <a:r>
              <a:rPr lang="zh-CN" altLang="en-US" sz="2400" dirty="0" smtClean="0"/>
              <a:t>需求工程</a:t>
            </a:r>
            <a:r>
              <a:rPr lang="en-US" altLang="zh-CN" sz="2400" dirty="0" smtClean="0"/>
              <a:t>---  12</a:t>
            </a:r>
            <a:r>
              <a:rPr lang="zh-CN" altLang="en-US" sz="2400" dirty="0" smtClean="0"/>
              <a:t>	</a:t>
            </a:r>
          </a:p>
          <a:p>
            <a:r>
              <a:rPr lang="zh-CN" altLang="en-US" sz="2400" dirty="0" smtClean="0"/>
              <a:t>软件设计</a:t>
            </a:r>
            <a:r>
              <a:rPr lang="en-US" altLang="zh-CN" sz="2400" dirty="0" smtClean="0"/>
              <a:t>---  8</a:t>
            </a:r>
            <a:endParaRPr lang="zh-CN" altLang="en-US" sz="2400" dirty="0" smtClean="0"/>
          </a:p>
          <a:p>
            <a:r>
              <a:rPr lang="zh-CN" altLang="en-US" sz="2400" dirty="0" smtClean="0"/>
              <a:t>编程</a:t>
            </a:r>
            <a:r>
              <a:rPr lang="en-US" altLang="zh-CN" sz="2400" dirty="0" smtClean="0"/>
              <a:t>---  2--4</a:t>
            </a:r>
            <a:r>
              <a:rPr lang="zh-CN" altLang="en-US" sz="2400" dirty="0" smtClean="0"/>
              <a:t>	</a:t>
            </a:r>
          </a:p>
          <a:p>
            <a:r>
              <a:rPr lang="zh-CN" altLang="en-US" sz="2400" dirty="0" smtClean="0"/>
              <a:t>质量工程</a:t>
            </a:r>
            <a:r>
              <a:rPr lang="en-US" altLang="zh-CN" sz="2400" dirty="0" smtClean="0"/>
              <a:t>---  4-6</a:t>
            </a:r>
            <a:r>
              <a:rPr lang="zh-CN" altLang="en-US" sz="2400" dirty="0" smtClean="0"/>
              <a:t>	</a:t>
            </a:r>
          </a:p>
          <a:p>
            <a:r>
              <a:rPr lang="zh-CN" altLang="en-US" sz="2400" dirty="0" smtClean="0"/>
              <a:t>维护与演化</a:t>
            </a:r>
            <a:r>
              <a:rPr lang="en-US" altLang="zh-CN" sz="2400" dirty="0" smtClean="0"/>
              <a:t>---  2</a:t>
            </a:r>
            <a:r>
              <a:rPr lang="zh-CN" altLang="en-US" sz="2400" dirty="0" smtClean="0"/>
              <a:t>	</a:t>
            </a:r>
          </a:p>
          <a:p>
            <a:r>
              <a:rPr lang="zh-CN" altLang="en-US" sz="2400" dirty="0" smtClean="0"/>
              <a:t>项目管理</a:t>
            </a:r>
            <a:r>
              <a:rPr lang="en-US" altLang="zh-CN" sz="2400" dirty="0" smtClean="0"/>
              <a:t>---  2--4</a:t>
            </a:r>
            <a:r>
              <a:rPr lang="zh-CN" altLang="en-US" sz="2400" dirty="0" smtClean="0"/>
              <a:t>	</a:t>
            </a:r>
            <a:endParaRPr lang="zh-CN" altLang="en-US" sz="20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专题 </a:t>
            </a:r>
            <a:r>
              <a:rPr lang="en-US" altLang="zh-CN" sz="2400" dirty="0" smtClean="0"/>
              <a:t>---  2-4</a:t>
            </a:r>
          </a:p>
          <a:p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953000" y="2428868"/>
            <a:ext cx="4714908" cy="1585914"/>
          </a:xfrm>
          <a:prstGeom prst="rect">
            <a:avLst/>
          </a:prstGeom>
          <a:solidFill>
            <a:srgbClr val="FFFF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600" dirty="0" smtClean="0">
                <a:solidFill>
                  <a:schemeClr val="tx1"/>
                </a:solidFill>
              </a:rPr>
              <a:t>重点讲授各知识域的</a:t>
            </a:r>
            <a:r>
              <a:rPr lang="zh-CN" altLang="en-US" sz="2600" b="1" dirty="0" smtClean="0">
                <a:solidFill>
                  <a:srgbClr val="C00000"/>
                </a:solidFill>
              </a:rPr>
              <a:t>核心</a:t>
            </a:r>
            <a:r>
              <a:rPr lang="zh-CN" altLang="en-US" sz="2600" dirty="0" smtClean="0">
                <a:solidFill>
                  <a:schemeClr val="tx1"/>
                </a:solidFill>
              </a:rPr>
              <a:t>知识</a:t>
            </a:r>
            <a:r>
              <a:rPr lang="en-US" altLang="zh-CN" sz="2600" dirty="0" smtClean="0">
                <a:solidFill>
                  <a:schemeClr val="tx1"/>
                </a:solidFill>
              </a:rPr>
              <a:t>,  </a:t>
            </a:r>
            <a:r>
              <a:rPr lang="zh-CN" altLang="en-US" sz="2600" dirty="0" smtClean="0">
                <a:solidFill>
                  <a:schemeClr val="tx1"/>
                </a:solidFill>
              </a:rPr>
              <a:t>包括若干基本概念、</a:t>
            </a:r>
            <a:r>
              <a:rPr lang="zh-CN" altLang="en-US" sz="2600" b="1" dirty="0" smtClean="0">
                <a:solidFill>
                  <a:schemeClr val="tx1"/>
                </a:solidFill>
              </a:rPr>
              <a:t>常识、理念、定律、法则和最佳实践</a:t>
            </a:r>
            <a:endParaRPr lang="en-US" sz="2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课程要求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上课要求：</a:t>
            </a:r>
            <a:endParaRPr lang="en-US" altLang="zh-CN" dirty="0" smtClean="0">
              <a:latin typeface="+mn-ea"/>
            </a:endParaRPr>
          </a:p>
          <a:p>
            <a:pPr lvl="1"/>
            <a:r>
              <a:rPr lang="zh-CN" altLang="en-US" dirty="0" smtClean="0">
                <a:solidFill>
                  <a:srgbClr val="0000FF"/>
                </a:solidFill>
              </a:rPr>
              <a:t>要求做笔记！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zh-CN" altLang="en-US" dirty="0" smtClean="0"/>
              <a:t>欢迎提问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请勿迟到！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按需查勤</a:t>
            </a:r>
            <a:r>
              <a:rPr lang="en-US" altLang="zh-CN" sz="2400" dirty="0" smtClean="0"/>
              <a:t>)</a:t>
            </a:r>
          </a:p>
          <a:p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参考书籍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主要参考书：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沈备军 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软件</a:t>
            </a:r>
            <a:r>
              <a:rPr lang="zh-CN" altLang="en-US" sz="2400" smtClean="0"/>
              <a:t>工</a:t>
            </a:r>
            <a:r>
              <a:rPr lang="zh-CN" altLang="en-US" sz="2400" smtClean="0"/>
              <a:t>程原理</a:t>
            </a:r>
            <a:r>
              <a:rPr lang="en-US" altLang="zh-CN" sz="2400" smtClean="0"/>
              <a:t>》</a:t>
            </a:r>
            <a:endParaRPr lang="en-US" altLang="zh-CN" sz="30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其他参考书：</a:t>
            </a:r>
            <a:endParaRPr lang="en-US" altLang="zh-CN" sz="2800" dirty="0" smtClean="0"/>
          </a:p>
          <a:p>
            <a:pPr lvl="1"/>
            <a:r>
              <a:rPr lang="en-US" altLang="zh-CN" sz="2200" dirty="0" smtClean="0">
                <a:latin typeface="Arial Narrow" pitchFamily="34" charset="0"/>
              </a:rPr>
              <a:t>R.</a:t>
            </a:r>
            <a:r>
              <a:rPr lang="en-US" sz="2200" dirty="0" smtClean="0">
                <a:latin typeface="Arial Narrow" pitchFamily="34" charset="0"/>
              </a:rPr>
              <a:t> Pressman: </a:t>
            </a:r>
            <a:r>
              <a:rPr lang="en-US" sz="2200" u="sng" dirty="0" smtClean="0">
                <a:latin typeface="Arial Narrow" pitchFamily="34" charset="0"/>
              </a:rPr>
              <a:t>Software Engineering: A Practitioner's Approach</a:t>
            </a:r>
            <a:r>
              <a:rPr lang="en-US" sz="2200" dirty="0" smtClean="0">
                <a:latin typeface="Arial Narrow" pitchFamily="34" charset="0"/>
              </a:rPr>
              <a:t> (7th ed.), 2009  </a:t>
            </a:r>
          </a:p>
          <a:p>
            <a:pPr lvl="1"/>
            <a:r>
              <a:rPr lang="en-US" sz="2200" dirty="0" smtClean="0">
                <a:latin typeface="Arial Narrow" pitchFamily="34" charset="0"/>
              </a:rPr>
              <a:t>Ian </a:t>
            </a:r>
            <a:r>
              <a:rPr lang="en-US" sz="2200" dirty="0" err="1" smtClean="0">
                <a:latin typeface="Arial Narrow" pitchFamily="34" charset="0"/>
              </a:rPr>
              <a:t>Sommerville</a:t>
            </a:r>
            <a:r>
              <a:rPr lang="en-US" sz="2200" dirty="0" smtClean="0">
                <a:latin typeface="Arial Narrow" pitchFamily="34" charset="0"/>
              </a:rPr>
              <a:t>: </a:t>
            </a:r>
            <a:r>
              <a:rPr lang="en-US" sz="2200" u="sng" dirty="0" smtClean="0">
                <a:latin typeface="Arial Narrow" pitchFamily="34" charset="0"/>
              </a:rPr>
              <a:t>Software Engineering</a:t>
            </a:r>
            <a:r>
              <a:rPr lang="en-US" sz="2200" dirty="0" smtClean="0">
                <a:latin typeface="Arial Narrow" pitchFamily="34" charset="0"/>
              </a:rPr>
              <a:t> (9th ed.), 2010</a:t>
            </a:r>
          </a:p>
          <a:p>
            <a:endParaRPr lang="zh-CN" alt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实验、考试与成绩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b="1" dirty="0" smtClean="0"/>
              <a:t>课程项目和作业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–– 40%</a:t>
            </a:r>
          </a:p>
          <a:p>
            <a:endParaRPr lang="en-US" altLang="zh-CN" b="1" dirty="0" smtClean="0"/>
          </a:p>
          <a:p>
            <a:r>
              <a:rPr lang="zh-CN" altLang="en-US" b="1" dirty="0" smtClean="0"/>
              <a:t>期末考试</a:t>
            </a:r>
            <a:r>
              <a:rPr lang="zh-CN" altLang="en-US" dirty="0" smtClean="0"/>
              <a:t> </a:t>
            </a:r>
            <a:r>
              <a:rPr lang="en-US" altLang="zh-CN" dirty="0" smtClean="0"/>
              <a:t>–– 60%</a:t>
            </a:r>
          </a:p>
          <a:p>
            <a:pPr lvl="1"/>
            <a:r>
              <a:rPr lang="zh-CN" altLang="en-US" dirty="0" smtClean="0"/>
              <a:t>开卷，统考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4FEA357-1A1C-4E1E-9A53-504063E4F462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376936" y="2348879"/>
            <a:ext cx="4212468" cy="1440160"/>
          </a:xfrm>
        </p:spPr>
        <p:txBody>
          <a:bodyPr/>
          <a:lstStyle/>
          <a:p>
            <a:pPr algn="r"/>
            <a:r>
              <a:rPr lang="zh-CN" altLang="en-US" sz="3300" dirty="0" smtClean="0"/>
              <a:t>无论你相信什么，</a:t>
            </a:r>
            <a:r>
              <a:rPr lang="en-US" altLang="zh-CN" sz="3300" dirty="0" smtClean="0"/>
              <a:t/>
            </a:r>
            <a:br>
              <a:rPr lang="en-US" altLang="zh-CN" sz="3300" dirty="0" smtClean="0"/>
            </a:br>
            <a:r>
              <a:rPr lang="zh-CN" altLang="en-US" sz="3300" dirty="0" smtClean="0"/>
              <a:t>都别完全相信它。</a:t>
            </a:r>
            <a:endParaRPr lang="zh-CN" altLang="en-US" sz="3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81715" y="6453196"/>
            <a:ext cx="624286" cy="365125"/>
          </a:xfrm>
        </p:spPr>
        <p:txBody>
          <a:bodyPr/>
          <a:lstStyle/>
          <a:p>
            <a:fld id="{64FEA357-1A1C-4E1E-9A53-504063E4F462}" type="slidenum">
              <a:rPr lang="zh-CN" altLang="en-US" smtClean="0"/>
              <a:pPr/>
              <a:t>9</a:t>
            </a:fld>
            <a:endParaRPr lang="zh-CN" altLang="en-US"/>
          </a:p>
        </p:txBody>
      </p:sp>
      <p:pic>
        <p:nvPicPr>
          <p:cNvPr id="14338" name="Picture 2" descr="http://www.andsuchandsuch.com/media/russel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575" y="1196753"/>
            <a:ext cx="3588399" cy="331236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130581" y="5589240"/>
            <a:ext cx="7710851" cy="115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r>
              <a:rPr lang="en-US" altLang="zh-CN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Bertrand Russell (</a:t>
            </a:r>
            <a:r>
              <a:rPr lang="zh-CN" altLang="en-US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罗素，</a:t>
            </a:r>
            <a:r>
              <a:rPr lang="en-US" altLang="zh-CN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1872—1970)</a:t>
            </a:r>
            <a:r>
              <a:rPr lang="zh-CN" altLang="en-US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：二十世纪英国哲学家、数学家、逻辑学家、历史学家，无神论或者不可知论者，</a:t>
            </a:r>
            <a:r>
              <a:rPr lang="en-US" altLang="zh-CN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《</a:t>
            </a:r>
            <a:r>
              <a:rPr lang="zh-CN" altLang="en-US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数学原理</a:t>
            </a:r>
            <a:r>
              <a:rPr lang="en-US" altLang="zh-CN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》</a:t>
            </a:r>
            <a:r>
              <a:rPr lang="zh-CN" altLang="en-US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作者，</a:t>
            </a:r>
            <a:r>
              <a:rPr lang="en-US" altLang="zh-CN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1950</a:t>
            </a:r>
            <a:r>
              <a:rPr lang="zh-CN" altLang="en-US" sz="2000" dirty="0" smtClean="0">
                <a:solidFill>
                  <a:schemeClr val="tx1"/>
                </a:solidFill>
                <a:latin typeface="方正精宋简体" pitchFamily="2" charset="-122"/>
                <a:ea typeface="方正精宋简体" pitchFamily="2" charset="-122"/>
              </a:rPr>
              <a:t>年诺贝尔文学奖得主。 </a:t>
            </a:r>
            <a:endParaRPr lang="zh-CN" altLang="en-US" sz="2000" dirty="0">
              <a:solidFill>
                <a:schemeClr val="tx1"/>
              </a:solidFill>
              <a:latin typeface="方正精宋简体" pitchFamily="2" charset="-122"/>
              <a:ea typeface="方正精宋简体" pitchFamily="2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69063" y="3789040"/>
            <a:ext cx="2223247" cy="720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5665" tIns="47832" rIns="95665" bIns="47832"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1130584" y="3429002"/>
            <a:ext cx="616391" cy="1112261"/>
          </a:xfrm>
          <a:prstGeom prst="rect">
            <a:avLst/>
          </a:prstGeom>
        </p:spPr>
        <p:txBody>
          <a:bodyPr wrap="none" lIns="95665" tIns="47832" rIns="95665" bIns="47832">
            <a:spAutoFit/>
          </a:bodyPr>
          <a:lstStyle/>
          <a:p>
            <a:r>
              <a:rPr lang="zh-CN" altLang="en-US" sz="3300" dirty="0" smtClean="0">
                <a:solidFill>
                  <a:srgbClr val="C00000"/>
                </a:solidFill>
                <a:latin typeface="金梅新毛隸全字體" pitchFamily="49" charset="-120"/>
                <a:ea typeface="金梅新毛隸全字體" pitchFamily="49" charset="-120"/>
              </a:rPr>
              <a:t>罗</a:t>
            </a:r>
            <a:r>
              <a:rPr lang="en-US" altLang="zh-CN" sz="3300" dirty="0" smtClean="0">
                <a:solidFill>
                  <a:srgbClr val="C00000"/>
                </a:solidFill>
                <a:latin typeface="金梅新毛隸全字體" pitchFamily="49" charset="-120"/>
                <a:ea typeface="金梅新毛隸全字體" pitchFamily="49" charset="-120"/>
              </a:rPr>
              <a:t/>
            </a:r>
            <a:br>
              <a:rPr lang="en-US" altLang="zh-CN" sz="3300" dirty="0" smtClean="0">
                <a:solidFill>
                  <a:srgbClr val="C00000"/>
                </a:solidFill>
                <a:latin typeface="金梅新毛隸全字體" pitchFamily="49" charset="-120"/>
                <a:ea typeface="金梅新毛隸全字體" pitchFamily="49" charset="-120"/>
              </a:rPr>
            </a:br>
            <a:r>
              <a:rPr lang="zh-CN" altLang="en-US" sz="3300" dirty="0" smtClean="0">
                <a:solidFill>
                  <a:srgbClr val="C00000"/>
                </a:solidFill>
                <a:latin typeface="金梅新毛隸全字體" pitchFamily="49" charset="-120"/>
                <a:ea typeface="金梅新毛隸全字體" pitchFamily="49" charset="-120"/>
              </a:rPr>
              <a:t>素</a:t>
            </a:r>
            <a:endParaRPr lang="zh-CN" altLang="en-US" sz="3300" dirty="0">
              <a:solidFill>
                <a:srgbClr val="C00000"/>
              </a:solidFill>
              <a:latin typeface="金梅新毛隸全字體" pitchFamily="49" charset="-120"/>
              <a:ea typeface="金梅新毛隸全字體" pitchFamily="49" charset="-12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2157</TotalTime>
  <Words>481</Words>
  <Application>Microsoft Office PowerPoint</Application>
  <PresentationFormat>A4 Paper (210x297 mm)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1_Profile</vt:lpstr>
      <vt:lpstr>软件工程 课程简介</vt:lpstr>
      <vt:lpstr>提纲</vt:lpstr>
      <vt:lpstr>课程定位</vt:lpstr>
      <vt:lpstr>内容结构——知识域</vt:lpstr>
      <vt:lpstr>内容结构——课时安排</vt:lpstr>
      <vt:lpstr>课程要求</vt:lpstr>
      <vt:lpstr>参考书籍</vt:lpstr>
      <vt:lpstr>实验、考试与成绩</vt:lpstr>
      <vt:lpstr>无论你相信什么， 都别完全相信它。</vt:lpstr>
    </vt:vector>
  </TitlesOfParts>
  <Company>NONE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主要著作介紹</dc:title>
  <dc:creator>user</dc:creator>
  <cp:lastModifiedBy>Lenovo</cp:lastModifiedBy>
  <cp:revision>608</cp:revision>
  <dcterms:created xsi:type="dcterms:W3CDTF">2011-10-09T06:16:03Z</dcterms:created>
  <dcterms:modified xsi:type="dcterms:W3CDTF">2023-09-01T02:01:39Z</dcterms:modified>
</cp:coreProperties>
</file>