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93890-8786-448E-B298-DE9EBDF8C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0009-BF93-45B5-B5A3-D25EFA2D9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718FE-81BB-4FF5-8FEC-682D3B1A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8CB6C-087C-4024-8E29-BB375377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AED04-EDA2-434A-BC3E-642C102F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27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795DA-573B-4BC5-8B89-140260EA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3151D-A77E-4BA1-98C2-0D0EE9D2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01584-47E5-403F-9509-78F4D190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9AE2F-93D7-44AA-896A-335A5FCE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386F7-8EAA-49AF-8BFF-CFC26E9E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9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FC573D-19BB-4CE8-B9D6-3D6A2A2BA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DA7C0D-0F23-423E-B617-E7065FC57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78181-8924-49C3-AFC8-1A961CDD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EEBDB8-02A6-43FB-BFDC-A5766BE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70622D-0187-404D-BBF8-F3FA221F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23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E0266-601C-46B9-9D1B-9EB961BF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337075-89BF-4FF3-83E7-635E8EBA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3CF37F-F52D-48C5-A9BC-8252FC98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2DCB0F-66DA-419E-83CB-DFA4340E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C47CA-7085-41FC-A256-9C22D790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B6342-820D-4A47-8069-3912EE2C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28378A-C030-422D-A6ED-CA5BDDE97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B2E6A-D60E-4896-BD5E-BCDDD21B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57C14-79D3-42A8-87F7-3E02EA07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6805D-6BB1-429A-AADB-7FB602F8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0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4D7B4-B67B-40C3-B544-26542B3F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C2CF9-4A1E-4EDF-87DB-189E6997F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2CF03-C12B-42FC-BC21-0801834B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A52DC-22C3-467D-BEBB-FB69F0D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4D326B-9957-42FB-A908-8692D3C7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122350-C7A1-45BB-B040-C978BFBD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73E72-73F0-483F-8417-B7C118B2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6E6842-E3C8-4E13-8A33-47864424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A88BD-90FD-451C-96C8-482FC6B7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F214C8-A125-4BB3-92A1-E4E18674F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B00CA3-6DF8-4835-81E5-026B59596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24DBB0-D5B0-4F9B-B80C-FEEAA88C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8DC90D-D4F2-4BD7-8A8C-0CAEA8D1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86E5D4-5EED-40E2-AE23-48A765C6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8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1B8FD-3348-4CC7-8605-4DA0D268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A0A6F7-1F90-444B-91DA-9DD45677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B35AD6-46F7-4449-A051-D3FFD42B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EDDBBA-1F27-480D-B24A-EA9F104A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DBA3EE-2DB4-484D-AFDC-9C0BCB59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7D304B-FD8D-4248-AB77-82D8070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BA78B2-B2D4-462C-A83A-C72096CC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27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0EBC7-455C-4BE2-9F44-1FAEC4FF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D64EF-8642-414B-85BF-5C016ACE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F23E60-6BE0-44F2-8331-F1C75491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581B90-7C10-457A-8857-E47A775C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5A471E-3F28-46E8-99FC-B12A5DE2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180B84-AF55-4947-B7C2-EDCE4FF2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00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0697F-71DC-44F6-9ACF-8B706DD5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504050-E834-40C8-B551-EEDF741E7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867B74-B677-4789-97D1-1234F91DE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A72EC9-16F5-45F9-93EE-F15BB06B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51668C-CF80-47A9-82D9-C69CB6E3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19EED1-86BB-4953-91CD-9E76E962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1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CB1E3-7B57-4A9C-9E40-54B22FFC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0A770-8F25-4D35-BAAE-9D9B6DE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100E8-3C2F-4A86-A52C-E95EB7564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C787-D936-438A-91AF-A6EABB15F279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CB16F-DF29-471B-944C-3373EE96B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47B2B2-7396-4EEB-AE55-0CA479B5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8C87-6E5B-4766-B3BB-7101A6AFE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5A2D0-F85D-44FF-B2AA-6188FEC0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zh-TW" dirty="0"/>
              <a:t>20230914_Ubuntu</a:t>
            </a:r>
            <a:r>
              <a:rPr lang="zh-TW" altLang="en-US" dirty="0"/>
              <a:t>安裝</a:t>
            </a:r>
            <a:r>
              <a:rPr lang="en-US" altLang="zh-TW" dirty="0"/>
              <a:t>_410570164_</a:t>
            </a:r>
            <a:r>
              <a:rPr lang="zh-TW" altLang="en-US" dirty="0"/>
              <a:t>黎芷妤</a:t>
            </a:r>
            <a:r>
              <a:rPr lang="en-US" altLang="zh-TW" dirty="0"/>
              <a:t>_v1.0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4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1F41A-F167-4FDB-9EAB-1B8D7B08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5406EF-4F70-4320-8016-2A58805F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300" y="1253331"/>
            <a:ext cx="2441399" cy="4351338"/>
          </a:xfrm>
        </p:spPr>
      </p:pic>
    </p:spTree>
    <p:extLst>
      <p:ext uri="{BB962C8B-B14F-4D97-AF65-F5344CB8AC3E}">
        <p14:creationId xmlns:p14="http://schemas.microsoft.com/office/powerpoint/2010/main" val="145900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3FFE5-42E2-4856-8564-8C463A1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9CF78-EE54-4103-9F48-B7529BF1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F57051-5E84-4766-9209-53DD213E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823549"/>
            <a:ext cx="917385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1D44F-52A6-4ECE-92BA-1F917EA2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711CCC-06D6-4A91-B722-4DBE5521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D55621-B13F-4991-BD2D-7E597FC6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804496"/>
            <a:ext cx="916432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6960-E8DB-491F-AA79-7010B5D0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5671B-0FDE-4B33-B6CD-7B5E5672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18A3A6-12E7-4319-A0AC-6BFB4976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794970"/>
            <a:ext cx="917385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06BAA-EAA8-4825-BA3C-E91101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53FBE-F999-480A-8532-EA415D85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C263CE-73C8-4E96-A7E2-CE1C0367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794970"/>
            <a:ext cx="915480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987D-1F85-4EF4-AAD6-09DD0D0A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269DE-6AC8-4389-B0DE-7CA7EA1D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43092E-3539-4533-A416-867A6764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794970"/>
            <a:ext cx="917385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91875-1732-4C69-A112-F8BDE0A8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249404-6B37-463A-B58B-962BE075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B1C776-5AA9-4CDF-9543-1DB12606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83" y="0"/>
            <a:ext cx="10109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寬螢幕</PresentationFormat>
  <Paragraphs>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20230914_Ubuntu安裝_410570164_黎芷妤_v1.0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20230914_Ubuntu安裝_410570164_黎芷妤_v1.0</dc:title>
  <dc:creator>uer</dc:creator>
  <cp:lastModifiedBy>uer</cp:lastModifiedBy>
  <cp:revision>2</cp:revision>
  <dcterms:created xsi:type="dcterms:W3CDTF">2023-09-14T07:31:07Z</dcterms:created>
  <dcterms:modified xsi:type="dcterms:W3CDTF">2023-09-14T07:32:33Z</dcterms:modified>
</cp:coreProperties>
</file>