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8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8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6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2C787-D936-438A-91AF-A6EABB15F279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71BE04-9372-E4EE-AD5B-7905729A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95A2D0-F85D-44FF-B2AA-6188FEC0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altLang="zh-TW" sz="2700" dirty="0">
                <a:solidFill>
                  <a:schemeClr val="tx1"/>
                </a:solidFill>
              </a:rPr>
              <a:t>20230918_Ubuntu</a:t>
            </a:r>
            <a:r>
              <a:rPr lang="zh-TW" altLang="en-US" sz="2700" dirty="0">
                <a:solidFill>
                  <a:schemeClr val="tx1"/>
                </a:solidFill>
              </a:rPr>
              <a:t>安裝</a:t>
            </a:r>
            <a:r>
              <a:rPr lang="en-US" altLang="zh-TW" sz="2700" dirty="0">
                <a:solidFill>
                  <a:schemeClr val="tx1"/>
                </a:solidFill>
              </a:rPr>
              <a:t>_410570164_</a:t>
            </a:r>
            <a:r>
              <a:rPr lang="zh-TW" altLang="en-US" sz="2700" dirty="0">
                <a:solidFill>
                  <a:schemeClr val="tx1"/>
                </a:solidFill>
              </a:rPr>
              <a:t>黎芷妤</a:t>
            </a:r>
            <a:r>
              <a:rPr lang="en-US" altLang="zh-TW" sz="2700">
                <a:solidFill>
                  <a:schemeClr val="tx1"/>
                </a:solidFill>
              </a:rPr>
              <a:t>_v1.0</a:t>
            </a:r>
            <a:endParaRPr lang="zh-TW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1F41A-F167-4FDB-9EAB-1B8D7B0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 格式化隨身碟，在檔案系統中選</a:t>
            </a:r>
            <a:r>
              <a:rPr lang="en-US" altLang="zh-TW" dirty="0"/>
              <a:t>NTFS</a:t>
            </a:r>
            <a:br>
              <a:rPr lang="en-US" altLang="zh-TW" dirty="0"/>
            </a:br>
            <a:r>
              <a:rPr lang="en-US" altLang="zh-TW" dirty="0"/>
              <a:t>(2)</a:t>
            </a:r>
            <a:r>
              <a:rPr lang="zh-TW" altLang="en-US" dirty="0"/>
              <a:t> 將</a:t>
            </a:r>
            <a:r>
              <a:rPr lang="en-US" altLang="zh-TW" dirty="0"/>
              <a:t>ISO</a:t>
            </a:r>
            <a:r>
              <a:rPr lang="zh-TW" altLang="en-US" dirty="0"/>
              <a:t>檔案放入隨身碟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5406EF-4F70-4320-8016-2A58805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90" y="2638425"/>
            <a:ext cx="1740421" cy="3101975"/>
          </a:xfrm>
        </p:spPr>
      </p:pic>
    </p:spTree>
    <p:extLst>
      <p:ext uri="{BB962C8B-B14F-4D97-AF65-F5344CB8AC3E}">
        <p14:creationId xmlns:p14="http://schemas.microsoft.com/office/powerpoint/2010/main" val="14590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3FFE5-42E2-4856-8564-8C463A1A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(3)</a:t>
            </a:r>
            <a:r>
              <a:rPr lang="zh-TW" altLang="en-US" dirty="0"/>
              <a:t> 選擇</a:t>
            </a:r>
            <a:r>
              <a:rPr lang="en-US" altLang="zh-TW" dirty="0"/>
              <a:t>ISO</a:t>
            </a:r>
            <a:r>
              <a:rPr lang="zh-TW" altLang="en-US" dirty="0"/>
              <a:t>映像檔，選擇隨身碟中的</a:t>
            </a:r>
            <a:r>
              <a:rPr lang="en-US" altLang="zh-TW" dirty="0"/>
              <a:t>ISO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9CF78-EE54-4103-9F48-B7529BF1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F57051-5E84-4766-9209-53DD213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1825625"/>
            <a:ext cx="8826135" cy="50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1D44F-52A6-4ECE-92BA-1F917EA2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755"/>
            <a:ext cx="7729728" cy="1188720"/>
          </a:xfrm>
        </p:spPr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 建立使用者及主機名稱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11CCC-06D6-4A91-B722-4DBE5521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55621-B13F-4991-BD2D-7E597FC6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1825625"/>
            <a:ext cx="8457478" cy="4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6960-E8DB-491F-AA79-7010B5D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25718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(5)</a:t>
            </a:r>
            <a:r>
              <a:rPr lang="zh-TW" altLang="en-US" dirty="0"/>
              <a:t> 設定模擬機硬碟提供基礎記憶體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671B-0FDE-4B33-B6CD-7B5E5672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8A3A6-12E7-4319-A0AC-6BFB4976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9" y="1779551"/>
            <a:ext cx="8462241" cy="48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6BAA-EAA8-4825-BA3C-E911015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095"/>
            <a:ext cx="7729728" cy="1188720"/>
          </a:xfrm>
        </p:spPr>
        <p:txBody>
          <a:bodyPr/>
          <a:lstStyle/>
          <a:p>
            <a:r>
              <a:rPr lang="en-US" altLang="zh-TW" dirty="0"/>
              <a:t>(6)</a:t>
            </a:r>
            <a:r>
              <a:rPr lang="zh-TW" altLang="en-US" dirty="0"/>
              <a:t> 設定虛擬機硬碟大小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53FBE-F999-480A-8532-EA415D85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C263CE-73C8-4E96-A7E2-CE1C0367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3" y="1690688"/>
            <a:ext cx="8415393" cy="48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987D-1F85-4EF4-AAD6-09DD0D0A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755"/>
            <a:ext cx="7729728" cy="1188720"/>
          </a:xfrm>
        </p:spPr>
        <p:txBody>
          <a:bodyPr/>
          <a:lstStyle/>
          <a:p>
            <a:r>
              <a:rPr lang="en-US" altLang="zh-TW" dirty="0"/>
              <a:t>(7)</a:t>
            </a:r>
            <a:r>
              <a:rPr lang="zh-TW" altLang="en-US" dirty="0"/>
              <a:t> 完成下載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69DE-6AC8-4389-B0DE-7CA7EA1D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43092E-3539-4533-A416-867A676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48" y="1825625"/>
            <a:ext cx="8480903" cy="48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91875-1732-4C69-A112-F8BDE0A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704"/>
            <a:ext cx="7729728" cy="1188720"/>
          </a:xfrm>
        </p:spPr>
        <p:txBody>
          <a:bodyPr/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Ubuntu </a:t>
            </a:r>
            <a:r>
              <a:rPr lang="zh-TW" altLang="en-US" dirty="0"/>
              <a:t>開機設定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49404-6B37-463A-B58B-962BE075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B1C776-5AA9-4CDF-9543-1DB12606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79" y="1605174"/>
            <a:ext cx="7883642" cy="53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860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9</TotalTime>
  <Words>85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包裹</vt:lpstr>
      <vt:lpstr>20230918_Ubuntu安裝_410570164_黎芷妤_v1.0</vt:lpstr>
      <vt:lpstr>(1) 格式化隨身碟，在檔案系統中選NTFS (2) 將ISO檔案放入隨身碟</vt:lpstr>
      <vt:lpstr>(3) 選擇ISO映像檔，選擇隨身碟中的ISO檔</vt:lpstr>
      <vt:lpstr>(4) 建立使用者及主機名稱</vt:lpstr>
      <vt:lpstr>(5) 設定模擬機硬碟提供基礎記憶體</vt:lpstr>
      <vt:lpstr>(6) 設定虛擬機硬碟大小</vt:lpstr>
      <vt:lpstr>(7) 完成下載</vt:lpstr>
      <vt:lpstr>(8) Ubuntu 開機設定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20230914_Ubuntu安裝_410570164_黎芷妤_v1.0</dc:title>
  <dc:creator>uer</dc:creator>
  <cp:lastModifiedBy>芷妤 黎</cp:lastModifiedBy>
  <cp:revision>4</cp:revision>
  <dcterms:created xsi:type="dcterms:W3CDTF">2023-09-14T07:31:07Z</dcterms:created>
  <dcterms:modified xsi:type="dcterms:W3CDTF">2023-09-18T05:34:48Z</dcterms:modified>
</cp:coreProperties>
</file>