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10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73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90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29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77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3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88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89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10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40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4920-2163-475F-ADEF-C30653F2C382}" type="datetimeFigureOut">
              <a:rPr lang="zh-TW" altLang="en-US" smtClean="0"/>
              <a:t>2023/9/24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8AEAB1-5D58-4AE4-B11F-E72C0EFAF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EA0BC-4E3B-4F0A-8C92-67EFDD8C1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203" y="2679700"/>
            <a:ext cx="9393594" cy="1498599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20230920_</a:t>
            </a:r>
            <a:r>
              <a:rPr lang="zh-TW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入侵偵測</a:t>
            </a:r>
            <a:r>
              <a:rPr lang="en-US" altLang="zh-TW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-Suricata</a:t>
            </a:r>
            <a:r>
              <a:rPr lang="zh-TW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安裝</a:t>
            </a:r>
            <a:r>
              <a:rPr lang="en-US" altLang="zh-TW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_410570164_</a:t>
            </a:r>
            <a:r>
              <a:rPr lang="zh-TW" altLang="en-US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黎芷妤</a:t>
            </a:r>
            <a:r>
              <a:rPr lang="en-US" altLang="zh-TW" sz="4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_v1.0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7605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F3765-6134-B1AF-A1FA-CA514EF7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檢查</a:t>
            </a:r>
            <a:r>
              <a:rPr lang="en-US" altLang="zh-TW" sz="6600" dirty="0"/>
              <a:t>Suricata</a:t>
            </a:r>
            <a:r>
              <a:rPr lang="zh-TW" altLang="en-US" sz="6600" dirty="0"/>
              <a:t>安裝結果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F51664-2D56-A7C0-E029-1BE22230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083" y="2002559"/>
            <a:ext cx="4899648" cy="4579987"/>
          </a:xfrm>
        </p:spPr>
      </p:pic>
    </p:spTree>
    <p:extLst>
      <p:ext uri="{BB962C8B-B14F-4D97-AF65-F5344CB8AC3E}">
        <p14:creationId xmlns:p14="http://schemas.microsoft.com/office/powerpoint/2010/main" val="28932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90C68-DA74-0232-7E3C-9D2986D8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檢視</a:t>
            </a:r>
            <a:r>
              <a:rPr lang="en-US" altLang="zh-TW" sz="6600" dirty="0"/>
              <a:t>Suricata</a:t>
            </a:r>
            <a:r>
              <a:rPr lang="zh-TW" altLang="en-US" sz="6600" dirty="0"/>
              <a:t>服務狀態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69EF3A-3BFB-1C60-AA03-CDC8075F8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210" y="2161737"/>
            <a:ext cx="7903580" cy="2534525"/>
          </a:xfrm>
        </p:spPr>
      </p:pic>
    </p:spTree>
    <p:extLst>
      <p:ext uri="{BB962C8B-B14F-4D97-AF65-F5344CB8AC3E}">
        <p14:creationId xmlns:p14="http://schemas.microsoft.com/office/powerpoint/2010/main" val="359717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58DCD-B052-4A21-97E3-23A7EDA2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31" y="91600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更新並新增套件庫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0149B94-0EBC-E240-EADA-584FF759C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8" y="2392956"/>
            <a:ext cx="11756223" cy="2072088"/>
          </a:xfrm>
        </p:spPr>
      </p:pic>
    </p:spTree>
    <p:extLst>
      <p:ext uri="{BB962C8B-B14F-4D97-AF65-F5344CB8AC3E}">
        <p14:creationId xmlns:p14="http://schemas.microsoft.com/office/powerpoint/2010/main" val="41517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DBF46-8082-4921-8289-F543683A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更新並新增套件庫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CC7C06A-A2B1-D3FE-4CAE-327A20134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1" y="2002559"/>
            <a:ext cx="4926551" cy="4643608"/>
          </a:xfrm>
        </p:spPr>
      </p:pic>
    </p:spTree>
    <p:extLst>
      <p:ext uri="{BB962C8B-B14F-4D97-AF65-F5344CB8AC3E}">
        <p14:creationId xmlns:p14="http://schemas.microsoft.com/office/powerpoint/2010/main" val="15107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9D3ACF4-B7A6-8829-CD15-2D9F4BE7D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67" y="2001838"/>
            <a:ext cx="8917853" cy="2925699"/>
          </a:xfr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8AF52C4-D64D-E54F-2477-24A8A07F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更新並新增套件庫</a:t>
            </a:r>
          </a:p>
        </p:txBody>
      </p:sp>
    </p:spTree>
    <p:extLst>
      <p:ext uri="{BB962C8B-B14F-4D97-AF65-F5344CB8AC3E}">
        <p14:creationId xmlns:p14="http://schemas.microsoft.com/office/powerpoint/2010/main" val="338303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A0F7FBF-9621-6A47-F3C0-68A0741CC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17" y="2461373"/>
            <a:ext cx="9202966" cy="1935253"/>
          </a:xfr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9EE04CCB-C77C-AC4C-573D-81A959F0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更新並新增套件庫</a:t>
            </a:r>
          </a:p>
        </p:txBody>
      </p:sp>
    </p:spTree>
    <p:extLst>
      <p:ext uri="{BB962C8B-B14F-4D97-AF65-F5344CB8AC3E}">
        <p14:creationId xmlns:p14="http://schemas.microsoft.com/office/powerpoint/2010/main" val="146543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AE198-4A34-4704-875D-13346A1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安裝</a:t>
            </a:r>
            <a:r>
              <a:rPr lang="en-US" altLang="zh-TW" sz="6600" dirty="0"/>
              <a:t>Suricata</a:t>
            </a:r>
            <a:endParaRPr lang="zh-TW" altLang="en-US" sz="66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697CC87-1CB3-9B8C-0A21-E385DF8E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62"/>
          <a:stretch/>
        </p:blipFill>
        <p:spPr>
          <a:xfrm>
            <a:off x="1589139" y="2002559"/>
            <a:ext cx="9013721" cy="3310766"/>
          </a:xfrm>
        </p:spPr>
      </p:pic>
    </p:spTree>
    <p:extLst>
      <p:ext uri="{BB962C8B-B14F-4D97-AF65-F5344CB8AC3E}">
        <p14:creationId xmlns:p14="http://schemas.microsoft.com/office/powerpoint/2010/main" val="384096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CFD1E2D-25E6-7ABA-76F4-609CEDDF2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502" y="2106385"/>
            <a:ext cx="4762996" cy="4564539"/>
          </a:xfr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8D69FEF2-46B1-5227-AD9C-831789D1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安裝</a:t>
            </a:r>
            <a:r>
              <a:rPr lang="en-US" altLang="zh-TW" sz="6600" dirty="0"/>
              <a:t>Suricata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333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E2FBE-6AC2-93F6-49D7-6DD38F4D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安裝</a:t>
            </a:r>
            <a:r>
              <a:rPr lang="en-US" altLang="zh-TW" sz="6000" dirty="0" err="1"/>
              <a:t>json</a:t>
            </a:r>
            <a:r>
              <a:rPr lang="zh-TW" altLang="en-US" sz="6000" dirty="0"/>
              <a:t>解析工具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130270-DC52-E5A1-1F15-4022609B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224" y="2991890"/>
            <a:ext cx="6690940" cy="1653683"/>
          </a:xfrm>
        </p:spPr>
      </p:pic>
    </p:spTree>
    <p:extLst>
      <p:ext uri="{BB962C8B-B14F-4D97-AF65-F5344CB8AC3E}">
        <p14:creationId xmlns:p14="http://schemas.microsoft.com/office/powerpoint/2010/main" val="305133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680A46-5E7A-675B-2123-F084CCE8E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08" y="2001838"/>
            <a:ext cx="8427183" cy="3468331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7E29529-9FA1-4E2A-D866-BE91C248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4088"/>
            <a:ext cx="9602788" cy="104775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安裝</a:t>
            </a:r>
            <a:r>
              <a:rPr lang="en-US" altLang="zh-TW" sz="6000" dirty="0" err="1"/>
              <a:t>json</a:t>
            </a:r>
            <a:r>
              <a:rPr lang="zh-TW" altLang="en-US" sz="6000" dirty="0"/>
              <a:t>解析工具</a:t>
            </a:r>
          </a:p>
        </p:txBody>
      </p:sp>
    </p:spTree>
    <p:extLst>
      <p:ext uri="{BB962C8B-B14F-4D97-AF65-F5344CB8AC3E}">
        <p14:creationId xmlns:p14="http://schemas.microsoft.com/office/powerpoint/2010/main" val="135769181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圖庫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55</Words>
  <Application>Microsoft Office PowerPoint</Application>
  <PresentationFormat>寬螢幕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Arial</vt:lpstr>
      <vt:lpstr>Century Gothic</vt:lpstr>
      <vt:lpstr>圖庫</vt:lpstr>
      <vt:lpstr>20230920_入侵偵測-Suricata安裝_410570164_黎芷妤_v1.0</vt:lpstr>
      <vt:lpstr>更新並新增套件庫</vt:lpstr>
      <vt:lpstr>更新並新增套件庫</vt:lpstr>
      <vt:lpstr>更新並新增套件庫</vt:lpstr>
      <vt:lpstr>更新並新增套件庫</vt:lpstr>
      <vt:lpstr>安裝Suricata</vt:lpstr>
      <vt:lpstr>安裝Suricata</vt:lpstr>
      <vt:lpstr>安裝json解析工具</vt:lpstr>
      <vt:lpstr>安裝json解析工具</vt:lpstr>
      <vt:lpstr>檢查Suricata安裝結果</vt:lpstr>
      <vt:lpstr>檢視Suricata服務狀態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芷妤 黎</cp:lastModifiedBy>
  <cp:revision>5</cp:revision>
  <dcterms:created xsi:type="dcterms:W3CDTF">2023-09-20T05:44:36Z</dcterms:created>
  <dcterms:modified xsi:type="dcterms:W3CDTF">2023-09-24T09:38:28Z</dcterms:modified>
</cp:coreProperties>
</file>