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1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20" r:id="rId16"/>
    <p:sldId id="321" r:id="rId17"/>
    <p:sldId id="322" r:id="rId18"/>
    <p:sldId id="323" r:id="rId19"/>
    <p:sldId id="324" r:id="rId20"/>
    <p:sldId id="330" r:id="rId21"/>
    <p:sldId id="325" r:id="rId22"/>
    <p:sldId id="328" r:id="rId23"/>
    <p:sldId id="329" r:id="rId24"/>
    <p:sldId id="331" r:id="rId25"/>
    <p:sldId id="332" r:id="rId26"/>
    <p:sldId id="333" r:id="rId27"/>
    <p:sldId id="334" r:id="rId28"/>
    <p:sldId id="336" r:id="rId29"/>
    <p:sldId id="337" r:id="rId30"/>
    <p:sldId id="338" r:id="rId31"/>
    <p:sldId id="339" r:id="rId32"/>
    <p:sldId id="341" r:id="rId33"/>
    <p:sldId id="342" r:id="rId34"/>
    <p:sldId id="340" r:id="rId35"/>
    <p:sldId id="343" r:id="rId36"/>
    <p:sldId id="344" r:id="rId37"/>
    <p:sldId id="345" r:id="rId38"/>
    <p:sldId id="318" r:id="rId39"/>
  </p:sldIdLst>
  <p:sldSz cx="18288000" cy="10287000"/>
  <p:notesSz cx="6858000" cy="9144000"/>
  <p:embeddedFontLst>
    <p:embeddedFont>
      <p:font typeface="Abadi" panose="020B0604020104020204" pitchFamily="3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Prata" panose="02020500000000000000" charset="0"/>
      <p:regular r:id="rId45"/>
    </p:embeddedFont>
    <p:embeddedFont>
      <p:font typeface="Raleway" pitchFamily="2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22" autoAdjust="0"/>
  </p:normalViewPr>
  <p:slideViewPr>
    <p:cSldViewPr>
      <p:cViewPr varScale="1">
        <p:scale>
          <a:sx n="52" d="100"/>
          <a:sy n="52" d="100"/>
        </p:scale>
        <p:origin x="9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芷妤 黎" userId="212c78de398a8935" providerId="LiveId" clId="{8D561A88-C974-40FF-84B4-C98DC7A42D51}"/>
    <pc:docChg chg="modSld">
      <pc:chgData name="芷妤 黎" userId="212c78de398a8935" providerId="LiveId" clId="{8D561A88-C974-40FF-84B4-C98DC7A42D51}" dt="2023-10-20T13:43:18.479" v="4" actId="20577"/>
      <pc:docMkLst>
        <pc:docMk/>
      </pc:docMkLst>
      <pc:sldChg chg="modSp mod">
        <pc:chgData name="芷妤 黎" userId="212c78de398a8935" providerId="LiveId" clId="{8D561A88-C974-40FF-84B4-C98DC7A42D51}" dt="2023-10-20T13:40:09.093" v="0" actId="2711"/>
        <pc:sldMkLst>
          <pc:docMk/>
          <pc:sldMk cId="0" sldId="318"/>
        </pc:sldMkLst>
        <pc:spChg chg="mod">
          <ac:chgData name="芷妤 黎" userId="212c78de398a8935" providerId="LiveId" clId="{8D561A88-C974-40FF-84B4-C98DC7A42D51}" dt="2023-10-20T13:40:09.093" v="0" actId="2711"/>
          <ac:spMkLst>
            <pc:docMk/>
            <pc:sldMk cId="0" sldId="318"/>
            <ac:spMk id="2" creationId="{00000000-0000-0000-0000-000000000000}"/>
          </ac:spMkLst>
        </pc:spChg>
      </pc:sldChg>
      <pc:sldChg chg="modSp mod">
        <pc:chgData name="芷妤 黎" userId="212c78de398a8935" providerId="LiveId" clId="{8D561A88-C974-40FF-84B4-C98DC7A42D51}" dt="2023-10-20T13:43:10.539" v="2" actId="20577"/>
        <pc:sldMkLst>
          <pc:docMk/>
          <pc:sldMk cId="1904382778" sldId="344"/>
        </pc:sldMkLst>
        <pc:spChg chg="mod">
          <ac:chgData name="芷妤 黎" userId="212c78de398a8935" providerId="LiveId" clId="{8D561A88-C974-40FF-84B4-C98DC7A42D51}" dt="2023-10-20T13:43:10.539" v="2" actId="20577"/>
          <ac:spMkLst>
            <pc:docMk/>
            <pc:sldMk cId="1904382778" sldId="344"/>
            <ac:spMk id="7" creationId="{C65079D7-A54A-4EA9-D7B2-77CAC8E66988}"/>
          </ac:spMkLst>
        </pc:spChg>
      </pc:sldChg>
      <pc:sldChg chg="modSp mod">
        <pc:chgData name="芷妤 黎" userId="212c78de398a8935" providerId="LiveId" clId="{8D561A88-C974-40FF-84B4-C98DC7A42D51}" dt="2023-10-20T13:43:18.479" v="4" actId="20577"/>
        <pc:sldMkLst>
          <pc:docMk/>
          <pc:sldMk cId="2365371318" sldId="345"/>
        </pc:sldMkLst>
        <pc:spChg chg="mod">
          <ac:chgData name="芷妤 黎" userId="212c78de398a8935" providerId="LiveId" clId="{8D561A88-C974-40FF-84B4-C98DC7A42D51}" dt="2023-10-20T13:43:18.479" v="4" actId="20577"/>
          <ac:spMkLst>
            <pc:docMk/>
            <pc:sldMk cId="2365371318" sldId="345"/>
            <ac:spMk id="7" creationId="{C65079D7-A54A-4EA9-D7B2-77CAC8E669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acts.elastic.co/GPG-KEY-elasticsearc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127.0.0.1:5601/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3000" y="3678804"/>
            <a:ext cx="14745813" cy="2929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altLang="zh-TW" sz="7200" dirty="0">
                <a:solidFill>
                  <a:srgbClr val="804F3B"/>
                </a:solidFill>
                <a:latin typeface="Abadi" panose="020F0502020204030204" pitchFamily="34" charset="0"/>
              </a:rPr>
              <a:t>20230927_</a:t>
            </a:r>
            <a:r>
              <a:rPr lang="zh-TW" altLang="en-US" sz="7200" dirty="0">
                <a:solidFill>
                  <a:srgbClr val="804F3B"/>
                </a:solidFill>
                <a:latin typeface="Abadi" panose="020F0502020204030204" pitchFamily="34" charset="0"/>
              </a:rPr>
              <a:t>入侵偵測</a:t>
            </a:r>
            <a:r>
              <a:rPr lang="en-US" altLang="zh-TW" sz="7200" dirty="0">
                <a:solidFill>
                  <a:srgbClr val="804F3B"/>
                </a:solidFill>
                <a:latin typeface="Abadi" panose="020F0502020204030204" pitchFamily="34" charset="0"/>
              </a:rPr>
              <a:t>-Suricata ELK </a:t>
            </a:r>
            <a:r>
              <a:rPr lang="zh-TW" altLang="en-US" sz="7200" dirty="0">
                <a:solidFill>
                  <a:srgbClr val="804F3B"/>
                </a:solidFill>
                <a:latin typeface="Abadi" panose="020F0502020204030204" pitchFamily="34" charset="0"/>
              </a:rPr>
              <a:t>安裝</a:t>
            </a:r>
            <a:r>
              <a:rPr lang="en-US" altLang="zh-TW" sz="7200" dirty="0">
                <a:solidFill>
                  <a:srgbClr val="804F3B"/>
                </a:solidFill>
                <a:latin typeface="Abadi" panose="020F0502020204030204" pitchFamily="34" charset="0"/>
              </a:rPr>
              <a:t>_410570164_</a:t>
            </a:r>
            <a:r>
              <a:rPr lang="zh-TW" altLang="en-US" sz="7200" dirty="0">
                <a:solidFill>
                  <a:srgbClr val="804F3B"/>
                </a:solidFill>
                <a:latin typeface="Abadi" panose="020F0502020204030204" pitchFamily="34" charset="0"/>
              </a:rPr>
              <a:t>黎芷妤</a:t>
            </a:r>
            <a:r>
              <a:rPr lang="en-US" altLang="zh-TW" sz="7200" dirty="0">
                <a:solidFill>
                  <a:srgbClr val="804F3B"/>
                </a:solidFill>
                <a:latin typeface="Abadi" panose="020F0502020204030204" pitchFamily="34" charset="0"/>
              </a:rPr>
              <a:t>_V1.0.pptx</a:t>
            </a:r>
            <a:endParaRPr lang="en-US" sz="7200" dirty="0">
              <a:solidFill>
                <a:srgbClr val="804F3B"/>
              </a:solidFill>
              <a:latin typeface="Abadi" panose="020F0502020204030204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10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067F941D-9762-6C3C-CC6F-862E5FB365C9}"/>
              </a:ext>
            </a:extLst>
          </p:cNvPr>
          <p:cNvSpPr txBox="1"/>
          <p:nvPr/>
        </p:nvSpPr>
        <p:spPr>
          <a:xfrm>
            <a:off x="1028700" y="933450"/>
            <a:ext cx="7886700" cy="813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Installing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4800" dirty="0">
                <a:solidFill>
                  <a:srgbClr val="804F3B"/>
                </a:solidFill>
                <a:latin typeface="Abadi" panose="020B0604020104020204" pitchFamily="34" charset="0"/>
              </a:rPr>
              <a:t>Java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51B680E-2D42-5D8B-463F-0400097DAF6C}"/>
              </a:ext>
            </a:extLst>
          </p:cNvPr>
          <p:cNvSpPr txBox="1"/>
          <p:nvPr/>
        </p:nvSpPr>
        <p:spPr>
          <a:xfrm>
            <a:off x="1028700" y="1631394"/>
            <a:ext cx="9028781" cy="49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Raleway"/>
              </a:rPr>
              <a:t>查看安裝完成的版本</a:t>
            </a:r>
            <a:endParaRPr lang="en-US" altLang="zh-TW" sz="2799" dirty="0">
              <a:solidFill>
                <a:srgbClr val="804F3B"/>
              </a:solidFill>
              <a:latin typeface="Raleway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2A5B378-FE76-6EF1-7C7E-B554E3CD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676" y="5143500"/>
            <a:ext cx="14211447" cy="11507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11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1DF44B3-BD04-77A3-51B2-6DEB61BBB490}"/>
              </a:ext>
            </a:extLst>
          </p:cNvPr>
          <p:cNvSpPr txBox="1"/>
          <p:nvPr/>
        </p:nvSpPr>
        <p:spPr>
          <a:xfrm>
            <a:off x="1028700" y="933450"/>
            <a:ext cx="7886700" cy="813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加入</a:t>
            </a:r>
            <a:r>
              <a:rPr lang="en-US" altLang="zh-TW" sz="4800" dirty="0">
                <a:solidFill>
                  <a:srgbClr val="804F3B"/>
                </a:solidFill>
                <a:latin typeface="Abadi" panose="020B0604020104020204" pitchFamily="34" charset="0"/>
              </a:rPr>
              <a:t>GPG key 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驗證來源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B432B4D-E3CB-BB7A-9A6F-D6194AD0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45" y="5143500"/>
            <a:ext cx="15999839" cy="1661185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CC024DB6-5526-48F2-9402-CE8207CC69F2}"/>
              </a:ext>
            </a:extLst>
          </p:cNvPr>
          <p:cNvSpPr txBox="1"/>
          <p:nvPr/>
        </p:nvSpPr>
        <p:spPr>
          <a:xfrm>
            <a:off x="1028700" y="1631394"/>
            <a:ext cx="15712084" cy="1028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Wget –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qO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–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  <a:hlinkClick r:id="rId3"/>
              </a:rPr>
              <a:t>https://artifacts.elastic.co/GPG-KEY-elasticsearch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|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gpg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--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dearmor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–o 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usr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/share/keyrings/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elasticsearch-keyring.gpg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altLang="zh-TW" sz="3200" dirty="0">
                <a:solidFill>
                  <a:srgbClr val="804F3B"/>
                </a:solidFill>
                <a:latin typeface="Prata"/>
              </a:rPr>
              <a:t>12</a:t>
            </a:r>
            <a:endParaRPr lang="en-US" sz="3200" dirty="0">
              <a:solidFill>
                <a:srgbClr val="804F3B"/>
              </a:solidFill>
              <a:latin typeface="Prata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17F2692A-049F-CDC8-6ABF-95273CF6AE62}"/>
              </a:ext>
            </a:extLst>
          </p:cNvPr>
          <p:cNvSpPr txBox="1"/>
          <p:nvPr/>
        </p:nvSpPr>
        <p:spPr>
          <a:xfrm>
            <a:off x="1028700" y="933450"/>
            <a:ext cx="7886700" cy="813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加入</a:t>
            </a:r>
            <a:r>
              <a:rPr lang="en-US" altLang="zh-TW" sz="4800" dirty="0">
                <a:solidFill>
                  <a:srgbClr val="804F3B"/>
                </a:solidFill>
                <a:latin typeface="Abadi" panose="020B0604020104020204" pitchFamily="34" charset="0"/>
              </a:rPr>
              <a:t>Elasticsearch 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套件來源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1D9C963A-531D-D185-7EC2-B09FBF00D1E0}"/>
              </a:ext>
            </a:extLst>
          </p:cNvPr>
          <p:cNvSpPr txBox="1"/>
          <p:nvPr/>
        </p:nvSpPr>
        <p:spPr>
          <a:xfrm>
            <a:off x="1028700" y="1631394"/>
            <a:ext cx="9028781" cy="49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Raleway"/>
              </a:rPr>
              <a:t>查看安裝完成的版本</a:t>
            </a:r>
            <a:endParaRPr lang="en-US" altLang="zh-TW" sz="2799" dirty="0">
              <a:solidFill>
                <a:srgbClr val="804F3B"/>
              </a:solidFill>
              <a:latin typeface="Raleway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27967667-57E0-9451-289D-7E5665D7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54" y="5143500"/>
            <a:ext cx="15620430" cy="20383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13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9F8BB1A-E34F-4615-F168-870E0D80376C}"/>
              </a:ext>
            </a:extLst>
          </p:cNvPr>
          <p:cNvSpPr txBox="1"/>
          <p:nvPr/>
        </p:nvSpPr>
        <p:spPr>
          <a:xfrm>
            <a:off x="1028700" y="933450"/>
            <a:ext cx="7886700" cy="813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更新套件資料庫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4D7DD510-A50F-B7B0-3B5D-4A636798470C}"/>
              </a:ext>
            </a:extLst>
          </p:cNvPr>
          <p:cNvSpPr txBox="1"/>
          <p:nvPr/>
        </p:nvSpPr>
        <p:spPr>
          <a:xfrm>
            <a:off x="1028700" y="1631394"/>
            <a:ext cx="9028781" cy="49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apt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update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0E925ED-690D-8D17-C9FF-52C20C22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50" y="2444886"/>
            <a:ext cx="12900899" cy="78009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14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安裝</a:t>
            </a:r>
            <a:r>
              <a:rPr lang="en-US" sz="4800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Elasticsearch&amp;Kibana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D8197611-C2AA-5C43-926C-308B153D2F9A}"/>
              </a:ext>
            </a:extLst>
          </p:cNvPr>
          <p:cNvSpPr txBox="1"/>
          <p:nvPr/>
        </p:nvSpPr>
        <p:spPr>
          <a:xfrm>
            <a:off x="1028700" y="1631394"/>
            <a:ext cx="9028781" cy="49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apt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install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B8FA7A-26E8-1A08-A997-1026CA6E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35" y="2295987"/>
            <a:ext cx="13064730" cy="74911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15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設定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D8197611-C2AA-5C43-926C-308B153D2F9A}"/>
              </a:ext>
            </a:extLst>
          </p:cNvPr>
          <p:cNvSpPr txBox="1"/>
          <p:nvPr/>
        </p:nvSpPr>
        <p:spPr>
          <a:xfrm>
            <a:off x="1028700" y="1631394"/>
            <a:ext cx="9028781" cy="49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將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network.host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註解取消，並將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192.168.0.1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改為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0.0.0.0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0D43A0-4605-F412-1021-AA7913DE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15361"/>
            <a:ext cx="13106644" cy="78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0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16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設定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D8197611-C2AA-5C43-926C-308B153D2F9A}"/>
              </a:ext>
            </a:extLst>
          </p:cNvPr>
          <p:cNvSpPr txBox="1"/>
          <p:nvPr/>
        </p:nvSpPr>
        <p:spPr>
          <a:xfrm>
            <a:off x="1028700" y="1631394"/>
            <a:ext cx="9028781" cy="1574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在檔案最後加上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Discovery.type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: single-node</a:t>
            </a: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Xpack.security.enabled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: true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A695FF-D14C-7336-C525-4FC5E038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754" y="2308552"/>
            <a:ext cx="11380030" cy="747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3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17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啟動</a:t>
            </a: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服務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D8197611-C2AA-5C43-926C-308B153D2F9A}"/>
              </a:ext>
            </a:extLst>
          </p:cNvPr>
          <p:cNvSpPr txBox="1"/>
          <p:nvPr/>
        </p:nvSpPr>
        <p:spPr>
          <a:xfrm>
            <a:off x="1028700" y="1631394"/>
            <a:ext cx="9028781" cy="1036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systemctl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start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elasticserch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Curl 127.0.0.1:9200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3A3770-9176-B97E-89FF-8EC07CA1D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8" b="79382"/>
          <a:stretch/>
        </p:blipFill>
        <p:spPr>
          <a:xfrm>
            <a:off x="1028700" y="3778198"/>
            <a:ext cx="14583162" cy="685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D729DA7-407A-6A5E-8AEF-217477231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24" b="-1"/>
          <a:stretch/>
        </p:blipFill>
        <p:spPr>
          <a:xfrm>
            <a:off x="1028700" y="5524500"/>
            <a:ext cx="14583162" cy="257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7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18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Elasticsearch 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啟用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D8197611-C2AA-5C43-926C-308B153D2F9A}"/>
              </a:ext>
            </a:extLst>
          </p:cNvPr>
          <p:cNvSpPr txBox="1"/>
          <p:nvPr/>
        </p:nvSpPr>
        <p:spPr>
          <a:xfrm>
            <a:off x="1028700" y="1631394"/>
            <a:ext cx="9028781" cy="4267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重新加載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systemctl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daemon-reload</a:t>
            </a:r>
          </a:p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讓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在每次服務器啟動時啟動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systemctl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enable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停止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systemctl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stop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重新啟動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systemctl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restart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894ED7-D4A9-D44E-817E-D5C0DF81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2" y="6172850"/>
            <a:ext cx="16300076" cy="41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8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92583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建立</a:t>
            </a: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密碼</a:t>
            </a:r>
            <a:r>
              <a:rPr lang="en-US" altLang="zh-TW" sz="4800" dirty="0">
                <a:solidFill>
                  <a:srgbClr val="804F3B"/>
                </a:solidFill>
                <a:latin typeface="Abadi" panose="020B0604020104020204" pitchFamily="34" charset="0"/>
              </a:rPr>
              <a:t>(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務必記下</a:t>
            </a:r>
            <a:r>
              <a:rPr lang="en-US" altLang="zh-TW" sz="4800" dirty="0">
                <a:solidFill>
                  <a:srgbClr val="804F3B"/>
                </a:solidFill>
                <a:latin typeface="Abadi" panose="020B0604020104020204" pitchFamily="34" charset="0"/>
              </a:rPr>
              <a:t>)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19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BAB8248-CB82-48FA-EA14-BAE3A8E2C12F}"/>
              </a:ext>
            </a:extLst>
          </p:cNvPr>
          <p:cNvSpPr txBox="1"/>
          <p:nvPr/>
        </p:nvSpPr>
        <p:spPr>
          <a:xfrm>
            <a:off x="1028700" y="1631394"/>
            <a:ext cx="9028781" cy="1036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Cd 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usr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/share/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/bin</a:t>
            </a: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./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-setup-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passwoeds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auto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A08AEA0-8177-D274-6294-FD57CABA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04" y="2933700"/>
            <a:ext cx="11925541" cy="713898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4544D10-0733-CE22-877E-F0CFCA68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697" y="5153526"/>
            <a:ext cx="10122855" cy="18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1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7645"/>
            <a:ext cx="6848808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Radley Bold"/>
              </a:rPr>
              <a:t>更改網路卡</a:t>
            </a:r>
            <a:endParaRPr lang="en-US" sz="4800" dirty="0">
              <a:solidFill>
                <a:srgbClr val="804F3B"/>
              </a:solidFill>
              <a:latin typeface="Radley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181100"/>
            <a:ext cx="9028781" cy="489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Raleway"/>
              </a:rPr>
              <a:t>選取</a:t>
            </a:r>
            <a:r>
              <a:rPr lang="zh-TW" altLang="en-US" sz="2799" dirty="0">
                <a:solidFill>
                  <a:srgbClr val="804F3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「僅限主機」介面卡</a:t>
            </a:r>
            <a:endParaRPr lang="en-US" sz="2799" dirty="0">
              <a:solidFill>
                <a:srgbClr val="804F3B"/>
              </a:solidFill>
              <a:latin typeface="Raleway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2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E30BE3-ADC2-B776-EE91-5E0D7D878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"/>
          <a:stretch/>
        </p:blipFill>
        <p:spPr>
          <a:xfrm>
            <a:off x="3258675" y="1823313"/>
            <a:ext cx="11770650" cy="828430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92583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開啟</a:t>
            </a: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20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BAB8248-CB82-48FA-EA14-BAE3A8E2C12F}"/>
              </a:ext>
            </a:extLst>
          </p:cNvPr>
          <p:cNvSpPr txBox="1"/>
          <p:nvPr/>
        </p:nvSpPr>
        <p:spPr>
          <a:xfrm>
            <a:off x="1066800" y="1631394"/>
            <a:ext cx="10820400" cy="49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Curl –X GET –u elastic:</a:t>
            </a:r>
            <a:r>
              <a:rPr lang="en-US" altLang="zh-TW" sz="2799" dirty="0">
                <a:solidFill>
                  <a:srgbClr val="804F3B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“</a:t>
            </a:r>
            <a:r>
              <a:rPr lang="zh-TW" altLang="en-US" sz="2799" dirty="0">
                <a:solidFill>
                  <a:srgbClr val="804F3B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上一步產生的密碼</a:t>
            </a:r>
            <a:r>
              <a:rPr lang="en-US" altLang="zh-TW" sz="2799" dirty="0">
                <a:solidFill>
                  <a:srgbClr val="804F3B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”</a:t>
            </a:r>
            <a:r>
              <a:rPr lang="zh-TW" altLang="en-US" sz="2799" dirty="0">
                <a:solidFill>
                  <a:srgbClr val="804F3B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“http://localhost:9200”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2349EB-66F2-1620-4D45-77AB8A84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22884"/>
            <a:ext cx="15401289" cy="76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6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設定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altLang="zh-TW" sz="3200" dirty="0">
                <a:solidFill>
                  <a:srgbClr val="804F3B"/>
                </a:solidFill>
                <a:latin typeface="Prata"/>
              </a:rPr>
              <a:t>21</a:t>
            </a:r>
            <a:endParaRPr lang="en-US" sz="3200" dirty="0">
              <a:solidFill>
                <a:srgbClr val="804F3B"/>
              </a:solidFill>
              <a:latin typeface="Prat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028781" cy="211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產生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xpack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金鑰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Cd 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usr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/share/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/bin/</a:t>
            </a: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./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-encryption-keys generate</a:t>
            </a:r>
          </a:p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將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xpack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複製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56C1CE-2698-66A9-F8C5-00F8EB8B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172" y="6017"/>
            <a:ext cx="9091892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1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設定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028781" cy="211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產生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xpack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金鑰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nano 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etc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kibana.yml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將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serve.port:5601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取消註解並將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localhost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改為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0.0.0.0</a:t>
            </a:r>
          </a:p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並且將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xpack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的金鑰加在檔案的最後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DB128D-9AF5-0D1A-75E1-FC04FAAE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80" y="3222863"/>
            <a:ext cx="10054788" cy="70501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B10490C-1C9F-64CF-85E3-48DB1A93E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" y="7720263"/>
            <a:ext cx="14592597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79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啟用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altLang="zh-TW" sz="3200" dirty="0">
                <a:solidFill>
                  <a:srgbClr val="804F3B"/>
                </a:solidFill>
                <a:latin typeface="Prata"/>
              </a:rPr>
              <a:t>23</a:t>
            </a:r>
            <a:endParaRPr lang="en-US" sz="3200" dirty="0">
              <a:solidFill>
                <a:srgbClr val="804F3B"/>
              </a:solidFill>
              <a:latin typeface="Prat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028781" cy="1574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Cd 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usr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/share/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/bin</a:t>
            </a: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./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-keystore add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elasticsearch.username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Username:kibana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F37EF1-A63D-40BC-73D2-ED3F5389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1" y="5143500"/>
            <a:ext cx="16657558" cy="22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8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啟用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altLang="zh-TW" sz="3200" dirty="0">
                <a:solidFill>
                  <a:srgbClr val="804F3B"/>
                </a:solidFill>
                <a:latin typeface="Prata"/>
              </a:rPr>
              <a:t>24</a:t>
            </a:r>
            <a:endParaRPr lang="en-US" sz="3200" dirty="0">
              <a:solidFill>
                <a:srgbClr val="804F3B"/>
              </a:solidFill>
              <a:latin typeface="Prat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028781" cy="1036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./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-keystore add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elasticsearch.password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Password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是此份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PPT19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頁 產生的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的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password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0CFDF0-3BFC-7E1A-F27A-A4941719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6" y="5143500"/>
            <a:ext cx="16460074" cy="13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53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啟用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028781" cy="3190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重新加載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systemctl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daemon-reload</a:t>
            </a:r>
          </a:p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讓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在每次服務器啟動時啟動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systemctl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enable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啟動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systemctl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start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99E5E0-92F3-15FB-7ED4-2612B16DF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93" y="5177589"/>
            <a:ext cx="16158893" cy="362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27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安裝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26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028781" cy="49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apt install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B3C9D2-428C-D181-16A1-5F4C312A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25179"/>
            <a:ext cx="14504910" cy="67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5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修改設定檔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27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028781" cy="1574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nano 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etc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/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filebeat.yml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Setup.kibana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:</a:t>
            </a:r>
          </a:p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Localhost:”5601” -&gt;localhost:”127.0.0.1:5601”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FEC4D0-A3EF-ABF7-BD0A-50CCFEB4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647" y="4132822"/>
            <a:ext cx="14020819" cy="61160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0B322EC-541E-38B9-9836-136B6348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910" y="3304022"/>
            <a:ext cx="12912503" cy="7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87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修改設定檔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28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11049000" cy="2111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outputs :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elasticsearch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output : </a:t>
            </a:r>
          </a:p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hosts:[“localhost:9200”] -&gt; hosts:[“127.0.0.1:9200”]</a:t>
            </a:r>
          </a:p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Username : “elastic”</a:t>
            </a:r>
          </a:p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Password: “ PPT19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頁 產生的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elastic 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的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password for user elastic”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D7E058-C8F6-5146-D97A-6D7859AF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04" y="3928004"/>
            <a:ext cx="14412392" cy="63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02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啟用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448800" cy="1574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啟用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suricata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模組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modules enable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suricata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setup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E278CBA-B88D-2C5D-0FBD-9B1588EF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14" y="3290211"/>
            <a:ext cx="16206170" cy="63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7645"/>
            <a:ext cx="6848808" cy="81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Radley Bold"/>
              </a:rPr>
              <a:t>查看自己電腦的網路介面</a:t>
            </a:r>
            <a:endParaRPr lang="en-US" sz="4800" dirty="0">
              <a:solidFill>
                <a:srgbClr val="804F3B"/>
              </a:solidFill>
              <a:latin typeface="Radley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181100"/>
            <a:ext cx="9028781" cy="49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Raleway"/>
              </a:rPr>
              <a:t>找到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  <a:cs typeface="Posterama" panose="020B0504020200020000" pitchFamily="34" charset="0"/>
              </a:rPr>
              <a:t>VirtualBox Host-Only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Raleway"/>
                <a:sym typeface="Wingdings" panose="05000000000000000000" pitchFamily="2" charset="2"/>
              </a:rPr>
              <a:t></a:t>
            </a:r>
            <a:r>
              <a:rPr lang="zh-TW" altLang="en-US" sz="2799" dirty="0">
                <a:solidFill>
                  <a:srgbClr val="804F3B"/>
                </a:solidFill>
                <a:latin typeface="Raleway"/>
                <a:sym typeface="Wingdings" panose="05000000000000000000" pitchFamily="2" charset="2"/>
              </a:rPr>
              <a:t> 查看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IPv4</a:t>
            </a:r>
            <a:r>
              <a:rPr lang="zh-TW" altLang="en-US" sz="2799" dirty="0">
                <a:solidFill>
                  <a:srgbClr val="804F3B"/>
                </a:solidFill>
                <a:latin typeface="Raleway"/>
                <a:sym typeface="Wingdings" panose="05000000000000000000" pitchFamily="2" charset="2"/>
              </a:rPr>
              <a:t>的位址</a:t>
            </a:r>
            <a:endParaRPr lang="en-US" altLang="zh-TW" sz="2799" dirty="0">
              <a:solidFill>
                <a:srgbClr val="804F3B"/>
              </a:solidFill>
              <a:latin typeface="Raleway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3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D9BD5B3-3267-DFBA-3EC2-0C4EDE3D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68" y="1851771"/>
            <a:ext cx="8450863" cy="83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87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啟用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448800" cy="3190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重新加載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systemctl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daemon-reload</a:t>
            </a:r>
          </a:p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讓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在每次服務器啟動時啟動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systemctl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enable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啟動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Sudo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systemctl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start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D526E51-214D-7CAA-5571-FD6A72856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5" y="5536936"/>
            <a:ext cx="16535400" cy="28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43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進入</a:t>
            </a:r>
            <a:r>
              <a:rPr lang="en-US" altLang="zh-TW" sz="4800" dirty="0" err="1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界面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3</a:t>
            </a:r>
            <a:r>
              <a:rPr lang="en-US" altLang="zh-TW" sz="3200" dirty="0">
                <a:solidFill>
                  <a:srgbClr val="804F3B"/>
                </a:solidFill>
                <a:latin typeface="Prata"/>
              </a:rPr>
              <a:t>1</a:t>
            </a:r>
            <a:endParaRPr lang="en-US" sz="3200" dirty="0">
              <a:solidFill>
                <a:srgbClr val="804F3B"/>
              </a:solidFill>
              <a:latin typeface="Prat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10972800" cy="1034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  <a:hlinkClick r:id="rId2"/>
              </a:rPr>
              <a:t>http://127.0.0.1:5601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(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用虛擬機中的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firefox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進入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)</a:t>
            </a:r>
          </a:p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帳號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:elastic 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密碼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:PPT19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頁 產生的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elastic 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的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password for user elastic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51044E-D8D8-4D12-4227-F88561337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667511"/>
            <a:ext cx="12344400" cy="768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88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加入新的儀表板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448800" cy="497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進入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manage spaces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FF6F81-A87B-BCE5-3728-AA362EE37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792"/>
          <a:stretch/>
        </p:blipFill>
        <p:spPr>
          <a:xfrm>
            <a:off x="1259316" y="3986291"/>
            <a:ext cx="4724400" cy="578938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3B39A7D-43EC-A186-44BD-B316EFAA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18" y="3121878"/>
            <a:ext cx="10439400" cy="66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54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加入新的儀表板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448800" cy="1574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在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kibana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欄位中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選取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index patterns</a:t>
            </a:r>
          </a:p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然後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create 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並選取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create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F78C13-A9EF-D2FE-68F1-83490360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355259"/>
            <a:ext cx="10972800" cy="69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加入新的儀表板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34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448800" cy="497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Type:dashboard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suricata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 edit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134782-4169-1690-AC30-800353683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534" y="2167002"/>
            <a:ext cx="9448800" cy="36248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AC20C3-DE18-ABA3-26A8-D5922B47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584" y="3481533"/>
            <a:ext cx="10744200" cy="68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48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加入新的儀表板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3</a:t>
            </a:r>
            <a:r>
              <a:rPr lang="en-US" altLang="zh-TW" sz="3200" dirty="0">
                <a:solidFill>
                  <a:srgbClr val="804F3B"/>
                </a:solidFill>
                <a:latin typeface="Prata"/>
              </a:rPr>
              <a:t>5</a:t>
            </a:r>
            <a:endParaRPr lang="en-US" sz="3200" dirty="0">
              <a:solidFill>
                <a:srgbClr val="804F3B"/>
              </a:solidFill>
              <a:latin typeface="Prat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448800" cy="1574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選取我們剛剛新增的檔案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@timestamp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加入 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畫面右上角 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Save and return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3CD161-3C5F-0959-7F93-5106880A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6" y="3206120"/>
            <a:ext cx="5137193" cy="33572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E674E3C-77CF-9EBF-4E65-52E7BD1E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27" y="6756654"/>
            <a:ext cx="5137193" cy="333604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2DD4EAF-8381-08D1-731D-8602AF268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721" y="4076700"/>
            <a:ext cx="11112826" cy="59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77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加入新的儀表板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3</a:t>
            </a:r>
            <a:r>
              <a:rPr lang="en-US" altLang="zh-TW" sz="3200" dirty="0">
                <a:solidFill>
                  <a:srgbClr val="804F3B"/>
                </a:solidFill>
                <a:latin typeface="Prata"/>
              </a:rPr>
              <a:t>6</a:t>
            </a:r>
            <a:endParaRPr lang="en-US" sz="3200" dirty="0">
              <a:solidFill>
                <a:srgbClr val="804F3B"/>
              </a:solidFill>
              <a:latin typeface="Prat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448800" cy="1036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Filebeat</a:t>
            </a: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選取我們剛剛新增的檔案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@timestamp</a:t>
            </a: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加入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E674E3C-77CF-9EBF-4E65-52E7BD1E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27" y="6756654"/>
            <a:ext cx="5137193" cy="33360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73ECEA7-9FEA-4883-CB9B-41587ACA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84" y="3365455"/>
            <a:ext cx="10449514" cy="62252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649D2E3-8F51-7EB0-BC56-BE62C942A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26" y="3009900"/>
            <a:ext cx="5137192" cy="339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82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AF907B1-57AD-0AC9-50B5-483283CF5857}"/>
              </a:ext>
            </a:extLst>
          </p:cNvPr>
          <p:cNvSpPr txBox="1"/>
          <p:nvPr/>
        </p:nvSpPr>
        <p:spPr>
          <a:xfrm>
            <a:off x="1028700" y="933450"/>
            <a:ext cx="7886700" cy="8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加入新的儀表板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65079D7-A54A-4EA9-D7B2-77CAC8E66988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3</a:t>
            </a:r>
            <a:r>
              <a:rPr lang="en-US" altLang="zh-TW" sz="3200">
                <a:solidFill>
                  <a:srgbClr val="804F3B"/>
                </a:solidFill>
                <a:latin typeface="Prata"/>
              </a:rPr>
              <a:t>7</a:t>
            </a:r>
            <a:endParaRPr lang="en-US" sz="3200" dirty="0">
              <a:solidFill>
                <a:srgbClr val="804F3B"/>
              </a:solidFill>
              <a:latin typeface="Prat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4CD-2A68-65D8-1119-60BFA0D0D6C4}"/>
              </a:ext>
            </a:extLst>
          </p:cNvPr>
          <p:cNvSpPr txBox="1"/>
          <p:nvPr/>
        </p:nvSpPr>
        <p:spPr>
          <a:xfrm>
            <a:off x="1066800" y="1631394"/>
            <a:ext cx="9448800" cy="49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Abadi" panose="020B0604020104020204" pitchFamily="34" charset="0"/>
              </a:rPr>
              <a:t>用上述的步驟新增三個不同的圖表</a:t>
            </a:r>
            <a:endParaRPr lang="en-US" altLang="zh-TW" sz="2799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EA9FD34-C6AA-F5A5-013E-DA86D233D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" y="3086100"/>
            <a:ext cx="13255044" cy="716280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4EA642E-7F2A-E671-9B02-4253B92B9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609" y="-78805"/>
            <a:ext cx="6171175" cy="55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71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95700"/>
            <a:ext cx="14745813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12000" dirty="0">
                <a:solidFill>
                  <a:srgbClr val="804F3B"/>
                </a:solidFill>
                <a:latin typeface="Abadi" panose="020B0604020104020204" pitchFamily="34" charset="0"/>
              </a:rPr>
              <a:t>Thank you</a:t>
            </a:r>
          </a:p>
          <a:p>
            <a:pPr>
              <a:lnSpc>
                <a:spcPts val="12000"/>
              </a:lnSpc>
            </a:pPr>
            <a:r>
              <a:rPr lang="en-US" sz="12000" dirty="0">
                <a:solidFill>
                  <a:srgbClr val="804F3B"/>
                </a:solidFill>
                <a:latin typeface="Abadi" panose="020B0604020104020204" pitchFamily="34" charset="0"/>
              </a:rPr>
              <a:t>for listening!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6848808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Radley Bold"/>
              </a:rPr>
              <a:t>確認虛擬機的網路</a:t>
            </a:r>
            <a:r>
              <a:rPr lang="en-US" altLang="zh-TW" sz="4800" dirty="0" err="1">
                <a:solidFill>
                  <a:srgbClr val="804F3B"/>
                </a:solidFill>
                <a:latin typeface="Abadi" panose="020B0604020104020204" pitchFamily="34" charset="0"/>
              </a:rPr>
              <a:t>ip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4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6536E00-C607-B622-94CA-BA5F54F906CC}"/>
              </a:ext>
            </a:extLst>
          </p:cNvPr>
          <p:cNvSpPr txBox="1"/>
          <p:nvPr/>
        </p:nvSpPr>
        <p:spPr>
          <a:xfrm>
            <a:off x="1028700" y="1631394"/>
            <a:ext cx="9028781" cy="49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Ip</a:t>
            </a:r>
            <a:r>
              <a:rPr lang="en-US" altLang="zh-TW" sz="2799" dirty="0">
                <a:solidFill>
                  <a:srgbClr val="804F3B"/>
                </a:solidFill>
                <a:latin typeface="Raleway"/>
              </a:rPr>
              <a:t> add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1714400-0850-11A4-6AF6-9D983310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988" y="2121208"/>
            <a:ext cx="11956023" cy="77924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028700" y="933450"/>
            <a:ext cx="7886700" cy="813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zh-TW" altLang="en-US" sz="4800" dirty="0">
                <a:solidFill>
                  <a:srgbClr val="804F3B"/>
                </a:solidFill>
                <a:latin typeface="Radley Bold"/>
              </a:rPr>
              <a:t>在自己的終端機測試</a:t>
            </a:r>
            <a:r>
              <a:rPr lang="en-US" altLang="zh-TW" sz="4800" dirty="0" err="1">
                <a:solidFill>
                  <a:srgbClr val="804F3B"/>
                </a:solidFill>
                <a:latin typeface="Abadi" panose="020B0604020104020204" pitchFamily="34" charset="0"/>
              </a:rPr>
              <a:t>ip</a:t>
            </a:r>
            <a:r>
              <a:rPr lang="zh-TW" altLang="en-US" sz="4800" dirty="0">
                <a:solidFill>
                  <a:srgbClr val="804F3B"/>
                </a:solidFill>
                <a:latin typeface="Radley Bold"/>
              </a:rPr>
              <a:t>位址</a:t>
            </a:r>
            <a:endParaRPr lang="en-US" sz="4800" dirty="0">
              <a:solidFill>
                <a:srgbClr val="804F3B"/>
              </a:solidFill>
              <a:latin typeface="Radley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5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7F123DC-EDBB-6509-3881-56EF00E7A44B}"/>
              </a:ext>
            </a:extLst>
          </p:cNvPr>
          <p:cNvSpPr txBox="1"/>
          <p:nvPr/>
        </p:nvSpPr>
        <p:spPr>
          <a:xfrm>
            <a:off x="1028700" y="1631394"/>
            <a:ext cx="9028781" cy="49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Ping 192.168.56.104 </a:t>
            </a:r>
            <a:r>
              <a:rPr lang="en-US" altLang="zh-TW" sz="2799" dirty="0">
                <a:solidFill>
                  <a:srgbClr val="804F3B"/>
                </a:solidFill>
                <a:latin typeface="Raleway"/>
              </a:rPr>
              <a:t>(</a:t>
            </a:r>
            <a:r>
              <a:rPr lang="zh-TW" altLang="en-US" sz="2799" dirty="0">
                <a:solidFill>
                  <a:srgbClr val="804F3B"/>
                </a:solidFill>
                <a:latin typeface="Raleway"/>
              </a:rPr>
              <a:t>按照自己虛擬機的</a:t>
            </a:r>
            <a:r>
              <a:rPr lang="en-US" altLang="zh-TW" sz="2799" dirty="0" err="1">
                <a:solidFill>
                  <a:srgbClr val="804F3B"/>
                </a:solidFill>
                <a:latin typeface="Abadi" panose="020B0604020104020204" pitchFamily="34" charset="0"/>
              </a:rPr>
              <a:t>ip</a:t>
            </a:r>
            <a:r>
              <a:rPr lang="en-US" altLang="zh-TW" sz="2799" dirty="0">
                <a:solidFill>
                  <a:srgbClr val="804F3B"/>
                </a:solidFill>
                <a:latin typeface="Raleway"/>
              </a:rPr>
              <a:t>)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3DE0DE5-E5E2-3636-740D-5DD11064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663" y="2374589"/>
            <a:ext cx="12409473" cy="7158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6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F5932A90-9F0F-01A2-7674-699C4CBA355E}"/>
              </a:ext>
            </a:extLst>
          </p:cNvPr>
          <p:cNvSpPr txBox="1"/>
          <p:nvPr/>
        </p:nvSpPr>
        <p:spPr>
          <a:xfrm>
            <a:off x="1028700" y="933450"/>
            <a:ext cx="7886700" cy="813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Installing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4800" dirty="0">
                <a:solidFill>
                  <a:srgbClr val="804F3B"/>
                </a:solidFill>
                <a:latin typeface="Abadi" panose="020B0604020104020204" pitchFamily="34" charset="0"/>
              </a:rPr>
              <a:t>Java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404D108E-71F1-7FF8-9892-1E26F659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40" y="2528796"/>
            <a:ext cx="13899120" cy="7235942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30D39135-874D-0134-0909-FC44C2B63122}"/>
              </a:ext>
            </a:extLst>
          </p:cNvPr>
          <p:cNvSpPr txBox="1"/>
          <p:nvPr/>
        </p:nvSpPr>
        <p:spPr>
          <a:xfrm>
            <a:off x="1028700" y="1631394"/>
            <a:ext cx="9028781" cy="49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Update apt package index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7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D97241E-3091-7243-7DC3-A5D48F23EFF0}"/>
              </a:ext>
            </a:extLst>
          </p:cNvPr>
          <p:cNvSpPr txBox="1"/>
          <p:nvPr/>
        </p:nvSpPr>
        <p:spPr>
          <a:xfrm>
            <a:off x="1028700" y="933450"/>
            <a:ext cx="7886700" cy="813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Installing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4800" dirty="0">
                <a:solidFill>
                  <a:srgbClr val="804F3B"/>
                </a:solidFill>
                <a:latin typeface="Abadi" panose="020B0604020104020204" pitchFamily="34" charset="0"/>
              </a:rPr>
              <a:t>Java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06599EA-41DD-AEC0-C488-CFB1DEDFEAE3}"/>
              </a:ext>
            </a:extLst>
          </p:cNvPr>
          <p:cNvSpPr txBox="1"/>
          <p:nvPr/>
        </p:nvSpPr>
        <p:spPr>
          <a:xfrm>
            <a:off x="1028700" y="1631394"/>
            <a:ext cx="9028781" cy="497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altLang="zh-TW" sz="2799" dirty="0">
                <a:solidFill>
                  <a:srgbClr val="804F3B"/>
                </a:solidFill>
                <a:latin typeface="Abadi" panose="020B0604020104020204" pitchFamily="34" charset="0"/>
              </a:rPr>
              <a:t>Install the JRE from OpenJDK 11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84E8A1F-93B1-3994-93F4-0C494D52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450082"/>
            <a:ext cx="10677732" cy="513181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DEDF5DA-25EF-9601-8DFF-756DFD5AE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8"/>
          <a:stretch/>
        </p:blipFill>
        <p:spPr>
          <a:xfrm>
            <a:off x="3276600" y="7532484"/>
            <a:ext cx="10677732" cy="18782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</a:rPr>
              <a:t>8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E9ADB7C1-6A8E-AED3-9003-1C6DCBA90EDC}"/>
              </a:ext>
            </a:extLst>
          </p:cNvPr>
          <p:cNvSpPr txBox="1"/>
          <p:nvPr/>
        </p:nvSpPr>
        <p:spPr>
          <a:xfrm>
            <a:off x="1028700" y="933450"/>
            <a:ext cx="7886700" cy="813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Installing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4800" dirty="0">
                <a:solidFill>
                  <a:srgbClr val="804F3B"/>
                </a:solidFill>
                <a:latin typeface="Abadi" panose="020B0604020104020204" pitchFamily="34" charset="0"/>
              </a:rPr>
              <a:t>Java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2A8CD1B5-EC4D-104A-4138-475C3E540DF4}"/>
              </a:ext>
            </a:extLst>
          </p:cNvPr>
          <p:cNvSpPr txBox="1"/>
          <p:nvPr/>
        </p:nvSpPr>
        <p:spPr>
          <a:xfrm>
            <a:off x="1028700" y="1631394"/>
            <a:ext cx="9028781" cy="49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Raleway"/>
              </a:rPr>
              <a:t>查看安裝完成的版本</a:t>
            </a:r>
            <a:endParaRPr lang="en-US" altLang="zh-TW" sz="2799" dirty="0">
              <a:solidFill>
                <a:srgbClr val="804F3B"/>
              </a:solidFill>
              <a:latin typeface="Raleway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0F26344-6F0A-39EC-433C-58B37A1B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95" y="4457700"/>
            <a:ext cx="16020347" cy="21183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altLang="zh-TW" sz="3200" dirty="0">
                <a:solidFill>
                  <a:srgbClr val="804F3B"/>
                </a:solidFill>
                <a:latin typeface="Prata"/>
              </a:rPr>
              <a:t>9</a:t>
            </a:r>
            <a:endParaRPr lang="en-US" sz="3200" dirty="0">
              <a:solidFill>
                <a:srgbClr val="804F3B"/>
              </a:solidFill>
              <a:latin typeface="Prata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B0E232A2-28A9-699F-C8EC-18DFCB046E0E}"/>
              </a:ext>
            </a:extLst>
          </p:cNvPr>
          <p:cNvSpPr txBox="1"/>
          <p:nvPr/>
        </p:nvSpPr>
        <p:spPr>
          <a:xfrm>
            <a:off x="1028700" y="933450"/>
            <a:ext cx="7886700" cy="813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Installing</a:t>
            </a:r>
            <a:r>
              <a:rPr lang="zh-TW" altLang="en-US" sz="4800" dirty="0">
                <a:solidFill>
                  <a:srgbClr val="804F3B"/>
                </a:solidFill>
                <a:latin typeface="Abadi" panose="020B0604020104020204" pitchFamily="34" charset="0"/>
              </a:rPr>
              <a:t> </a:t>
            </a:r>
            <a:r>
              <a:rPr lang="en-US" altLang="zh-TW" sz="4800" dirty="0">
                <a:solidFill>
                  <a:srgbClr val="804F3B"/>
                </a:solidFill>
                <a:latin typeface="Abadi" panose="020B0604020104020204" pitchFamily="34" charset="0"/>
              </a:rPr>
              <a:t>Java</a:t>
            </a:r>
            <a:endParaRPr lang="en-US" sz="4800" dirty="0">
              <a:solidFill>
                <a:srgbClr val="804F3B"/>
              </a:solidFill>
              <a:latin typeface="Abadi" panose="020B0604020104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F903E75E-26D4-F524-0BFB-5F5B4567FF3E}"/>
              </a:ext>
            </a:extLst>
          </p:cNvPr>
          <p:cNvSpPr txBox="1"/>
          <p:nvPr/>
        </p:nvSpPr>
        <p:spPr>
          <a:xfrm>
            <a:off x="1028700" y="1631394"/>
            <a:ext cx="9028781" cy="49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zh-TW" altLang="en-US" sz="2799" dirty="0">
                <a:solidFill>
                  <a:srgbClr val="804F3B"/>
                </a:solidFill>
                <a:latin typeface="Raleway"/>
              </a:rPr>
              <a:t>下載</a:t>
            </a:r>
            <a:r>
              <a:rPr lang="en-US" altLang="zh-TW" sz="2799" dirty="0">
                <a:solidFill>
                  <a:srgbClr val="804F3B"/>
                </a:solidFill>
                <a:latin typeface="Raleway"/>
              </a:rPr>
              <a:t>JDK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3F5FAD2-0682-0CFD-DC4C-F464A977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27" y="2019300"/>
            <a:ext cx="8313665" cy="648734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F5FB766-BD70-0814-CB37-74AF0065D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62" b="-3616"/>
          <a:stretch/>
        </p:blipFill>
        <p:spPr>
          <a:xfrm>
            <a:off x="4514427" y="8607129"/>
            <a:ext cx="8313665" cy="1184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</TotalTime>
  <Words>680</Words>
  <Application>Microsoft Office PowerPoint</Application>
  <PresentationFormat>自訂</PresentationFormat>
  <Paragraphs>154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6" baseType="lpstr">
      <vt:lpstr>Calibri</vt:lpstr>
      <vt:lpstr>Arial</vt:lpstr>
      <vt:lpstr>Raleway</vt:lpstr>
      <vt:lpstr>Prata</vt:lpstr>
      <vt:lpstr>Abadi</vt:lpstr>
      <vt:lpstr>Radley Bold</vt:lpstr>
      <vt:lpstr>PMingLiU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Template</dc:title>
  <dc:creator>黎芷妤</dc:creator>
  <cp:lastModifiedBy>芷妤 黎</cp:lastModifiedBy>
  <cp:revision>3</cp:revision>
  <dcterms:created xsi:type="dcterms:W3CDTF">2006-08-16T00:00:00Z</dcterms:created>
  <dcterms:modified xsi:type="dcterms:W3CDTF">2023-10-20T13:43:20Z</dcterms:modified>
  <dc:identifier>DAFxPD_n99E</dc:identifier>
</cp:coreProperties>
</file>