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芷妤 黎" userId="212c78de398a8935" providerId="LiveId" clId="{D510CD0E-B432-4B9B-9255-560C224BEC95}"/>
    <pc:docChg chg="modSld">
      <pc:chgData name="芷妤 黎" userId="212c78de398a8935" providerId="LiveId" clId="{D510CD0E-B432-4B9B-9255-560C224BEC95}" dt="2023-09-19T10:45:13.119" v="57" actId="20577"/>
      <pc:docMkLst>
        <pc:docMk/>
      </pc:docMkLst>
      <pc:sldChg chg="modSp mod">
        <pc:chgData name="芷妤 黎" userId="212c78de398a8935" providerId="LiveId" clId="{D510CD0E-B432-4B9B-9255-560C224BEC95}" dt="2023-09-19T10:45:13.119" v="57" actId="20577"/>
        <pc:sldMkLst>
          <pc:docMk/>
          <pc:sldMk cId="3956094332" sldId="258"/>
        </pc:sldMkLst>
        <pc:spChg chg="mod">
          <ac:chgData name="芷妤 黎" userId="212c78de398a8935" providerId="LiveId" clId="{D510CD0E-B432-4B9B-9255-560C224BEC95}" dt="2023-09-19T10:45:13.119" v="57" actId="20577"/>
          <ac:spMkLst>
            <pc:docMk/>
            <pc:sldMk cId="3956094332" sldId="258"/>
            <ac:spMk id="2" creationId="{0AA3FFE5-42E2-4856-8564-8C463A1A1E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C787-D936-438A-91AF-A6EABB15F279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29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C787-D936-438A-91AF-A6EABB15F279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25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C787-D936-438A-91AF-A6EABB15F279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87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C787-D936-438A-91AF-A6EABB15F279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48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C787-D936-438A-91AF-A6EABB15F279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54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C787-D936-438A-91AF-A6EABB15F279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73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C787-D936-438A-91AF-A6EABB15F279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1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C787-D936-438A-91AF-A6EABB15F279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36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C787-D936-438A-91AF-A6EABB15F279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23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C787-D936-438A-91AF-A6EABB15F279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26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262C787-D936-438A-91AF-A6EABB15F279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42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262C787-D936-438A-91AF-A6EABB15F279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52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71BE04-9372-E4EE-AD5B-7905729A4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795A2D0-F85D-44FF-B2AA-6188FEC05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40318"/>
            <a:ext cx="8991600" cy="1138773"/>
          </a:xfrm>
          <a:solidFill>
            <a:schemeClr val="bg1">
              <a:alpha val="7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altLang="zh-TW" sz="2700" dirty="0">
                <a:solidFill>
                  <a:schemeClr val="tx1"/>
                </a:solidFill>
              </a:rPr>
              <a:t>20230918_Ubuntu</a:t>
            </a:r>
            <a:r>
              <a:rPr lang="zh-TW" altLang="en-US" sz="2700" dirty="0">
                <a:solidFill>
                  <a:schemeClr val="tx1"/>
                </a:solidFill>
              </a:rPr>
              <a:t>安裝</a:t>
            </a:r>
            <a:r>
              <a:rPr lang="en-US" altLang="zh-TW" sz="2700" dirty="0">
                <a:solidFill>
                  <a:schemeClr val="tx1"/>
                </a:solidFill>
              </a:rPr>
              <a:t>_410570164_</a:t>
            </a:r>
            <a:r>
              <a:rPr lang="zh-TW" altLang="en-US" sz="2700" dirty="0">
                <a:solidFill>
                  <a:schemeClr val="tx1"/>
                </a:solidFill>
              </a:rPr>
              <a:t>黎芷妤</a:t>
            </a:r>
            <a:r>
              <a:rPr lang="en-US" altLang="zh-TW" sz="2700" dirty="0">
                <a:solidFill>
                  <a:schemeClr val="tx1"/>
                </a:solidFill>
              </a:rPr>
              <a:t>_v2.0</a:t>
            </a:r>
            <a:endParaRPr lang="zh-TW" alt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9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1F41A-F167-4FDB-9EAB-1B8D7B08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(1)</a:t>
            </a:r>
            <a:r>
              <a:rPr lang="zh-TW" altLang="en-US" dirty="0"/>
              <a:t> 格式化隨身碟，在檔案系統中選</a:t>
            </a:r>
            <a:r>
              <a:rPr lang="en-US" altLang="zh-TW" dirty="0"/>
              <a:t>NTFS</a:t>
            </a:r>
            <a:br>
              <a:rPr lang="en-US" altLang="zh-TW" dirty="0"/>
            </a:br>
            <a:r>
              <a:rPr lang="en-US" altLang="zh-TW" dirty="0"/>
              <a:t>(2)</a:t>
            </a:r>
            <a:r>
              <a:rPr lang="zh-TW" altLang="en-US" dirty="0"/>
              <a:t> 將</a:t>
            </a:r>
            <a:r>
              <a:rPr lang="en-US" altLang="zh-TW" dirty="0"/>
              <a:t>ISO</a:t>
            </a:r>
            <a:r>
              <a:rPr lang="zh-TW" altLang="en-US" dirty="0"/>
              <a:t>檔案放入隨身碟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D5406EF-4F70-4320-8016-2A58805FB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5790" y="2638425"/>
            <a:ext cx="1740421" cy="3101975"/>
          </a:xfrm>
        </p:spPr>
      </p:pic>
    </p:spTree>
    <p:extLst>
      <p:ext uri="{BB962C8B-B14F-4D97-AF65-F5344CB8AC3E}">
        <p14:creationId xmlns:p14="http://schemas.microsoft.com/office/powerpoint/2010/main" val="145900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A3FFE5-42E2-4856-8564-8C463A1A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TW" dirty="0"/>
              <a:t>(3)</a:t>
            </a:r>
            <a:r>
              <a:rPr lang="zh-TW" altLang="en-US" dirty="0"/>
              <a:t> 選擇</a:t>
            </a:r>
            <a:r>
              <a:rPr lang="en-US" altLang="zh-TW" dirty="0"/>
              <a:t>ISO</a:t>
            </a:r>
            <a:r>
              <a:rPr lang="zh-TW" altLang="en-US" dirty="0"/>
              <a:t>映像檔，選擇隨身碟中的</a:t>
            </a:r>
            <a:r>
              <a:rPr lang="en-US" altLang="zh-TW" dirty="0"/>
              <a:t>ISO</a:t>
            </a:r>
            <a:r>
              <a:rPr lang="zh-TW" altLang="en-US" dirty="0"/>
              <a:t>，選擇略過無人值守安裝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D9CF78-EE54-4103-9F48-B7529BF14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85B496C-600E-2FCC-CD80-91D33A73B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93" y="2104784"/>
            <a:ext cx="7308213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9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1D44F-52A6-4ECE-92BA-1F917EA2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8755"/>
            <a:ext cx="7729728" cy="1188720"/>
          </a:xfrm>
        </p:spPr>
        <p:txBody>
          <a:bodyPr/>
          <a:lstStyle/>
          <a:p>
            <a:r>
              <a:rPr lang="en-US" altLang="zh-TW" dirty="0"/>
              <a:t>(4)</a:t>
            </a:r>
            <a:r>
              <a:rPr lang="zh-TW" altLang="en-US" dirty="0"/>
              <a:t> 建立使用者及主機名稱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711CCC-06D6-4A91-B722-4DBE55219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D55621-B13F-4991-BD2D-7E597FC6B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78" y="1825625"/>
            <a:ext cx="8457478" cy="484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2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96960-E8DB-491F-AA79-7010B5D0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425718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TW" dirty="0"/>
              <a:t>(5)</a:t>
            </a:r>
            <a:r>
              <a:rPr lang="zh-TW" altLang="en-US" dirty="0"/>
              <a:t> 設定模擬機硬碟提供基礎記憶體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B5671B-0FDE-4B33-B6CD-7B5E5672E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18A3A6-12E7-4319-A0AC-6BFB49769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79" y="1779551"/>
            <a:ext cx="8462241" cy="48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7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006BAA-EAA8-4825-BA3C-E911015A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3095"/>
            <a:ext cx="7729728" cy="1188720"/>
          </a:xfrm>
        </p:spPr>
        <p:txBody>
          <a:bodyPr/>
          <a:lstStyle/>
          <a:p>
            <a:r>
              <a:rPr lang="en-US" altLang="zh-TW" dirty="0"/>
              <a:t>(6)</a:t>
            </a:r>
            <a:r>
              <a:rPr lang="zh-TW" altLang="en-US" dirty="0"/>
              <a:t> 設定虛擬機硬碟大小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653FBE-F999-480A-8532-EA415D85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C263CE-73C8-4E96-A7E2-CE1C0367F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303" y="1690688"/>
            <a:ext cx="8415393" cy="484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2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B987D-1F85-4EF4-AAD6-09DD0D0AA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8755"/>
            <a:ext cx="7729728" cy="1188720"/>
          </a:xfrm>
        </p:spPr>
        <p:txBody>
          <a:bodyPr/>
          <a:lstStyle/>
          <a:p>
            <a:r>
              <a:rPr lang="en-US" altLang="zh-TW" dirty="0"/>
              <a:t>(7)</a:t>
            </a:r>
            <a:r>
              <a:rPr lang="zh-TW" altLang="en-US" dirty="0"/>
              <a:t> 完成下載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B269DE-6AC8-4389-B0DE-7CA7EA1D5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843092E-3539-4533-A416-867A67644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548" y="1825625"/>
            <a:ext cx="8480903" cy="487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8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91875-1732-4C69-A112-F8BDE0A8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4704"/>
            <a:ext cx="7729728" cy="1188720"/>
          </a:xfrm>
        </p:spPr>
        <p:txBody>
          <a:bodyPr/>
          <a:lstStyle/>
          <a:p>
            <a:r>
              <a:rPr lang="en-US" altLang="zh-TW" dirty="0"/>
              <a:t>(8)</a:t>
            </a:r>
            <a:r>
              <a:rPr lang="zh-TW" altLang="en-US" dirty="0"/>
              <a:t> </a:t>
            </a:r>
            <a:r>
              <a:rPr lang="en-US" altLang="zh-TW" dirty="0"/>
              <a:t>Ubuntu </a:t>
            </a:r>
            <a:r>
              <a:rPr lang="zh-TW" altLang="en-US" dirty="0"/>
              <a:t>開機設定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249404-6B37-463A-B58B-962BE0758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B1C776-5AA9-4CDF-9543-1DB126065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179" y="1605174"/>
            <a:ext cx="7883642" cy="534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78604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14</TotalTime>
  <Words>92</Words>
  <Application>Microsoft Office PowerPoint</Application>
  <PresentationFormat>寬螢幕</PresentationFormat>
  <Paragraphs>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包裹</vt:lpstr>
      <vt:lpstr>20230918_Ubuntu安裝_410570164_黎芷妤_v2.0</vt:lpstr>
      <vt:lpstr>(1) 格式化隨身碟，在檔案系統中選NTFS (2) 將ISO檔案放入隨身碟</vt:lpstr>
      <vt:lpstr>(3) 選擇ISO映像檔，選擇隨身碟中的ISO，選擇略過無人值守安裝</vt:lpstr>
      <vt:lpstr>(4) 建立使用者及主機名稱</vt:lpstr>
      <vt:lpstr>(5) 設定模擬機硬碟提供基礎記憶體</vt:lpstr>
      <vt:lpstr>(6) 設定虛擬機硬碟大小</vt:lpstr>
      <vt:lpstr>(7) 完成下載</vt:lpstr>
      <vt:lpstr>(8) Ubuntu 開機設定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20230914_Ubuntu安裝_410570164_黎芷妤_v1.0</dc:title>
  <dc:creator>uer</dc:creator>
  <cp:lastModifiedBy>芷妤 黎</cp:lastModifiedBy>
  <cp:revision>5</cp:revision>
  <dcterms:created xsi:type="dcterms:W3CDTF">2023-09-14T07:31:07Z</dcterms:created>
  <dcterms:modified xsi:type="dcterms:W3CDTF">2023-09-19T10:45:18Z</dcterms:modified>
</cp:coreProperties>
</file>