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8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9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1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1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9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7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5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01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7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5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BDAF0-48AF-4F44-AA89-700B8C125FC1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4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3431970" y="2579845"/>
            <a:ext cx="4320000" cy="3287181"/>
          </a:xfrm>
          <a:prstGeom prst="cub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420095" y="5867026"/>
            <a:ext cx="54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431970" y="1757548"/>
            <a:ext cx="0" cy="410897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431970" y="1864426"/>
            <a:ext cx="4085111" cy="40020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295107" y="2603150"/>
            <a:ext cx="3" cy="24486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320001" y="5027972"/>
            <a:ext cx="3431969" cy="238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12349" y="5405110"/>
            <a:ext cx="118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CMU Sans Serif" panose="02000603000000000000" pitchFamily="2" charset="0"/>
              </a:rPr>
              <a:t>时域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CMU Sans Serif" panose="02000603000000000000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47868" y="1757548"/>
            <a:ext cx="157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CMU Sans Serif" panose="02000603000000000000" pitchFamily="2" charset="0"/>
              </a:rPr>
              <a:t>空域</a:t>
            </a:r>
            <a:r>
              <a:rPr lang="en-US" altLang="zh-CN" sz="2400" b="1" dirty="0" smtClean="0">
                <a:latin typeface="CMU Sans Serif" panose="02000603000000000000" pitchFamily="2" charset="0"/>
                <a:cs typeface="CMU Sans Serif" panose="02000603000000000000" pitchFamily="2" charset="0"/>
              </a:rPr>
              <a:t>-y</a:t>
            </a:r>
            <a:endParaRPr lang="zh-CN" altLang="en-US" sz="2400" b="1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48244" y="1757548"/>
            <a:ext cx="157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CMU Sans Serif" panose="02000603000000000000" pitchFamily="2" charset="0"/>
              </a:rPr>
              <a:t>空域</a:t>
            </a:r>
            <a:r>
              <a:rPr lang="en-US" altLang="zh-CN" sz="2400" b="1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-x</a:t>
            </a:r>
            <a:endParaRPr lang="zh-CN" altLang="en-US" sz="2400" b="1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1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CMU Sans Serif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i</cp:lastModifiedBy>
  <cp:revision>8</cp:revision>
  <dcterms:created xsi:type="dcterms:W3CDTF">2017-11-30T22:21:08Z</dcterms:created>
  <dcterms:modified xsi:type="dcterms:W3CDTF">2018-10-29T23:48:53Z</dcterms:modified>
</cp:coreProperties>
</file>