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8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9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1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1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7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7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5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DAF0-48AF-4F44-AA89-700B8C125FC1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78F4-8744-47EF-85A8-0D67CF23B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4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2790703" y="4403128"/>
            <a:ext cx="72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57881" y="4403128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46268" y="4403128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0</a:t>
            </a:r>
            <a:endParaRPr lang="zh-CN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6066" y="4403125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10</a:t>
            </a:r>
            <a:endParaRPr lang="zh-CN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1544" y="4398334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20</a:t>
            </a:r>
            <a:endParaRPr lang="zh-CN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61078" y="4396377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30</a:t>
            </a:r>
            <a:endParaRPr lang="zh-CN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04582" y="4403125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40</a:t>
            </a:r>
            <a:endParaRPr lang="zh-CN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08174" y="4396376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50</a:t>
            </a:r>
            <a:endParaRPr lang="zh-CN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29594" y="4389086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mic Sans MS" panose="030F0702030302020204" pitchFamily="66" charset="0"/>
                <a:cs typeface="Calibri" panose="020F0502020204030204" pitchFamily="34" charset="0"/>
              </a:rPr>
              <a:t>6</a:t>
            </a:r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0</a:t>
            </a:r>
            <a:endParaRPr lang="zh-CN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5270" y="4403125"/>
            <a:ext cx="118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omic Sans MS" panose="030F0702030302020204" pitchFamily="66" charset="0"/>
                <a:cs typeface="Calibri" panose="020F0502020204030204" pitchFamily="34" charset="0"/>
              </a:rPr>
              <a:t>70</a:t>
            </a:r>
            <a:endParaRPr lang="zh-CN" altLang="en-US" sz="2400" b="1" dirty="0"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67688" y="5088263"/>
            <a:ext cx="248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Career Selection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49" t="40660" r="3645" b="35279"/>
          <a:stretch/>
        </p:blipFill>
        <p:spPr>
          <a:xfrm>
            <a:off x="8304757" y="3159787"/>
            <a:ext cx="683279" cy="100382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8" t="22009" r="76684" b="67971"/>
          <a:stretch/>
        </p:blipFill>
        <p:spPr>
          <a:xfrm>
            <a:off x="2652387" y="3536223"/>
            <a:ext cx="570016" cy="62939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2" t="15321" r="44065" b="68986"/>
          <a:stretch/>
        </p:blipFill>
        <p:spPr>
          <a:xfrm>
            <a:off x="3469146" y="3179964"/>
            <a:ext cx="736270" cy="985652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3380416" y="2480187"/>
            <a:ext cx="1182255" cy="682171"/>
          </a:xfrm>
          <a:prstGeom prst="cloud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415716" y="2463275"/>
            <a:ext cx="1050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Both cool!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991725" y="1360666"/>
            <a:ext cx="1570946" cy="1015663"/>
            <a:chOff x="2991725" y="232510"/>
            <a:chExt cx="1570946" cy="1015663"/>
          </a:xfrm>
        </p:grpSpPr>
        <p:sp>
          <p:nvSpPr>
            <p:cNvPr id="10" name="线形标注 3(无边框) 9"/>
            <p:cNvSpPr/>
            <p:nvPr/>
          </p:nvSpPr>
          <p:spPr>
            <a:xfrm>
              <a:off x="2991725" y="232510"/>
              <a:ext cx="1186793" cy="853267"/>
            </a:xfrm>
            <a:prstGeom prst="callout3">
              <a:avLst>
                <a:gd name="adj1" fmla="val 18750"/>
                <a:gd name="adj2" fmla="val 3438"/>
                <a:gd name="adj3" fmla="val 18750"/>
                <a:gd name="adj4" fmla="val -16667"/>
                <a:gd name="adj5" fmla="val 100000"/>
                <a:gd name="adj6" fmla="val -16667"/>
                <a:gd name="adj7" fmla="val 246571"/>
                <a:gd name="adj8" fmla="val 45701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91725" y="232510"/>
              <a:ext cx="15709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Be a scientist or baseball player?</a:t>
              </a:r>
              <a:endPara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4" t="7265" r="16710" b="68675"/>
          <a:stretch/>
        </p:blipFill>
        <p:spPr>
          <a:xfrm>
            <a:off x="4183483" y="3021848"/>
            <a:ext cx="701640" cy="114376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8" t="4231" r="2561" b="69079"/>
          <a:stretch/>
        </p:blipFill>
        <p:spPr>
          <a:xfrm>
            <a:off x="5079254" y="3023038"/>
            <a:ext cx="587571" cy="1140578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737394" y="1322566"/>
            <a:ext cx="1670780" cy="891367"/>
            <a:chOff x="2991725" y="194410"/>
            <a:chExt cx="1670780" cy="891367"/>
          </a:xfrm>
        </p:grpSpPr>
        <p:sp>
          <p:nvSpPr>
            <p:cNvPr id="33" name="线形标注 3(无边框) 32"/>
            <p:cNvSpPr/>
            <p:nvPr/>
          </p:nvSpPr>
          <p:spPr>
            <a:xfrm>
              <a:off x="2991725" y="232510"/>
              <a:ext cx="1186793" cy="853267"/>
            </a:xfrm>
            <a:prstGeom prst="callout3">
              <a:avLst>
                <a:gd name="adj1" fmla="val 18750"/>
                <a:gd name="adj2" fmla="val 3438"/>
                <a:gd name="adj3" fmla="val 18750"/>
                <a:gd name="adj4" fmla="val -16667"/>
                <a:gd name="adj5" fmla="val 100000"/>
                <a:gd name="adj6" fmla="val -16667"/>
                <a:gd name="adj7" fmla="val 246571"/>
                <a:gd name="adj8" fmla="val 45701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91725" y="194410"/>
              <a:ext cx="1670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Be a baseball player?</a:t>
              </a:r>
              <a:endPara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云形标注 34"/>
          <p:cNvSpPr/>
          <p:nvPr/>
        </p:nvSpPr>
        <p:spPr>
          <a:xfrm>
            <a:off x="5013455" y="2276153"/>
            <a:ext cx="1182255" cy="682171"/>
          </a:xfrm>
          <a:prstGeom prst="cloud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970838" y="2326035"/>
            <a:ext cx="122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Probably not.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t="38819" r="76287" b="35098"/>
          <a:stretch/>
        </p:blipFill>
        <p:spPr>
          <a:xfrm>
            <a:off x="5772731" y="3044477"/>
            <a:ext cx="845956" cy="114871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t="38819" r="76287" b="35098"/>
          <a:stretch/>
        </p:blipFill>
        <p:spPr>
          <a:xfrm>
            <a:off x="6974765" y="3044477"/>
            <a:ext cx="845956" cy="1148719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821826" y="1381974"/>
            <a:ext cx="1670780" cy="904067"/>
            <a:chOff x="2991725" y="181710"/>
            <a:chExt cx="1670780" cy="904067"/>
          </a:xfrm>
        </p:grpSpPr>
        <p:sp>
          <p:nvSpPr>
            <p:cNvPr id="40" name="线形标注 3(无边框) 39"/>
            <p:cNvSpPr/>
            <p:nvPr/>
          </p:nvSpPr>
          <p:spPr>
            <a:xfrm>
              <a:off x="2991725" y="232510"/>
              <a:ext cx="1186793" cy="853267"/>
            </a:xfrm>
            <a:prstGeom prst="callout3">
              <a:avLst>
                <a:gd name="adj1" fmla="val 18750"/>
                <a:gd name="adj2" fmla="val 3438"/>
                <a:gd name="adj3" fmla="val 18750"/>
                <a:gd name="adj4" fmla="val -16667"/>
                <a:gd name="adj5" fmla="val 100000"/>
                <a:gd name="adj6" fmla="val -16667"/>
                <a:gd name="adj7" fmla="val 246571"/>
                <a:gd name="adj8" fmla="val 45701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991725" y="181710"/>
              <a:ext cx="1670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Be a baseball player?</a:t>
              </a:r>
              <a:endPara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2" name="云形标注 41"/>
          <p:cNvSpPr/>
          <p:nvPr/>
        </p:nvSpPr>
        <p:spPr>
          <a:xfrm>
            <a:off x="8097887" y="2348261"/>
            <a:ext cx="1182255" cy="682171"/>
          </a:xfrm>
          <a:prstGeom prst="cloud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055270" y="2499743"/>
            <a:ext cx="122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What?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8" t="68361" r="3498" b="7578"/>
          <a:stretch/>
        </p:blipFill>
        <p:spPr>
          <a:xfrm>
            <a:off x="9094641" y="3200935"/>
            <a:ext cx="1245495" cy="9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Comic Sans MS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34</cp:revision>
  <dcterms:created xsi:type="dcterms:W3CDTF">2017-11-30T22:21:08Z</dcterms:created>
  <dcterms:modified xsi:type="dcterms:W3CDTF">2017-11-30T23:14:23Z</dcterms:modified>
</cp:coreProperties>
</file>