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E41662-5258-4938-BE84-E663F820A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66E088-77D5-4C94-8FFC-DF0388663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77EFF5-B037-4EC5-9F95-EAC3B3BD8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DBAF-6FB6-41C2-91C1-74122923AF39}" type="datetimeFigureOut">
              <a:rPr lang="zh-HK" altLang="en-US" smtClean="0"/>
              <a:t>26/4/2020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0EF22D-EA74-4D2A-98CD-3787FD01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AD524C-6A94-4BAA-92E0-3D3BA833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7142-9160-46EB-AEE0-969719415D1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5942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122005-A5E4-4B01-9592-1641BBA80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6BECB48-F89F-4591-95C8-FFD26424F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C89EEE-1AF4-4CE0-8BB5-EACABF55D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DBAF-6FB6-41C2-91C1-74122923AF39}" type="datetimeFigureOut">
              <a:rPr lang="zh-HK" altLang="en-US" smtClean="0"/>
              <a:t>26/4/2020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A6710C-E3B2-4FEF-8244-190A18320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51947C-D126-4FA5-AFB5-0DD1AC159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7142-9160-46EB-AEE0-969719415D1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7728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1A5C9BC-93B2-44E6-9A84-3A301D7ED2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BD4FB0C-4595-40F3-9C3C-D480AD8C9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C73104-50B1-44FE-84B9-E5964AE6B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DBAF-6FB6-41C2-91C1-74122923AF39}" type="datetimeFigureOut">
              <a:rPr lang="zh-HK" altLang="en-US" smtClean="0"/>
              <a:t>26/4/2020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FAEDD3-803D-4F1C-A6AD-8698F72A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6A266B-E7EA-49D4-9FAE-D17955AF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7142-9160-46EB-AEE0-969719415D1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2285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CFA4BB-731C-48FB-BEBD-C0A4CD26F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FC0E53-6A44-4DC3-8D53-756D15624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6B65E2-179C-451D-9019-8372755B0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DBAF-6FB6-41C2-91C1-74122923AF39}" type="datetimeFigureOut">
              <a:rPr lang="zh-HK" altLang="en-US" smtClean="0"/>
              <a:t>26/4/2020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0F63CB-750D-410D-A1BA-059B30A2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5E418D-9D25-432C-BAF8-8EA58AD76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7142-9160-46EB-AEE0-969719415D1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1279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A1A7F8-3E13-425A-A453-DF47B5A33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5F8D46-CAA6-4358-B645-8D1607448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D976D8-3D67-470F-9C5D-DB254726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DBAF-6FB6-41C2-91C1-74122923AF39}" type="datetimeFigureOut">
              <a:rPr lang="zh-HK" altLang="en-US" smtClean="0"/>
              <a:t>26/4/2020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15BD83-53F1-4E17-8DBC-FE5D2830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E68BB3-6A10-4B81-A12C-B58F6538D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7142-9160-46EB-AEE0-969719415D1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6667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180A85-CB7E-44F3-AB82-6790C16D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911D27-2711-405A-A354-A4B20536E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EBA1E71-6611-40C1-B3FD-5487AF4B5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8527CBE-72CD-414D-875E-2B59BB732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DBAF-6FB6-41C2-91C1-74122923AF39}" type="datetimeFigureOut">
              <a:rPr lang="zh-HK" altLang="en-US" smtClean="0"/>
              <a:t>26/4/2020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86D48F-AFEF-472E-9D6D-26EDDD939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0A3123-0D0C-493C-9B32-A36F40608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7142-9160-46EB-AEE0-969719415D1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9014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C2207F-B3A6-47F2-BBD6-8A34297CD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CDAF38-7234-4BB4-B553-0995FCE76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55D43B-AC0A-43B6-B309-7A17B4CB8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8658FA5-40B0-46A6-AD78-1BC3F1CE9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F96E818-FE6F-4498-905C-670382E56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69E6970-49FA-401E-97E4-A2CEE7A7D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DBAF-6FB6-41C2-91C1-74122923AF39}" type="datetimeFigureOut">
              <a:rPr lang="zh-HK" altLang="en-US" smtClean="0"/>
              <a:t>26/4/2020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937457F-966E-4D0F-AF9A-D8B0C453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C193279-3CEC-4191-9B07-DD52202F2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7142-9160-46EB-AEE0-969719415D1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4721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168DB1-6C19-4129-8BB2-F1D88AB94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770F116-F7FB-47C8-99BF-0E61C4F69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DBAF-6FB6-41C2-91C1-74122923AF39}" type="datetimeFigureOut">
              <a:rPr lang="zh-HK" altLang="en-US" smtClean="0"/>
              <a:t>26/4/2020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4D400DC-4912-41F2-8F8C-64C1D2F4E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CBFDA80-3C67-411C-8F30-D88860DF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7142-9160-46EB-AEE0-969719415D1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8137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4B06E4-BEBD-415B-93F3-FA64660E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DBAF-6FB6-41C2-91C1-74122923AF39}" type="datetimeFigureOut">
              <a:rPr lang="zh-HK" altLang="en-US" smtClean="0"/>
              <a:t>26/4/2020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34DDFC5-E246-4BE6-93AA-AA8CE04E6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05FE7B-DC96-4E41-8D21-F1C89E1C0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7142-9160-46EB-AEE0-969719415D1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468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53B65A-F549-4984-AD9D-C7D3D4E52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6B34AA-B68D-413D-B3FE-36413B7B7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4846981-5BCE-484A-88D9-51FAB5BA5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2C4D79D-CCEE-4397-A6A8-E3AFB59F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DBAF-6FB6-41C2-91C1-74122923AF39}" type="datetimeFigureOut">
              <a:rPr lang="zh-HK" altLang="en-US" smtClean="0"/>
              <a:t>26/4/2020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B36194-D03A-4BDE-BB3E-2E75EFB9B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0E6E75-C164-4D7A-836D-B0D4481E3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7142-9160-46EB-AEE0-969719415D1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5487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B48A09-417A-472B-B8F8-AFE59641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3E490C2-0CB3-4928-995D-AAC2F037D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8256F72-8635-4D91-A587-95756459D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41C98E-382C-418D-AE2D-1D855D48E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DBAF-6FB6-41C2-91C1-74122923AF39}" type="datetimeFigureOut">
              <a:rPr lang="zh-HK" altLang="en-US" smtClean="0"/>
              <a:t>26/4/2020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665FBB-0583-4BF6-BE8D-156D3C57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ABFD24-EF60-4022-A21D-66E2ED6CD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7142-9160-46EB-AEE0-969719415D1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1052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6EF0DBA-42C7-4234-8FCA-5A23E09F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09E108-BE29-4932-A316-3B290F8A3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17AB7C-0F65-48BB-881E-53CF06E54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CDBAF-6FB6-41C2-91C1-74122923AF39}" type="datetimeFigureOut">
              <a:rPr lang="zh-HK" altLang="en-US" smtClean="0"/>
              <a:t>26/4/2020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5B70A2-9E82-4616-B644-112755B18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4008ED-7E1D-419E-88C7-9FB382D27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27142-9160-46EB-AEE0-969719415D1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6672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792">
            <a:extLst>
              <a:ext uri="{FF2B5EF4-FFF2-40B4-BE49-F238E27FC236}">
                <a16:creationId xmlns:a16="http://schemas.microsoft.com/office/drawing/2014/main" id="{60A49EA8-4ADA-42BE-9A18-1266F1ABACD4}"/>
              </a:ext>
            </a:extLst>
          </p:cNvPr>
          <p:cNvGrpSpPr/>
          <p:nvPr/>
        </p:nvGrpSpPr>
        <p:grpSpPr>
          <a:xfrm>
            <a:off x="3952887" y="345528"/>
            <a:ext cx="8124823" cy="5975841"/>
            <a:chOff x="5134282" y="690250"/>
            <a:chExt cx="5584071" cy="3983099"/>
          </a:xfrm>
        </p:grpSpPr>
        <p:sp>
          <p:nvSpPr>
            <p:cNvPr id="21" name="Shape 2793">
              <a:extLst>
                <a:ext uri="{FF2B5EF4-FFF2-40B4-BE49-F238E27FC236}">
                  <a16:creationId xmlns:a16="http://schemas.microsoft.com/office/drawing/2014/main" id="{1C32CDCF-0C7B-4B92-955C-366C161A875F}"/>
                </a:ext>
              </a:extLst>
            </p:cNvPr>
            <p:cNvSpPr/>
            <p:nvPr/>
          </p:nvSpPr>
          <p:spPr>
            <a:xfrm>
              <a:off x="5134282" y="690250"/>
              <a:ext cx="5584071" cy="3983099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" name="Shape 2794">
              <a:extLst>
                <a:ext uri="{FF2B5EF4-FFF2-40B4-BE49-F238E27FC236}">
                  <a16:creationId xmlns:a16="http://schemas.microsoft.com/office/drawing/2014/main" id="{883E4577-05FA-4A5D-A621-478F56471213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333471" y="760085"/>
              <a:ext cx="1360717" cy="1737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BB0F5405-8E71-4FC8-816D-F7096A5CDDB4}"/>
              </a:ext>
            </a:extLst>
          </p:cNvPr>
          <p:cNvGrpSpPr/>
          <p:nvPr/>
        </p:nvGrpSpPr>
        <p:grpSpPr>
          <a:xfrm>
            <a:off x="5638640" y="862441"/>
            <a:ext cx="5306450" cy="2085117"/>
            <a:chOff x="789549" y="1343883"/>
            <a:chExt cx="10612899" cy="4170233"/>
          </a:xfrm>
        </p:grpSpPr>
        <p:grpSp>
          <p:nvGrpSpPr>
            <p:cNvPr id="6" name="Shape 1354">
              <a:extLst>
                <a:ext uri="{FF2B5EF4-FFF2-40B4-BE49-F238E27FC236}">
                  <a16:creationId xmlns:a16="http://schemas.microsoft.com/office/drawing/2014/main" id="{F921A231-7648-401D-A383-40E9234909E6}"/>
                </a:ext>
              </a:extLst>
            </p:cNvPr>
            <p:cNvGrpSpPr/>
            <p:nvPr/>
          </p:nvGrpSpPr>
          <p:grpSpPr>
            <a:xfrm>
              <a:off x="789549" y="1343883"/>
              <a:ext cx="10612899" cy="4170233"/>
              <a:chOff x="470737" y="955949"/>
              <a:chExt cx="844014" cy="382226"/>
            </a:xfrm>
          </p:grpSpPr>
          <p:sp>
            <p:nvSpPr>
              <p:cNvPr id="7" name="Shape 1355">
                <a:extLst>
                  <a:ext uri="{FF2B5EF4-FFF2-40B4-BE49-F238E27FC236}">
                    <a16:creationId xmlns:a16="http://schemas.microsoft.com/office/drawing/2014/main" id="{FC79EB6F-E89C-41D9-B0FC-1E54EB2312F3}"/>
                  </a:ext>
                </a:extLst>
              </p:cNvPr>
              <p:cNvSpPr/>
              <p:nvPr/>
            </p:nvSpPr>
            <p:spPr>
              <a:xfrm>
                <a:off x="470737" y="955949"/>
                <a:ext cx="844014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19050" dist="635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21428"/>
                  </a:lnSpc>
                  <a:spcBef>
                    <a:spcPts val="200"/>
                  </a:spcBef>
                  <a:spcAft>
                    <a:spcPts val="0"/>
                  </a:spcAft>
                  <a:buClr>
                    <a:srgbClr val="757575"/>
                  </a:buClr>
                  <a:buSzPct val="25000"/>
                  <a:buFont typeface="Roboto"/>
                  <a:buNone/>
                </a:pP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</a:t>
                </a:r>
                <a:b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Engine</a:t>
                </a:r>
              </a:p>
            </p:txBody>
          </p:sp>
          <p:pic>
            <p:nvPicPr>
              <p:cNvPr id="8" name="Shape 1356" descr="Compute-Engine.png">
                <a:extLst>
                  <a:ext uri="{FF2B5EF4-FFF2-40B4-BE49-F238E27FC236}">
                    <a16:creationId xmlns:a16="http://schemas.microsoft.com/office/drawing/2014/main" id="{8B1EEA07-4205-48A7-A05B-4CCF49AF894C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515442" y="1023833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26" name="Picture 2" descr="WordPress.com - Wikipedia">
              <a:extLst>
                <a:ext uri="{FF2B5EF4-FFF2-40B4-BE49-F238E27FC236}">
                  <a16:creationId xmlns:a16="http://schemas.microsoft.com/office/drawing/2014/main" id="{DB25300C-0345-4F63-8FCB-BEAD40BDBE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0" y="2667001"/>
              <a:ext cx="1523999" cy="1523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MySQL - 维基百科，自由的百科全书">
              <a:extLst>
                <a:ext uri="{FF2B5EF4-FFF2-40B4-BE49-F238E27FC236}">
                  <a16:creationId xmlns:a16="http://schemas.microsoft.com/office/drawing/2014/main" id="{3115CE9C-C48D-4487-800E-47D607088F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7091" y="2667001"/>
              <a:ext cx="2959218" cy="1523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Shape 2796">
            <a:extLst>
              <a:ext uri="{FF2B5EF4-FFF2-40B4-BE49-F238E27FC236}">
                <a16:creationId xmlns:a16="http://schemas.microsoft.com/office/drawing/2014/main" id="{49829067-339F-46FD-BB2E-C7F8861BF0E1}"/>
              </a:ext>
            </a:extLst>
          </p:cNvPr>
          <p:cNvGrpSpPr/>
          <p:nvPr/>
        </p:nvGrpSpPr>
        <p:grpSpPr>
          <a:xfrm>
            <a:off x="876888" y="968774"/>
            <a:ext cx="1021178" cy="1110452"/>
            <a:chOff x="433514" y="2354433"/>
            <a:chExt cx="502920" cy="502920"/>
          </a:xfrm>
        </p:grpSpPr>
        <p:sp>
          <p:nvSpPr>
            <p:cNvPr id="11" name="Shape 2797">
              <a:extLst>
                <a:ext uri="{FF2B5EF4-FFF2-40B4-BE49-F238E27FC236}">
                  <a16:creationId xmlns:a16="http://schemas.microsoft.com/office/drawing/2014/main" id="{31E16FDC-E8C8-406E-8F3E-BFF1DE3F655F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2" name="Shape 2798">
              <a:extLst>
                <a:ext uri="{FF2B5EF4-FFF2-40B4-BE49-F238E27FC236}">
                  <a16:creationId xmlns:a16="http://schemas.microsoft.com/office/drawing/2014/main" id="{B4C5AF58-1710-44C9-9602-7B8A22AA7EDA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Shape 2799">
            <a:extLst>
              <a:ext uri="{FF2B5EF4-FFF2-40B4-BE49-F238E27FC236}">
                <a16:creationId xmlns:a16="http://schemas.microsoft.com/office/drawing/2014/main" id="{0D4271C1-155F-428A-AC3B-07C43CBC34A7}"/>
              </a:ext>
            </a:extLst>
          </p:cNvPr>
          <p:cNvGrpSpPr/>
          <p:nvPr/>
        </p:nvGrpSpPr>
        <p:grpSpPr>
          <a:xfrm>
            <a:off x="876888" y="1867525"/>
            <a:ext cx="1021178" cy="1110452"/>
            <a:chOff x="433514" y="2354433"/>
            <a:chExt cx="502920" cy="502920"/>
          </a:xfrm>
        </p:grpSpPr>
        <p:sp>
          <p:nvSpPr>
            <p:cNvPr id="14" name="Shape 2800">
              <a:extLst>
                <a:ext uri="{FF2B5EF4-FFF2-40B4-BE49-F238E27FC236}">
                  <a16:creationId xmlns:a16="http://schemas.microsoft.com/office/drawing/2014/main" id="{500E70FB-15AF-412C-8F78-5F8B603E62F7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5" name="Shape 2801">
              <a:extLst>
                <a:ext uri="{FF2B5EF4-FFF2-40B4-BE49-F238E27FC236}">
                  <a16:creationId xmlns:a16="http://schemas.microsoft.com/office/drawing/2014/main" id="{B1CADA9E-D617-4FB5-852F-CF693F632FE6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7" name="Shape 2839">
            <a:extLst>
              <a:ext uri="{FF2B5EF4-FFF2-40B4-BE49-F238E27FC236}">
                <a16:creationId xmlns:a16="http://schemas.microsoft.com/office/drawing/2014/main" id="{6F2B50FA-02FC-4A56-8FEF-F5EA0CBBE330}"/>
              </a:ext>
            </a:extLst>
          </p:cNvPr>
          <p:cNvCxnSpPr>
            <a:cxnSpLocks/>
          </p:cNvCxnSpPr>
          <p:nvPr/>
        </p:nvCxnSpPr>
        <p:spPr>
          <a:xfrm>
            <a:off x="1905513" y="1948283"/>
            <a:ext cx="3754421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3" name="Shape 2796">
            <a:extLst>
              <a:ext uri="{FF2B5EF4-FFF2-40B4-BE49-F238E27FC236}">
                <a16:creationId xmlns:a16="http://schemas.microsoft.com/office/drawing/2014/main" id="{505ED8D9-286F-4DC0-9D52-2476E68A9FDD}"/>
              </a:ext>
            </a:extLst>
          </p:cNvPr>
          <p:cNvGrpSpPr/>
          <p:nvPr/>
        </p:nvGrpSpPr>
        <p:grpSpPr>
          <a:xfrm>
            <a:off x="884335" y="3429000"/>
            <a:ext cx="1021178" cy="1110452"/>
            <a:chOff x="433514" y="2354433"/>
            <a:chExt cx="502920" cy="502920"/>
          </a:xfrm>
        </p:grpSpPr>
        <p:sp>
          <p:nvSpPr>
            <p:cNvPr id="24" name="Shape 2797">
              <a:extLst>
                <a:ext uri="{FF2B5EF4-FFF2-40B4-BE49-F238E27FC236}">
                  <a16:creationId xmlns:a16="http://schemas.microsoft.com/office/drawing/2014/main" id="{25486A00-E496-4CE8-8480-7EAD09951E17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5" name="Shape 2798">
              <a:extLst>
                <a:ext uri="{FF2B5EF4-FFF2-40B4-BE49-F238E27FC236}">
                  <a16:creationId xmlns:a16="http://schemas.microsoft.com/office/drawing/2014/main" id="{A834F9C1-C861-4855-87EA-6B665F59D4ED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" name="Shape 2799">
            <a:extLst>
              <a:ext uri="{FF2B5EF4-FFF2-40B4-BE49-F238E27FC236}">
                <a16:creationId xmlns:a16="http://schemas.microsoft.com/office/drawing/2014/main" id="{F6CFC6F2-3A21-487D-8A91-D282DC9395C4}"/>
              </a:ext>
            </a:extLst>
          </p:cNvPr>
          <p:cNvGrpSpPr/>
          <p:nvPr/>
        </p:nvGrpSpPr>
        <p:grpSpPr>
          <a:xfrm>
            <a:off x="884335" y="4327751"/>
            <a:ext cx="1021178" cy="1110452"/>
            <a:chOff x="433514" y="2354433"/>
            <a:chExt cx="502920" cy="502920"/>
          </a:xfrm>
        </p:grpSpPr>
        <p:sp>
          <p:nvSpPr>
            <p:cNvPr id="27" name="Shape 2800">
              <a:extLst>
                <a:ext uri="{FF2B5EF4-FFF2-40B4-BE49-F238E27FC236}">
                  <a16:creationId xmlns:a16="http://schemas.microsoft.com/office/drawing/2014/main" id="{ADFDE13E-B314-4EDD-88DE-1F7030B65E9C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8" name="Shape 2801">
              <a:extLst>
                <a:ext uri="{FF2B5EF4-FFF2-40B4-BE49-F238E27FC236}">
                  <a16:creationId xmlns:a16="http://schemas.microsoft.com/office/drawing/2014/main" id="{48AF8067-C425-4884-80CF-B12DFEA26992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9" name="Shape 2839">
            <a:extLst>
              <a:ext uri="{FF2B5EF4-FFF2-40B4-BE49-F238E27FC236}">
                <a16:creationId xmlns:a16="http://schemas.microsoft.com/office/drawing/2014/main" id="{EFB26885-BFD9-4FFC-A4E3-7DAF2D1C4939}"/>
              </a:ext>
            </a:extLst>
          </p:cNvPr>
          <p:cNvCxnSpPr>
            <a:cxnSpLocks/>
          </p:cNvCxnSpPr>
          <p:nvPr/>
        </p:nvCxnSpPr>
        <p:spPr>
          <a:xfrm>
            <a:off x="1905513" y="4458687"/>
            <a:ext cx="3754421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31" name="Shape 1354">
            <a:extLst>
              <a:ext uri="{FF2B5EF4-FFF2-40B4-BE49-F238E27FC236}">
                <a16:creationId xmlns:a16="http://schemas.microsoft.com/office/drawing/2014/main" id="{DFE9F339-8825-4D3D-86A5-298800F5E3C7}"/>
              </a:ext>
            </a:extLst>
          </p:cNvPr>
          <p:cNvGrpSpPr/>
          <p:nvPr/>
        </p:nvGrpSpPr>
        <p:grpSpPr>
          <a:xfrm>
            <a:off x="5682763" y="3429000"/>
            <a:ext cx="5306450" cy="2085117"/>
            <a:chOff x="470737" y="955949"/>
            <a:chExt cx="844014" cy="382226"/>
          </a:xfrm>
        </p:grpSpPr>
        <p:sp>
          <p:nvSpPr>
            <p:cNvPr id="34" name="Shape 1355">
              <a:extLst>
                <a:ext uri="{FF2B5EF4-FFF2-40B4-BE49-F238E27FC236}">
                  <a16:creationId xmlns:a16="http://schemas.microsoft.com/office/drawing/2014/main" id="{6A37B766-0070-4994-87B1-1B56171D2BBB}"/>
                </a:ext>
              </a:extLst>
            </p:cNvPr>
            <p:cNvSpPr/>
            <p:nvPr/>
          </p:nvSpPr>
          <p:spPr>
            <a:xfrm>
              <a:off x="470737" y="955949"/>
              <a:ext cx="844014" cy="382226"/>
            </a:xfrm>
            <a:prstGeom prst="roundRect">
              <a:avLst>
                <a:gd name="adj" fmla="val 1674"/>
              </a:avLst>
            </a:prstGeom>
            <a:solidFill>
              <a:schemeClr val="bg2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35" name="Shape 1356" descr="Compute-Engine.png">
              <a:extLst>
                <a:ext uri="{FF2B5EF4-FFF2-40B4-BE49-F238E27FC236}">
                  <a16:creationId xmlns:a16="http://schemas.microsoft.com/office/drawing/2014/main" id="{FE2B8CA2-1E80-4E9C-ABBB-F1B85D8ABB5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15442" y="10238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C1251057-70EE-4F70-A6AC-0C7CD5FF08C8}"/>
              </a:ext>
            </a:extLst>
          </p:cNvPr>
          <p:cNvSpPr/>
          <p:nvPr/>
        </p:nvSpPr>
        <p:spPr>
          <a:xfrm>
            <a:off x="7772847" y="3498843"/>
            <a:ext cx="1550714" cy="16348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0E28EA9-A76E-49D7-A14F-DDDFE930704C}"/>
              </a:ext>
            </a:extLst>
          </p:cNvPr>
          <p:cNvSpPr txBox="1"/>
          <p:nvPr/>
        </p:nvSpPr>
        <p:spPr>
          <a:xfrm>
            <a:off x="8228801" y="5151266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App 1</a:t>
            </a:r>
            <a:endParaRPr lang="zh-HK" altLang="en-US" dirty="0"/>
          </a:p>
        </p:txBody>
      </p:sp>
      <p:pic>
        <p:nvPicPr>
          <p:cNvPr id="45" name="Picture 2" descr="WordPress.com - Wikipedia">
            <a:extLst>
              <a:ext uri="{FF2B5EF4-FFF2-40B4-BE49-F238E27FC236}">
                <a16:creationId xmlns:a16="http://schemas.microsoft.com/office/drawing/2014/main" id="{76F939DF-5A68-4F6D-9DA9-AB1DD93C3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204" y="3516453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MySQL - 维基百科，自由的百科全书">
            <a:extLst>
              <a:ext uri="{FF2B5EF4-FFF2-40B4-BE49-F238E27FC236}">
                <a16:creationId xmlns:a16="http://schemas.microsoft.com/office/drawing/2014/main" id="{E5AA0D19-99A6-4396-A125-686E7D47C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574" y="4382033"/>
            <a:ext cx="1394769" cy="71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矩形 46">
            <a:extLst>
              <a:ext uri="{FF2B5EF4-FFF2-40B4-BE49-F238E27FC236}">
                <a16:creationId xmlns:a16="http://schemas.microsoft.com/office/drawing/2014/main" id="{E30A29F6-E6F8-4BBD-A3CB-E701BDE94673}"/>
              </a:ext>
            </a:extLst>
          </p:cNvPr>
          <p:cNvSpPr/>
          <p:nvPr/>
        </p:nvSpPr>
        <p:spPr>
          <a:xfrm>
            <a:off x="9401307" y="3498843"/>
            <a:ext cx="1550714" cy="16348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E29DE55C-3D30-4A38-AA53-63C489860E2C}"/>
              </a:ext>
            </a:extLst>
          </p:cNvPr>
          <p:cNvSpPr txBox="1"/>
          <p:nvPr/>
        </p:nvSpPr>
        <p:spPr>
          <a:xfrm>
            <a:off x="9811019" y="515993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App 2</a:t>
            </a:r>
            <a:endParaRPr lang="zh-HK" altLang="en-US" dirty="0"/>
          </a:p>
        </p:txBody>
      </p:sp>
      <p:pic>
        <p:nvPicPr>
          <p:cNvPr id="49" name="Picture 2" descr="WordPress.com - Wikipedia">
            <a:extLst>
              <a:ext uri="{FF2B5EF4-FFF2-40B4-BE49-F238E27FC236}">
                <a16:creationId xmlns:a16="http://schemas.microsoft.com/office/drawing/2014/main" id="{3B98B2AB-9CF1-43A5-B79C-EC2F56098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664" y="3516453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MySQL - 维基百科，自由的百科全书">
            <a:extLst>
              <a:ext uri="{FF2B5EF4-FFF2-40B4-BE49-F238E27FC236}">
                <a16:creationId xmlns:a16="http://schemas.microsoft.com/office/drawing/2014/main" id="{E7F1C47B-2180-435B-9DCF-765B3176E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034" y="4382033"/>
            <a:ext cx="1394769" cy="71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文字方塊 36">
            <a:extLst>
              <a:ext uri="{FF2B5EF4-FFF2-40B4-BE49-F238E27FC236}">
                <a16:creationId xmlns:a16="http://schemas.microsoft.com/office/drawing/2014/main" id="{79859AF5-77C1-4AAD-A6F7-B586743449CA}"/>
              </a:ext>
            </a:extLst>
          </p:cNvPr>
          <p:cNvSpPr txBox="1"/>
          <p:nvPr/>
        </p:nvSpPr>
        <p:spPr>
          <a:xfrm>
            <a:off x="6942754" y="2957049"/>
            <a:ext cx="278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/>
              <a:t>Traditional Approach</a:t>
            </a:r>
            <a:endParaRPr lang="zh-HK" altLang="en-US" sz="2400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F4A797A7-4A18-42A2-9C0C-212A123D8929}"/>
              </a:ext>
            </a:extLst>
          </p:cNvPr>
          <p:cNvSpPr txBox="1"/>
          <p:nvPr/>
        </p:nvSpPr>
        <p:spPr>
          <a:xfrm>
            <a:off x="7366641" y="5593791"/>
            <a:ext cx="2330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/>
              <a:t>Docker Approach</a:t>
            </a:r>
            <a:endParaRPr lang="zh-HK" altLang="en-US" sz="24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DCB087FA-0EE0-4E24-BC3C-525A2A63D30A}"/>
              </a:ext>
            </a:extLst>
          </p:cNvPr>
          <p:cNvSpPr txBox="1"/>
          <p:nvPr/>
        </p:nvSpPr>
        <p:spPr>
          <a:xfrm>
            <a:off x="663396" y="5658393"/>
            <a:ext cx="144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/>
              <a:t>Client End</a:t>
            </a:r>
            <a:endParaRPr lang="zh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96767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</Words>
  <Application>Microsoft Office PowerPoint</Application>
  <PresentationFormat>寬螢幕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Roboto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MP L</dc:creator>
  <cp:lastModifiedBy>MP L</cp:lastModifiedBy>
  <cp:revision>3</cp:revision>
  <dcterms:created xsi:type="dcterms:W3CDTF">2020-04-26T10:12:42Z</dcterms:created>
  <dcterms:modified xsi:type="dcterms:W3CDTF">2020-04-26T10:32:14Z</dcterms:modified>
</cp:coreProperties>
</file>