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A3DA-A5AD-9F4D-A4DA-57834D844141}" type="datetimeFigureOut">
              <a:rPr kumimoji="1" lang="zh-CN" altLang="en-US" smtClean="0"/>
              <a:t>2016/11/18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748B-4F76-D644-AF77-F99A6B89C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259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A3DA-A5AD-9F4D-A4DA-57834D844141}" type="datetimeFigureOut">
              <a:rPr kumimoji="1" lang="zh-CN" altLang="en-US" smtClean="0"/>
              <a:t>2016/11/18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748B-4F76-D644-AF77-F99A6B89C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383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A3DA-A5AD-9F4D-A4DA-57834D844141}" type="datetimeFigureOut">
              <a:rPr kumimoji="1" lang="zh-CN" altLang="en-US" smtClean="0"/>
              <a:t>2016/11/18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748B-4F76-D644-AF77-F99A6B89C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362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A3DA-A5AD-9F4D-A4DA-57834D844141}" type="datetimeFigureOut">
              <a:rPr kumimoji="1" lang="zh-CN" altLang="en-US" smtClean="0"/>
              <a:t>2016/11/18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748B-4F76-D644-AF77-F99A6B89C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433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A3DA-A5AD-9F4D-A4DA-57834D844141}" type="datetimeFigureOut">
              <a:rPr kumimoji="1" lang="zh-CN" altLang="en-US" smtClean="0"/>
              <a:t>2016/11/18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748B-4F76-D644-AF77-F99A6B89C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717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A3DA-A5AD-9F4D-A4DA-57834D844141}" type="datetimeFigureOut">
              <a:rPr kumimoji="1" lang="zh-CN" altLang="en-US" smtClean="0"/>
              <a:t>2016/11/18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748B-4F76-D644-AF77-F99A6B89C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831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A3DA-A5AD-9F4D-A4DA-57834D844141}" type="datetimeFigureOut">
              <a:rPr kumimoji="1" lang="zh-CN" altLang="en-US" smtClean="0"/>
              <a:t>2016/11/18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748B-4F76-D644-AF77-F99A6B89C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37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A3DA-A5AD-9F4D-A4DA-57834D844141}" type="datetimeFigureOut">
              <a:rPr kumimoji="1" lang="zh-CN" altLang="en-US" smtClean="0"/>
              <a:t>2016/11/18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748B-4F76-D644-AF77-F99A6B89C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043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A3DA-A5AD-9F4D-A4DA-57834D844141}" type="datetimeFigureOut">
              <a:rPr kumimoji="1" lang="zh-CN" altLang="en-US" smtClean="0"/>
              <a:t>2016/11/18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748B-4F76-D644-AF77-F99A6B89C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203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A3DA-A5AD-9F4D-A4DA-57834D844141}" type="datetimeFigureOut">
              <a:rPr kumimoji="1" lang="zh-CN" altLang="en-US" smtClean="0"/>
              <a:t>2016/11/18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748B-4F76-D644-AF77-F99A6B89C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198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A3DA-A5AD-9F4D-A4DA-57834D844141}" type="datetimeFigureOut">
              <a:rPr kumimoji="1" lang="zh-CN" altLang="en-US" smtClean="0"/>
              <a:t>2016/11/18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748B-4F76-D644-AF77-F99A6B89C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82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7A3DA-A5AD-9F4D-A4DA-57834D844141}" type="datetimeFigureOut">
              <a:rPr kumimoji="1" lang="zh-CN" altLang="en-US" smtClean="0"/>
              <a:t>2016/11/18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7748B-4F76-D644-AF77-F99A6B89C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067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48973" y="609589"/>
            <a:ext cx="3033656" cy="54003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48973" y="609589"/>
            <a:ext cx="3033656" cy="57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进货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48973" y="5439773"/>
            <a:ext cx="3033656" cy="57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316932" y="5540184"/>
            <a:ext cx="72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订单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599780" y="5543777"/>
            <a:ext cx="72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备注</a:t>
            </a:r>
            <a:endParaRPr kumimoji="1"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592802"/>
              </p:ext>
            </p:extLst>
          </p:nvPr>
        </p:nvGraphicFramePr>
        <p:xfrm>
          <a:off x="1886625" y="1233533"/>
          <a:ext cx="2958352" cy="4152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628"/>
                <a:gridCol w="1982724"/>
              </a:tblGrid>
              <a:tr h="50100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商品</a:t>
                      </a:r>
                      <a:endParaRPr lang="zh-CN" altLang="en-US" dirty="0"/>
                    </a:p>
                  </a:txBody>
                  <a:tcPr/>
                </a:tc>
              </a:tr>
              <a:tr h="60857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零食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棒棒糖</a:t>
                      </a:r>
                      <a:endParaRPr lang="zh-CN" altLang="en-US" dirty="0"/>
                    </a:p>
                  </a:txBody>
                  <a:tcPr/>
                </a:tc>
              </a:tr>
              <a:tr h="60857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饮料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口香糖</a:t>
                      </a:r>
                      <a:endParaRPr lang="zh-CN" altLang="en-US" dirty="0"/>
                    </a:p>
                  </a:txBody>
                  <a:tcPr/>
                </a:tc>
              </a:tr>
              <a:tr h="60857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085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085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0857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6633436" y="609589"/>
            <a:ext cx="3033656" cy="54003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633436" y="609589"/>
            <a:ext cx="3033656" cy="57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备注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633436" y="5439773"/>
            <a:ext cx="3033656" cy="57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101395" y="5540184"/>
            <a:ext cx="72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订单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384243" y="5543777"/>
            <a:ext cx="72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备注</a:t>
            </a:r>
            <a:endParaRPr kumimoji="1"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609" y="717165"/>
            <a:ext cx="260574" cy="355002"/>
          </a:xfrm>
          <a:prstGeom prst="rect">
            <a:avLst/>
          </a:prstGeom>
        </p:spPr>
      </p:pic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716078"/>
              </p:ext>
            </p:extLst>
          </p:nvPr>
        </p:nvGraphicFramePr>
        <p:xfrm>
          <a:off x="6738325" y="1233533"/>
          <a:ext cx="2823579" cy="4184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579"/>
              </a:tblGrid>
              <a:tr h="66159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8311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311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9068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311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31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加号 1"/>
          <p:cNvSpPr/>
          <p:nvPr/>
        </p:nvSpPr>
        <p:spPr>
          <a:xfrm>
            <a:off x="4339368" y="647240"/>
            <a:ext cx="505609" cy="55939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42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 21"/>
          <p:cNvGrpSpPr/>
          <p:nvPr/>
        </p:nvGrpSpPr>
        <p:grpSpPr>
          <a:xfrm>
            <a:off x="4912209" y="962807"/>
            <a:ext cx="2743200" cy="4190105"/>
            <a:chOff x="1463040" y="887503"/>
            <a:chExt cx="2743200" cy="4190105"/>
          </a:xfrm>
        </p:grpSpPr>
        <p:sp>
          <p:nvSpPr>
            <p:cNvPr id="5" name="矩形 4"/>
            <p:cNvSpPr/>
            <p:nvPr/>
          </p:nvSpPr>
          <p:spPr>
            <a:xfrm>
              <a:off x="1463040" y="887503"/>
              <a:ext cx="2743200" cy="41901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882588" y="1258644"/>
              <a:ext cx="1968649" cy="3550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添加类别</a:t>
              </a:r>
              <a:endParaRPr kumimoji="1"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784572" y="4518211"/>
              <a:ext cx="914401" cy="441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添加</a:t>
              </a:r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993612" y="4518210"/>
              <a:ext cx="914401" cy="441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取消</a:t>
              </a:r>
              <a:endParaRPr kumimoji="1"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882588" y="1861072"/>
              <a:ext cx="1968649" cy="430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类别名称</a:t>
              </a:r>
              <a:endParaRPr kumimoji="1" lang="zh-CN" altLang="en-US" dirty="0"/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1161826" y="962807"/>
            <a:ext cx="2657139" cy="4276167"/>
            <a:chOff x="1161826" y="962807"/>
            <a:chExt cx="2657139" cy="4276167"/>
          </a:xfrm>
        </p:grpSpPr>
        <p:sp>
          <p:nvSpPr>
            <p:cNvPr id="23" name="矩形 22"/>
            <p:cNvSpPr/>
            <p:nvPr/>
          </p:nvSpPr>
          <p:spPr>
            <a:xfrm>
              <a:off x="1161826" y="962807"/>
              <a:ext cx="2657139" cy="42761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534310" y="3697382"/>
              <a:ext cx="1912170" cy="3119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添加类别</a:t>
              </a:r>
              <a:endParaRPr kumimoji="1"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534310" y="4174860"/>
              <a:ext cx="1912170" cy="3119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添加商品</a:t>
              </a:r>
              <a:endParaRPr kumimoji="1"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1534310" y="4652339"/>
              <a:ext cx="1912170" cy="3119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取消</a:t>
              </a:r>
              <a:endParaRPr kumimoji="1"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367144" y="1247887"/>
              <a:ext cx="290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+</a:t>
              </a:r>
              <a:endParaRPr kumimoji="1" lang="zh-CN" altLang="en-US" dirty="0"/>
            </a:p>
          </p:txBody>
        </p:sp>
        <p:cxnSp>
          <p:nvCxnSpPr>
            <p:cNvPr id="29" name="直线箭头连接符 28"/>
            <p:cNvCxnSpPr/>
            <p:nvPr/>
          </p:nvCxnSpPr>
          <p:spPr>
            <a:xfrm flipH="1">
              <a:off x="2571078" y="1617219"/>
              <a:ext cx="875402" cy="1868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 30"/>
          <p:cNvGrpSpPr/>
          <p:nvPr/>
        </p:nvGrpSpPr>
        <p:grpSpPr>
          <a:xfrm>
            <a:off x="8638390" y="954180"/>
            <a:ext cx="2646381" cy="4190105"/>
            <a:chOff x="8638390" y="954180"/>
            <a:chExt cx="2646381" cy="4190105"/>
          </a:xfrm>
        </p:grpSpPr>
        <p:sp>
          <p:nvSpPr>
            <p:cNvPr id="10" name="矩形 9"/>
            <p:cNvSpPr/>
            <p:nvPr/>
          </p:nvSpPr>
          <p:spPr>
            <a:xfrm>
              <a:off x="8638390" y="954180"/>
              <a:ext cx="2646381" cy="41901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209142" y="1085963"/>
              <a:ext cx="1495313" cy="3550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添加商品</a:t>
              </a:r>
              <a:endParaRPr kumimoji="1"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8881631" y="3008669"/>
              <a:ext cx="2119256" cy="3119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商品名称</a:t>
              </a:r>
              <a:endParaRPr kumimoji="1"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8881631" y="3998484"/>
              <a:ext cx="2119256" cy="3119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单价</a:t>
              </a:r>
              <a:endParaRPr kumimoji="1"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8895079" y="4579169"/>
              <a:ext cx="914401" cy="441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添加</a:t>
              </a:r>
              <a:endParaRPr kumimoji="1"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104119" y="4579168"/>
              <a:ext cx="914401" cy="441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取消</a:t>
              </a:r>
              <a:endParaRPr kumimoji="1"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9352279" y="1927749"/>
              <a:ext cx="1209040" cy="8606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拍摄图片</a:t>
              </a:r>
              <a:endParaRPr kumimoji="1"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8895079" y="3485258"/>
              <a:ext cx="2105808" cy="368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所属类别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166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555480"/>
              </p:ext>
            </p:extLst>
          </p:nvPr>
        </p:nvGraphicFramePr>
        <p:xfrm>
          <a:off x="2032000" y="719662"/>
          <a:ext cx="8127999" cy="1581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9548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954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自增</a:t>
                      </a:r>
                      <a:r>
                        <a:rPr lang="en-US" altLang="zh-CN" dirty="0" smtClean="0"/>
                        <a:t>Id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(</a:t>
                      </a:r>
                      <a:r>
                        <a:rPr lang="zh-CN" altLang="en-US" baseline="0" dirty="0" smtClean="0"/>
                        <a:t>主键</a:t>
                      </a:r>
                      <a:r>
                        <a:rPr lang="en-US" altLang="zh-CN" baseline="0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9548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CategoryId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分类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</a:tr>
              <a:tr h="39548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CategoryName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分类名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484581"/>
              </p:ext>
            </p:extLst>
          </p:nvPr>
        </p:nvGraphicFramePr>
        <p:xfrm>
          <a:off x="2031999" y="2718509"/>
          <a:ext cx="8127999" cy="31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9548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954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自增</a:t>
                      </a:r>
                      <a:r>
                        <a:rPr lang="en-US" altLang="zh-CN" dirty="0" smtClean="0"/>
                        <a:t>Id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(</a:t>
                      </a:r>
                      <a:r>
                        <a:rPr lang="zh-CN" altLang="en-US" baseline="0" dirty="0" smtClean="0"/>
                        <a:t>主键</a:t>
                      </a:r>
                      <a:r>
                        <a:rPr lang="en-US" altLang="zh-CN" baseline="0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9548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ProductId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商品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</a:tr>
              <a:tr h="39548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CategoryId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分类</a:t>
                      </a:r>
                      <a:r>
                        <a:rPr lang="en-US" altLang="zh-CN" dirty="0" smtClean="0"/>
                        <a:t>Id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外键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9548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ProductName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商品名称</a:t>
                      </a:r>
                      <a:endParaRPr lang="zh-CN" altLang="en-US" dirty="0"/>
                    </a:p>
                  </a:txBody>
                  <a:tcPr/>
                </a:tc>
              </a:tr>
              <a:tr h="3954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float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商品单价</a:t>
                      </a:r>
                      <a:endParaRPr lang="zh-CN" altLang="en-US" dirty="0"/>
                    </a:p>
                  </a:txBody>
                  <a:tcPr/>
                </a:tc>
              </a:tr>
              <a:tr h="3954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Amount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进货数量</a:t>
                      </a:r>
                      <a:endParaRPr lang="zh-CN" altLang="en-US" dirty="0"/>
                    </a:p>
                  </a:txBody>
                  <a:tcPr/>
                </a:tc>
              </a:tr>
              <a:tr h="39548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ImageUrl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商品图片地址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8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025408"/>
              </p:ext>
            </p:extLst>
          </p:nvPr>
        </p:nvGraphicFramePr>
        <p:xfrm>
          <a:off x="2032298" y="900467"/>
          <a:ext cx="8127999" cy="1977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9548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954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自增</a:t>
                      </a:r>
                      <a:r>
                        <a:rPr lang="en-US" altLang="zh-CN" dirty="0" smtClean="0"/>
                        <a:t>Id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(</a:t>
                      </a:r>
                      <a:r>
                        <a:rPr lang="zh-CN" altLang="en-US" baseline="0" dirty="0" smtClean="0"/>
                        <a:t>主键</a:t>
                      </a:r>
                      <a:r>
                        <a:rPr lang="en-US" altLang="zh-CN" baseline="0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9548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NotesId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</a:tr>
              <a:tr h="3954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Message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备注信息</a:t>
                      </a:r>
                      <a:endParaRPr lang="zh-CN" altLang="en-US" dirty="0"/>
                    </a:p>
                  </a:txBody>
                  <a:tcPr/>
                </a:tc>
              </a:tr>
              <a:tr h="39548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CreateDate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创建时间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93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123</Words>
  <Application>Microsoft Macintosh PowerPoint</Application>
  <PresentationFormat>宽屏</PresentationFormat>
  <Paragraphs>79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宋体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15</cp:revision>
  <dcterms:created xsi:type="dcterms:W3CDTF">2016-11-16T06:07:15Z</dcterms:created>
  <dcterms:modified xsi:type="dcterms:W3CDTF">2016-11-18T08:22:28Z</dcterms:modified>
</cp:coreProperties>
</file>