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3DA-A5AD-9F4D-A4DA-57834D844141}" type="datetimeFigureOut">
              <a:rPr kumimoji="1" lang="zh-CN" altLang="en-US" smtClean="0"/>
              <a:t>2016/11/17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59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3DA-A5AD-9F4D-A4DA-57834D844141}" type="datetimeFigureOut">
              <a:rPr kumimoji="1" lang="zh-CN" altLang="en-US" smtClean="0"/>
              <a:t>2016/11/17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38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3DA-A5AD-9F4D-A4DA-57834D844141}" type="datetimeFigureOut">
              <a:rPr kumimoji="1" lang="zh-CN" altLang="en-US" smtClean="0"/>
              <a:t>2016/11/17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362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3DA-A5AD-9F4D-A4DA-57834D844141}" type="datetimeFigureOut">
              <a:rPr kumimoji="1" lang="zh-CN" altLang="en-US" smtClean="0"/>
              <a:t>2016/11/17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33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3DA-A5AD-9F4D-A4DA-57834D844141}" type="datetimeFigureOut">
              <a:rPr kumimoji="1" lang="zh-CN" altLang="en-US" smtClean="0"/>
              <a:t>2016/11/17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717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3DA-A5AD-9F4D-A4DA-57834D844141}" type="datetimeFigureOut">
              <a:rPr kumimoji="1" lang="zh-CN" altLang="en-US" smtClean="0"/>
              <a:t>2016/11/17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31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3DA-A5AD-9F4D-A4DA-57834D844141}" type="datetimeFigureOut">
              <a:rPr kumimoji="1" lang="zh-CN" altLang="en-US" smtClean="0"/>
              <a:t>2016/11/17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37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3DA-A5AD-9F4D-A4DA-57834D844141}" type="datetimeFigureOut">
              <a:rPr kumimoji="1" lang="zh-CN" altLang="en-US" smtClean="0"/>
              <a:t>2016/11/17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04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3DA-A5AD-9F4D-A4DA-57834D844141}" type="datetimeFigureOut">
              <a:rPr kumimoji="1" lang="zh-CN" altLang="en-US" smtClean="0"/>
              <a:t>2016/11/17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03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3DA-A5AD-9F4D-A4DA-57834D844141}" type="datetimeFigureOut">
              <a:rPr kumimoji="1" lang="zh-CN" altLang="en-US" smtClean="0"/>
              <a:t>2016/11/17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98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7A3DA-A5AD-9F4D-A4DA-57834D844141}" type="datetimeFigureOut">
              <a:rPr kumimoji="1" lang="zh-CN" altLang="en-US" smtClean="0"/>
              <a:t>2016/11/17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2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7A3DA-A5AD-9F4D-A4DA-57834D844141}" type="datetimeFigureOut">
              <a:rPr kumimoji="1" lang="zh-CN" altLang="en-US" smtClean="0"/>
              <a:t>2016/11/17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7748B-4F76-D644-AF77-F99A6B89CC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67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46672" y="457199"/>
            <a:ext cx="3033656" cy="5400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46672" y="457199"/>
            <a:ext cx="3033656" cy="5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进货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46672" y="5287383"/>
            <a:ext cx="3033656" cy="5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14631" y="5387794"/>
            <a:ext cx="72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订单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697479" y="5391387"/>
            <a:ext cx="72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备注</a:t>
            </a:r>
            <a:endParaRPr kumimoji="1" lang="zh-CN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90128"/>
              </p:ext>
            </p:extLst>
          </p:nvPr>
        </p:nvGraphicFramePr>
        <p:xfrm>
          <a:off x="984324" y="1081143"/>
          <a:ext cx="2958352" cy="415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628"/>
                <a:gridCol w="1982724"/>
              </a:tblGrid>
              <a:tr h="5010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</a:t>
                      </a:r>
                      <a:r>
                        <a:rPr lang="zh-CN" altLang="en-US" dirty="0" smtClean="0"/>
                        <a:t>品</a:t>
                      </a:r>
                      <a:endParaRPr lang="zh-CN" altLang="en-US" dirty="0"/>
                    </a:p>
                  </a:txBody>
                  <a:tcPr/>
                </a:tc>
              </a:tr>
              <a:tr h="60857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零食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棒棒糖</a:t>
                      </a:r>
                      <a:endParaRPr lang="zh-CN" altLang="en-US" dirty="0"/>
                    </a:p>
                  </a:txBody>
                  <a:tcPr/>
                </a:tc>
              </a:tr>
              <a:tr h="60857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饮料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口香糖</a:t>
                      </a:r>
                      <a:endParaRPr lang="zh-CN" altLang="en-US" dirty="0"/>
                    </a:p>
                  </a:txBody>
                  <a:tcPr/>
                </a:tc>
              </a:tr>
              <a:tr h="60857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文具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085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085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0857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8625244" y="457199"/>
            <a:ext cx="3033656" cy="5400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625244" y="457199"/>
            <a:ext cx="3033656" cy="5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备注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625244" y="5287383"/>
            <a:ext cx="3033656" cy="5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093203" y="5387794"/>
            <a:ext cx="72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订单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376051" y="5391387"/>
            <a:ext cx="72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备注</a:t>
            </a:r>
            <a:endParaRPr kumimoji="1"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417" y="564775"/>
            <a:ext cx="260574" cy="355002"/>
          </a:xfrm>
          <a:prstGeom prst="rect">
            <a:avLst/>
          </a:prstGeom>
        </p:spPr>
      </p:pic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199899"/>
              </p:ext>
            </p:extLst>
          </p:nvPr>
        </p:nvGraphicFramePr>
        <p:xfrm>
          <a:off x="8730133" y="1081143"/>
          <a:ext cx="2823579" cy="4184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579"/>
              </a:tblGrid>
              <a:tr h="66159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831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1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9068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1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31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加号 1"/>
          <p:cNvSpPr/>
          <p:nvPr/>
        </p:nvSpPr>
        <p:spPr>
          <a:xfrm>
            <a:off x="3437067" y="494850"/>
            <a:ext cx="505609" cy="55939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66852" y="919777"/>
            <a:ext cx="2743200" cy="41901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86400" y="1290918"/>
            <a:ext cx="1968649" cy="355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类别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商品  ⬇️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88384" y="4550485"/>
            <a:ext cx="914401" cy="44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添加</a:t>
            </a:r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597424" y="4550484"/>
            <a:ext cx="914401" cy="441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取消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42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55480"/>
              </p:ext>
            </p:extLst>
          </p:nvPr>
        </p:nvGraphicFramePr>
        <p:xfrm>
          <a:off x="2032000" y="719662"/>
          <a:ext cx="8127999" cy="158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9548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自增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</a:t>
                      </a:r>
                      <a:r>
                        <a:rPr lang="zh-CN" altLang="en-US" baseline="0" dirty="0" smtClean="0"/>
                        <a:t>主键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CategoryId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CategoryName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分类名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84581"/>
              </p:ext>
            </p:extLst>
          </p:nvPr>
        </p:nvGraphicFramePr>
        <p:xfrm>
          <a:off x="2031999" y="2718509"/>
          <a:ext cx="8127999" cy="31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9548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自增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</a:t>
                      </a:r>
                      <a:r>
                        <a:rPr lang="zh-CN" altLang="en-US" baseline="0" dirty="0" smtClean="0"/>
                        <a:t>主键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ProductId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商品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CategoryId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分类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外键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ProductName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商品名称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商品单价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Amount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进货数量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ImageUrl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商品图片地址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8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25408"/>
              </p:ext>
            </p:extLst>
          </p:nvPr>
        </p:nvGraphicFramePr>
        <p:xfrm>
          <a:off x="2032298" y="900467"/>
          <a:ext cx="8127999" cy="1977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9548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字段名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自增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(</a:t>
                      </a:r>
                      <a:r>
                        <a:rPr lang="zh-CN" altLang="en-US" baseline="0" dirty="0" smtClean="0"/>
                        <a:t>主键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NotesId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Message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备注信息</a:t>
                      </a:r>
                      <a:endParaRPr lang="zh-CN" altLang="en-US" dirty="0"/>
                    </a:p>
                  </a:txBody>
                  <a:tcPr/>
                </a:tc>
              </a:tr>
              <a:tr h="39548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创建时间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93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106</Words>
  <Application>Microsoft Macintosh PowerPoint</Application>
  <PresentationFormat>宽屏</PresentationFormat>
  <Paragraphs>67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12</cp:revision>
  <dcterms:created xsi:type="dcterms:W3CDTF">2016-11-16T06:07:15Z</dcterms:created>
  <dcterms:modified xsi:type="dcterms:W3CDTF">2016-11-17T09:43:15Z</dcterms:modified>
</cp:coreProperties>
</file>