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99-4A15-4AEB-A504-D580ADCC4E01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1C2C-B43F-455E-8304-CA8257063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6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99-4A15-4AEB-A504-D580ADCC4E01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1C2C-B43F-455E-8304-CA8257063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6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99-4A15-4AEB-A504-D580ADCC4E01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1C2C-B43F-455E-8304-CA8257063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7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99-4A15-4AEB-A504-D580ADCC4E01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1C2C-B43F-455E-8304-CA8257063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4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99-4A15-4AEB-A504-D580ADCC4E01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1C2C-B43F-455E-8304-CA8257063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1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99-4A15-4AEB-A504-D580ADCC4E01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1C2C-B43F-455E-8304-CA8257063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8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99-4A15-4AEB-A504-D580ADCC4E01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1C2C-B43F-455E-8304-CA8257063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8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99-4A15-4AEB-A504-D580ADCC4E01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1C2C-B43F-455E-8304-CA8257063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99-4A15-4AEB-A504-D580ADCC4E01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1C2C-B43F-455E-8304-CA8257063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99-4A15-4AEB-A504-D580ADCC4E01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1C2C-B43F-455E-8304-CA8257063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2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399-4A15-4AEB-A504-D580ADCC4E01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1C2C-B43F-455E-8304-CA8257063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5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3C399-4A15-4AEB-A504-D580ADCC4E01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1C2C-B43F-455E-8304-CA8257063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24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工作进展汇报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817915" y="5363726"/>
            <a:ext cx="1700169" cy="919628"/>
          </a:xfrm>
        </p:spPr>
        <p:txBody>
          <a:bodyPr/>
          <a:lstStyle/>
          <a:p>
            <a:r>
              <a:rPr lang="zh-CN" altLang="en-US" dirty="0" smtClean="0"/>
              <a:t>赵志远</a:t>
            </a:r>
            <a:endParaRPr lang="en-US" altLang="zh-CN" dirty="0" smtClean="0"/>
          </a:p>
          <a:p>
            <a:r>
              <a:rPr lang="en-US" altLang="zh-CN" dirty="0" smtClean="0"/>
              <a:t>2019.08.16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51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前期准备工作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6351"/>
            <a:ext cx="10515600" cy="2830265"/>
          </a:xfrm>
        </p:spPr>
        <p:txBody>
          <a:bodyPr>
            <a:normAutofit lnSpcReduction="10000"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本地</a:t>
            </a:r>
            <a:r>
              <a:rPr lang="en-US" altLang="zh-CN" dirty="0" err="1" smtClean="0"/>
              <a:t>facenet</a:t>
            </a:r>
            <a:r>
              <a:rPr lang="zh-CN" altLang="en-US" dirty="0" smtClean="0"/>
              <a:t>的测试（</a:t>
            </a:r>
            <a:r>
              <a:rPr lang="zh-CN" altLang="en-US" b="1" dirty="0"/>
              <a:t>验证模型的实用性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0" indent="0">
              <a:buClr>
                <a:srgbClr val="7030A0"/>
              </a:buClr>
              <a:buNone/>
            </a:pPr>
            <a:endParaRPr lang="en-US" altLang="zh-CN" dirty="0" smtClean="0"/>
          </a:p>
          <a:p>
            <a:pPr>
              <a:lnSpc>
                <a:spcPct val="160000"/>
              </a:lnSpc>
              <a:buClr>
                <a:srgbClr val="7030A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调研基于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接口，实现一个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（</a:t>
            </a:r>
            <a:r>
              <a:rPr lang="zh-CN" altLang="en-US" b="1" dirty="0" smtClean="0"/>
              <a:t>理解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服务实现的基本思路，理解</a:t>
            </a:r>
            <a:r>
              <a:rPr lang="en-US" altLang="zh-CN" b="1" dirty="0" smtClean="0"/>
              <a:t>get</a:t>
            </a:r>
            <a:r>
              <a:rPr lang="zh-CN" altLang="en-US" b="1" dirty="0" smtClean="0"/>
              <a:t>请求和</a:t>
            </a:r>
            <a:r>
              <a:rPr lang="en-US" altLang="zh-CN" b="1" dirty="0" smtClean="0"/>
              <a:t>post</a:t>
            </a:r>
            <a:r>
              <a:rPr lang="zh-CN" altLang="en-US" b="1" dirty="0" smtClean="0"/>
              <a:t>请求的区别</a:t>
            </a:r>
            <a:r>
              <a:rPr lang="zh-CN" altLang="en-US" dirty="0" smtClean="0"/>
              <a:t>）</a:t>
            </a:r>
          </a:p>
          <a:p>
            <a:pPr marL="0" indent="0">
              <a:buClr>
                <a:srgbClr val="7030A0"/>
              </a:buCl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253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zh-CN" altLang="en-US" sz="3600" b="1" dirty="0" smtClean="0"/>
              <a:t>本地</a:t>
            </a:r>
            <a:r>
              <a:rPr lang="en-US" altLang="zh-CN" sz="3600" b="1" dirty="0" err="1" smtClean="0"/>
              <a:t>facenet</a:t>
            </a:r>
            <a:r>
              <a:rPr lang="zh-CN" altLang="en-US" sz="3600" b="1" dirty="0" smtClean="0"/>
              <a:t>的测试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47760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 </a:t>
            </a:r>
            <a:r>
              <a:rPr lang="zh-CN" altLang="en-US" dirty="0" smtClean="0"/>
              <a:t>同一个人不同图片的测试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440050" y="2180212"/>
            <a:ext cx="2520000" cy="3217500"/>
            <a:chOff x="820974" y="2064463"/>
            <a:chExt cx="2520000" cy="32175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064463"/>
              <a:ext cx="1200000" cy="1800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974" y="3864463"/>
              <a:ext cx="2520000" cy="14175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8200" y="2064463"/>
              <a:ext cx="1302774" cy="1800000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6336484" y="2877526"/>
            <a:ext cx="3285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matrix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0             1             2   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0    0.0000    0.6758    0.6262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1    0.6758    0.0000    0.6886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2    0.6262    0.6886    0.0000  </a:t>
            </a:r>
            <a:endParaRPr lang="fr-F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3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 smtClean="0"/>
              <a:t>不同人不同图片的测试</a:t>
            </a:r>
            <a:endParaRPr lang="zh-CN" altLang="en-US" sz="28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1449897" y="2390862"/>
            <a:ext cx="4646103" cy="2391730"/>
            <a:chOff x="1989589" y="1690688"/>
            <a:chExt cx="3545122" cy="1800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589" y="1690688"/>
              <a:ext cx="1200000" cy="1800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589" y="1690688"/>
              <a:ext cx="1251562" cy="1800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151" y="1690688"/>
              <a:ext cx="1093560" cy="1800000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7552887" y="2765837"/>
            <a:ext cx="30927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matrix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0             1            2   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0    0.0000    0.9406    1.0065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1    0.9406    0.0000    0.6207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2    1.0065    0.6207    0.0000  </a:t>
            </a:r>
            <a:endParaRPr lang="fr-F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02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2800" b="1" dirty="0"/>
              <a:t>不同人不同图片的测试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6" y="1409351"/>
            <a:ext cx="3720172" cy="27072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14810" y="3718679"/>
            <a:ext cx="86658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matrix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0             1             2             3             4             5             6             7             8   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0    0.0000    0.9406    1.0065    0.8935    0.8408    1.0457    0.9401    1.1866    1.2645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1    0.9406    0.0000    0.6207    0.8347    0.8445    0.8947    0.8573    1.2603    1.0769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2    1.0065    0.6207    0.0000    0.9067    0.9659    0.7934    0.7546    1.2166    1.2634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3    0.8935    0.8347    0.9067    0.0000    0.4867    0.9662    0.9097    1.2813    1.1357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4    0.8408    0.8445    0.9659    0.4867    0.0000    0.8637    0.9749    1.3629    1.2057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5    1.0457    0.8947    0.7934    0.9662    0.8637    0.0000    0.7800    1.3985    1.3952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6    0.9401    0.8573    0.7546    0.9097    0.9749    0.7800    0.0000    1.1730    1.1525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7    1.1866    1.2603    1.2166    1.2813    1.3629    1.3985    1.1730    0.0000    1.0943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8    1.2645    1.0769    1.2634    1.1357    1.2057    1.3952    1.1525    1.0943    0.0000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2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2800" b="1" dirty="0"/>
              <a:t>不同人不同图片的测试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6" y="1409351"/>
            <a:ext cx="3720172" cy="27072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14810" y="3718679"/>
            <a:ext cx="86658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matrix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0             1             2             3             4             5             6             7             8   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0    0.0000    0.9406    1.0065    0.8935    0.8408    1.0457    0.9401    1.1866    1.2645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1    0.9406    0.0000    0.6207    0.8347    0.8445    0.8947    0.8573    1.2603    1.0769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2    1.0065    0.6207    0.0000    0.9067    0.9659    0.7934    0.7546    1.2166    1.2634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3    0.8935    0.8347    0.9067    0.0000    0.4867    0.9662    0.9097    1.2813    1.1357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4    0.8408    0.8445    0.9659    0.4867    0.0000    0.8637    0.9749    1.3629    1.2057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5    1.0457    0.8947    0.7934    0.9662    0.8637    0.0000    0.7800    1.3985    1.3952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6    0.9401    0.8573    0.7546    0.9097    0.9749    0.7800    0.0000    1.1730    1.1525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7    1.1866    1.2603    1.2166    1.2813    1.3629    1.3985    1.1730    0.0000    1.0943  </a:t>
            </a:r>
          </a:p>
          <a:p>
            <a:r>
              <a:rPr lang="fr-F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8    1.2645    1.0769    1.2634    1.1357    1.2057    1.3952    1.1525    1.0943    0.0000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56104" y="1839625"/>
            <a:ext cx="4166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基于以上样本：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同人不同照片：欧氏距离在</a:t>
            </a:r>
            <a:r>
              <a:rPr lang="en-US" altLang="zh-CN" b="1" dirty="0" smtClean="0">
                <a:solidFill>
                  <a:srgbClr val="FF0000"/>
                </a:solidFill>
              </a:rPr>
              <a:t>0-0.8</a:t>
            </a:r>
            <a:r>
              <a:rPr lang="zh-CN" altLang="en-US" b="1" dirty="0" smtClean="0">
                <a:solidFill>
                  <a:srgbClr val="FF0000"/>
                </a:solidFill>
              </a:rPr>
              <a:t>之间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不同人：欧氏距离在</a:t>
            </a:r>
            <a:r>
              <a:rPr lang="en-US" altLang="zh-CN" b="1" dirty="0" smtClean="0">
                <a:solidFill>
                  <a:srgbClr val="FF0000"/>
                </a:solidFill>
              </a:rPr>
              <a:t>0.8</a:t>
            </a:r>
            <a:r>
              <a:rPr lang="zh-CN" altLang="en-US" b="1" dirty="0" smtClean="0">
                <a:solidFill>
                  <a:srgbClr val="FF0000"/>
                </a:solidFill>
              </a:rPr>
              <a:t>以上。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2800" b="1" dirty="0" smtClean="0"/>
              <a:t>非人类图片</a:t>
            </a:r>
            <a:r>
              <a:rPr lang="zh-CN" altLang="en-US" sz="2800" b="1" dirty="0"/>
              <a:t>的测试</a:t>
            </a:r>
            <a:endParaRPr lang="zh-CN" altLang="en-US" sz="2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324762" y="1422240"/>
            <a:ext cx="3170192" cy="5000327"/>
            <a:chOff x="838200" y="1690688"/>
            <a:chExt cx="3170192" cy="500032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2157534" cy="1800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734" y="1690688"/>
              <a:ext cx="1012658" cy="1800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490688"/>
              <a:ext cx="3168000" cy="3200327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5928920" y="2322240"/>
            <a:ext cx="5424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can't detect face, remove  ../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test_images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/0.jpeg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can't detect face, remove  ../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test_images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/1.jpeg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directory: ../20180402-114759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Metagraph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file: model-20180402-114759.meta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 file: model-20180402-114759.ckpt-275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Images: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 ../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test_images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/2.jpg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matrix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0    0.0000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6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386</Words>
  <Application>Microsoft Office PowerPoint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Wingdings</vt:lpstr>
      <vt:lpstr>Office 主题​​</vt:lpstr>
      <vt:lpstr>工作进展汇报</vt:lpstr>
      <vt:lpstr>1. 前期准备工作</vt:lpstr>
      <vt:lpstr>本地facenet的测试</vt:lpstr>
      <vt:lpstr>不同人不同图片的测试</vt:lpstr>
      <vt:lpstr>不同人不同图片的测试</vt:lpstr>
      <vt:lpstr>不同人不同图片的测试</vt:lpstr>
      <vt:lpstr>非人类图片的测试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工作进展汇报</dc:title>
  <dc:creator>赵 志远</dc:creator>
  <cp:lastModifiedBy>赵 志远</cp:lastModifiedBy>
  <cp:revision>17</cp:revision>
  <dcterms:created xsi:type="dcterms:W3CDTF">2019-08-15T00:28:28Z</dcterms:created>
  <dcterms:modified xsi:type="dcterms:W3CDTF">2019-08-15T01:47:45Z</dcterms:modified>
</cp:coreProperties>
</file>