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Hind"/>
      <p:regular r:id="rId23"/>
      <p:bold r:id="rId24"/>
    </p:embeddedFont>
    <p:embeddedFont>
      <p:font typeface="Pompier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ind-bold.fntdata"/><Relationship Id="rId23" Type="http://schemas.openxmlformats.org/officeDocument/2006/relationships/font" Target="fonts/Hi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ompier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bcaf620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2bcaf620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2bcaf620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2bcaf620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bcaf620c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2bcaf620c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bcaf620c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bcaf620c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2bcaf620c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2bcaf620c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2bcaf620c5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2bcaf620c5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2bcaf620c5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2bcaf620c5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2bcaf620c5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2bcaf620c5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bcaf620c5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bcaf620c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bcaf620c5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2bcaf620c5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5b8c8866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5b8c8866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9f5dea8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09f5dea8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bcaf62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bcaf62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2bcaf620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2bcaf620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bcaf620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2bcaf620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bcaf620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bcaf620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4DDFA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E1D8FB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1D8FB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1D8FB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4DDFA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4DDFA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5485450" y="860400"/>
            <a:ext cx="33135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 </a:t>
            </a:r>
            <a:r>
              <a:rPr lang="en" sz="40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 sz="40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Procedure Characteristics</a:t>
            </a:r>
            <a:endParaRPr sz="40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40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63005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Katherine Tu</a:t>
            </a:r>
            <a:endParaRPr sz="18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33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3"/>
          <p:cNvSpPr/>
          <p:nvPr/>
        </p:nvSpPr>
        <p:spPr>
          <a:xfrm>
            <a:off x="2896325" y="2019377"/>
            <a:ext cx="326481" cy="513902"/>
          </a:xfrm>
          <a:custGeom>
            <a:rect b="b" l="l" r="r" t="t"/>
            <a:pathLst>
              <a:path extrusionOk="0" h="36376" w="37462">
                <a:moveTo>
                  <a:pt x="19533" y="4930"/>
                </a:moveTo>
                <a:lnTo>
                  <a:pt x="19533" y="6534"/>
                </a:lnTo>
                <a:lnTo>
                  <a:pt x="17929" y="6534"/>
                </a:lnTo>
                <a:lnTo>
                  <a:pt x="17929" y="4930"/>
                </a:lnTo>
                <a:close/>
                <a:moveTo>
                  <a:pt x="19533" y="7303"/>
                </a:moveTo>
                <a:lnTo>
                  <a:pt x="19533" y="8907"/>
                </a:lnTo>
                <a:lnTo>
                  <a:pt x="17929" y="8907"/>
                </a:lnTo>
                <a:lnTo>
                  <a:pt x="17929" y="7303"/>
                </a:lnTo>
                <a:close/>
                <a:moveTo>
                  <a:pt x="19533" y="9675"/>
                </a:moveTo>
                <a:lnTo>
                  <a:pt x="19533" y="11079"/>
                </a:lnTo>
                <a:cubicBezTo>
                  <a:pt x="19533" y="11162"/>
                  <a:pt x="19566" y="11246"/>
                  <a:pt x="19616" y="11313"/>
                </a:cubicBezTo>
                <a:lnTo>
                  <a:pt x="21705" y="13936"/>
                </a:lnTo>
                <a:lnTo>
                  <a:pt x="21321" y="15958"/>
                </a:lnTo>
                <a:lnTo>
                  <a:pt x="19031" y="13201"/>
                </a:lnTo>
                <a:cubicBezTo>
                  <a:pt x="18948" y="13117"/>
                  <a:pt x="18839" y="13075"/>
                  <a:pt x="18731" y="13075"/>
                </a:cubicBezTo>
                <a:cubicBezTo>
                  <a:pt x="18622" y="13075"/>
                  <a:pt x="18514" y="13117"/>
                  <a:pt x="18430" y="13201"/>
                </a:cubicBezTo>
                <a:lnTo>
                  <a:pt x="16141" y="15958"/>
                </a:lnTo>
                <a:lnTo>
                  <a:pt x="15740" y="13936"/>
                </a:lnTo>
                <a:lnTo>
                  <a:pt x="17845" y="11313"/>
                </a:lnTo>
                <a:cubicBezTo>
                  <a:pt x="17895" y="11246"/>
                  <a:pt x="17929" y="11162"/>
                  <a:pt x="17929" y="11062"/>
                </a:cubicBezTo>
                <a:lnTo>
                  <a:pt x="17929" y="9675"/>
                </a:lnTo>
                <a:close/>
                <a:moveTo>
                  <a:pt x="11730" y="10260"/>
                </a:moveTo>
                <a:lnTo>
                  <a:pt x="11546" y="11045"/>
                </a:lnTo>
                <a:cubicBezTo>
                  <a:pt x="10995" y="13585"/>
                  <a:pt x="9742" y="15907"/>
                  <a:pt x="7920" y="17762"/>
                </a:cubicBezTo>
                <a:lnTo>
                  <a:pt x="8472" y="18314"/>
                </a:lnTo>
                <a:cubicBezTo>
                  <a:pt x="8990" y="17779"/>
                  <a:pt x="9457" y="17211"/>
                  <a:pt x="9892" y="16609"/>
                </a:cubicBezTo>
                <a:lnTo>
                  <a:pt x="10009" y="16425"/>
                </a:lnTo>
                <a:lnTo>
                  <a:pt x="11813" y="17779"/>
                </a:lnTo>
                <a:lnTo>
                  <a:pt x="12265" y="17161"/>
                </a:lnTo>
                <a:lnTo>
                  <a:pt x="10427" y="15791"/>
                </a:lnTo>
                <a:lnTo>
                  <a:pt x="10527" y="15623"/>
                </a:lnTo>
                <a:cubicBezTo>
                  <a:pt x="11362" y="14253"/>
                  <a:pt x="11947" y="12766"/>
                  <a:pt x="12298" y="11212"/>
                </a:cubicBezTo>
                <a:lnTo>
                  <a:pt x="12498" y="10327"/>
                </a:lnTo>
                <a:lnTo>
                  <a:pt x="12716" y="10377"/>
                </a:lnTo>
                <a:cubicBezTo>
                  <a:pt x="13735" y="10661"/>
                  <a:pt x="14503" y="11496"/>
                  <a:pt x="14687" y="12516"/>
                </a:cubicBezTo>
                <a:lnTo>
                  <a:pt x="15974" y="19182"/>
                </a:lnTo>
                <a:lnTo>
                  <a:pt x="14771" y="20034"/>
                </a:lnTo>
                <a:cubicBezTo>
                  <a:pt x="13050" y="21271"/>
                  <a:pt x="10978" y="21939"/>
                  <a:pt x="8856" y="21956"/>
                </a:cubicBezTo>
                <a:lnTo>
                  <a:pt x="8856" y="22725"/>
                </a:lnTo>
                <a:cubicBezTo>
                  <a:pt x="9625" y="22725"/>
                  <a:pt x="10393" y="22624"/>
                  <a:pt x="11145" y="22474"/>
                </a:cubicBezTo>
                <a:lnTo>
                  <a:pt x="11529" y="22390"/>
                </a:lnTo>
                <a:lnTo>
                  <a:pt x="10744" y="24379"/>
                </a:lnTo>
                <a:lnTo>
                  <a:pt x="11446" y="24663"/>
                </a:lnTo>
                <a:lnTo>
                  <a:pt x="12482" y="22090"/>
                </a:lnTo>
                <a:lnTo>
                  <a:pt x="12565" y="22056"/>
                </a:lnTo>
                <a:cubicBezTo>
                  <a:pt x="13501" y="21705"/>
                  <a:pt x="14403" y="21238"/>
                  <a:pt x="15205" y="20669"/>
                </a:cubicBezTo>
                <a:lnTo>
                  <a:pt x="16124" y="20001"/>
                </a:lnTo>
                <a:lnTo>
                  <a:pt x="16759" y="23309"/>
                </a:lnTo>
                <a:cubicBezTo>
                  <a:pt x="17026" y="24663"/>
                  <a:pt x="17160" y="26050"/>
                  <a:pt x="17160" y="27420"/>
                </a:cubicBezTo>
                <a:cubicBezTo>
                  <a:pt x="17160" y="29324"/>
                  <a:pt x="15623" y="30862"/>
                  <a:pt x="13718" y="30862"/>
                </a:cubicBezTo>
                <a:cubicBezTo>
                  <a:pt x="12281" y="30862"/>
                  <a:pt x="10928" y="31597"/>
                  <a:pt x="10159" y="32833"/>
                </a:cubicBezTo>
                <a:lnTo>
                  <a:pt x="9441" y="33986"/>
                </a:lnTo>
                <a:cubicBezTo>
                  <a:pt x="8806" y="35005"/>
                  <a:pt x="7720" y="35607"/>
                  <a:pt x="6533" y="35607"/>
                </a:cubicBezTo>
                <a:lnTo>
                  <a:pt x="5197" y="35607"/>
                </a:lnTo>
                <a:cubicBezTo>
                  <a:pt x="2707" y="35607"/>
                  <a:pt x="853" y="33284"/>
                  <a:pt x="1404" y="30862"/>
                </a:cubicBezTo>
                <a:lnTo>
                  <a:pt x="1738" y="29408"/>
                </a:lnTo>
                <a:lnTo>
                  <a:pt x="3793" y="30444"/>
                </a:lnTo>
                <a:cubicBezTo>
                  <a:pt x="5180" y="31129"/>
                  <a:pt x="6300" y="32232"/>
                  <a:pt x="7018" y="33602"/>
                </a:cubicBezTo>
                <a:lnTo>
                  <a:pt x="7703" y="33251"/>
                </a:lnTo>
                <a:cubicBezTo>
                  <a:pt x="7419" y="32700"/>
                  <a:pt x="7068" y="32182"/>
                  <a:pt x="6650" y="31714"/>
                </a:cubicBezTo>
                <a:lnTo>
                  <a:pt x="6517" y="31547"/>
                </a:lnTo>
                <a:lnTo>
                  <a:pt x="8706" y="29893"/>
                </a:lnTo>
                <a:lnTo>
                  <a:pt x="8238" y="29274"/>
                </a:lnTo>
                <a:lnTo>
                  <a:pt x="5965" y="30995"/>
                </a:lnTo>
                <a:lnTo>
                  <a:pt x="5832" y="30878"/>
                </a:lnTo>
                <a:cubicBezTo>
                  <a:pt x="5314" y="30444"/>
                  <a:pt x="4746" y="30060"/>
                  <a:pt x="4144" y="29742"/>
                </a:cubicBezTo>
                <a:lnTo>
                  <a:pt x="1922" y="28639"/>
                </a:lnTo>
                <a:lnTo>
                  <a:pt x="2273" y="27069"/>
                </a:lnTo>
                <a:cubicBezTo>
                  <a:pt x="3576" y="21338"/>
                  <a:pt x="6149" y="15958"/>
                  <a:pt x="9775" y="11329"/>
                </a:cubicBezTo>
                <a:cubicBezTo>
                  <a:pt x="10193" y="10811"/>
                  <a:pt x="10761" y="10461"/>
                  <a:pt x="11412" y="10327"/>
                </a:cubicBezTo>
                <a:lnTo>
                  <a:pt x="11730" y="10260"/>
                </a:lnTo>
                <a:close/>
                <a:moveTo>
                  <a:pt x="25732" y="10260"/>
                </a:moveTo>
                <a:lnTo>
                  <a:pt x="26049" y="10327"/>
                </a:lnTo>
                <a:cubicBezTo>
                  <a:pt x="26701" y="10461"/>
                  <a:pt x="27286" y="10811"/>
                  <a:pt x="27687" y="11329"/>
                </a:cubicBezTo>
                <a:cubicBezTo>
                  <a:pt x="31312" y="15958"/>
                  <a:pt x="33885" y="21338"/>
                  <a:pt x="35189" y="27069"/>
                </a:cubicBezTo>
                <a:lnTo>
                  <a:pt x="35540" y="28639"/>
                </a:lnTo>
                <a:lnTo>
                  <a:pt x="33317" y="29742"/>
                </a:lnTo>
                <a:cubicBezTo>
                  <a:pt x="32716" y="30060"/>
                  <a:pt x="32148" y="30444"/>
                  <a:pt x="31630" y="30878"/>
                </a:cubicBezTo>
                <a:lnTo>
                  <a:pt x="31496" y="30995"/>
                </a:lnTo>
                <a:lnTo>
                  <a:pt x="29224" y="29274"/>
                </a:lnTo>
                <a:lnTo>
                  <a:pt x="28756" y="29893"/>
                </a:lnTo>
                <a:lnTo>
                  <a:pt x="30945" y="31547"/>
                </a:lnTo>
                <a:lnTo>
                  <a:pt x="30811" y="31714"/>
                </a:lnTo>
                <a:cubicBezTo>
                  <a:pt x="30393" y="32182"/>
                  <a:pt x="30042" y="32700"/>
                  <a:pt x="29758" y="33251"/>
                </a:cubicBezTo>
                <a:lnTo>
                  <a:pt x="30443" y="33602"/>
                </a:lnTo>
                <a:cubicBezTo>
                  <a:pt x="31162" y="32232"/>
                  <a:pt x="32281" y="31129"/>
                  <a:pt x="33668" y="30444"/>
                </a:cubicBezTo>
                <a:lnTo>
                  <a:pt x="35723" y="29408"/>
                </a:lnTo>
                <a:lnTo>
                  <a:pt x="36058" y="30862"/>
                </a:lnTo>
                <a:cubicBezTo>
                  <a:pt x="36609" y="33284"/>
                  <a:pt x="34754" y="35607"/>
                  <a:pt x="32265" y="35607"/>
                </a:cubicBezTo>
                <a:lnTo>
                  <a:pt x="30928" y="35607"/>
                </a:lnTo>
                <a:cubicBezTo>
                  <a:pt x="29742" y="35607"/>
                  <a:pt x="28639" y="35005"/>
                  <a:pt x="28021" y="33986"/>
                </a:cubicBezTo>
                <a:lnTo>
                  <a:pt x="27302" y="32833"/>
                </a:lnTo>
                <a:cubicBezTo>
                  <a:pt x="26534" y="31597"/>
                  <a:pt x="25180" y="30862"/>
                  <a:pt x="23727" y="30862"/>
                </a:cubicBezTo>
                <a:cubicBezTo>
                  <a:pt x="21839" y="30862"/>
                  <a:pt x="20301" y="29324"/>
                  <a:pt x="20301" y="27420"/>
                </a:cubicBezTo>
                <a:cubicBezTo>
                  <a:pt x="20301" y="26050"/>
                  <a:pt x="20435" y="24663"/>
                  <a:pt x="20686" y="23309"/>
                </a:cubicBezTo>
                <a:lnTo>
                  <a:pt x="21321" y="20001"/>
                </a:lnTo>
                <a:lnTo>
                  <a:pt x="22256" y="20669"/>
                </a:lnTo>
                <a:cubicBezTo>
                  <a:pt x="23058" y="21238"/>
                  <a:pt x="23944" y="21705"/>
                  <a:pt x="24896" y="22056"/>
                </a:cubicBezTo>
                <a:lnTo>
                  <a:pt x="24980" y="22090"/>
                </a:lnTo>
                <a:lnTo>
                  <a:pt x="26016" y="24663"/>
                </a:lnTo>
                <a:lnTo>
                  <a:pt x="26717" y="24379"/>
                </a:lnTo>
                <a:lnTo>
                  <a:pt x="25932" y="22390"/>
                </a:lnTo>
                <a:lnTo>
                  <a:pt x="26316" y="22474"/>
                </a:lnTo>
                <a:cubicBezTo>
                  <a:pt x="27068" y="22641"/>
                  <a:pt x="27837" y="22725"/>
                  <a:pt x="28605" y="22725"/>
                </a:cubicBezTo>
                <a:lnTo>
                  <a:pt x="28605" y="21956"/>
                </a:lnTo>
                <a:cubicBezTo>
                  <a:pt x="26484" y="21939"/>
                  <a:pt x="24412" y="21271"/>
                  <a:pt x="22691" y="20034"/>
                </a:cubicBezTo>
                <a:lnTo>
                  <a:pt x="21488" y="19182"/>
                </a:lnTo>
                <a:lnTo>
                  <a:pt x="22774" y="12516"/>
                </a:lnTo>
                <a:cubicBezTo>
                  <a:pt x="22975" y="11496"/>
                  <a:pt x="23727" y="10661"/>
                  <a:pt x="24746" y="10377"/>
                </a:cubicBezTo>
                <a:lnTo>
                  <a:pt x="24963" y="10327"/>
                </a:lnTo>
                <a:lnTo>
                  <a:pt x="25164" y="11212"/>
                </a:lnTo>
                <a:cubicBezTo>
                  <a:pt x="25514" y="12766"/>
                  <a:pt x="26099" y="14253"/>
                  <a:pt x="26935" y="15623"/>
                </a:cubicBezTo>
                <a:lnTo>
                  <a:pt x="27035" y="15791"/>
                </a:lnTo>
                <a:lnTo>
                  <a:pt x="25197" y="17161"/>
                </a:lnTo>
                <a:lnTo>
                  <a:pt x="25648" y="17779"/>
                </a:lnTo>
                <a:lnTo>
                  <a:pt x="27453" y="16425"/>
                </a:lnTo>
                <a:lnTo>
                  <a:pt x="27570" y="16609"/>
                </a:lnTo>
                <a:cubicBezTo>
                  <a:pt x="28004" y="17211"/>
                  <a:pt x="28472" y="17779"/>
                  <a:pt x="28990" y="18314"/>
                </a:cubicBezTo>
                <a:lnTo>
                  <a:pt x="29541" y="17762"/>
                </a:lnTo>
                <a:cubicBezTo>
                  <a:pt x="27720" y="15907"/>
                  <a:pt x="26467" y="13585"/>
                  <a:pt x="25915" y="11045"/>
                </a:cubicBezTo>
                <a:lnTo>
                  <a:pt x="25732" y="10260"/>
                </a:lnTo>
                <a:close/>
                <a:moveTo>
                  <a:pt x="17160" y="1"/>
                </a:moveTo>
                <a:lnTo>
                  <a:pt x="17160" y="10928"/>
                </a:lnTo>
                <a:lnTo>
                  <a:pt x="15556" y="12933"/>
                </a:lnTo>
                <a:lnTo>
                  <a:pt x="15439" y="12382"/>
                </a:lnTo>
                <a:cubicBezTo>
                  <a:pt x="15092" y="10555"/>
                  <a:pt x="13529" y="9495"/>
                  <a:pt x="11939" y="9495"/>
                </a:cubicBezTo>
                <a:cubicBezTo>
                  <a:pt x="10926" y="9495"/>
                  <a:pt x="9902" y="9925"/>
                  <a:pt x="9173" y="10862"/>
                </a:cubicBezTo>
                <a:cubicBezTo>
                  <a:pt x="5464" y="15573"/>
                  <a:pt x="2858" y="21054"/>
                  <a:pt x="1521" y="26902"/>
                </a:cubicBezTo>
                <a:lnTo>
                  <a:pt x="652" y="30695"/>
                </a:lnTo>
                <a:cubicBezTo>
                  <a:pt x="0" y="33602"/>
                  <a:pt x="2206" y="36375"/>
                  <a:pt x="5197" y="36375"/>
                </a:cubicBezTo>
                <a:lnTo>
                  <a:pt x="6533" y="36375"/>
                </a:lnTo>
                <a:cubicBezTo>
                  <a:pt x="7970" y="36375"/>
                  <a:pt x="9324" y="35640"/>
                  <a:pt x="10092" y="34404"/>
                </a:cubicBezTo>
                <a:lnTo>
                  <a:pt x="10811" y="33234"/>
                </a:lnTo>
                <a:cubicBezTo>
                  <a:pt x="11446" y="32232"/>
                  <a:pt x="12549" y="31630"/>
                  <a:pt x="13718" y="31630"/>
                </a:cubicBezTo>
                <a:cubicBezTo>
                  <a:pt x="16041" y="31630"/>
                  <a:pt x="17929" y="29742"/>
                  <a:pt x="17929" y="27420"/>
                </a:cubicBezTo>
                <a:cubicBezTo>
                  <a:pt x="17929" y="25999"/>
                  <a:pt x="17795" y="24563"/>
                  <a:pt x="17528" y="23159"/>
                </a:cubicBezTo>
                <a:lnTo>
                  <a:pt x="16325" y="16927"/>
                </a:lnTo>
                <a:lnTo>
                  <a:pt x="18731" y="14036"/>
                </a:lnTo>
                <a:lnTo>
                  <a:pt x="21137" y="16927"/>
                </a:lnTo>
                <a:lnTo>
                  <a:pt x="19934" y="23159"/>
                </a:lnTo>
                <a:cubicBezTo>
                  <a:pt x="19666" y="24563"/>
                  <a:pt x="19533" y="25999"/>
                  <a:pt x="19533" y="27420"/>
                </a:cubicBezTo>
                <a:cubicBezTo>
                  <a:pt x="19533" y="29742"/>
                  <a:pt x="21421" y="31630"/>
                  <a:pt x="23727" y="31630"/>
                </a:cubicBezTo>
                <a:cubicBezTo>
                  <a:pt x="24913" y="31630"/>
                  <a:pt x="26016" y="32232"/>
                  <a:pt x="26651" y="33234"/>
                </a:cubicBezTo>
                <a:lnTo>
                  <a:pt x="27369" y="34404"/>
                </a:lnTo>
                <a:cubicBezTo>
                  <a:pt x="28138" y="35624"/>
                  <a:pt x="29474" y="36375"/>
                  <a:pt x="30928" y="36375"/>
                </a:cubicBezTo>
                <a:lnTo>
                  <a:pt x="32265" y="36375"/>
                </a:lnTo>
                <a:cubicBezTo>
                  <a:pt x="35256" y="36375"/>
                  <a:pt x="37461" y="33602"/>
                  <a:pt x="36793" y="30695"/>
                </a:cubicBezTo>
                <a:lnTo>
                  <a:pt x="35941" y="26902"/>
                </a:lnTo>
                <a:cubicBezTo>
                  <a:pt x="34604" y="21054"/>
                  <a:pt x="31981" y="15573"/>
                  <a:pt x="28288" y="10862"/>
                </a:cubicBezTo>
                <a:cubicBezTo>
                  <a:pt x="27553" y="9931"/>
                  <a:pt x="26526" y="9502"/>
                  <a:pt x="25512" y="9502"/>
                </a:cubicBezTo>
                <a:cubicBezTo>
                  <a:pt x="23922" y="9502"/>
                  <a:pt x="22363" y="10556"/>
                  <a:pt x="22006" y="12382"/>
                </a:cubicBezTo>
                <a:lnTo>
                  <a:pt x="21905" y="12933"/>
                </a:lnTo>
                <a:lnTo>
                  <a:pt x="20301" y="10928"/>
                </a:lnTo>
                <a:lnTo>
                  <a:pt x="20301" y="1"/>
                </a:lnTo>
                <a:lnTo>
                  <a:pt x="19533" y="1"/>
                </a:lnTo>
                <a:lnTo>
                  <a:pt x="19533" y="4161"/>
                </a:lnTo>
                <a:lnTo>
                  <a:pt x="17929" y="4161"/>
                </a:lnTo>
                <a:lnTo>
                  <a:pt x="1792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 — Catheter Time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2"/>
          <p:cNvSpPr txBox="1"/>
          <p:nvPr>
            <p:ph idx="4294967295" type="body"/>
          </p:nvPr>
        </p:nvSpPr>
        <p:spPr>
          <a:xfrm>
            <a:off x="4270213" y="1479438"/>
            <a:ext cx="4347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inear relationship between catheter time and fluoroscopy time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original fluoroscopy time to generate catheter time and fill null values and one outlier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2"/>
          <p:cNvSpPr/>
          <p:nvPr/>
        </p:nvSpPr>
        <p:spPr>
          <a:xfrm rot="5400000">
            <a:off x="6005636" y="3388739"/>
            <a:ext cx="363103" cy="429774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50" y="1350388"/>
            <a:ext cx="3965412" cy="345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300" y="2729277"/>
            <a:ext cx="2732275" cy="67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050" y="3857604"/>
            <a:ext cx="2732275" cy="70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 — Fluoroscopy Time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43"/>
          <p:cNvSpPr txBox="1"/>
          <p:nvPr>
            <p:ph idx="4294967295" type="body"/>
          </p:nvPr>
        </p:nvSpPr>
        <p:spPr>
          <a:xfrm>
            <a:off x="4270213" y="1479438"/>
            <a:ext cx="4347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inear relationship between procedure time and fluoroscopy time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original procedure time to generate fluoroscopy time and fill null values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43"/>
          <p:cNvSpPr/>
          <p:nvPr/>
        </p:nvSpPr>
        <p:spPr>
          <a:xfrm rot="5400000">
            <a:off x="6005636" y="3388739"/>
            <a:ext cx="363103" cy="429774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426750"/>
            <a:ext cx="3528926" cy="317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63" y="2722763"/>
            <a:ext cx="2690651" cy="5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713" y="3799954"/>
            <a:ext cx="2690650" cy="68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&amp; Time Variables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37" y="2018825"/>
            <a:ext cx="7010626" cy="27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>
            <p:ph idx="4294967295" type="body"/>
          </p:nvPr>
        </p:nvSpPr>
        <p:spPr>
          <a:xfrm>
            <a:off x="720000" y="1144450"/>
            <a:ext cx="78087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Is Pulmonary Embolism location making a difference in procedure time, catheter time, and fluoroscopy time?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— </a:t>
            </a: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Kruskal-Wallis Test</a:t>
            </a: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5"/>
          <p:cNvSpPr txBox="1"/>
          <p:nvPr>
            <p:ph idx="4294967295" type="body"/>
          </p:nvPr>
        </p:nvSpPr>
        <p:spPr>
          <a:xfrm>
            <a:off x="543100" y="1044600"/>
            <a:ext cx="81255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nonparametric method for testing whether 3 or more groups are originated from the same distribution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5"/>
          <p:cNvSpPr txBox="1"/>
          <p:nvPr>
            <p:ph idx="4294967295" type="body"/>
          </p:nvPr>
        </p:nvSpPr>
        <p:spPr>
          <a:xfrm>
            <a:off x="1092750" y="1839300"/>
            <a:ext cx="72735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Null Hypothesis: The 3 locations are not different in terms of time variables distribution/median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Alternative Hypothesis: At least 1 location is different from the other 2 locations in terms of time variables distribution/median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2667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Post-hoc pairwise test — the Dunn’s Test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out the pairs of location having different distribution of time variables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Null hypothesis: there is no difference between groups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Alternate hypothesis: there is a difference between groups.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5"/>
          <p:cNvSpPr/>
          <p:nvPr/>
        </p:nvSpPr>
        <p:spPr>
          <a:xfrm rot="5400000">
            <a:off x="4547949" y="2964514"/>
            <a:ext cx="363103" cy="429774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— Dataset Overview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7" name="Google Shape;557;p46"/>
          <p:cNvGrpSpPr/>
          <p:nvPr/>
        </p:nvGrpSpPr>
        <p:grpSpPr>
          <a:xfrm>
            <a:off x="477580" y="1390725"/>
            <a:ext cx="2581801" cy="3492300"/>
            <a:chOff x="477580" y="1238325"/>
            <a:chExt cx="2581801" cy="3492300"/>
          </a:xfrm>
        </p:grpSpPr>
        <p:sp>
          <p:nvSpPr>
            <p:cNvPr id="558" name="Google Shape;558;p46"/>
            <p:cNvSpPr/>
            <p:nvPr/>
          </p:nvSpPr>
          <p:spPr>
            <a:xfrm>
              <a:off x="477582" y="1238325"/>
              <a:ext cx="25818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477580" y="1700625"/>
              <a:ext cx="2581800" cy="303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0" name="Google Shape;560;p46"/>
          <p:cNvGrpSpPr/>
          <p:nvPr/>
        </p:nvGrpSpPr>
        <p:grpSpPr>
          <a:xfrm>
            <a:off x="1248805" y="2012258"/>
            <a:ext cx="886926" cy="406401"/>
            <a:chOff x="1325005" y="1886095"/>
            <a:chExt cx="886926" cy="406401"/>
          </a:xfrm>
        </p:grpSpPr>
        <p:sp>
          <p:nvSpPr>
            <p:cNvPr id="561" name="Google Shape;561;p46"/>
            <p:cNvSpPr/>
            <p:nvPr/>
          </p:nvSpPr>
          <p:spPr>
            <a:xfrm>
              <a:off x="1325005" y="1886095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1562501" y="1886095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1799997" y="1886095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2037492" y="1886095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65" name="Google Shape;565;p46"/>
          <p:cNvSpPr txBox="1"/>
          <p:nvPr/>
        </p:nvSpPr>
        <p:spPr>
          <a:xfrm>
            <a:off x="392835" y="2395863"/>
            <a:ext cx="25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286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Patients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6" name="Google Shape;566;p46"/>
          <p:cNvGrpSpPr/>
          <p:nvPr/>
        </p:nvGrpSpPr>
        <p:grpSpPr>
          <a:xfrm>
            <a:off x="621717" y="4192793"/>
            <a:ext cx="363400" cy="363175"/>
            <a:chOff x="697917" y="4116593"/>
            <a:chExt cx="363400" cy="363175"/>
          </a:xfrm>
        </p:grpSpPr>
        <p:sp>
          <p:nvSpPr>
            <p:cNvPr id="567" name="Google Shape;567;p46"/>
            <p:cNvSpPr/>
            <p:nvPr/>
          </p:nvSpPr>
          <p:spPr>
            <a:xfrm>
              <a:off x="700192" y="4116593"/>
              <a:ext cx="96175" cy="98550"/>
            </a:xfrm>
            <a:custGeom>
              <a:rect b="b" l="l" r="r" t="t"/>
              <a:pathLst>
                <a:path extrusionOk="0" h="3942" w="3847">
                  <a:moveTo>
                    <a:pt x="3530" y="0"/>
                  </a:moveTo>
                  <a:cubicBezTo>
                    <a:pt x="3453" y="0"/>
                    <a:pt x="3377" y="32"/>
                    <a:pt x="3322" y="95"/>
                  </a:cubicBezTo>
                  <a:lnTo>
                    <a:pt x="0" y="3418"/>
                  </a:lnTo>
                  <a:lnTo>
                    <a:pt x="416" y="3851"/>
                  </a:lnTo>
                  <a:lnTo>
                    <a:pt x="3232" y="1034"/>
                  </a:lnTo>
                  <a:lnTo>
                    <a:pt x="3232" y="2424"/>
                  </a:lnTo>
                  <a:cubicBezTo>
                    <a:pt x="3232" y="2930"/>
                    <a:pt x="2817" y="3327"/>
                    <a:pt x="2329" y="3327"/>
                  </a:cubicBezTo>
                  <a:lnTo>
                    <a:pt x="1427" y="3327"/>
                  </a:lnTo>
                  <a:lnTo>
                    <a:pt x="1427" y="3941"/>
                  </a:lnTo>
                  <a:lnTo>
                    <a:pt x="2329" y="3941"/>
                  </a:lnTo>
                  <a:cubicBezTo>
                    <a:pt x="3160" y="3941"/>
                    <a:pt x="3828" y="3255"/>
                    <a:pt x="3846" y="2424"/>
                  </a:cubicBezTo>
                  <a:lnTo>
                    <a:pt x="3846" y="312"/>
                  </a:lnTo>
                  <a:cubicBezTo>
                    <a:pt x="3828" y="222"/>
                    <a:pt x="3810" y="149"/>
                    <a:pt x="3756" y="95"/>
                  </a:cubicBezTo>
                  <a:lnTo>
                    <a:pt x="3738" y="95"/>
                  </a:lnTo>
                  <a:cubicBezTo>
                    <a:pt x="3684" y="32"/>
                    <a:pt x="3607" y="0"/>
                    <a:pt x="3530" y="0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697917" y="4116718"/>
              <a:ext cx="272225" cy="362925"/>
            </a:xfrm>
            <a:custGeom>
              <a:rect b="b" l="l" r="r" t="t"/>
              <a:pathLst>
                <a:path extrusionOk="0" h="14517" w="10889">
                  <a:moveTo>
                    <a:pt x="3630" y="0"/>
                  </a:moveTo>
                  <a:cubicBezTo>
                    <a:pt x="3540" y="0"/>
                    <a:pt x="3468" y="36"/>
                    <a:pt x="3413" y="90"/>
                  </a:cubicBezTo>
                  <a:lnTo>
                    <a:pt x="91" y="3413"/>
                  </a:lnTo>
                  <a:cubicBezTo>
                    <a:pt x="19" y="3467"/>
                    <a:pt x="1" y="3557"/>
                    <a:pt x="1" y="3629"/>
                  </a:cubicBezTo>
                  <a:lnTo>
                    <a:pt x="1" y="13018"/>
                  </a:lnTo>
                  <a:cubicBezTo>
                    <a:pt x="1" y="13849"/>
                    <a:pt x="669" y="14517"/>
                    <a:pt x="1500" y="14517"/>
                  </a:cubicBezTo>
                  <a:lnTo>
                    <a:pt x="9372" y="14517"/>
                  </a:lnTo>
                  <a:cubicBezTo>
                    <a:pt x="10202" y="14517"/>
                    <a:pt x="10889" y="13849"/>
                    <a:pt x="10889" y="13018"/>
                  </a:cubicBezTo>
                  <a:lnTo>
                    <a:pt x="10889" y="12711"/>
                  </a:lnTo>
                  <a:lnTo>
                    <a:pt x="10275" y="12711"/>
                  </a:lnTo>
                  <a:lnTo>
                    <a:pt x="10275" y="13018"/>
                  </a:lnTo>
                  <a:cubicBezTo>
                    <a:pt x="10275" y="13506"/>
                    <a:pt x="9877" y="13921"/>
                    <a:pt x="9372" y="13921"/>
                  </a:cubicBezTo>
                  <a:lnTo>
                    <a:pt x="1500" y="13921"/>
                  </a:lnTo>
                  <a:cubicBezTo>
                    <a:pt x="1012" y="13921"/>
                    <a:pt x="597" y="13506"/>
                    <a:pt x="597" y="13018"/>
                  </a:cubicBezTo>
                  <a:lnTo>
                    <a:pt x="597" y="3756"/>
                  </a:lnTo>
                  <a:lnTo>
                    <a:pt x="3757" y="596"/>
                  </a:lnTo>
                  <a:lnTo>
                    <a:pt x="9390" y="596"/>
                  </a:lnTo>
                  <a:cubicBezTo>
                    <a:pt x="9877" y="596"/>
                    <a:pt x="10293" y="993"/>
                    <a:pt x="10293" y="1499"/>
                  </a:cubicBezTo>
                  <a:lnTo>
                    <a:pt x="10293" y="8468"/>
                  </a:lnTo>
                  <a:lnTo>
                    <a:pt x="10889" y="8468"/>
                  </a:lnTo>
                  <a:lnTo>
                    <a:pt x="10889" y="1517"/>
                  </a:lnTo>
                  <a:cubicBezTo>
                    <a:pt x="10889" y="686"/>
                    <a:pt x="10202" y="0"/>
                    <a:pt x="9372" y="0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878492" y="4298043"/>
              <a:ext cx="182825" cy="181725"/>
            </a:xfrm>
            <a:custGeom>
              <a:rect b="b" l="l" r="r" t="t"/>
              <a:pathLst>
                <a:path extrusionOk="0" h="7269" w="7313">
                  <a:moveTo>
                    <a:pt x="1210" y="746"/>
                  </a:moveTo>
                  <a:lnTo>
                    <a:pt x="6554" y="6072"/>
                  </a:lnTo>
                  <a:lnTo>
                    <a:pt x="6103" y="6542"/>
                  </a:lnTo>
                  <a:lnTo>
                    <a:pt x="759" y="1197"/>
                  </a:lnTo>
                  <a:lnTo>
                    <a:pt x="1210" y="746"/>
                  </a:lnTo>
                  <a:close/>
                  <a:moveTo>
                    <a:pt x="1221" y="1"/>
                  </a:moveTo>
                  <a:cubicBezTo>
                    <a:pt x="1142" y="1"/>
                    <a:pt x="1066" y="32"/>
                    <a:pt x="1011" y="96"/>
                  </a:cubicBezTo>
                  <a:lnTo>
                    <a:pt x="127" y="980"/>
                  </a:lnTo>
                  <a:cubicBezTo>
                    <a:pt x="0" y="1107"/>
                    <a:pt x="0" y="1287"/>
                    <a:pt x="127" y="1414"/>
                  </a:cubicBezTo>
                  <a:lnTo>
                    <a:pt x="5886" y="7173"/>
                  </a:lnTo>
                  <a:cubicBezTo>
                    <a:pt x="5950" y="7237"/>
                    <a:pt x="6026" y="7268"/>
                    <a:pt x="6103" y="7268"/>
                  </a:cubicBezTo>
                  <a:cubicBezTo>
                    <a:pt x="6180" y="7268"/>
                    <a:pt x="6257" y="7237"/>
                    <a:pt x="6320" y="7173"/>
                  </a:cubicBezTo>
                  <a:lnTo>
                    <a:pt x="7204" y="6289"/>
                  </a:lnTo>
                  <a:cubicBezTo>
                    <a:pt x="7313" y="6180"/>
                    <a:pt x="7313" y="5982"/>
                    <a:pt x="7204" y="5855"/>
                  </a:cubicBezTo>
                  <a:lnTo>
                    <a:pt x="7204" y="5873"/>
                  </a:lnTo>
                  <a:lnTo>
                    <a:pt x="1445" y="96"/>
                  </a:lnTo>
                  <a:cubicBezTo>
                    <a:pt x="1382" y="32"/>
                    <a:pt x="1300" y="1"/>
                    <a:pt x="1221" y="1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879392" y="4298168"/>
              <a:ext cx="30275" cy="30275"/>
            </a:xfrm>
            <a:custGeom>
              <a:rect b="b" l="l" r="r" t="t"/>
              <a:pathLst>
                <a:path extrusionOk="0" h="1211" w="1211">
                  <a:moveTo>
                    <a:pt x="289" y="0"/>
                  </a:moveTo>
                  <a:cubicBezTo>
                    <a:pt x="127" y="0"/>
                    <a:pt x="0" y="145"/>
                    <a:pt x="0" y="307"/>
                  </a:cubicBezTo>
                  <a:lnTo>
                    <a:pt x="0" y="1210"/>
                  </a:lnTo>
                  <a:lnTo>
                    <a:pt x="596" y="1210"/>
                  </a:lnTo>
                  <a:lnTo>
                    <a:pt x="596" y="614"/>
                  </a:lnTo>
                  <a:lnTo>
                    <a:pt x="1210" y="614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735392" y="4350968"/>
              <a:ext cx="90750" cy="91225"/>
            </a:xfrm>
            <a:custGeom>
              <a:rect b="b" l="l" r="r" t="t"/>
              <a:pathLst>
                <a:path extrusionOk="0" h="3649" w="3630">
                  <a:moveTo>
                    <a:pt x="2131" y="615"/>
                  </a:moveTo>
                  <a:lnTo>
                    <a:pt x="2131" y="1229"/>
                  </a:lnTo>
                  <a:cubicBezTo>
                    <a:pt x="2131" y="1391"/>
                    <a:pt x="2258" y="1518"/>
                    <a:pt x="2420" y="1518"/>
                  </a:cubicBezTo>
                  <a:lnTo>
                    <a:pt x="3034" y="1518"/>
                  </a:lnTo>
                  <a:lnTo>
                    <a:pt x="3034" y="2131"/>
                  </a:lnTo>
                  <a:lnTo>
                    <a:pt x="2420" y="2131"/>
                  </a:lnTo>
                  <a:cubicBezTo>
                    <a:pt x="2258" y="2131"/>
                    <a:pt x="2113" y="2258"/>
                    <a:pt x="2113" y="2438"/>
                  </a:cubicBezTo>
                  <a:lnTo>
                    <a:pt x="2113" y="3034"/>
                  </a:lnTo>
                  <a:lnTo>
                    <a:pt x="1517" y="3034"/>
                  </a:lnTo>
                  <a:lnTo>
                    <a:pt x="1517" y="2438"/>
                  </a:lnTo>
                  <a:cubicBezTo>
                    <a:pt x="1517" y="2258"/>
                    <a:pt x="1391" y="2131"/>
                    <a:pt x="1210" y="2131"/>
                  </a:cubicBezTo>
                  <a:lnTo>
                    <a:pt x="614" y="2131"/>
                  </a:lnTo>
                  <a:lnTo>
                    <a:pt x="614" y="1518"/>
                  </a:lnTo>
                  <a:lnTo>
                    <a:pt x="1228" y="1518"/>
                  </a:lnTo>
                  <a:cubicBezTo>
                    <a:pt x="1391" y="1518"/>
                    <a:pt x="1517" y="1391"/>
                    <a:pt x="1517" y="1229"/>
                  </a:cubicBezTo>
                  <a:lnTo>
                    <a:pt x="1517" y="615"/>
                  </a:lnTo>
                  <a:close/>
                  <a:moveTo>
                    <a:pt x="1210" y="1"/>
                  </a:moveTo>
                  <a:cubicBezTo>
                    <a:pt x="1048" y="19"/>
                    <a:pt x="903" y="145"/>
                    <a:pt x="921" y="326"/>
                  </a:cubicBezTo>
                  <a:lnTo>
                    <a:pt x="921" y="922"/>
                  </a:lnTo>
                  <a:lnTo>
                    <a:pt x="308" y="922"/>
                  </a:lnTo>
                  <a:cubicBezTo>
                    <a:pt x="145" y="922"/>
                    <a:pt x="1" y="1066"/>
                    <a:pt x="1" y="1229"/>
                  </a:cubicBezTo>
                  <a:lnTo>
                    <a:pt x="1" y="2438"/>
                  </a:lnTo>
                  <a:cubicBezTo>
                    <a:pt x="1" y="2601"/>
                    <a:pt x="145" y="2745"/>
                    <a:pt x="308" y="2745"/>
                  </a:cubicBezTo>
                  <a:lnTo>
                    <a:pt x="921" y="2745"/>
                  </a:lnTo>
                  <a:lnTo>
                    <a:pt x="921" y="3341"/>
                  </a:lnTo>
                  <a:cubicBezTo>
                    <a:pt x="921" y="3504"/>
                    <a:pt x="1048" y="3648"/>
                    <a:pt x="1210" y="3648"/>
                  </a:cubicBezTo>
                  <a:lnTo>
                    <a:pt x="2420" y="3648"/>
                  </a:lnTo>
                  <a:cubicBezTo>
                    <a:pt x="2583" y="3648"/>
                    <a:pt x="2727" y="3504"/>
                    <a:pt x="2727" y="3341"/>
                  </a:cubicBezTo>
                  <a:lnTo>
                    <a:pt x="2727" y="2727"/>
                  </a:lnTo>
                  <a:lnTo>
                    <a:pt x="3323" y="2727"/>
                  </a:lnTo>
                  <a:cubicBezTo>
                    <a:pt x="3503" y="2727"/>
                    <a:pt x="3630" y="2601"/>
                    <a:pt x="3630" y="2420"/>
                  </a:cubicBezTo>
                  <a:lnTo>
                    <a:pt x="3630" y="1229"/>
                  </a:lnTo>
                  <a:cubicBezTo>
                    <a:pt x="3630" y="1048"/>
                    <a:pt x="3503" y="922"/>
                    <a:pt x="3323" y="922"/>
                  </a:cubicBezTo>
                  <a:lnTo>
                    <a:pt x="2727" y="922"/>
                  </a:lnTo>
                  <a:lnTo>
                    <a:pt x="2727" y="326"/>
                  </a:lnTo>
                  <a:cubicBezTo>
                    <a:pt x="2727" y="145"/>
                    <a:pt x="2601" y="1"/>
                    <a:pt x="2420" y="1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735392" y="4298168"/>
              <a:ext cx="151250" cy="15375"/>
            </a:xfrm>
            <a:custGeom>
              <a:rect b="b" l="l" r="r" t="t"/>
              <a:pathLst>
                <a:path extrusionOk="0" h="615" w="6050">
                  <a:moveTo>
                    <a:pt x="1" y="0"/>
                  </a:moveTo>
                  <a:lnTo>
                    <a:pt x="1" y="614"/>
                  </a:lnTo>
                  <a:lnTo>
                    <a:pt x="6049" y="614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735392" y="4260243"/>
              <a:ext cx="196825" cy="15375"/>
            </a:xfrm>
            <a:custGeom>
              <a:rect b="b" l="l" r="r" t="t"/>
              <a:pathLst>
                <a:path extrusionOk="0" h="615" w="7873">
                  <a:moveTo>
                    <a:pt x="1" y="1"/>
                  </a:moveTo>
                  <a:lnTo>
                    <a:pt x="1" y="615"/>
                  </a:lnTo>
                  <a:lnTo>
                    <a:pt x="7873" y="61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818442" y="4222793"/>
              <a:ext cx="113775" cy="14900"/>
            </a:xfrm>
            <a:custGeom>
              <a:rect b="b" l="l" r="r" t="t"/>
              <a:pathLst>
                <a:path extrusionOk="0" h="596" w="4551">
                  <a:moveTo>
                    <a:pt x="1" y="0"/>
                  </a:moveTo>
                  <a:lnTo>
                    <a:pt x="1" y="596"/>
                  </a:lnTo>
                  <a:lnTo>
                    <a:pt x="4551" y="596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849142" y="4184868"/>
              <a:ext cx="83075" cy="14925"/>
            </a:xfrm>
            <a:custGeom>
              <a:rect b="b" l="l" r="r" t="t"/>
              <a:pathLst>
                <a:path extrusionOk="0" h="597" w="3323">
                  <a:moveTo>
                    <a:pt x="1" y="0"/>
                  </a:moveTo>
                  <a:lnTo>
                    <a:pt x="1" y="596"/>
                  </a:lnTo>
                  <a:lnTo>
                    <a:pt x="3323" y="596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818442" y="4184868"/>
              <a:ext cx="15375" cy="14925"/>
            </a:xfrm>
            <a:custGeom>
              <a:rect b="b" l="l" r="r" t="t"/>
              <a:pathLst>
                <a:path extrusionOk="0" h="597" w="615">
                  <a:moveTo>
                    <a:pt x="1" y="0"/>
                  </a:moveTo>
                  <a:lnTo>
                    <a:pt x="1" y="596"/>
                  </a:lnTo>
                  <a:lnTo>
                    <a:pt x="615" y="596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7" name="Google Shape;577;p46"/>
          <p:cNvGrpSpPr/>
          <p:nvPr/>
        </p:nvGrpSpPr>
        <p:grpSpPr>
          <a:xfrm>
            <a:off x="621955" y="3371725"/>
            <a:ext cx="362925" cy="362925"/>
            <a:chOff x="698155" y="3295525"/>
            <a:chExt cx="362925" cy="362925"/>
          </a:xfrm>
        </p:grpSpPr>
        <p:sp>
          <p:nvSpPr>
            <p:cNvPr id="578" name="Google Shape;578;p46"/>
            <p:cNvSpPr/>
            <p:nvPr/>
          </p:nvSpPr>
          <p:spPr>
            <a:xfrm>
              <a:off x="698155" y="3371350"/>
              <a:ext cx="332700" cy="287100"/>
            </a:xfrm>
            <a:custGeom>
              <a:rect b="b" l="l" r="r" t="t"/>
              <a:pathLst>
                <a:path extrusionOk="0" h="11484" w="13308">
                  <a:moveTo>
                    <a:pt x="3936" y="596"/>
                  </a:moveTo>
                  <a:cubicBezTo>
                    <a:pt x="4442" y="596"/>
                    <a:pt x="4839" y="1011"/>
                    <a:pt x="4839" y="1499"/>
                  </a:cubicBezTo>
                  <a:lnTo>
                    <a:pt x="4839" y="1806"/>
                  </a:lnTo>
                  <a:lnTo>
                    <a:pt x="3936" y="1806"/>
                  </a:lnTo>
                  <a:lnTo>
                    <a:pt x="3936" y="2402"/>
                  </a:lnTo>
                  <a:lnTo>
                    <a:pt x="11808" y="2402"/>
                  </a:lnTo>
                  <a:cubicBezTo>
                    <a:pt x="12296" y="2402"/>
                    <a:pt x="12711" y="2817"/>
                    <a:pt x="12711" y="3305"/>
                  </a:cubicBezTo>
                  <a:lnTo>
                    <a:pt x="12711" y="9985"/>
                  </a:lnTo>
                  <a:cubicBezTo>
                    <a:pt x="12711" y="10473"/>
                    <a:pt x="12296" y="10888"/>
                    <a:pt x="11808" y="10888"/>
                  </a:cubicBezTo>
                  <a:lnTo>
                    <a:pt x="1517" y="10888"/>
                  </a:lnTo>
                  <a:cubicBezTo>
                    <a:pt x="1011" y="10888"/>
                    <a:pt x="614" y="10473"/>
                    <a:pt x="614" y="9985"/>
                  </a:cubicBezTo>
                  <a:lnTo>
                    <a:pt x="614" y="903"/>
                  </a:lnTo>
                  <a:cubicBezTo>
                    <a:pt x="614" y="741"/>
                    <a:pt x="740" y="596"/>
                    <a:pt x="921" y="596"/>
                  </a:cubicBezTo>
                  <a:close/>
                  <a:moveTo>
                    <a:pt x="903" y="0"/>
                  </a:moveTo>
                  <a:cubicBezTo>
                    <a:pt x="415" y="0"/>
                    <a:pt x="0" y="398"/>
                    <a:pt x="0" y="903"/>
                  </a:cubicBezTo>
                  <a:lnTo>
                    <a:pt x="0" y="9985"/>
                  </a:lnTo>
                  <a:cubicBezTo>
                    <a:pt x="0" y="10816"/>
                    <a:pt x="686" y="11484"/>
                    <a:pt x="1517" y="11484"/>
                  </a:cubicBezTo>
                  <a:lnTo>
                    <a:pt x="11808" y="11484"/>
                  </a:lnTo>
                  <a:cubicBezTo>
                    <a:pt x="12639" y="11484"/>
                    <a:pt x="13307" y="10816"/>
                    <a:pt x="13307" y="9985"/>
                  </a:cubicBezTo>
                  <a:lnTo>
                    <a:pt x="13307" y="3323"/>
                  </a:lnTo>
                  <a:cubicBezTo>
                    <a:pt x="13307" y="2492"/>
                    <a:pt x="12639" y="1806"/>
                    <a:pt x="11808" y="1806"/>
                  </a:cubicBezTo>
                  <a:lnTo>
                    <a:pt x="5453" y="1806"/>
                  </a:lnTo>
                  <a:lnTo>
                    <a:pt x="5453" y="1499"/>
                  </a:lnTo>
                  <a:cubicBezTo>
                    <a:pt x="5435" y="668"/>
                    <a:pt x="4767" y="0"/>
                    <a:pt x="3936" y="0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804230" y="3295525"/>
              <a:ext cx="256850" cy="332700"/>
            </a:xfrm>
            <a:custGeom>
              <a:rect b="b" l="l" r="r" t="t"/>
              <a:pathLst>
                <a:path extrusionOk="0" h="13308" w="10274">
                  <a:moveTo>
                    <a:pt x="903" y="0"/>
                  </a:moveTo>
                  <a:cubicBezTo>
                    <a:pt x="397" y="0"/>
                    <a:pt x="0" y="397"/>
                    <a:pt x="0" y="903"/>
                  </a:cubicBezTo>
                  <a:lnTo>
                    <a:pt x="0" y="3629"/>
                  </a:lnTo>
                  <a:lnTo>
                    <a:pt x="596" y="3629"/>
                  </a:lnTo>
                  <a:lnTo>
                    <a:pt x="596" y="903"/>
                  </a:lnTo>
                  <a:cubicBezTo>
                    <a:pt x="596" y="740"/>
                    <a:pt x="740" y="614"/>
                    <a:pt x="903" y="614"/>
                  </a:cubicBezTo>
                  <a:lnTo>
                    <a:pt x="9371" y="614"/>
                  </a:lnTo>
                  <a:cubicBezTo>
                    <a:pt x="9552" y="614"/>
                    <a:pt x="9678" y="740"/>
                    <a:pt x="9678" y="903"/>
                  </a:cubicBezTo>
                  <a:lnTo>
                    <a:pt x="9678" y="12404"/>
                  </a:lnTo>
                  <a:cubicBezTo>
                    <a:pt x="9678" y="12567"/>
                    <a:pt x="9552" y="12711"/>
                    <a:pt x="9371" y="12711"/>
                  </a:cubicBezTo>
                  <a:lnTo>
                    <a:pt x="8775" y="12711"/>
                  </a:lnTo>
                  <a:lnTo>
                    <a:pt x="8775" y="13307"/>
                  </a:lnTo>
                  <a:lnTo>
                    <a:pt x="9371" y="13307"/>
                  </a:lnTo>
                  <a:cubicBezTo>
                    <a:pt x="9877" y="13307"/>
                    <a:pt x="10274" y="12892"/>
                    <a:pt x="10274" y="12404"/>
                  </a:cubicBezTo>
                  <a:lnTo>
                    <a:pt x="10274" y="903"/>
                  </a:lnTo>
                  <a:cubicBezTo>
                    <a:pt x="10274" y="415"/>
                    <a:pt x="9877" y="0"/>
                    <a:pt x="9371" y="0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834455" y="3325750"/>
              <a:ext cx="37500" cy="37950"/>
            </a:xfrm>
            <a:custGeom>
              <a:rect b="b" l="l" r="r" t="t"/>
              <a:pathLst>
                <a:path extrusionOk="0" h="1518" w="1500">
                  <a:moveTo>
                    <a:pt x="904" y="1"/>
                  </a:moveTo>
                  <a:cubicBezTo>
                    <a:pt x="398" y="1"/>
                    <a:pt x="1" y="398"/>
                    <a:pt x="1" y="904"/>
                  </a:cubicBezTo>
                  <a:lnTo>
                    <a:pt x="1" y="1517"/>
                  </a:lnTo>
                  <a:lnTo>
                    <a:pt x="597" y="1517"/>
                  </a:lnTo>
                  <a:lnTo>
                    <a:pt x="597" y="904"/>
                  </a:lnTo>
                  <a:cubicBezTo>
                    <a:pt x="597" y="741"/>
                    <a:pt x="723" y="615"/>
                    <a:pt x="904" y="597"/>
                  </a:cubicBezTo>
                  <a:lnTo>
                    <a:pt x="1499" y="597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887280" y="3325750"/>
              <a:ext cx="14925" cy="15375"/>
            </a:xfrm>
            <a:custGeom>
              <a:rect b="b" l="l" r="r" t="t"/>
              <a:pathLst>
                <a:path extrusionOk="0" h="615" w="597">
                  <a:moveTo>
                    <a:pt x="0" y="1"/>
                  </a:moveTo>
                  <a:lnTo>
                    <a:pt x="0" y="615"/>
                  </a:lnTo>
                  <a:lnTo>
                    <a:pt x="596" y="61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872380" y="3356000"/>
              <a:ext cx="151250" cy="15375"/>
            </a:xfrm>
            <a:custGeom>
              <a:rect b="b" l="l" r="r" t="t"/>
              <a:pathLst>
                <a:path extrusionOk="0" h="615" w="6050">
                  <a:moveTo>
                    <a:pt x="1" y="0"/>
                  </a:moveTo>
                  <a:lnTo>
                    <a:pt x="1" y="614"/>
                  </a:lnTo>
                  <a:lnTo>
                    <a:pt x="6049" y="614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872380" y="3386250"/>
              <a:ext cx="151250" cy="15375"/>
            </a:xfrm>
            <a:custGeom>
              <a:rect b="b" l="l" r="r" t="t"/>
              <a:pathLst>
                <a:path extrusionOk="0" h="615" w="6050">
                  <a:moveTo>
                    <a:pt x="1" y="0"/>
                  </a:moveTo>
                  <a:lnTo>
                    <a:pt x="1" y="614"/>
                  </a:lnTo>
                  <a:lnTo>
                    <a:pt x="6049" y="614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800155" y="3484550"/>
              <a:ext cx="128675" cy="105975"/>
            </a:xfrm>
            <a:custGeom>
              <a:rect b="b" l="l" r="r" t="t"/>
              <a:pathLst>
                <a:path extrusionOk="0" h="4239" w="5147">
                  <a:moveTo>
                    <a:pt x="1716" y="600"/>
                  </a:moveTo>
                  <a:cubicBezTo>
                    <a:pt x="1951" y="600"/>
                    <a:pt x="2203" y="690"/>
                    <a:pt x="2384" y="871"/>
                  </a:cubicBezTo>
                  <a:cubicBezTo>
                    <a:pt x="2438" y="925"/>
                    <a:pt x="2510" y="952"/>
                    <a:pt x="2585" y="952"/>
                  </a:cubicBezTo>
                  <a:cubicBezTo>
                    <a:pt x="2659" y="952"/>
                    <a:pt x="2736" y="925"/>
                    <a:pt x="2799" y="871"/>
                  </a:cubicBezTo>
                  <a:cubicBezTo>
                    <a:pt x="2989" y="699"/>
                    <a:pt x="3228" y="614"/>
                    <a:pt x="3467" y="614"/>
                  </a:cubicBezTo>
                  <a:cubicBezTo>
                    <a:pt x="3707" y="614"/>
                    <a:pt x="3946" y="699"/>
                    <a:pt x="4135" y="871"/>
                  </a:cubicBezTo>
                  <a:cubicBezTo>
                    <a:pt x="4153" y="889"/>
                    <a:pt x="4171" y="907"/>
                    <a:pt x="4190" y="925"/>
                  </a:cubicBezTo>
                  <a:cubicBezTo>
                    <a:pt x="4496" y="1250"/>
                    <a:pt x="4478" y="1774"/>
                    <a:pt x="4135" y="2063"/>
                  </a:cubicBezTo>
                  <a:lnTo>
                    <a:pt x="4117" y="2063"/>
                  </a:lnTo>
                  <a:lnTo>
                    <a:pt x="2583" y="3525"/>
                  </a:lnTo>
                  <a:lnTo>
                    <a:pt x="1030" y="2063"/>
                  </a:lnTo>
                  <a:cubicBezTo>
                    <a:pt x="1012" y="2045"/>
                    <a:pt x="994" y="2027"/>
                    <a:pt x="976" y="2009"/>
                  </a:cubicBezTo>
                  <a:cubicBezTo>
                    <a:pt x="669" y="1684"/>
                    <a:pt x="705" y="1160"/>
                    <a:pt x="1030" y="871"/>
                  </a:cubicBezTo>
                  <a:cubicBezTo>
                    <a:pt x="1210" y="690"/>
                    <a:pt x="1463" y="600"/>
                    <a:pt x="1716" y="600"/>
                  </a:cubicBezTo>
                  <a:close/>
                  <a:moveTo>
                    <a:pt x="1710" y="1"/>
                  </a:moveTo>
                  <a:cubicBezTo>
                    <a:pt x="1315" y="1"/>
                    <a:pt x="921" y="144"/>
                    <a:pt x="614" y="420"/>
                  </a:cubicBezTo>
                  <a:cubicBezTo>
                    <a:pt x="578" y="456"/>
                    <a:pt x="560" y="474"/>
                    <a:pt x="524" y="510"/>
                  </a:cubicBezTo>
                  <a:cubicBezTo>
                    <a:pt x="1" y="1088"/>
                    <a:pt x="37" y="1990"/>
                    <a:pt x="614" y="2514"/>
                  </a:cubicBezTo>
                  <a:lnTo>
                    <a:pt x="2366" y="4157"/>
                  </a:lnTo>
                  <a:cubicBezTo>
                    <a:pt x="2429" y="4211"/>
                    <a:pt x="2506" y="4238"/>
                    <a:pt x="2580" y="4238"/>
                  </a:cubicBezTo>
                  <a:cubicBezTo>
                    <a:pt x="2655" y="4238"/>
                    <a:pt x="2727" y="4211"/>
                    <a:pt x="2781" y="4157"/>
                  </a:cubicBezTo>
                  <a:lnTo>
                    <a:pt x="4533" y="2514"/>
                  </a:lnTo>
                  <a:cubicBezTo>
                    <a:pt x="4569" y="2496"/>
                    <a:pt x="4605" y="2460"/>
                    <a:pt x="4623" y="2424"/>
                  </a:cubicBezTo>
                  <a:cubicBezTo>
                    <a:pt x="5146" y="1846"/>
                    <a:pt x="5110" y="961"/>
                    <a:pt x="4533" y="438"/>
                  </a:cubicBezTo>
                  <a:lnTo>
                    <a:pt x="4533" y="420"/>
                  </a:lnTo>
                  <a:cubicBezTo>
                    <a:pt x="4226" y="144"/>
                    <a:pt x="3838" y="1"/>
                    <a:pt x="3448" y="1"/>
                  </a:cubicBezTo>
                  <a:cubicBezTo>
                    <a:pt x="3149" y="1"/>
                    <a:pt x="2849" y="85"/>
                    <a:pt x="2583" y="257"/>
                  </a:cubicBezTo>
                  <a:cubicBezTo>
                    <a:pt x="2316" y="85"/>
                    <a:pt x="2012" y="1"/>
                    <a:pt x="1710" y="1"/>
                  </a:cubicBez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766305" y="3416475"/>
              <a:ext cx="14925" cy="15375"/>
            </a:xfrm>
            <a:custGeom>
              <a:rect b="b" l="l" r="r" t="t"/>
              <a:pathLst>
                <a:path extrusionOk="0" h="615" w="597">
                  <a:moveTo>
                    <a:pt x="0" y="1"/>
                  </a:moveTo>
                  <a:lnTo>
                    <a:pt x="0" y="615"/>
                  </a:lnTo>
                  <a:lnTo>
                    <a:pt x="596" y="61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736055" y="3613300"/>
              <a:ext cx="75400" cy="14925"/>
            </a:xfrm>
            <a:custGeom>
              <a:rect b="b" l="l" r="r" t="t"/>
              <a:pathLst>
                <a:path extrusionOk="0" h="597" w="3016">
                  <a:moveTo>
                    <a:pt x="1" y="0"/>
                  </a:moveTo>
                  <a:lnTo>
                    <a:pt x="1" y="596"/>
                  </a:lnTo>
                  <a:lnTo>
                    <a:pt x="3016" y="596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826780" y="36133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1" y="0"/>
                  </a:moveTo>
                  <a:lnTo>
                    <a:pt x="1" y="596"/>
                  </a:lnTo>
                  <a:lnTo>
                    <a:pt x="597" y="596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39A4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8" name="Google Shape;588;p46"/>
          <p:cNvSpPr txBox="1"/>
          <p:nvPr/>
        </p:nvSpPr>
        <p:spPr>
          <a:xfrm>
            <a:off x="1088389" y="3316638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Its atmosphere is very poisonous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6"/>
          <p:cNvSpPr txBox="1"/>
          <p:nvPr/>
        </p:nvSpPr>
        <p:spPr>
          <a:xfrm>
            <a:off x="1088389" y="4137831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is the second planet from the Sun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0" name="Google Shape;590;p46"/>
          <p:cNvGrpSpPr/>
          <p:nvPr/>
        </p:nvGrpSpPr>
        <p:grpSpPr>
          <a:xfrm>
            <a:off x="3282575" y="1390725"/>
            <a:ext cx="2581801" cy="3492300"/>
            <a:chOff x="3284005" y="1238325"/>
            <a:chExt cx="2581801" cy="3492300"/>
          </a:xfrm>
        </p:grpSpPr>
        <p:sp>
          <p:nvSpPr>
            <p:cNvPr id="591" name="Google Shape;591;p46"/>
            <p:cNvSpPr/>
            <p:nvPr/>
          </p:nvSpPr>
          <p:spPr>
            <a:xfrm>
              <a:off x="3284007" y="1238325"/>
              <a:ext cx="25818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3284005" y="1700625"/>
              <a:ext cx="2581800" cy="303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93" name="Google Shape;593;p46"/>
          <p:cNvSpPr txBox="1"/>
          <p:nvPr/>
        </p:nvSpPr>
        <p:spPr>
          <a:xfrm>
            <a:off x="3203526" y="2431700"/>
            <a:ext cx="25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319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Patients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6"/>
          <p:cNvSpPr txBox="1"/>
          <p:nvPr/>
        </p:nvSpPr>
        <p:spPr>
          <a:xfrm>
            <a:off x="3909594" y="3316638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It’s made of hydrogen &amp; helium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46"/>
          <p:cNvSpPr txBox="1"/>
          <p:nvPr/>
        </p:nvSpPr>
        <p:spPr>
          <a:xfrm>
            <a:off x="3909594" y="4137831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is the sixth planet from the Sun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6" name="Google Shape;596;p46"/>
          <p:cNvGrpSpPr/>
          <p:nvPr/>
        </p:nvGrpSpPr>
        <p:grpSpPr>
          <a:xfrm>
            <a:off x="3885735" y="2007167"/>
            <a:ext cx="1329509" cy="424538"/>
            <a:chOff x="3947155" y="1881004"/>
            <a:chExt cx="1329509" cy="424538"/>
          </a:xfrm>
        </p:grpSpPr>
        <p:sp>
          <p:nvSpPr>
            <p:cNvPr id="597" name="Google Shape;597;p46"/>
            <p:cNvSpPr/>
            <p:nvPr/>
          </p:nvSpPr>
          <p:spPr>
            <a:xfrm>
              <a:off x="3947155" y="1881004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4178169" y="1881004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4409184" y="1881004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4640198" y="1881004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4871212" y="1899142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5102226" y="1899142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3" name="Google Shape;603;p46"/>
          <p:cNvGrpSpPr/>
          <p:nvPr/>
        </p:nvGrpSpPr>
        <p:grpSpPr>
          <a:xfrm>
            <a:off x="3425235" y="4192863"/>
            <a:ext cx="369275" cy="363050"/>
            <a:chOff x="3486655" y="4116663"/>
            <a:chExt cx="369275" cy="363050"/>
          </a:xfrm>
        </p:grpSpPr>
        <p:sp>
          <p:nvSpPr>
            <p:cNvPr id="604" name="Google Shape;604;p46"/>
            <p:cNvSpPr/>
            <p:nvPr/>
          </p:nvSpPr>
          <p:spPr>
            <a:xfrm>
              <a:off x="3488930" y="4116663"/>
              <a:ext cx="96175" cy="98075"/>
            </a:xfrm>
            <a:custGeom>
              <a:rect b="b" l="l" r="r" t="t"/>
              <a:pathLst>
                <a:path extrusionOk="0" h="3923" w="3847">
                  <a:moveTo>
                    <a:pt x="3539" y="0"/>
                  </a:moveTo>
                  <a:cubicBezTo>
                    <a:pt x="3462" y="0"/>
                    <a:pt x="3386" y="32"/>
                    <a:pt x="3322" y="95"/>
                  </a:cubicBezTo>
                  <a:lnTo>
                    <a:pt x="0" y="3417"/>
                  </a:lnTo>
                  <a:lnTo>
                    <a:pt x="434" y="3850"/>
                  </a:lnTo>
                  <a:lnTo>
                    <a:pt x="3250" y="1034"/>
                  </a:lnTo>
                  <a:lnTo>
                    <a:pt x="3250" y="2424"/>
                  </a:lnTo>
                  <a:cubicBezTo>
                    <a:pt x="3250" y="2912"/>
                    <a:pt x="2835" y="3327"/>
                    <a:pt x="2347" y="3327"/>
                  </a:cubicBezTo>
                  <a:lnTo>
                    <a:pt x="1445" y="3327"/>
                  </a:lnTo>
                  <a:lnTo>
                    <a:pt x="1445" y="3923"/>
                  </a:lnTo>
                  <a:lnTo>
                    <a:pt x="2347" y="3923"/>
                  </a:lnTo>
                  <a:cubicBezTo>
                    <a:pt x="3178" y="3923"/>
                    <a:pt x="3846" y="3255"/>
                    <a:pt x="3846" y="2406"/>
                  </a:cubicBezTo>
                  <a:lnTo>
                    <a:pt x="3846" y="294"/>
                  </a:lnTo>
                  <a:cubicBezTo>
                    <a:pt x="3846" y="221"/>
                    <a:pt x="3828" y="131"/>
                    <a:pt x="3756" y="77"/>
                  </a:cubicBezTo>
                  <a:lnTo>
                    <a:pt x="3756" y="95"/>
                  </a:lnTo>
                  <a:cubicBezTo>
                    <a:pt x="3693" y="32"/>
                    <a:pt x="3616" y="0"/>
                    <a:pt x="3539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3486655" y="4116763"/>
              <a:ext cx="272225" cy="362950"/>
            </a:xfrm>
            <a:custGeom>
              <a:rect b="b" l="l" r="r" t="t"/>
              <a:pathLst>
                <a:path extrusionOk="0" h="14518" w="10889">
                  <a:moveTo>
                    <a:pt x="3630" y="1"/>
                  </a:moveTo>
                  <a:cubicBezTo>
                    <a:pt x="3558" y="1"/>
                    <a:pt x="3468" y="19"/>
                    <a:pt x="3413" y="91"/>
                  </a:cubicBezTo>
                  <a:lnTo>
                    <a:pt x="91" y="3413"/>
                  </a:lnTo>
                  <a:cubicBezTo>
                    <a:pt x="37" y="3467"/>
                    <a:pt x="1" y="3540"/>
                    <a:pt x="1" y="3630"/>
                  </a:cubicBezTo>
                  <a:lnTo>
                    <a:pt x="1" y="13001"/>
                  </a:lnTo>
                  <a:cubicBezTo>
                    <a:pt x="1" y="13831"/>
                    <a:pt x="669" y="14517"/>
                    <a:pt x="1518" y="14517"/>
                  </a:cubicBezTo>
                  <a:lnTo>
                    <a:pt x="9372" y="14517"/>
                  </a:lnTo>
                  <a:cubicBezTo>
                    <a:pt x="10221" y="14517"/>
                    <a:pt x="10889" y="13831"/>
                    <a:pt x="10889" y="13001"/>
                  </a:cubicBezTo>
                  <a:lnTo>
                    <a:pt x="10889" y="11791"/>
                  </a:lnTo>
                  <a:lnTo>
                    <a:pt x="10293" y="11791"/>
                  </a:lnTo>
                  <a:lnTo>
                    <a:pt x="10293" y="13001"/>
                  </a:lnTo>
                  <a:cubicBezTo>
                    <a:pt x="10293" y="13506"/>
                    <a:pt x="9877" y="13904"/>
                    <a:pt x="9390" y="13904"/>
                  </a:cubicBezTo>
                  <a:lnTo>
                    <a:pt x="1518" y="13904"/>
                  </a:lnTo>
                  <a:cubicBezTo>
                    <a:pt x="1012" y="13904"/>
                    <a:pt x="615" y="13506"/>
                    <a:pt x="615" y="13001"/>
                  </a:cubicBezTo>
                  <a:lnTo>
                    <a:pt x="615" y="3756"/>
                  </a:lnTo>
                  <a:lnTo>
                    <a:pt x="3775" y="596"/>
                  </a:lnTo>
                  <a:lnTo>
                    <a:pt x="9390" y="596"/>
                  </a:lnTo>
                  <a:cubicBezTo>
                    <a:pt x="9895" y="596"/>
                    <a:pt x="10293" y="994"/>
                    <a:pt x="10293" y="1499"/>
                  </a:cubicBezTo>
                  <a:lnTo>
                    <a:pt x="10293" y="4226"/>
                  </a:lnTo>
                  <a:lnTo>
                    <a:pt x="10889" y="4226"/>
                  </a:lnTo>
                  <a:lnTo>
                    <a:pt x="10889" y="1499"/>
                  </a:lnTo>
                  <a:cubicBezTo>
                    <a:pt x="10889" y="669"/>
                    <a:pt x="10202" y="1"/>
                    <a:pt x="9372" y="1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3646905" y="4230338"/>
              <a:ext cx="209025" cy="166550"/>
            </a:xfrm>
            <a:custGeom>
              <a:rect b="b" l="l" r="r" t="t"/>
              <a:pathLst>
                <a:path extrusionOk="0" h="6662" w="8361">
                  <a:moveTo>
                    <a:pt x="5682" y="604"/>
                  </a:moveTo>
                  <a:cubicBezTo>
                    <a:pt x="6144" y="604"/>
                    <a:pt x="6609" y="766"/>
                    <a:pt x="6988" y="1091"/>
                  </a:cubicBezTo>
                  <a:cubicBezTo>
                    <a:pt x="7042" y="1145"/>
                    <a:pt x="7097" y="1199"/>
                    <a:pt x="7133" y="1254"/>
                  </a:cubicBezTo>
                  <a:cubicBezTo>
                    <a:pt x="7674" y="1885"/>
                    <a:pt x="7620" y="2842"/>
                    <a:pt x="6988" y="3384"/>
                  </a:cubicBezTo>
                  <a:lnTo>
                    <a:pt x="4172" y="5948"/>
                  </a:lnTo>
                  <a:lnTo>
                    <a:pt x="1373" y="3384"/>
                  </a:lnTo>
                  <a:cubicBezTo>
                    <a:pt x="1319" y="3348"/>
                    <a:pt x="1265" y="3294"/>
                    <a:pt x="1229" y="3240"/>
                  </a:cubicBezTo>
                  <a:cubicBezTo>
                    <a:pt x="669" y="2608"/>
                    <a:pt x="741" y="1633"/>
                    <a:pt x="1373" y="1091"/>
                  </a:cubicBezTo>
                  <a:cubicBezTo>
                    <a:pt x="1743" y="766"/>
                    <a:pt x="2208" y="604"/>
                    <a:pt x="2673" y="604"/>
                  </a:cubicBezTo>
                  <a:cubicBezTo>
                    <a:pt x="3138" y="604"/>
                    <a:pt x="3603" y="766"/>
                    <a:pt x="3973" y="1091"/>
                  </a:cubicBezTo>
                  <a:cubicBezTo>
                    <a:pt x="4027" y="1145"/>
                    <a:pt x="4099" y="1172"/>
                    <a:pt x="4174" y="1172"/>
                  </a:cubicBezTo>
                  <a:cubicBezTo>
                    <a:pt x="4248" y="1172"/>
                    <a:pt x="4325" y="1145"/>
                    <a:pt x="4388" y="1091"/>
                  </a:cubicBezTo>
                  <a:cubicBezTo>
                    <a:pt x="4758" y="766"/>
                    <a:pt x="5219" y="604"/>
                    <a:pt x="5682" y="604"/>
                  </a:cubicBezTo>
                  <a:close/>
                  <a:moveTo>
                    <a:pt x="2664" y="0"/>
                  </a:moveTo>
                  <a:cubicBezTo>
                    <a:pt x="2055" y="0"/>
                    <a:pt x="1450" y="213"/>
                    <a:pt x="976" y="640"/>
                  </a:cubicBezTo>
                  <a:cubicBezTo>
                    <a:pt x="904" y="712"/>
                    <a:pt x="831" y="766"/>
                    <a:pt x="777" y="838"/>
                  </a:cubicBezTo>
                  <a:cubicBezTo>
                    <a:pt x="1" y="1723"/>
                    <a:pt x="91" y="3059"/>
                    <a:pt x="976" y="3835"/>
                  </a:cubicBezTo>
                  <a:lnTo>
                    <a:pt x="3973" y="6580"/>
                  </a:lnTo>
                  <a:cubicBezTo>
                    <a:pt x="4027" y="6634"/>
                    <a:pt x="4099" y="6661"/>
                    <a:pt x="4174" y="6661"/>
                  </a:cubicBezTo>
                  <a:cubicBezTo>
                    <a:pt x="4248" y="6661"/>
                    <a:pt x="4325" y="6634"/>
                    <a:pt x="4388" y="6580"/>
                  </a:cubicBezTo>
                  <a:lnTo>
                    <a:pt x="7386" y="3835"/>
                  </a:lnTo>
                  <a:cubicBezTo>
                    <a:pt x="7458" y="3781"/>
                    <a:pt x="7530" y="3709"/>
                    <a:pt x="7584" y="3637"/>
                  </a:cubicBezTo>
                  <a:cubicBezTo>
                    <a:pt x="8361" y="2752"/>
                    <a:pt x="8270" y="1416"/>
                    <a:pt x="7386" y="640"/>
                  </a:cubicBezTo>
                  <a:cubicBezTo>
                    <a:pt x="6901" y="213"/>
                    <a:pt x="6292" y="0"/>
                    <a:pt x="5681" y="0"/>
                  </a:cubicBezTo>
                  <a:cubicBezTo>
                    <a:pt x="5153" y="0"/>
                    <a:pt x="4623" y="159"/>
                    <a:pt x="4172" y="477"/>
                  </a:cubicBezTo>
                  <a:cubicBezTo>
                    <a:pt x="3720" y="159"/>
                    <a:pt x="3190" y="0"/>
                    <a:pt x="2664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3531805" y="4267763"/>
              <a:ext cx="219400" cy="90750"/>
            </a:xfrm>
            <a:custGeom>
              <a:rect b="b" l="l" r="r" t="t"/>
              <a:pathLst>
                <a:path extrusionOk="0" h="3630" w="8776">
                  <a:moveTo>
                    <a:pt x="6356" y="0"/>
                  </a:moveTo>
                  <a:cubicBezTo>
                    <a:pt x="6279" y="0"/>
                    <a:pt x="6203" y="27"/>
                    <a:pt x="6139" y="82"/>
                  </a:cubicBezTo>
                  <a:lnTo>
                    <a:pt x="3341" y="2898"/>
                  </a:lnTo>
                  <a:lnTo>
                    <a:pt x="1734" y="1309"/>
                  </a:lnTo>
                  <a:cubicBezTo>
                    <a:pt x="1680" y="1255"/>
                    <a:pt x="1589" y="1219"/>
                    <a:pt x="1517" y="1219"/>
                  </a:cubicBezTo>
                  <a:lnTo>
                    <a:pt x="1" y="1219"/>
                  </a:lnTo>
                  <a:lnTo>
                    <a:pt x="1" y="1815"/>
                  </a:lnTo>
                  <a:lnTo>
                    <a:pt x="1391" y="1815"/>
                  </a:lnTo>
                  <a:lnTo>
                    <a:pt x="3124" y="3548"/>
                  </a:lnTo>
                  <a:cubicBezTo>
                    <a:pt x="3178" y="3602"/>
                    <a:pt x="3255" y="3629"/>
                    <a:pt x="3332" y="3629"/>
                  </a:cubicBezTo>
                  <a:cubicBezTo>
                    <a:pt x="3409" y="3629"/>
                    <a:pt x="3485" y="3602"/>
                    <a:pt x="3539" y="3548"/>
                  </a:cubicBezTo>
                  <a:lnTo>
                    <a:pt x="6356" y="732"/>
                  </a:lnTo>
                  <a:lnTo>
                    <a:pt x="7349" y="1725"/>
                  </a:lnTo>
                  <a:cubicBezTo>
                    <a:pt x="7421" y="1779"/>
                    <a:pt x="7494" y="1815"/>
                    <a:pt x="7566" y="1815"/>
                  </a:cubicBezTo>
                  <a:lnTo>
                    <a:pt x="8776" y="1815"/>
                  </a:lnTo>
                  <a:lnTo>
                    <a:pt x="8776" y="1201"/>
                  </a:lnTo>
                  <a:lnTo>
                    <a:pt x="7692" y="1219"/>
                  </a:lnTo>
                  <a:lnTo>
                    <a:pt x="6573" y="82"/>
                  </a:lnTo>
                  <a:cubicBezTo>
                    <a:pt x="6510" y="27"/>
                    <a:pt x="6433" y="0"/>
                    <a:pt x="6356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3516905" y="4411513"/>
              <a:ext cx="37500" cy="37950"/>
            </a:xfrm>
            <a:custGeom>
              <a:rect b="b" l="l" r="r" t="t"/>
              <a:pathLst>
                <a:path extrusionOk="0" h="1518" w="1500">
                  <a:moveTo>
                    <a:pt x="1" y="1"/>
                  </a:moveTo>
                  <a:lnTo>
                    <a:pt x="1" y="615"/>
                  </a:lnTo>
                  <a:cubicBezTo>
                    <a:pt x="1" y="1120"/>
                    <a:pt x="398" y="1518"/>
                    <a:pt x="903" y="1518"/>
                  </a:cubicBezTo>
                  <a:lnTo>
                    <a:pt x="1499" y="1518"/>
                  </a:lnTo>
                  <a:lnTo>
                    <a:pt x="1499" y="922"/>
                  </a:lnTo>
                  <a:lnTo>
                    <a:pt x="903" y="904"/>
                  </a:lnTo>
                  <a:cubicBezTo>
                    <a:pt x="741" y="904"/>
                    <a:pt x="597" y="777"/>
                    <a:pt x="597" y="615"/>
                  </a:cubicBezTo>
                  <a:lnTo>
                    <a:pt x="597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3569730" y="4434088"/>
              <a:ext cx="15375" cy="15375"/>
            </a:xfrm>
            <a:custGeom>
              <a:rect b="b" l="l" r="r" t="t"/>
              <a:pathLst>
                <a:path extrusionOk="0" h="615" w="615">
                  <a:moveTo>
                    <a:pt x="0" y="1"/>
                  </a:moveTo>
                  <a:lnTo>
                    <a:pt x="0" y="615"/>
                  </a:lnTo>
                  <a:lnTo>
                    <a:pt x="614" y="61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3713705" y="4147013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1" y="0"/>
                  </a:moveTo>
                  <a:lnTo>
                    <a:pt x="1" y="596"/>
                  </a:lnTo>
                  <a:lnTo>
                    <a:pt x="597" y="596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3622980" y="4147013"/>
              <a:ext cx="75425" cy="14925"/>
            </a:xfrm>
            <a:custGeom>
              <a:rect b="b" l="l" r="r" t="t"/>
              <a:pathLst>
                <a:path extrusionOk="0" h="597" w="3017">
                  <a:moveTo>
                    <a:pt x="1" y="0"/>
                  </a:moveTo>
                  <a:lnTo>
                    <a:pt x="1" y="596"/>
                  </a:lnTo>
                  <a:lnTo>
                    <a:pt x="3016" y="596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2" name="Google Shape;612;p46"/>
          <p:cNvGrpSpPr/>
          <p:nvPr/>
        </p:nvGrpSpPr>
        <p:grpSpPr>
          <a:xfrm>
            <a:off x="6014230" y="1390725"/>
            <a:ext cx="2581801" cy="3492300"/>
            <a:chOff x="6090430" y="1238325"/>
            <a:chExt cx="2581801" cy="3492300"/>
          </a:xfrm>
        </p:grpSpPr>
        <p:sp>
          <p:nvSpPr>
            <p:cNvPr id="613" name="Google Shape;613;p46"/>
            <p:cNvSpPr/>
            <p:nvPr/>
          </p:nvSpPr>
          <p:spPr>
            <a:xfrm>
              <a:off x="6090432" y="1238325"/>
              <a:ext cx="25818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090430" y="1700625"/>
              <a:ext cx="2581800" cy="303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15" name="Google Shape;615;p46"/>
          <p:cNvSpPr txBox="1"/>
          <p:nvPr/>
        </p:nvSpPr>
        <p:spPr>
          <a:xfrm>
            <a:off x="6011375" y="2431700"/>
            <a:ext cx="25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465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Patients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6701239" y="3316638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was named after a Roman god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6"/>
          <p:cNvSpPr txBox="1"/>
          <p:nvPr/>
        </p:nvSpPr>
        <p:spPr>
          <a:xfrm>
            <a:off x="6701239" y="4137831"/>
            <a:ext cx="1584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is the closest planet to the Sun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8" name="Google Shape;618;p46"/>
          <p:cNvGrpSpPr/>
          <p:nvPr/>
        </p:nvGrpSpPr>
        <p:grpSpPr>
          <a:xfrm>
            <a:off x="6442193" y="2025298"/>
            <a:ext cx="1786709" cy="406401"/>
            <a:chOff x="6518393" y="1899136"/>
            <a:chExt cx="1786709" cy="406401"/>
          </a:xfrm>
        </p:grpSpPr>
        <p:sp>
          <p:nvSpPr>
            <p:cNvPr id="619" name="Google Shape;619;p46"/>
            <p:cNvSpPr/>
            <p:nvPr/>
          </p:nvSpPr>
          <p:spPr>
            <a:xfrm>
              <a:off x="6518393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6748717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6979042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7209366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7439690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7670015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7900339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8130664" y="1899136"/>
              <a:ext cx="174439" cy="406401"/>
            </a:xfrm>
            <a:custGeom>
              <a:rect b="b" l="l" r="r" t="t"/>
              <a:pathLst>
                <a:path extrusionOk="0" h="6090" w="2614">
                  <a:moveTo>
                    <a:pt x="1293" y="0"/>
                  </a:moveTo>
                  <a:cubicBezTo>
                    <a:pt x="1192" y="0"/>
                    <a:pt x="1063" y="70"/>
                    <a:pt x="1021" y="197"/>
                  </a:cubicBezTo>
                  <a:cubicBezTo>
                    <a:pt x="963" y="371"/>
                    <a:pt x="1013" y="426"/>
                    <a:pt x="1020" y="432"/>
                  </a:cubicBezTo>
                  <a:lnTo>
                    <a:pt x="1020" y="432"/>
                  </a:lnTo>
                  <a:cubicBezTo>
                    <a:pt x="1018" y="431"/>
                    <a:pt x="1013" y="428"/>
                    <a:pt x="1008" y="428"/>
                  </a:cubicBezTo>
                  <a:cubicBezTo>
                    <a:pt x="1004" y="428"/>
                    <a:pt x="1000" y="429"/>
                    <a:pt x="996" y="433"/>
                  </a:cubicBezTo>
                  <a:cubicBezTo>
                    <a:pt x="983" y="446"/>
                    <a:pt x="996" y="595"/>
                    <a:pt x="1045" y="632"/>
                  </a:cubicBezTo>
                  <a:cubicBezTo>
                    <a:pt x="1058" y="670"/>
                    <a:pt x="1070" y="707"/>
                    <a:pt x="1095" y="744"/>
                  </a:cubicBezTo>
                  <a:cubicBezTo>
                    <a:pt x="1108" y="806"/>
                    <a:pt x="1108" y="869"/>
                    <a:pt x="1095" y="943"/>
                  </a:cubicBezTo>
                  <a:cubicBezTo>
                    <a:pt x="946" y="1031"/>
                    <a:pt x="797" y="1093"/>
                    <a:pt x="647" y="1155"/>
                  </a:cubicBezTo>
                  <a:cubicBezTo>
                    <a:pt x="398" y="1242"/>
                    <a:pt x="473" y="1740"/>
                    <a:pt x="473" y="1740"/>
                  </a:cubicBezTo>
                  <a:cubicBezTo>
                    <a:pt x="448" y="1864"/>
                    <a:pt x="448" y="1989"/>
                    <a:pt x="461" y="2113"/>
                  </a:cubicBezTo>
                  <a:cubicBezTo>
                    <a:pt x="398" y="2200"/>
                    <a:pt x="361" y="2287"/>
                    <a:pt x="361" y="2387"/>
                  </a:cubicBezTo>
                  <a:cubicBezTo>
                    <a:pt x="361" y="2574"/>
                    <a:pt x="348" y="2773"/>
                    <a:pt x="324" y="2960"/>
                  </a:cubicBezTo>
                  <a:cubicBezTo>
                    <a:pt x="299" y="2997"/>
                    <a:pt x="274" y="3034"/>
                    <a:pt x="249" y="3072"/>
                  </a:cubicBezTo>
                  <a:cubicBezTo>
                    <a:pt x="224" y="3084"/>
                    <a:pt x="199" y="3096"/>
                    <a:pt x="187" y="3121"/>
                  </a:cubicBezTo>
                  <a:cubicBezTo>
                    <a:pt x="137" y="3196"/>
                    <a:pt x="87" y="3258"/>
                    <a:pt x="25" y="3320"/>
                  </a:cubicBezTo>
                  <a:cubicBezTo>
                    <a:pt x="0" y="3345"/>
                    <a:pt x="0" y="3383"/>
                    <a:pt x="50" y="3383"/>
                  </a:cubicBezTo>
                  <a:cubicBezTo>
                    <a:pt x="85" y="3371"/>
                    <a:pt x="131" y="3282"/>
                    <a:pt x="157" y="3282"/>
                  </a:cubicBezTo>
                  <a:cubicBezTo>
                    <a:pt x="159" y="3282"/>
                    <a:pt x="160" y="3282"/>
                    <a:pt x="162" y="3283"/>
                  </a:cubicBezTo>
                  <a:cubicBezTo>
                    <a:pt x="174" y="3296"/>
                    <a:pt x="174" y="3383"/>
                    <a:pt x="162" y="3420"/>
                  </a:cubicBezTo>
                  <a:cubicBezTo>
                    <a:pt x="149" y="3445"/>
                    <a:pt x="87" y="3582"/>
                    <a:pt x="100" y="3619"/>
                  </a:cubicBezTo>
                  <a:cubicBezTo>
                    <a:pt x="106" y="3628"/>
                    <a:pt x="112" y="3632"/>
                    <a:pt x="118" y="3632"/>
                  </a:cubicBezTo>
                  <a:cubicBezTo>
                    <a:pt x="137" y="3632"/>
                    <a:pt x="155" y="3595"/>
                    <a:pt x="174" y="3557"/>
                  </a:cubicBezTo>
                  <a:cubicBezTo>
                    <a:pt x="186" y="3510"/>
                    <a:pt x="219" y="3431"/>
                    <a:pt x="234" y="3431"/>
                  </a:cubicBezTo>
                  <a:cubicBezTo>
                    <a:pt x="235" y="3431"/>
                    <a:pt x="236" y="3432"/>
                    <a:pt x="236" y="3432"/>
                  </a:cubicBezTo>
                  <a:cubicBezTo>
                    <a:pt x="249" y="3432"/>
                    <a:pt x="224" y="3557"/>
                    <a:pt x="224" y="3594"/>
                  </a:cubicBezTo>
                  <a:cubicBezTo>
                    <a:pt x="212" y="3644"/>
                    <a:pt x="212" y="3681"/>
                    <a:pt x="236" y="3681"/>
                  </a:cubicBezTo>
                  <a:cubicBezTo>
                    <a:pt x="249" y="3681"/>
                    <a:pt x="274" y="3657"/>
                    <a:pt x="286" y="3594"/>
                  </a:cubicBezTo>
                  <a:cubicBezTo>
                    <a:pt x="286" y="3532"/>
                    <a:pt x="299" y="3445"/>
                    <a:pt x="324" y="3445"/>
                  </a:cubicBezTo>
                  <a:cubicBezTo>
                    <a:pt x="336" y="3445"/>
                    <a:pt x="324" y="3544"/>
                    <a:pt x="324" y="3569"/>
                  </a:cubicBezTo>
                  <a:cubicBezTo>
                    <a:pt x="324" y="3594"/>
                    <a:pt x="324" y="3669"/>
                    <a:pt x="361" y="3669"/>
                  </a:cubicBezTo>
                  <a:cubicBezTo>
                    <a:pt x="398" y="3669"/>
                    <a:pt x="373" y="3420"/>
                    <a:pt x="398" y="3420"/>
                  </a:cubicBezTo>
                  <a:cubicBezTo>
                    <a:pt x="400" y="3419"/>
                    <a:pt x="401" y="3418"/>
                    <a:pt x="402" y="3418"/>
                  </a:cubicBezTo>
                  <a:cubicBezTo>
                    <a:pt x="413" y="3418"/>
                    <a:pt x="424" y="3463"/>
                    <a:pt x="436" y="3507"/>
                  </a:cubicBezTo>
                  <a:cubicBezTo>
                    <a:pt x="446" y="3550"/>
                    <a:pt x="448" y="3584"/>
                    <a:pt x="464" y="3584"/>
                  </a:cubicBezTo>
                  <a:cubicBezTo>
                    <a:pt x="467" y="3584"/>
                    <a:pt x="470" y="3583"/>
                    <a:pt x="473" y="3582"/>
                  </a:cubicBezTo>
                  <a:cubicBezTo>
                    <a:pt x="498" y="3569"/>
                    <a:pt x="473" y="3445"/>
                    <a:pt x="473" y="3395"/>
                  </a:cubicBezTo>
                  <a:cubicBezTo>
                    <a:pt x="473" y="3333"/>
                    <a:pt x="510" y="3258"/>
                    <a:pt x="498" y="3196"/>
                  </a:cubicBezTo>
                  <a:cubicBezTo>
                    <a:pt x="498" y="3146"/>
                    <a:pt x="485" y="3109"/>
                    <a:pt x="485" y="3059"/>
                  </a:cubicBezTo>
                  <a:cubicBezTo>
                    <a:pt x="485" y="3034"/>
                    <a:pt x="647" y="2673"/>
                    <a:pt x="672" y="2586"/>
                  </a:cubicBezTo>
                  <a:cubicBezTo>
                    <a:pt x="709" y="2462"/>
                    <a:pt x="722" y="2325"/>
                    <a:pt x="709" y="2188"/>
                  </a:cubicBezTo>
                  <a:lnTo>
                    <a:pt x="734" y="2088"/>
                  </a:lnTo>
                  <a:cubicBezTo>
                    <a:pt x="772" y="2213"/>
                    <a:pt x="784" y="2350"/>
                    <a:pt x="772" y="2487"/>
                  </a:cubicBezTo>
                  <a:cubicBezTo>
                    <a:pt x="722" y="2798"/>
                    <a:pt x="697" y="3121"/>
                    <a:pt x="685" y="3445"/>
                  </a:cubicBezTo>
                  <a:cubicBezTo>
                    <a:pt x="672" y="3657"/>
                    <a:pt x="697" y="3856"/>
                    <a:pt x="747" y="4055"/>
                  </a:cubicBezTo>
                  <a:cubicBezTo>
                    <a:pt x="809" y="4192"/>
                    <a:pt x="846" y="4353"/>
                    <a:pt x="859" y="4503"/>
                  </a:cubicBezTo>
                  <a:cubicBezTo>
                    <a:pt x="834" y="4702"/>
                    <a:pt x="846" y="4901"/>
                    <a:pt x="859" y="5088"/>
                  </a:cubicBezTo>
                  <a:cubicBezTo>
                    <a:pt x="909" y="5250"/>
                    <a:pt x="1021" y="5498"/>
                    <a:pt x="1021" y="5610"/>
                  </a:cubicBezTo>
                  <a:cubicBezTo>
                    <a:pt x="1033" y="5698"/>
                    <a:pt x="1033" y="5797"/>
                    <a:pt x="1008" y="5884"/>
                  </a:cubicBezTo>
                  <a:cubicBezTo>
                    <a:pt x="996" y="5946"/>
                    <a:pt x="859" y="5996"/>
                    <a:pt x="871" y="6058"/>
                  </a:cubicBezTo>
                  <a:cubicBezTo>
                    <a:pt x="884" y="6083"/>
                    <a:pt x="952" y="6090"/>
                    <a:pt x="1017" y="6090"/>
                  </a:cubicBezTo>
                  <a:cubicBezTo>
                    <a:pt x="1083" y="6090"/>
                    <a:pt x="1145" y="6083"/>
                    <a:pt x="1145" y="6083"/>
                  </a:cubicBezTo>
                  <a:cubicBezTo>
                    <a:pt x="1162" y="6083"/>
                    <a:pt x="1173" y="6089"/>
                    <a:pt x="1186" y="6089"/>
                  </a:cubicBezTo>
                  <a:cubicBezTo>
                    <a:pt x="1192" y="6089"/>
                    <a:pt x="1199" y="6088"/>
                    <a:pt x="1207" y="6083"/>
                  </a:cubicBezTo>
                  <a:cubicBezTo>
                    <a:pt x="1245" y="6083"/>
                    <a:pt x="1257" y="6083"/>
                    <a:pt x="1269" y="6058"/>
                  </a:cubicBezTo>
                  <a:cubicBezTo>
                    <a:pt x="1269" y="5996"/>
                    <a:pt x="1257" y="5934"/>
                    <a:pt x="1245" y="5884"/>
                  </a:cubicBezTo>
                  <a:cubicBezTo>
                    <a:pt x="1245" y="5822"/>
                    <a:pt x="1245" y="5772"/>
                    <a:pt x="1232" y="5722"/>
                  </a:cubicBezTo>
                  <a:cubicBezTo>
                    <a:pt x="1220" y="5685"/>
                    <a:pt x="1220" y="5635"/>
                    <a:pt x="1207" y="5586"/>
                  </a:cubicBezTo>
                  <a:cubicBezTo>
                    <a:pt x="1207" y="5474"/>
                    <a:pt x="1220" y="5362"/>
                    <a:pt x="1245" y="5250"/>
                  </a:cubicBezTo>
                  <a:cubicBezTo>
                    <a:pt x="1269" y="5075"/>
                    <a:pt x="1245" y="4901"/>
                    <a:pt x="1195" y="4752"/>
                  </a:cubicBezTo>
                  <a:cubicBezTo>
                    <a:pt x="1195" y="4752"/>
                    <a:pt x="1170" y="4702"/>
                    <a:pt x="1207" y="4540"/>
                  </a:cubicBezTo>
                  <a:cubicBezTo>
                    <a:pt x="1232" y="4316"/>
                    <a:pt x="1245" y="4092"/>
                    <a:pt x="1257" y="3868"/>
                  </a:cubicBezTo>
                  <a:lnTo>
                    <a:pt x="1294" y="3520"/>
                  </a:lnTo>
                  <a:lnTo>
                    <a:pt x="1332" y="3868"/>
                  </a:lnTo>
                  <a:cubicBezTo>
                    <a:pt x="1332" y="4092"/>
                    <a:pt x="1357" y="4316"/>
                    <a:pt x="1381" y="4540"/>
                  </a:cubicBezTo>
                  <a:cubicBezTo>
                    <a:pt x="1419" y="4702"/>
                    <a:pt x="1394" y="4752"/>
                    <a:pt x="1394" y="4752"/>
                  </a:cubicBezTo>
                  <a:cubicBezTo>
                    <a:pt x="1332" y="4901"/>
                    <a:pt x="1319" y="5075"/>
                    <a:pt x="1344" y="5250"/>
                  </a:cubicBezTo>
                  <a:cubicBezTo>
                    <a:pt x="1357" y="5362"/>
                    <a:pt x="1369" y="5474"/>
                    <a:pt x="1369" y="5586"/>
                  </a:cubicBezTo>
                  <a:cubicBezTo>
                    <a:pt x="1369" y="5635"/>
                    <a:pt x="1357" y="5685"/>
                    <a:pt x="1344" y="5722"/>
                  </a:cubicBezTo>
                  <a:cubicBezTo>
                    <a:pt x="1332" y="5772"/>
                    <a:pt x="1332" y="5822"/>
                    <a:pt x="1332" y="5884"/>
                  </a:cubicBezTo>
                  <a:cubicBezTo>
                    <a:pt x="1319" y="5934"/>
                    <a:pt x="1319" y="5996"/>
                    <a:pt x="1319" y="6058"/>
                  </a:cubicBezTo>
                  <a:cubicBezTo>
                    <a:pt x="1319" y="6083"/>
                    <a:pt x="1332" y="6083"/>
                    <a:pt x="1381" y="6083"/>
                  </a:cubicBezTo>
                  <a:cubicBezTo>
                    <a:pt x="1386" y="6088"/>
                    <a:pt x="1391" y="6089"/>
                    <a:pt x="1398" y="6089"/>
                  </a:cubicBezTo>
                  <a:cubicBezTo>
                    <a:pt x="1411" y="6089"/>
                    <a:pt x="1427" y="6083"/>
                    <a:pt x="1444" y="6083"/>
                  </a:cubicBezTo>
                  <a:cubicBezTo>
                    <a:pt x="1444" y="6083"/>
                    <a:pt x="1506" y="6090"/>
                    <a:pt x="1570" y="6090"/>
                  </a:cubicBezTo>
                  <a:cubicBezTo>
                    <a:pt x="1634" y="6090"/>
                    <a:pt x="1699" y="6083"/>
                    <a:pt x="1705" y="6058"/>
                  </a:cubicBezTo>
                  <a:cubicBezTo>
                    <a:pt x="1730" y="5996"/>
                    <a:pt x="1593" y="5946"/>
                    <a:pt x="1568" y="5884"/>
                  </a:cubicBezTo>
                  <a:cubicBezTo>
                    <a:pt x="1556" y="5797"/>
                    <a:pt x="1556" y="5698"/>
                    <a:pt x="1568" y="5610"/>
                  </a:cubicBezTo>
                  <a:cubicBezTo>
                    <a:pt x="1606" y="5436"/>
                    <a:pt x="1655" y="5262"/>
                    <a:pt x="1718" y="5088"/>
                  </a:cubicBezTo>
                  <a:cubicBezTo>
                    <a:pt x="1742" y="4901"/>
                    <a:pt x="1742" y="4702"/>
                    <a:pt x="1718" y="4503"/>
                  </a:cubicBezTo>
                  <a:cubicBezTo>
                    <a:pt x="1730" y="4353"/>
                    <a:pt x="1767" y="4192"/>
                    <a:pt x="1830" y="4055"/>
                  </a:cubicBezTo>
                  <a:cubicBezTo>
                    <a:pt x="1879" y="3856"/>
                    <a:pt x="1904" y="3657"/>
                    <a:pt x="1892" y="3445"/>
                  </a:cubicBezTo>
                  <a:cubicBezTo>
                    <a:pt x="1879" y="3121"/>
                    <a:pt x="1854" y="2798"/>
                    <a:pt x="1805" y="2487"/>
                  </a:cubicBezTo>
                  <a:cubicBezTo>
                    <a:pt x="1792" y="2350"/>
                    <a:pt x="1805" y="2213"/>
                    <a:pt x="1842" y="2088"/>
                  </a:cubicBezTo>
                  <a:lnTo>
                    <a:pt x="1867" y="2188"/>
                  </a:lnTo>
                  <a:cubicBezTo>
                    <a:pt x="1854" y="2325"/>
                    <a:pt x="1867" y="2462"/>
                    <a:pt x="1904" y="2586"/>
                  </a:cubicBezTo>
                  <a:cubicBezTo>
                    <a:pt x="1929" y="2673"/>
                    <a:pt x="2078" y="3034"/>
                    <a:pt x="2091" y="3059"/>
                  </a:cubicBezTo>
                  <a:cubicBezTo>
                    <a:pt x="2091" y="3109"/>
                    <a:pt x="2078" y="3146"/>
                    <a:pt x="2078" y="3196"/>
                  </a:cubicBezTo>
                  <a:cubicBezTo>
                    <a:pt x="2078" y="3258"/>
                    <a:pt x="2103" y="3333"/>
                    <a:pt x="2103" y="3395"/>
                  </a:cubicBezTo>
                  <a:cubicBezTo>
                    <a:pt x="2091" y="3445"/>
                    <a:pt x="2066" y="3569"/>
                    <a:pt x="2091" y="3582"/>
                  </a:cubicBezTo>
                  <a:cubicBezTo>
                    <a:pt x="2094" y="3583"/>
                    <a:pt x="2097" y="3584"/>
                    <a:pt x="2099" y="3584"/>
                  </a:cubicBezTo>
                  <a:cubicBezTo>
                    <a:pt x="2116" y="3584"/>
                    <a:pt x="2117" y="3550"/>
                    <a:pt x="2128" y="3507"/>
                  </a:cubicBezTo>
                  <a:cubicBezTo>
                    <a:pt x="2139" y="3463"/>
                    <a:pt x="2150" y="3418"/>
                    <a:pt x="2171" y="3418"/>
                  </a:cubicBezTo>
                  <a:cubicBezTo>
                    <a:pt x="2173" y="3418"/>
                    <a:pt x="2175" y="3419"/>
                    <a:pt x="2178" y="3420"/>
                  </a:cubicBezTo>
                  <a:cubicBezTo>
                    <a:pt x="2190" y="3420"/>
                    <a:pt x="2153" y="3669"/>
                    <a:pt x="2215" y="3669"/>
                  </a:cubicBezTo>
                  <a:cubicBezTo>
                    <a:pt x="2265" y="3669"/>
                    <a:pt x="2240" y="3594"/>
                    <a:pt x="2240" y="3569"/>
                  </a:cubicBezTo>
                  <a:cubicBezTo>
                    <a:pt x="2240" y="3544"/>
                    <a:pt x="2240" y="3445"/>
                    <a:pt x="2253" y="3445"/>
                  </a:cubicBezTo>
                  <a:cubicBezTo>
                    <a:pt x="2265" y="3445"/>
                    <a:pt x="2278" y="3532"/>
                    <a:pt x="2290" y="3594"/>
                  </a:cubicBezTo>
                  <a:cubicBezTo>
                    <a:pt x="2290" y="3657"/>
                    <a:pt x="2315" y="3681"/>
                    <a:pt x="2340" y="3681"/>
                  </a:cubicBezTo>
                  <a:cubicBezTo>
                    <a:pt x="2352" y="3681"/>
                    <a:pt x="2352" y="3644"/>
                    <a:pt x="2352" y="3594"/>
                  </a:cubicBezTo>
                  <a:cubicBezTo>
                    <a:pt x="2340" y="3544"/>
                    <a:pt x="2327" y="3482"/>
                    <a:pt x="2327" y="3432"/>
                  </a:cubicBezTo>
                  <a:cubicBezTo>
                    <a:pt x="2340" y="3432"/>
                    <a:pt x="2377" y="3507"/>
                    <a:pt x="2390" y="3557"/>
                  </a:cubicBezTo>
                  <a:cubicBezTo>
                    <a:pt x="2408" y="3595"/>
                    <a:pt x="2427" y="3632"/>
                    <a:pt x="2446" y="3632"/>
                  </a:cubicBezTo>
                  <a:cubicBezTo>
                    <a:pt x="2452" y="3632"/>
                    <a:pt x="2458" y="3628"/>
                    <a:pt x="2464" y="3619"/>
                  </a:cubicBezTo>
                  <a:cubicBezTo>
                    <a:pt x="2489" y="3582"/>
                    <a:pt x="2427" y="3445"/>
                    <a:pt x="2414" y="3420"/>
                  </a:cubicBezTo>
                  <a:cubicBezTo>
                    <a:pt x="2402" y="3383"/>
                    <a:pt x="2390" y="3296"/>
                    <a:pt x="2414" y="3283"/>
                  </a:cubicBezTo>
                  <a:cubicBezTo>
                    <a:pt x="2415" y="3282"/>
                    <a:pt x="2416" y="3282"/>
                    <a:pt x="2417" y="3282"/>
                  </a:cubicBezTo>
                  <a:cubicBezTo>
                    <a:pt x="2433" y="3282"/>
                    <a:pt x="2480" y="3371"/>
                    <a:pt x="2526" y="3383"/>
                  </a:cubicBezTo>
                  <a:cubicBezTo>
                    <a:pt x="2576" y="3383"/>
                    <a:pt x="2614" y="3345"/>
                    <a:pt x="2576" y="3320"/>
                  </a:cubicBezTo>
                  <a:cubicBezTo>
                    <a:pt x="2514" y="3258"/>
                    <a:pt x="2464" y="3196"/>
                    <a:pt x="2414" y="3121"/>
                  </a:cubicBezTo>
                  <a:cubicBezTo>
                    <a:pt x="2402" y="3096"/>
                    <a:pt x="2377" y="3084"/>
                    <a:pt x="2352" y="3072"/>
                  </a:cubicBezTo>
                  <a:cubicBezTo>
                    <a:pt x="2315" y="3034"/>
                    <a:pt x="2302" y="2997"/>
                    <a:pt x="2278" y="2960"/>
                  </a:cubicBezTo>
                  <a:cubicBezTo>
                    <a:pt x="2253" y="2773"/>
                    <a:pt x="2240" y="2574"/>
                    <a:pt x="2240" y="2387"/>
                  </a:cubicBezTo>
                  <a:cubicBezTo>
                    <a:pt x="2240" y="2287"/>
                    <a:pt x="2203" y="2200"/>
                    <a:pt x="2141" y="2113"/>
                  </a:cubicBezTo>
                  <a:cubicBezTo>
                    <a:pt x="2153" y="1989"/>
                    <a:pt x="2153" y="1864"/>
                    <a:pt x="2128" y="1740"/>
                  </a:cubicBezTo>
                  <a:cubicBezTo>
                    <a:pt x="2128" y="1740"/>
                    <a:pt x="2203" y="1242"/>
                    <a:pt x="1954" y="1155"/>
                  </a:cubicBezTo>
                  <a:cubicBezTo>
                    <a:pt x="1805" y="1093"/>
                    <a:pt x="1655" y="1031"/>
                    <a:pt x="1506" y="943"/>
                  </a:cubicBezTo>
                  <a:cubicBezTo>
                    <a:pt x="1493" y="869"/>
                    <a:pt x="1493" y="806"/>
                    <a:pt x="1506" y="744"/>
                  </a:cubicBezTo>
                  <a:cubicBezTo>
                    <a:pt x="1531" y="707"/>
                    <a:pt x="1543" y="670"/>
                    <a:pt x="1556" y="632"/>
                  </a:cubicBezTo>
                  <a:cubicBezTo>
                    <a:pt x="1606" y="595"/>
                    <a:pt x="1618" y="446"/>
                    <a:pt x="1606" y="433"/>
                  </a:cubicBezTo>
                  <a:cubicBezTo>
                    <a:pt x="1606" y="429"/>
                    <a:pt x="1603" y="428"/>
                    <a:pt x="1599" y="428"/>
                  </a:cubicBezTo>
                  <a:cubicBezTo>
                    <a:pt x="1592" y="428"/>
                    <a:pt x="1581" y="433"/>
                    <a:pt x="1581" y="433"/>
                  </a:cubicBezTo>
                  <a:cubicBezTo>
                    <a:pt x="1581" y="433"/>
                    <a:pt x="1643" y="383"/>
                    <a:pt x="1581" y="197"/>
                  </a:cubicBezTo>
                  <a:cubicBezTo>
                    <a:pt x="1568" y="110"/>
                    <a:pt x="1493" y="47"/>
                    <a:pt x="1406" y="47"/>
                  </a:cubicBezTo>
                  <a:cubicBezTo>
                    <a:pt x="1383" y="15"/>
                    <a:pt x="1341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7" name="Google Shape;627;p46"/>
          <p:cNvGrpSpPr/>
          <p:nvPr/>
        </p:nvGrpSpPr>
        <p:grpSpPr>
          <a:xfrm>
            <a:off x="6263180" y="4192850"/>
            <a:ext cx="362950" cy="363050"/>
            <a:chOff x="6339380" y="4116650"/>
            <a:chExt cx="362950" cy="363050"/>
          </a:xfrm>
        </p:grpSpPr>
        <p:sp>
          <p:nvSpPr>
            <p:cNvPr id="628" name="Google Shape;628;p46"/>
            <p:cNvSpPr/>
            <p:nvPr/>
          </p:nvSpPr>
          <p:spPr>
            <a:xfrm>
              <a:off x="6341655" y="4116650"/>
              <a:ext cx="96150" cy="98075"/>
            </a:xfrm>
            <a:custGeom>
              <a:rect b="b" l="l" r="r" t="t"/>
              <a:pathLst>
                <a:path extrusionOk="0" h="3923" w="3846">
                  <a:moveTo>
                    <a:pt x="3546" y="0"/>
                  </a:moveTo>
                  <a:cubicBezTo>
                    <a:pt x="3467" y="0"/>
                    <a:pt x="3385" y="32"/>
                    <a:pt x="3322" y="95"/>
                  </a:cubicBezTo>
                  <a:lnTo>
                    <a:pt x="0" y="3417"/>
                  </a:lnTo>
                  <a:lnTo>
                    <a:pt x="433" y="3851"/>
                  </a:lnTo>
                  <a:lnTo>
                    <a:pt x="3232" y="1034"/>
                  </a:lnTo>
                  <a:lnTo>
                    <a:pt x="3232" y="2424"/>
                  </a:lnTo>
                  <a:cubicBezTo>
                    <a:pt x="3232" y="2912"/>
                    <a:pt x="2835" y="3327"/>
                    <a:pt x="2329" y="3327"/>
                  </a:cubicBezTo>
                  <a:lnTo>
                    <a:pt x="1426" y="3327"/>
                  </a:lnTo>
                  <a:lnTo>
                    <a:pt x="1426" y="3923"/>
                  </a:lnTo>
                  <a:lnTo>
                    <a:pt x="2329" y="3923"/>
                  </a:lnTo>
                  <a:cubicBezTo>
                    <a:pt x="3160" y="3923"/>
                    <a:pt x="3846" y="3255"/>
                    <a:pt x="3846" y="2424"/>
                  </a:cubicBezTo>
                  <a:lnTo>
                    <a:pt x="3846" y="312"/>
                  </a:lnTo>
                  <a:cubicBezTo>
                    <a:pt x="3846" y="222"/>
                    <a:pt x="3810" y="149"/>
                    <a:pt x="3756" y="95"/>
                  </a:cubicBezTo>
                  <a:cubicBezTo>
                    <a:pt x="3701" y="32"/>
                    <a:pt x="3625" y="0"/>
                    <a:pt x="3546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6339380" y="4116750"/>
              <a:ext cx="272225" cy="362950"/>
            </a:xfrm>
            <a:custGeom>
              <a:rect b="b" l="l" r="r" t="t"/>
              <a:pathLst>
                <a:path extrusionOk="0" h="14518" w="10889">
                  <a:moveTo>
                    <a:pt x="3630" y="1"/>
                  </a:moveTo>
                  <a:cubicBezTo>
                    <a:pt x="3558" y="1"/>
                    <a:pt x="3467" y="19"/>
                    <a:pt x="3413" y="91"/>
                  </a:cubicBezTo>
                  <a:lnTo>
                    <a:pt x="91" y="3413"/>
                  </a:lnTo>
                  <a:cubicBezTo>
                    <a:pt x="37" y="3468"/>
                    <a:pt x="1" y="3540"/>
                    <a:pt x="1" y="3630"/>
                  </a:cubicBezTo>
                  <a:lnTo>
                    <a:pt x="1" y="13001"/>
                  </a:lnTo>
                  <a:cubicBezTo>
                    <a:pt x="1" y="13850"/>
                    <a:pt x="687" y="14518"/>
                    <a:pt x="1517" y="14518"/>
                  </a:cubicBezTo>
                  <a:lnTo>
                    <a:pt x="9390" y="14518"/>
                  </a:lnTo>
                  <a:cubicBezTo>
                    <a:pt x="10220" y="14518"/>
                    <a:pt x="10888" y="13850"/>
                    <a:pt x="10888" y="13001"/>
                  </a:cubicBezTo>
                  <a:lnTo>
                    <a:pt x="10888" y="12405"/>
                  </a:lnTo>
                  <a:lnTo>
                    <a:pt x="10293" y="12405"/>
                  </a:lnTo>
                  <a:lnTo>
                    <a:pt x="10293" y="13001"/>
                  </a:lnTo>
                  <a:cubicBezTo>
                    <a:pt x="10293" y="13507"/>
                    <a:pt x="9877" y="13904"/>
                    <a:pt x="9390" y="13904"/>
                  </a:cubicBezTo>
                  <a:lnTo>
                    <a:pt x="1517" y="13904"/>
                  </a:lnTo>
                  <a:cubicBezTo>
                    <a:pt x="1012" y="13904"/>
                    <a:pt x="615" y="13507"/>
                    <a:pt x="615" y="13001"/>
                  </a:cubicBezTo>
                  <a:lnTo>
                    <a:pt x="615" y="3756"/>
                  </a:lnTo>
                  <a:lnTo>
                    <a:pt x="3774" y="597"/>
                  </a:lnTo>
                  <a:lnTo>
                    <a:pt x="9390" y="597"/>
                  </a:lnTo>
                  <a:cubicBezTo>
                    <a:pt x="9895" y="597"/>
                    <a:pt x="10293" y="994"/>
                    <a:pt x="10293" y="1500"/>
                  </a:cubicBezTo>
                  <a:lnTo>
                    <a:pt x="10293" y="6338"/>
                  </a:lnTo>
                  <a:lnTo>
                    <a:pt x="10888" y="6357"/>
                  </a:lnTo>
                  <a:lnTo>
                    <a:pt x="10888" y="1518"/>
                  </a:lnTo>
                  <a:cubicBezTo>
                    <a:pt x="10888" y="669"/>
                    <a:pt x="10220" y="1"/>
                    <a:pt x="9390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6392655" y="4275650"/>
              <a:ext cx="105650" cy="45175"/>
            </a:xfrm>
            <a:custGeom>
              <a:rect b="b" l="l" r="r" t="t"/>
              <a:pathLst>
                <a:path extrusionOk="0" h="1807" w="4226">
                  <a:moveTo>
                    <a:pt x="3323" y="596"/>
                  </a:moveTo>
                  <a:cubicBezTo>
                    <a:pt x="3485" y="596"/>
                    <a:pt x="3630" y="741"/>
                    <a:pt x="3630" y="903"/>
                  </a:cubicBezTo>
                  <a:lnTo>
                    <a:pt x="3630" y="1210"/>
                  </a:lnTo>
                  <a:lnTo>
                    <a:pt x="596" y="1210"/>
                  </a:lnTo>
                  <a:lnTo>
                    <a:pt x="596" y="903"/>
                  </a:lnTo>
                  <a:cubicBezTo>
                    <a:pt x="596" y="741"/>
                    <a:pt x="723" y="596"/>
                    <a:pt x="903" y="596"/>
                  </a:cubicBezTo>
                  <a:close/>
                  <a:moveTo>
                    <a:pt x="903" y="1"/>
                  </a:moveTo>
                  <a:cubicBezTo>
                    <a:pt x="398" y="1"/>
                    <a:pt x="0" y="398"/>
                    <a:pt x="0" y="903"/>
                  </a:cubicBezTo>
                  <a:lnTo>
                    <a:pt x="0" y="1499"/>
                  </a:lnTo>
                  <a:cubicBezTo>
                    <a:pt x="0" y="1662"/>
                    <a:pt x="127" y="1806"/>
                    <a:pt x="307" y="1806"/>
                  </a:cubicBezTo>
                  <a:lnTo>
                    <a:pt x="3918" y="1806"/>
                  </a:lnTo>
                  <a:cubicBezTo>
                    <a:pt x="4099" y="1806"/>
                    <a:pt x="4225" y="1662"/>
                    <a:pt x="4225" y="1499"/>
                  </a:cubicBezTo>
                  <a:lnTo>
                    <a:pt x="4225" y="903"/>
                  </a:lnTo>
                  <a:cubicBezTo>
                    <a:pt x="4225" y="398"/>
                    <a:pt x="3828" y="1"/>
                    <a:pt x="3323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6370080" y="4328475"/>
              <a:ext cx="150800" cy="120525"/>
            </a:xfrm>
            <a:custGeom>
              <a:rect b="b" l="l" r="r" t="t"/>
              <a:pathLst>
                <a:path extrusionOk="0" h="4821" w="6032">
                  <a:moveTo>
                    <a:pt x="5128" y="596"/>
                  </a:moveTo>
                  <a:cubicBezTo>
                    <a:pt x="5291" y="596"/>
                    <a:pt x="5435" y="740"/>
                    <a:pt x="5435" y="903"/>
                  </a:cubicBezTo>
                  <a:lnTo>
                    <a:pt x="5435" y="3936"/>
                  </a:lnTo>
                  <a:cubicBezTo>
                    <a:pt x="5435" y="4099"/>
                    <a:pt x="5291" y="4243"/>
                    <a:pt x="5128" y="4243"/>
                  </a:cubicBezTo>
                  <a:lnTo>
                    <a:pt x="903" y="4243"/>
                  </a:lnTo>
                  <a:cubicBezTo>
                    <a:pt x="723" y="4225"/>
                    <a:pt x="596" y="4099"/>
                    <a:pt x="596" y="3936"/>
                  </a:cubicBezTo>
                  <a:lnTo>
                    <a:pt x="596" y="903"/>
                  </a:lnTo>
                  <a:cubicBezTo>
                    <a:pt x="596" y="740"/>
                    <a:pt x="723" y="596"/>
                    <a:pt x="903" y="596"/>
                  </a:cubicBezTo>
                  <a:close/>
                  <a:moveTo>
                    <a:pt x="903" y="0"/>
                  </a:moveTo>
                  <a:cubicBezTo>
                    <a:pt x="398" y="0"/>
                    <a:pt x="1" y="397"/>
                    <a:pt x="1" y="903"/>
                  </a:cubicBezTo>
                  <a:lnTo>
                    <a:pt x="1" y="3918"/>
                  </a:lnTo>
                  <a:cubicBezTo>
                    <a:pt x="1" y="4424"/>
                    <a:pt x="398" y="4821"/>
                    <a:pt x="903" y="4821"/>
                  </a:cubicBezTo>
                  <a:lnTo>
                    <a:pt x="5128" y="4821"/>
                  </a:lnTo>
                  <a:cubicBezTo>
                    <a:pt x="5634" y="4821"/>
                    <a:pt x="6031" y="4424"/>
                    <a:pt x="6031" y="3918"/>
                  </a:cubicBezTo>
                  <a:lnTo>
                    <a:pt x="6031" y="903"/>
                  </a:lnTo>
                  <a:cubicBezTo>
                    <a:pt x="6031" y="397"/>
                    <a:pt x="5634" y="0"/>
                    <a:pt x="5128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6407555" y="4313125"/>
              <a:ext cx="14900" cy="23025"/>
            </a:xfrm>
            <a:custGeom>
              <a:rect b="b" l="l" r="r" t="t"/>
              <a:pathLst>
                <a:path extrusionOk="0" h="921" w="596">
                  <a:moveTo>
                    <a:pt x="0" y="0"/>
                  </a:moveTo>
                  <a:lnTo>
                    <a:pt x="0" y="921"/>
                  </a:lnTo>
                  <a:lnTo>
                    <a:pt x="596" y="92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6468030" y="4313125"/>
              <a:ext cx="15375" cy="23025"/>
            </a:xfrm>
            <a:custGeom>
              <a:rect b="b" l="l" r="r" t="t"/>
              <a:pathLst>
                <a:path extrusionOk="0" h="921" w="615">
                  <a:moveTo>
                    <a:pt x="1" y="0"/>
                  </a:moveTo>
                  <a:lnTo>
                    <a:pt x="1" y="921"/>
                  </a:lnTo>
                  <a:lnTo>
                    <a:pt x="615" y="92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6377305" y="4358700"/>
              <a:ext cx="83075" cy="14925"/>
            </a:xfrm>
            <a:custGeom>
              <a:rect b="b" l="l" r="r" t="t"/>
              <a:pathLst>
                <a:path extrusionOk="0" h="597" w="3323">
                  <a:moveTo>
                    <a:pt x="0" y="1"/>
                  </a:moveTo>
                  <a:lnTo>
                    <a:pt x="0" y="597"/>
                  </a:lnTo>
                  <a:lnTo>
                    <a:pt x="3323" y="59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6475705" y="43587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1" y="1"/>
                  </a:moveTo>
                  <a:lnTo>
                    <a:pt x="1" y="597"/>
                  </a:lnTo>
                  <a:lnTo>
                    <a:pt x="596" y="597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6377305" y="4403850"/>
              <a:ext cx="136350" cy="15375"/>
            </a:xfrm>
            <a:custGeom>
              <a:rect b="b" l="l" r="r" t="t"/>
              <a:pathLst>
                <a:path extrusionOk="0" h="615" w="5454">
                  <a:moveTo>
                    <a:pt x="0" y="0"/>
                  </a:moveTo>
                  <a:lnTo>
                    <a:pt x="0" y="614"/>
                  </a:lnTo>
                  <a:lnTo>
                    <a:pt x="5453" y="614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574105" y="4313125"/>
              <a:ext cx="83075" cy="45600"/>
            </a:xfrm>
            <a:custGeom>
              <a:rect b="b" l="l" r="r" t="t"/>
              <a:pathLst>
                <a:path extrusionOk="0" h="1824" w="3323">
                  <a:moveTo>
                    <a:pt x="1210" y="0"/>
                  </a:moveTo>
                  <a:cubicBezTo>
                    <a:pt x="1" y="0"/>
                    <a:pt x="1" y="1824"/>
                    <a:pt x="1210" y="1824"/>
                  </a:cubicBezTo>
                  <a:lnTo>
                    <a:pt x="2420" y="1824"/>
                  </a:lnTo>
                  <a:lnTo>
                    <a:pt x="2420" y="1210"/>
                  </a:lnTo>
                  <a:lnTo>
                    <a:pt x="1210" y="1210"/>
                  </a:lnTo>
                  <a:cubicBezTo>
                    <a:pt x="795" y="1210"/>
                    <a:pt x="795" y="614"/>
                    <a:pt x="1210" y="614"/>
                  </a:cubicBezTo>
                  <a:lnTo>
                    <a:pt x="2420" y="614"/>
                  </a:lnTo>
                  <a:cubicBezTo>
                    <a:pt x="2583" y="614"/>
                    <a:pt x="2709" y="740"/>
                    <a:pt x="2709" y="921"/>
                  </a:cubicBezTo>
                  <a:lnTo>
                    <a:pt x="3323" y="921"/>
                  </a:lnTo>
                  <a:cubicBezTo>
                    <a:pt x="3323" y="415"/>
                    <a:pt x="2908" y="18"/>
                    <a:pt x="2420" y="18"/>
                  </a:cubicBezTo>
                  <a:lnTo>
                    <a:pt x="2420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581330" y="4343350"/>
              <a:ext cx="83075" cy="45625"/>
            </a:xfrm>
            <a:custGeom>
              <a:rect b="b" l="l" r="r" t="t"/>
              <a:pathLst>
                <a:path extrusionOk="0" h="1825" w="3323">
                  <a:moveTo>
                    <a:pt x="921" y="1"/>
                  </a:moveTo>
                  <a:lnTo>
                    <a:pt x="921" y="615"/>
                  </a:lnTo>
                  <a:lnTo>
                    <a:pt x="2131" y="615"/>
                  </a:lnTo>
                  <a:cubicBezTo>
                    <a:pt x="2528" y="615"/>
                    <a:pt x="2528" y="1229"/>
                    <a:pt x="2131" y="1229"/>
                  </a:cubicBezTo>
                  <a:lnTo>
                    <a:pt x="921" y="1229"/>
                  </a:lnTo>
                  <a:cubicBezTo>
                    <a:pt x="741" y="1229"/>
                    <a:pt x="615" y="1084"/>
                    <a:pt x="615" y="922"/>
                  </a:cubicBezTo>
                  <a:lnTo>
                    <a:pt x="1" y="922"/>
                  </a:lnTo>
                  <a:cubicBezTo>
                    <a:pt x="1" y="1409"/>
                    <a:pt x="416" y="1824"/>
                    <a:pt x="903" y="1824"/>
                  </a:cubicBezTo>
                  <a:lnTo>
                    <a:pt x="2113" y="1824"/>
                  </a:lnTo>
                  <a:cubicBezTo>
                    <a:pt x="3323" y="1824"/>
                    <a:pt x="3323" y="1"/>
                    <a:pt x="2113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6611580" y="4305900"/>
              <a:ext cx="15375" cy="14925"/>
            </a:xfrm>
            <a:custGeom>
              <a:rect b="b" l="l" r="r" t="t"/>
              <a:pathLst>
                <a:path extrusionOk="0" h="597" w="615">
                  <a:moveTo>
                    <a:pt x="0" y="0"/>
                  </a:moveTo>
                  <a:lnTo>
                    <a:pt x="0" y="596"/>
                  </a:lnTo>
                  <a:lnTo>
                    <a:pt x="614" y="5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611580" y="4381275"/>
              <a:ext cx="15375" cy="15375"/>
            </a:xfrm>
            <a:custGeom>
              <a:rect b="b" l="l" r="r" t="t"/>
              <a:pathLst>
                <a:path extrusionOk="0" h="615" w="615">
                  <a:moveTo>
                    <a:pt x="0" y="1"/>
                  </a:moveTo>
                  <a:lnTo>
                    <a:pt x="0" y="614"/>
                  </a:lnTo>
                  <a:lnTo>
                    <a:pt x="614" y="61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6507755" y="4267975"/>
              <a:ext cx="194575" cy="166725"/>
            </a:xfrm>
            <a:custGeom>
              <a:rect b="b" l="l" r="r" t="t"/>
              <a:pathLst>
                <a:path extrusionOk="0" h="6669" w="7783">
                  <a:moveTo>
                    <a:pt x="4448" y="591"/>
                  </a:moveTo>
                  <a:cubicBezTo>
                    <a:pt x="5853" y="591"/>
                    <a:pt x="7205" y="1683"/>
                    <a:pt x="7205" y="3323"/>
                  </a:cubicBezTo>
                  <a:cubicBezTo>
                    <a:pt x="7205" y="4839"/>
                    <a:pt x="5977" y="6049"/>
                    <a:pt x="4478" y="6049"/>
                  </a:cubicBezTo>
                  <a:lnTo>
                    <a:pt x="4460" y="6049"/>
                  </a:lnTo>
                  <a:cubicBezTo>
                    <a:pt x="2041" y="6049"/>
                    <a:pt x="831" y="3106"/>
                    <a:pt x="2546" y="1391"/>
                  </a:cubicBezTo>
                  <a:cubicBezTo>
                    <a:pt x="3099" y="838"/>
                    <a:pt x="3780" y="591"/>
                    <a:pt x="4448" y="591"/>
                  </a:cubicBezTo>
                  <a:close/>
                  <a:moveTo>
                    <a:pt x="4460" y="1"/>
                  </a:moveTo>
                  <a:cubicBezTo>
                    <a:pt x="1499" y="1"/>
                    <a:pt x="1" y="3576"/>
                    <a:pt x="2113" y="5688"/>
                  </a:cubicBezTo>
                  <a:cubicBezTo>
                    <a:pt x="2790" y="6365"/>
                    <a:pt x="3622" y="6669"/>
                    <a:pt x="4438" y="6669"/>
                  </a:cubicBezTo>
                  <a:cubicBezTo>
                    <a:pt x="6145" y="6669"/>
                    <a:pt x="7783" y="5339"/>
                    <a:pt x="7783" y="3323"/>
                  </a:cubicBezTo>
                  <a:cubicBezTo>
                    <a:pt x="7783" y="1481"/>
                    <a:pt x="6302" y="1"/>
                    <a:pt x="4460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6543880" y="4147000"/>
              <a:ext cx="37475" cy="37500"/>
            </a:xfrm>
            <a:custGeom>
              <a:rect b="b" l="l" r="r" t="t"/>
              <a:pathLst>
                <a:path extrusionOk="0" h="1500" w="1499">
                  <a:moveTo>
                    <a:pt x="0" y="1"/>
                  </a:moveTo>
                  <a:lnTo>
                    <a:pt x="0" y="596"/>
                  </a:lnTo>
                  <a:lnTo>
                    <a:pt x="596" y="596"/>
                  </a:lnTo>
                  <a:cubicBezTo>
                    <a:pt x="758" y="596"/>
                    <a:pt x="903" y="741"/>
                    <a:pt x="903" y="903"/>
                  </a:cubicBezTo>
                  <a:lnTo>
                    <a:pt x="903" y="1499"/>
                  </a:lnTo>
                  <a:lnTo>
                    <a:pt x="1499" y="1499"/>
                  </a:lnTo>
                  <a:lnTo>
                    <a:pt x="1499" y="903"/>
                  </a:lnTo>
                  <a:cubicBezTo>
                    <a:pt x="1499" y="398"/>
                    <a:pt x="1101" y="1"/>
                    <a:pt x="596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6513180" y="4147000"/>
              <a:ext cx="15375" cy="14925"/>
            </a:xfrm>
            <a:custGeom>
              <a:rect b="b" l="l" r="r" t="t"/>
              <a:pathLst>
                <a:path extrusionOk="0" h="597" w="615">
                  <a:moveTo>
                    <a:pt x="0" y="1"/>
                  </a:moveTo>
                  <a:lnTo>
                    <a:pt x="0" y="596"/>
                  </a:lnTo>
                  <a:lnTo>
                    <a:pt x="614" y="59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6460355" y="4245400"/>
              <a:ext cx="90750" cy="14925"/>
            </a:xfrm>
            <a:custGeom>
              <a:rect b="b" l="l" r="r" t="t"/>
              <a:pathLst>
                <a:path extrusionOk="0" h="597" w="3630">
                  <a:moveTo>
                    <a:pt x="1" y="1"/>
                  </a:moveTo>
                  <a:lnTo>
                    <a:pt x="1" y="597"/>
                  </a:lnTo>
                  <a:lnTo>
                    <a:pt x="3630" y="597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6460355" y="4215175"/>
              <a:ext cx="90750" cy="14900"/>
            </a:xfrm>
            <a:custGeom>
              <a:rect b="b" l="l" r="r" t="t"/>
              <a:pathLst>
                <a:path extrusionOk="0" h="596" w="3630">
                  <a:moveTo>
                    <a:pt x="1" y="0"/>
                  </a:moveTo>
                  <a:lnTo>
                    <a:pt x="1" y="596"/>
                  </a:lnTo>
                  <a:lnTo>
                    <a:pt x="3630" y="596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490605" y="4184925"/>
              <a:ext cx="60500" cy="14925"/>
            </a:xfrm>
            <a:custGeom>
              <a:rect b="b" l="l" r="r" t="t"/>
              <a:pathLst>
                <a:path extrusionOk="0" h="597" w="2420">
                  <a:moveTo>
                    <a:pt x="0" y="0"/>
                  </a:moveTo>
                  <a:lnTo>
                    <a:pt x="0" y="596"/>
                  </a:lnTo>
                  <a:lnTo>
                    <a:pt x="2420" y="596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460355" y="4184925"/>
              <a:ext cx="15375" cy="14925"/>
            </a:xfrm>
            <a:custGeom>
              <a:rect b="b" l="l" r="r" t="t"/>
              <a:pathLst>
                <a:path extrusionOk="0" h="597" w="615">
                  <a:moveTo>
                    <a:pt x="1" y="0"/>
                  </a:moveTo>
                  <a:lnTo>
                    <a:pt x="1" y="596"/>
                  </a:lnTo>
                  <a:lnTo>
                    <a:pt x="615" y="596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8" name="Google Shape;648;p46"/>
          <p:cNvGrpSpPr/>
          <p:nvPr/>
        </p:nvGrpSpPr>
        <p:grpSpPr>
          <a:xfrm>
            <a:off x="6235018" y="3371738"/>
            <a:ext cx="362500" cy="362925"/>
            <a:chOff x="6311218" y="3295538"/>
            <a:chExt cx="362500" cy="362925"/>
          </a:xfrm>
        </p:grpSpPr>
        <p:sp>
          <p:nvSpPr>
            <p:cNvPr id="649" name="Google Shape;649;p46"/>
            <p:cNvSpPr/>
            <p:nvPr/>
          </p:nvSpPr>
          <p:spPr>
            <a:xfrm>
              <a:off x="6313943" y="3295763"/>
              <a:ext cx="96175" cy="97750"/>
            </a:xfrm>
            <a:custGeom>
              <a:rect b="b" l="l" r="r" t="t"/>
              <a:pathLst>
                <a:path extrusionOk="0" h="3910" w="3847">
                  <a:moveTo>
                    <a:pt x="3539" y="0"/>
                  </a:moveTo>
                  <a:cubicBezTo>
                    <a:pt x="3462" y="0"/>
                    <a:pt x="3386" y="27"/>
                    <a:pt x="3323" y="82"/>
                  </a:cubicBezTo>
                  <a:lnTo>
                    <a:pt x="0" y="3404"/>
                  </a:lnTo>
                  <a:lnTo>
                    <a:pt x="434" y="3837"/>
                  </a:lnTo>
                  <a:lnTo>
                    <a:pt x="3232" y="1020"/>
                  </a:lnTo>
                  <a:lnTo>
                    <a:pt x="3232" y="2411"/>
                  </a:lnTo>
                  <a:cubicBezTo>
                    <a:pt x="3232" y="2898"/>
                    <a:pt x="2835" y="3313"/>
                    <a:pt x="2329" y="3313"/>
                  </a:cubicBezTo>
                  <a:lnTo>
                    <a:pt x="1427" y="3313"/>
                  </a:lnTo>
                  <a:lnTo>
                    <a:pt x="1427" y="3909"/>
                  </a:lnTo>
                  <a:lnTo>
                    <a:pt x="2329" y="3909"/>
                  </a:lnTo>
                  <a:cubicBezTo>
                    <a:pt x="3160" y="3909"/>
                    <a:pt x="3846" y="3241"/>
                    <a:pt x="3846" y="2393"/>
                  </a:cubicBezTo>
                  <a:lnTo>
                    <a:pt x="3846" y="280"/>
                  </a:lnTo>
                  <a:cubicBezTo>
                    <a:pt x="3846" y="208"/>
                    <a:pt x="3810" y="118"/>
                    <a:pt x="3756" y="63"/>
                  </a:cubicBezTo>
                  <a:lnTo>
                    <a:pt x="3756" y="82"/>
                  </a:lnTo>
                  <a:cubicBezTo>
                    <a:pt x="3693" y="27"/>
                    <a:pt x="3616" y="0"/>
                    <a:pt x="3539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311218" y="3295538"/>
              <a:ext cx="273125" cy="362925"/>
            </a:xfrm>
            <a:custGeom>
              <a:rect b="b" l="l" r="r" t="t"/>
              <a:pathLst>
                <a:path extrusionOk="0" h="14517" w="10925">
                  <a:moveTo>
                    <a:pt x="3648" y="0"/>
                  </a:moveTo>
                  <a:cubicBezTo>
                    <a:pt x="3558" y="0"/>
                    <a:pt x="3486" y="36"/>
                    <a:pt x="3432" y="91"/>
                  </a:cubicBezTo>
                  <a:lnTo>
                    <a:pt x="91" y="3413"/>
                  </a:lnTo>
                  <a:cubicBezTo>
                    <a:pt x="37" y="3467"/>
                    <a:pt x="1" y="3557"/>
                    <a:pt x="1" y="3629"/>
                  </a:cubicBezTo>
                  <a:lnTo>
                    <a:pt x="1" y="13018"/>
                  </a:lnTo>
                  <a:cubicBezTo>
                    <a:pt x="1" y="13849"/>
                    <a:pt x="687" y="14517"/>
                    <a:pt x="1518" y="14517"/>
                  </a:cubicBezTo>
                  <a:lnTo>
                    <a:pt x="9390" y="14517"/>
                  </a:lnTo>
                  <a:cubicBezTo>
                    <a:pt x="10221" y="14517"/>
                    <a:pt x="10889" y="13849"/>
                    <a:pt x="10889" y="13018"/>
                  </a:cubicBezTo>
                  <a:lnTo>
                    <a:pt x="10293" y="13018"/>
                  </a:lnTo>
                  <a:cubicBezTo>
                    <a:pt x="10293" y="13506"/>
                    <a:pt x="9895" y="13921"/>
                    <a:pt x="9390" y="13921"/>
                  </a:cubicBezTo>
                  <a:lnTo>
                    <a:pt x="1518" y="13921"/>
                  </a:lnTo>
                  <a:cubicBezTo>
                    <a:pt x="1030" y="13921"/>
                    <a:pt x="615" y="13506"/>
                    <a:pt x="615" y="13018"/>
                  </a:cubicBezTo>
                  <a:lnTo>
                    <a:pt x="615" y="3756"/>
                  </a:lnTo>
                  <a:lnTo>
                    <a:pt x="3775" y="596"/>
                  </a:lnTo>
                  <a:lnTo>
                    <a:pt x="9408" y="596"/>
                  </a:lnTo>
                  <a:cubicBezTo>
                    <a:pt x="9895" y="596"/>
                    <a:pt x="10311" y="993"/>
                    <a:pt x="10311" y="1499"/>
                  </a:cubicBezTo>
                  <a:lnTo>
                    <a:pt x="10311" y="8161"/>
                  </a:lnTo>
                  <a:lnTo>
                    <a:pt x="10925" y="8179"/>
                  </a:lnTo>
                  <a:lnTo>
                    <a:pt x="10925" y="1517"/>
                  </a:lnTo>
                  <a:cubicBezTo>
                    <a:pt x="10907" y="686"/>
                    <a:pt x="10239" y="0"/>
                    <a:pt x="9408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89068" y="3475063"/>
              <a:ext cx="149450" cy="146500"/>
            </a:xfrm>
            <a:custGeom>
              <a:rect b="b" l="l" r="r" t="t"/>
              <a:pathLst>
                <a:path extrusionOk="0" h="5860" w="5978">
                  <a:moveTo>
                    <a:pt x="1409" y="601"/>
                  </a:moveTo>
                  <a:cubicBezTo>
                    <a:pt x="1481" y="601"/>
                    <a:pt x="1554" y="637"/>
                    <a:pt x="1608" y="692"/>
                  </a:cubicBezTo>
                  <a:lnTo>
                    <a:pt x="5219" y="4285"/>
                  </a:lnTo>
                  <a:lnTo>
                    <a:pt x="4370" y="5133"/>
                  </a:lnTo>
                  <a:lnTo>
                    <a:pt x="777" y="1540"/>
                  </a:lnTo>
                  <a:cubicBezTo>
                    <a:pt x="651" y="1414"/>
                    <a:pt x="651" y="1233"/>
                    <a:pt x="777" y="1107"/>
                  </a:cubicBezTo>
                  <a:lnTo>
                    <a:pt x="1193" y="692"/>
                  </a:lnTo>
                  <a:cubicBezTo>
                    <a:pt x="1247" y="637"/>
                    <a:pt x="1319" y="601"/>
                    <a:pt x="1409" y="601"/>
                  </a:cubicBezTo>
                  <a:close/>
                  <a:moveTo>
                    <a:pt x="1400" y="1"/>
                  </a:moveTo>
                  <a:cubicBezTo>
                    <a:pt x="1170" y="1"/>
                    <a:pt x="940" y="87"/>
                    <a:pt x="759" y="258"/>
                  </a:cubicBezTo>
                  <a:lnTo>
                    <a:pt x="344" y="692"/>
                  </a:lnTo>
                  <a:cubicBezTo>
                    <a:pt x="1" y="1035"/>
                    <a:pt x="1" y="1612"/>
                    <a:pt x="344" y="1955"/>
                  </a:cubicBezTo>
                  <a:lnTo>
                    <a:pt x="4154" y="5765"/>
                  </a:lnTo>
                  <a:cubicBezTo>
                    <a:pt x="4217" y="5828"/>
                    <a:pt x="4294" y="5860"/>
                    <a:pt x="4370" y="5860"/>
                  </a:cubicBezTo>
                  <a:cubicBezTo>
                    <a:pt x="4447" y="5860"/>
                    <a:pt x="4524" y="5828"/>
                    <a:pt x="4587" y="5765"/>
                  </a:cubicBezTo>
                  <a:lnTo>
                    <a:pt x="5851" y="4501"/>
                  </a:lnTo>
                  <a:cubicBezTo>
                    <a:pt x="5977" y="4375"/>
                    <a:pt x="5977" y="4194"/>
                    <a:pt x="5851" y="4068"/>
                  </a:cubicBezTo>
                  <a:lnTo>
                    <a:pt x="2041" y="258"/>
                  </a:lnTo>
                  <a:cubicBezTo>
                    <a:pt x="1861" y="87"/>
                    <a:pt x="1630" y="1"/>
                    <a:pt x="1400" y="1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6598318" y="3582613"/>
              <a:ext cx="61400" cy="60075"/>
            </a:xfrm>
            <a:custGeom>
              <a:rect b="b" l="l" r="r" t="t"/>
              <a:pathLst>
                <a:path extrusionOk="0" h="2403" w="2456">
                  <a:moveTo>
                    <a:pt x="1264" y="1"/>
                  </a:moveTo>
                  <a:lnTo>
                    <a:pt x="849" y="416"/>
                  </a:lnTo>
                  <a:lnTo>
                    <a:pt x="1680" y="1265"/>
                  </a:lnTo>
                  <a:lnTo>
                    <a:pt x="1264" y="1680"/>
                  </a:lnTo>
                  <a:lnTo>
                    <a:pt x="434" y="831"/>
                  </a:lnTo>
                  <a:lnTo>
                    <a:pt x="0" y="1265"/>
                  </a:lnTo>
                  <a:lnTo>
                    <a:pt x="1048" y="2312"/>
                  </a:lnTo>
                  <a:cubicBezTo>
                    <a:pt x="1120" y="2366"/>
                    <a:pt x="1192" y="2402"/>
                    <a:pt x="1282" y="2402"/>
                  </a:cubicBezTo>
                  <a:cubicBezTo>
                    <a:pt x="1355" y="2402"/>
                    <a:pt x="1445" y="2366"/>
                    <a:pt x="1499" y="2312"/>
                  </a:cubicBezTo>
                  <a:lnTo>
                    <a:pt x="2348" y="1463"/>
                  </a:lnTo>
                  <a:cubicBezTo>
                    <a:pt x="2456" y="1355"/>
                    <a:pt x="2456" y="1156"/>
                    <a:pt x="2348" y="1048"/>
                  </a:cubicBezTo>
                  <a:lnTo>
                    <a:pt x="2330" y="1048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608693" y="3592988"/>
              <a:ext cx="63675" cy="63225"/>
            </a:xfrm>
            <a:custGeom>
              <a:rect b="b" l="l" r="r" t="t"/>
              <a:pathLst>
                <a:path extrusionOk="0" h="2529" w="2547">
                  <a:moveTo>
                    <a:pt x="2131" y="1"/>
                  </a:moveTo>
                  <a:lnTo>
                    <a:pt x="1" y="2113"/>
                  </a:lnTo>
                  <a:lnTo>
                    <a:pt x="434" y="2529"/>
                  </a:lnTo>
                  <a:lnTo>
                    <a:pt x="2547" y="416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6619543" y="3603388"/>
              <a:ext cx="54175" cy="51250"/>
            </a:xfrm>
            <a:custGeom>
              <a:rect b="b" l="l" r="r" t="t"/>
              <a:pathLst>
                <a:path extrusionOk="0" h="2050" w="2167">
                  <a:moveTo>
                    <a:pt x="1697" y="0"/>
                  </a:moveTo>
                  <a:lnTo>
                    <a:pt x="1264" y="434"/>
                  </a:lnTo>
                  <a:cubicBezTo>
                    <a:pt x="1693" y="862"/>
                    <a:pt x="1295" y="1450"/>
                    <a:pt x="834" y="1450"/>
                  </a:cubicBezTo>
                  <a:cubicBezTo>
                    <a:pt x="693" y="1450"/>
                    <a:pt x="546" y="1395"/>
                    <a:pt x="415" y="1264"/>
                  </a:cubicBezTo>
                  <a:lnTo>
                    <a:pt x="0" y="1697"/>
                  </a:lnTo>
                  <a:cubicBezTo>
                    <a:pt x="235" y="1932"/>
                    <a:pt x="542" y="2050"/>
                    <a:pt x="849" y="2050"/>
                  </a:cubicBezTo>
                  <a:cubicBezTo>
                    <a:pt x="1156" y="2050"/>
                    <a:pt x="1463" y="1932"/>
                    <a:pt x="1697" y="1697"/>
                  </a:cubicBezTo>
                  <a:cubicBezTo>
                    <a:pt x="2167" y="1228"/>
                    <a:pt x="2167" y="470"/>
                    <a:pt x="1697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6524293" y="3492338"/>
              <a:ext cx="26650" cy="26200"/>
            </a:xfrm>
            <a:custGeom>
              <a:rect b="b" l="l" r="r" t="t"/>
              <a:pathLst>
                <a:path extrusionOk="0" h="1048" w="1066">
                  <a:moveTo>
                    <a:pt x="632" y="1"/>
                  </a:moveTo>
                  <a:lnTo>
                    <a:pt x="0" y="632"/>
                  </a:lnTo>
                  <a:lnTo>
                    <a:pt x="416" y="1048"/>
                  </a:lnTo>
                  <a:lnTo>
                    <a:pt x="1066" y="41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6545043" y="3513113"/>
              <a:ext cx="26675" cy="26650"/>
            </a:xfrm>
            <a:custGeom>
              <a:rect b="b" l="l" r="r" t="t"/>
              <a:pathLst>
                <a:path extrusionOk="0" h="1066" w="1067">
                  <a:moveTo>
                    <a:pt x="651" y="0"/>
                  </a:moveTo>
                  <a:lnTo>
                    <a:pt x="1" y="650"/>
                  </a:lnTo>
                  <a:lnTo>
                    <a:pt x="434" y="1065"/>
                  </a:lnTo>
                  <a:lnTo>
                    <a:pt x="1066" y="43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6566268" y="3534313"/>
              <a:ext cx="26650" cy="26650"/>
            </a:xfrm>
            <a:custGeom>
              <a:rect b="b" l="l" r="r" t="t"/>
              <a:pathLst>
                <a:path extrusionOk="0" h="1066" w="1066">
                  <a:moveTo>
                    <a:pt x="650" y="1"/>
                  </a:moveTo>
                  <a:lnTo>
                    <a:pt x="0" y="651"/>
                  </a:lnTo>
                  <a:lnTo>
                    <a:pt x="434" y="1066"/>
                  </a:lnTo>
                  <a:lnTo>
                    <a:pt x="1066" y="434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6587493" y="3555538"/>
              <a:ext cx="26650" cy="26650"/>
            </a:xfrm>
            <a:custGeom>
              <a:rect b="b" l="l" r="r" t="t"/>
              <a:pathLst>
                <a:path extrusionOk="0" h="1066" w="1066">
                  <a:moveTo>
                    <a:pt x="650" y="0"/>
                  </a:moveTo>
                  <a:lnTo>
                    <a:pt x="0" y="650"/>
                  </a:lnTo>
                  <a:lnTo>
                    <a:pt x="433" y="1066"/>
                  </a:lnTo>
                  <a:lnTo>
                    <a:pt x="1065" y="434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6484118" y="3468763"/>
              <a:ext cx="34775" cy="33975"/>
            </a:xfrm>
            <a:custGeom>
              <a:rect b="b" l="l" r="r" t="t"/>
              <a:pathLst>
                <a:path extrusionOk="0" h="1359" w="1391">
                  <a:moveTo>
                    <a:pt x="752" y="0"/>
                  </a:moveTo>
                  <a:cubicBezTo>
                    <a:pt x="673" y="0"/>
                    <a:pt x="596" y="32"/>
                    <a:pt x="542" y="95"/>
                  </a:cubicBezTo>
                  <a:lnTo>
                    <a:pt x="109" y="510"/>
                  </a:lnTo>
                  <a:cubicBezTo>
                    <a:pt x="0" y="637"/>
                    <a:pt x="0" y="817"/>
                    <a:pt x="109" y="944"/>
                  </a:cubicBezTo>
                  <a:lnTo>
                    <a:pt x="542" y="1359"/>
                  </a:lnTo>
                  <a:lnTo>
                    <a:pt x="1391" y="510"/>
                  </a:lnTo>
                  <a:lnTo>
                    <a:pt x="975" y="95"/>
                  </a:lnTo>
                  <a:cubicBezTo>
                    <a:pt x="912" y="32"/>
                    <a:pt x="831" y="0"/>
                    <a:pt x="752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6449818" y="3434113"/>
              <a:ext cx="53275" cy="52825"/>
            </a:xfrm>
            <a:custGeom>
              <a:rect b="b" l="l" r="r" t="t"/>
              <a:pathLst>
                <a:path extrusionOk="0" h="2113" w="2131">
                  <a:moveTo>
                    <a:pt x="433" y="0"/>
                  </a:moveTo>
                  <a:lnTo>
                    <a:pt x="0" y="416"/>
                  </a:lnTo>
                  <a:lnTo>
                    <a:pt x="1697" y="2113"/>
                  </a:lnTo>
                  <a:lnTo>
                    <a:pt x="2131" y="168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436718" y="3338763"/>
              <a:ext cx="112875" cy="85450"/>
            </a:xfrm>
            <a:custGeom>
              <a:rect b="b" l="l" r="r" t="t"/>
              <a:pathLst>
                <a:path extrusionOk="0" h="3418" w="4515">
                  <a:moveTo>
                    <a:pt x="1499" y="384"/>
                  </a:moveTo>
                  <a:cubicBezTo>
                    <a:pt x="1716" y="384"/>
                    <a:pt x="1896" y="456"/>
                    <a:pt x="2059" y="600"/>
                  </a:cubicBezTo>
                  <a:cubicBezTo>
                    <a:pt x="2113" y="655"/>
                    <a:pt x="2185" y="682"/>
                    <a:pt x="2257" y="682"/>
                  </a:cubicBezTo>
                  <a:cubicBezTo>
                    <a:pt x="2330" y="682"/>
                    <a:pt x="2402" y="655"/>
                    <a:pt x="2456" y="600"/>
                  </a:cubicBezTo>
                  <a:cubicBezTo>
                    <a:pt x="2619" y="456"/>
                    <a:pt x="2817" y="384"/>
                    <a:pt x="3014" y="384"/>
                  </a:cubicBezTo>
                  <a:cubicBezTo>
                    <a:pt x="3210" y="384"/>
                    <a:pt x="3404" y="456"/>
                    <a:pt x="3557" y="600"/>
                  </a:cubicBezTo>
                  <a:lnTo>
                    <a:pt x="3630" y="655"/>
                  </a:lnTo>
                  <a:cubicBezTo>
                    <a:pt x="3846" y="925"/>
                    <a:pt x="3810" y="1305"/>
                    <a:pt x="3557" y="1521"/>
                  </a:cubicBezTo>
                  <a:lnTo>
                    <a:pt x="2257" y="2713"/>
                  </a:lnTo>
                  <a:lnTo>
                    <a:pt x="957" y="1521"/>
                  </a:lnTo>
                  <a:cubicBezTo>
                    <a:pt x="939" y="1503"/>
                    <a:pt x="903" y="1467"/>
                    <a:pt x="885" y="1449"/>
                  </a:cubicBezTo>
                  <a:cubicBezTo>
                    <a:pt x="669" y="1196"/>
                    <a:pt x="705" y="817"/>
                    <a:pt x="957" y="600"/>
                  </a:cubicBezTo>
                  <a:cubicBezTo>
                    <a:pt x="1102" y="456"/>
                    <a:pt x="1300" y="384"/>
                    <a:pt x="1499" y="384"/>
                  </a:cubicBezTo>
                  <a:close/>
                  <a:moveTo>
                    <a:pt x="2260" y="0"/>
                  </a:moveTo>
                  <a:cubicBezTo>
                    <a:pt x="1689" y="0"/>
                    <a:pt x="1120" y="50"/>
                    <a:pt x="560" y="149"/>
                  </a:cubicBezTo>
                  <a:cubicBezTo>
                    <a:pt x="506" y="185"/>
                    <a:pt x="470" y="221"/>
                    <a:pt x="452" y="257"/>
                  </a:cubicBezTo>
                  <a:cubicBezTo>
                    <a:pt x="0" y="763"/>
                    <a:pt x="55" y="1521"/>
                    <a:pt x="560" y="1973"/>
                  </a:cubicBezTo>
                  <a:lnTo>
                    <a:pt x="2059" y="3345"/>
                  </a:lnTo>
                  <a:cubicBezTo>
                    <a:pt x="2113" y="3381"/>
                    <a:pt x="2185" y="3417"/>
                    <a:pt x="2257" y="3417"/>
                  </a:cubicBezTo>
                  <a:cubicBezTo>
                    <a:pt x="2330" y="3417"/>
                    <a:pt x="2402" y="3381"/>
                    <a:pt x="2456" y="3345"/>
                  </a:cubicBezTo>
                  <a:lnTo>
                    <a:pt x="3973" y="1973"/>
                  </a:lnTo>
                  <a:cubicBezTo>
                    <a:pt x="4009" y="1937"/>
                    <a:pt x="4045" y="1900"/>
                    <a:pt x="4081" y="1864"/>
                  </a:cubicBezTo>
                  <a:cubicBezTo>
                    <a:pt x="4514" y="1359"/>
                    <a:pt x="4460" y="600"/>
                    <a:pt x="3973" y="149"/>
                  </a:cubicBezTo>
                  <a:cubicBezTo>
                    <a:pt x="3404" y="50"/>
                    <a:pt x="2831" y="0"/>
                    <a:pt x="2260" y="0"/>
                  </a:cubicBez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349593" y="3416513"/>
              <a:ext cx="45175" cy="15375"/>
            </a:xfrm>
            <a:custGeom>
              <a:rect b="b" l="l" r="r" t="t"/>
              <a:pathLst>
                <a:path extrusionOk="0" h="615" w="1807">
                  <a:moveTo>
                    <a:pt x="1" y="0"/>
                  </a:moveTo>
                  <a:lnTo>
                    <a:pt x="1" y="614"/>
                  </a:lnTo>
                  <a:lnTo>
                    <a:pt x="1806" y="61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349593" y="3454413"/>
              <a:ext cx="75400" cy="14925"/>
            </a:xfrm>
            <a:custGeom>
              <a:rect b="b" l="l" r="r" t="t"/>
              <a:pathLst>
                <a:path extrusionOk="0" h="597" w="3016">
                  <a:moveTo>
                    <a:pt x="1" y="1"/>
                  </a:moveTo>
                  <a:lnTo>
                    <a:pt x="1" y="597"/>
                  </a:lnTo>
                  <a:lnTo>
                    <a:pt x="3016" y="597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349593" y="3492338"/>
              <a:ext cx="113325" cy="14925"/>
            </a:xfrm>
            <a:custGeom>
              <a:rect b="b" l="l" r="r" t="t"/>
              <a:pathLst>
                <a:path extrusionOk="0" h="597" w="4533">
                  <a:moveTo>
                    <a:pt x="1" y="1"/>
                  </a:moveTo>
                  <a:lnTo>
                    <a:pt x="1" y="596"/>
                  </a:lnTo>
                  <a:lnTo>
                    <a:pt x="4533" y="596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349593" y="3529813"/>
              <a:ext cx="135900" cy="15375"/>
            </a:xfrm>
            <a:custGeom>
              <a:rect b="b" l="l" r="r" t="t"/>
              <a:pathLst>
                <a:path extrusionOk="0" h="615" w="5436">
                  <a:moveTo>
                    <a:pt x="1" y="0"/>
                  </a:moveTo>
                  <a:lnTo>
                    <a:pt x="1" y="614"/>
                  </a:lnTo>
                  <a:lnTo>
                    <a:pt x="5435" y="614"/>
                  </a:lnTo>
                  <a:lnTo>
                    <a:pt x="5435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349593" y="3567713"/>
              <a:ext cx="166150" cy="15375"/>
            </a:xfrm>
            <a:custGeom>
              <a:rect b="b" l="l" r="r" t="t"/>
              <a:pathLst>
                <a:path extrusionOk="0" h="615" w="6646">
                  <a:moveTo>
                    <a:pt x="1" y="1"/>
                  </a:moveTo>
                  <a:lnTo>
                    <a:pt x="1" y="615"/>
                  </a:lnTo>
                  <a:lnTo>
                    <a:pt x="6645" y="615"/>
                  </a:lnTo>
                  <a:lnTo>
                    <a:pt x="6645" y="1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349593" y="3605638"/>
              <a:ext cx="196375" cy="14925"/>
            </a:xfrm>
            <a:custGeom>
              <a:rect b="b" l="l" r="r" t="t"/>
              <a:pathLst>
                <a:path extrusionOk="0" h="597" w="7855">
                  <a:moveTo>
                    <a:pt x="1" y="0"/>
                  </a:moveTo>
                  <a:lnTo>
                    <a:pt x="1" y="596"/>
                  </a:lnTo>
                  <a:lnTo>
                    <a:pt x="7855" y="596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6410093" y="3416513"/>
              <a:ext cx="14900" cy="15375"/>
            </a:xfrm>
            <a:custGeom>
              <a:rect b="b" l="l" r="r" t="t"/>
              <a:pathLst>
                <a:path extrusionOk="0" h="615" w="596">
                  <a:moveTo>
                    <a:pt x="0" y="0"/>
                  </a:moveTo>
                  <a:lnTo>
                    <a:pt x="0" y="614"/>
                  </a:lnTo>
                  <a:lnTo>
                    <a:pt x="596" y="6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C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69" name="Google Shape;669;p46"/>
          <p:cNvSpPr txBox="1"/>
          <p:nvPr/>
        </p:nvSpPr>
        <p:spPr>
          <a:xfrm>
            <a:off x="474730" y="1329245"/>
            <a:ext cx="25818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Data Without Filling NA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6"/>
          <p:cNvSpPr txBox="1"/>
          <p:nvPr/>
        </p:nvSpPr>
        <p:spPr>
          <a:xfrm>
            <a:off x="3282576" y="1329170"/>
            <a:ext cx="25818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Data After Filling NA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6016475" y="1329200"/>
            <a:ext cx="25818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Data After Oversampling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2" name="Google Shape;672;p46"/>
          <p:cNvGrpSpPr/>
          <p:nvPr/>
        </p:nvGrpSpPr>
        <p:grpSpPr>
          <a:xfrm>
            <a:off x="3428475" y="3379580"/>
            <a:ext cx="362950" cy="362825"/>
            <a:chOff x="6063350" y="1013200"/>
            <a:chExt cx="362950" cy="362825"/>
          </a:xfrm>
        </p:grpSpPr>
        <p:sp>
          <p:nvSpPr>
            <p:cNvPr id="673" name="Google Shape;673;p46"/>
            <p:cNvSpPr/>
            <p:nvPr/>
          </p:nvSpPr>
          <p:spPr>
            <a:xfrm>
              <a:off x="6123825" y="1126375"/>
              <a:ext cx="106100" cy="98450"/>
            </a:xfrm>
            <a:custGeom>
              <a:rect b="b" l="l" r="r" t="t"/>
              <a:pathLst>
                <a:path extrusionOk="0" h="3938" w="4244">
                  <a:moveTo>
                    <a:pt x="1" y="1"/>
                  </a:moveTo>
                  <a:lnTo>
                    <a:pt x="1" y="1807"/>
                  </a:lnTo>
                  <a:cubicBezTo>
                    <a:pt x="1" y="2980"/>
                    <a:pt x="958" y="3937"/>
                    <a:pt x="2113" y="3937"/>
                  </a:cubicBezTo>
                  <a:cubicBezTo>
                    <a:pt x="3287" y="3937"/>
                    <a:pt x="4244" y="2980"/>
                    <a:pt x="4244" y="1807"/>
                  </a:cubicBezTo>
                  <a:lnTo>
                    <a:pt x="4244" y="1"/>
                  </a:lnTo>
                  <a:lnTo>
                    <a:pt x="3630" y="1"/>
                  </a:lnTo>
                  <a:lnTo>
                    <a:pt x="3630" y="1807"/>
                  </a:lnTo>
                  <a:cubicBezTo>
                    <a:pt x="3630" y="2655"/>
                    <a:pt x="2962" y="3323"/>
                    <a:pt x="2113" y="3323"/>
                  </a:cubicBezTo>
                  <a:cubicBezTo>
                    <a:pt x="1283" y="3323"/>
                    <a:pt x="615" y="2655"/>
                    <a:pt x="615" y="1807"/>
                  </a:cubicBezTo>
                  <a:lnTo>
                    <a:pt x="615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6131500" y="1104050"/>
              <a:ext cx="90750" cy="52750"/>
            </a:xfrm>
            <a:custGeom>
              <a:rect b="b" l="l" r="r" t="t"/>
              <a:pathLst>
                <a:path extrusionOk="0" h="2110" w="3630">
                  <a:moveTo>
                    <a:pt x="1508" y="0"/>
                  </a:moveTo>
                  <a:cubicBezTo>
                    <a:pt x="1359" y="0"/>
                    <a:pt x="1210" y="100"/>
                    <a:pt x="1210" y="298"/>
                  </a:cubicBezTo>
                  <a:cubicBezTo>
                    <a:pt x="1210" y="352"/>
                    <a:pt x="1192" y="1508"/>
                    <a:pt x="1" y="1508"/>
                  </a:cubicBezTo>
                  <a:lnTo>
                    <a:pt x="1" y="2104"/>
                  </a:lnTo>
                  <a:cubicBezTo>
                    <a:pt x="44" y="2107"/>
                    <a:pt x="88" y="2109"/>
                    <a:pt x="132" y="2109"/>
                  </a:cubicBezTo>
                  <a:cubicBezTo>
                    <a:pt x="716" y="2109"/>
                    <a:pt x="1268" y="1776"/>
                    <a:pt x="1553" y="1255"/>
                  </a:cubicBezTo>
                  <a:cubicBezTo>
                    <a:pt x="1878" y="1688"/>
                    <a:pt x="2474" y="2104"/>
                    <a:pt x="3630" y="2104"/>
                  </a:cubicBezTo>
                  <a:lnTo>
                    <a:pt x="3630" y="1508"/>
                  </a:lnTo>
                  <a:cubicBezTo>
                    <a:pt x="1878" y="1508"/>
                    <a:pt x="1824" y="425"/>
                    <a:pt x="1824" y="298"/>
                  </a:cubicBezTo>
                  <a:lnTo>
                    <a:pt x="1806" y="298"/>
                  </a:lnTo>
                  <a:cubicBezTo>
                    <a:pt x="1806" y="100"/>
                    <a:pt x="1657" y="0"/>
                    <a:pt x="1508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6085925" y="1071325"/>
              <a:ext cx="68175" cy="145825"/>
            </a:xfrm>
            <a:custGeom>
              <a:rect b="b" l="l" r="r" t="t"/>
              <a:pathLst>
                <a:path extrusionOk="0" h="5833" w="2727">
                  <a:moveTo>
                    <a:pt x="1282" y="0"/>
                  </a:moveTo>
                  <a:cubicBezTo>
                    <a:pt x="849" y="542"/>
                    <a:pt x="614" y="1210"/>
                    <a:pt x="614" y="1914"/>
                  </a:cubicBezTo>
                  <a:cubicBezTo>
                    <a:pt x="614" y="4207"/>
                    <a:pt x="36" y="5399"/>
                    <a:pt x="36" y="5399"/>
                  </a:cubicBezTo>
                  <a:cubicBezTo>
                    <a:pt x="18" y="5435"/>
                    <a:pt x="0" y="5489"/>
                    <a:pt x="0" y="5543"/>
                  </a:cubicBezTo>
                  <a:cubicBezTo>
                    <a:pt x="0" y="5706"/>
                    <a:pt x="144" y="5832"/>
                    <a:pt x="307" y="5832"/>
                  </a:cubicBezTo>
                  <a:lnTo>
                    <a:pt x="2726" y="5832"/>
                  </a:lnTo>
                  <a:lnTo>
                    <a:pt x="2726" y="5236"/>
                  </a:lnTo>
                  <a:lnTo>
                    <a:pt x="758" y="5236"/>
                  </a:lnTo>
                  <a:cubicBezTo>
                    <a:pt x="1083" y="4153"/>
                    <a:pt x="1246" y="3034"/>
                    <a:pt x="1210" y="1914"/>
                  </a:cubicBezTo>
                  <a:cubicBezTo>
                    <a:pt x="1210" y="1354"/>
                    <a:pt x="1408" y="813"/>
                    <a:pt x="1751" y="379"/>
                  </a:cubicBezTo>
                  <a:lnTo>
                    <a:pt x="1282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199200" y="1071325"/>
              <a:ext cx="69550" cy="145825"/>
            </a:xfrm>
            <a:custGeom>
              <a:rect b="b" l="l" r="r" t="t"/>
              <a:pathLst>
                <a:path extrusionOk="0" h="5833" w="2782">
                  <a:moveTo>
                    <a:pt x="1464" y="0"/>
                  </a:moveTo>
                  <a:lnTo>
                    <a:pt x="976" y="379"/>
                  </a:lnTo>
                  <a:cubicBezTo>
                    <a:pt x="1337" y="813"/>
                    <a:pt x="1518" y="1354"/>
                    <a:pt x="1518" y="1914"/>
                  </a:cubicBezTo>
                  <a:cubicBezTo>
                    <a:pt x="1500" y="3034"/>
                    <a:pt x="1662" y="4153"/>
                    <a:pt x="1987" y="5236"/>
                  </a:cubicBezTo>
                  <a:lnTo>
                    <a:pt x="1" y="5236"/>
                  </a:lnTo>
                  <a:lnTo>
                    <a:pt x="1" y="5832"/>
                  </a:lnTo>
                  <a:lnTo>
                    <a:pt x="2439" y="5832"/>
                  </a:lnTo>
                  <a:cubicBezTo>
                    <a:pt x="2475" y="5832"/>
                    <a:pt x="2529" y="5832"/>
                    <a:pt x="2565" y="5814"/>
                  </a:cubicBezTo>
                  <a:cubicBezTo>
                    <a:pt x="2709" y="5742"/>
                    <a:pt x="2782" y="5543"/>
                    <a:pt x="2709" y="5399"/>
                  </a:cubicBezTo>
                  <a:cubicBezTo>
                    <a:pt x="2709" y="5399"/>
                    <a:pt x="2132" y="4207"/>
                    <a:pt x="2132" y="1914"/>
                  </a:cubicBezTo>
                  <a:cubicBezTo>
                    <a:pt x="2132" y="1210"/>
                    <a:pt x="1897" y="542"/>
                    <a:pt x="1464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146400" y="1209900"/>
              <a:ext cx="60500" cy="54175"/>
            </a:xfrm>
            <a:custGeom>
              <a:rect b="b" l="l" r="r" t="t"/>
              <a:pathLst>
                <a:path extrusionOk="0" h="2167" w="2420">
                  <a:moveTo>
                    <a:pt x="0" y="0"/>
                  </a:moveTo>
                  <a:lnTo>
                    <a:pt x="0" y="1210"/>
                  </a:lnTo>
                  <a:cubicBezTo>
                    <a:pt x="0" y="1282"/>
                    <a:pt x="37" y="1354"/>
                    <a:pt x="91" y="1427"/>
                  </a:cubicBezTo>
                  <a:lnTo>
                    <a:pt x="578" y="1896"/>
                  </a:lnTo>
                  <a:cubicBezTo>
                    <a:pt x="750" y="2077"/>
                    <a:pt x="980" y="2167"/>
                    <a:pt x="1212" y="2167"/>
                  </a:cubicBezTo>
                  <a:cubicBezTo>
                    <a:pt x="1445" y="2167"/>
                    <a:pt x="1680" y="2077"/>
                    <a:pt x="1860" y="1896"/>
                  </a:cubicBezTo>
                  <a:lnTo>
                    <a:pt x="2348" y="1427"/>
                  </a:lnTo>
                  <a:cubicBezTo>
                    <a:pt x="2402" y="1354"/>
                    <a:pt x="2420" y="1282"/>
                    <a:pt x="2420" y="1210"/>
                  </a:cubicBezTo>
                  <a:lnTo>
                    <a:pt x="2420" y="0"/>
                  </a:lnTo>
                  <a:lnTo>
                    <a:pt x="1824" y="0"/>
                  </a:lnTo>
                  <a:lnTo>
                    <a:pt x="1824" y="1084"/>
                  </a:lnTo>
                  <a:lnTo>
                    <a:pt x="1427" y="1463"/>
                  </a:lnTo>
                  <a:cubicBezTo>
                    <a:pt x="1373" y="1526"/>
                    <a:pt x="1296" y="1558"/>
                    <a:pt x="1219" y="1558"/>
                  </a:cubicBezTo>
                  <a:cubicBezTo>
                    <a:pt x="1142" y="1558"/>
                    <a:pt x="1066" y="1526"/>
                    <a:pt x="1012" y="1463"/>
                  </a:cubicBezTo>
                  <a:lnTo>
                    <a:pt x="614" y="108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063350" y="1232475"/>
              <a:ext cx="227075" cy="143550"/>
            </a:xfrm>
            <a:custGeom>
              <a:rect b="b" l="l" r="r" t="t"/>
              <a:pathLst>
                <a:path extrusionOk="0" h="5742" w="9083">
                  <a:moveTo>
                    <a:pt x="2727" y="0"/>
                  </a:moveTo>
                  <a:cubicBezTo>
                    <a:pt x="1228" y="0"/>
                    <a:pt x="0" y="1228"/>
                    <a:pt x="0" y="2726"/>
                  </a:cubicBezTo>
                  <a:lnTo>
                    <a:pt x="0" y="5453"/>
                  </a:lnTo>
                  <a:cubicBezTo>
                    <a:pt x="0" y="5615"/>
                    <a:pt x="145" y="5742"/>
                    <a:pt x="307" y="5742"/>
                  </a:cubicBezTo>
                  <a:lnTo>
                    <a:pt x="8775" y="5742"/>
                  </a:lnTo>
                  <a:cubicBezTo>
                    <a:pt x="8938" y="5742"/>
                    <a:pt x="9082" y="5615"/>
                    <a:pt x="9082" y="5453"/>
                  </a:cubicBezTo>
                  <a:lnTo>
                    <a:pt x="9082" y="2726"/>
                  </a:lnTo>
                  <a:cubicBezTo>
                    <a:pt x="9082" y="1210"/>
                    <a:pt x="7854" y="0"/>
                    <a:pt x="6356" y="0"/>
                  </a:cubicBezTo>
                  <a:lnTo>
                    <a:pt x="5453" y="0"/>
                  </a:lnTo>
                  <a:lnTo>
                    <a:pt x="5453" y="596"/>
                  </a:lnTo>
                  <a:lnTo>
                    <a:pt x="6356" y="596"/>
                  </a:lnTo>
                  <a:cubicBezTo>
                    <a:pt x="7529" y="614"/>
                    <a:pt x="8468" y="1553"/>
                    <a:pt x="8468" y="2726"/>
                  </a:cubicBezTo>
                  <a:lnTo>
                    <a:pt x="8468" y="5146"/>
                  </a:lnTo>
                  <a:lnTo>
                    <a:pt x="614" y="5146"/>
                  </a:lnTo>
                  <a:lnTo>
                    <a:pt x="614" y="2726"/>
                  </a:lnTo>
                  <a:cubicBezTo>
                    <a:pt x="614" y="1553"/>
                    <a:pt x="1553" y="614"/>
                    <a:pt x="2727" y="596"/>
                  </a:cubicBezTo>
                  <a:lnTo>
                    <a:pt x="3629" y="596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131500" y="1240150"/>
              <a:ext cx="90300" cy="75400"/>
            </a:xfrm>
            <a:custGeom>
              <a:rect b="b" l="l" r="r" t="t"/>
              <a:pathLst>
                <a:path extrusionOk="0" h="3016" w="3612">
                  <a:moveTo>
                    <a:pt x="1" y="0"/>
                  </a:moveTo>
                  <a:cubicBezTo>
                    <a:pt x="1" y="108"/>
                    <a:pt x="19" y="3015"/>
                    <a:pt x="1806" y="3015"/>
                  </a:cubicBezTo>
                  <a:cubicBezTo>
                    <a:pt x="3594" y="3015"/>
                    <a:pt x="3612" y="108"/>
                    <a:pt x="3612" y="0"/>
                  </a:cubicBezTo>
                  <a:lnTo>
                    <a:pt x="3016" y="0"/>
                  </a:lnTo>
                  <a:cubicBezTo>
                    <a:pt x="3016" y="18"/>
                    <a:pt x="2980" y="2419"/>
                    <a:pt x="1806" y="2419"/>
                  </a:cubicBezTo>
                  <a:cubicBezTo>
                    <a:pt x="633" y="2419"/>
                    <a:pt x="596" y="18"/>
                    <a:pt x="596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237125" y="1330875"/>
              <a:ext cx="15375" cy="37475"/>
            </a:xfrm>
            <a:custGeom>
              <a:rect b="b" l="l" r="r" t="t"/>
              <a:pathLst>
                <a:path extrusionOk="0" h="1499" w="615">
                  <a:moveTo>
                    <a:pt x="1" y="0"/>
                  </a:moveTo>
                  <a:lnTo>
                    <a:pt x="1" y="1499"/>
                  </a:lnTo>
                  <a:lnTo>
                    <a:pt x="615" y="14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101250" y="1330875"/>
              <a:ext cx="14925" cy="37475"/>
            </a:xfrm>
            <a:custGeom>
              <a:rect b="b" l="l" r="r" t="t"/>
              <a:pathLst>
                <a:path extrusionOk="0" h="1499" w="597">
                  <a:moveTo>
                    <a:pt x="1" y="0"/>
                  </a:moveTo>
                  <a:lnTo>
                    <a:pt x="1" y="1499"/>
                  </a:lnTo>
                  <a:lnTo>
                    <a:pt x="597" y="1499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169425" y="1307850"/>
              <a:ext cx="14925" cy="60500"/>
            </a:xfrm>
            <a:custGeom>
              <a:rect b="b" l="l" r="r" t="t"/>
              <a:pathLst>
                <a:path extrusionOk="0" h="2420" w="597">
                  <a:moveTo>
                    <a:pt x="0" y="0"/>
                  </a:moveTo>
                  <a:lnTo>
                    <a:pt x="0" y="2420"/>
                  </a:lnTo>
                  <a:lnTo>
                    <a:pt x="596" y="242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093125" y="1013200"/>
              <a:ext cx="158475" cy="83425"/>
            </a:xfrm>
            <a:custGeom>
              <a:rect b="b" l="l" r="r" t="t"/>
              <a:pathLst>
                <a:path extrusionOk="0" h="3337" w="6339">
                  <a:moveTo>
                    <a:pt x="3341" y="628"/>
                  </a:moveTo>
                  <a:lnTo>
                    <a:pt x="5400" y="1440"/>
                  </a:lnTo>
                  <a:cubicBezTo>
                    <a:pt x="5436" y="1459"/>
                    <a:pt x="5472" y="1477"/>
                    <a:pt x="5508" y="1513"/>
                  </a:cubicBezTo>
                  <a:cubicBezTo>
                    <a:pt x="5634" y="1639"/>
                    <a:pt x="5634" y="1820"/>
                    <a:pt x="5508" y="1946"/>
                  </a:cubicBezTo>
                  <a:lnTo>
                    <a:pt x="4731" y="2722"/>
                  </a:lnTo>
                  <a:lnTo>
                    <a:pt x="1662" y="2722"/>
                  </a:lnTo>
                  <a:lnTo>
                    <a:pt x="904" y="1964"/>
                  </a:lnTo>
                  <a:cubicBezTo>
                    <a:pt x="868" y="1928"/>
                    <a:pt x="850" y="1892"/>
                    <a:pt x="831" y="1856"/>
                  </a:cubicBezTo>
                  <a:cubicBezTo>
                    <a:pt x="777" y="1693"/>
                    <a:pt x="850" y="1531"/>
                    <a:pt x="1012" y="1477"/>
                  </a:cubicBezTo>
                  <a:lnTo>
                    <a:pt x="3341" y="628"/>
                  </a:lnTo>
                  <a:close/>
                  <a:moveTo>
                    <a:pt x="3343" y="1"/>
                  </a:moveTo>
                  <a:cubicBezTo>
                    <a:pt x="3305" y="1"/>
                    <a:pt x="3269" y="5"/>
                    <a:pt x="3233" y="14"/>
                  </a:cubicBezTo>
                  <a:lnTo>
                    <a:pt x="795" y="899"/>
                  </a:lnTo>
                  <a:cubicBezTo>
                    <a:pt x="163" y="1134"/>
                    <a:pt x="1" y="1928"/>
                    <a:pt x="470" y="2397"/>
                  </a:cubicBezTo>
                  <a:lnTo>
                    <a:pt x="1301" y="3246"/>
                  </a:lnTo>
                  <a:cubicBezTo>
                    <a:pt x="1373" y="3300"/>
                    <a:pt x="1445" y="3336"/>
                    <a:pt x="1536" y="3336"/>
                  </a:cubicBezTo>
                  <a:lnTo>
                    <a:pt x="4858" y="3336"/>
                  </a:lnTo>
                  <a:cubicBezTo>
                    <a:pt x="4948" y="3336"/>
                    <a:pt x="5020" y="3300"/>
                    <a:pt x="5093" y="3246"/>
                  </a:cubicBezTo>
                  <a:lnTo>
                    <a:pt x="5959" y="2379"/>
                  </a:lnTo>
                  <a:cubicBezTo>
                    <a:pt x="6032" y="2289"/>
                    <a:pt x="6104" y="2181"/>
                    <a:pt x="6158" y="2072"/>
                  </a:cubicBezTo>
                  <a:cubicBezTo>
                    <a:pt x="6338" y="1603"/>
                    <a:pt x="6104" y="1061"/>
                    <a:pt x="5634" y="881"/>
                  </a:cubicBezTo>
                  <a:lnTo>
                    <a:pt x="3468" y="14"/>
                  </a:lnTo>
                  <a:cubicBezTo>
                    <a:pt x="3422" y="5"/>
                    <a:pt x="3382" y="1"/>
                    <a:pt x="3343" y="1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6169425" y="1043325"/>
              <a:ext cx="14925" cy="30275"/>
            </a:xfrm>
            <a:custGeom>
              <a:rect b="b" l="l" r="r" t="t"/>
              <a:pathLst>
                <a:path extrusionOk="0" h="1211" w="597">
                  <a:moveTo>
                    <a:pt x="0" y="1"/>
                  </a:moveTo>
                  <a:lnTo>
                    <a:pt x="0" y="1210"/>
                  </a:lnTo>
                  <a:lnTo>
                    <a:pt x="596" y="1210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6161750" y="1051000"/>
              <a:ext cx="30275" cy="14925"/>
            </a:xfrm>
            <a:custGeom>
              <a:rect b="b" l="l" r="r" t="t"/>
              <a:pathLst>
                <a:path extrusionOk="0" h="597" w="1211">
                  <a:moveTo>
                    <a:pt x="0" y="1"/>
                  </a:moveTo>
                  <a:lnTo>
                    <a:pt x="0" y="597"/>
                  </a:lnTo>
                  <a:lnTo>
                    <a:pt x="1210" y="597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6275050" y="1186875"/>
              <a:ext cx="151250" cy="189150"/>
            </a:xfrm>
            <a:custGeom>
              <a:rect b="b" l="l" r="r" t="t"/>
              <a:pathLst>
                <a:path extrusionOk="0" h="7566" w="6050">
                  <a:moveTo>
                    <a:pt x="0" y="0"/>
                  </a:moveTo>
                  <a:lnTo>
                    <a:pt x="0" y="614"/>
                  </a:lnTo>
                  <a:lnTo>
                    <a:pt x="4532" y="614"/>
                  </a:lnTo>
                  <a:cubicBezTo>
                    <a:pt x="5038" y="614"/>
                    <a:pt x="5435" y="1012"/>
                    <a:pt x="5435" y="1517"/>
                  </a:cubicBezTo>
                  <a:lnTo>
                    <a:pt x="5435" y="6067"/>
                  </a:lnTo>
                  <a:cubicBezTo>
                    <a:pt x="5435" y="6555"/>
                    <a:pt x="5038" y="6970"/>
                    <a:pt x="4532" y="6970"/>
                  </a:cubicBezTo>
                  <a:lnTo>
                    <a:pt x="1210" y="6970"/>
                  </a:lnTo>
                  <a:lnTo>
                    <a:pt x="1210" y="7566"/>
                  </a:lnTo>
                  <a:lnTo>
                    <a:pt x="4532" y="7566"/>
                  </a:lnTo>
                  <a:cubicBezTo>
                    <a:pt x="5363" y="7566"/>
                    <a:pt x="6049" y="6898"/>
                    <a:pt x="6049" y="6067"/>
                  </a:cubicBezTo>
                  <a:lnTo>
                    <a:pt x="6049" y="1517"/>
                  </a:lnTo>
                  <a:cubicBezTo>
                    <a:pt x="6049" y="687"/>
                    <a:pt x="5363" y="0"/>
                    <a:pt x="4532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6282725" y="1217125"/>
              <a:ext cx="136350" cy="15375"/>
            </a:xfrm>
            <a:custGeom>
              <a:rect b="b" l="l" r="r" t="t"/>
              <a:pathLst>
                <a:path extrusionOk="0" h="615" w="5454">
                  <a:moveTo>
                    <a:pt x="0" y="0"/>
                  </a:moveTo>
                  <a:lnTo>
                    <a:pt x="0" y="614"/>
                  </a:lnTo>
                  <a:lnTo>
                    <a:pt x="5453" y="614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6267375" y="1149400"/>
              <a:ext cx="90750" cy="45175"/>
            </a:xfrm>
            <a:custGeom>
              <a:rect b="b" l="l" r="r" t="t"/>
              <a:pathLst>
                <a:path extrusionOk="0" h="1807" w="3630">
                  <a:moveTo>
                    <a:pt x="0" y="1"/>
                  </a:moveTo>
                  <a:lnTo>
                    <a:pt x="0" y="597"/>
                  </a:lnTo>
                  <a:lnTo>
                    <a:pt x="2727" y="597"/>
                  </a:lnTo>
                  <a:cubicBezTo>
                    <a:pt x="2907" y="597"/>
                    <a:pt x="3034" y="741"/>
                    <a:pt x="3034" y="904"/>
                  </a:cubicBezTo>
                  <a:lnTo>
                    <a:pt x="3034" y="1806"/>
                  </a:lnTo>
                  <a:lnTo>
                    <a:pt x="3630" y="1806"/>
                  </a:lnTo>
                  <a:lnTo>
                    <a:pt x="3630" y="904"/>
                  </a:lnTo>
                  <a:cubicBezTo>
                    <a:pt x="3630" y="398"/>
                    <a:pt x="3232" y="1"/>
                    <a:pt x="2727" y="1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6312975" y="1156625"/>
              <a:ext cx="15350" cy="37950"/>
            </a:xfrm>
            <a:custGeom>
              <a:rect b="b" l="l" r="r" t="t"/>
              <a:pathLst>
                <a:path extrusionOk="0" h="1518" w="614">
                  <a:moveTo>
                    <a:pt x="0" y="1"/>
                  </a:moveTo>
                  <a:lnTo>
                    <a:pt x="0" y="1517"/>
                  </a:lnTo>
                  <a:lnTo>
                    <a:pt x="614" y="151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6282725" y="1156625"/>
              <a:ext cx="15375" cy="37950"/>
            </a:xfrm>
            <a:custGeom>
              <a:rect b="b" l="l" r="r" t="t"/>
              <a:pathLst>
                <a:path extrusionOk="0" h="1518" w="615">
                  <a:moveTo>
                    <a:pt x="0" y="1"/>
                  </a:moveTo>
                  <a:lnTo>
                    <a:pt x="0" y="1517"/>
                  </a:lnTo>
                  <a:lnTo>
                    <a:pt x="614" y="151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6365775" y="1247350"/>
              <a:ext cx="15375" cy="45625"/>
            </a:xfrm>
            <a:custGeom>
              <a:rect b="b" l="l" r="r" t="t"/>
              <a:pathLst>
                <a:path extrusionOk="0" h="1825" w="615">
                  <a:moveTo>
                    <a:pt x="1" y="1"/>
                  </a:moveTo>
                  <a:lnTo>
                    <a:pt x="1" y="1825"/>
                  </a:lnTo>
                  <a:lnTo>
                    <a:pt x="614" y="182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6350875" y="1262700"/>
              <a:ext cx="45175" cy="14925"/>
            </a:xfrm>
            <a:custGeom>
              <a:rect b="b" l="l" r="r" t="t"/>
              <a:pathLst>
                <a:path extrusionOk="0" h="597" w="1807">
                  <a:moveTo>
                    <a:pt x="1" y="1"/>
                  </a:moveTo>
                  <a:lnTo>
                    <a:pt x="1" y="597"/>
                  </a:lnTo>
                  <a:lnTo>
                    <a:pt x="1806" y="597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6381125" y="1330875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0" y="0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350875" y="1330875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1" y="0"/>
                  </a:moveTo>
                  <a:lnTo>
                    <a:pt x="1" y="596"/>
                  </a:lnTo>
                  <a:lnTo>
                    <a:pt x="597" y="596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6320625" y="1330875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1" y="0"/>
                  </a:moveTo>
                  <a:lnTo>
                    <a:pt x="1" y="596"/>
                  </a:lnTo>
                  <a:lnTo>
                    <a:pt x="597" y="596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6335525" y="1081250"/>
              <a:ext cx="60525" cy="90300"/>
            </a:xfrm>
            <a:custGeom>
              <a:rect b="b" l="l" r="r" t="t"/>
              <a:pathLst>
                <a:path extrusionOk="0" h="3612" w="2421">
                  <a:moveTo>
                    <a:pt x="308" y="0"/>
                  </a:moveTo>
                  <a:cubicBezTo>
                    <a:pt x="145" y="0"/>
                    <a:pt x="1" y="127"/>
                    <a:pt x="1" y="307"/>
                  </a:cubicBezTo>
                  <a:lnTo>
                    <a:pt x="1" y="2113"/>
                  </a:lnTo>
                  <a:lnTo>
                    <a:pt x="615" y="2113"/>
                  </a:lnTo>
                  <a:lnTo>
                    <a:pt x="615" y="596"/>
                  </a:lnTo>
                  <a:lnTo>
                    <a:pt x="1824" y="596"/>
                  </a:lnTo>
                  <a:lnTo>
                    <a:pt x="1824" y="3612"/>
                  </a:lnTo>
                  <a:lnTo>
                    <a:pt x="2420" y="3612"/>
                  </a:lnTo>
                  <a:lnTo>
                    <a:pt x="2420" y="307"/>
                  </a:lnTo>
                  <a:cubicBezTo>
                    <a:pt x="2420" y="127"/>
                    <a:pt x="2294" y="0"/>
                    <a:pt x="2131" y="0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6358550" y="1020750"/>
              <a:ext cx="14925" cy="68200"/>
            </a:xfrm>
            <a:custGeom>
              <a:rect b="b" l="l" r="r" t="t"/>
              <a:pathLst>
                <a:path extrusionOk="0" h="2728" w="597">
                  <a:moveTo>
                    <a:pt x="1" y="1"/>
                  </a:moveTo>
                  <a:lnTo>
                    <a:pt x="1" y="2727"/>
                  </a:lnTo>
                  <a:lnTo>
                    <a:pt x="597" y="2727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6350875" y="1065900"/>
              <a:ext cx="30275" cy="23050"/>
            </a:xfrm>
            <a:custGeom>
              <a:rect b="b" l="l" r="r" t="t"/>
              <a:pathLst>
                <a:path extrusionOk="0" h="922" w="1211">
                  <a:moveTo>
                    <a:pt x="290" y="1"/>
                  </a:moveTo>
                  <a:cubicBezTo>
                    <a:pt x="127" y="1"/>
                    <a:pt x="1" y="145"/>
                    <a:pt x="1" y="307"/>
                  </a:cubicBezTo>
                  <a:lnTo>
                    <a:pt x="1" y="921"/>
                  </a:lnTo>
                  <a:lnTo>
                    <a:pt x="1210" y="921"/>
                  </a:lnTo>
                  <a:lnTo>
                    <a:pt x="1210" y="307"/>
                  </a:lnTo>
                  <a:cubicBezTo>
                    <a:pt x="1210" y="145"/>
                    <a:pt x="1066" y="1"/>
                    <a:pt x="904" y="1"/>
                  </a:cubicBez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365775" y="1111500"/>
              <a:ext cx="23050" cy="14900"/>
            </a:xfrm>
            <a:custGeom>
              <a:rect b="b" l="l" r="r" t="t"/>
              <a:pathLst>
                <a:path extrusionOk="0" h="596" w="922">
                  <a:moveTo>
                    <a:pt x="1" y="0"/>
                  </a:moveTo>
                  <a:lnTo>
                    <a:pt x="1" y="596"/>
                  </a:lnTo>
                  <a:lnTo>
                    <a:pt x="921" y="596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6365775" y="1141725"/>
              <a:ext cx="23050" cy="14925"/>
            </a:xfrm>
            <a:custGeom>
              <a:rect b="b" l="l" r="r" t="t"/>
              <a:pathLst>
                <a:path extrusionOk="0" h="597" w="922">
                  <a:moveTo>
                    <a:pt x="1" y="1"/>
                  </a:moveTo>
                  <a:lnTo>
                    <a:pt x="1" y="597"/>
                  </a:lnTo>
                  <a:lnTo>
                    <a:pt x="921" y="597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44C4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01" name="Google Shape;7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8" y="3004399"/>
            <a:ext cx="2767625" cy="19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150" y="3029300"/>
            <a:ext cx="2587499" cy="19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086" y="3004400"/>
            <a:ext cx="2616077" cy="19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 on Data Without Filling NA</a:t>
            </a: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9" name="Google Shape;7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77" y="1891025"/>
            <a:ext cx="4041451" cy="29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925" y="1860350"/>
            <a:ext cx="4114799" cy="30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7"/>
          <p:cNvSpPr txBox="1"/>
          <p:nvPr>
            <p:ph idx="4294967295" type="body"/>
          </p:nvPr>
        </p:nvSpPr>
        <p:spPr>
          <a:xfrm>
            <a:off x="509250" y="1147625"/>
            <a:ext cx="81255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statistically significant difference between the medians of cath_time and fluoro_time in these 3 PE locations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 on Data After Filling NA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7" name="Google Shape;7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240088"/>
            <a:ext cx="3076278" cy="228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319" y="2295037"/>
            <a:ext cx="2997757" cy="21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075" y="2295025"/>
            <a:ext cx="2859502" cy="21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8"/>
          <p:cNvSpPr txBox="1"/>
          <p:nvPr>
            <p:ph idx="4294967295" type="body"/>
          </p:nvPr>
        </p:nvSpPr>
        <p:spPr>
          <a:xfrm>
            <a:off x="509250" y="1152900"/>
            <a:ext cx="81255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statistically significant difference between the medians of proc_time, cath_time and fluoro_time in these 3 PE locations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 on Data After Oversampling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49"/>
          <p:cNvSpPr txBox="1"/>
          <p:nvPr>
            <p:ph idx="4294967295" type="body"/>
          </p:nvPr>
        </p:nvSpPr>
        <p:spPr>
          <a:xfrm>
            <a:off x="509250" y="1177663"/>
            <a:ext cx="81255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statistically significant difference between the medians of proc_time, cath_time and fluoro_time in these 3 PE locations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350" y="2312675"/>
            <a:ext cx="2856599" cy="21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963" y="2289650"/>
            <a:ext cx="2946864" cy="224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25" y="2267213"/>
            <a:ext cx="2946849" cy="228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50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735" name="Google Shape;735;p50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rect b="b" l="l" r="r" t="t"/>
              <a:pathLst>
                <a:path extrusionOk="0" h="21521" w="19617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rect b="b" l="l" r="r" t="t"/>
              <a:pathLst>
                <a:path extrusionOk="0" h="10745" w="1021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rect b="b" l="l" r="r" t="t"/>
              <a:pathLst>
                <a:path extrusionOk="0" h="41628" w="27036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2335726" y="6166387"/>
              <a:ext cx="709587" cy="279540"/>
            </a:xfrm>
            <a:custGeom>
              <a:rect b="b" l="l" r="r" t="t"/>
              <a:pathLst>
                <a:path extrusionOk="0" h="8722" w="2214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2355532" y="6295420"/>
              <a:ext cx="689780" cy="150507"/>
            </a:xfrm>
            <a:custGeom>
              <a:rect b="b" l="l" r="r" t="t"/>
              <a:pathLst>
                <a:path extrusionOk="0" h="4696" w="21522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2056185" y="3844397"/>
              <a:ext cx="641577" cy="2492849"/>
            </a:xfrm>
            <a:custGeom>
              <a:rect b="b" l="l" r="r" t="t"/>
              <a:pathLst>
                <a:path extrusionOk="0" h="77780" w="20018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2056185" y="3844397"/>
              <a:ext cx="451456" cy="167109"/>
            </a:xfrm>
            <a:custGeom>
              <a:rect b="b" l="l" r="r" t="t"/>
              <a:pathLst>
                <a:path extrusionOk="0" h="5214" w="14086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1324131" y="6166387"/>
              <a:ext cx="680678" cy="279540"/>
            </a:xfrm>
            <a:custGeom>
              <a:rect b="b" l="l" r="r" t="t"/>
              <a:pathLst>
                <a:path extrusionOk="0" h="8722" w="21238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1324131" y="6295420"/>
              <a:ext cx="675870" cy="150507"/>
            </a:xfrm>
            <a:custGeom>
              <a:rect b="b" l="l" r="r" t="t"/>
              <a:pathLst>
                <a:path extrusionOk="0" h="4696" w="21088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1587614" y="3844397"/>
              <a:ext cx="493249" cy="2492849"/>
            </a:xfrm>
            <a:custGeom>
              <a:rect b="b" l="l" r="r" t="t"/>
              <a:pathLst>
                <a:path extrusionOk="0" h="77780" w="1539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1587614" y="3844397"/>
              <a:ext cx="441296" cy="167109"/>
            </a:xfrm>
            <a:custGeom>
              <a:rect b="b" l="l" r="r" t="t"/>
              <a:pathLst>
                <a:path extrusionOk="0" h="5214" w="13769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rect b="b" l="l" r="r" t="t"/>
              <a:pathLst>
                <a:path extrusionOk="0" h="43243" w="31831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rect b="b" l="l" r="r" t="t"/>
              <a:pathLst>
                <a:path extrusionOk="0" h="8239" w="13017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rect b="b" l="l" r="r" t="t"/>
              <a:pathLst>
                <a:path extrusionOk="0" h="20452" w="1696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rect b="b" l="l" r="r" t="t"/>
              <a:pathLst>
                <a:path extrusionOk="0" h="3092" w="6216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rect b="b" l="l" r="r" t="t"/>
              <a:pathLst>
                <a:path extrusionOk="0" h="6961" w="5114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rect b="b" l="l" r="r" t="t"/>
              <a:pathLst>
                <a:path extrusionOk="0" h="5707" w="4295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 flipH="1">
              <a:off x="2259361" y="2931805"/>
              <a:ext cx="79837" cy="55831"/>
            </a:xfrm>
            <a:custGeom>
              <a:rect b="b" l="l" r="r" t="t"/>
              <a:pathLst>
                <a:path extrusionOk="0" h="1742" w="2491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 flipH="1">
              <a:off x="2266316" y="3009013"/>
              <a:ext cx="91599" cy="61087"/>
            </a:xfrm>
            <a:custGeom>
              <a:rect b="b" l="l" r="r" t="t"/>
              <a:pathLst>
                <a:path extrusionOk="0" h="1906" w="2858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rect b="b" l="l" r="r" t="t"/>
              <a:pathLst>
                <a:path extrusionOk="0" h="10478" w="18448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rect b="b" l="l" r="r" t="t"/>
              <a:pathLst>
                <a:path extrusionOk="0" h="18643" w="22825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rect b="b" l="l" r="r" t="t"/>
              <a:pathLst>
                <a:path extrusionOk="0" h="4529" w="4512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rect b="b" l="l" r="r" t="t"/>
              <a:pathLst>
                <a:path extrusionOk="0" h="4529" w="4529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rect b="b" l="l" r="r" t="t"/>
              <a:pathLst>
                <a:path extrusionOk="0" h="13034" w="10761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rect b="b" l="l" r="r" t="t"/>
              <a:pathLst>
                <a:path extrusionOk="0" h="11657" w="10761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 flipH="1">
              <a:off x="2114239" y="2108825"/>
              <a:ext cx="34294" cy="34294"/>
            </a:xfrm>
            <a:custGeom>
              <a:rect b="b" l="l" r="r" t="t"/>
              <a:pathLst>
                <a:path extrusionOk="0" h="1070" w="107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 flipH="1">
              <a:off x="1995366" y="2110427"/>
              <a:ext cx="34294" cy="33909"/>
            </a:xfrm>
            <a:custGeom>
              <a:rect b="b" l="l" r="r" t="t"/>
              <a:pathLst>
                <a:path extrusionOk="0" h="1058" w="107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 flipH="1">
              <a:off x="2009820" y="2218596"/>
              <a:ext cx="99643" cy="48812"/>
            </a:xfrm>
            <a:custGeom>
              <a:rect b="b" l="l" r="r" t="t"/>
              <a:pathLst>
                <a:path extrusionOk="0" h="1523" w="3109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rect b="b" l="l" r="r" t="t"/>
              <a:pathLst>
                <a:path extrusionOk="0" h="3989" w="1187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rect b="b" l="l" r="r" t="t"/>
              <a:pathLst>
                <a:path extrusionOk="0" h="4096" w="1138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50"/>
          <p:cNvSpPr txBox="1"/>
          <p:nvPr>
            <p:ph type="title"/>
          </p:nvPr>
        </p:nvSpPr>
        <p:spPr>
          <a:xfrm>
            <a:off x="1888125" y="2036100"/>
            <a:ext cx="64452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listening!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50"/>
          <p:cNvSpPr/>
          <p:nvPr/>
        </p:nvSpPr>
        <p:spPr>
          <a:xfrm>
            <a:off x="1545350" y="2036100"/>
            <a:ext cx="342777" cy="423871"/>
          </a:xfrm>
          <a:custGeom>
            <a:rect b="b" l="l" r="r" t="t"/>
            <a:pathLst>
              <a:path extrusionOk="0" h="36376" w="37462">
                <a:moveTo>
                  <a:pt x="19533" y="4930"/>
                </a:moveTo>
                <a:lnTo>
                  <a:pt x="19533" y="6534"/>
                </a:lnTo>
                <a:lnTo>
                  <a:pt x="17929" y="6534"/>
                </a:lnTo>
                <a:lnTo>
                  <a:pt x="17929" y="4930"/>
                </a:lnTo>
                <a:close/>
                <a:moveTo>
                  <a:pt x="19533" y="7303"/>
                </a:moveTo>
                <a:lnTo>
                  <a:pt x="19533" y="8907"/>
                </a:lnTo>
                <a:lnTo>
                  <a:pt x="17929" y="8907"/>
                </a:lnTo>
                <a:lnTo>
                  <a:pt x="17929" y="7303"/>
                </a:lnTo>
                <a:close/>
                <a:moveTo>
                  <a:pt x="19533" y="9675"/>
                </a:moveTo>
                <a:lnTo>
                  <a:pt x="19533" y="11079"/>
                </a:lnTo>
                <a:cubicBezTo>
                  <a:pt x="19533" y="11162"/>
                  <a:pt x="19566" y="11246"/>
                  <a:pt x="19616" y="11313"/>
                </a:cubicBezTo>
                <a:lnTo>
                  <a:pt x="21705" y="13936"/>
                </a:lnTo>
                <a:lnTo>
                  <a:pt x="21321" y="15958"/>
                </a:lnTo>
                <a:lnTo>
                  <a:pt x="19031" y="13201"/>
                </a:lnTo>
                <a:cubicBezTo>
                  <a:pt x="18948" y="13117"/>
                  <a:pt x="18839" y="13075"/>
                  <a:pt x="18731" y="13075"/>
                </a:cubicBezTo>
                <a:cubicBezTo>
                  <a:pt x="18622" y="13075"/>
                  <a:pt x="18514" y="13117"/>
                  <a:pt x="18430" y="13201"/>
                </a:cubicBezTo>
                <a:lnTo>
                  <a:pt x="16141" y="15958"/>
                </a:lnTo>
                <a:lnTo>
                  <a:pt x="15740" y="13936"/>
                </a:lnTo>
                <a:lnTo>
                  <a:pt x="17845" y="11313"/>
                </a:lnTo>
                <a:cubicBezTo>
                  <a:pt x="17895" y="11246"/>
                  <a:pt x="17929" y="11162"/>
                  <a:pt x="17929" y="11062"/>
                </a:cubicBezTo>
                <a:lnTo>
                  <a:pt x="17929" y="9675"/>
                </a:lnTo>
                <a:close/>
                <a:moveTo>
                  <a:pt x="11730" y="10260"/>
                </a:moveTo>
                <a:lnTo>
                  <a:pt x="11546" y="11045"/>
                </a:lnTo>
                <a:cubicBezTo>
                  <a:pt x="10995" y="13585"/>
                  <a:pt x="9742" y="15907"/>
                  <a:pt x="7920" y="17762"/>
                </a:cubicBezTo>
                <a:lnTo>
                  <a:pt x="8472" y="18314"/>
                </a:lnTo>
                <a:cubicBezTo>
                  <a:pt x="8990" y="17779"/>
                  <a:pt x="9457" y="17211"/>
                  <a:pt x="9892" y="16609"/>
                </a:cubicBezTo>
                <a:lnTo>
                  <a:pt x="10009" y="16425"/>
                </a:lnTo>
                <a:lnTo>
                  <a:pt x="11813" y="17779"/>
                </a:lnTo>
                <a:lnTo>
                  <a:pt x="12265" y="17161"/>
                </a:lnTo>
                <a:lnTo>
                  <a:pt x="10427" y="15791"/>
                </a:lnTo>
                <a:lnTo>
                  <a:pt x="10527" y="15623"/>
                </a:lnTo>
                <a:cubicBezTo>
                  <a:pt x="11362" y="14253"/>
                  <a:pt x="11947" y="12766"/>
                  <a:pt x="12298" y="11212"/>
                </a:cubicBezTo>
                <a:lnTo>
                  <a:pt x="12498" y="10327"/>
                </a:lnTo>
                <a:lnTo>
                  <a:pt x="12716" y="10377"/>
                </a:lnTo>
                <a:cubicBezTo>
                  <a:pt x="13735" y="10661"/>
                  <a:pt x="14503" y="11496"/>
                  <a:pt x="14687" y="12516"/>
                </a:cubicBezTo>
                <a:lnTo>
                  <a:pt x="15974" y="19182"/>
                </a:lnTo>
                <a:lnTo>
                  <a:pt x="14771" y="20034"/>
                </a:lnTo>
                <a:cubicBezTo>
                  <a:pt x="13050" y="21271"/>
                  <a:pt x="10978" y="21939"/>
                  <a:pt x="8856" y="21956"/>
                </a:cubicBezTo>
                <a:lnTo>
                  <a:pt x="8856" y="22725"/>
                </a:lnTo>
                <a:cubicBezTo>
                  <a:pt x="9625" y="22725"/>
                  <a:pt x="10393" y="22624"/>
                  <a:pt x="11145" y="22474"/>
                </a:cubicBezTo>
                <a:lnTo>
                  <a:pt x="11529" y="22390"/>
                </a:lnTo>
                <a:lnTo>
                  <a:pt x="10744" y="24379"/>
                </a:lnTo>
                <a:lnTo>
                  <a:pt x="11446" y="24663"/>
                </a:lnTo>
                <a:lnTo>
                  <a:pt x="12482" y="22090"/>
                </a:lnTo>
                <a:lnTo>
                  <a:pt x="12565" y="22056"/>
                </a:lnTo>
                <a:cubicBezTo>
                  <a:pt x="13501" y="21705"/>
                  <a:pt x="14403" y="21238"/>
                  <a:pt x="15205" y="20669"/>
                </a:cubicBezTo>
                <a:lnTo>
                  <a:pt x="16124" y="20001"/>
                </a:lnTo>
                <a:lnTo>
                  <a:pt x="16759" y="23309"/>
                </a:lnTo>
                <a:cubicBezTo>
                  <a:pt x="17026" y="24663"/>
                  <a:pt x="17160" y="26050"/>
                  <a:pt x="17160" y="27420"/>
                </a:cubicBezTo>
                <a:cubicBezTo>
                  <a:pt x="17160" y="29324"/>
                  <a:pt x="15623" y="30862"/>
                  <a:pt x="13718" y="30862"/>
                </a:cubicBezTo>
                <a:cubicBezTo>
                  <a:pt x="12281" y="30862"/>
                  <a:pt x="10928" y="31597"/>
                  <a:pt x="10159" y="32833"/>
                </a:cubicBezTo>
                <a:lnTo>
                  <a:pt x="9441" y="33986"/>
                </a:lnTo>
                <a:cubicBezTo>
                  <a:pt x="8806" y="35005"/>
                  <a:pt x="7720" y="35607"/>
                  <a:pt x="6533" y="35607"/>
                </a:cubicBezTo>
                <a:lnTo>
                  <a:pt x="5197" y="35607"/>
                </a:lnTo>
                <a:cubicBezTo>
                  <a:pt x="2707" y="35607"/>
                  <a:pt x="853" y="33284"/>
                  <a:pt x="1404" y="30862"/>
                </a:cubicBezTo>
                <a:lnTo>
                  <a:pt x="1738" y="29408"/>
                </a:lnTo>
                <a:lnTo>
                  <a:pt x="3793" y="30444"/>
                </a:lnTo>
                <a:cubicBezTo>
                  <a:pt x="5180" y="31129"/>
                  <a:pt x="6300" y="32232"/>
                  <a:pt x="7018" y="33602"/>
                </a:cubicBezTo>
                <a:lnTo>
                  <a:pt x="7703" y="33251"/>
                </a:lnTo>
                <a:cubicBezTo>
                  <a:pt x="7419" y="32700"/>
                  <a:pt x="7068" y="32182"/>
                  <a:pt x="6650" y="31714"/>
                </a:cubicBezTo>
                <a:lnTo>
                  <a:pt x="6517" y="31547"/>
                </a:lnTo>
                <a:lnTo>
                  <a:pt x="8706" y="29893"/>
                </a:lnTo>
                <a:lnTo>
                  <a:pt x="8238" y="29274"/>
                </a:lnTo>
                <a:lnTo>
                  <a:pt x="5965" y="30995"/>
                </a:lnTo>
                <a:lnTo>
                  <a:pt x="5832" y="30878"/>
                </a:lnTo>
                <a:cubicBezTo>
                  <a:pt x="5314" y="30444"/>
                  <a:pt x="4746" y="30060"/>
                  <a:pt x="4144" y="29742"/>
                </a:cubicBezTo>
                <a:lnTo>
                  <a:pt x="1922" y="28639"/>
                </a:lnTo>
                <a:lnTo>
                  <a:pt x="2273" y="27069"/>
                </a:lnTo>
                <a:cubicBezTo>
                  <a:pt x="3576" y="21338"/>
                  <a:pt x="6149" y="15958"/>
                  <a:pt x="9775" y="11329"/>
                </a:cubicBezTo>
                <a:cubicBezTo>
                  <a:pt x="10193" y="10811"/>
                  <a:pt x="10761" y="10461"/>
                  <a:pt x="11412" y="10327"/>
                </a:cubicBezTo>
                <a:lnTo>
                  <a:pt x="11730" y="10260"/>
                </a:lnTo>
                <a:close/>
                <a:moveTo>
                  <a:pt x="25732" y="10260"/>
                </a:moveTo>
                <a:lnTo>
                  <a:pt x="26049" y="10327"/>
                </a:lnTo>
                <a:cubicBezTo>
                  <a:pt x="26701" y="10461"/>
                  <a:pt x="27286" y="10811"/>
                  <a:pt x="27687" y="11329"/>
                </a:cubicBezTo>
                <a:cubicBezTo>
                  <a:pt x="31312" y="15958"/>
                  <a:pt x="33885" y="21338"/>
                  <a:pt x="35189" y="27069"/>
                </a:cubicBezTo>
                <a:lnTo>
                  <a:pt x="35540" y="28639"/>
                </a:lnTo>
                <a:lnTo>
                  <a:pt x="33317" y="29742"/>
                </a:lnTo>
                <a:cubicBezTo>
                  <a:pt x="32716" y="30060"/>
                  <a:pt x="32148" y="30444"/>
                  <a:pt x="31630" y="30878"/>
                </a:cubicBezTo>
                <a:lnTo>
                  <a:pt x="31496" y="30995"/>
                </a:lnTo>
                <a:lnTo>
                  <a:pt x="29224" y="29274"/>
                </a:lnTo>
                <a:lnTo>
                  <a:pt x="28756" y="29893"/>
                </a:lnTo>
                <a:lnTo>
                  <a:pt x="30945" y="31547"/>
                </a:lnTo>
                <a:lnTo>
                  <a:pt x="30811" y="31714"/>
                </a:lnTo>
                <a:cubicBezTo>
                  <a:pt x="30393" y="32182"/>
                  <a:pt x="30042" y="32700"/>
                  <a:pt x="29758" y="33251"/>
                </a:cubicBezTo>
                <a:lnTo>
                  <a:pt x="30443" y="33602"/>
                </a:lnTo>
                <a:cubicBezTo>
                  <a:pt x="31162" y="32232"/>
                  <a:pt x="32281" y="31129"/>
                  <a:pt x="33668" y="30444"/>
                </a:cubicBezTo>
                <a:lnTo>
                  <a:pt x="35723" y="29408"/>
                </a:lnTo>
                <a:lnTo>
                  <a:pt x="36058" y="30862"/>
                </a:lnTo>
                <a:cubicBezTo>
                  <a:pt x="36609" y="33284"/>
                  <a:pt x="34754" y="35607"/>
                  <a:pt x="32265" y="35607"/>
                </a:cubicBezTo>
                <a:lnTo>
                  <a:pt x="30928" y="35607"/>
                </a:lnTo>
                <a:cubicBezTo>
                  <a:pt x="29742" y="35607"/>
                  <a:pt x="28639" y="35005"/>
                  <a:pt x="28021" y="33986"/>
                </a:cubicBezTo>
                <a:lnTo>
                  <a:pt x="27302" y="32833"/>
                </a:lnTo>
                <a:cubicBezTo>
                  <a:pt x="26534" y="31597"/>
                  <a:pt x="25180" y="30862"/>
                  <a:pt x="23727" y="30862"/>
                </a:cubicBezTo>
                <a:cubicBezTo>
                  <a:pt x="21839" y="30862"/>
                  <a:pt x="20301" y="29324"/>
                  <a:pt x="20301" y="27420"/>
                </a:cubicBezTo>
                <a:cubicBezTo>
                  <a:pt x="20301" y="26050"/>
                  <a:pt x="20435" y="24663"/>
                  <a:pt x="20686" y="23309"/>
                </a:cubicBezTo>
                <a:lnTo>
                  <a:pt x="21321" y="20001"/>
                </a:lnTo>
                <a:lnTo>
                  <a:pt x="22256" y="20669"/>
                </a:lnTo>
                <a:cubicBezTo>
                  <a:pt x="23058" y="21238"/>
                  <a:pt x="23944" y="21705"/>
                  <a:pt x="24896" y="22056"/>
                </a:cubicBezTo>
                <a:lnTo>
                  <a:pt x="24980" y="22090"/>
                </a:lnTo>
                <a:lnTo>
                  <a:pt x="26016" y="24663"/>
                </a:lnTo>
                <a:lnTo>
                  <a:pt x="26717" y="24379"/>
                </a:lnTo>
                <a:lnTo>
                  <a:pt x="25932" y="22390"/>
                </a:lnTo>
                <a:lnTo>
                  <a:pt x="26316" y="22474"/>
                </a:lnTo>
                <a:cubicBezTo>
                  <a:pt x="27068" y="22641"/>
                  <a:pt x="27837" y="22725"/>
                  <a:pt x="28605" y="22725"/>
                </a:cubicBezTo>
                <a:lnTo>
                  <a:pt x="28605" y="21956"/>
                </a:lnTo>
                <a:cubicBezTo>
                  <a:pt x="26484" y="21939"/>
                  <a:pt x="24412" y="21271"/>
                  <a:pt x="22691" y="20034"/>
                </a:cubicBezTo>
                <a:lnTo>
                  <a:pt x="21488" y="19182"/>
                </a:lnTo>
                <a:lnTo>
                  <a:pt x="22774" y="12516"/>
                </a:lnTo>
                <a:cubicBezTo>
                  <a:pt x="22975" y="11496"/>
                  <a:pt x="23727" y="10661"/>
                  <a:pt x="24746" y="10377"/>
                </a:cubicBezTo>
                <a:lnTo>
                  <a:pt x="24963" y="10327"/>
                </a:lnTo>
                <a:lnTo>
                  <a:pt x="25164" y="11212"/>
                </a:lnTo>
                <a:cubicBezTo>
                  <a:pt x="25514" y="12766"/>
                  <a:pt x="26099" y="14253"/>
                  <a:pt x="26935" y="15623"/>
                </a:cubicBezTo>
                <a:lnTo>
                  <a:pt x="27035" y="15791"/>
                </a:lnTo>
                <a:lnTo>
                  <a:pt x="25197" y="17161"/>
                </a:lnTo>
                <a:lnTo>
                  <a:pt x="25648" y="17779"/>
                </a:lnTo>
                <a:lnTo>
                  <a:pt x="27453" y="16425"/>
                </a:lnTo>
                <a:lnTo>
                  <a:pt x="27570" y="16609"/>
                </a:lnTo>
                <a:cubicBezTo>
                  <a:pt x="28004" y="17211"/>
                  <a:pt x="28472" y="17779"/>
                  <a:pt x="28990" y="18314"/>
                </a:cubicBezTo>
                <a:lnTo>
                  <a:pt x="29541" y="17762"/>
                </a:lnTo>
                <a:cubicBezTo>
                  <a:pt x="27720" y="15907"/>
                  <a:pt x="26467" y="13585"/>
                  <a:pt x="25915" y="11045"/>
                </a:cubicBezTo>
                <a:lnTo>
                  <a:pt x="25732" y="10260"/>
                </a:lnTo>
                <a:close/>
                <a:moveTo>
                  <a:pt x="17160" y="1"/>
                </a:moveTo>
                <a:lnTo>
                  <a:pt x="17160" y="10928"/>
                </a:lnTo>
                <a:lnTo>
                  <a:pt x="15556" y="12933"/>
                </a:lnTo>
                <a:lnTo>
                  <a:pt x="15439" y="12382"/>
                </a:lnTo>
                <a:cubicBezTo>
                  <a:pt x="15092" y="10555"/>
                  <a:pt x="13529" y="9495"/>
                  <a:pt x="11939" y="9495"/>
                </a:cubicBezTo>
                <a:cubicBezTo>
                  <a:pt x="10926" y="9495"/>
                  <a:pt x="9902" y="9925"/>
                  <a:pt x="9173" y="10862"/>
                </a:cubicBezTo>
                <a:cubicBezTo>
                  <a:pt x="5464" y="15573"/>
                  <a:pt x="2858" y="21054"/>
                  <a:pt x="1521" y="26902"/>
                </a:cubicBezTo>
                <a:lnTo>
                  <a:pt x="652" y="30695"/>
                </a:lnTo>
                <a:cubicBezTo>
                  <a:pt x="0" y="33602"/>
                  <a:pt x="2206" y="36375"/>
                  <a:pt x="5197" y="36375"/>
                </a:cubicBezTo>
                <a:lnTo>
                  <a:pt x="6533" y="36375"/>
                </a:lnTo>
                <a:cubicBezTo>
                  <a:pt x="7970" y="36375"/>
                  <a:pt x="9324" y="35640"/>
                  <a:pt x="10092" y="34404"/>
                </a:cubicBezTo>
                <a:lnTo>
                  <a:pt x="10811" y="33234"/>
                </a:lnTo>
                <a:cubicBezTo>
                  <a:pt x="11446" y="32232"/>
                  <a:pt x="12549" y="31630"/>
                  <a:pt x="13718" y="31630"/>
                </a:cubicBezTo>
                <a:cubicBezTo>
                  <a:pt x="16041" y="31630"/>
                  <a:pt x="17929" y="29742"/>
                  <a:pt x="17929" y="27420"/>
                </a:cubicBezTo>
                <a:cubicBezTo>
                  <a:pt x="17929" y="25999"/>
                  <a:pt x="17795" y="24563"/>
                  <a:pt x="17528" y="23159"/>
                </a:cubicBezTo>
                <a:lnTo>
                  <a:pt x="16325" y="16927"/>
                </a:lnTo>
                <a:lnTo>
                  <a:pt x="18731" y="14036"/>
                </a:lnTo>
                <a:lnTo>
                  <a:pt x="21137" y="16927"/>
                </a:lnTo>
                <a:lnTo>
                  <a:pt x="19934" y="23159"/>
                </a:lnTo>
                <a:cubicBezTo>
                  <a:pt x="19666" y="24563"/>
                  <a:pt x="19533" y="25999"/>
                  <a:pt x="19533" y="27420"/>
                </a:cubicBezTo>
                <a:cubicBezTo>
                  <a:pt x="19533" y="29742"/>
                  <a:pt x="21421" y="31630"/>
                  <a:pt x="23727" y="31630"/>
                </a:cubicBezTo>
                <a:cubicBezTo>
                  <a:pt x="24913" y="31630"/>
                  <a:pt x="26016" y="32232"/>
                  <a:pt x="26651" y="33234"/>
                </a:cubicBezTo>
                <a:lnTo>
                  <a:pt x="27369" y="34404"/>
                </a:lnTo>
                <a:cubicBezTo>
                  <a:pt x="28138" y="35624"/>
                  <a:pt x="29474" y="36375"/>
                  <a:pt x="30928" y="36375"/>
                </a:cubicBezTo>
                <a:lnTo>
                  <a:pt x="32265" y="36375"/>
                </a:lnTo>
                <a:cubicBezTo>
                  <a:pt x="35256" y="36375"/>
                  <a:pt x="37461" y="33602"/>
                  <a:pt x="36793" y="30695"/>
                </a:cubicBezTo>
                <a:lnTo>
                  <a:pt x="35941" y="26902"/>
                </a:lnTo>
                <a:cubicBezTo>
                  <a:pt x="34604" y="21054"/>
                  <a:pt x="31981" y="15573"/>
                  <a:pt x="28288" y="10862"/>
                </a:cubicBezTo>
                <a:cubicBezTo>
                  <a:pt x="27553" y="9931"/>
                  <a:pt x="26526" y="9502"/>
                  <a:pt x="25512" y="9502"/>
                </a:cubicBezTo>
                <a:cubicBezTo>
                  <a:pt x="23922" y="9502"/>
                  <a:pt x="22363" y="10556"/>
                  <a:pt x="22006" y="12382"/>
                </a:cubicBezTo>
                <a:lnTo>
                  <a:pt x="21905" y="12933"/>
                </a:lnTo>
                <a:lnTo>
                  <a:pt x="20301" y="10928"/>
                </a:lnTo>
                <a:lnTo>
                  <a:pt x="20301" y="1"/>
                </a:lnTo>
                <a:lnTo>
                  <a:pt x="19533" y="1"/>
                </a:lnTo>
                <a:lnTo>
                  <a:pt x="19533" y="4161"/>
                </a:lnTo>
                <a:lnTo>
                  <a:pt x="17929" y="4161"/>
                </a:lnTo>
                <a:lnTo>
                  <a:pt x="1792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348625" y="1683425"/>
            <a:ext cx="46758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128875" y="2983975"/>
            <a:ext cx="4264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100"/>
              <a:buFont typeface="Times New Roman"/>
              <a:buChar char="●"/>
            </a:pPr>
            <a:r>
              <a:rPr lang="en" sz="13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B.S Mathematics at University of California, Irvine</a:t>
            </a:r>
            <a:endParaRPr sz="13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100"/>
              <a:buFont typeface="Times New Roman"/>
              <a:buChar char="●"/>
            </a:pPr>
            <a:r>
              <a:rPr lang="en" sz="13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 Analytics at University of Chicago</a:t>
            </a:r>
            <a:endParaRPr sz="13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450" y="1142413"/>
            <a:ext cx="2287251" cy="285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 rot="1349557">
            <a:off x="959195" y="1610955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2" name="Google Shape;402;p35"/>
          <p:cNvCxnSpPr/>
          <p:nvPr/>
        </p:nvCxnSpPr>
        <p:spPr>
          <a:xfrm>
            <a:off x="1712250" y="1487575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5"/>
          <p:cNvSpPr/>
          <p:nvPr/>
        </p:nvSpPr>
        <p:spPr>
          <a:xfrm rot="1349557">
            <a:off x="3339770" y="1610955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4" name="Google Shape;404;p35"/>
          <p:cNvCxnSpPr/>
          <p:nvPr/>
        </p:nvCxnSpPr>
        <p:spPr>
          <a:xfrm>
            <a:off x="4092825" y="1487575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5"/>
          <p:cNvSpPr/>
          <p:nvPr/>
        </p:nvSpPr>
        <p:spPr>
          <a:xfrm rot="1349557">
            <a:off x="5088813" y="3332053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 rot="1349557">
            <a:off x="2378013" y="3332053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5"/>
          <p:cNvCxnSpPr/>
          <p:nvPr/>
        </p:nvCxnSpPr>
        <p:spPr>
          <a:xfrm>
            <a:off x="3131068" y="3208673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5"/>
          <p:cNvSpPr/>
          <p:nvPr/>
        </p:nvSpPr>
        <p:spPr>
          <a:xfrm rot="1349557">
            <a:off x="5915613" y="1579453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5"/>
          <p:cNvCxnSpPr/>
          <p:nvPr/>
        </p:nvCxnSpPr>
        <p:spPr>
          <a:xfrm>
            <a:off x="6668668" y="1456073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841868" y="3208673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5"/>
          <p:cNvSpPr txBox="1"/>
          <p:nvPr>
            <p:ph idx="1" type="subTitle"/>
          </p:nvPr>
        </p:nvSpPr>
        <p:spPr>
          <a:xfrm>
            <a:off x="1852675" y="1938300"/>
            <a:ext cx="13236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5"/>
          <p:cNvSpPr txBox="1"/>
          <p:nvPr>
            <p:ph idx="14" type="title"/>
          </p:nvPr>
        </p:nvSpPr>
        <p:spPr>
          <a:xfrm>
            <a:off x="7931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5"/>
          <p:cNvSpPr txBox="1"/>
          <p:nvPr>
            <p:ph idx="15" type="title"/>
          </p:nvPr>
        </p:nvSpPr>
        <p:spPr>
          <a:xfrm>
            <a:off x="3021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5"/>
          <p:cNvSpPr txBox="1"/>
          <p:nvPr>
            <p:ph idx="3" type="subTitle"/>
          </p:nvPr>
        </p:nvSpPr>
        <p:spPr>
          <a:xfrm>
            <a:off x="4215477" y="1912363"/>
            <a:ext cx="18294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5"/>
          <p:cNvSpPr txBox="1"/>
          <p:nvPr>
            <p:ph idx="16" type="title"/>
          </p:nvPr>
        </p:nvSpPr>
        <p:spPr>
          <a:xfrm>
            <a:off x="480157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5"/>
          <p:cNvSpPr txBox="1"/>
          <p:nvPr>
            <p:ph idx="5" type="subTitle"/>
          </p:nvPr>
        </p:nvSpPr>
        <p:spPr>
          <a:xfrm>
            <a:off x="5967572" y="3796075"/>
            <a:ext cx="17610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Results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5"/>
          <p:cNvSpPr txBox="1"/>
          <p:nvPr>
            <p:ph idx="17" type="title"/>
          </p:nvPr>
        </p:nvSpPr>
        <p:spPr>
          <a:xfrm>
            <a:off x="20590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5"/>
          <p:cNvSpPr txBox="1"/>
          <p:nvPr>
            <p:ph idx="7" type="subTitle"/>
          </p:nvPr>
        </p:nvSpPr>
        <p:spPr>
          <a:xfrm>
            <a:off x="3231674" y="3747325"/>
            <a:ext cx="15699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5"/>
          <p:cNvSpPr txBox="1"/>
          <p:nvPr>
            <p:ph idx="18" type="title"/>
          </p:nvPr>
        </p:nvSpPr>
        <p:spPr>
          <a:xfrm>
            <a:off x="5597025" y="19720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5"/>
          <p:cNvSpPr txBox="1"/>
          <p:nvPr>
            <p:ph idx="9" type="subTitle"/>
          </p:nvPr>
        </p:nvSpPr>
        <p:spPr>
          <a:xfrm>
            <a:off x="6726900" y="1938300"/>
            <a:ext cx="18294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36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6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36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6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36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3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6"/>
          <p:cNvSpPr txBox="1"/>
          <p:nvPr>
            <p:ph idx="1" type="subTitle"/>
          </p:nvPr>
        </p:nvSpPr>
        <p:spPr>
          <a:xfrm>
            <a:off x="79121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Size</a:t>
            </a:r>
            <a:endParaRPr b="1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6"/>
          <p:cNvSpPr txBox="1"/>
          <p:nvPr>
            <p:ph idx="2" type="subTitle"/>
          </p:nvPr>
        </p:nvSpPr>
        <p:spPr>
          <a:xfrm>
            <a:off x="791300" y="39612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325 Patients in total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 Location</a:t>
            </a:r>
            <a:endParaRPr b="1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6"/>
          <p:cNvSpPr txBox="1"/>
          <p:nvPr>
            <p:ph idx="4" type="subTitle"/>
          </p:nvPr>
        </p:nvSpPr>
        <p:spPr>
          <a:xfrm>
            <a:off x="3395550" y="39612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Saddle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Bilateral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Unilateral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6"/>
          <p:cNvSpPr txBox="1"/>
          <p:nvPr>
            <p:ph idx="5" type="subTitle"/>
          </p:nvPr>
        </p:nvSpPr>
        <p:spPr>
          <a:xfrm>
            <a:off x="5759878" y="1614625"/>
            <a:ext cx="283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Characteristics</a:t>
            </a:r>
            <a:endParaRPr b="1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6"/>
          <p:cNvSpPr txBox="1"/>
          <p:nvPr>
            <p:ph idx="6" type="subTitle"/>
          </p:nvPr>
        </p:nvSpPr>
        <p:spPr>
          <a:xfrm>
            <a:off x="5999878" y="39612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time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Catheter time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Fluoroscopy time</a:t>
            </a:r>
            <a:endParaRPr sz="16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2" name="Google Shape;442;p36"/>
          <p:cNvGrpSpPr/>
          <p:nvPr/>
        </p:nvGrpSpPr>
        <p:grpSpPr>
          <a:xfrm>
            <a:off x="6922932" y="2395098"/>
            <a:ext cx="506781" cy="489585"/>
            <a:chOff x="1756921" y="1509739"/>
            <a:chExt cx="345997" cy="345997"/>
          </a:xfrm>
        </p:grpSpPr>
        <p:sp>
          <p:nvSpPr>
            <p:cNvPr id="443" name="Google Shape;443;p36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4250893" y="2349176"/>
            <a:ext cx="506810" cy="506836"/>
            <a:chOff x="6196730" y="1525346"/>
            <a:chExt cx="369072" cy="317467"/>
          </a:xfrm>
        </p:grpSpPr>
        <p:sp>
          <p:nvSpPr>
            <p:cNvPr id="461" name="Google Shape;461;p36"/>
            <p:cNvSpPr/>
            <p:nvPr/>
          </p:nvSpPr>
          <p:spPr>
            <a:xfrm>
              <a:off x="6285478" y="1697140"/>
              <a:ext cx="193870" cy="145673"/>
            </a:xfrm>
            <a:custGeom>
              <a:rect b="b" l="l" r="r" t="t"/>
              <a:pathLst>
                <a:path extrusionOk="0" h="4573" w="6086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391301" y="1525346"/>
              <a:ext cx="174502" cy="317467"/>
            </a:xfrm>
            <a:custGeom>
              <a:rect b="b" l="l" r="r" t="t"/>
              <a:pathLst>
                <a:path extrusionOk="0" h="9966" w="547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196730" y="1525346"/>
              <a:ext cx="172622" cy="317467"/>
            </a:xfrm>
            <a:custGeom>
              <a:rect b="b" l="l" r="r" t="t"/>
              <a:pathLst>
                <a:path extrusionOk="0" h="9966" w="5419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6"/>
          <p:cNvGrpSpPr/>
          <p:nvPr/>
        </p:nvGrpSpPr>
        <p:grpSpPr>
          <a:xfrm>
            <a:off x="1860429" y="2400344"/>
            <a:ext cx="214493" cy="479083"/>
            <a:chOff x="6410063" y="4135124"/>
            <a:chExt cx="159950" cy="364516"/>
          </a:xfrm>
        </p:grpSpPr>
        <p:sp>
          <p:nvSpPr>
            <p:cNvPr id="465" name="Google Shape;465;p36"/>
            <p:cNvSpPr/>
            <p:nvPr/>
          </p:nvSpPr>
          <p:spPr>
            <a:xfrm>
              <a:off x="6493991" y="4299202"/>
              <a:ext cx="36328" cy="200438"/>
            </a:xfrm>
            <a:custGeom>
              <a:rect b="b" l="l" r="r" t="t"/>
              <a:pathLst>
                <a:path extrusionOk="0" h="6312" w="1144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6454297" y="4135124"/>
              <a:ext cx="71099" cy="71131"/>
            </a:xfrm>
            <a:custGeom>
              <a:rect b="b" l="l" r="r" t="t"/>
              <a:pathLst>
                <a:path extrusionOk="0" h="2240" w="2239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6410063" y="4252712"/>
              <a:ext cx="94566" cy="246927"/>
            </a:xfrm>
            <a:custGeom>
              <a:rect b="b" l="l" r="r" t="t"/>
              <a:pathLst>
                <a:path extrusionOk="0" h="7776" w="2978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6410063" y="4212638"/>
              <a:ext cx="159950" cy="150519"/>
            </a:xfrm>
            <a:custGeom>
              <a:rect b="b" l="l" r="r" t="t"/>
              <a:pathLst>
                <a:path extrusionOk="0" h="4740" w="5037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/>
          <p:nvPr/>
        </p:nvSpPr>
        <p:spPr>
          <a:xfrm>
            <a:off x="1560175" y="1735267"/>
            <a:ext cx="7135500" cy="104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4" name="Google Shape;474;p37"/>
          <p:cNvGrpSpPr/>
          <p:nvPr/>
        </p:nvGrpSpPr>
        <p:grpSpPr>
          <a:xfrm>
            <a:off x="465700" y="2932052"/>
            <a:ext cx="8229893" cy="1041900"/>
            <a:chOff x="545702" y="2630090"/>
            <a:chExt cx="6266098" cy="1041900"/>
          </a:xfrm>
        </p:grpSpPr>
        <p:sp>
          <p:nvSpPr>
            <p:cNvPr id="475" name="Google Shape;475;p37"/>
            <p:cNvSpPr/>
            <p:nvPr/>
          </p:nvSpPr>
          <p:spPr>
            <a:xfrm>
              <a:off x="545702" y="2630090"/>
              <a:ext cx="913500" cy="104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409100" y="2630090"/>
              <a:ext cx="5402700" cy="1041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77" name="Google Shape;477;p37"/>
          <p:cNvSpPr txBox="1"/>
          <p:nvPr/>
        </p:nvSpPr>
        <p:spPr>
          <a:xfrm>
            <a:off x="3833725" y="3108700"/>
            <a:ext cx="467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Fill missing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value with median or using linear regression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3833725" y="1925325"/>
            <a:ext cx="3564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Found one extreme outlier in catheter time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427276" y="2707912"/>
            <a:ext cx="990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465675" y="1735267"/>
            <a:ext cx="1134900" cy="104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427276" y="1497718"/>
            <a:ext cx="990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1762750" y="1969867"/>
            <a:ext cx="20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1762750" y="3166667"/>
            <a:ext cx="20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Missing Value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311700" y="6559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8"/>
          <p:cNvSpPr txBox="1"/>
          <p:nvPr>
            <p:ph idx="4294967295" type="body"/>
          </p:nvPr>
        </p:nvSpPr>
        <p:spPr>
          <a:xfrm>
            <a:off x="4156150" y="1613650"/>
            <a:ext cx="4347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Cather time cannot be negative, maybe due to human data entry error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there are errors in proc_time and fluoro_time for this patient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 this outlier as null value and fill it using linear regression to avoid information loss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0" y="1593850"/>
            <a:ext cx="4183676" cy="309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499" y="3386800"/>
            <a:ext cx="2640600" cy="1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9"/>
          <p:cNvSpPr txBox="1"/>
          <p:nvPr>
            <p:ph idx="4294967295" type="body"/>
          </p:nvPr>
        </p:nvSpPr>
        <p:spPr>
          <a:xfrm>
            <a:off x="4031700" y="1838250"/>
            <a:ext cx="4392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to avoid information loss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null values in bmi, spesi, and rvlv_rat columns with median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null values in procedure time, catheter time, and fluoroscopy time columns using linear regression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9" name="Google Shape;4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50" y="1140700"/>
            <a:ext cx="2413000" cy="37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40"/>
          <p:cNvSpPr txBox="1"/>
          <p:nvPr>
            <p:ph idx="4294967295" type="body"/>
          </p:nvPr>
        </p:nvSpPr>
        <p:spPr>
          <a:xfrm>
            <a:off x="2398350" y="1136625"/>
            <a:ext cx="4347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correlation between time variables 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49" y="1675850"/>
            <a:ext cx="4396050" cy="31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 — Procedure Time</a:t>
            </a:r>
            <a:endParaRPr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1"/>
          <p:cNvSpPr txBox="1"/>
          <p:nvPr>
            <p:ph idx="4294967295" type="body"/>
          </p:nvPr>
        </p:nvSpPr>
        <p:spPr>
          <a:xfrm>
            <a:off x="4270213" y="1479438"/>
            <a:ext cx="43473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relationship between procedure time and fluoroscopy time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r>
              <a:rPr lang="en" sz="1500">
                <a:solidFill>
                  <a:srgbClr val="0C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fluoroscopy time to generate procedure time and fill null values</a:t>
            </a:r>
            <a:endParaRPr sz="1500">
              <a:solidFill>
                <a:srgbClr val="0C2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3" name="Google Shape;5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75" y="1479450"/>
            <a:ext cx="3851352" cy="319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25" y="2745400"/>
            <a:ext cx="2784500" cy="6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038" y="3681510"/>
            <a:ext cx="2732275" cy="7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1"/>
          <p:cNvSpPr/>
          <p:nvPr/>
        </p:nvSpPr>
        <p:spPr>
          <a:xfrm rot="5400000">
            <a:off x="6005636" y="3388739"/>
            <a:ext cx="363103" cy="429774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23">
  <a:themeElements>
    <a:clrScheme name="Simple Light">
      <a:dk1>
        <a:srgbClr val="B7A3F2"/>
      </a:dk1>
      <a:lt1>
        <a:srgbClr val="FFFFFF"/>
      </a:lt1>
      <a:dk2>
        <a:srgbClr val="595959"/>
      </a:dk2>
      <a:lt2>
        <a:srgbClr val="EEEEEE"/>
      </a:lt2>
      <a:accent1>
        <a:srgbClr val="DED5F9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B7A3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