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5" r:id="rId2"/>
    <p:sldId id="315" r:id="rId3"/>
    <p:sldId id="299" r:id="rId4"/>
    <p:sldId id="328" r:id="rId5"/>
    <p:sldId id="330" r:id="rId6"/>
    <p:sldId id="331" r:id="rId7"/>
    <p:sldId id="323" r:id="rId8"/>
    <p:sldId id="329" r:id="rId9"/>
    <p:sldId id="333" r:id="rId10"/>
    <p:sldId id="334" r:id="rId11"/>
    <p:sldId id="335" r:id="rId12"/>
    <p:sldId id="324" r:id="rId13"/>
    <p:sldId id="332" r:id="rId14"/>
    <p:sldId id="322" r:id="rId15"/>
  </p:sldIdLst>
  <p:sldSz cx="12192000" cy="6858000"/>
  <p:notesSz cx="6858000" cy="9144000"/>
  <p:embeddedFontLst>
    <p:embeddedFont>
      <p:font typeface="Montserrat Light" panose="00000400000000000000" pitchFamily="2" charset="0"/>
      <p:regular r:id="rId17"/>
      <p:italic r:id="rId18"/>
    </p:embeddedFont>
    <p:embeddedFont>
      <p:font typeface="Novecento wide Bold" panose="00000805000000000000" charset="0"/>
      <p:bold r:id="rId19"/>
    </p:embeddedFont>
    <p:embeddedFont>
      <p:font typeface="Sitka Text" pitchFamily="2" charset="0"/>
      <p:regular r:id="rId20"/>
      <p:bold r:id="rId21"/>
      <p:italic r:id="rId22"/>
      <p:boldItalic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3B3"/>
    <a:srgbClr val="9092A8"/>
    <a:srgbClr val="E3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0" y="-10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前端组答辩汇报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汇报人：罗芷忻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623" y="-2413519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5" y="0"/>
            <a:ext cx="2249715" cy="6858000"/>
          </a:xfrm>
          <a:prstGeom prst="rect">
            <a:avLst/>
          </a:prstGeom>
          <a:solidFill>
            <a:srgbClr val="3843B3"/>
          </a:solidFill>
          <a:ln>
            <a:solidFill>
              <a:srgbClr val="384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319859" y="21644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319859" y="27452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341302" y="33261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E83BB-0B32-70EA-CB51-4601872F9557}"/>
              </a:ext>
            </a:extLst>
          </p:cNvPr>
          <p:cNvSpPr txBox="1"/>
          <p:nvPr/>
        </p:nvSpPr>
        <p:spPr>
          <a:xfrm>
            <a:off x="10341302" y="39070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6DBABD9-90C1-2D06-1AEC-5B54D30F9635}"/>
              </a:ext>
            </a:extLst>
          </p:cNvPr>
          <p:cNvGrpSpPr>
            <a:grpSpLocks noChangeAspect="1"/>
          </p:cNvGrpSpPr>
          <p:nvPr/>
        </p:nvGrpSpPr>
        <p:grpSpPr>
          <a:xfrm>
            <a:off x="481757" y="1794510"/>
            <a:ext cx="2179320" cy="3268980"/>
            <a:chOff x="1371600" y="1406129"/>
            <a:chExt cx="1524000" cy="2286000"/>
          </a:xfrm>
        </p:grpSpPr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A28EABF8-1154-C07A-D405-40A228A16FA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71600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14525C56-CC47-1580-3CA3-7D093B19A410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71600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3843B3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2DD0CDB-245A-B7E5-2CC3-1464B8AE0879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1918098" y="1604963"/>
              <a:ext cx="431006" cy="526256"/>
            </a:xfrm>
            <a:custGeom>
              <a:avLst/>
              <a:gdLst>
                <a:gd name="T0" fmla="*/ 187406 w 1061"/>
                <a:gd name="T1" fmla="*/ 575081 h 1297"/>
                <a:gd name="T2" fmla="*/ 192281 w 1061"/>
                <a:gd name="T3" fmla="*/ 607541 h 1297"/>
                <a:gd name="T4" fmla="*/ 183614 w 1061"/>
                <a:gd name="T5" fmla="*/ 616738 h 1297"/>
                <a:gd name="T6" fmla="*/ 173323 w 1061"/>
                <a:gd name="T7" fmla="*/ 626476 h 1297"/>
                <a:gd name="T8" fmla="*/ 138117 w 1061"/>
                <a:gd name="T9" fmla="*/ 628099 h 1297"/>
                <a:gd name="T10" fmla="*/ 133242 w 1061"/>
                <a:gd name="T11" fmla="*/ 624312 h 1297"/>
                <a:gd name="T12" fmla="*/ 119160 w 1061"/>
                <a:gd name="T13" fmla="*/ 615115 h 1297"/>
                <a:gd name="T14" fmla="*/ 114285 w 1061"/>
                <a:gd name="T15" fmla="*/ 581573 h 1297"/>
                <a:gd name="T16" fmla="*/ 122951 w 1061"/>
                <a:gd name="T17" fmla="*/ 572917 h 1297"/>
                <a:gd name="T18" fmla="*/ 50914 w 1061"/>
                <a:gd name="T19" fmla="*/ 529637 h 1297"/>
                <a:gd name="T20" fmla="*/ 271359 w 1061"/>
                <a:gd name="T21" fmla="*/ 517736 h 1297"/>
                <a:gd name="T22" fmla="*/ 50914 w 1061"/>
                <a:gd name="T23" fmla="*/ 394929 h 1297"/>
                <a:gd name="T24" fmla="*/ 0 w 1061"/>
                <a:gd name="T25" fmla="*/ 394929 h 1297"/>
                <a:gd name="T26" fmla="*/ 261068 w 1061"/>
                <a:gd name="T27" fmla="*/ 410618 h 1297"/>
                <a:gd name="T28" fmla="*/ 140284 w 1061"/>
                <a:gd name="T29" fmla="*/ 328386 h 1297"/>
                <a:gd name="T30" fmla="*/ 92078 w 1061"/>
                <a:gd name="T31" fmla="*/ 359764 h 1297"/>
                <a:gd name="T32" fmla="*/ 80704 w 1061"/>
                <a:gd name="T33" fmla="*/ 417110 h 1297"/>
                <a:gd name="T34" fmla="*/ 114285 w 1061"/>
                <a:gd name="T35" fmla="*/ 466341 h 1297"/>
                <a:gd name="T36" fmla="*/ 126201 w 1061"/>
                <a:gd name="T37" fmla="*/ 484735 h 1297"/>
                <a:gd name="T38" fmla="*/ 181448 w 1061"/>
                <a:gd name="T39" fmla="*/ 478784 h 1297"/>
                <a:gd name="T40" fmla="*/ 205280 w 1061"/>
                <a:gd name="T41" fmla="*/ 457685 h 1297"/>
                <a:gd name="T42" fmla="*/ 229112 w 1061"/>
                <a:gd name="T43" fmla="*/ 401962 h 1297"/>
                <a:gd name="T44" fmla="*/ 206905 w 1061"/>
                <a:gd name="T45" fmla="*/ 348944 h 1297"/>
                <a:gd name="T46" fmla="*/ 154366 w 1061"/>
                <a:gd name="T47" fmla="*/ 326222 h 1297"/>
                <a:gd name="T48" fmla="*/ 207988 w 1061"/>
                <a:gd name="T49" fmla="*/ 321353 h 1297"/>
                <a:gd name="T50" fmla="*/ 248069 w 1061"/>
                <a:gd name="T51" fmla="*/ 383027 h 1297"/>
                <a:gd name="T52" fmla="*/ 232903 w 1061"/>
                <a:gd name="T53" fmla="*/ 458226 h 1297"/>
                <a:gd name="T54" fmla="*/ 202572 w 1061"/>
                <a:gd name="T55" fmla="*/ 485817 h 1297"/>
                <a:gd name="T56" fmla="*/ 193364 w 1061"/>
                <a:gd name="T57" fmla="*/ 566425 h 1297"/>
                <a:gd name="T58" fmla="*/ 107244 w 1061"/>
                <a:gd name="T59" fmla="*/ 560474 h 1297"/>
                <a:gd name="T60" fmla="*/ 102911 w 1061"/>
                <a:gd name="T61" fmla="*/ 484194 h 1297"/>
                <a:gd name="T62" fmla="*/ 66080 w 1061"/>
                <a:gd name="T63" fmla="*/ 440373 h 1297"/>
                <a:gd name="T64" fmla="*/ 67704 w 1061"/>
                <a:gd name="T65" fmla="*/ 359223 h 1297"/>
                <a:gd name="T66" fmla="*/ 132159 w 1061"/>
                <a:gd name="T67" fmla="*/ 307828 h 1297"/>
                <a:gd name="T68" fmla="*/ 76371 w 1061"/>
                <a:gd name="T69" fmla="*/ 327304 h 1297"/>
                <a:gd name="T70" fmla="*/ 271359 w 1061"/>
                <a:gd name="T71" fmla="*/ 287270 h 1297"/>
                <a:gd name="T72" fmla="*/ 163032 w 1061"/>
                <a:gd name="T73" fmla="*/ 231547 h 1297"/>
                <a:gd name="T74" fmla="*/ 163032 w 1061"/>
                <a:gd name="T75" fmla="*/ 231547 h 1297"/>
                <a:gd name="T76" fmla="*/ 432225 w 1061"/>
                <a:gd name="T77" fmla="*/ 179070 h 1297"/>
                <a:gd name="T78" fmla="*/ 497221 w 1061"/>
                <a:gd name="T79" fmla="*/ 139037 h 1297"/>
                <a:gd name="T80" fmla="*/ 527553 w 1061"/>
                <a:gd name="T81" fmla="*/ 159595 h 1297"/>
                <a:gd name="T82" fmla="*/ 563301 w 1061"/>
                <a:gd name="T83" fmla="*/ 427389 h 1297"/>
                <a:gd name="T84" fmla="*/ 527553 w 1061"/>
                <a:gd name="T85" fmla="*/ 420897 h 1297"/>
                <a:gd name="T86" fmla="*/ 445766 w 1061"/>
                <a:gd name="T87" fmla="*/ 476620 h 1297"/>
                <a:gd name="T88" fmla="*/ 145158 w 1061"/>
                <a:gd name="T89" fmla="*/ 192054 h 1297"/>
                <a:gd name="T90" fmla="*/ 118618 w 1061"/>
                <a:gd name="T91" fmla="*/ 166087 h 1297"/>
                <a:gd name="T92" fmla="*/ 145158 w 1061"/>
                <a:gd name="T93" fmla="*/ 140660 h 1297"/>
                <a:gd name="T94" fmla="*/ 412184 w 1061"/>
                <a:gd name="T95" fmla="*/ 225596 h 1297"/>
                <a:gd name="T96" fmla="*/ 459307 w 1061"/>
                <a:gd name="T97" fmla="*/ 139578 h 1297"/>
                <a:gd name="T98" fmla="*/ 431142 w 1061"/>
                <a:gd name="T99" fmla="*/ 2705 h 1297"/>
                <a:gd name="T100" fmla="*/ 475014 w 1061"/>
                <a:gd name="T101" fmla="*/ 52477 h 1297"/>
                <a:gd name="T102" fmla="*/ 459307 w 1061"/>
                <a:gd name="T103" fmla="*/ 121725 h 1297"/>
                <a:gd name="T104" fmla="*/ 397560 w 1061"/>
                <a:gd name="T105" fmla="*/ 140660 h 1297"/>
                <a:gd name="T106" fmla="*/ 353688 w 1061"/>
                <a:gd name="T107" fmla="*/ 90888 h 1297"/>
                <a:gd name="T108" fmla="*/ 370479 w 1061"/>
                <a:gd name="T109" fmla="*/ 20558 h 129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61" h="1297">
                  <a:moveTo>
                    <a:pt x="235" y="1059"/>
                  </a:moveTo>
                  <a:lnTo>
                    <a:pt x="331" y="1059"/>
                  </a:lnTo>
                  <a:lnTo>
                    <a:pt x="339" y="1059"/>
                  </a:lnTo>
                  <a:lnTo>
                    <a:pt x="346" y="1063"/>
                  </a:lnTo>
                  <a:lnTo>
                    <a:pt x="350" y="1066"/>
                  </a:lnTo>
                  <a:lnTo>
                    <a:pt x="354" y="1071"/>
                  </a:lnTo>
                  <a:lnTo>
                    <a:pt x="355" y="1075"/>
                  </a:lnTo>
                  <a:lnTo>
                    <a:pt x="355" y="1123"/>
                  </a:lnTo>
                  <a:lnTo>
                    <a:pt x="354" y="1129"/>
                  </a:lnTo>
                  <a:lnTo>
                    <a:pt x="350" y="1134"/>
                  </a:lnTo>
                  <a:lnTo>
                    <a:pt x="346" y="1137"/>
                  </a:lnTo>
                  <a:lnTo>
                    <a:pt x="339" y="1140"/>
                  </a:lnTo>
                  <a:lnTo>
                    <a:pt x="331" y="1140"/>
                  </a:lnTo>
                  <a:lnTo>
                    <a:pt x="320" y="1140"/>
                  </a:lnTo>
                  <a:lnTo>
                    <a:pt x="320" y="1154"/>
                  </a:lnTo>
                  <a:lnTo>
                    <a:pt x="320" y="1158"/>
                  </a:lnTo>
                  <a:lnTo>
                    <a:pt x="317" y="1159"/>
                  </a:lnTo>
                  <a:lnTo>
                    <a:pt x="314" y="1161"/>
                  </a:lnTo>
                  <a:lnTo>
                    <a:pt x="311" y="1161"/>
                  </a:lnTo>
                  <a:lnTo>
                    <a:pt x="255" y="1161"/>
                  </a:lnTo>
                  <a:lnTo>
                    <a:pt x="252" y="1161"/>
                  </a:lnTo>
                  <a:lnTo>
                    <a:pt x="247" y="1159"/>
                  </a:lnTo>
                  <a:lnTo>
                    <a:pt x="246" y="1158"/>
                  </a:lnTo>
                  <a:lnTo>
                    <a:pt x="246" y="1154"/>
                  </a:lnTo>
                  <a:lnTo>
                    <a:pt x="246" y="1140"/>
                  </a:lnTo>
                  <a:lnTo>
                    <a:pt x="235" y="1140"/>
                  </a:lnTo>
                  <a:lnTo>
                    <a:pt x="227" y="1140"/>
                  </a:lnTo>
                  <a:lnTo>
                    <a:pt x="220" y="1137"/>
                  </a:lnTo>
                  <a:lnTo>
                    <a:pt x="216" y="1134"/>
                  </a:lnTo>
                  <a:lnTo>
                    <a:pt x="211" y="1129"/>
                  </a:lnTo>
                  <a:lnTo>
                    <a:pt x="211" y="1123"/>
                  </a:lnTo>
                  <a:lnTo>
                    <a:pt x="211" y="1075"/>
                  </a:lnTo>
                  <a:lnTo>
                    <a:pt x="211" y="1071"/>
                  </a:lnTo>
                  <a:lnTo>
                    <a:pt x="216" y="1066"/>
                  </a:lnTo>
                  <a:lnTo>
                    <a:pt x="220" y="1063"/>
                  </a:lnTo>
                  <a:lnTo>
                    <a:pt x="227" y="1059"/>
                  </a:lnTo>
                  <a:lnTo>
                    <a:pt x="235" y="1059"/>
                  </a:lnTo>
                  <a:close/>
                  <a:moveTo>
                    <a:pt x="141" y="885"/>
                  </a:moveTo>
                  <a:lnTo>
                    <a:pt x="160" y="906"/>
                  </a:lnTo>
                  <a:lnTo>
                    <a:pt x="94" y="979"/>
                  </a:lnTo>
                  <a:lnTo>
                    <a:pt x="76" y="958"/>
                  </a:lnTo>
                  <a:lnTo>
                    <a:pt x="141" y="885"/>
                  </a:lnTo>
                  <a:close/>
                  <a:moveTo>
                    <a:pt x="435" y="884"/>
                  </a:moveTo>
                  <a:lnTo>
                    <a:pt x="501" y="957"/>
                  </a:lnTo>
                  <a:lnTo>
                    <a:pt x="482" y="977"/>
                  </a:lnTo>
                  <a:lnTo>
                    <a:pt x="416" y="904"/>
                  </a:lnTo>
                  <a:lnTo>
                    <a:pt x="435" y="884"/>
                  </a:lnTo>
                  <a:close/>
                  <a:moveTo>
                    <a:pt x="94" y="730"/>
                  </a:moveTo>
                  <a:lnTo>
                    <a:pt x="94" y="760"/>
                  </a:lnTo>
                  <a:lnTo>
                    <a:pt x="0" y="760"/>
                  </a:lnTo>
                  <a:lnTo>
                    <a:pt x="0" y="733"/>
                  </a:lnTo>
                  <a:lnTo>
                    <a:pt x="0" y="730"/>
                  </a:lnTo>
                  <a:lnTo>
                    <a:pt x="94" y="730"/>
                  </a:lnTo>
                  <a:close/>
                  <a:moveTo>
                    <a:pt x="576" y="729"/>
                  </a:moveTo>
                  <a:lnTo>
                    <a:pt x="576" y="759"/>
                  </a:lnTo>
                  <a:lnTo>
                    <a:pt x="482" y="759"/>
                  </a:lnTo>
                  <a:lnTo>
                    <a:pt x="482" y="729"/>
                  </a:lnTo>
                  <a:lnTo>
                    <a:pt x="576" y="729"/>
                  </a:lnTo>
                  <a:close/>
                  <a:moveTo>
                    <a:pt x="285" y="603"/>
                  </a:moveTo>
                  <a:lnTo>
                    <a:pt x="259" y="607"/>
                  </a:lnTo>
                  <a:lnTo>
                    <a:pt x="232" y="615"/>
                  </a:lnTo>
                  <a:lnTo>
                    <a:pt x="208" y="627"/>
                  </a:lnTo>
                  <a:lnTo>
                    <a:pt x="187" y="645"/>
                  </a:lnTo>
                  <a:lnTo>
                    <a:pt x="170" y="665"/>
                  </a:lnTo>
                  <a:lnTo>
                    <a:pt x="157" y="691"/>
                  </a:lnTo>
                  <a:lnTo>
                    <a:pt x="149" y="716"/>
                  </a:lnTo>
                  <a:lnTo>
                    <a:pt x="146" y="743"/>
                  </a:lnTo>
                  <a:lnTo>
                    <a:pt x="149" y="771"/>
                  </a:lnTo>
                  <a:lnTo>
                    <a:pt x="157" y="798"/>
                  </a:lnTo>
                  <a:lnTo>
                    <a:pt x="171" y="822"/>
                  </a:lnTo>
                  <a:lnTo>
                    <a:pt x="189" y="844"/>
                  </a:lnTo>
                  <a:lnTo>
                    <a:pt x="211" y="862"/>
                  </a:lnTo>
                  <a:lnTo>
                    <a:pt x="216" y="865"/>
                  </a:lnTo>
                  <a:lnTo>
                    <a:pt x="225" y="873"/>
                  </a:lnTo>
                  <a:lnTo>
                    <a:pt x="232" y="884"/>
                  </a:lnTo>
                  <a:lnTo>
                    <a:pt x="233" y="896"/>
                  </a:lnTo>
                  <a:lnTo>
                    <a:pt x="233" y="1012"/>
                  </a:lnTo>
                  <a:lnTo>
                    <a:pt x="333" y="1012"/>
                  </a:lnTo>
                  <a:lnTo>
                    <a:pt x="333" y="898"/>
                  </a:lnTo>
                  <a:lnTo>
                    <a:pt x="335" y="885"/>
                  </a:lnTo>
                  <a:lnTo>
                    <a:pt x="341" y="874"/>
                  </a:lnTo>
                  <a:lnTo>
                    <a:pt x="350" y="866"/>
                  </a:lnTo>
                  <a:lnTo>
                    <a:pt x="355" y="863"/>
                  </a:lnTo>
                  <a:lnTo>
                    <a:pt x="379" y="846"/>
                  </a:lnTo>
                  <a:lnTo>
                    <a:pt x="398" y="824"/>
                  </a:lnTo>
                  <a:lnTo>
                    <a:pt x="412" y="800"/>
                  </a:lnTo>
                  <a:lnTo>
                    <a:pt x="420" y="773"/>
                  </a:lnTo>
                  <a:lnTo>
                    <a:pt x="423" y="743"/>
                  </a:lnTo>
                  <a:lnTo>
                    <a:pt x="420" y="716"/>
                  </a:lnTo>
                  <a:lnTo>
                    <a:pt x="412" y="691"/>
                  </a:lnTo>
                  <a:lnTo>
                    <a:pt x="400" y="665"/>
                  </a:lnTo>
                  <a:lnTo>
                    <a:pt x="382" y="645"/>
                  </a:lnTo>
                  <a:lnTo>
                    <a:pt x="362" y="627"/>
                  </a:lnTo>
                  <a:lnTo>
                    <a:pt x="338" y="615"/>
                  </a:lnTo>
                  <a:lnTo>
                    <a:pt x="312" y="607"/>
                  </a:lnTo>
                  <a:lnTo>
                    <a:pt x="285" y="603"/>
                  </a:lnTo>
                  <a:close/>
                  <a:moveTo>
                    <a:pt x="285" y="564"/>
                  </a:moveTo>
                  <a:lnTo>
                    <a:pt x="320" y="567"/>
                  </a:lnTo>
                  <a:lnTo>
                    <a:pt x="352" y="578"/>
                  </a:lnTo>
                  <a:lnTo>
                    <a:pt x="384" y="594"/>
                  </a:lnTo>
                  <a:lnTo>
                    <a:pt x="411" y="616"/>
                  </a:lnTo>
                  <a:lnTo>
                    <a:pt x="433" y="643"/>
                  </a:lnTo>
                  <a:lnTo>
                    <a:pt x="449" y="675"/>
                  </a:lnTo>
                  <a:lnTo>
                    <a:pt x="458" y="708"/>
                  </a:lnTo>
                  <a:lnTo>
                    <a:pt x="463" y="743"/>
                  </a:lnTo>
                  <a:lnTo>
                    <a:pt x="458" y="781"/>
                  </a:lnTo>
                  <a:lnTo>
                    <a:pt x="447" y="816"/>
                  </a:lnTo>
                  <a:lnTo>
                    <a:pt x="430" y="847"/>
                  </a:lnTo>
                  <a:lnTo>
                    <a:pt x="406" y="874"/>
                  </a:lnTo>
                  <a:lnTo>
                    <a:pt x="376" y="898"/>
                  </a:lnTo>
                  <a:lnTo>
                    <a:pt x="374" y="898"/>
                  </a:lnTo>
                  <a:lnTo>
                    <a:pt x="373" y="900"/>
                  </a:lnTo>
                  <a:lnTo>
                    <a:pt x="373" y="1018"/>
                  </a:lnTo>
                  <a:lnTo>
                    <a:pt x="368" y="1036"/>
                  </a:lnTo>
                  <a:lnTo>
                    <a:pt x="357" y="1047"/>
                  </a:lnTo>
                  <a:lnTo>
                    <a:pt x="341" y="1052"/>
                  </a:lnTo>
                  <a:lnTo>
                    <a:pt x="225" y="1052"/>
                  </a:lnTo>
                  <a:lnTo>
                    <a:pt x="209" y="1047"/>
                  </a:lnTo>
                  <a:lnTo>
                    <a:pt x="198" y="1036"/>
                  </a:lnTo>
                  <a:lnTo>
                    <a:pt x="193" y="1018"/>
                  </a:lnTo>
                  <a:lnTo>
                    <a:pt x="193" y="898"/>
                  </a:lnTo>
                  <a:lnTo>
                    <a:pt x="192" y="896"/>
                  </a:lnTo>
                  <a:lnTo>
                    <a:pt x="190" y="895"/>
                  </a:lnTo>
                  <a:lnTo>
                    <a:pt x="162" y="873"/>
                  </a:lnTo>
                  <a:lnTo>
                    <a:pt x="138" y="846"/>
                  </a:lnTo>
                  <a:lnTo>
                    <a:pt x="122" y="814"/>
                  </a:lnTo>
                  <a:lnTo>
                    <a:pt x="111" y="779"/>
                  </a:lnTo>
                  <a:lnTo>
                    <a:pt x="108" y="743"/>
                  </a:lnTo>
                  <a:lnTo>
                    <a:pt x="113" y="702"/>
                  </a:lnTo>
                  <a:lnTo>
                    <a:pt x="125" y="664"/>
                  </a:lnTo>
                  <a:lnTo>
                    <a:pt x="146" y="630"/>
                  </a:lnTo>
                  <a:lnTo>
                    <a:pt x="174" y="603"/>
                  </a:lnTo>
                  <a:lnTo>
                    <a:pt x="206" y="581"/>
                  </a:lnTo>
                  <a:lnTo>
                    <a:pt x="244" y="569"/>
                  </a:lnTo>
                  <a:lnTo>
                    <a:pt x="285" y="564"/>
                  </a:lnTo>
                  <a:close/>
                  <a:moveTo>
                    <a:pt x="94" y="512"/>
                  </a:moveTo>
                  <a:lnTo>
                    <a:pt x="160" y="584"/>
                  </a:lnTo>
                  <a:lnTo>
                    <a:pt x="141" y="605"/>
                  </a:lnTo>
                  <a:lnTo>
                    <a:pt x="75" y="532"/>
                  </a:lnTo>
                  <a:lnTo>
                    <a:pt x="94" y="512"/>
                  </a:lnTo>
                  <a:close/>
                  <a:moveTo>
                    <a:pt x="482" y="510"/>
                  </a:moveTo>
                  <a:lnTo>
                    <a:pt x="501" y="531"/>
                  </a:lnTo>
                  <a:lnTo>
                    <a:pt x="435" y="603"/>
                  </a:lnTo>
                  <a:lnTo>
                    <a:pt x="416" y="583"/>
                  </a:lnTo>
                  <a:lnTo>
                    <a:pt x="482" y="510"/>
                  </a:lnTo>
                  <a:close/>
                  <a:moveTo>
                    <a:pt x="301" y="428"/>
                  </a:moveTo>
                  <a:lnTo>
                    <a:pt x="301" y="532"/>
                  </a:lnTo>
                  <a:lnTo>
                    <a:pt x="274" y="532"/>
                  </a:lnTo>
                  <a:lnTo>
                    <a:pt x="274" y="429"/>
                  </a:lnTo>
                  <a:lnTo>
                    <a:pt x="301" y="428"/>
                  </a:lnTo>
                  <a:close/>
                  <a:moveTo>
                    <a:pt x="764" y="273"/>
                  </a:moveTo>
                  <a:lnTo>
                    <a:pt x="798" y="273"/>
                  </a:lnTo>
                  <a:lnTo>
                    <a:pt x="815" y="301"/>
                  </a:lnTo>
                  <a:lnTo>
                    <a:pt x="798" y="331"/>
                  </a:lnTo>
                  <a:lnTo>
                    <a:pt x="764" y="331"/>
                  </a:lnTo>
                  <a:lnTo>
                    <a:pt x="747" y="301"/>
                  </a:lnTo>
                  <a:lnTo>
                    <a:pt x="764" y="273"/>
                  </a:lnTo>
                  <a:close/>
                  <a:moveTo>
                    <a:pt x="918" y="257"/>
                  </a:moveTo>
                  <a:lnTo>
                    <a:pt x="937" y="257"/>
                  </a:lnTo>
                  <a:lnTo>
                    <a:pt x="955" y="265"/>
                  </a:lnTo>
                  <a:lnTo>
                    <a:pt x="967" y="277"/>
                  </a:lnTo>
                  <a:lnTo>
                    <a:pt x="974" y="295"/>
                  </a:lnTo>
                  <a:lnTo>
                    <a:pt x="1061" y="743"/>
                  </a:lnTo>
                  <a:lnTo>
                    <a:pt x="1061" y="762"/>
                  </a:lnTo>
                  <a:lnTo>
                    <a:pt x="1053" y="778"/>
                  </a:lnTo>
                  <a:lnTo>
                    <a:pt x="1040" y="790"/>
                  </a:lnTo>
                  <a:lnTo>
                    <a:pt x="1023" y="798"/>
                  </a:lnTo>
                  <a:lnTo>
                    <a:pt x="1004" y="798"/>
                  </a:lnTo>
                  <a:lnTo>
                    <a:pt x="986" y="790"/>
                  </a:lnTo>
                  <a:lnTo>
                    <a:pt x="974" y="778"/>
                  </a:lnTo>
                  <a:lnTo>
                    <a:pt x="967" y="760"/>
                  </a:lnTo>
                  <a:lnTo>
                    <a:pt x="936" y="602"/>
                  </a:lnTo>
                  <a:lnTo>
                    <a:pt x="936" y="1297"/>
                  </a:lnTo>
                  <a:lnTo>
                    <a:pt x="823" y="881"/>
                  </a:lnTo>
                  <a:lnTo>
                    <a:pt x="763" y="881"/>
                  </a:lnTo>
                  <a:lnTo>
                    <a:pt x="630" y="1297"/>
                  </a:lnTo>
                  <a:lnTo>
                    <a:pt x="630" y="355"/>
                  </a:lnTo>
                  <a:lnTo>
                    <a:pt x="268" y="355"/>
                  </a:lnTo>
                  <a:lnTo>
                    <a:pt x="249" y="352"/>
                  </a:lnTo>
                  <a:lnTo>
                    <a:pt x="233" y="341"/>
                  </a:lnTo>
                  <a:lnTo>
                    <a:pt x="224" y="326"/>
                  </a:lnTo>
                  <a:lnTo>
                    <a:pt x="219" y="307"/>
                  </a:lnTo>
                  <a:lnTo>
                    <a:pt x="224" y="288"/>
                  </a:lnTo>
                  <a:lnTo>
                    <a:pt x="233" y="274"/>
                  </a:lnTo>
                  <a:lnTo>
                    <a:pt x="249" y="263"/>
                  </a:lnTo>
                  <a:lnTo>
                    <a:pt x="268" y="260"/>
                  </a:lnTo>
                  <a:lnTo>
                    <a:pt x="630" y="260"/>
                  </a:lnTo>
                  <a:lnTo>
                    <a:pt x="630" y="258"/>
                  </a:lnTo>
                  <a:lnTo>
                    <a:pt x="706" y="258"/>
                  </a:lnTo>
                  <a:lnTo>
                    <a:pt x="761" y="417"/>
                  </a:lnTo>
                  <a:lnTo>
                    <a:pt x="768" y="337"/>
                  </a:lnTo>
                  <a:lnTo>
                    <a:pt x="799" y="337"/>
                  </a:lnTo>
                  <a:lnTo>
                    <a:pt x="806" y="406"/>
                  </a:lnTo>
                  <a:lnTo>
                    <a:pt x="848" y="258"/>
                  </a:lnTo>
                  <a:lnTo>
                    <a:pt x="912" y="258"/>
                  </a:lnTo>
                  <a:lnTo>
                    <a:pt x="918" y="257"/>
                  </a:lnTo>
                  <a:close/>
                  <a:moveTo>
                    <a:pt x="766" y="0"/>
                  </a:moveTo>
                  <a:lnTo>
                    <a:pt x="796" y="5"/>
                  </a:lnTo>
                  <a:lnTo>
                    <a:pt x="825" y="18"/>
                  </a:lnTo>
                  <a:lnTo>
                    <a:pt x="848" y="38"/>
                  </a:lnTo>
                  <a:lnTo>
                    <a:pt x="866" y="65"/>
                  </a:lnTo>
                  <a:lnTo>
                    <a:pt x="877" y="97"/>
                  </a:lnTo>
                  <a:lnTo>
                    <a:pt x="882" y="132"/>
                  </a:lnTo>
                  <a:lnTo>
                    <a:pt x="877" y="168"/>
                  </a:lnTo>
                  <a:lnTo>
                    <a:pt x="866" y="198"/>
                  </a:lnTo>
                  <a:lnTo>
                    <a:pt x="848" y="225"/>
                  </a:lnTo>
                  <a:lnTo>
                    <a:pt x="825" y="246"/>
                  </a:lnTo>
                  <a:lnTo>
                    <a:pt x="796" y="260"/>
                  </a:lnTo>
                  <a:lnTo>
                    <a:pt x="766" y="265"/>
                  </a:lnTo>
                  <a:lnTo>
                    <a:pt x="734" y="260"/>
                  </a:lnTo>
                  <a:lnTo>
                    <a:pt x="707" y="246"/>
                  </a:lnTo>
                  <a:lnTo>
                    <a:pt x="684" y="225"/>
                  </a:lnTo>
                  <a:lnTo>
                    <a:pt x="666" y="198"/>
                  </a:lnTo>
                  <a:lnTo>
                    <a:pt x="653" y="168"/>
                  </a:lnTo>
                  <a:lnTo>
                    <a:pt x="650" y="132"/>
                  </a:lnTo>
                  <a:lnTo>
                    <a:pt x="653" y="97"/>
                  </a:lnTo>
                  <a:lnTo>
                    <a:pt x="666" y="65"/>
                  </a:lnTo>
                  <a:lnTo>
                    <a:pt x="684" y="38"/>
                  </a:lnTo>
                  <a:lnTo>
                    <a:pt x="707" y="18"/>
                  </a:lnTo>
                  <a:lnTo>
                    <a:pt x="734" y="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79899A8B-2377-D817-A57C-C741742FAE94}"/>
                </a:ext>
              </a:extLst>
            </p:cNvPr>
            <p:cNvSpPr txBox="1"/>
            <p:nvPr/>
          </p:nvSpPr>
          <p:spPr>
            <a:xfrm>
              <a:off x="1500698" y="2477202"/>
              <a:ext cx="1265804" cy="70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8745" tIns="54373" rIns="108745" bIns="54373">
              <a:spAutoFit/>
            </a:bodyPr>
            <a:lstStyle>
              <a:lvl1pPr defTabSz="10874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1087438" indent="-285750" defTabSz="108743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2174875" indent="-228600" defTabSz="108743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3262313" indent="-228600" defTabSz="108743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4349750" indent="-228600" defTabSz="10874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48069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52641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57213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61785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lnSpc>
                  <a:spcPct val="120000"/>
                </a:lnSpc>
                <a:buNone/>
              </a:pPr>
              <a:r>
                <a:rPr lang="zh-CN" altLang="zh-CN" sz="20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数据库异步操作转换为同步</a:t>
              </a:r>
            </a:p>
            <a:p>
              <a:pPr algn="ctr" eaLnBrk="1" hangingPunct="1">
                <a:lnSpc>
                  <a:spcPct val="120000"/>
                </a:lnSpc>
                <a:buFontTx/>
                <a:buNone/>
              </a:pPr>
              <a:endParaRPr lang="en-US" altLang="zh-CN" sz="7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F821A2-1351-A8F7-49A9-80D7E57907B9}"/>
              </a:ext>
            </a:extLst>
          </p:cNvPr>
          <p:cNvGrpSpPr>
            <a:grpSpLocks noChangeAspect="1"/>
          </p:cNvGrpSpPr>
          <p:nvPr/>
        </p:nvGrpSpPr>
        <p:grpSpPr>
          <a:xfrm>
            <a:off x="2771755" y="1794510"/>
            <a:ext cx="2179320" cy="3268980"/>
            <a:chOff x="2996804" y="1406129"/>
            <a:chExt cx="1524000" cy="2286000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B5A73262-A3F6-F9BF-AB48-B538254C4EE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996804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id="{202F25B4-F07C-C35E-A327-77426CE3EFC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996804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9092A8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5240E5E-E143-BC30-8AEB-CBB70E7E16F9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600451" y="1674019"/>
              <a:ext cx="317897" cy="388144"/>
            </a:xfrm>
            <a:custGeom>
              <a:avLst/>
              <a:gdLst>
                <a:gd name="T0" fmla="*/ 62955 w 781"/>
                <a:gd name="T1" fmla="*/ 426293 h 953"/>
                <a:gd name="T2" fmla="*/ 199178 w 781"/>
                <a:gd name="T3" fmla="*/ 426293 h 953"/>
                <a:gd name="T4" fmla="*/ 199178 w 781"/>
                <a:gd name="T5" fmla="*/ 455617 h 953"/>
                <a:gd name="T6" fmla="*/ 62955 w 781"/>
                <a:gd name="T7" fmla="*/ 455617 h 953"/>
                <a:gd name="T8" fmla="*/ 62955 w 781"/>
                <a:gd name="T9" fmla="*/ 426293 h 953"/>
                <a:gd name="T10" fmla="*/ 62955 w 781"/>
                <a:gd name="T11" fmla="*/ 379048 h 953"/>
                <a:gd name="T12" fmla="*/ 199178 w 781"/>
                <a:gd name="T13" fmla="*/ 379048 h 953"/>
                <a:gd name="T14" fmla="*/ 199178 w 781"/>
                <a:gd name="T15" fmla="*/ 408372 h 953"/>
                <a:gd name="T16" fmla="*/ 62955 w 781"/>
                <a:gd name="T17" fmla="*/ 408372 h 953"/>
                <a:gd name="T18" fmla="*/ 62955 w 781"/>
                <a:gd name="T19" fmla="*/ 379048 h 953"/>
                <a:gd name="T20" fmla="*/ 62955 w 781"/>
                <a:gd name="T21" fmla="*/ 328544 h 953"/>
                <a:gd name="T22" fmla="*/ 199178 w 781"/>
                <a:gd name="T23" fmla="*/ 328544 h 953"/>
                <a:gd name="T24" fmla="*/ 199178 w 781"/>
                <a:gd name="T25" fmla="*/ 357869 h 953"/>
                <a:gd name="T26" fmla="*/ 62955 w 781"/>
                <a:gd name="T27" fmla="*/ 357869 h 953"/>
                <a:gd name="T28" fmla="*/ 62955 w 781"/>
                <a:gd name="T29" fmla="*/ 328544 h 953"/>
                <a:gd name="T30" fmla="*/ 62955 w 781"/>
                <a:gd name="T31" fmla="*/ 284014 h 953"/>
                <a:gd name="T32" fmla="*/ 199178 w 781"/>
                <a:gd name="T33" fmla="*/ 284014 h 953"/>
                <a:gd name="T34" fmla="*/ 199178 w 781"/>
                <a:gd name="T35" fmla="*/ 312796 h 953"/>
                <a:gd name="T36" fmla="*/ 62955 w 781"/>
                <a:gd name="T37" fmla="*/ 312796 h 953"/>
                <a:gd name="T38" fmla="*/ 62955 w 781"/>
                <a:gd name="T39" fmla="*/ 284014 h 953"/>
                <a:gd name="T40" fmla="*/ 62955 w 781"/>
                <a:gd name="T41" fmla="*/ 235683 h 953"/>
                <a:gd name="T42" fmla="*/ 199178 w 781"/>
                <a:gd name="T43" fmla="*/ 235683 h 953"/>
                <a:gd name="T44" fmla="*/ 199178 w 781"/>
                <a:gd name="T45" fmla="*/ 265008 h 953"/>
                <a:gd name="T46" fmla="*/ 62955 w 781"/>
                <a:gd name="T47" fmla="*/ 265008 h 953"/>
                <a:gd name="T48" fmla="*/ 62955 w 781"/>
                <a:gd name="T49" fmla="*/ 235683 h 953"/>
                <a:gd name="T50" fmla="*/ 289269 w 781"/>
                <a:gd name="T51" fmla="*/ 91775 h 953"/>
                <a:gd name="T52" fmla="*/ 347882 w 781"/>
                <a:gd name="T53" fmla="*/ 91775 h 953"/>
                <a:gd name="T54" fmla="*/ 347882 w 781"/>
                <a:gd name="T55" fmla="*/ 445300 h 953"/>
                <a:gd name="T56" fmla="*/ 289269 w 781"/>
                <a:gd name="T57" fmla="*/ 445300 h 953"/>
                <a:gd name="T58" fmla="*/ 289269 w 781"/>
                <a:gd name="T59" fmla="*/ 91775 h 953"/>
                <a:gd name="T60" fmla="*/ 147077 w 781"/>
                <a:gd name="T61" fmla="*/ 36384 h 953"/>
                <a:gd name="T62" fmla="*/ 152504 w 781"/>
                <a:gd name="T63" fmla="*/ 57563 h 953"/>
                <a:gd name="T64" fmla="*/ 153589 w 781"/>
                <a:gd name="T65" fmla="*/ 79828 h 953"/>
                <a:gd name="T66" fmla="*/ 150876 w 781"/>
                <a:gd name="T67" fmla="*/ 103179 h 953"/>
                <a:gd name="T68" fmla="*/ 143820 w 781"/>
                <a:gd name="T69" fmla="*/ 125444 h 953"/>
                <a:gd name="T70" fmla="*/ 131881 w 781"/>
                <a:gd name="T71" fmla="*/ 147709 h 953"/>
                <a:gd name="T72" fmla="*/ 116142 w 781"/>
                <a:gd name="T73" fmla="*/ 168345 h 953"/>
                <a:gd name="T74" fmla="*/ 96604 w 781"/>
                <a:gd name="T75" fmla="*/ 187352 h 953"/>
                <a:gd name="T76" fmla="*/ 93348 w 781"/>
                <a:gd name="T77" fmla="*/ 177034 h 953"/>
                <a:gd name="T78" fmla="*/ 87920 w 781"/>
                <a:gd name="T79" fmla="*/ 166173 h 953"/>
                <a:gd name="T80" fmla="*/ 81950 w 781"/>
                <a:gd name="T81" fmla="*/ 156398 h 953"/>
                <a:gd name="T82" fmla="*/ 73267 w 781"/>
                <a:gd name="T83" fmla="*/ 147166 h 953"/>
                <a:gd name="T84" fmla="*/ 67297 w 781"/>
                <a:gd name="T85" fmla="*/ 142822 h 953"/>
                <a:gd name="T86" fmla="*/ 58614 w 781"/>
                <a:gd name="T87" fmla="*/ 137391 h 953"/>
                <a:gd name="T88" fmla="*/ 47216 w 781"/>
                <a:gd name="T89" fmla="*/ 132504 h 953"/>
                <a:gd name="T90" fmla="*/ 30935 w 781"/>
                <a:gd name="T91" fmla="*/ 148795 h 953"/>
                <a:gd name="T92" fmla="*/ 29307 w 781"/>
                <a:gd name="T93" fmla="*/ 480598 h 953"/>
                <a:gd name="T94" fmla="*/ 392385 w 781"/>
                <a:gd name="T95" fmla="*/ 480598 h 953"/>
                <a:gd name="T96" fmla="*/ 393471 w 781"/>
                <a:gd name="T97" fmla="*/ 36384 h 953"/>
                <a:gd name="T98" fmla="*/ 147077 w 781"/>
                <a:gd name="T99" fmla="*/ 36384 h 953"/>
                <a:gd name="T100" fmla="*/ 134594 w 781"/>
                <a:gd name="T101" fmla="*/ 0 h 953"/>
                <a:gd name="T102" fmla="*/ 423863 w 781"/>
                <a:gd name="T103" fmla="*/ 0 h 953"/>
                <a:gd name="T104" fmla="*/ 421692 w 781"/>
                <a:gd name="T105" fmla="*/ 517525 h 953"/>
                <a:gd name="T106" fmla="*/ 0 w 781"/>
                <a:gd name="T107" fmla="*/ 517525 h 953"/>
                <a:gd name="T108" fmla="*/ 1628 w 781"/>
                <a:gd name="T109" fmla="*/ 130875 h 953"/>
                <a:gd name="T110" fmla="*/ 134594 w 781"/>
                <a:gd name="T111" fmla="*/ 0 h 95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81" h="953">
                  <a:moveTo>
                    <a:pt x="116" y="785"/>
                  </a:moveTo>
                  <a:lnTo>
                    <a:pt x="367" y="785"/>
                  </a:lnTo>
                  <a:lnTo>
                    <a:pt x="367" y="839"/>
                  </a:lnTo>
                  <a:lnTo>
                    <a:pt x="116" y="839"/>
                  </a:lnTo>
                  <a:lnTo>
                    <a:pt x="116" y="785"/>
                  </a:lnTo>
                  <a:close/>
                  <a:moveTo>
                    <a:pt x="116" y="698"/>
                  </a:moveTo>
                  <a:lnTo>
                    <a:pt x="367" y="698"/>
                  </a:lnTo>
                  <a:lnTo>
                    <a:pt x="367" y="752"/>
                  </a:lnTo>
                  <a:lnTo>
                    <a:pt x="116" y="752"/>
                  </a:lnTo>
                  <a:lnTo>
                    <a:pt x="116" y="698"/>
                  </a:lnTo>
                  <a:close/>
                  <a:moveTo>
                    <a:pt x="116" y="605"/>
                  </a:moveTo>
                  <a:lnTo>
                    <a:pt x="367" y="605"/>
                  </a:lnTo>
                  <a:lnTo>
                    <a:pt x="367" y="659"/>
                  </a:lnTo>
                  <a:lnTo>
                    <a:pt x="116" y="659"/>
                  </a:lnTo>
                  <a:lnTo>
                    <a:pt x="116" y="605"/>
                  </a:lnTo>
                  <a:close/>
                  <a:moveTo>
                    <a:pt x="116" y="523"/>
                  </a:moveTo>
                  <a:lnTo>
                    <a:pt x="367" y="523"/>
                  </a:lnTo>
                  <a:lnTo>
                    <a:pt x="367" y="576"/>
                  </a:lnTo>
                  <a:lnTo>
                    <a:pt x="116" y="576"/>
                  </a:lnTo>
                  <a:lnTo>
                    <a:pt x="116" y="523"/>
                  </a:lnTo>
                  <a:close/>
                  <a:moveTo>
                    <a:pt x="116" y="434"/>
                  </a:moveTo>
                  <a:lnTo>
                    <a:pt x="367" y="434"/>
                  </a:lnTo>
                  <a:lnTo>
                    <a:pt x="367" y="488"/>
                  </a:lnTo>
                  <a:lnTo>
                    <a:pt x="116" y="488"/>
                  </a:lnTo>
                  <a:lnTo>
                    <a:pt x="116" y="434"/>
                  </a:lnTo>
                  <a:close/>
                  <a:moveTo>
                    <a:pt x="533" y="169"/>
                  </a:moveTo>
                  <a:lnTo>
                    <a:pt x="641" y="169"/>
                  </a:lnTo>
                  <a:lnTo>
                    <a:pt x="641" y="820"/>
                  </a:lnTo>
                  <a:lnTo>
                    <a:pt x="533" y="820"/>
                  </a:lnTo>
                  <a:lnTo>
                    <a:pt x="533" y="169"/>
                  </a:lnTo>
                  <a:close/>
                  <a:moveTo>
                    <a:pt x="271" y="67"/>
                  </a:moveTo>
                  <a:lnTo>
                    <a:pt x="281" y="106"/>
                  </a:lnTo>
                  <a:lnTo>
                    <a:pt x="283" y="147"/>
                  </a:lnTo>
                  <a:lnTo>
                    <a:pt x="278" y="190"/>
                  </a:lnTo>
                  <a:lnTo>
                    <a:pt x="265" y="231"/>
                  </a:lnTo>
                  <a:lnTo>
                    <a:pt x="243" y="272"/>
                  </a:lnTo>
                  <a:lnTo>
                    <a:pt x="214" y="310"/>
                  </a:lnTo>
                  <a:lnTo>
                    <a:pt x="178" y="345"/>
                  </a:lnTo>
                  <a:lnTo>
                    <a:pt x="172" y="326"/>
                  </a:lnTo>
                  <a:lnTo>
                    <a:pt x="162" y="306"/>
                  </a:lnTo>
                  <a:lnTo>
                    <a:pt x="151" y="288"/>
                  </a:lnTo>
                  <a:lnTo>
                    <a:pt x="135" y="271"/>
                  </a:lnTo>
                  <a:lnTo>
                    <a:pt x="124" y="263"/>
                  </a:lnTo>
                  <a:lnTo>
                    <a:pt x="108" y="253"/>
                  </a:lnTo>
                  <a:lnTo>
                    <a:pt x="87" y="244"/>
                  </a:lnTo>
                  <a:lnTo>
                    <a:pt x="57" y="274"/>
                  </a:lnTo>
                  <a:lnTo>
                    <a:pt x="54" y="885"/>
                  </a:lnTo>
                  <a:lnTo>
                    <a:pt x="723" y="885"/>
                  </a:lnTo>
                  <a:lnTo>
                    <a:pt x="725" y="67"/>
                  </a:lnTo>
                  <a:lnTo>
                    <a:pt x="271" y="67"/>
                  </a:lnTo>
                  <a:close/>
                  <a:moveTo>
                    <a:pt x="248" y="0"/>
                  </a:moveTo>
                  <a:lnTo>
                    <a:pt x="781" y="0"/>
                  </a:lnTo>
                  <a:lnTo>
                    <a:pt x="777" y="953"/>
                  </a:lnTo>
                  <a:lnTo>
                    <a:pt x="0" y="953"/>
                  </a:lnTo>
                  <a:lnTo>
                    <a:pt x="3" y="24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CCCC0871-9F69-A3FE-B29B-E543DE0EB139}"/>
                </a:ext>
              </a:extLst>
            </p:cNvPr>
            <p:cNvSpPr txBox="1"/>
            <p:nvPr/>
          </p:nvSpPr>
          <p:spPr>
            <a:xfrm>
              <a:off x="3123309" y="2549129"/>
              <a:ext cx="1265804" cy="44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8745" tIns="54373" rIns="108745" bIns="54373">
              <a:spAutoFit/>
            </a:bodyPr>
            <a:lstStyle>
              <a:lvl1pPr defTabSz="10874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1087438" indent="-285750" defTabSz="108743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2174875" indent="-228600" defTabSz="108743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3262313" indent="-228600" defTabSz="108743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4349750" indent="-228600" defTabSz="10874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48069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52641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57213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61785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lnSpc>
                  <a:spcPct val="120000"/>
                </a:lnSpc>
                <a:buNone/>
              </a:pPr>
              <a:r>
                <a:rPr lang="zh-CN" altLang="zh-CN" sz="20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权限分离判断</a:t>
              </a:r>
            </a:p>
            <a:p>
              <a:pPr algn="ctr" eaLnBrk="1" hangingPunct="1">
                <a:lnSpc>
                  <a:spcPct val="120000"/>
                </a:lnSpc>
                <a:buFontTx/>
                <a:buNone/>
              </a:pPr>
              <a:endParaRPr lang="en-US" altLang="zh-CN" sz="7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CA30256-219A-31C9-AA15-A558EBA48D32}"/>
              </a:ext>
            </a:extLst>
          </p:cNvPr>
          <p:cNvGrpSpPr>
            <a:grpSpLocks noChangeAspect="1"/>
          </p:cNvGrpSpPr>
          <p:nvPr/>
        </p:nvGrpSpPr>
        <p:grpSpPr>
          <a:xfrm>
            <a:off x="5093483" y="1765376"/>
            <a:ext cx="2179320" cy="3298113"/>
            <a:chOff x="4623197" y="1385756"/>
            <a:chExt cx="1524000" cy="2306373"/>
          </a:xfrm>
        </p:grpSpPr>
        <p:sp>
          <p:nvSpPr>
            <p:cNvPr id="21" name="Rounded Rectangle 31">
              <a:extLst>
                <a:ext uri="{FF2B5EF4-FFF2-40B4-BE49-F238E27FC236}">
                  <a16:creationId xmlns:a16="http://schemas.microsoft.com/office/drawing/2014/main" id="{973066DD-2E40-6275-04E3-83AE733E6E3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4623197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Rounded Rectangle 11">
              <a:extLst>
                <a:ext uri="{FF2B5EF4-FFF2-40B4-BE49-F238E27FC236}">
                  <a16:creationId xmlns:a16="http://schemas.microsoft.com/office/drawing/2014/main" id="{FDE87C78-D210-6214-A831-39B9A136E77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4623197" y="1385756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3843B3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403C2EA-196B-C2D8-E794-8AF566BF371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133975" y="1676401"/>
              <a:ext cx="501254" cy="383381"/>
            </a:xfrm>
            <a:custGeom>
              <a:avLst/>
              <a:gdLst>
                <a:gd name="T0" fmla="*/ 148640 w 1232"/>
                <a:gd name="T1" fmla="*/ 436448 h 944"/>
                <a:gd name="T2" fmla="*/ 193124 w 1232"/>
                <a:gd name="T3" fmla="*/ 439156 h 944"/>
                <a:gd name="T4" fmla="*/ 250084 w 1232"/>
                <a:gd name="T5" fmla="*/ 428867 h 944"/>
                <a:gd name="T6" fmla="*/ 249542 w 1232"/>
                <a:gd name="T7" fmla="*/ 360097 h 944"/>
                <a:gd name="T8" fmla="*/ 310300 w 1232"/>
                <a:gd name="T9" fmla="*/ 307571 h 944"/>
                <a:gd name="T10" fmla="*/ 206143 w 1232"/>
                <a:gd name="T11" fmla="*/ 367136 h 944"/>
                <a:gd name="T12" fmla="*/ 249542 w 1232"/>
                <a:gd name="T13" fmla="*/ 307571 h 944"/>
                <a:gd name="T14" fmla="*/ 133993 w 1232"/>
                <a:gd name="T15" fmla="*/ 344393 h 944"/>
                <a:gd name="T16" fmla="*/ 170339 w 1232"/>
                <a:gd name="T17" fmla="*/ 307571 h 944"/>
                <a:gd name="T18" fmla="*/ 91679 w 1232"/>
                <a:gd name="T19" fmla="*/ 346559 h 944"/>
                <a:gd name="T20" fmla="*/ 89510 w 1232"/>
                <a:gd name="T21" fmla="*/ 307571 h 944"/>
                <a:gd name="T22" fmla="*/ 292398 w 1232"/>
                <a:gd name="T23" fmla="*/ 511175 h 944"/>
                <a:gd name="T24" fmla="*/ 355326 w 1232"/>
                <a:gd name="T25" fmla="*/ 355765 h 944"/>
                <a:gd name="T26" fmla="*/ 379195 w 1232"/>
                <a:gd name="T27" fmla="*/ 319484 h 944"/>
                <a:gd name="T28" fmla="*/ 393842 w 1232"/>
                <a:gd name="T29" fmla="*/ 283745 h 944"/>
                <a:gd name="T30" fmla="*/ 324947 w 1232"/>
                <a:gd name="T31" fmla="*/ 284828 h 944"/>
                <a:gd name="T32" fmla="*/ 288058 w 1232"/>
                <a:gd name="T33" fmla="*/ 229596 h 944"/>
                <a:gd name="T34" fmla="*/ 261476 w 1232"/>
                <a:gd name="T35" fmla="*/ 257753 h 944"/>
                <a:gd name="T36" fmla="*/ 103072 w 1232"/>
                <a:gd name="T37" fmla="*/ 257753 h 944"/>
                <a:gd name="T38" fmla="*/ 100359 w 1232"/>
                <a:gd name="T39" fmla="*/ 229596 h 944"/>
                <a:gd name="T40" fmla="*/ 82457 w 1232"/>
                <a:gd name="T41" fmla="*/ 284828 h 944"/>
                <a:gd name="T42" fmla="*/ 281006 w 1232"/>
                <a:gd name="T43" fmla="*/ 151620 h 944"/>
                <a:gd name="T44" fmla="*/ 336881 w 1232"/>
                <a:gd name="T45" fmla="*/ 187900 h 944"/>
                <a:gd name="T46" fmla="*/ 193124 w 1232"/>
                <a:gd name="T47" fmla="*/ 151620 h 944"/>
                <a:gd name="T48" fmla="*/ 256052 w 1232"/>
                <a:gd name="T49" fmla="*/ 151620 h 944"/>
                <a:gd name="T50" fmla="*/ 100359 w 1232"/>
                <a:gd name="T51" fmla="*/ 206311 h 944"/>
                <a:gd name="T52" fmla="*/ 38516 w 1232"/>
                <a:gd name="T53" fmla="*/ 151620 h 944"/>
                <a:gd name="T54" fmla="*/ 75405 w 1232"/>
                <a:gd name="T55" fmla="*/ 206311 h 944"/>
                <a:gd name="T56" fmla="*/ 423136 w 1232"/>
                <a:gd name="T57" fmla="*/ 130501 h 944"/>
                <a:gd name="T58" fmla="*/ 423136 w 1232"/>
                <a:gd name="T59" fmla="*/ 130501 h 944"/>
                <a:gd name="T60" fmla="*/ 274496 w 1232"/>
                <a:gd name="T61" fmla="*/ 128335 h 944"/>
                <a:gd name="T62" fmla="*/ 266359 w 1232"/>
                <a:gd name="T63" fmla="*/ 86640 h 944"/>
                <a:gd name="T64" fmla="*/ 80830 w 1232"/>
                <a:gd name="T65" fmla="*/ 98553 h 944"/>
                <a:gd name="T66" fmla="*/ 97104 w 1232"/>
                <a:gd name="T67" fmla="*/ 108841 h 944"/>
                <a:gd name="T68" fmla="*/ 193124 w 1232"/>
                <a:gd name="T69" fmla="*/ 128335 h 944"/>
                <a:gd name="T70" fmla="*/ 219163 w 1232"/>
                <a:gd name="T71" fmla="*/ 79059 h 944"/>
                <a:gd name="T72" fmla="*/ 157320 w 1232"/>
                <a:gd name="T73" fmla="*/ 69312 h 944"/>
                <a:gd name="T74" fmla="*/ 115006 w 1232"/>
                <a:gd name="T75" fmla="*/ 128335 h 944"/>
                <a:gd name="T76" fmla="*/ 193124 w 1232"/>
                <a:gd name="T77" fmla="*/ 36822 h 944"/>
                <a:gd name="T78" fmla="*/ 267444 w 1232"/>
                <a:gd name="T79" fmla="*/ 58482 h 944"/>
                <a:gd name="T80" fmla="*/ 339594 w 1232"/>
                <a:gd name="T81" fmla="*/ 128335 h 944"/>
                <a:gd name="T82" fmla="*/ 351528 w 1232"/>
                <a:gd name="T83" fmla="*/ 151620 h 944"/>
                <a:gd name="T84" fmla="*/ 364548 w 1232"/>
                <a:gd name="T85" fmla="*/ 229596 h 944"/>
                <a:gd name="T86" fmla="*/ 352613 w 1232"/>
                <a:gd name="T87" fmla="*/ 284828 h 944"/>
                <a:gd name="T88" fmla="*/ 324947 w 1232"/>
                <a:gd name="T89" fmla="*/ 329773 h 944"/>
                <a:gd name="T90" fmla="*/ 244117 w 1232"/>
                <a:gd name="T91" fmla="*/ 388255 h 944"/>
                <a:gd name="T92" fmla="*/ 170339 w 1232"/>
                <a:gd name="T93" fmla="*/ 399626 h 944"/>
                <a:gd name="T94" fmla="*/ 97104 w 1232"/>
                <a:gd name="T95" fmla="*/ 377966 h 944"/>
                <a:gd name="T96" fmla="*/ 23869 w 1232"/>
                <a:gd name="T97" fmla="*/ 307571 h 944"/>
                <a:gd name="T98" fmla="*/ 12477 w 1232"/>
                <a:gd name="T99" fmla="*/ 284828 h 944"/>
                <a:gd name="T100" fmla="*/ 0 w 1232"/>
                <a:gd name="T101" fmla="*/ 206311 h 944"/>
                <a:gd name="T102" fmla="*/ 10850 w 1232"/>
                <a:gd name="T103" fmla="*/ 151620 h 944"/>
                <a:gd name="T104" fmla="*/ 38516 w 1232"/>
                <a:gd name="T105" fmla="*/ 107217 h 944"/>
                <a:gd name="T106" fmla="*/ 120431 w 1232"/>
                <a:gd name="T107" fmla="*/ 48193 h 944"/>
                <a:gd name="T108" fmla="*/ 566894 w 1232"/>
                <a:gd name="T109" fmla="*/ 0 h 944"/>
                <a:gd name="T110" fmla="*/ 566894 w 1232"/>
                <a:gd name="T111" fmla="*/ 0 h 94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32" h="944">
                  <a:moveTo>
                    <a:pt x="461" y="792"/>
                  </a:moveTo>
                  <a:lnTo>
                    <a:pt x="461" y="944"/>
                  </a:lnTo>
                  <a:lnTo>
                    <a:pt x="274" y="944"/>
                  </a:lnTo>
                  <a:lnTo>
                    <a:pt x="274" y="806"/>
                  </a:lnTo>
                  <a:lnTo>
                    <a:pt x="295" y="809"/>
                  </a:lnTo>
                  <a:lnTo>
                    <a:pt x="304" y="811"/>
                  </a:lnTo>
                  <a:lnTo>
                    <a:pt x="314" y="811"/>
                  </a:lnTo>
                  <a:lnTo>
                    <a:pt x="356" y="811"/>
                  </a:lnTo>
                  <a:lnTo>
                    <a:pt x="368" y="811"/>
                  </a:lnTo>
                  <a:lnTo>
                    <a:pt x="377" y="809"/>
                  </a:lnTo>
                  <a:lnTo>
                    <a:pt x="420" y="803"/>
                  </a:lnTo>
                  <a:lnTo>
                    <a:pt x="461" y="792"/>
                  </a:lnTo>
                  <a:close/>
                  <a:moveTo>
                    <a:pt x="506" y="568"/>
                  </a:moveTo>
                  <a:lnTo>
                    <a:pt x="493" y="605"/>
                  </a:lnTo>
                  <a:lnTo>
                    <a:pt x="477" y="636"/>
                  </a:lnTo>
                  <a:lnTo>
                    <a:pt x="460" y="665"/>
                  </a:lnTo>
                  <a:lnTo>
                    <a:pt x="491" y="646"/>
                  </a:lnTo>
                  <a:lnTo>
                    <a:pt x="521" y="624"/>
                  </a:lnTo>
                  <a:lnTo>
                    <a:pt x="548" y="598"/>
                  </a:lnTo>
                  <a:lnTo>
                    <a:pt x="572" y="568"/>
                  </a:lnTo>
                  <a:lnTo>
                    <a:pt x="506" y="568"/>
                  </a:lnTo>
                  <a:close/>
                  <a:moveTo>
                    <a:pt x="356" y="568"/>
                  </a:moveTo>
                  <a:lnTo>
                    <a:pt x="356" y="689"/>
                  </a:lnTo>
                  <a:lnTo>
                    <a:pt x="380" y="678"/>
                  </a:lnTo>
                  <a:lnTo>
                    <a:pt x="404" y="660"/>
                  </a:lnTo>
                  <a:lnTo>
                    <a:pt x="425" y="636"/>
                  </a:lnTo>
                  <a:lnTo>
                    <a:pt x="444" y="605"/>
                  </a:lnTo>
                  <a:lnTo>
                    <a:pt x="460" y="568"/>
                  </a:lnTo>
                  <a:lnTo>
                    <a:pt x="356" y="568"/>
                  </a:lnTo>
                  <a:close/>
                  <a:moveTo>
                    <a:pt x="212" y="568"/>
                  </a:moveTo>
                  <a:lnTo>
                    <a:pt x="228" y="605"/>
                  </a:lnTo>
                  <a:lnTo>
                    <a:pt x="247" y="636"/>
                  </a:lnTo>
                  <a:lnTo>
                    <a:pt x="268" y="660"/>
                  </a:lnTo>
                  <a:lnTo>
                    <a:pt x="290" y="678"/>
                  </a:lnTo>
                  <a:lnTo>
                    <a:pt x="314" y="689"/>
                  </a:lnTo>
                  <a:lnTo>
                    <a:pt x="314" y="568"/>
                  </a:lnTo>
                  <a:lnTo>
                    <a:pt x="212" y="568"/>
                  </a:lnTo>
                  <a:close/>
                  <a:moveTo>
                    <a:pt x="98" y="568"/>
                  </a:moveTo>
                  <a:lnTo>
                    <a:pt x="131" y="608"/>
                  </a:lnTo>
                  <a:lnTo>
                    <a:pt x="169" y="640"/>
                  </a:lnTo>
                  <a:lnTo>
                    <a:pt x="212" y="665"/>
                  </a:lnTo>
                  <a:lnTo>
                    <a:pt x="195" y="636"/>
                  </a:lnTo>
                  <a:lnTo>
                    <a:pt x="179" y="605"/>
                  </a:lnTo>
                  <a:lnTo>
                    <a:pt x="165" y="568"/>
                  </a:lnTo>
                  <a:lnTo>
                    <a:pt x="98" y="568"/>
                  </a:lnTo>
                  <a:close/>
                  <a:moveTo>
                    <a:pt x="726" y="524"/>
                  </a:moveTo>
                  <a:lnTo>
                    <a:pt x="726" y="944"/>
                  </a:lnTo>
                  <a:lnTo>
                    <a:pt x="539" y="944"/>
                  </a:lnTo>
                  <a:lnTo>
                    <a:pt x="539" y="757"/>
                  </a:lnTo>
                  <a:lnTo>
                    <a:pt x="582" y="728"/>
                  </a:lnTo>
                  <a:lnTo>
                    <a:pt x="620" y="695"/>
                  </a:lnTo>
                  <a:lnTo>
                    <a:pt x="655" y="657"/>
                  </a:lnTo>
                  <a:lnTo>
                    <a:pt x="685" y="616"/>
                  </a:lnTo>
                  <a:lnTo>
                    <a:pt x="688" y="609"/>
                  </a:lnTo>
                  <a:lnTo>
                    <a:pt x="693" y="603"/>
                  </a:lnTo>
                  <a:lnTo>
                    <a:pt x="699" y="590"/>
                  </a:lnTo>
                  <a:lnTo>
                    <a:pt x="715" y="559"/>
                  </a:lnTo>
                  <a:lnTo>
                    <a:pt x="720" y="546"/>
                  </a:lnTo>
                  <a:lnTo>
                    <a:pt x="723" y="533"/>
                  </a:lnTo>
                  <a:lnTo>
                    <a:pt x="726" y="524"/>
                  </a:lnTo>
                  <a:close/>
                  <a:moveTo>
                    <a:pt x="531" y="424"/>
                  </a:moveTo>
                  <a:lnTo>
                    <a:pt x="528" y="476"/>
                  </a:lnTo>
                  <a:lnTo>
                    <a:pt x="518" y="526"/>
                  </a:lnTo>
                  <a:lnTo>
                    <a:pt x="599" y="526"/>
                  </a:lnTo>
                  <a:lnTo>
                    <a:pt x="612" y="492"/>
                  </a:lnTo>
                  <a:lnTo>
                    <a:pt x="621" y="459"/>
                  </a:lnTo>
                  <a:lnTo>
                    <a:pt x="626" y="424"/>
                  </a:lnTo>
                  <a:lnTo>
                    <a:pt x="531" y="424"/>
                  </a:lnTo>
                  <a:close/>
                  <a:moveTo>
                    <a:pt x="356" y="424"/>
                  </a:moveTo>
                  <a:lnTo>
                    <a:pt x="356" y="526"/>
                  </a:lnTo>
                  <a:lnTo>
                    <a:pt x="472" y="526"/>
                  </a:lnTo>
                  <a:lnTo>
                    <a:pt x="482" y="476"/>
                  </a:lnTo>
                  <a:lnTo>
                    <a:pt x="485" y="424"/>
                  </a:lnTo>
                  <a:lnTo>
                    <a:pt x="356" y="424"/>
                  </a:lnTo>
                  <a:close/>
                  <a:moveTo>
                    <a:pt x="185" y="424"/>
                  </a:moveTo>
                  <a:lnTo>
                    <a:pt x="190" y="476"/>
                  </a:lnTo>
                  <a:lnTo>
                    <a:pt x="199" y="526"/>
                  </a:lnTo>
                  <a:lnTo>
                    <a:pt x="314" y="526"/>
                  </a:lnTo>
                  <a:lnTo>
                    <a:pt x="314" y="424"/>
                  </a:lnTo>
                  <a:lnTo>
                    <a:pt x="185" y="424"/>
                  </a:lnTo>
                  <a:close/>
                  <a:moveTo>
                    <a:pt x="46" y="424"/>
                  </a:moveTo>
                  <a:lnTo>
                    <a:pt x="54" y="476"/>
                  </a:lnTo>
                  <a:lnTo>
                    <a:pt x="71" y="526"/>
                  </a:lnTo>
                  <a:lnTo>
                    <a:pt x="152" y="526"/>
                  </a:lnTo>
                  <a:lnTo>
                    <a:pt x="144" y="476"/>
                  </a:lnTo>
                  <a:lnTo>
                    <a:pt x="139" y="424"/>
                  </a:lnTo>
                  <a:lnTo>
                    <a:pt x="46" y="424"/>
                  </a:lnTo>
                  <a:close/>
                  <a:moveTo>
                    <a:pt x="518" y="280"/>
                  </a:moveTo>
                  <a:lnTo>
                    <a:pt x="528" y="329"/>
                  </a:lnTo>
                  <a:lnTo>
                    <a:pt x="531" y="381"/>
                  </a:lnTo>
                  <a:lnTo>
                    <a:pt x="626" y="381"/>
                  </a:lnTo>
                  <a:lnTo>
                    <a:pt x="621" y="347"/>
                  </a:lnTo>
                  <a:lnTo>
                    <a:pt x="612" y="313"/>
                  </a:lnTo>
                  <a:lnTo>
                    <a:pt x="599" y="280"/>
                  </a:lnTo>
                  <a:lnTo>
                    <a:pt x="518" y="280"/>
                  </a:lnTo>
                  <a:close/>
                  <a:moveTo>
                    <a:pt x="356" y="280"/>
                  </a:moveTo>
                  <a:lnTo>
                    <a:pt x="356" y="381"/>
                  </a:lnTo>
                  <a:lnTo>
                    <a:pt x="485" y="381"/>
                  </a:lnTo>
                  <a:lnTo>
                    <a:pt x="482" y="329"/>
                  </a:lnTo>
                  <a:lnTo>
                    <a:pt x="472" y="280"/>
                  </a:lnTo>
                  <a:lnTo>
                    <a:pt x="356" y="280"/>
                  </a:lnTo>
                  <a:close/>
                  <a:moveTo>
                    <a:pt x="199" y="280"/>
                  </a:moveTo>
                  <a:lnTo>
                    <a:pt x="190" y="329"/>
                  </a:lnTo>
                  <a:lnTo>
                    <a:pt x="185" y="381"/>
                  </a:lnTo>
                  <a:lnTo>
                    <a:pt x="314" y="381"/>
                  </a:lnTo>
                  <a:lnTo>
                    <a:pt x="314" y="280"/>
                  </a:lnTo>
                  <a:lnTo>
                    <a:pt x="199" y="280"/>
                  </a:lnTo>
                  <a:close/>
                  <a:moveTo>
                    <a:pt x="71" y="280"/>
                  </a:moveTo>
                  <a:lnTo>
                    <a:pt x="58" y="313"/>
                  </a:lnTo>
                  <a:lnTo>
                    <a:pt x="50" y="347"/>
                  </a:lnTo>
                  <a:lnTo>
                    <a:pt x="46" y="381"/>
                  </a:lnTo>
                  <a:lnTo>
                    <a:pt x="139" y="381"/>
                  </a:lnTo>
                  <a:lnTo>
                    <a:pt x="144" y="329"/>
                  </a:lnTo>
                  <a:lnTo>
                    <a:pt x="152" y="280"/>
                  </a:lnTo>
                  <a:lnTo>
                    <a:pt x="71" y="280"/>
                  </a:lnTo>
                  <a:close/>
                  <a:moveTo>
                    <a:pt x="780" y="241"/>
                  </a:moveTo>
                  <a:lnTo>
                    <a:pt x="967" y="241"/>
                  </a:lnTo>
                  <a:lnTo>
                    <a:pt x="967" y="944"/>
                  </a:lnTo>
                  <a:lnTo>
                    <a:pt x="780" y="944"/>
                  </a:lnTo>
                  <a:lnTo>
                    <a:pt x="780" y="241"/>
                  </a:lnTo>
                  <a:close/>
                  <a:moveTo>
                    <a:pt x="460" y="141"/>
                  </a:moveTo>
                  <a:lnTo>
                    <a:pt x="477" y="169"/>
                  </a:lnTo>
                  <a:lnTo>
                    <a:pt x="493" y="201"/>
                  </a:lnTo>
                  <a:lnTo>
                    <a:pt x="506" y="237"/>
                  </a:lnTo>
                  <a:lnTo>
                    <a:pt x="572" y="237"/>
                  </a:lnTo>
                  <a:lnTo>
                    <a:pt x="548" y="207"/>
                  </a:lnTo>
                  <a:lnTo>
                    <a:pt x="521" y="182"/>
                  </a:lnTo>
                  <a:lnTo>
                    <a:pt x="491" y="160"/>
                  </a:lnTo>
                  <a:lnTo>
                    <a:pt x="460" y="141"/>
                  </a:lnTo>
                  <a:close/>
                  <a:moveTo>
                    <a:pt x="212" y="141"/>
                  </a:moveTo>
                  <a:lnTo>
                    <a:pt x="179" y="160"/>
                  </a:lnTo>
                  <a:lnTo>
                    <a:pt x="149" y="182"/>
                  </a:lnTo>
                  <a:lnTo>
                    <a:pt x="122" y="207"/>
                  </a:lnTo>
                  <a:lnTo>
                    <a:pt x="98" y="237"/>
                  </a:lnTo>
                  <a:lnTo>
                    <a:pt x="165" y="237"/>
                  </a:lnTo>
                  <a:lnTo>
                    <a:pt x="179" y="201"/>
                  </a:lnTo>
                  <a:lnTo>
                    <a:pt x="195" y="169"/>
                  </a:lnTo>
                  <a:lnTo>
                    <a:pt x="212" y="141"/>
                  </a:lnTo>
                  <a:close/>
                  <a:moveTo>
                    <a:pt x="356" y="117"/>
                  </a:moveTo>
                  <a:lnTo>
                    <a:pt x="356" y="237"/>
                  </a:lnTo>
                  <a:lnTo>
                    <a:pt x="460" y="237"/>
                  </a:lnTo>
                  <a:lnTo>
                    <a:pt x="444" y="201"/>
                  </a:lnTo>
                  <a:lnTo>
                    <a:pt x="425" y="169"/>
                  </a:lnTo>
                  <a:lnTo>
                    <a:pt x="404" y="146"/>
                  </a:lnTo>
                  <a:lnTo>
                    <a:pt x="380" y="128"/>
                  </a:lnTo>
                  <a:lnTo>
                    <a:pt x="356" y="117"/>
                  </a:lnTo>
                  <a:close/>
                  <a:moveTo>
                    <a:pt x="314" y="117"/>
                  </a:moveTo>
                  <a:lnTo>
                    <a:pt x="290" y="128"/>
                  </a:lnTo>
                  <a:lnTo>
                    <a:pt x="268" y="146"/>
                  </a:lnTo>
                  <a:lnTo>
                    <a:pt x="247" y="169"/>
                  </a:lnTo>
                  <a:lnTo>
                    <a:pt x="228" y="201"/>
                  </a:lnTo>
                  <a:lnTo>
                    <a:pt x="212" y="237"/>
                  </a:lnTo>
                  <a:lnTo>
                    <a:pt x="314" y="237"/>
                  </a:lnTo>
                  <a:lnTo>
                    <a:pt x="314" y="117"/>
                  </a:lnTo>
                  <a:close/>
                  <a:moveTo>
                    <a:pt x="314" y="68"/>
                  </a:moveTo>
                  <a:lnTo>
                    <a:pt x="356" y="68"/>
                  </a:lnTo>
                  <a:lnTo>
                    <a:pt x="356" y="70"/>
                  </a:lnTo>
                  <a:lnTo>
                    <a:pt x="404" y="76"/>
                  </a:lnTo>
                  <a:lnTo>
                    <a:pt x="450" y="89"/>
                  </a:lnTo>
                  <a:lnTo>
                    <a:pt x="493" y="108"/>
                  </a:lnTo>
                  <a:lnTo>
                    <a:pt x="533" y="131"/>
                  </a:lnTo>
                  <a:lnTo>
                    <a:pt x="569" y="161"/>
                  </a:lnTo>
                  <a:lnTo>
                    <a:pt x="599" y="198"/>
                  </a:lnTo>
                  <a:lnTo>
                    <a:pt x="626" y="237"/>
                  </a:lnTo>
                  <a:lnTo>
                    <a:pt x="628" y="237"/>
                  </a:lnTo>
                  <a:lnTo>
                    <a:pt x="634" y="248"/>
                  </a:lnTo>
                  <a:lnTo>
                    <a:pt x="650" y="280"/>
                  </a:lnTo>
                  <a:lnTo>
                    <a:pt x="648" y="280"/>
                  </a:lnTo>
                  <a:lnTo>
                    <a:pt x="663" y="329"/>
                  </a:lnTo>
                  <a:lnTo>
                    <a:pt x="671" y="381"/>
                  </a:lnTo>
                  <a:lnTo>
                    <a:pt x="672" y="381"/>
                  </a:lnTo>
                  <a:lnTo>
                    <a:pt x="672" y="424"/>
                  </a:lnTo>
                  <a:lnTo>
                    <a:pt x="671" y="424"/>
                  </a:lnTo>
                  <a:lnTo>
                    <a:pt x="663" y="476"/>
                  </a:lnTo>
                  <a:lnTo>
                    <a:pt x="648" y="526"/>
                  </a:lnTo>
                  <a:lnTo>
                    <a:pt x="650" y="526"/>
                  </a:lnTo>
                  <a:lnTo>
                    <a:pt x="634" y="557"/>
                  </a:lnTo>
                  <a:lnTo>
                    <a:pt x="628" y="568"/>
                  </a:lnTo>
                  <a:lnTo>
                    <a:pt x="626" y="568"/>
                  </a:lnTo>
                  <a:lnTo>
                    <a:pt x="599" y="609"/>
                  </a:lnTo>
                  <a:lnTo>
                    <a:pt x="569" y="644"/>
                  </a:lnTo>
                  <a:lnTo>
                    <a:pt x="533" y="674"/>
                  </a:lnTo>
                  <a:lnTo>
                    <a:pt x="493" y="698"/>
                  </a:lnTo>
                  <a:lnTo>
                    <a:pt x="450" y="717"/>
                  </a:lnTo>
                  <a:lnTo>
                    <a:pt x="404" y="730"/>
                  </a:lnTo>
                  <a:lnTo>
                    <a:pt x="356" y="736"/>
                  </a:lnTo>
                  <a:lnTo>
                    <a:pt x="356" y="738"/>
                  </a:lnTo>
                  <a:lnTo>
                    <a:pt x="314" y="738"/>
                  </a:lnTo>
                  <a:lnTo>
                    <a:pt x="314" y="736"/>
                  </a:lnTo>
                  <a:lnTo>
                    <a:pt x="266" y="730"/>
                  </a:lnTo>
                  <a:lnTo>
                    <a:pt x="222" y="717"/>
                  </a:lnTo>
                  <a:lnTo>
                    <a:pt x="179" y="698"/>
                  </a:lnTo>
                  <a:lnTo>
                    <a:pt x="139" y="674"/>
                  </a:lnTo>
                  <a:lnTo>
                    <a:pt x="103" y="644"/>
                  </a:lnTo>
                  <a:lnTo>
                    <a:pt x="71" y="609"/>
                  </a:lnTo>
                  <a:lnTo>
                    <a:pt x="44" y="568"/>
                  </a:lnTo>
                  <a:lnTo>
                    <a:pt x="38" y="557"/>
                  </a:lnTo>
                  <a:lnTo>
                    <a:pt x="20" y="526"/>
                  </a:lnTo>
                  <a:lnTo>
                    <a:pt x="23" y="526"/>
                  </a:lnTo>
                  <a:lnTo>
                    <a:pt x="8" y="476"/>
                  </a:lnTo>
                  <a:lnTo>
                    <a:pt x="1" y="424"/>
                  </a:lnTo>
                  <a:lnTo>
                    <a:pt x="0" y="424"/>
                  </a:lnTo>
                  <a:lnTo>
                    <a:pt x="0" y="381"/>
                  </a:lnTo>
                  <a:lnTo>
                    <a:pt x="1" y="381"/>
                  </a:lnTo>
                  <a:lnTo>
                    <a:pt x="8" y="329"/>
                  </a:lnTo>
                  <a:lnTo>
                    <a:pt x="23" y="280"/>
                  </a:lnTo>
                  <a:lnTo>
                    <a:pt x="20" y="280"/>
                  </a:lnTo>
                  <a:lnTo>
                    <a:pt x="38" y="248"/>
                  </a:lnTo>
                  <a:lnTo>
                    <a:pt x="44" y="237"/>
                  </a:lnTo>
                  <a:lnTo>
                    <a:pt x="71" y="198"/>
                  </a:lnTo>
                  <a:lnTo>
                    <a:pt x="103" y="161"/>
                  </a:lnTo>
                  <a:lnTo>
                    <a:pt x="139" y="131"/>
                  </a:lnTo>
                  <a:lnTo>
                    <a:pt x="179" y="108"/>
                  </a:lnTo>
                  <a:lnTo>
                    <a:pt x="222" y="89"/>
                  </a:lnTo>
                  <a:lnTo>
                    <a:pt x="266" y="76"/>
                  </a:lnTo>
                  <a:lnTo>
                    <a:pt x="314" y="70"/>
                  </a:lnTo>
                  <a:lnTo>
                    <a:pt x="314" y="68"/>
                  </a:lnTo>
                  <a:close/>
                  <a:moveTo>
                    <a:pt x="1045" y="0"/>
                  </a:moveTo>
                  <a:lnTo>
                    <a:pt x="1232" y="0"/>
                  </a:lnTo>
                  <a:lnTo>
                    <a:pt x="1232" y="944"/>
                  </a:lnTo>
                  <a:lnTo>
                    <a:pt x="1045" y="944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6664524F-E6B2-B7C4-F79F-104FA263AB9D}"/>
                </a:ext>
              </a:extLst>
            </p:cNvPr>
            <p:cNvSpPr txBox="1"/>
            <p:nvPr/>
          </p:nvSpPr>
          <p:spPr>
            <a:xfrm>
              <a:off x="4751700" y="2528756"/>
              <a:ext cx="1265804" cy="44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8745" tIns="54373" rIns="108745" bIns="54373">
              <a:spAutoFit/>
            </a:bodyPr>
            <a:lstStyle>
              <a:lvl1pPr defTabSz="10874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1087438" indent="-285750" defTabSz="108743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2174875" indent="-228600" defTabSz="108743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3262313" indent="-228600" defTabSz="108743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4349750" indent="-228600" defTabSz="10874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48069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52641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57213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61785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lnSpc>
                  <a:spcPct val="120000"/>
                </a:lnSpc>
                <a:buNone/>
              </a:pPr>
              <a:r>
                <a:rPr lang="zh-CN" altLang="zh-CN" sz="20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图片懒加载</a:t>
              </a:r>
            </a:p>
            <a:p>
              <a:pPr algn="ctr" eaLnBrk="1" hangingPunct="1">
                <a:lnSpc>
                  <a:spcPct val="120000"/>
                </a:lnSpc>
                <a:buFontTx/>
                <a:buNone/>
              </a:pPr>
              <a:endParaRPr lang="en-US" altLang="zh-CN" sz="7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C00500B-8F3B-6029-602C-375DA56F57F8}"/>
              </a:ext>
            </a:extLst>
          </p:cNvPr>
          <p:cNvGrpSpPr>
            <a:grpSpLocks noChangeAspect="1"/>
          </p:cNvGrpSpPr>
          <p:nvPr/>
        </p:nvGrpSpPr>
        <p:grpSpPr>
          <a:xfrm>
            <a:off x="7432237" y="1794510"/>
            <a:ext cx="2179321" cy="3268980"/>
            <a:chOff x="6248400" y="1406129"/>
            <a:chExt cx="1524001" cy="2286000"/>
          </a:xfrm>
        </p:grpSpPr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DB50938E-55B8-2E2A-2FBD-FBA14BD909D2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6248400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Rounded Rectangle 12">
              <a:extLst>
                <a:ext uri="{FF2B5EF4-FFF2-40B4-BE49-F238E27FC236}">
                  <a16:creationId xmlns:a16="http://schemas.microsoft.com/office/drawing/2014/main" id="{265FCDE5-65D5-A47D-9EFC-A058711633F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6248401" y="1406129"/>
              <a:ext cx="1524000" cy="2286000"/>
            </a:xfrm>
            <a:prstGeom prst="roundRect">
              <a:avLst>
                <a:gd name="adj" fmla="val 16667"/>
              </a:avLst>
            </a:prstGeom>
            <a:solidFill>
              <a:srgbClr val="9092A8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7C063AAC-C878-2210-29CD-0F9043D5DDA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802041" y="1660922"/>
              <a:ext cx="416719" cy="414338"/>
            </a:xfrm>
            <a:custGeom>
              <a:avLst/>
              <a:gdLst>
                <a:gd name="T0" fmla="*/ 319988 w 1021"/>
                <a:gd name="T1" fmla="*/ 358713 h 1018"/>
                <a:gd name="T2" fmla="*/ 319444 w 1021"/>
                <a:gd name="T3" fmla="*/ 510121 h 1018"/>
                <a:gd name="T4" fmla="*/ 321076 w 1021"/>
                <a:gd name="T5" fmla="*/ 511749 h 1018"/>
                <a:gd name="T6" fmla="*/ 446786 w 1021"/>
                <a:gd name="T7" fmla="*/ 511206 h 1018"/>
                <a:gd name="T8" fmla="*/ 447874 w 1021"/>
                <a:gd name="T9" fmla="*/ 359798 h 1018"/>
                <a:gd name="T10" fmla="*/ 446241 w 1021"/>
                <a:gd name="T11" fmla="*/ 358713 h 1018"/>
                <a:gd name="T12" fmla="*/ 148566 w 1021"/>
                <a:gd name="T13" fmla="*/ 358713 h 1018"/>
                <a:gd name="T14" fmla="*/ 145845 w 1021"/>
                <a:gd name="T15" fmla="*/ 359798 h 1018"/>
                <a:gd name="T16" fmla="*/ 131151 w 1021"/>
                <a:gd name="T17" fmla="*/ 374993 h 1018"/>
                <a:gd name="T18" fmla="*/ 131151 w 1021"/>
                <a:gd name="T19" fmla="*/ 422749 h 1018"/>
                <a:gd name="T20" fmla="*/ 131151 w 1021"/>
                <a:gd name="T21" fmla="*/ 424377 h 1018"/>
                <a:gd name="T22" fmla="*/ 146933 w 1021"/>
                <a:gd name="T23" fmla="*/ 439030 h 1018"/>
                <a:gd name="T24" fmla="*/ 228018 w 1021"/>
                <a:gd name="T25" fmla="*/ 439030 h 1018"/>
                <a:gd name="T26" fmla="*/ 229651 w 1021"/>
                <a:gd name="T27" fmla="*/ 439030 h 1018"/>
                <a:gd name="T28" fmla="*/ 244889 w 1021"/>
                <a:gd name="T29" fmla="*/ 423292 h 1018"/>
                <a:gd name="T30" fmla="*/ 244889 w 1021"/>
                <a:gd name="T31" fmla="*/ 376078 h 1018"/>
                <a:gd name="T32" fmla="*/ 244344 w 1021"/>
                <a:gd name="T33" fmla="*/ 373365 h 1018"/>
                <a:gd name="T34" fmla="*/ 228563 w 1021"/>
                <a:gd name="T35" fmla="*/ 358713 h 1018"/>
                <a:gd name="T36" fmla="*/ 148566 w 1021"/>
                <a:gd name="T37" fmla="*/ 358713 h 1018"/>
                <a:gd name="T38" fmla="*/ 484879 w 1021"/>
                <a:gd name="T39" fmla="*/ 269713 h 1018"/>
                <a:gd name="T40" fmla="*/ 485968 w 1021"/>
                <a:gd name="T41" fmla="*/ 270256 h 1018"/>
                <a:gd name="T42" fmla="*/ 485968 w 1021"/>
                <a:gd name="T43" fmla="*/ 552450 h 1018"/>
                <a:gd name="T44" fmla="*/ 69657 w 1021"/>
                <a:gd name="T45" fmla="*/ 552450 h 1018"/>
                <a:gd name="T46" fmla="*/ 69113 w 1021"/>
                <a:gd name="T47" fmla="*/ 551365 h 1018"/>
                <a:gd name="T48" fmla="*/ 69113 w 1021"/>
                <a:gd name="T49" fmla="*/ 269713 h 1018"/>
                <a:gd name="T50" fmla="*/ 426106 w 1021"/>
                <a:gd name="T51" fmla="*/ 0 h 1018"/>
                <a:gd name="T52" fmla="*/ 426106 w 1021"/>
                <a:gd name="T53" fmla="*/ 122646 h 1018"/>
                <a:gd name="T54" fmla="*/ 428827 w 1021"/>
                <a:gd name="T55" fmla="*/ 126988 h 1018"/>
                <a:gd name="T56" fmla="*/ 555625 w 1021"/>
                <a:gd name="T57" fmla="*/ 230097 h 1018"/>
                <a:gd name="T58" fmla="*/ 555081 w 1021"/>
                <a:gd name="T59" fmla="*/ 230640 h 1018"/>
                <a:gd name="T60" fmla="*/ 1633 w 1021"/>
                <a:gd name="T61" fmla="*/ 230640 h 1018"/>
                <a:gd name="T62" fmla="*/ 0 w 1021"/>
                <a:gd name="T63" fmla="*/ 230640 h 1018"/>
                <a:gd name="T64" fmla="*/ 544 w 1021"/>
                <a:gd name="T65" fmla="*/ 229012 h 1018"/>
                <a:gd name="T66" fmla="*/ 261214 w 1021"/>
                <a:gd name="T67" fmla="*/ 16823 h 1018"/>
                <a:gd name="T68" fmla="*/ 266656 w 1021"/>
                <a:gd name="T69" fmla="*/ 15195 h 1018"/>
                <a:gd name="T70" fmla="*/ 290601 w 1021"/>
                <a:gd name="T71" fmla="*/ 16280 h 1018"/>
                <a:gd name="T72" fmla="*/ 294955 w 1021"/>
                <a:gd name="T73" fmla="*/ 17908 h 1018"/>
                <a:gd name="T74" fmla="*/ 368421 w 1021"/>
                <a:gd name="T75" fmla="*/ 77061 h 1018"/>
                <a:gd name="T76" fmla="*/ 371142 w 1021"/>
                <a:gd name="T77" fmla="*/ 75433 h 1018"/>
                <a:gd name="T78" fmla="*/ 426106 w 1021"/>
                <a:gd name="T79" fmla="*/ 0 h 10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21" h="1018">
                  <a:moveTo>
                    <a:pt x="590" y="661"/>
                  </a:moveTo>
                  <a:lnTo>
                    <a:pt x="588" y="661"/>
                  </a:lnTo>
                  <a:lnTo>
                    <a:pt x="587" y="663"/>
                  </a:lnTo>
                  <a:lnTo>
                    <a:pt x="587" y="940"/>
                  </a:lnTo>
                  <a:lnTo>
                    <a:pt x="588" y="942"/>
                  </a:lnTo>
                  <a:lnTo>
                    <a:pt x="590" y="943"/>
                  </a:lnTo>
                  <a:lnTo>
                    <a:pt x="820" y="943"/>
                  </a:lnTo>
                  <a:lnTo>
                    <a:pt x="821" y="942"/>
                  </a:lnTo>
                  <a:lnTo>
                    <a:pt x="823" y="940"/>
                  </a:lnTo>
                  <a:lnTo>
                    <a:pt x="823" y="663"/>
                  </a:lnTo>
                  <a:lnTo>
                    <a:pt x="821" y="661"/>
                  </a:lnTo>
                  <a:lnTo>
                    <a:pt x="820" y="661"/>
                  </a:lnTo>
                  <a:lnTo>
                    <a:pt x="590" y="661"/>
                  </a:lnTo>
                  <a:close/>
                  <a:moveTo>
                    <a:pt x="273" y="661"/>
                  </a:moveTo>
                  <a:lnTo>
                    <a:pt x="270" y="661"/>
                  </a:lnTo>
                  <a:lnTo>
                    <a:pt x="268" y="663"/>
                  </a:lnTo>
                  <a:lnTo>
                    <a:pt x="241" y="688"/>
                  </a:lnTo>
                  <a:lnTo>
                    <a:pt x="241" y="691"/>
                  </a:lnTo>
                  <a:lnTo>
                    <a:pt x="241" y="693"/>
                  </a:lnTo>
                  <a:lnTo>
                    <a:pt x="241" y="779"/>
                  </a:lnTo>
                  <a:lnTo>
                    <a:pt x="241" y="780"/>
                  </a:lnTo>
                  <a:lnTo>
                    <a:pt x="241" y="782"/>
                  </a:lnTo>
                  <a:lnTo>
                    <a:pt x="268" y="809"/>
                  </a:lnTo>
                  <a:lnTo>
                    <a:pt x="270" y="809"/>
                  </a:lnTo>
                  <a:lnTo>
                    <a:pt x="273" y="809"/>
                  </a:lnTo>
                  <a:lnTo>
                    <a:pt x="419" y="809"/>
                  </a:lnTo>
                  <a:lnTo>
                    <a:pt x="420" y="809"/>
                  </a:lnTo>
                  <a:lnTo>
                    <a:pt x="422" y="809"/>
                  </a:lnTo>
                  <a:lnTo>
                    <a:pt x="449" y="782"/>
                  </a:lnTo>
                  <a:lnTo>
                    <a:pt x="450" y="780"/>
                  </a:lnTo>
                  <a:lnTo>
                    <a:pt x="450" y="779"/>
                  </a:lnTo>
                  <a:lnTo>
                    <a:pt x="450" y="693"/>
                  </a:lnTo>
                  <a:lnTo>
                    <a:pt x="450" y="691"/>
                  </a:lnTo>
                  <a:lnTo>
                    <a:pt x="449" y="688"/>
                  </a:lnTo>
                  <a:lnTo>
                    <a:pt x="422" y="663"/>
                  </a:lnTo>
                  <a:lnTo>
                    <a:pt x="420" y="661"/>
                  </a:lnTo>
                  <a:lnTo>
                    <a:pt x="419" y="661"/>
                  </a:lnTo>
                  <a:lnTo>
                    <a:pt x="273" y="661"/>
                  </a:lnTo>
                  <a:close/>
                  <a:moveTo>
                    <a:pt x="128" y="497"/>
                  </a:moveTo>
                  <a:lnTo>
                    <a:pt x="891" y="497"/>
                  </a:lnTo>
                  <a:lnTo>
                    <a:pt x="893" y="497"/>
                  </a:lnTo>
                  <a:lnTo>
                    <a:pt x="893" y="498"/>
                  </a:lnTo>
                  <a:lnTo>
                    <a:pt x="893" y="1016"/>
                  </a:lnTo>
                  <a:lnTo>
                    <a:pt x="893" y="1018"/>
                  </a:lnTo>
                  <a:lnTo>
                    <a:pt x="891" y="1018"/>
                  </a:lnTo>
                  <a:lnTo>
                    <a:pt x="128" y="1018"/>
                  </a:lnTo>
                  <a:lnTo>
                    <a:pt x="127" y="1018"/>
                  </a:lnTo>
                  <a:lnTo>
                    <a:pt x="127" y="1016"/>
                  </a:lnTo>
                  <a:lnTo>
                    <a:pt x="127" y="498"/>
                  </a:lnTo>
                  <a:lnTo>
                    <a:pt x="127" y="497"/>
                  </a:lnTo>
                  <a:lnTo>
                    <a:pt x="128" y="497"/>
                  </a:lnTo>
                  <a:close/>
                  <a:moveTo>
                    <a:pt x="783" y="0"/>
                  </a:moveTo>
                  <a:lnTo>
                    <a:pt x="783" y="223"/>
                  </a:lnTo>
                  <a:lnTo>
                    <a:pt x="783" y="226"/>
                  </a:lnTo>
                  <a:lnTo>
                    <a:pt x="787" y="231"/>
                  </a:lnTo>
                  <a:lnTo>
                    <a:pt x="788" y="234"/>
                  </a:lnTo>
                  <a:lnTo>
                    <a:pt x="1020" y="422"/>
                  </a:lnTo>
                  <a:lnTo>
                    <a:pt x="1021" y="424"/>
                  </a:lnTo>
                  <a:lnTo>
                    <a:pt x="1021" y="425"/>
                  </a:lnTo>
                  <a:lnTo>
                    <a:pt x="1020" y="425"/>
                  </a:lnTo>
                  <a:lnTo>
                    <a:pt x="1018" y="425"/>
                  </a:lnTo>
                  <a:lnTo>
                    <a:pt x="3" y="425"/>
                  </a:lnTo>
                  <a:lnTo>
                    <a:pt x="0" y="425"/>
                  </a:lnTo>
                  <a:lnTo>
                    <a:pt x="0" y="424"/>
                  </a:lnTo>
                  <a:lnTo>
                    <a:pt x="1" y="422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5" y="30"/>
                  </a:lnTo>
                  <a:lnTo>
                    <a:pt x="490" y="28"/>
                  </a:lnTo>
                  <a:lnTo>
                    <a:pt x="531" y="28"/>
                  </a:lnTo>
                  <a:lnTo>
                    <a:pt x="534" y="30"/>
                  </a:lnTo>
                  <a:lnTo>
                    <a:pt x="539" y="31"/>
                  </a:lnTo>
                  <a:lnTo>
                    <a:pt x="542" y="33"/>
                  </a:lnTo>
                  <a:lnTo>
                    <a:pt x="674" y="140"/>
                  </a:lnTo>
                  <a:lnTo>
                    <a:pt x="677" y="142"/>
                  </a:lnTo>
                  <a:lnTo>
                    <a:pt x="680" y="140"/>
                  </a:lnTo>
                  <a:lnTo>
                    <a:pt x="682" y="139"/>
                  </a:lnTo>
                  <a:lnTo>
                    <a:pt x="715" y="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40" tIns="45720" rIns="91440" bIns="45720"/>
            <a:lstStyle/>
            <a:p>
              <a:endParaRPr lang="zh-CN" altLang="en-US" sz="1013">
                <a:cs typeface="+mn-ea"/>
                <a:sym typeface="+mn-lt"/>
              </a:endParaRP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DAA2AC6-2CF4-4716-2F2B-0BFD65C2B42A}"/>
                </a:ext>
              </a:extLst>
            </p:cNvPr>
            <p:cNvSpPr txBox="1"/>
            <p:nvPr/>
          </p:nvSpPr>
          <p:spPr>
            <a:xfrm>
              <a:off x="6368185" y="2549128"/>
              <a:ext cx="1265804" cy="31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8745" tIns="54373" rIns="108745" bIns="54373">
              <a:spAutoFit/>
            </a:bodyPr>
            <a:lstStyle>
              <a:lvl1pPr defTabSz="10874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1087438" indent="-285750" defTabSz="108743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2174875" indent="-228600" defTabSz="108743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3262313" indent="-228600" defTabSz="108743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4349750" indent="-228600" defTabSz="10874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48069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52641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57213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6178550" indent="-228600" defTabSz="1087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草稿箱功能</a:t>
              </a:r>
              <a:endPara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03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5" y="0"/>
            <a:ext cx="2249715" cy="6858000"/>
          </a:xfrm>
          <a:prstGeom prst="rect">
            <a:avLst/>
          </a:prstGeom>
          <a:solidFill>
            <a:srgbClr val="3843B3"/>
          </a:solidFill>
          <a:ln>
            <a:solidFill>
              <a:srgbClr val="384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319859" y="21644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319859" y="27452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341302" y="33261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E83BB-0B32-70EA-CB51-4601872F9557}"/>
              </a:ext>
            </a:extLst>
          </p:cNvPr>
          <p:cNvSpPr txBox="1"/>
          <p:nvPr/>
        </p:nvSpPr>
        <p:spPr>
          <a:xfrm>
            <a:off x="10341302" y="39070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879568-FDC3-2E1A-5DBA-1B45E6F11D11}"/>
              </a:ext>
            </a:extLst>
          </p:cNvPr>
          <p:cNvGrpSpPr/>
          <p:nvPr/>
        </p:nvGrpSpPr>
        <p:grpSpPr>
          <a:xfrm>
            <a:off x="6835002" y="1676912"/>
            <a:ext cx="2380054" cy="4000179"/>
            <a:chOff x="6835002" y="1676912"/>
            <a:chExt cx="2380054" cy="4000179"/>
          </a:xfrm>
        </p:grpSpPr>
        <p:grpSp>
          <p:nvGrpSpPr>
            <p:cNvPr id="7" name="组合 60">
              <a:extLst>
                <a:ext uri="{FF2B5EF4-FFF2-40B4-BE49-F238E27FC236}">
                  <a16:creationId xmlns:a16="http://schemas.microsoft.com/office/drawing/2014/main" id="{36A89BED-9836-7ED9-4CFB-99DFD3733F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35002" y="2705291"/>
              <a:ext cx="2016517" cy="2971800"/>
              <a:chOff x="8952514" y="3285778"/>
              <a:chExt cx="1981330" cy="2921000"/>
            </a:xfrm>
            <a:solidFill>
              <a:srgbClr val="3843B3"/>
            </a:solidFill>
          </p:grpSpPr>
          <p:sp>
            <p:nvSpPr>
              <p:cNvPr id="11" name="任意多边形 66">
                <a:extLst>
                  <a:ext uri="{FF2B5EF4-FFF2-40B4-BE49-F238E27FC236}">
                    <a16:creationId xmlns:a16="http://schemas.microsoft.com/office/drawing/2014/main" id="{B7DB198E-E8CA-04FB-70E9-3852D0F38C36}"/>
                  </a:ext>
                </a:extLst>
              </p:cNvPr>
              <p:cNvSpPr/>
              <p:nvPr/>
            </p:nvSpPr>
            <p:spPr>
              <a:xfrm>
                <a:off x="8952644" y="3285778"/>
                <a:ext cx="1981200" cy="2921000"/>
              </a:xfrm>
              <a:custGeom>
                <a:avLst/>
                <a:gdLst>
                  <a:gd name="connsiteX0" fmla="*/ 152414 w 1981200"/>
                  <a:gd name="connsiteY0" fmla="*/ 0 h 2921000"/>
                  <a:gd name="connsiteX1" fmla="*/ 1828786 w 1981200"/>
                  <a:gd name="connsiteY1" fmla="*/ 0 h 2921000"/>
                  <a:gd name="connsiteX2" fmla="*/ 1981200 w 1981200"/>
                  <a:gd name="connsiteY2" fmla="*/ 152414 h 2921000"/>
                  <a:gd name="connsiteX3" fmla="*/ 1981200 w 1981200"/>
                  <a:gd name="connsiteY3" fmla="*/ 937260 h 2921000"/>
                  <a:gd name="connsiteX4" fmla="*/ 1978660 w 1981200"/>
                  <a:gd name="connsiteY4" fmla="*/ 937260 h 2921000"/>
                  <a:gd name="connsiteX5" fmla="*/ 1978660 w 1981200"/>
                  <a:gd name="connsiteY5" fmla="*/ 2079864 h 2921000"/>
                  <a:gd name="connsiteX6" fmla="*/ 1981200 w 1981200"/>
                  <a:gd name="connsiteY6" fmla="*/ 2079864 h 2921000"/>
                  <a:gd name="connsiteX7" fmla="*/ 1981200 w 1981200"/>
                  <a:gd name="connsiteY7" fmla="*/ 2768586 h 2921000"/>
                  <a:gd name="connsiteX8" fmla="*/ 1828786 w 1981200"/>
                  <a:gd name="connsiteY8" fmla="*/ 2921000 h 2921000"/>
                  <a:gd name="connsiteX9" fmla="*/ 152414 w 1981200"/>
                  <a:gd name="connsiteY9" fmla="*/ 2921000 h 2921000"/>
                  <a:gd name="connsiteX10" fmla="*/ 0 w 1981200"/>
                  <a:gd name="connsiteY10" fmla="*/ 2768586 h 2921000"/>
                  <a:gd name="connsiteX11" fmla="*/ 0 w 1981200"/>
                  <a:gd name="connsiteY11" fmla="*/ 152414 h 2921000"/>
                  <a:gd name="connsiteX12" fmla="*/ 152414 w 1981200"/>
                  <a:gd name="connsiteY12" fmla="*/ 0 h 2921000"/>
                  <a:gd name="connsiteX0dup0" fmla="*/ 152414 w 1981200"/>
                  <a:gd name="connsiteY0dup0" fmla="*/ 0 h 2921000"/>
                  <a:gd name="connsiteX1dup0" fmla="*/ 1828786 w 1981200"/>
                  <a:gd name="connsiteY1dup0" fmla="*/ 0 h 2921000"/>
                  <a:gd name="connsiteX2dup0" fmla="*/ 1981200 w 1981200"/>
                  <a:gd name="connsiteY2dup0" fmla="*/ 152414 h 2921000"/>
                  <a:gd name="connsiteX3dup0" fmla="*/ 1981200 w 1981200"/>
                  <a:gd name="connsiteY3dup0" fmla="*/ 937260 h 2921000"/>
                  <a:gd name="connsiteX4dup0" fmla="*/ 1978660 w 1981200"/>
                  <a:gd name="connsiteY4dup0" fmla="*/ 2079864 h 2921000"/>
                  <a:gd name="connsiteX5dup0" fmla="*/ 1981200 w 1981200"/>
                  <a:gd name="connsiteY5dup0" fmla="*/ 2079864 h 2921000"/>
                  <a:gd name="connsiteX6dup0" fmla="*/ 1981200 w 1981200"/>
                  <a:gd name="connsiteY6dup0" fmla="*/ 2768586 h 2921000"/>
                  <a:gd name="connsiteX7dup0" fmla="*/ 1828786 w 1981200"/>
                  <a:gd name="connsiteY7dup0" fmla="*/ 2921000 h 2921000"/>
                  <a:gd name="connsiteX8dup0" fmla="*/ 152414 w 1981200"/>
                  <a:gd name="connsiteY8dup0" fmla="*/ 2921000 h 2921000"/>
                  <a:gd name="connsiteX9dup0" fmla="*/ 0 w 1981200"/>
                  <a:gd name="connsiteY9dup0" fmla="*/ 2768586 h 2921000"/>
                  <a:gd name="connsiteX10dup0" fmla="*/ 0 w 1981200"/>
                  <a:gd name="connsiteY10dup0" fmla="*/ 152414 h 2921000"/>
                  <a:gd name="connsiteX11dup0" fmla="*/ 152414 w 1981200"/>
                  <a:gd name="connsiteY11dup0" fmla="*/ 0 h 2921000"/>
                  <a:gd name="connsiteX0dup0dup1" fmla="*/ 152414 w 1981200"/>
                  <a:gd name="connsiteY0dup0dup1" fmla="*/ 0 h 2921000"/>
                  <a:gd name="connsiteX1dup0dup1" fmla="*/ 1828786 w 1981200"/>
                  <a:gd name="connsiteY1dup0dup1" fmla="*/ 0 h 2921000"/>
                  <a:gd name="connsiteX2dup0dup1" fmla="*/ 1981200 w 1981200"/>
                  <a:gd name="connsiteY2dup0dup1" fmla="*/ 152414 h 2921000"/>
                  <a:gd name="connsiteX3dup0dup1" fmla="*/ 1981200 w 1981200"/>
                  <a:gd name="connsiteY3dup0dup1" fmla="*/ 937260 h 2921000"/>
                  <a:gd name="connsiteX4dup0dup1" fmla="*/ 1978660 w 1981200"/>
                  <a:gd name="connsiteY4dup0dup1" fmla="*/ 2079864 h 2921000"/>
                  <a:gd name="connsiteX5dup0dup1" fmla="*/ 1981200 w 1981200"/>
                  <a:gd name="connsiteY5dup0dup1" fmla="*/ 2768586 h 2921000"/>
                  <a:gd name="connsiteX6dup0dup1" fmla="*/ 1828786 w 1981200"/>
                  <a:gd name="connsiteY6dup0dup1" fmla="*/ 2921000 h 2921000"/>
                  <a:gd name="connsiteX7dup0dup1" fmla="*/ 152414 w 1981200"/>
                  <a:gd name="connsiteY7dup0dup1" fmla="*/ 2921000 h 2921000"/>
                  <a:gd name="connsiteX8dup0dup1" fmla="*/ 0 w 1981200"/>
                  <a:gd name="connsiteY8dup0dup1" fmla="*/ 2768586 h 2921000"/>
                  <a:gd name="connsiteX9dup0dup1" fmla="*/ 0 w 1981200"/>
                  <a:gd name="connsiteY9dup0dup1" fmla="*/ 152414 h 2921000"/>
                  <a:gd name="connsiteX10dup0dup1" fmla="*/ 152414 w 1981200"/>
                  <a:gd name="connsiteY10dup0dup1" fmla="*/ 0 h 2921000"/>
                  <a:gd name="connsiteX0dup0dup1dup2" fmla="*/ 152414 w 1992489"/>
                  <a:gd name="connsiteY0dup0dup1dup2" fmla="*/ 0 h 2921000"/>
                  <a:gd name="connsiteX1dup0dup1dup2" fmla="*/ 1828786 w 1992489"/>
                  <a:gd name="connsiteY1dup0dup1dup2" fmla="*/ 0 h 2921000"/>
                  <a:gd name="connsiteX2dup0dup1dup2" fmla="*/ 1981200 w 1992489"/>
                  <a:gd name="connsiteY2dup0dup1dup2" fmla="*/ 152414 h 2921000"/>
                  <a:gd name="connsiteX3dup0dup1dup2" fmla="*/ 1981200 w 1992489"/>
                  <a:gd name="connsiteY3dup0dup1dup2" fmla="*/ 937260 h 2921000"/>
                  <a:gd name="connsiteX4dup0dup1dup2" fmla="*/ 1981200 w 1992489"/>
                  <a:gd name="connsiteY4dup0dup1dup2" fmla="*/ 2768586 h 2921000"/>
                  <a:gd name="connsiteX5dup0dup1dup2" fmla="*/ 1828786 w 1992489"/>
                  <a:gd name="connsiteY5dup0dup1dup2" fmla="*/ 2921000 h 2921000"/>
                  <a:gd name="connsiteX6dup0dup1dup2" fmla="*/ 152414 w 1992489"/>
                  <a:gd name="connsiteY6dup0dup1dup2" fmla="*/ 2921000 h 2921000"/>
                  <a:gd name="connsiteX7dup0dup1dup2" fmla="*/ 0 w 1992489"/>
                  <a:gd name="connsiteY7dup0dup1dup2" fmla="*/ 2768586 h 2921000"/>
                  <a:gd name="connsiteX8dup0dup1dup2" fmla="*/ 0 w 1992489"/>
                  <a:gd name="connsiteY8dup0dup1dup2" fmla="*/ 152414 h 2921000"/>
                  <a:gd name="connsiteX9dup0dup1dup2" fmla="*/ 152414 w 1992489"/>
                  <a:gd name="connsiteY9dup0dup1dup2" fmla="*/ 0 h 2921000"/>
                  <a:gd name="connsiteX0dup0dup1dup2dup3" fmla="*/ 152414 w 1981200"/>
                  <a:gd name="connsiteY0dup0dup1dup2dup3" fmla="*/ 0 h 2921000"/>
                  <a:gd name="connsiteX1dup0dup1dup2dup3" fmla="*/ 1828786 w 1981200"/>
                  <a:gd name="connsiteY1dup0dup1dup2dup3" fmla="*/ 0 h 2921000"/>
                  <a:gd name="connsiteX2dup0dup1dup2dup3" fmla="*/ 1981200 w 1981200"/>
                  <a:gd name="connsiteY2dup0dup1dup2dup3" fmla="*/ 152414 h 2921000"/>
                  <a:gd name="connsiteX3dup0dup1dup2dup3" fmla="*/ 1981200 w 1981200"/>
                  <a:gd name="connsiteY3dup0dup1dup2dup3" fmla="*/ 2768586 h 2921000"/>
                  <a:gd name="connsiteX4dup0dup1dup2dup3" fmla="*/ 1828786 w 1981200"/>
                  <a:gd name="connsiteY4dup0dup1dup2dup3" fmla="*/ 2921000 h 2921000"/>
                  <a:gd name="connsiteX5dup0dup1dup2dup3" fmla="*/ 152414 w 1981200"/>
                  <a:gd name="connsiteY5dup0dup1dup2dup3" fmla="*/ 2921000 h 2921000"/>
                  <a:gd name="connsiteX6dup0dup1dup2dup3" fmla="*/ 0 w 1981200"/>
                  <a:gd name="connsiteY6dup0dup1dup2dup3" fmla="*/ 2768586 h 2921000"/>
                  <a:gd name="connsiteX7dup0dup1dup2dup3" fmla="*/ 0 w 1981200"/>
                  <a:gd name="connsiteY7dup0dup1dup2dup3" fmla="*/ 152414 h 2921000"/>
                  <a:gd name="connsiteX8dup0dup1dup2dup3" fmla="*/ 152414 w 1981200"/>
                  <a:gd name="connsiteY8dup0dup1dup2dup3" fmla="*/ 0 h 2921000"/>
                </a:gdLst>
                <a:ahLst/>
                <a:cxnLst>
                  <a:cxn ang="0">
                    <a:pos x="connsiteX0dup0dup1dup2dup3" y="connsiteY0dup0dup1dup2dup3"/>
                  </a:cxn>
                  <a:cxn ang="0">
                    <a:pos x="connsiteX1dup0dup1dup2dup3" y="connsiteY1dup0dup1dup2dup3"/>
                  </a:cxn>
                  <a:cxn ang="0">
                    <a:pos x="connsiteX2dup0dup1dup2dup3" y="connsiteY2dup0dup1dup2dup3"/>
                  </a:cxn>
                  <a:cxn ang="0">
                    <a:pos x="connsiteX3dup0dup1dup2dup3" y="connsiteY3dup0dup1dup2dup3"/>
                  </a:cxn>
                  <a:cxn ang="0">
                    <a:pos x="connsiteX4dup0dup1dup2dup3" y="connsiteY4dup0dup1dup2dup3"/>
                  </a:cxn>
                  <a:cxn ang="0">
                    <a:pos x="connsiteX5dup0dup1dup2dup3" y="connsiteY5dup0dup1dup2dup3"/>
                  </a:cxn>
                  <a:cxn ang="0">
                    <a:pos x="connsiteX6dup0dup1dup2dup3" y="connsiteY6dup0dup1dup2dup3"/>
                  </a:cxn>
                  <a:cxn ang="0">
                    <a:pos x="connsiteX7dup0dup1dup2dup3" y="connsiteY7dup0dup1dup2dup3"/>
                  </a:cxn>
                  <a:cxn ang="0">
                    <a:pos x="connsiteX8dup0dup1dup2dup3" y="connsiteY8dup0dup1dup2dup3"/>
                  </a:cxn>
                </a:cxnLst>
                <a:rect l="l" t="t" r="r" b="b"/>
                <a:pathLst>
                  <a:path w="1981200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任意多边形 67">
                <a:extLst>
                  <a:ext uri="{FF2B5EF4-FFF2-40B4-BE49-F238E27FC236}">
                    <a16:creationId xmlns:a16="http://schemas.microsoft.com/office/drawing/2014/main" id="{C605FC70-A70A-E941-7387-9CE6E498F8F7}"/>
                  </a:ext>
                </a:extLst>
              </p:cNvPr>
              <p:cNvSpPr/>
              <p:nvPr/>
            </p:nvSpPr>
            <p:spPr>
              <a:xfrm>
                <a:off x="8952514" y="3285778"/>
                <a:ext cx="1981200" cy="2921000"/>
              </a:xfrm>
              <a:custGeom>
                <a:avLst/>
                <a:gdLst>
                  <a:gd name="connsiteX0" fmla="*/ 152414 w 1981200"/>
                  <a:gd name="connsiteY0" fmla="*/ 0 h 2921000"/>
                  <a:gd name="connsiteX1" fmla="*/ 1828786 w 1981200"/>
                  <a:gd name="connsiteY1" fmla="*/ 0 h 2921000"/>
                  <a:gd name="connsiteX2" fmla="*/ 1981200 w 1981200"/>
                  <a:gd name="connsiteY2" fmla="*/ 152414 h 2921000"/>
                  <a:gd name="connsiteX3" fmla="*/ 1981200 w 1981200"/>
                  <a:gd name="connsiteY3" fmla="*/ 676023 h 2921000"/>
                  <a:gd name="connsiteX4" fmla="*/ 1978660 w 1981200"/>
                  <a:gd name="connsiteY4" fmla="*/ 676023 h 2921000"/>
                  <a:gd name="connsiteX5" fmla="*/ 1978660 w 1981200"/>
                  <a:gd name="connsiteY5" fmla="*/ 2207260 h 2921000"/>
                  <a:gd name="connsiteX6" fmla="*/ 1981200 w 1981200"/>
                  <a:gd name="connsiteY6" fmla="*/ 2207260 h 2921000"/>
                  <a:gd name="connsiteX7" fmla="*/ 1981200 w 1981200"/>
                  <a:gd name="connsiteY7" fmla="*/ 2768586 h 2921000"/>
                  <a:gd name="connsiteX8" fmla="*/ 1828786 w 1981200"/>
                  <a:gd name="connsiteY8" fmla="*/ 2921000 h 2921000"/>
                  <a:gd name="connsiteX9" fmla="*/ 152414 w 1981200"/>
                  <a:gd name="connsiteY9" fmla="*/ 2921000 h 2921000"/>
                  <a:gd name="connsiteX10" fmla="*/ 0 w 1981200"/>
                  <a:gd name="connsiteY10" fmla="*/ 2768586 h 2921000"/>
                  <a:gd name="connsiteX11" fmla="*/ 0 w 1981200"/>
                  <a:gd name="connsiteY11" fmla="*/ 152414 h 2921000"/>
                  <a:gd name="connsiteX12" fmla="*/ 152414 w 1981200"/>
                  <a:gd name="connsiteY12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1200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676023"/>
                    </a:lnTo>
                    <a:lnTo>
                      <a:pt x="1978660" y="676023"/>
                    </a:lnTo>
                    <a:lnTo>
                      <a:pt x="1978660" y="2207260"/>
                    </a:lnTo>
                    <a:lnTo>
                      <a:pt x="1981200" y="2207260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76">
              <a:extLst>
                <a:ext uri="{FF2B5EF4-FFF2-40B4-BE49-F238E27FC236}">
                  <a16:creationId xmlns:a16="http://schemas.microsoft.com/office/drawing/2014/main" id="{15C3AE09-E292-EC1E-4BF0-E7FCFF184A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6426" y="1676912"/>
              <a:ext cx="2228630" cy="2767550"/>
              <a:chOff x="9091221" y="1066120"/>
              <a:chExt cx="2190027" cy="2719612"/>
            </a:xfrm>
          </p:grpSpPr>
          <p:grpSp>
            <p:nvGrpSpPr>
              <p:cNvPr id="53" name="组合 5">
                <a:extLst>
                  <a:ext uri="{FF2B5EF4-FFF2-40B4-BE49-F238E27FC236}">
                    <a16:creationId xmlns:a16="http://schemas.microsoft.com/office/drawing/2014/main" id="{09BB4F57-F02B-A7C1-9C68-8779A096A042}"/>
                  </a:ext>
                </a:extLst>
              </p:cNvPr>
              <p:cNvGrpSpPr/>
              <p:nvPr/>
            </p:nvGrpSpPr>
            <p:grpSpPr>
              <a:xfrm>
                <a:off x="9091221" y="1066120"/>
                <a:ext cx="2190027" cy="2719612"/>
                <a:chOff x="7373628" y="2927403"/>
                <a:chExt cx="2318757" cy="2880513"/>
              </a:xfrm>
            </p:grpSpPr>
            <p:sp>
              <p:nvSpPr>
                <p:cNvPr id="55" name="椭圆 50">
                  <a:extLst>
                    <a:ext uri="{FF2B5EF4-FFF2-40B4-BE49-F238E27FC236}">
                      <a16:creationId xmlns:a16="http://schemas.microsoft.com/office/drawing/2014/main" id="{1589A304-2B2B-9B51-FCCD-9C597335E499}"/>
                    </a:ext>
                  </a:extLst>
                </p:cNvPr>
                <p:cNvSpPr/>
                <p:nvPr/>
              </p:nvSpPr>
              <p:spPr>
                <a:xfrm rot="18900000">
                  <a:off x="7501945" y="2927403"/>
                  <a:ext cx="2190440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dup0" fmla="*/ 13249 w 1687745"/>
                    <a:gd name="connsiteY0dup0" fmla="*/ 1035368 h 2070736"/>
                    <a:gd name="connsiteX1dup0" fmla="*/ 850497 w 1687745"/>
                    <a:gd name="connsiteY1dup0" fmla="*/ 0 h 2070736"/>
                    <a:gd name="connsiteX2dup0" fmla="*/ 1687745 w 1687745"/>
                    <a:gd name="connsiteY2dup0" fmla="*/ 1035368 h 2070736"/>
                    <a:gd name="connsiteX3dup0" fmla="*/ 850497 w 1687745"/>
                    <a:gd name="connsiteY3dup0" fmla="*/ 2070736 h 2070736"/>
                    <a:gd name="connsiteX4dup0" fmla="*/ 13249 w 1687745"/>
                    <a:gd name="connsiteY4dup0" fmla="*/ 1035368 h 2070736"/>
                    <a:gd name="connsiteX0dup0dup1" fmla="*/ 13249 w 1696474"/>
                    <a:gd name="connsiteY0dup0dup1" fmla="*/ 1035368 h 2070736"/>
                    <a:gd name="connsiteX1dup0dup1" fmla="*/ 850497 w 1696474"/>
                    <a:gd name="connsiteY1dup0dup1" fmla="*/ 0 h 2070736"/>
                    <a:gd name="connsiteX2dup0dup1" fmla="*/ 1687745 w 1696474"/>
                    <a:gd name="connsiteY2dup0dup1" fmla="*/ 1035368 h 2070736"/>
                    <a:gd name="connsiteX3dup0dup1" fmla="*/ 850497 w 1696474"/>
                    <a:gd name="connsiteY3dup0dup1" fmla="*/ 2070736 h 2070736"/>
                    <a:gd name="connsiteX4dup0dup1" fmla="*/ 13249 w 1696474"/>
                    <a:gd name="connsiteY4dup0dup1" fmla="*/ 1035368 h 2070736"/>
                  </a:gdLst>
                  <a:ahLst/>
                  <a:cxnLst>
                    <a:cxn ang="0">
                      <a:pos x="connsiteX0dup0dup1" y="connsiteY0dup0dup1"/>
                    </a:cxn>
                    <a:cxn ang="0">
                      <a:pos x="connsiteX1dup0dup1" y="connsiteY1dup0dup1"/>
                    </a:cxn>
                    <a:cxn ang="0">
                      <a:pos x="connsiteX2dup0dup1" y="connsiteY2dup0dup1"/>
                    </a:cxn>
                    <a:cxn ang="0">
                      <a:pos x="connsiteX3dup0dup1" y="connsiteY3dup0dup1"/>
                    </a:cxn>
                    <a:cxn ang="0">
                      <a:pos x="connsiteX4dup0dup1" y="connsiteY4dup0dup1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  <a:effectLst>
                  <a:softEdge rad="431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905EC609-E252-3597-1E66-3D3681131DAD}"/>
                    </a:ext>
                  </a:extLst>
                </p:cNvPr>
                <p:cNvSpPr/>
                <p:nvPr/>
              </p:nvSpPr>
              <p:spPr>
                <a:xfrm>
                  <a:off x="7567580" y="3243360"/>
                  <a:ext cx="1344544" cy="1344544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177800" dist="139700" dir="2700000" algn="tl" rotWithShape="0">
                    <a:srgbClr val="49494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73CF1EC7-A8B7-EA77-A38B-9120BADCCDFE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520700" dist="1778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椭圆 50">
                  <a:extLst>
                    <a:ext uri="{FF2B5EF4-FFF2-40B4-BE49-F238E27FC236}">
                      <a16:creationId xmlns:a16="http://schemas.microsoft.com/office/drawing/2014/main" id="{78EA904A-1306-7F4D-C4DF-E25BED56B1F3}"/>
                    </a:ext>
                  </a:extLst>
                </p:cNvPr>
                <p:cNvSpPr/>
                <p:nvPr/>
              </p:nvSpPr>
              <p:spPr>
                <a:xfrm rot="18900000">
                  <a:off x="7495072" y="2927403"/>
                  <a:ext cx="2190440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dup0" fmla="*/ 13249 w 1687745"/>
                    <a:gd name="connsiteY0dup0" fmla="*/ 1035368 h 2070736"/>
                    <a:gd name="connsiteX1dup0" fmla="*/ 850497 w 1687745"/>
                    <a:gd name="connsiteY1dup0" fmla="*/ 0 h 2070736"/>
                    <a:gd name="connsiteX2dup0" fmla="*/ 1687745 w 1687745"/>
                    <a:gd name="connsiteY2dup0" fmla="*/ 1035368 h 2070736"/>
                    <a:gd name="connsiteX3dup0" fmla="*/ 850497 w 1687745"/>
                    <a:gd name="connsiteY3dup0" fmla="*/ 2070736 h 2070736"/>
                    <a:gd name="connsiteX4dup0" fmla="*/ 13249 w 1687745"/>
                    <a:gd name="connsiteY4dup0" fmla="*/ 1035368 h 2070736"/>
                    <a:gd name="connsiteX0dup0dup1" fmla="*/ 13249 w 1696474"/>
                    <a:gd name="connsiteY0dup0dup1" fmla="*/ 1035368 h 2070736"/>
                    <a:gd name="connsiteX1dup0dup1" fmla="*/ 850497 w 1696474"/>
                    <a:gd name="connsiteY1dup0dup1" fmla="*/ 0 h 2070736"/>
                    <a:gd name="connsiteX2dup0dup1" fmla="*/ 1687745 w 1696474"/>
                    <a:gd name="connsiteY2dup0dup1" fmla="*/ 1035368 h 2070736"/>
                    <a:gd name="connsiteX3dup0dup1" fmla="*/ 850497 w 1696474"/>
                    <a:gd name="connsiteY3dup0dup1" fmla="*/ 2070736 h 2070736"/>
                    <a:gd name="connsiteX4dup0dup1" fmla="*/ 13249 w 1696474"/>
                    <a:gd name="connsiteY4dup0dup1" fmla="*/ 1035368 h 2070736"/>
                  </a:gdLst>
                  <a:ahLst/>
                  <a:cxnLst>
                    <a:cxn ang="0">
                      <a:pos x="connsiteX0dup0dup1" y="connsiteY0dup0dup1"/>
                    </a:cxn>
                    <a:cxn ang="0">
                      <a:pos x="connsiteX1dup0dup1" y="connsiteY1dup0dup1"/>
                    </a:cxn>
                    <a:cxn ang="0">
                      <a:pos x="connsiteX2dup0dup1" y="connsiteY2dup0dup1"/>
                    </a:cxn>
                    <a:cxn ang="0">
                      <a:pos x="connsiteX3dup0dup1" y="connsiteY3dup0dup1"/>
                    </a:cxn>
                    <a:cxn ang="0">
                      <a:pos x="connsiteX4dup0dup1" y="connsiteY4dup0dup1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  <a:effectLst>
                  <a:softEdge rad="431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142D842-1774-C072-AEC5-A473770DBE97}"/>
                    </a:ext>
                  </a:extLst>
                </p:cNvPr>
                <p:cNvSpPr/>
                <p:nvPr/>
              </p:nvSpPr>
              <p:spPr>
                <a:xfrm>
                  <a:off x="7373628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520700" dist="1778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文本框 104">
                <a:extLst>
                  <a:ext uri="{FF2B5EF4-FFF2-40B4-BE49-F238E27FC236}">
                    <a16:creationId xmlns:a16="http://schemas.microsoft.com/office/drawing/2014/main" id="{85CC33CA-F32B-6B78-D96C-9775D1CD1254}"/>
                  </a:ext>
                </a:extLst>
              </p:cNvPr>
              <p:cNvSpPr txBox="1"/>
              <p:nvPr/>
            </p:nvSpPr>
            <p:spPr>
              <a:xfrm>
                <a:off x="9342802" y="1661339"/>
                <a:ext cx="976196" cy="40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rgbClr val="3843B3"/>
                    </a:solidFill>
                    <a:cs typeface="+mn-ea"/>
                    <a:sym typeface="+mn-lt"/>
                  </a:rPr>
                  <a:t>04</a:t>
                </a:r>
                <a:endParaRPr lang="zh-CN" altLang="en-US" sz="2100" dirty="0">
                  <a:solidFill>
                    <a:srgbClr val="3843B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文本框 104">
                <a:extLst>
                  <a:ext uri="{FF2B5EF4-FFF2-40B4-BE49-F238E27FC236}">
                    <a16:creationId xmlns:a16="http://schemas.microsoft.com/office/drawing/2014/main" id="{0034773C-6F8C-CB61-792B-0FCEE777ED70}"/>
                  </a:ext>
                </a:extLst>
              </p:cNvPr>
              <p:cNvSpPr txBox="1"/>
              <p:nvPr/>
            </p:nvSpPr>
            <p:spPr>
              <a:xfrm>
                <a:off x="9336311" y="1661339"/>
                <a:ext cx="976196" cy="40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rgbClr val="3843B3"/>
                    </a:solidFill>
                    <a:cs typeface="+mn-ea"/>
                    <a:sym typeface="+mn-lt"/>
                  </a:rPr>
                  <a:t>04</a:t>
                </a:r>
                <a:endParaRPr lang="zh-CN" altLang="en-US" sz="2100" dirty="0">
                  <a:solidFill>
                    <a:srgbClr val="3843B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3" name="组合 65">
              <a:extLst>
                <a:ext uri="{FF2B5EF4-FFF2-40B4-BE49-F238E27FC236}">
                  <a16:creationId xmlns:a16="http://schemas.microsoft.com/office/drawing/2014/main" id="{BBF32170-42B3-C098-4E91-2136EAFC00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33289" y="4001026"/>
              <a:ext cx="2027695" cy="735299"/>
              <a:chOff x="1534463" y="4454457"/>
              <a:chExt cx="1450658" cy="722730"/>
            </a:xfrm>
          </p:grpSpPr>
          <p:sp>
            <p:nvSpPr>
              <p:cNvPr id="104" name="文本框 73">
                <a:extLst>
                  <a:ext uri="{FF2B5EF4-FFF2-40B4-BE49-F238E27FC236}">
                    <a16:creationId xmlns:a16="http://schemas.microsoft.com/office/drawing/2014/main" id="{7B2A1520-0C4A-29F6-52F0-343DDB1123BA}"/>
                  </a:ext>
                </a:extLst>
              </p:cNvPr>
              <p:cNvSpPr txBox="1"/>
              <p:nvPr/>
            </p:nvSpPr>
            <p:spPr>
              <a:xfrm>
                <a:off x="1632389" y="4454457"/>
                <a:ext cx="1262606" cy="695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zh-CN" altLang="en-US" sz="2000" kern="100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纪要评论</a:t>
                </a:r>
                <a:r>
                  <a:rPr lang="zh-CN" altLang="zh-CN" sz="20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350919E1-4547-4D9C-0887-DE7E4E5054AA}"/>
                  </a:ext>
                </a:extLst>
              </p:cNvPr>
              <p:cNvSpPr txBox="1"/>
              <p:nvPr/>
            </p:nvSpPr>
            <p:spPr>
              <a:xfrm>
                <a:off x="1534463" y="4923452"/>
                <a:ext cx="1450658" cy="253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sz="9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8F4A07C-7BE5-0B60-1467-EEECF86F836D}"/>
              </a:ext>
            </a:extLst>
          </p:cNvPr>
          <p:cNvGrpSpPr/>
          <p:nvPr/>
        </p:nvGrpSpPr>
        <p:grpSpPr>
          <a:xfrm>
            <a:off x="4893345" y="1676912"/>
            <a:ext cx="2384390" cy="4000179"/>
            <a:chOff x="4893345" y="1676912"/>
            <a:chExt cx="2384390" cy="4000179"/>
          </a:xfrm>
        </p:grpSpPr>
        <p:grpSp>
          <p:nvGrpSpPr>
            <p:cNvPr id="13" name="组合 55">
              <a:extLst>
                <a:ext uri="{FF2B5EF4-FFF2-40B4-BE49-F238E27FC236}">
                  <a16:creationId xmlns:a16="http://schemas.microsoft.com/office/drawing/2014/main" id="{5AEADDB4-90A6-24C6-D46A-F985BD563C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3345" y="2705291"/>
              <a:ext cx="2218212" cy="2971800"/>
              <a:chOff x="6363973" y="3285778"/>
              <a:chExt cx="2179505" cy="2921000"/>
            </a:xfrm>
            <a:solidFill>
              <a:srgbClr val="9092A8"/>
            </a:solidFill>
          </p:grpSpPr>
          <p:sp>
            <p:nvSpPr>
              <p:cNvPr id="14" name="任意多边形 61">
                <a:extLst>
                  <a:ext uri="{FF2B5EF4-FFF2-40B4-BE49-F238E27FC236}">
                    <a16:creationId xmlns:a16="http://schemas.microsoft.com/office/drawing/2014/main" id="{AF5109F5-AC57-8F0E-3FF5-A59B1784DDFB}"/>
                  </a:ext>
                </a:extLst>
              </p:cNvPr>
              <p:cNvSpPr/>
              <p:nvPr/>
            </p:nvSpPr>
            <p:spPr>
              <a:xfrm>
                <a:off x="6363973" y="3285778"/>
                <a:ext cx="2179505" cy="2921000"/>
              </a:xfrm>
              <a:custGeom>
                <a:avLst/>
                <a:gdLst>
                  <a:gd name="connsiteX0" fmla="*/ 152414 w 2179505"/>
                  <a:gd name="connsiteY0" fmla="*/ 0 h 2921000"/>
                  <a:gd name="connsiteX1" fmla="*/ 1828786 w 2179505"/>
                  <a:gd name="connsiteY1" fmla="*/ 0 h 2921000"/>
                  <a:gd name="connsiteX2" fmla="*/ 1981200 w 2179505"/>
                  <a:gd name="connsiteY2" fmla="*/ 152414 h 2921000"/>
                  <a:gd name="connsiteX3" fmla="*/ 1981200 w 2179505"/>
                  <a:gd name="connsiteY3" fmla="*/ 1201899 h 2921000"/>
                  <a:gd name="connsiteX4" fmla="*/ 2179505 w 2179505"/>
                  <a:gd name="connsiteY4" fmla="*/ 1460501 h 2921000"/>
                  <a:gd name="connsiteX5" fmla="*/ 1981200 w 2179505"/>
                  <a:gd name="connsiteY5" fmla="*/ 1719102 h 2921000"/>
                  <a:gd name="connsiteX6" fmla="*/ 1981200 w 2179505"/>
                  <a:gd name="connsiteY6" fmla="*/ 2768586 h 2921000"/>
                  <a:gd name="connsiteX7" fmla="*/ 1828786 w 2179505"/>
                  <a:gd name="connsiteY7" fmla="*/ 2921000 h 2921000"/>
                  <a:gd name="connsiteX8" fmla="*/ 152414 w 2179505"/>
                  <a:gd name="connsiteY8" fmla="*/ 2921000 h 2921000"/>
                  <a:gd name="connsiteX9" fmla="*/ 0 w 2179505"/>
                  <a:gd name="connsiteY9" fmla="*/ 2768586 h 2921000"/>
                  <a:gd name="connsiteX10" fmla="*/ 0 w 2179505"/>
                  <a:gd name="connsiteY10" fmla="*/ 152414 h 2921000"/>
                  <a:gd name="connsiteX11" fmla="*/ 152414 w 2179505"/>
                  <a:gd name="connsiteY11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9505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1201899"/>
                    </a:lnTo>
                    <a:lnTo>
                      <a:pt x="2179505" y="1460501"/>
                    </a:lnTo>
                    <a:lnTo>
                      <a:pt x="1981200" y="1719102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任意多边形 62">
                <a:extLst>
                  <a:ext uri="{FF2B5EF4-FFF2-40B4-BE49-F238E27FC236}">
                    <a16:creationId xmlns:a16="http://schemas.microsoft.com/office/drawing/2014/main" id="{80BA803C-3CED-334D-5935-7E611125AE65}"/>
                  </a:ext>
                </a:extLst>
              </p:cNvPr>
              <p:cNvSpPr/>
              <p:nvPr/>
            </p:nvSpPr>
            <p:spPr>
              <a:xfrm>
                <a:off x="6363973" y="3285778"/>
                <a:ext cx="2179505" cy="2921000"/>
              </a:xfrm>
              <a:custGeom>
                <a:avLst/>
                <a:gdLst>
                  <a:gd name="connsiteX0" fmla="*/ 152414 w 2179505"/>
                  <a:gd name="connsiteY0" fmla="*/ 0 h 2921000"/>
                  <a:gd name="connsiteX1" fmla="*/ 1828786 w 2179505"/>
                  <a:gd name="connsiteY1" fmla="*/ 0 h 2921000"/>
                  <a:gd name="connsiteX2" fmla="*/ 1981200 w 2179505"/>
                  <a:gd name="connsiteY2" fmla="*/ 152414 h 2921000"/>
                  <a:gd name="connsiteX3" fmla="*/ 1981200 w 2179505"/>
                  <a:gd name="connsiteY3" fmla="*/ 1201899 h 2921000"/>
                  <a:gd name="connsiteX4" fmla="*/ 2179505 w 2179505"/>
                  <a:gd name="connsiteY4" fmla="*/ 1460501 h 2921000"/>
                  <a:gd name="connsiteX5" fmla="*/ 1981200 w 2179505"/>
                  <a:gd name="connsiteY5" fmla="*/ 1719102 h 2921000"/>
                  <a:gd name="connsiteX6" fmla="*/ 1981200 w 2179505"/>
                  <a:gd name="connsiteY6" fmla="*/ 2768586 h 2921000"/>
                  <a:gd name="connsiteX7" fmla="*/ 1828786 w 2179505"/>
                  <a:gd name="connsiteY7" fmla="*/ 2921000 h 2921000"/>
                  <a:gd name="connsiteX8" fmla="*/ 152414 w 2179505"/>
                  <a:gd name="connsiteY8" fmla="*/ 2921000 h 2921000"/>
                  <a:gd name="connsiteX9" fmla="*/ 0 w 2179505"/>
                  <a:gd name="connsiteY9" fmla="*/ 2768586 h 2921000"/>
                  <a:gd name="connsiteX10" fmla="*/ 0 w 2179505"/>
                  <a:gd name="connsiteY10" fmla="*/ 152414 h 2921000"/>
                  <a:gd name="connsiteX11" fmla="*/ 152414 w 2179505"/>
                  <a:gd name="connsiteY11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9505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1201899"/>
                    </a:lnTo>
                    <a:lnTo>
                      <a:pt x="2179505" y="1460501"/>
                    </a:lnTo>
                    <a:lnTo>
                      <a:pt x="1981200" y="1719102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组合 75">
              <a:extLst>
                <a:ext uri="{FF2B5EF4-FFF2-40B4-BE49-F238E27FC236}">
                  <a16:creationId xmlns:a16="http://schemas.microsoft.com/office/drawing/2014/main" id="{6B10A142-2BB3-9984-0DC9-1FBA6432B0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55710" y="1676912"/>
              <a:ext cx="2222025" cy="2767550"/>
              <a:chOff x="6505089" y="1066120"/>
              <a:chExt cx="2183536" cy="2719612"/>
            </a:xfrm>
          </p:grpSpPr>
          <p:grpSp>
            <p:nvGrpSpPr>
              <p:cNvPr id="47" name="组合 4">
                <a:extLst>
                  <a:ext uri="{FF2B5EF4-FFF2-40B4-BE49-F238E27FC236}">
                    <a16:creationId xmlns:a16="http://schemas.microsoft.com/office/drawing/2014/main" id="{FDAD5855-CE99-E398-3E3F-C88A76789243}"/>
                  </a:ext>
                </a:extLst>
              </p:cNvPr>
              <p:cNvGrpSpPr/>
              <p:nvPr/>
            </p:nvGrpSpPr>
            <p:grpSpPr>
              <a:xfrm>
                <a:off x="6505089" y="1066120"/>
                <a:ext cx="2183536" cy="2719612"/>
                <a:chOff x="7380501" y="2927403"/>
                <a:chExt cx="2311884" cy="2880513"/>
              </a:xfrm>
            </p:grpSpPr>
            <p:sp>
              <p:nvSpPr>
                <p:cNvPr id="49" name="椭圆 50">
                  <a:extLst>
                    <a:ext uri="{FF2B5EF4-FFF2-40B4-BE49-F238E27FC236}">
                      <a16:creationId xmlns:a16="http://schemas.microsoft.com/office/drawing/2014/main" id="{9E033675-3C8D-2537-FA7C-345421BA0331}"/>
                    </a:ext>
                  </a:extLst>
                </p:cNvPr>
                <p:cNvSpPr/>
                <p:nvPr/>
              </p:nvSpPr>
              <p:spPr>
                <a:xfrm rot="18900000">
                  <a:off x="7501945" y="2927403"/>
                  <a:ext cx="2190440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dup0" fmla="*/ 13249 w 1687745"/>
                    <a:gd name="connsiteY0dup0" fmla="*/ 1035368 h 2070736"/>
                    <a:gd name="connsiteX1dup0" fmla="*/ 850497 w 1687745"/>
                    <a:gd name="connsiteY1dup0" fmla="*/ 0 h 2070736"/>
                    <a:gd name="connsiteX2dup0" fmla="*/ 1687745 w 1687745"/>
                    <a:gd name="connsiteY2dup0" fmla="*/ 1035368 h 2070736"/>
                    <a:gd name="connsiteX3dup0" fmla="*/ 850497 w 1687745"/>
                    <a:gd name="connsiteY3dup0" fmla="*/ 2070736 h 2070736"/>
                    <a:gd name="connsiteX4dup0" fmla="*/ 13249 w 1687745"/>
                    <a:gd name="connsiteY4dup0" fmla="*/ 1035368 h 2070736"/>
                    <a:gd name="connsiteX0dup0dup1" fmla="*/ 13249 w 1696474"/>
                    <a:gd name="connsiteY0dup0dup1" fmla="*/ 1035368 h 2070736"/>
                    <a:gd name="connsiteX1dup0dup1" fmla="*/ 850497 w 1696474"/>
                    <a:gd name="connsiteY1dup0dup1" fmla="*/ 0 h 2070736"/>
                    <a:gd name="connsiteX2dup0dup1" fmla="*/ 1687745 w 1696474"/>
                    <a:gd name="connsiteY2dup0dup1" fmla="*/ 1035368 h 2070736"/>
                    <a:gd name="connsiteX3dup0dup1" fmla="*/ 850497 w 1696474"/>
                    <a:gd name="connsiteY3dup0dup1" fmla="*/ 2070736 h 2070736"/>
                    <a:gd name="connsiteX4dup0dup1" fmla="*/ 13249 w 1696474"/>
                    <a:gd name="connsiteY4dup0dup1" fmla="*/ 1035368 h 2070736"/>
                  </a:gdLst>
                  <a:ahLst/>
                  <a:cxnLst>
                    <a:cxn ang="0">
                      <a:pos x="connsiteX0dup0dup1" y="connsiteY0dup0dup1"/>
                    </a:cxn>
                    <a:cxn ang="0">
                      <a:pos x="connsiteX1dup0dup1" y="connsiteY1dup0dup1"/>
                    </a:cxn>
                    <a:cxn ang="0">
                      <a:pos x="connsiteX2dup0dup1" y="connsiteY2dup0dup1"/>
                    </a:cxn>
                    <a:cxn ang="0">
                      <a:pos x="connsiteX3dup0dup1" y="connsiteY3dup0dup1"/>
                    </a:cxn>
                    <a:cxn ang="0">
                      <a:pos x="connsiteX4dup0dup1" y="connsiteY4dup0dup1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  <a:effectLst>
                  <a:softEdge rad="431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2E8CD8DA-1370-9802-51E1-D0B0A76117C0}"/>
                    </a:ext>
                  </a:extLst>
                </p:cNvPr>
                <p:cNvSpPr/>
                <p:nvPr/>
              </p:nvSpPr>
              <p:spPr>
                <a:xfrm>
                  <a:off x="7567580" y="3243360"/>
                  <a:ext cx="1344544" cy="1344544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177800" dist="139700" dir="2700000" algn="tl" rotWithShape="0">
                    <a:srgbClr val="49494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3564C05-F5BA-EE96-CCF7-1962F2538E31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520700" dist="1778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8" name="文本框 103">
                <a:extLst>
                  <a:ext uri="{FF2B5EF4-FFF2-40B4-BE49-F238E27FC236}">
                    <a16:creationId xmlns:a16="http://schemas.microsoft.com/office/drawing/2014/main" id="{5864C567-914B-7D20-7C27-214C8D7939F4}"/>
                  </a:ext>
                </a:extLst>
              </p:cNvPr>
              <p:cNvSpPr txBox="1"/>
              <p:nvPr/>
            </p:nvSpPr>
            <p:spPr>
              <a:xfrm>
                <a:off x="6763294" y="1661339"/>
                <a:ext cx="976196" cy="40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rgbClr val="9092A8"/>
                    </a:solidFill>
                    <a:cs typeface="+mn-ea"/>
                    <a:sym typeface="+mn-lt"/>
                  </a:rPr>
                  <a:t>03</a:t>
                </a:r>
                <a:endParaRPr lang="zh-CN" altLang="en-US" sz="2100" dirty="0">
                  <a:solidFill>
                    <a:srgbClr val="9092A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6" name="组合 65">
              <a:extLst>
                <a:ext uri="{FF2B5EF4-FFF2-40B4-BE49-F238E27FC236}">
                  <a16:creationId xmlns:a16="http://schemas.microsoft.com/office/drawing/2014/main" id="{5D12EE58-3E30-408D-9727-8F55A302B6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55710" y="3826672"/>
              <a:ext cx="1864228" cy="923330"/>
              <a:chOff x="1534463" y="4454459"/>
              <a:chExt cx="1450658" cy="907547"/>
            </a:xfrm>
          </p:grpSpPr>
          <p:sp>
            <p:nvSpPr>
              <p:cNvPr id="101" name="文本框 73">
                <a:extLst>
                  <a:ext uri="{FF2B5EF4-FFF2-40B4-BE49-F238E27FC236}">
                    <a16:creationId xmlns:a16="http://schemas.microsoft.com/office/drawing/2014/main" id="{47A8F6AB-6885-30F0-8CEA-728C2683A195}"/>
                  </a:ext>
                </a:extLst>
              </p:cNvPr>
              <p:cNvSpPr txBox="1"/>
              <p:nvPr/>
            </p:nvSpPr>
            <p:spPr>
              <a:xfrm>
                <a:off x="1632389" y="4454459"/>
                <a:ext cx="1262606" cy="9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MicrosoftYaHei"/>
                    <a:ea typeface="等线" panose="02010600030101010101" pitchFamily="2" charset="-122"/>
                    <a:cs typeface="Times New Roman" panose="02020603050405020304" pitchFamily="18" charset="0"/>
                  </a:rPr>
                  <a:t>导出会议信息和纪要内容</a:t>
                </a:r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OpenSans-Regular"/>
                    <a:ea typeface="等线" panose="02010600030101010101" pitchFamily="2" charset="-122"/>
                    <a:cs typeface="Times New Roman" panose="02020603050405020304" pitchFamily="18" charset="0"/>
                  </a:rPr>
                  <a:t>excel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MicrosoftYaHei"/>
                    <a:ea typeface="等线" panose="02010600030101010101" pitchFamily="2" charset="-122"/>
                    <a:cs typeface="Times New Roman" panose="02020603050405020304" pitchFamily="18" charset="0"/>
                  </a:rPr>
                  <a:t>表格形式</a:t>
                </a:r>
                <a:endParaRPr lang="zh-CN" altLang="zh-CN" sz="1800" kern="100" dirty="0">
                  <a:solidFill>
                    <a:schemeClr val="bg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140D58-B6F7-1163-1BBB-AD9CECFCA9F7}"/>
                  </a:ext>
                </a:extLst>
              </p:cNvPr>
              <p:cNvSpPr txBox="1"/>
              <p:nvPr/>
            </p:nvSpPr>
            <p:spPr>
              <a:xfrm>
                <a:off x="1534463" y="4923452"/>
                <a:ext cx="1450658" cy="253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sz="9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A96862C-6FC3-F35E-8F58-08FAD2B181B9}"/>
              </a:ext>
            </a:extLst>
          </p:cNvPr>
          <p:cNvGrpSpPr/>
          <p:nvPr/>
        </p:nvGrpSpPr>
        <p:grpSpPr>
          <a:xfrm>
            <a:off x="2964718" y="1676912"/>
            <a:ext cx="2364541" cy="3993009"/>
            <a:chOff x="2964718" y="1676912"/>
            <a:chExt cx="2364541" cy="3993009"/>
          </a:xfrm>
        </p:grpSpPr>
        <p:grpSp>
          <p:nvGrpSpPr>
            <p:cNvPr id="16" name="组合 50">
              <a:extLst>
                <a:ext uri="{FF2B5EF4-FFF2-40B4-BE49-F238E27FC236}">
                  <a16:creationId xmlns:a16="http://schemas.microsoft.com/office/drawing/2014/main" id="{DBC21EBA-E528-FF55-FB74-E47D2183AC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4718" y="2698121"/>
              <a:ext cx="2218212" cy="2971800"/>
              <a:chOff x="3790950" y="3285778"/>
              <a:chExt cx="2179505" cy="2921000"/>
            </a:xfrm>
            <a:solidFill>
              <a:srgbClr val="3843B3"/>
            </a:solidFill>
          </p:grpSpPr>
          <p:sp>
            <p:nvSpPr>
              <p:cNvPr id="17" name="任意多边形 56">
                <a:extLst>
                  <a:ext uri="{FF2B5EF4-FFF2-40B4-BE49-F238E27FC236}">
                    <a16:creationId xmlns:a16="http://schemas.microsoft.com/office/drawing/2014/main" id="{3FE4F4B3-F0B4-2634-EB1F-F039D7BC72FA}"/>
                  </a:ext>
                </a:extLst>
              </p:cNvPr>
              <p:cNvSpPr/>
              <p:nvPr/>
            </p:nvSpPr>
            <p:spPr>
              <a:xfrm>
                <a:off x="3790950" y="3285778"/>
                <a:ext cx="2179505" cy="2921000"/>
              </a:xfrm>
              <a:custGeom>
                <a:avLst/>
                <a:gdLst>
                  <a:gd name="connsiteX0" fmla="*/ 152414 w 2179505"/>
                  <a:gd name="connsiteY0" fmla="*/ 0 h 2921000"/>
                  <a:gd name="connsiteX1" fmla="*/ 1828786 w 2179505"/>
                  <a:gd name="connsiteY1" fmla="*/ 0 h 2921000"/>
                  <a:gd name="connsiteX2" fmla="*/ 1981200 w 2179505"/>
                  <a:gd name="connsiteY2" fmla="*/ 152414 h 2921000"/>
                  <a:gd name="connsiteX3" fmla="*/ 1981200 w 2179505"/>
                  <a:gd name="connsiteY3" fmla="*/ 1201899 h 2921000"/>
                  <a:gd name="connsiteX4" fmla="*/ 2179505 w 2179505"/>
                  <a:gd name="connsiteY4" fmla="*/ 1460501 h 2921000"/>
                  <a:gd name="connsiteX5" fmla="*/ 1981200 w 2179505"/>
                  <a:gd name="connsiteY5" fmla="*/ 1719102 h 2921000"/>
                  <a:gd name="connsiteX6" fmla="*/ 1981200 w 2179505"/>
                  <a:gd name="connsiteY6" fmla="*/ 2768586 h 2921000"/>
                  <a:gd name="connsiteX7" fmla="*/ 1828786 w 2179505"/>
                  <a:gd name="connsiteY7" fmla="*/ 2921000 h 2921000"/>
                  <a:gd name="connsiteX8" fmla="*/ 152414 w 2179505"/>
                  <a:gd name="connsiteY8" fmla="*/ 2921000 h 2921000"/>
                  <a:gd name="connsiteX9" fmla="*/ 0 w 2179505"/>
                  <a:gd name="connsiteY9" fmla="*/ 2768586 h 2921000"/>
                  <a:gd name="connsiteX10" fmla="*/ 0 w 2179505"/>
                  <a:gd name="connsiteY10" fmla="*/ 152414 h 2921000"/>
                  <a:gd name="connsiteX11" fmla="*/ 152414 w 2179505"/>
                  <a:gd name="connsiteY11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9505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1201899"/>
                    </a:lnTo>
                    <a:lnTo>
                      <a:pt x="2179505" y="1460501"/>
                    </a:lnTo>
                    <a:lnTo>
                      <a:pt x="1981200" y="1719102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任意多边形 57">
                <a:extLst>
                  <a:ext uri="{FF2B5EF4-FFF2-40B4-BE49-F238E27FC236}">
                    <a16:creationId xmlns:a16="http://schemas.microsoft.com/office/drawing/2014/main" id="{38C2AE4B-B1C8-D672-B70A-B0A862AF31D2}"/>
                  </a:ext>
                </a:extLst>
              </p:cNvPr>
              <p:cNvSpPr/>
              <p:nvPr/>
            </p:nvSpPr>
            <p:spPr>
              <a:xfrm>
                <a:off x="3790950" y="3285778"/>
                <a:ext cx="2179505" cy="2921000"/>
              </a:xfrm>
              <a:custGeom>
                <a:avLst/>
                <a:gdLst>
                  <a:gd name="connsiteX0" fmla="*/ 152414 w 2179505"/>
                  <a:gd name="connsiteY0" fmla="*/ 0 h 2921000"/>
                  <a:gd name="connsiteX1" fmla="*/ 1828786 w 2179505"/>
                  <a:gd name="connsiteY1" fmla="*/ 0 h 2921000"/>
                  <a:gd name="connsiteX2" fmla="*/ 1981200 w 2179505"/>
                  <a:gd name="connsiteY2" fmla="*/ 152414 h 2921000"/>
                  <a:gd name="connsiteX3" fmla="*/ 1981200 w 2179505"/>
                  <a:gd name="connsiteY3" fmla="*/ 1201899 h 2921000"/>
                  <a:gd name="connsiteX4" fmla="*/ 2179505 w 2179505"/>
                  <a:gd name="connsiteY4" fmla="*/ 1460501 h 2921000"/>
                  <a:gd name="connsiteX5" fmla="*/ 1981200 w 2179505"/>
                  <a:gd name="connsiteY5" fmla="*/ 1719102 h 2921000"/>
                  <a:gd name="connsiteX6" fmla="*/ 1981200 w 2179505"/>
                  <a:gd name="connsiteY6" fmla="*/ 2768586 h 2921000"/>
                  <a:gd name="connsiteX7" fmla="*/ 1828786 w 2179505"/>
                  <a:gd name="connsiteY7" fmla="*/ 2921000 h 2921000"/>
                  <a:gd name="connsiteX8" fmla="*/ 152414 w 2179505"/>
                  <a:gd name="connsiteY8" fmla="*/ 2921000 h 2921000"/>
                  <a:gd name="connsiteX9" fmla="*/ 0 w 2179505"/>
                  <a:gd name="connsiteY9" fmla="*/ 2768586 h 2921000"/>
                  <a:gd name="connsiteX10" fmla="*/ 0 w 2179505"/>
                  <a:gd name="connsiteY10" fmla="*/ 152414 h 2921000"/>
                  <a:gd name="connsiteX11" fmla="*/ 152414 w 2179505"/>
                  <a:gd name="connsiteY11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9505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1201899"/>
                    </a:lnTo>
                    <a:lnTo>
                      <a:pt x="2179505" y="1460501"/>
                    </a:lnTo>
                    <a:lnTo>
                      <a:pt x="1981200" y="1719102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74">
              <a:extLst>
                <a:ext uri="{FF2B5EF4-FFF2-40B4-BE49-F238E27FC236}">
                  <a16:creationId xmlns:a16="http://schemas.microsoft.com/office/drawing/2014/main" id="{4E95DB98-B58D-1388-1053-820A892DEB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7234" y="1676912"/>
              <a:ext cx="2222025" cy="2767550"/>
              <a:chOff x="3954746" y="1066120"/>
              <a:chExt cx="2183536" cy="2719612"/>
            </a:xfrm>
          </p:grpSpPr>
          <p:grpSp>
            <p:nvGrpSpPr>
              <p:cNvPr id="41" name="组合 3">
                <a:extLst>
                  <a:ext uri="{FF2B5EF4-FFF2-40B4-BE49-F238E27FC236}">
                    <a16:creationId xmlns:a16="http://schemas.microsoft.com/office/drawing/2014/main" id="{6B1335B5-8D2E-555C-64BD-5FE609ECD7CC}"/>
                  </a:ext>
                </a:extLst>
              </p:cNvPr>
              <p:cNvGrpSpPr/>
              <p:nvPr/>
            </p:nvGrpSpPr>
            <p:grpSpPr>
              <a:xfrm>
                <a:off x="3954746" y="1066120"/>
                <a:ext cx="2183536" cy="2719612"/>
                <a:chOff x="7380501" y="2927403"/>
                <a:chExt cx="2311884" cy="2880513"/>
              </a:xfrm>
            </p:grpSpPr>
            <p:sp>
              <p:nvSpPr>
                <p:cNvPr id="43" name="椭圆 50">
                  <a:extLst>
                    <a:ext uri="{FF2B5EF4-FFF2-40B4-BE49-F238E27FC236}">
                      <a16:creationId xmlns:a16="http://schemas.microsoft.com/office/drawing/2014/main" id="{08030949-4082-9693-D0D2-B5BCA5DD46CC}"/>
                    </a:ext>
                  </a:extLst>
                </p:cNvPr>
                <p:cNvSpPr/>
                <p:nvPr/>
              </p:nvSpPr>
              <p:spPr>
                <a:xfrm rot="18900000">
                  <a:off x="7501945" y="2927403"/>
                  <a:ext cx="2190440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dup0" fmla="*/ 13249 w 1687745"/>
                    <a:gd name="connsiteY0dup0" fmla="*/ 1035368 h 2070736"/>
                    <a:gd name="connsiteX1dup0" fmla="*/ 850497 w 1687745"/>
                    <a:gd name="connsiteY1dup0" fmla="*/ 0 h 2070736"/>
                    <a:gd name="connsiteX2dup0" fmla="*/ 1687745 w 1687745"/>
                    <a:gd name="connsiteY2dup0" fmla="*/ 1035368 h 2070736"/>
                    <a:gd name="connsiteX3dup0" fmla="*/ 850497 w 1687745"/>
                    <a:gd name="connsiteY3dup0" fmla="*/ 2070736 h 2070736"/>
                    <a:gd name="connsiteX4dup0" fmla="*/ 13249 w 1687745"/>
                    <a:gd name="connsiteY4dup0" fmla="*/ 1035368 h 2070736"/>
                    <a:gd name="connsiteX0dup0dup1" fmla="*/ 13249 w 1696474"/>
                    <a:gd name="connsiteY0dup0dup1" fmla="*/ 1035368 h 2070736"/>
                    <a:gd name="connsiteX1dup0dup1" fmla="*/ 850497 w 1696474"/>
                    <a:gd name="connsiteY1dup0dup1" fmla="*/ 0 h 2070736"/>
                    <a:gd name="connsiteX2dup0dup1" fmla="*/ 1687745 w 1696474"/>
                    <a:gd name="connsiteY2dup0dup1" fmla="*/ 1035368 h 2070736"/>
                    <a:gd name="connsiteX3dup0dup1" fmla="*/ 850497 w 1696474"/>
                    <a:gd name="connsiteY3dup0dup1" fmla="*/ 2070736 h 2070736"/>
                    <a:gd name="connsiteX4dup0dup1" fmla="*/ 13249 w 1696474"/>
                    <a:gd name="connsiteY4dup0dup1" fmla="*/ 1035368 h 2070736"/>
                  </a:gdLst>
                  <a:ahLst/>
                  <a:cxnLst>
                    <a:cxn ang="0">
                      <a:pos x="connsiteX0dup0dup1" y="connsiteY0dup0dup1"/>
                    </a:cxn>
                    <a:cxn ang="0">
                      <a:pos x="connsiteX1dup0dup1" y="connsiteY1dup0dup1"/>
                    </a:cxn>
                    <a:cxn ang="0">
                      <a:pos x="connsiteX2dup0dup1" y="connsiteY2dup0dup1"/>
                    </a:cxn>
                    <a:cxn ang="0">
                      <a:pos x="connsiteX3dup0dup1" y="connsiteY3dup0dup1"/>
                    </a:cxn>
                    <a:cxn ang="0">
                      <a:pos x="connsiteX4dup0dup1" y="connsiteY4dup0dup1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  <a:effectLst>
                  <a:softEdge rad="431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C039B71C-FE16-A366-FA1F-520A1945F56C}"/>
                    </a:ext>
                  </a:extLst>
                </p:cNvPr>
                <p:cNvSpPr/>
                <p:nvPr/>
              </p:nvSpPr>
              <p:spPr>
                <a:xfrm>
                  <a:off x="7567580" y="3243360"/>
                  <a:ext cx="1344544" cy="1344544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177800" dist="139700" dir="2700000" algn="tl" rotWithShape="0">
                    <a:srgbClr val="49494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93EF280A-875D-BF17-4717-3EF0DBFF4151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520700" dist="1778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文本框 102">
                <a:extLst>
                  <a:ext uri="{FF2B5EF4-FFF2-40B4-BE49-F238E27FC236}">
                    <a16:creationId xmlns:a16="http://schemas.microsoft.com/office/drawing/2014/main" id="{0A61B3C0-D750-6123-A3D5-1536FC002F09}"/>
                  </a:ext>
                </a:extLst>
              </p:cNvPr>
              <p:cNvSpPr txBox="1"/>
              <p:nvPr/>
            </p:nvSpPr>
            <p:spPr>
              <a:xfrm>
                <a:off x="4237634" y="1661339"/>
                <a:ext cx="976196" cy="40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rgbClr val="3843B3"/>
                    </a:solidFill>
                    <a:cs typeface="+mn-ea"/>
                    <a:sym typeface="+mn-lt"/>
                  </a:rPr>
                  <a:t>02</a:t>
                </a:r>
                <a:endParaRPr lang="zh-CN" altLang="en-US" sz="2100" dirty="0">
                  <a:solidFill>
                    <a:srgbClr val="3843B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组合 65">
              <a:extLst>
                <a:ext uri="{FF2B5EF4-FFF2-40B4-BE49-F238E27FC236}">
                  <a16:creationId xmlns:a16="http://schemas.microsoft.com/office/drawing/2014/main" id="{BF1FF287-0B6F-EF96-1D8C-E22EB0F21E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63683" y="4051786"/>
              <a:ext cx="1476420" cy="735299"/>
              <a:chOff x="1534463" y="4454457"/>
              <a:chExt cx="1450658" cy="722730"/>
            </a:xfrm>
          </p:grpSpPr>
          <p:sp>
            <p:nvSpPr>
              <p:cNvPr id="89" name="文本框 73">
                <a:extLst>
                  <a:ext uri="{FF2B5EF4-FFF2-40B4-BE49-F238E27FC236}">
                    <a16:creationId xmlns:a16="http://schemas.microsoft.com/office/drawing/2014/main" id="{AEE48650-FAE1-B9E9-0365-34835532BFA2}"/>
                  </a:ext>
                </a:extLst>
              </p:cNvPr>
              <p:cNvSpPr txBox="1"/>
              <p:nvPr/>
            </p:nvSpPr>
            <p:spPr>
              <a:xfrm>
                <a:off x="1632389" y="4454457"/>
                <a:ext cx="1262606" cy="39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zh-CN" altLang="en-US" sz="20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书签</a:t>
                </a:r>
                <a:r>
                  <a:rPr lang="zh-CN" altLang="zh-CN" sz="20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8A93BC4-069C-838D-5A4B-A6E2AD80B1E9}"/>
                  </a:ext>
                </a:extLst>
              </p:cNvPr>
              <p:cNvSpPr txBox="1"/>
              <p:nvPr/>
            </p:nvSpPr>
            <p:spPr>
              <a:xfrm>
                <a:off x="1534463" y="4923452"/>
                <a:ext cx="1450658" cy="253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sz="9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56B9BC4-5F55-7A2A-DCA7-39F653870936}"/>
              </a:ext>
            </a:extLst>
          </p:cNvPr>
          <p:cNvGrpSpPr/>
          <p:nvPr/>
        </p:nvGrpSpPr>
        <p:grpSpPr>
          <a:xfrm>
            <a:off x="1072870" y="1676912"/>
            <a:ext cx="2377083" cy="4000179"/>
            <a:chOff x="1072870" y="1676912"/>
            <a:chExt cx="2377083" cy="4000179"/>
          </a:xfrm>
        </p:grpSpPr>
        <p:grpSp>
          <p:nvGrpSpPr>
            <p:cNvPr id="19" name="组合 49">
              <a:extLst>
                <a:ext uri="{FF2B5EF4-FFF2-40B4-BE49-F238E27FC236}">
                  <a16:creationId xmlns:a16="http://schemas.microsoft.com/office/drawing/2014/main" id="{3CEA4CB8-CA2A-B90C-1A04-951894DC58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2870" y="2705291"/>
              <a:ext cx="2218212" cy="2971800"/>
              <a:chOff x="1270670" y="3285778"/>
              <a:chExt cx="2179505" cy="2921000"/>
            </a:xfrm>
            <a:solidFill>
              <a:srgbClr val="9092A8"/>
            </a:solidFill>
          </p:grpSpPr>
          <p:sp>
            <p:nvSpPr>
              <p:cNvPr id="20" name="任意多边形 51">
                <a:extLst>
                  <a:ext uri="{FF2B5EF4-FFF2-40B4-BE49-F238E27FC236}">
                    <a16:creationId xmlns:a16="http://schemas.microsoft.com/office/drawing/2014/main" id="{7D7AE4A1-5051-E607-84B7-0E5E83F0E752}"/>
                  </a:ext>
                </a:extLst>
              </p:cNvPr>
              <p:cNvSpPr/>
              <p:nvPr/>
            </p:nvSpPr>
            <p:spPr>
              <a:xfrm>
                <a:off x="1270670" y="3285778"/>
                <a:ext cx="2179505" cy="2921000"/>
              </a:xfrm>
              <a:custGeom>
                <a:avLst/>
                <a:gdLst>
                  <a:gd name="connsiteX0" fmla="*/ 152414 w 2179505"/>
                  <a:gd name="connsiteY0" fmla="*/ 0 h 2921000"/>
                  <a:gd name="connsiteX1" fmla="*/ 1828786 w 2179505"/>
                  <a:gd name="connsiteY1" fmla="*/ 0 h 2921000"/>
                  <a:gd name="connsiteX2" fmla="*/ 1981200 w 2179505"/>
                  <a:gd name="connsiteY2" fmla="*/ 152414 h 2921000"/>
                  <a:gd name="connsiteX3" fmla="*/ 1981200 w 2179505"/>
                  <a:gd name="connsiteY3" fmla="*/ 1201899 h 2921000"/>
                  <a:gd name="connsiteX4" fmla="*/ 2179505 w 2179505"/>
                  <a:gd name="connsiteY4" fmla="*/ 1460501 h 2921000"/>
                  <a:gd name="connsiteX5" fmla="*/ 1981200 w 2179505"/>
                  <a:gd name="connsiteY5" fmla="*/ 1719102 h 2921000"/>
                  <a:gd name="connsiteX6" fmla="*/ 1981200 w 2179505"/>
                  <a:gd name="connsiteY6" fmla="*/ 2768586 h 2921000"/>
                  <a:gd name="connsiteX7" fmla="*/ 1828786 w 2179505"/>
                  <a:gd name="connsiteY7" fmla="*/ 2921000 h 2921000"/>
                  <a:gd name="connsiteX8" fmla="*/ 152414 w 2179505"/>
                  <a:gd name="connsiteY8" fmla="*/ 2921000 h 2921000"/>
                  <a:gd name="connsiteX9" fmla="*/ 0 w 2179505"/>
                  <a:gd name="connsiteY9" fmla="*/ 2768586 h 2921000"/>
                  <a:gd name="connsiteX10" fmla="*/ 0 w 2179505"/>
                  <a:gd name="connsiteY10" fmla="*/ 152414 h 2921000"/>
                  <a:gd name="connsiteX11" fmla="*/ 152414 w 2179505"/>
                  <a:gd name="connsiteY11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9505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1201899"/>
                    </a:lnTo>
                    <a:lnTo>
                      <a:pt x="2179505" y="1460501"/>
                    </a:lnTo>
                    <a:lnTo>
                      <a:pt x="1981200" y="1719102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任意多边形 52">
                <a:extLst>
                  <a:ext uri="{FF2B5EF4-FFF2-40B4-BE49-F238E27FC236}">
                    <a16:creationId xmlns:a16="http://schemas.microsoft.com/office/drawing/2014/main" id="{26610A4C-C6FA-54B7-0FE4-C926F4759F43}"/>
                  </a:ext>
                </a:extLst>
              </p:cNvPr>
              <p:cNvSpPr/>
              <p:nvPr/>
            </p:nvSpPr>
            <p:spPr>
              <a:xfrm>
                <a:off x="1270670" y="3285778"/>
                <a:ext cx="2179505" cy="2921000"/>
              </a:xfrm>
              <a:custGeom>
                <a:avLst/>
                <a:gdLst>
                  <a:gd name="connsiteX0" fmla="*/ 152414 w 2179505"/>
                  <a:gd name="connsiteY0" fmla="*/ 0 h 2921000"/>
                  <a:gd name="connsiteX1" fmla="*/ 1828786 w 2179505"/>
                  <a:gd name="connsiteY1" fmla="*/ 0 h 2921000"/>
                  <a:gd name="connsiteX2" fmla="*/ 1981200 w 2179505"/>
                  <a:gd name="connsiteY2" fmla="*/ 152414 h 2921000"/>
                  <a:gd name="connsiteX3" fmla="*/ 1981200 w 2179505"/>
                  <a:gd name="connsiteY3" fmla="*/ 1201899 h 2921000"/>
                  <a:gd name="connsiteX4" fmla="*/ 2179505 w 2179505"/>
                  <a:gd name="connsiteY4" fmla="*/ 1460501 h 2921000"/>
                  <a:gd name="connsiteX5" fmla="*/ 1981200 w 2179505"/>
                  <a:gd name="connsiteY5" fmla="*/ 1719102 h 2921000"/>
                  <a:gd name="connsiteX6" fmla="*/ 1981200 w 2179505"/>
                  <a:gd name="connsiteY6" fmla="*/ 2768586 h 2921000"/>
                  <a:gd name="connsiteX7" fmla="*/ 1828786 w 2179505"/>
                  <a:gd name="connsiteY7" fmla="*/ 2921000 h 2921000"/>
                  <a:gd name="connsiteX8" fmla="*/ 152414 w 2179505"/>
                  <a:gd name="connsiteY8" fmla="*/ 2921000 h 2921000"/>
                  <a:gd name="connsiteX9" fmla="*/ 0 w 2179505"/>
                  <a:gd name="connsiteY9" fmla="*/ 2768586 h 2921000"/>
                  <a:gd name="connsiteX10" fmla="*/ 0 w 2179505"/>
                  <a:gd name="connsiteY10" fmla="*/ 152414 h 2921000"/>
                  <a:gd name="connsiteX11" fmla="*/ 152414 w 2179505"/>
                  <a:gd name="connsiteY11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9505" h="2921000">
                    <a:moveTo>
                      <a:pt x="152414" y="0"/>
                    </a:moveTo>
                    <a:lnTo>
                      <a:pt x="1828786" y="0"/>
                    </a:lnTo>
                    <a:cubicBezTo>
                      <a:pt x="1912962" y="0"/>
                      <a:pt x="1981200" y="68238"/>
                      <a:pt x="1981200" y="152414"/>
                    </a:cubicBezTo>
                    <a:lnTo>
                      <a:pt x="1981200" y="1201899"/>
                    </a:lnTo>
                    <a:lnTo>
                      <a:pt x="2179505" y="1460501"/>
                    </a:lnTo>
                    <a:lnTo>
                      <a:pt x="1981200" y="1719102"/>
                    </a:lnTo>
                    <a:lnTo>
                      <a:pt x="1981200" y="2768586"/>
                    </a:lnTo>
                    <a:cubicBezTo>
                      <a:pt x="1981200" y="2852762"/>
                      <a:pt x="1912962" y="2921000"/>
                      <a:pt x="1828786" y="2921000"/>
                    </a:cubicBezTo>
                    <a:lnTo>
                      <a:pt x="152414" y="2921000"/>
                    </a:lnTo>
                    <a:cubicBezTo>
                      <a:pt x="68238" y="2921000"/>
                      <a:pt x="0" y="2852762"/>
                      <a:pt x="0" y="2768586"/>
                    </a:cubicBezTo>
                    <a:lnTo>
                      <a:pt x="0" y="152414"/>
                    </a:lnTo>
                    <a:cubicBezTo>
                      <a:pt x="0" y="68238"/>
                      <a:pt x="68238" y="0"/>
                      <a:pt x="1524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65">
              <a:extLst>
                <a:ext uri="{FF2B5EF4-FFF2-40B4-BE49-F238E27FC236}">
                  <a16:creationId xmlns:a16="http://schemas.microsoft.com/office/drawing/2014/main" id="{4A8C486B-6335-299F-8CDB-A99BFA39CA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53629" y="4001026"/>
              <a:ext cx="1476420" cy="735299"/>
              <a:chOff x="1534463" y="4454457"/>
              <a:chExt cx="1450658" cy="722730"/>
            </a:xfrm>
          </p:grpSpPr>
          <p:sp>
            <p:nvSpPr>
              <p:cNvPr id="23" name="文本框 73">
                <a:extLst>
                  <a:ext uri="{FF2B5EF4-FFF2-40B4-BE49-F238E27FC236}">
                    <a16:creationId xmlns:a16="http://schemas.microsoft.com/office/drawing/2014/main" id="{486452F7-2A8D-0033-A9AB-E87E6C9B2848}"/>
                  </a:ext>
                </a:extLst>
              </p:cNvPr>
              <p:cNvSpPr txBox="1"/>
              <p:nvPr/>
            </p:nvSpPr>
            <p:spPr>
              <a:xfrm>
                <a:off x="1632389" y="4454457"/>
                <a:ext cx="1262606" cy="39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zh-CN" altLang="zh-CN" sz="20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翻页功能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4CD7C3-BF22-CA7B-1122-E9A915430D78}"/>
                  </a:ext>
                </a:extLst>
              </p:cNvPr>
              <p:cNvSpPr txBox="1"/>
              <p:nvPr/>
            </p:nvSpPr>
            <p:spPr>
              <a:xfrm>
                <a:off x="1534463" y="4923452"/>
                <a:ext cx="1450658" cy="253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endParaRPr lang="zh-CN" altLang="en-US" sz="9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73">
              <a:extLst>
                <a:ext uri="{FF2B5EF4-FFF2-40B4-BE49-F238E27FC236}">
                  <a16:creationId xmlns:a16="http://schemas.microsoft.com/office/drawing/2014/main" id="{A3551850-2F26-E4DF-82DE-3E36442345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27928" y="1676912"/>
              <a:ext cx="2222025" cy="2767550"/>
              <a:chOff x="1506155" y="1066120"/>
              <a:chExt cx="2183536" cy="2719612"/>
            </a:xfrm>
          </p:grpSpPr>
          <p:grpSp>
            <p:nvGrpSpPr>
              <p:cNvPr id="35" name="组合 2">
                <a:extLst>
                  <a:ext uri="{FF2B5EF4-FFF2-40B4-BE49-F238E27FC236}">
                    <a16:creationId xmlns:a16="http://schemas.microsoft.com/office/drawing/2014/main" id="{5EA41554-F3AB-B1B2-EE5F-E167C6E25D6C}"/>
                  </a:ext>
                </a:extLst>
              </p:cNvPr>
              <p:cNvGrpSpPr/>
              <p:nvPr/>
            </p:nvGrpSpPr>
            <p:grpSpPr>
              <a:xfrm>
                <a:off x="1506155" y="1066120"/>
                <a:ext cx="2183536" cy="2719612"/>
                <a:chOff x="7380501" y="2927403"/>
                <a:chExt cx="2311884" cy="2880513"/>
              </a:xfrm>
            </p:grpSpPr>
            <p:sp>
              <p:nvSpPr>
                <p:cNvPr id="37" name="椭圆 50">
                  <a:extLst>
                    <a:ext uri="{FF2B5EF4-FFF2-40B4-BE49-F238E27FC236}">
                      <a16:creationId xmlns:a16="http://schemas.microsoft.com/office/drawing/2014/main" id="{23DB42FA-ADF9-CDEC-28A4-AF782B4F1D02}"/>
                    </a:ext>
                  </a:extLst>
                </p:cNvPr>
                <p:cNvSpPr/>
                <p:nvPr/>
              </p:nvSpPr>
              <p:spPr>
                <a:xfrm rot="18900000">
                  <a:off x="7501945" y="2927403"/>
                  <a:ext cx="2190440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dup0" fmla="*/ 13249 w 1687745"/>
                    <a:gd name="connsiteY0dup0" fmla="*/ 1035368 h 2070736"/>
                    <a:gd name="connsiteX1dup0" fmla="*/ 850497 w 1687745"/>
                    <a:gd name="connsiteY1dup0" fmla="*/ 0 h 2070736"/>
                    <a:gd name="connsiteX2dup0" fmla="*/ 1687745 w 1687745"/>
                    <a:gd name="connsiteY2dup0" fmla="*/ 1035368 h 2070736"/>
                    <a:gd name="connsiteX3dup0" fmla="*/ 850497 w 1687745"/>
                    <a:gd name="connsiteY3dup0" fmla="*/ 2070736 h 2070736"/>
                    <a:gd name="connsiteX4dup0" fmla="*/ 13249 w 1687745"/>
                    <a:gd name="connsiteY4dup0" fmla="*/ 1035368 h 2070736"/>
                    <a:gd name="connsiteX0dup0dup1" fmla="*/ 13249 w 1696474"/>
                    <a:gd name="connsiteY0dup0dup1" fmla="*/ 1035368 h 2070736"/>
                    <a:gd name="connsiteX1dup0dup1" fmla="*/ 850497 w 1696474"/>
                    <a:gd name="connsiteY1dup0dup1" fmla="*/ 0 h 2070736"/>
                    <a:gd name="connsiteX2dup0dup1" fmla="*/ 1687745 w 1696474"/>
                    <a:gd name="connsiteY2dup0dup1" fmla="*/ 1035368 h 2070736"/>
                    <a:gd name="connsiteX3dup0dup1" fmla="*/ 850497 w 1696474"/>
                    <a:gd name="connsiteY3dup0dup1" fmla="*/ 2070736 h 2070736"/>
                    <a:gd name="connsiteX4dup0dup1" fmla="*/ 13249 w 1696474"/>
                    <a:gd name="connsiteY4dup0dup1" fmla="*/ 1035368 h 2070736"/>
                  </a:gdLst>
                  <a:ahLst/>
                  <a:cxnLst>
                    <a:cxn ang="0">
                      <a:pos x="connsiteX0dup0dup1" y="connsiteY0dup0dup1"/>
                    </a:cxn>
                    <a:cxn ang="0">
                      <a:pos x="connsiteX1dup0dup1" y="connsiteY1dup0dup1"/>
                    </a:cxn>
                    <a:cxn ang="0">
                      <a:pos x="connsiteX2dup0dup1" y="connsiteY2dup0dup1"/>
                    </a:cxn>
                    <a:cxn ang="0">
                      <a:pos x="connsiteX3dup0dup1" y="connsiteY3dup0dup1"/>
                    </a:cxn>
                    <a:cxn ang="0">
                      <a:pos x="connsiteX4dup0dup1" y="connsiteY4dup0dup1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  <a:effectLst>
                  <a:softEdge rad="431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92FA3FD8-C8A7-2CEC-1FA7-9EBA8987BE79}"/>
                    </a:ext>
                  </a:extLst>
                </p:cNvPr>
                <p:cNvSpPr/>
                <p:nvPr/>
              </p:nvSpPr>
              <p:spPr>
                <a:xfrm>
                  <a:off x="7567580" y="3243360"/>
                  <a:ext cx="1344544" cy="1344544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177800" dist="139700" dir="2700000" algn="tl" rotWithShape="0">
                    <a:srgbClr val="49494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86E4ADA-423A-2F29-7E38-63CCB002A2FF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520700" dist="1778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6" name="文本框 101">
                <a:extLst>
                  <a:ext uri="{FF2B5EF4-FFF2-40B4-BE49-F238E27FC236}">
                    <a16:creationId xmlns:a16="http://schemas.microsoft.com/office/drawing/2014/main" id="{42346C74-A9D6-A7AA-09F3-5D2D42EAB0BA}"/>
                  </a:ext>
                </a:extLst>
              </p:cNvPr>
              <p:cNvSpPr txBox="1"/>
              <p:nvPr/>
            </p:nvSpPr>
            <p:spPr>
              <a:xfrm>
                <a:off x="1765494" y="1661339"/>
                <a:ext cx="976196" cy="40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rgbClr val="9092A8"/>
                    </a:solidFill>
                    <a:cs typeface="+mn-ea"/>
                    <a:sym typeface="+mn-lt"/>
                  </a:rPr>
                  <a:t>01</a:t>
                </a:r>
                <a:endParaRPr lang="zh-CN" altLang="en-US" sz="2100" dirty="0">
                  <a:solidFill>
                    <a:srgbClr val="9092A8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54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4" y="250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4" y="3093622"/>
            <a:ext cx="17870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311197" y="4113592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grpSp>
        <p:nvGrpSpPr>
          <p:cNvPr id="5" name="组合 52">
            <a:extLst>
              <a:ext uri="{FF2B5EF4-FFF2-40B4-BE49-F238E27FC236}">
                <a16:creationId xmlns:a16="http://schemas.microsoft.com/office/drawing/2014/main" id="{0A4B60A4-FC41-FB22-E2E7-2CE2ECA8CCA2}"/>
              </a:ext>
            </a:extLst>
          </p:cNvPr>
          <p:cNvGrpSpPr>
            <a:grpSpLocks noChangeAspect="1"/>
          </p:cNvGrpSpPr>
          <p:nvPr/>
        </p:nvGrpSpPr>
        <p:grpSpPr>
          <a:xfrm>
            <a:off x="226774" y="2244360"/>
            <a:ext cx="3487555" cy="461666"/>
            <a:chOff x="1345268" y="2853730"/>
            <a:chExt cx="1838031" cy="473616"/>
          </a:xfrm>
        </p:grpSpPr>
        <p:sp>
          <p:nvSpPr>
            <p:cNvPr id="7" name="文本框 88">
              <a:extLst>
                <a:ext uri="{FF2B5EF4-FFF2-40B4-BE49-F238E27FC236}">
                  <a16:creationId xmlns:a16="http://schemas.microsoft.com/office/drawing/2014/main" id="{9843DAD5-8552-E2A6-8B11-A75AD1F81EF0}"/>
                </a:ext>
              </a:extLst>
            </p:cNvPr>
            <p:cNvSpPr txBox="1"/>
            <p:nvPr/>
          </p:nvSpPr>
          <p:spPr>
            <a:xfrm>
              <a:off x="1558702" y="2853731"/>
              <a:ext cx="1624597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考虑问题全面性</a:t>
              </a:r>
            </a:p>
          </p:txBody>
        </p:sp>
        <p:sp>
          <p:nvSpPr>
            <p:cNvPr id="12" name="文本框 90">
              <a:extLst>
                <a:ext uri="{FF2B5EF4-FFF2-40B4-BE49-F238E27FC236}">
                  <a16:creationId xmlns:a16="http://schemas.microsoft.com/office/drawing/2014/main" id="{5C04F668-32AD-4B5D-06F7-F8BFF6260C30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">
            <a:extLst>
              <a:ext uri="{FF2B5EF4-FFF2-40B4-BE49-F238E27FC236}">
                <a16:creationId xmlns:a16="http://schemas.microsoft.com/office/drawing/2014/main" id="{EB92CC0C-C761-1ADC-0E27-ED88250534AB}"/>
              </a:ext>
            </a:extLst>
          </p:cNvPr>
          <p:cNvGrpSpPr>
            <a:grpSpLocks noChangeAspect="1"/>
          </p:cNvGrpSpPr>
          <p:nvPr/>
        </p:nvGrpSpPr>
        <p:grpSpPr>
          <a:xfrm>
            <a:off x="1387841" y="1149895"/>
            <a:ext cx="6949870" cy="5038300"/>
            <a:chOff x="2560549" y="1050825"/>
            <a:chExt cx="7128072" cy="5167487"/>
          </a:xfrm>
        </p:grpSpPr>
        <p:sp>
          <p:nvSpPr>
            <p:cNvPr id="28" name="任意多边形 1">
              <a:extLst>
                <a:ext uri="{FF2B5EF4-FFF2-40B4-BE49-F238E27FC236}">
                  <a16:creationId xmlns:a16="http://schemas.microsoft.com/office/drawing/2014/main" id="{DA3538B9-4D45-593E-F541-FA7185F1DEFC}"/>
                </a:ext>
              </a:extLst>
            </p:cNvPr>
            <p:cNvSpPr/>
            <p:nvPr/>
          </p:nvSpPr>
          <p:spPr>
            <a:xfrm rot="19188192" flipH="1">
              <a:off x="3162793" y="1050825"/>
              <a:ext cx="5910043" cy="5167487"/>
            </a:xfrm>
            <a:custGeom>
              <a:avLst/>
              <a:gdLst>
                <a:gd name="connsiteX0" fmla="*/ 7803102 w 9728199"/>
                <a:gd name="connsiteY0" fmla="*/ 0 h 8508998"/>
                <a:gd name="connsiteX1" fmla="*/ 9526046 w 9728199"/>
                <a:gd name="connsiteY1" fmla="*/ 0 h 8508998"/>
                <a:gd name="connsiteX2" fmla="*/ 9728199 w 9728199"/>
                <a:gd name="connsiteY2" fmla="*/ 202153 h 8508998"/>
                <a:gd name="connsiteX3" fmla="*/ 9728199 w 9728199"/>
                <a:gd name="connsiteY3" fmla="*/ 1925097 h 8508998"/>
                <a:gd name="connsiteX4" fmla="*/ 9526046 w 9728199"/>
                <a:gd name="connsiteY4" fmla="*/ 2127250 h 8508998"/>
                <a:gd name="connsiteX5" fmla="*/ 8825335 w 9728199"/>
                <a:gd name="connsiteY5" fmla="*/ 2127250 h 8508998"/>
                <a:gd name="connsiteX6" fmla="*/ 8825310 w 9728199"/>
                <a:gd name="connsiteY6" fmla="*/ 2127249 h 8508998"/>
                <a:gd name="connsiteX7" fmla="*/ 8066282 w 9728199"/>
                <a:gd name="connsiteY7" fmla="*/ 2127249 h 8508998"/>
                <a:gd name="connsiteX8" fmla="*/ 7188793 w 9728199"/>
                <a:gd name="connsiteY8" fmla="*/ 3004738 h 8508998"/>
                <a:gd name="connsiteX9" fmla="*/ 7188793 w 9728199"/>
                <a:gd name="connsiteY9" fmla="*/ 3763766 h 8508998"/>
                <a:gd name="connsiteX10" fmla="*/ 7193323 w 9728199"/>
                <a:gd name="connsiteY10" fmla="*/ 3853484 h 8508998"/>
                <a:gd name="connsiteX11" fmla="*/ 7194549 w 9728199"/>
                <a:gd name="connsiteY11" fmla="*/ 3861515 h 8508998"/>
                <a:gd name="connsiteX12" fmla="*/ 7194549 w 9728199"/>
                <a:gd name="connsiteY12" fmla="*/ 4052346 h 8508998"/>
                <a:gd name="connsiteX13" fmla="*/ 6992396 w 9728199"/>
                <a:gd name="connsiteY13" fmla="*/ 4254499 h 8508998"/>
                <a:gd name="connsiteX14" fmla="*/ 6288052 w 9728199"/>
                <a:gd name="connsiteY14" fmla="*/ 4254499 h 8508998"/>
                <a:gd name="connsiteX15" fmla="*/ 5698372 w 9728199"/>
                <a:gd name="connsiteY15" fmla="*/ 4254499 h 8508998"/>
                <a:gd name="connsiteX16" fmla="*/ 5529024 w 9728199"/>
                <a:gd name="connsiteY16" fmla="*/ 4254499 h 8508998"/>
                <a:gd name="connsiteX17" fmla="*/ 4651535 w 9728199"/>
                <a:gd name="connsiteY17" fmla="*/ 5131987 h 8508998"/>
                <a:gd name="connsiteX18" fmla="*/ 4651535 w 9728199"/>
                <a:gd name="connsiteY18" fmla="*/ 5891015 h 8508998"/>
                <a:gd name="connsiteX19" fmla="*/ 4656066 w 9728199"/>
                <a:gd name="connsiteY19" fmla="*/ 5980733 h 8508998"/>
                <a:gd name="connsiteX20" fmla="*/ 4660899 w 9728199"/>
                <a:gd name="connsiteY20" fmla="*/ 6012404 h 8508998"/>
                <a:gd name="connsiteX21" fmla="*/ 4660899 w 9728199"/>
                <a:gd name="connsiteY21" fmla="*/ 6179595 h 8508998"/>
                <a:gd name="connsiteX22" fmla="*/ 4458746 w 9728199"/>
                <a:gd name="connsiteY22" fmla="*/ 6381748 h 8508998"/>
                <a:gd name="connsiteX23" fmla="*/ 3763766 w 9728199"/>
                <a:gd name="connsiteY23" fmla="*/ 6381748 h 8508998"/>
                <a:gd name="connsiteX24" fmla="*/ 3067965 w 9728199"/>
                <a:gd name="connsiteY24" fmla="*/ 6381748 h 8508998"/>
                <a:gd name="connsiteX25" fmla="*/ 3004738 w 9728199"/>
                <a:gd name="connsiteY25" fmla="*/ 6381748 h 8508998"/>
                <a:gd name="connsiteX26" fmla="*/ 2127250 w 9728199"/>
                <a:gd name="connsiteY26" fmla="*/ 7259237 h 8508998"/>
                <a:gd name="connsiteX27" fmla="*/ 2127250 w 9728199"/>
                <a:gd name="connsiteY27" fmla="*/ 7322464 h 8508998"/>
                <a:gd name="connsiteX28" fmla="*/ 2127250 w 9728199"/>
                <a:gd name="connsiteY28" fmla="*/ 8018265 h 8508998"/>
                <a:gd name="connsiteX29" fmla="*/ 2127250 w 9728199"/>
                <a:gd name="connsiteY29" fmla="*/ 8306845 h 8508998"/>
                <a:gd name="connsiteX30" fmla="*/ 1925097 w 9728199"/>
                <a:gd name="connsiteY30" fmla="*/ 8508998 h 8508998"/>
                <a:gd name="connsiteX31" fmla="*/ 202153 w 9728199"/>
                <a:gd name="connsiteY31" fmla="*/ 8508998 h 8508998"/>
                <a:gd name="connsiteX32" fmla="*/ 0 w 9728199"/>
                <a:gd name="connsiteY32" fmla="*/ 8306845 h 8508998"/>
                <a:gd name="connsiteX33" fmla="*/ 0 w 9728199"/>
                <a:gd name="connsiteY33" fmla="*/ 6583901 h 8508998"/>
                <a:gd name="connsiteX34" fmla="*/ 202153 w 9728199"/>
                <a:gd name="connsiteY34" fmla="*/ 6381748 h 8508998"/>
                <a:gd name="connsiteX35" fmla="*/ 897132 w 9728199"/>
                <a:gd name="connsiteY35" fmla="*/ 6381748 h 8508998"/>
                <a:gd name="connsiteX36" fmla="*/ 1360196 w 9728199"/>
                <a:gd name="connsiteY36" fmla="*/ 6381748 h 8508998"/>
                <a:gd name="connsiteX37" fmla="*/ 1656160 w 9728199"/>
                <a:gd name="connsiteY37" fmla="*/ 6381748 h 8508998"/>
                <a:gd name="connsiteX38" fmla="*/ 2533649 w 9728199"/>
                <a:gd name="connsiteY38" fmla="*/ 5504259 h 8508998"/>
                <a:gd name="connsiteX39" fmla="*/ 2533649 w 9728199"/>
                <a:gd name="connsiteY39" fmla="*/ 5208293 h 8508998"/>
                <a:gd name="connsiteX40" fmla="*/ 2533649 w 9728199"/>
                <a:gd name="connsiteY40" fmla="*/ 4745231 h 8508998"/>
                <a:gd name="connsiteX41" fmla="*/ 2533649 w 9728199"/>
                <a:gd name="connsiteY41" fmla="*/ 4456651 h 8508998"/>
                <a:gd name="connsiteX42" fmla="*/ 2735802 w 9728199"/>
                <a:gd name="connsiteY42" fmla="*/ 4254499 h 8508998"/>
                <a:gd name="connsiteX43" fmla="*/ 3276315 w 9728199"/>
                <a:gd name="connsiteY43" fmla="*/ 4254499 h 8508998"/>
                <a:gd name="connsiteX44" fmla="*/ 3336812 w 9728199"/>
                <a:gd name="connsiteY44" fmla="*/ 4263732 h 8508998"/>
                <a:gd name="connsiteX45" fmla="*/ 3426530 w 9728199"/>
                <a:gd name="connsiteY45" fmla="*/ 4268262 h 8508998"/>
                <a:gd name="connsiteX46" fmla="*/ 4185558 w 9728199"/>
                <a:gd name="connsiteY46" fmla="*/ 4268262 h 8508998"/>
                <a:gd name="connsiteX47" fmla="*/ 5063047 w 9728199"/>
                <a:gd name="connsiteY47" fmla="*/ 3390773 h 8508998"/>
                <a:gd name="connsiteX48" fmla="*/ 5063047 w 9728199"/>
                <a:gd name="connsiteY48" fmla="*/ 3182054 h 8508998"/>
                <a:gd name="connsiteX49" fmla="*/ 5067299 w 9728199"/>
                <a:gd name="connsiteY49" fmla="*/ 3177802 h 8508998"/>
                <a:gd name="connsiteX50" fmla="*/ 5067299 w 9728199"/>
                <a:gd name="connsiteY50" fmla="*/ 2329402 h 8508998"/>
                <a:gd name="connsiteX51" fmla="*/ 5269452 w 9728199"/>
                <a:gd name="connsiteY51" fmla="*/ 2127250 h 8508998"/>
                <a:gd name="connsiteX52" fmla="*/ 6365590 w 9728199"/>
                <a:gd name="connsiteY52" fmla="*/ 2127250 h 8508998"/>
                <a:gd name="connsiteX53" fmla="*/ 6365592 w 9728199"/>
                <a:gd name="connsiteY53" fmla="*/ 2127249 h 8508998"/>
                <a:gd name="connsiteX54" fmla="*/ 6723587 w 9728199"/>
                <a:gd name="connsiteY54" fmla="*/ 2127249 h 8508998"/>
                <a:gd name="connsiteX55" fmla="*/ 7601076 w 9728199"/>
                <a:gd name="connsiteY55" fmla="*/ 1249760 h 8508998"/>
                <a:gd name="connsiteX56" fmla="*/ 7601076 w 9728199"/>
                <a:gd name="connsiteY56" fmla="*/ 490731 h 8508998"/>
                <a:gd name="connsiteX57" fmla="*/ 7600949 w 9728199"/>
                <a:gd name="connsiteY57" fmla="*/ 488217 h 8508998"/>
                <a:gd name="connsiteX58" fmla="*/ 7600949 w 9728199"/>
                <a:gd name="connsiteY58" fmla="*/ 202153 h 8508998"/>
                <a:gd name="connsiteX59" fmla="*/ 7803102 w 9728199"/>
                <a:gd name="connsiteY59" fmla="*/ 0 h 85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728199" h="8508998">
                  <a:moveTo>
                    <a:pt x="7803102" y="0"/>
                  </a:moveTo>
                  <a:lnTo>
                    <a:pt x="9526046" y="0"/>
                  </a:lnTo>
                  <a:cubicBezTo>
                    <a:pt x="9637692" y="0"/>
                    <a:pt x="9728199" y="90507"/>
                    <a:pt x="9728199" y="202153"/>
                  </a:cubicBezTo>
                  <a:lnTo>
                    <a:pt x="9728199" y="1925097"/>
                  </a:lnTo>
                  <a:cubicBezTo>
                    <a:pt x="9728199" y="2036743"/>
                    <a:pt x="9637692" y="2127250"/>
                    <a:pt x="9526046" y="2127250"/>
                  </a:cubicBezTo>
                  <a:lnTo>
                    <a:pt x="8825335" y="2127250"/>
                  </a:lnTo>
                  <a:lnTo>
                    <a:pt x="8825310" y="2127249"/>
                  </a:lnTo>
                  <a:lnTo>
                    <a:pt x="8066282" y="2127249"/>
                  </a:lnTo>
                  <a:cubicBezTo>
                    <a:pt x="7581658" y="2127249"/>
                    <a:pt x="7188793" y="2520114"/>
                    <a:pt x="7188793" y="3004738"/>
                  </a:cubicBezTo>
                  <a:lnTo>
                    <a:pt x="7188793" y="3763766"/>
                  </a:lnTo>
                  <a:cubicBezTo>
                    <a:pt x="7188793" y="3794055"/>
                    <a:pt x="7190328" y="3823985"/>
                    <a:pt x="7193323" y="3853484"/>
                  </a:cubicBezTo>
                  <a:lnTo>
                    <a:pt x="7194549" y="3861515"/>
                  </a:lnTo>
                  <a:lnTo>
                    <a:pt x="7194549" y="4052346"/>
                  </a:lnTo>
                  <a:cubicBezTo>
                    <a:pt x="7194549" y="4163992"/>
                    <a:pt x="7104042" y="4254499"/>
                    <a:pt x="6992396" y="4254499"/>
                  </a:cubicBezTo>
                  <a:lnTo>
                    <a:pt x="6288052" y="4254499"/>
                  </a:lnTo>
                  <a:lnTo>
                    <a:pt x="5698372" y="4254499"/>
                  </a:lnTo>
                  <a:lnTo>
                    <a:pt x="5529024" y="4254499"/>
                  </a:lnTo>
                  <a:cubicBezTo>
                    <a:pt x="5044400" y="4254499"/>
                    <a:pt x="4651535" y="4647363"/>
                    <a:pt x="4651535" y="5131987"/>
                  </a:cubicBezTo>
                  <a:lnTo>
                    <a:pt x="4651535" y="5891015"/>
                  </a:lnTo>
                  <a:cubicBezTo>
                    <a:pt x="4651535" y="5921304"/>
                    <a:pt x="4653070" y="5951235"/>
                    <a:pt x="4656066" y="5980733"/>
                  </a:cubicBezTo>
                  <a:lnTo>
                    <a:pt x="4660899" y="6012404"/>
                  </a:lnTo>
                  <a:lnTo>
                    <a:pt x="4660899" y="6179595"/>
                  </a:lnTo>
                  <a:cubicBezTo>
                    <a:pt x="4660899" y="6291241"/>
                    <a:pt x="4570392" y="6381748"/>
                    <a:pt x="4458746" y="6381748"/>
                  </a:cubicBezTo>
                  <a:lnTo>
                    <a:pt x="3763766" y="6381748"/>
                  </a:lnTo>
                  <a:lnTo>
                    <a:pt x="3067965" y="6381748"/>
                  </a:lnTo>
                  <a:lnTo>
                    <a:pt x="3004738" y="6381748"/>
                  </a:lnTo>
                  <a:cubicBezTo>
                    <a:pt x="2520114" y="6381748"/>
                    <a:pt x="2127250" y="6774613"/>
                    <a:pt x="2127250" y="7259237"/>
                  </a:cubicBezTo>
                  <a:lnTo>
                    <a:pt x="2127250" y="7322464"/>
                  </a:lnTo>
                  <a:lnTo>
                    <a:pt x="2127250" y="8018265"/>
                  </a:lnTo>
                  <a:lnTo>
                    <a:pt x="2127250" y="8306845"/>
                  </a:lnTo>
                  <a:cubicBezTo>
                    <a:pt x="2127250" y="8418491"/>
                    <a:pt x="2036743" y="8508998"/>
                    <a:pt x="1925097" y="8508998"/>
                  </a:cubicBezTo>
                  <a:lnTo>
                    <a:pt x="202153" y="8508998"/>
                  </a:lnTo>
                  <a:cubicBezTo>
                    <a:pt x="90507" y="8508998"/>
                    <a:pt x="0" y="8418491"/>
                    <a:pt x="0" y="8306845"/>
                  </a:cubicBezTo>
                  <a:lnTo>
                    <a:pt x="0" y="6583901"/>
                  </a:lnTo>
                  <a:cubicBezTo>
                    <a:pt x="0" y="6472255"/>
                    <a:pt x="90507" y="6381748"/>
                    <a:pt x="202153" y="6381748"/>
                  </a:cubicBezTo>
                  <a:lnTo>
                    <a:pt x="897132" y="6381748"/>
                  </a:lnTo>
                  <a:lnTo>
                    <a:pt x="1360196" y="6381748"/>
                  </a:lnTo>
                  <a:lnTo>
                    <a:pt x="1656160" y="6381748"/>
                  </a:lnTo>
                  <a:cubicBezTo>
                    <a:pt x="2140784" y="6381748"/>
                    <a:pt x="2533649" y="5988883"/>
                    <a:pt x="2533649" y="5504259"/>
                  </a:cubicBezTo>
                  <a:lnTo>
                    <a:pt x="2533649" y="5208293"/>
                  </a:lnTo>
                  <a:lnTo>
                    <a:pt x="2533649" y="4745231"/>
                  </a:lnTo>
                  <a:lnTo>
                    <a:pt x="2533649" y="4456651"/>
                  </a:lnTo>
                  <a:cubicBezTo>
                    <a:pt x="2533649" y="4345005"/>
                    <a:pt x="2624156" y="4254499"/>
                    <a:pt x="2735802" y="4254499"/>
                  </a:cubicBezTo>
                  <a:lnTo>
                    <a:pt x="3276315" y="4254499"/>
                  </a:lnTo>
                  <a:lnTo>
                    <a:pt x="3336812" y="4263732"/>
                  </a:lnTo>
                  <a:cubicBezTo>
                    <a:pt x="3366311" y="4266727"/>
                    <a:pt x="3396241" y="4268262"/>
                    <a:pt x="3426530" y="4268262"/>
                  </a:cubicBezTo>
                  <a:lnTo>
                    <a:pt x="4185558" y="4268262"/>
                  </a:lnTo>
                  <a:cubicBezTo>
                    <a:pt x="4670182" y="4268262"/>
                    <a:pt x="5063047" y="3875397"/>
                    <a:pt x="5063047" y="3390773"/>
                  </a:cubicBezTo>
                  <a:lnTo>
                    <a:pt x="5063047" y="3182054"/>
                  </a:lnTo>
                  <a:lnTo>
                    <a:pt x="5067299" y="3177802"/>
                  </a:lnTo>
                  <a:lnTo>
                    <a:pt x="5067299" y="2329402"/>
                  </a:lnTo>
                  <a:cubicBezTo>
                    <a:pt x="5067299" y="2217756"/>
                    <a:pt x="5157806" y="2127250"/>
                    <a:pt x="5269452" y="2127250"/>
                  </a:cubicBezTo>
                  <a:lnTo>
                    <a:pt x="6365590" y="2127250"/>
                  </a:lnTo>
                  <a:lnTo>
                    <a:pt x="6365592" y="2127249"/>
                  </a:lnTo>
                  <a:lnTo>
                    <a:pt x="6723587" y="2127249"/>
                  </a:lnTo>
                  <a:cubicBezTo>
                    <a:pt x="7208211" y="2127249"/>
                    <a:pt x="7601076" y="1734383"/>
                    <a:pt x="7601076" y="1249760"/>
                  </a:cubicBezTo>
                  <a:lnTo>
                    <a:pt x="7601076" y="490731"/>
                  </a:lnTo>
                  <a:lnTo>
                    <a:pt x="7600949" y="488217"/>
                  </a:lnTo>
                  <a:lnTo>
                    <a:pt x="7600949" y="202153"/>
                  </a:lnTo>
                  <a:cubicBezTo>
                    <a:pt x="7600949" y="90507"/>
                    <a:pt x="7691456" y="0"/>
                    <a:pt x="78031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gradFill flip="none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0" scaled="0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圆角矩形 3">
              <a:extLst>
                <a:ext uri="{FF2B5EF4-FFF2-40B4-BE49-F238E27FC236}">
                  <a16:creationId xmlns:a16="http://schemas.microsoft.com/office/drawing/2014/main" id="{ED1189EE-452F-964E-4888-64CE1CDF2D54}"/>
                </a:ext>
              </a:extLst>
            </p:cNvPr>
            <p:cNvSpPr/>
            <p:nvPr/>
          </p:nvSpPr>
          <p:spPr>
            <a:xfrm rot="19178164">
              <a:off x="2560549" y="3090326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圆角矩形 75">
              <a:extLst>
                <a:ext uri="{FF2B5EF4-FFF2-40B4-BE49-F238E27FC236}">
                  <a16:creationId xmlns:a16="http://schemas.microsoft.com/office/drawing/2014/main" id="{1C4AEDAB-6477-04C0-A3E2-DABECCD949B7}"/>
                </a:ext>
              </a:extLst>
            </p:cNvPr>
            <p:cNvSpPr/>
            <p:nvPr/>
          </p:nvSpPr>
          <p:spPr>
            <a:xfrm rot="19178164">
              <a:off x="4560798" y="3080801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76">
              <a:extLst>
                <a:ext uri="{FF2B5EF4-FFF2-40B4-BE49-F238E27FC236}">
                  <a16:creationId xmlns:a16="http://schemas.microsoft.com/office/drawing/2014/main" id="{CEDDCF02-7BEC-B70D-C688-16B47C4AF05D}"/>
                </a:ext>
              </a:extLst>
            </p:cNvPr>
            <p:cNvSpPr/>
            <p:nvPr/>
          </p:nvSpPr>
          <p:spPr>
            <a:xfrm rot="19178164">
              <a:off x="6580099" y="3067464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圆角矩形 77">
              <a:extLst>
                <a:ext uri="{FF2B5EF4-FFF2-40B4-BE49-F238E27FC236}">
                  <a16:creationId xmlns:a16="http://schemas.microsoft.com/office/drawing/2014/main" id="{D36AED87-42FF-0B38-E44A-2E7C0B9287E8}"/>
                </a:ext>
              </a:extLst>
            </p:cNvPr>
            <p:cNvSpPr/>
            <p:nvPr/>
          </p:nvSpPr>
          <p:spPr>
            <a:xfrm rot="19178164">
              <a:off x="8580349" y="3067463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rgbClr val="3843B3"/>
            </a:solidFill>
            <a:ln w="22225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78">
              <a:extLst>
                <a:ext uri="{FF2B5EF4-FFF2-40B4-BE49-F238E27FC236}">
                  <a16:creationId xmlns:a16="http://schemas.microsoft.com/office/drawing/2014/main" id="{C28A301D-364B-7342-C5B3-44CE55E1DF28}"/>
                </a:ext>
              </a:extLst>
            </p:cNvPr>
            <p:cNvGrpSpPr/>
            <p:nvPr/>
          </p:nvGrpSpPr>
          <p:grpSpPr>
            <a:xfrm>
              <a:off x="2836934" y="3337829"/>
              <a:ext cx="555501" cy="599725"/>
              <a:chOff x="79836" y="1653714"/>
              <a:chExt cx="555501" cy="599725"/>
            </a:xfrm>
            <a:solidFill>
              <a:schemeClr val="bg1"/>
            </a:solidFill>
          </p:grpSpPr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9A28331B-65E7-E4A3-459B-F4B14EC9B324}"/>
                  </a:ext>
                </a:extLst>
              </p:cNvPr>
              <p:cNvSpPr/>
              <p:nvPr/>
            </p:nvSpPr>
            <p:spPr>
              <a:xfrm>
                <a:off x="199123" y="1924935"/>
                <a:ext cx="129812" cy="146132"/>
              </a:xfrm>
              <a:custGeom>
                <a:avLst/>
                <a:gdLst>
                  <a:gd name="T0" fmla="*/ 42 w 47"/>
                  <a:gd name="T1" fmla="*/ 19 h 53"/>
                  <a:gd name="T2" fmla="*/ 33 w 47"/>
                  <a:gd name="T3" fmla="*/ 49 h 53"/>
                  <a:gd name="T4" fmla="*/ 5 w 47"/>
                  <a:gd name="T5" fmla="*/ 34 h 53"/>
                  <a:gd name="T6" fmla="*/ 14 w 47"/>
                  <a:gd name="T7" fmla="*/ 4 h 53"/>
                  <a:gd name="T8" fmla="*/ 42 w 47"/>
                  <a:gd name="T9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42" y="19"/>
                    </a:moveTo>
                    <a:cubicBezTo>
                      <a:pt x="47" y="32"/>
                      <a:pt x="43" y="45"/>
                      <a:pt x="33" y="49"/>
                    </a:cubicBezTo>
                    <a:cubicBezTo>
                      <a:pt x="23" y="53"/>
                      <a:pt x="11" y="47"/>
                      <a:pt x="5" y="34"/>
                    </a:cubicBezTo>
                    <a:cubicBezTo>
                      <a:pt x="0" y="22"/>
                      <a:pt x="4" y="8"/>
                      <a:pt x="14" y="4"/>
                    </a:cubicBezTo>
                    <a:cubicBezTo>
                      <a:pt x="24" y="0"/>
                      <a:pt x="37" y="7"/>
                      <a:pt x="4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24EE7A89-B2E5-A1BD-1BA7-7248ED2B6147}"/>
                  </a:ext>
                </a:extLst>
              </p:cNvPr>
              <p:cNvSpPr/>
              <p:nvPr/>
            </p:nvSpPr>
            <p:spPr>
              <a:xfrm>
                <a:off x="79836" y="1996247"/>
                <a:ext cx="320437" cy="257191"/>
              </a:xfrm>
              <a:custGeom>
                <a:avLst/>
                <a:gdLst>
                  <a:gd name="T0" fmla="*/ 110 w 116"/>
                  <a:gd name="T1" fmla="*/ 79 h 93"/>
                  <a:gd name="T2" fmla="*/ 101 w 116"/>
                  <a:gd name="T3" fmla="*/ 38 h 93"/>
                  <a:gd name="T4" fmla="*/ 89 w 116"/>
                  <a:gd name="T5" fmla="*/ 29 h 93"/>
                  <a:gd name="T6" fmla="*/ 84 w 116"/>
                  <a:gd name="T7" fmla="*/ 28 h 93"/>
                  <a:gd name="T8" fmla="*/ 89 w 116"/>
                  <a:gd name="T9" fmla="*/ 35 h 93"/>
                  <a:gd name="T10" fmla="*/ 83 w 116"/>
                  <a:gd name="T11" fmla="*/ 40 h 93"/>
                  <a:gd name="T12" fmla="*/ 87 w 116"/>
                  <a:gd name="T13" fmla="*/ 48 h 93"/>
                  <a:gd name="T14" fmla="*/ 79 w 116"/>
                  <a:gd name="T15" fmla="*/ 93 h 93"/>
                  <a:gd name="T16" fmla="*/ 79 w 116"/>
                  <a:gd name="T17" fmla="*/ 93 h 93"/>
                  <a:gd name="T18" fmla="*/ 79 w 116"/>
                  <a:gd name="T19" fmla="*/ 93 h 93"/>
                  <a:gd name="T20" fmla="*/ 79 w 116"/>
                  <a:gd name="T21" fmla="*/ 93 h 93"/>
                  <a:gd name="T22" fmla="*/ 79 w 116"/>
                  <a:gd name="T23" fmla="*/ 93 h 93"/>
                  <a:gd name="T24" fmla="*/ 64 w 116"/>
                  <a:gd name="T25" fmla="*/ 50 h 93"/>
                  <a:gd name="T26" fmla="*/ 66 w 116"/>
                  <a:gd name="T27" fmla="*/ 42 h 93"/>
                  <a:gd name="T28" fmla="*/ 60 w 116"/>
                  <a:gd name="T29" fmla="*/ 37 h 93"/>
                  <a:gd name="T30" fmla="*/ 63 w 116"/>
                  <a:gd name="T31" fmla="*/ 29 h 93"/>
                  <a:gd name="T32" fmla="*/ 34 w 116"/>
                  <a:gd name="T33" fmla="*/ 34 h 93"/>
                  <a:gd name="T34" fmla="*/ 44 w 116"/>
                  <a:gd name="T35" fmla="*/ 9 h 93"/>
                  <a:gd name="T36" fmla="*/ 17 w 116"/>
                  <a:gd name="T37" fmla="*/ 0 h 93"/>
                  <a:gd name="T38" fmla="*/ 5 w 116"/>
                  <a:gd name="T39" fmla="*/ 43 h 93"/>
                  <a:gd name="T40" fmla="*/ 4 w 116"/>
                  <a:gd name="T41" fmla="*/ 46 h 93"/>
                  <a:gd name="T42" fmla="*/ 3 w 116"/>
                  <a:gd name="T43" fmla="*/ 47 h 93"/>
                  <a:gd name="T44" fmla="*/ 3 w 116"/>
                  <a:gd name="T45" fmla="*/ 48 h 93"/>
                  <a:gd name="T46" fmla="*/ 3 w 116"/>
                  <a:gd name="T47" fmla="*/ 48 h 93"/>
                  <a:gd name="T48" fmla="*/ 3 w 116"/>
                  <a:gd name="T49" fmla="*/ 48 h 93"/>
                  <a:gd name="T50" fmla="*/ 3 w 116"/>
                  <a:gd name="T51" fmla="*/ 48 h 93"/>
                  <a:gd name="T52" fmla="*/ 18 w 116"/>
                  <a:gd name="T53" fmla="*/ 64 h 93"/>
                  <a:gd name="T54" fmla="*/ 18 w 116"/>
                  <a:gd name="T55" fmla="*/ 64 h 93"/>
                  <a:gd name="T56" fmla="*/ 18 w 116"/>
                  <a:gd name="T57" fmla="*/ 64 h 93"/>
                  <a:gd name="T58" fmla="*/ 23 w 116"/>
                  <a:gd name="T59" fmla="*/ 62 h 93"/>
                  <a:gd name="T60" fmla="*/ 34 w 116"/>
                  <a:gd name="T61" fmla="*/ 59 h 93"/>
                  <a:gd name="T62" fmla="*/ 41 w 116"/>
                  <a:gd name="T63" fmla="*/ 57 h 93"/>
                  <a:gd name="T64" fmla="*/ 43 w 116"/>
                  <a:gd name="T65" fmla="*/ 93 h 93"/>
                  <a:gd name="T66" fmla="*/ 89 w 116"/>
                  <a:gd name="T67" fmla="*/ 93 h 93"/>
                  <a:gd name="T68" fmla="*/ 99 w 116"/>
                  <a:gd name="T69" fmla="*/ 93 h 93"/>
                  <a:gd name="T70" fmla="*/ 116 w 116"/>
                  <a:gd name="T71" fmla="*/ 93 h 93"/>
                  <a:gd name="T72" fmla="*/ 110 w 116"/>
                  <a:gd name="T73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93">
                    <a:moveTo>
                      <a:pt x="110" y="79"/>
                    </a:moveTo>
                    <a:cubicBezTo>
                      <a:pt x="106" y="69"/>
                      <a:pt x="104" y="51"/>
                      <a:pt x="101" y="38"/>
                    </a:cubicBezTo>
                    <a:cubicBezTo>
                      <a:pt x="100" y="32"/>
                      <a:pt x="96" y="29"/>
                      <a:pt x="89" y="29"/>
                    </a:cubicBezTo>
                    <a:cubicBezTo>
                      <a:pt x="88" y="29"/>
                      <a:pt x="85" y="28"/>
                      <a:pt x="84" y="2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6" y="29"/>
                      <a:pt x="34" y="34"/>
                      <a:pt x="34" y="3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5"/>
                      <a:pt x="26" y="2"/>
                      <a:pt x="17" y="0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45"/>
                      <a:pt x="31" y="7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69"/>
                      <a:pt x="42" y="81"/>
                      <a:pt x="43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16" y="93"/>
                      <a:pt x="116" y="93"/>
                      <a:pt x="116" y="93"/>
                    </a:cubicBezTo>
                    <a:lnTo>
                      <a:pt x="110" y="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id="{56C81221-274F-8D50-0123-4339D3655245}"/>
                  </a:ext>
                </a:extLst>
              </p:cNvPr>
              <p:cNvSpPr/>
              <p:nvPr/>
            </p:nvSpPr>
            <p:spPr>
              <a:xfrm>
                <a:off x="298528" y="2251101"/>
                <a:ext cx="0" cy="2338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id="{E463BD4A-0492-5501-E5EF-A96198A24E90}"/>
                  </a:ext>
                </a:extLst>
              </p:cNvPr>
              <p:cNvSpPr/>
              <p:nvPr/>
            </p:nvSpPr>
            <p:spPr>
              <a:xfrm>
                <a:off x="276308" y="2074573"/>
                <a:ext cx="19882" cy="40917"/>
              </a:xfrm>
              <a:custGeom>
                <a:avLst/>
                <a:gdLst>
                  <a:gd name="T0" fmla="*/ 12 w 17"/>
                  <a:gd name="T1" fmla="*/ 0 h 35"/>
                  <a:gd name="T2" fmla="*/ 17 w 17"/>
                  <a:gd name="T3" fmla="*/ 21 h 35"/>
                  <a:gd name="T4" fmla="*/ 9 w 17"/>
                  <a:gd name="T5" fmla="*/ 35 h 35"/>
                  <a:gd name="T6" fmla="*/ 0 w 17"/>
                  <a:gd name="T7" fmla="*/ 21 h 35"/>
                  <a:gd name="T8" fmla="*/ 2 w 17"/>
                  <a:gd name="T9" fmla="*/ 0 h 35"/>
                  <a:gd name="T10" fmla="*/ 12 w 17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2" y="0"/>
                    </a:moveTo>
                    <a:lnTo>
                      <a:pt x="17" y="21"/>
                    </a:lnTo>
                    <a:lnTo>
                      <a:pt x="9" y="35"/>
                    </a:lnTo>
                    <a:lnTo>
                      <a:pt x="0" y="21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50">
                <a:extLst>
                  <a:ext uri="{FF2B5EF4-FFF2-40B4-BE49-F238E27FC236}">
                    <a16:creationId xmlns:a16="http://schemas.microsoft.com/office/drawing/2014/main" id="{EA38576E-7E95-B3E3-5DB1-2386C7BA05E0}"/>
                  </a:ext>
                </a:extLst>
              </p:cNvPr>
              <p:cNvSpPr/>
              <p:nvPr/>
            </p:nvSpPr>
            <p:spPr>
              <a:xfrm>
                <a:off x="278647" y="2101462"/>
                <a:ext cx="30406" cy="151977"/>
              </a:xfrm>
              <a:custGeom>
                <a:avLst/>
                <a:gdLst>
                  <a:gd name="T0" fmla="*/ 12 w 26"/>
                  <a:gd name="T1" fmla="*/ 0 h 130"/>
                  <a:gd name="T2" fmla="*/ 26 w 26"/>
                  <a:gd name="T3" fmla="*/ 128 h 130"/>
                  <a:gd name="T4" fmla="*/ 17 w 26"/>
                  <a:gd name="T5" fmla="*/ 130 h 130"/>
                  <a:gd name="T6" fmla="*/ 7 w 26"/>
                  <a:gd name="T7" fmla="*/ 130 h 130"/>
                  <a:gd name="T8" fmla="*/ 0 w 26"/>
                  <a:gd name="T9" fmla="*/ 0 h 130"/>
                  <a:gd name="T10" fmla="*/ 12 w 26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30">
                    <a:moveTo>
                      <a:pt x="12" y="0"/>
                    </a:moveTo>
                    <a:lnTo>
                      <a:pt x="26" y="128"/>
                    </a:lnTo>
                    <a:lnTo>
                      <a:pt x="17" y="130"/>
                    </a:lnTo>
                    <a:lnTo>
                      <a:pt x="7" y="13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51">
                <a:extLst>
                  <a:ext uri="{FF2B5EF4-FFF2-40B4-BE49-F238E27FC236}">
                    <a16:creationId xmlns:a16="http://schemas.microsoft.com/office/drawing/2014/main" id="{3A70210C-255D-6B98-A54F-8CB5CD3A201E}"/>
                  </a:ext>
                </a:extLst>
              </p:cNvPr>
              <p:cNvSpPr/>
              <p:nvPr/>
            </p:nvSpPr>
            <p:spPr>
              <a:xfrm>
                <a:off x="378052" y="1809198"/>
                <a:ext cx="97067" cy="192894"/>
              </a:xfrm>
              <a:custGeom>
                <a:avLst/>
                <a:gdLst>
                  <a:gd name="T0" fmla="*/ 10 w 35"/>
                  <a:gd name="T1" fmla="*/ 45 h 70"/>
                  <a:gd name="T2" fmla="*/ 18 w 35"/>
                  <a:gd name="T3" fmla="*/ 53 h 70"/>
                  <a:gd name="T4" fmla="*/ 25 w 35"/>
                  <a:gd name="T5" fmla="*/ 46 h 70"/>
                  <a:gd name="T6" fmla="*/ 17 w 35"/>
                  <a:gd name="T7" fmla="*/ 38 h 70"/>
                  <a:gd name="T8" fmla="*/ 6 w 35"/>
                  <a:gd name="T9" fmla="*/ 34 h 70"/>
                  <a:gd name="T10" fmla="*/ 0 w 35"/>
                  <a:gd name="T11" fmla="*/ 22 h 70"/>
                  <a:gd name="T12" fmla="*/ 13 w 35"/>
                  <a:gd name="T13" fmla="*/ 7 h 70"/>
                  <a:gd name="T14" fmla="*/ 13 w 35"/>
                  <a:gd name="T15" fmla="*/ 0 h 70"/>
                  <a:gd name="T16" fmla="*/ 21 w 35"/>
                  <a:gd name="T17" fmla="*/ 0 h 70"/>
                  <a:gd name="T18" fmla="*/ 21 w 35"/>
                  <a:gd name="T19" fmla="*/ 8 h 70"/>
                  <a:gd name="T20" fmla="*/ 26 w 35"/>
                  <a:gd name="T21" fmla="*/ 11 h 70"/>
                  <a:gd name="T22" fmla="*/ 26 w 35"/>
                  <a:gd name="T23" fmla="*/ 8 h 70"/>
                  <a:gd name="T24" fmla="*/ 32 w 35"/>
                  <a:gd name="T25" fmla="*/ 8 h 70"/>
                  <a:gd name="T26" fmla="*/ 32 w 35"/>
                  <a:gd name="T27" fmla="*/ 22 h 70"/>
                  <a:gd name="T28" fmla="*/ 24 w 35"/>
                  <a:gd name="T29" fmla="*/ 22 h 70"/>
                  <a:gd name="T30" fmla="*/ 17 w 35"/>
                  <a:gd name="T31" fmla="*/ 16 h 70"/>
                  <a:gd name="T32" fmla="*/ 10 w 35"/>
                  <a:gd name="T33" fmla="*/ 22 h 70"/>
                  <a:gd name="T34" fmla="*/ 18 w 35"/>
                  <a:gd name="T35" fmla="*/ 29 h 70"/>
                  <a:gd name="T36" fmla="*/ 29 w 35"/>
                  <a:gd name="T37" fmla="*/ 33 h 70"/>
                  <a:gd name="T38" fmla="*/ 35 w 35"/>
                  <a:gd name="T39" fmla="*/ 46 h 70"/>
                  <a:gd name="T40" fmla="*/ 21 w 35"/>
                  <a:gd name="T41" fmla="*/ 62 h 70"/>
                  <a:gd name="T42" fmla="*/ 21 w 35"/>
                  <a:gd name="T43" fmla="*/ 70 h 70"/>
                  <a:gd name="T44" fmla="*/ 13 w 35"/>
                  <a:gd name="T45" fmla="*/ 70 h 70"/>
                  <a:gd name="T46" fmla="*/ 13 w 35"/>
                  <a:gd name="T47" fmla="*/ 61 h 70"/>
                  <a:gd name="T48" fmla="*/ 13 w 35"/>
                  <a:gd name="T49" fmla="*/ 61 h 70"/>
                  <a:gd name="T50" fmla="*/ 8 w 35"/>
                  <a:gd name="T51" fmla="*/ 58 h 70"/>
                  <a:gd name="T52" fmla="*/ 8 w 35"/>
                  <a:gd name="T53" fmla="*/ 61 h 70"/>
                  <a:gd name="T54" fmla="*/ 1 w 35"/>
                  <a:gd name="T55" fmla="*/ 61 h 70"/>
                  <a:gd name="T56" fmla="*/ 1 w 35"/>
                  <a:gd name="T57" fmla="*/ 45 h 70"/>
                  <a:gd name="T58" fmla="*/ 10 w 35"/>
                  <a:gd name="T5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70">
                    <a:moveTo>
                      <a:pt x="10" y="45"/>
                    </a:moveTo>
                    <a:cubicBezTo>
                      <a:pt x="10" y="50"/>
                      <a:pt x="13" y="53"/>
                      <a:pt x="18" y="53"/>
                    </a:cubicBezTo>
                    <a:cubicBezTo>
                      <a:pt x="22" y="53"/>
                      <a:pt x="25" y="51"/>
                      <a:pt x="25" y="46"/>
                    </a:cubicBezTo>
                    <a:cubicBezTo>
                      <a:pt x="25" y="41"/>
                      <a:pt x="21" y="40"/>
                      <a:pt x="17" y="38"/>
                    </a:cubicBezTo>
                    <a:cubicBezTo>
                      <a:pt x="14" y="37"/>
                      <a:pt x="9" y="36"/>
                      <a:pt x="6" y="34"/>
                    </a:cubicBezTo>
                    <a:cubicBezTo>
                      <a:pt x="2" y="31"/>
                      <a:pt x="0" y="27"/>
                      <a:pt x="0" y="22"/>
                    </a:cubicBezTo>
                    <a:cubicBezTo>
                      <a:pt x="0" y="15"/>
                      <a:pt x="6" y="8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3" y="8"/>
                      <a:pt x="24" y="9"/>
                      <a:pt x="26" y="11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1" y="16"/>
                      <a:pt x="17" y="16"/>
                    </a:cubicBezTo>
                    <a:cubicBezTo>
                      <a:pt x="13" y="16"/>
                      <a:pt x="10" y="18"/>
                      <a:pt x="10" y="22"/>
                    </a:cubicBezTo>
                    <a:cubicBezTo>
                      <a:pt x="10" y="26"/>
                      <a:pt x="14" y="28"/>
                      <a:pt x="18" y="29"/>
                    </a:cubicBezTo>
                    <a:cubicBezTo>
                      <a:pt x="21" y="30"/>
                      <a:pt x="26" y="31"/>
                      <a:pt x="29" y="33"/>
                    </a:cubicBezTo>
                    <a:cubicBezTo>
                      <a:pt x="33" y="36"/>
                      <a:pt x="35" y="41"/>
                      <a:pt x="35" y="46"/>
                    </a:cubicBezTo>
                    <a:cubicBezTo>
                      <a:pt x="35" y="54"/>
                      <a:pt x="29" y="61"/>
                      <a:pt x="21" y="62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1" y="60"/>
                      <a:pt x="10" y="59"/>
                      <a:pt x="8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45"/>
                      <a:pt x="1" y="45"/>
                      <a:pt x="1" y="45"/>
                    </a:cubicBezTo>
                    <a:lnTo>
                      <a:pt x="10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Rectangle 52">
                <a:extLst>
                  <a:ext uri="{FF2B5EF4-FFF2-40B4-BE49-F238E27FC236}">
                    <a16:creationId xmlns:a16="http://schemas.microsoft.com/office/drawing/2014/main" id="{5127FFB0-F25E-88C1-DF95-F56B86EB554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7527" y="2046516"/>
                <a:ext cx="111100" cy="362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53">
                <a:extLst>
                  <a:ext uri="{FF2B5EF4-FFF2-40B4-BE49-F238E27FC236}">
                    <a16:creationId xmlns:a16="http://schemas.microsoft.com/office/drawing/2014/main" id="{2F8DFF04-DC65-185A-4F8D-4EF0956A1863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309053" y="1756592"/>
                <a:ext cx="230387" cy="275897"/>
              </a:xfrm>
              <a:custGeom>
                <a:avLst/>
                <a:gdLst>
                  <a:gd name="T0" fmla="*/ 83 w 83"/>
                  <a:gd name="T1" fmla="*/ 41 h 100"/>
                  <a:gd name="T2" fmla="*/ 41 w 83"/>
                  <a:gd name="T3" fmla="*/ 0 h 100"/>
                  <a:gd name="T4" fmla="*/ 0 w 83"/>
                  <a:gd name="T5" fmla="*/ 41 h 100"/>
                  <a:gd name="T6" fmla="*/ 0 w 83"/>
                  <a:gd name="T7" fmla="*/ 45 h 100"/>
                  <a:gd name="T8" fmla="*/ 16 w 83"/>
                  <a:gd name="T9" fmla="*/ 82 h 100"/>
                  <a:gd name="T10" fmla="*/ 19 w 83"/>
                  <a:gd name="T11" fmla="*/ 100 h 100"/>
                  <a:gd name="T12" fmla="*/ 38 w 83"/>
                  <a:gd name="T13" fmla="*/ 100 h 100"/>
                  <a:gd name="T14" fmla="*/ 44 w 83"/>
                  <a:gd name="T15" fmla="*/ 100 h 100"/>
                  <a:gd name="T16" fmla="*/ 63 w 83"/>
                  <a:gd name="T17" fmla="*/ 100 h 100"/>
                  <a:gd name="T18" fmla="*/ 66 w 83"/>
                  <a:gd name="T19" fmla="*/ 82 h 100"/>
                  <a:gd name="T20" fmla="*/ 82 w 83"/>
                  <a:gd name="T21" fmla="*/ 45 h 100"/>
                  <a:gd name="T22" fmla="*/ 83 w 83"/>
                  <a:gd name="T23" fmla="*/ 41 h 100"/>
                  <a:gd name="T24" fmla="*/ 75 w 83"/>
                  <a:gd name="T25" fmla="*/ 43 h 100"/>
                  <a:gd name="T26" fmla="*/ 75 w 83"/>
                  <a:gd name="T27" fmla="*/ 48 h 100"/>
                  <a:gd name="T28" fmla="*/ 75 w 83"/>
                  <a:gd name="T29" fmla="*/ 48 h 100"/>
                  <a:gd name="T30" fmla="*/ 60 w 83"/>
                  <a:gd name="T31" fmla="*/ 77 h 100"/>
                  <a:gd name="T32" fmla="*/ 56 w 83"/>
                  <a:gd name="T33" fmla="*/ 93 h 100"/>
                  <a:gd name="T34" fmla="*/ 27 w 83"/>
                  <a:gd name="T35" fmla="*/ 93 h 100"/>
                  <a:gd name="T36" fmla="*/ 22 w 83"/>
                  <a:gd name="T37" fmla="*/ 78 h 100"/>
                  <a:gd name="T38" fmla="*/ 7 w 83"/>
                  <a:gd name="T39" fmla="*/ 48 h 100"/>
                  <a:gd name="T40" fmla="*/ 8 w 83"/>
                  <a:gd name="T41" fmla="*/ 48 h 100"/>
                  <a:gd name="T42" fmla="*/ 7 w 83"/>
                  <a:gd name="T43" fmla="*/ 43 h 100"/>
                  <a:gd name="T44" fmla="*/ 7 w 83"/>
                  <a:gd name="T45" fmla="*/ 41 h 100"/>
                  <a:gd name="T46" fmla="*/ 41 w 83"/>
                  <a:gd name="T47" fmla="*/ 7 h 100"/>
                  <a:gd name="T48" fmla="*/ 75 w 83"/>
                  <a:gd name="T49" fmla="*/ 41 h 100"/>
                  <a:gd name="T50" fmla="*/ 75 w 83"/>
                  <a:gd name="T51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" h="100">
                    <a:moveTo>
                      <a:pt x="83" y="41"/>
                    </a:moveTo>
                    <a:cubicBezTo>
                      <a:pt x="83" y="18"/>
                      <a:pt x="64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1" y="62"/>
                      <a:pt x="16" y="82"/>
                    </a:cubicBezTo>
                    <a:cubicBezTo>
                      <a:pt x="21" y="88"/>
                      <a:pt x="19" y="100"/>
                      <a:pt x="19" y="100"/>
                    </a:cubicBezTo>
                    <a:cubicBezTo>
                      <a:pt x="25" y="100"/>
                      <a:pt x="32" y="100"/>
                      <a:pt x="38" y="100"/>
                    </a:cubicBezTo>
                    <a:cubicBezTo>
                      <a:pt x="40" y="100"/>
                      <a:pt x="42" y="100"/>
                      <a:pt x="44" y="100"/>
                    </a:cubicBezTo>
                    <a:cubicBezTo>
                      <a:pt x="51" y="100"/>
                      <a:pt x="57" y="100"/>
                      <a:pt x="63" y="100"/>
                    </a:cubicBezTo>
                    <a:cubicBezTo>
                      <a:pt x="63" y="100"/>
                      <a:pt x="61" y="88"/>
                      <a:pt x="66" y="82"/>
                    </a:cubicBezTo>
                    <a:cubicBezTo>
                      <a:pt x="82" y="62"/>
                      <a:pt x="83" y="46"/>
                      <a:pt x="82" y="45"/>
                    </a:cubicBezTo>
                    <a:cubicBezTo>
                      <a:pt x="82" y="44"/>
                      <a:pt x="83" y="43"/>
                      <a:pt x="83" y="41"/>
                    </a:cubicBezTo>
                    <a:close/>
                    <a:moveTo>
                      <a:pt x="75" y="43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52"/>
                      <a:pt x="71" y="63"/>
                      <a:pt x="60" y="77"/>
                    </a:cubicBezTo>
                    <a:cubicBezTo>
                      <a:pt x="57" y="82"/>
                      <a:pt x="56" y="88"/>
                      <a:pt x="56" y="93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26" y="88"/>
                      <a:pt x="25" y="82"/>
                      <a:pt x="22" y="78"/>
                    </a:cubicBezTo>
                    <a:cubicBezTo>
                      <a:pt x="11" y="63"/>
                      <a:pt x="8" y="52"/>
                      <a:pt x="7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1"/>
                    </a:cubicBezTo>
                    <a:cubicBezTo>
                      <a:pt x="7" y="22"/>
                      <a:pt x="22" y="7"/>
                      <a:pt x="41" y="7"/>
                    </a:cubicBezTo>
                    <a:cubicBezTo>
                      <a:pt x="60" y="7"/>
                      <a:pt x="75" y="22"/>
                      <a:pt x="75" y="41"/>
                    </a:cubicBezTo>
                    <a:cubicBezTo>
                      <a:pt x="75" y="42"/>
                      <a:pt x="75" y="42"/>
                      <a:pt x="7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54">
                <a:extLst>
                  <a:ext uri="{FF2B5EF4-FFF2-40B4-BE49-F238E27FC236}">
                    <a16:creationId xmlns:a16="http://schemas.microsoft.com/office/drawing/2014/main" id="{4348ED3C-6F26-CDD0-F648-675639F92499}"/>
                  </a:ext>
                </a:extLst>
              </p:cNvPr>
              <p:cNvSpPr/>
              <p:nvPr/>
            </p:nvSpPr>
            <p:spPr>
              <a:xfrm>
                <a:off x="387409" y="2087434"/>
                <a:ext cx="71338" cy="22212"/>
              </a:xfrm>
              <a:custGeom>
                <a:avLst/>
                <a:gdLst>
                  <a:gd name="T0" fmla="*/ 0 w 26"/>
                  <a:gd name="T1" fmla="*/ 0 h 8"/>
                  <a:gd name="T2" fmla="*/ 0 w 26"/>
                  <a:gd name="T3" fmla="*/ 2 h 8"/>
                  <a:gd name="T4" fmla="*/ 6 w 26"/>
                  <a:gd name="T5" fmla="*/ 8 h 8"/>
                  <a:gd name="T6" fmla="*/ 20 w 26"/>
                  <a:gd name="T7" fmla="*/ 8 h 8"/>
                  <a:gd name="T8" fmla="*/ 26 w 26"/>
                  <a:gd name="T9" fmla="*/ 2 h 8"/>
                  <a:gd name="T10" fmla="*/ 26 w 26"/>
                  <a:gd name="T11" fmla="*/ 0 h 8"/>
                  <a:gd name="T12" fmla="*/ 0 w 2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3" y="8"/>
                      <a:pt x="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6" y="6"/>
                      <a:pt x="26" y="2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Rectangle 55">
                <a:extLst>
                  <a:ext uri="{FF2B5EF4-FFF2-40B4-BE49-F238E27FC236}">
                    <a16:creationId xmlns:a16="http://schemas.microsoft.com/office/drawing/2014/main" id="{19F6ADBE-F86C-17D8-CDD1-4F2A70A21D6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1680" y="2044179"/>
                <a:ext cx="121626" cy="818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9E25AAAC-975F-912A-BE66-37737E2FFBF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1680" y="2060544"/>
                <a:ext cx="121626" cy="105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7">
                <a:extLst>
                  <a:ext uri="{FF2B5EF4-FFF2-40B4-BE49-F238E27FC236}">
                    <a16:creationId xmlns:a16="http://schemas.microsoft.com/office/drawing/2014/main" id="{55FF95AB-A09B-43A4-8473-911AEB6D9FAE}"/>
                  </a:ext>
                </a:extLst>
              </p:cNvPr>
              <p:cNvSpPr/>
              <p:nvPr/>
            </p:nvSpPr>
            <p:spPr>
              <a:xfrm>
                <a:off x="361680" y="2079250"/>
                <a:ext cx="121626" cy="22212"/>
              </a:xfrm>
              <a:custGeom>
                <a:avLst/>
                <a:gdLst>
                  <a:gd name="T0" fmla="*/ 0 w 44"/>
                  <a:gd name="T1" fmla="*/ 0 h 8"/>
                  <a:gd name="T2" fmla="*/ 11 w 44"/>
                  <a:gd name="T3" fmla="*/ 8 h 8"/>
                  <a:gd name="T4" fmla="*/ 34 w 44"/>
                  <a:gd name="T5" fmla="*/ 8 h 8"/>
                  <a:gd name="T6" fmla="*/ 44 w 44"/>
                  <a:gd name="T7" fmla="*/ 0 h 8"/>
                  <a:gd name="T8" fmla="*/ 0 w 4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">
                    <a:moveTo>
                      <a:pt x="0" y="0"/>
                    </a:moveTo>
                    <a:cubicBezTo>
                      <a:pt x="1" y="4"/>
                      <a:pt x="5" y="8"/>
                      <a:pt x="11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9" y="8"/>
                      <a:pt x="44" y="4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D0F1DB00-7266-E1D6-ECB8-300F1BD5FAAD}"/>
                  </a:ext>
                </a:extLst>
              </p:cNvPr>
              <p:cNvSpPr/>
              <p:nvPr/>
            </p:nvSpPr>
            <p:spPr>
              <a:xfrm>
                <a:off x="417814" y="1653714"/>
                <a:ext cx="24559" cy="63129"/>
              </a:xfrm>
              <a:custGeom>
                <a:avLst/>
                <a:gdLst>
                  <a:gd name="T0" fmla="*/ 4 w 9"/>
                  <a:gd name="T1" fmla="*/ 23 h 23"/>
                  <a:gd name="T2" fmla="*/ 0 w 9"/>
                  <a:gd name="T3" fmla="*/ 19 h 23"/>
                  <a:gd name="T4" fmla="*/ 0 w 9"/>
                  <a:gd name="T5" fmla="*/ 5 h 23"/>
                  <a:gd name="T6" fmla="*/ 4 w 9"/>
                  <a:gd name="T7" fmla="*/ 0 h 23"/>
                  <a:gd name="T8" fmla="*/ 9 w 9"/>
                  <a:gd name="T9" fmla="*/ 5 h 23"/>
                  <a:gd name="T10" fmla="*/ 9 w 9"/>
                  <a:gd name="T11" fmla="*/ 19 h 23"/>
                  <a:gd name="T12" fmla="*/ 4 w 9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3">
                    <a:moveTo>
                      <a:pt x="4" y="23"/>
                    </a:moveTo>
                    <a:cubicBezTo>
                      <a:pt x="2" y="23"/>
                      <a:pt x="0" y="21"/>
                      <a:pt x="0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7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id="{B5C13900-DE0C-51C4-8EB3-B20F956430E8}"/>
                  </a:ext>
                </a:extLst>
              </p:cNvPr>
              <p:cNvSpPr/>
              <p:nvPr/>
            </p:nvSpPr>
            <p:spPr>
              <a:xfrm>
                <a:off x="314901" y="1675926"/>
                <a:ext cx="46779" cy="60791"/>
              </a:xfrm>
              <a:custGeom>
                <a:avLst/>
                <a:gdLst>
                  <a:gd name="T0" fmla="*/ 12 w 17"/>
                  <a:gd name="T1" fmla="*/ 22 h 22"/>
                  <a:gd name="T2" fmla="*/ 8 w 17"/>
                  <a:gd name="T3" fmla="*/ 20 h 22"/>
                  <a:gd name="T4" fmla="*/ 1 w 17"/>
                  <a:gd name="T5" fmla="*/ 7 h 22"/>
                  <a:gd name="T6" fmla="*/ 3 w 17"/>
                  <a:gd name="T7" fmla="*/ 1 h 22"/>
                  <a:gd name="T8" fmla="*/ 9 w 17"/>
                  <a:gd name="T9" fmla="*/ 3 h 22"/>
                  <a:gd name="T10" fmla="*/ 16 w 17"/>
                  <a:gd name="T11" fmla="*/ 15 h 22"/>
                  <a:gd name="T12" fmla="*/ 14 w 17"/>
                  <a:gd name="T13" fmla="*/ 21 h 22"/>
                  <a:gd name="T14" fmla="*/ 12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2" y="22"/>
                    </a:moveTo>
                    <a:cubicBezTo>
                      <a:pt x="11" y="22"/>
                      <a:pt x="9" y="21"/>
                      <a:pt x="8" y="2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8" y="1"/>
                      <a:pt x="9" y="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7"/>
                      <a:pt x="16" y="20"/>
                      <a:pt x="14" y="21"/>
                    </a:cubicBezTo>
                    <a:cubicBezTo>
                      <a:pt x="14" y="22"/>
                      <a:pt x="13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60">
                <a:extLst>
                  <a:ext uri="{FF2B5EF4-FFF2-40B4-BE49-F238E27FC236}">
                    <a16:creationId xmlns:a16="http://schemas.microsoft.com/office/drawing/2014/main" id="{EF49F0AC-BA1E-AC38-439D-B84947A048DF}"/>
                  </a:ext>
                </a:extLst>
              </p:cNvPr>
              <p:cNvSpPr/>
              <p:nvPr/>
            </p:nvSpPr>
            <p:spPr>
              <a:xfrm>
                <a:off x="240054" y="1748408"/>
                <a:ext cx="60813" cy="43255"/>
              </a:xfrm>
              <a:custGeom>
                <a:avLst/>
                <a:gdLst>
                  <a:gd name="T0" fmla="*/ 17 w 22"/>
                  <a:gd name="T1" fmla="*/ 16 h 16"/>
                  <a:gd name="T2" fmla="*/ 15 w 22"/>
                  <a:gd name="T3" fmla="*/ 16 h 16"/>
                  <a:gd name="T4" fmla="*/ 3 w 22"/>
                  <a:gd name="T5" fmla="*/ 9 h 16"/>
                  <a:gd name="T6" fmla="*/ 1 w 22"/>
                  <a:gd name="T7" fmla="*/ 3 h 16"/>
                  <a:gd name="T8" fmla="*/ 7 w 22"/>
                  <a:gd name="T9" fmla="*/ 1 h 16"/>
                  <a:gd name="T10" fmla="*/ 19 w 22"/>
                  <a:gd name="T11" fmla="*/ 8 h 16"/>
                  <a:gd name="T12" fmla="*/ 21 w 22"/>
                  <a:gd name="T13" fmla="*/ 14 h 16"/>
                  <a:gd name="T14" fmla="*/ 17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7" y="16"/>
                    </a:moveTo>
                    <a:cubicBezTo>
                      <a:pt x="16" y="16"/>
                      <a:pt x="15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1" y="9"/>
                      <a:pt x="22" y="12"/>
                      <a:pt x="21" y="14"/>
                    </a:cubicBezTo>
                    <a:cubicBezTo>
                      <a:pt x="20" y="15"/>
                      <a:pt x="19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61">
                <a:extLst>
                  <a:ext uri="{FF2B5EF4-FFF2-40B4-BE49-F238E27FC236}">
                    <a16:creationId xmlns:a16="http://schemas.microsoft.com/office/drawing/2014/main" id="{7B4C467B-D84A-91EC-30E8-E4A0CECE9BF7}"/>
                  </a:ext>
                </a:extLst>
              </p:cNvPr>
              <p:cNvSpPr/>
              <p:nvPr/>
            </p:nvSpPr>
            <p:spPr>
              <a:xfrm>
                <a:off x="213157" y="1847777"/>
                <a:ext cx="60813" cy="24550"/>
              </a:xfrm>
              <a:custGeom>
                <a:avLst/>
                <a:gdLst>
                  <a:gd name="T0" fmla="*/ 18 w 22"/>
                  <a:gd name="T1" fmla="*/ 9 h 9"/>
                  <a:gd name="T2" fmla="*/ 4 w 22"/>
                  <a:gd name="T3" fmla="*/ 9 h 9"/>
                  <a:gd name="T4" fmla="*/ 0 w 22"/>
                  <a:gd name="T5" fmla="*/ 5 h 9"/>
                  <a:gd name="T6" fmla="*/ 4 w 22"/>
                  <a:gd name="T7" fmla="*/ 0 h 9"/>
                  <a:gd name="T8" fmla="*/ 18 w 22"/>
                  <a:gd name="T9" fmla="*/ 0 h 9"/>
                  <a:gd name="T10" fmla="*/ 22 w 22"/>
                  <a:gd name="T11" fmla="*/ 5 h 9"/>
                  <a:gd name="T12" fmla="*/ 18 w 22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8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2"/>
                      <a:pt x="22" y="5"/>
                    </a:cubicBezTo>
                    <a:cubicBezTo>
                      <a:pt x="22" y="7"/>
                      <a:pt x="21" y="9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E00EABC8-76EF-8EC5-5A78-D4DA513F5A18}"/>
                  </a:ext>
                </a:extLst>
              </p:cNvPr>
              <p:cNvSpPr/>
              <p:nvPr/>
            </p:nvSpPr>
            <p:spPr>
              <a:xfrm>
                <a:off x="544118" y="1938963"/>
                <a:ext cx="64321" cy="44424"/>
              </a:xfrm>
              <a:custGeom>
                <a:avLst/>
                <a:gdLst>
                  <a:gd name="T0" fmla="*/ 18 w 23"/>
                  <a:gd name="T1" fmla="*/ 16 h 16"/>
                  <a:gd name="T2" fmla="*/ 15 w 23"/>
                  <a:gd name="T3" fmla="*/ 16 h 16"/>
                  <a:gd name="T4" fmla="*/ 3 w 23"/>
                  <a:gd name="T5" fmla="*/ 9 h 16"/>
                  <a:gd name="T6" fmla="*/ 2 w 23"/>
                  <a:gd name="T7" fmla="*/ 3 h 16"/>
                  <a:gd name="T8" fmla="*/ 8 w 23"/>
                  <a:gd name="T9" fmla="*/ 1 h 16"/>
                  <a:gd name="T10" fmla="*/ 20 w 23"/>
                  <a:gd name="T11" fmla="*/ 8 h 16"/>
                  <a:gd name="T12" fmla="*/ 21 w 23"/>
                  <a:gd name="T13" fmla="*/ 14 h 16"/>
                  <a:gd name="T14" fmla="*/ 18 w 2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6">
                    <a:moveTo>
                      <a:pt x="18" y="16"/>
                    </a:moveTo>
                    <a:cubicBezTo>
                      <a:pt x="17" y="16"/>
                      <a:pt x="16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8" y="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9"/>
                      <a:pt x="23" y="12"/>
                      <a:pt x="21" y="14"/>
                    </a:cubicBezTo>
                    <a:cubicBezTo>
                      <a:pt x="21" y="15"/>
                      <a:pt x="19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9123A4B7-893E-D1DA-BC49-8F14711A3792}"/>
                  </a:ext>
                </a:extLst>
              </p:cNvPr>
              <p:cNvSpPr/>
              <p:nvPr/>
            </p:nvSpPr>
            <p:spPr>
              <a:xfrm>
                <a:off x="572185" y="1860637"/>
                <a:ext cx="63152" cy="22212"/>
              </a:xfrm>
              <a:custGeom>
                <a:avLst/>
                <a:gdLst>
                  <a:gd name="T0" fmla="*/ 18 w 23"/>
                  <a:gd name="T1" fmla="*/ 8 h 8"/>
                  <a:gd name="T2" fmla="*/ 4 w 23"/>
                  <a:gd name="T3" fmla="*/ 8 h 8"/>
                  <a:gd name="T4" fmla="*/ 0 w 23"/>
                  <a:gd name="T5" fmla="*/ 4 h 8"/>
                  <a:gd name="T6" fmla="*/ 4 w 23"/>
                  <a:gd name="T7" fmla="*/ 0 h 8"/>
                  <a:gd name="T8" fmla="*/ 18 w 23"/>
                  <a:gd name="T9" fmla="*/ 0 h 8"/>
                  <a:gd name="T10" fmla="*/ 23 w 23"/>
                  <a:gd name="T11" fmla="*/ 4 h 8"/>
                  <a:gd name="T12" fmla="*/ 18 w 2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9CC22EC-4A4C-5731-419F-D0E640B4EB35}"/>
                  </a:ext>
                </a:extLst>
              </p:cNvPr>
              <p:cNvSpPr/>
              <p:nvPr/>
            </p:nvSpPr>
            <p:spPr>
              <a:xfrm>
                <a:off x="552305" y="1758928"/>
                <a:ext cx="60813" cy="44424"/>
              </a:xfrm>
              <a:custGeom>
                <a:avLst/>
                <a:gdLst>
                  <a:gd name="T0" fmla="*/ 5 w 22"/>
                  <a:gd name="T1" fmla="*/ 16 h 16"/>
                  <a:gd name="T2" fmla="*/ 1 w 22"/>
                  <a:gd name="T3" fmla="*/ 14 h 16"/>
                  <a:gd name="T4" fmla="*/ 2 w 22"/>
                  <a:gd name="T5" fmla="*/ 8 h 16"/>
                  <a:gd name="T6" fmla="*/ 15 w 22"/>
                  <a:gd name="T7" fmla="*/ 1 h 16"/>
                  <a:gd name="T8" fmla="*/ 21 w 22"/>
                  <a:gd name="T9" fmla="*/ 2 h 16"/>
                  <a:gd name="T10" fmla="*/ 19 w 22"/>
                  <a:gd name="T11" fmla="*/ 8 h 16"/>
                  <a:gd name="T12" fmla="*/ 7 w 22"/>
                  <a:gd name="T13" fmla="*/ 16 h 16"/>
                  <a:gd name="T14" fmla="*/ 5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5" y="16"/>
                    </a:moveTo>
                    <a:cubicBezTo>
                      <a:pt x="3" y="16"/>
                      <a:pt x="2" y="15"/>
                      <a:pt x="1" y="14"/>
                    </a:cubicBezTo>
                    <a:cubicBezTo>
                      <a:pt x="0" y="12"/>
                      <a:pt x="0" y="9"/>
                      <a:pt x="2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0"/>
                      <a:pt x="19" y="0"/>
                      <a:pt x="21" y="2"/>
                    </a:cubicBezTo>
                    <a:cubicBezTo>
                      <a:pt x="22" y="5"/>
                      <a:pt x="21" y="7"/>
                      <a:pt x="19" y="8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EDD10249-ABD2-07DB-0905-118FDF85438B}"/>
                  </a:ext>
                </a:extLst>
              </p:cNvPr>
              <p:cNvSpPr/>
              <p:nvPr/>
            </p:nvSpPr>
            <p:spPr>
              <a:xfrm>
                <a:off x="495001" y="1681772"/>
                <a:ext cx="46779" cy="60791"/>
              </a:xfrm>
              <a:custGeom>
                <a:avLst/>
                <a:gdLst>
                  <a:gd name="T0" fmla="*/ 5 w 17"/>
                  <a:gd name="T1" fmla="*/ 22 h 22"/>
                  <a:gd name="T2" fmla="*/ 3 w 17"/>
                  <a:gd name="T3" fmla="*/ 21 h 22"/>
                  <a:gd name="T4" fmla="*/ 1 w 17"/>
                  <a:gd name="T5" fmla="*/ 15 h 22"/>
                  <a:gd name="T6" fmla="*/ 8 w 17"/>
                  <a:gd name="T7" fmla="*/ 3 h 22"/>
                  <a:gd name="T8" fmla="*/ 14 w 17"/>
                  <a:gd name="T9" fmla="*/ 2 h 22"/>
                  <a:gd name="T10" fmla="*/ 16 w 17"/>
                  <a:gd name="T11" fmla="*/ 8 h 22"/>
                  <a:gd name="T12" fmla="*/ 9 w 17"/>
                  <a:gd name="T13" fmla="*/ 20 h 22"/>
                  <a:gd name="T14" fmla="*/ 5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5" y="22"/>
                    </a:moveTo>
                    <a:cubicBezTo>
                      <a:pt x="4" y="22"/>
                      <a:pt x="4" y="22"/>
                      <a:pt x="3" y="21"/>
                    </a:cubicBezTo>
                    <a:cubicBezTo>
                      <a:pt x="1" y="20"/>
                      <a:pt x="0" y="18"/>
                      <a:pt x="1" y="1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1"/>
                      <a:pt x="12" y="0"/>
                      <a:pt x="14" y="2"/>
                    </a:cubicBezTo>
                    <a:cubicBezTo>
                      <a:pt x="17" y="3"/>
                      <a:pt x="17" y="5"/>
                      <a:pt x="16" y="8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7" y="22"/>
                      <a:pt x="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99">
              <a:extLst>
                <a:ext uri="{FF2B5EF4-FFF2-40B4-BE49-F238E27FC236}">
                  <a16:creationId xmlns:a16="http://schemas.microsoft.com/office/drawing/2014/main" id="{733FEFAB-952B-745D-BE44-34FC729EF5B4}"/>
                </a:ext>
              </a:extLst>
            </p:cNvPr>
            <p:cNvGrpSpPr/>
            <p:nvPr/>
          </p:nvGrpSpPr>
          <p:grpSpPr>
            <a:xfrm>
              <a:off x="4867004" y="3416155"/>
              <a:ext cx="495859" cy="502693"/>
              <a:chOff x="112581" y="2716334"/>
              <a:chExt cx="495859" cy="502693"/>
            </a:xfrm>
            <a:solidFill>
              <a:schemeClr val="bg1"/>
            </a:solidFill>
          </p:grpSpPr>
          <p:sp>
            <p:nvSpPr>
              <p:cNvPr id="60" name="Freeform 83">
                <a:extLst>
                  <a:ext uri="{FF2B5EF4-FFF2-40B4-BE49-F238E27FC236}">
                    <a16:creationId xmlns:a16="http://schemas.microsoft.com/office/drawing/2014/main" id="{9DC9C68F-189F-45FE-C1B9-57EA1981594D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38310" y="2735039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Rectangle 84">
                <a:extLst>
                  <a:ext uri="{FF2B5EF4-FFF2-40B4-BE49-F238E27FC236}">
                    <a16:creationId xmlns:a16="http://schemas.microsoft.com/office/drawing/2014/main" id="{60879176-39D8-60AB-A923-3D2DFCD5030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12581" y="2716334"/>
                <a:ext cx="495859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Freeform 85">
                <a:extLst>
                  <a:ext uri="{FF2B5EF4-FFF2-40B4-BE49-F238E27FC236}">
                    <a16:creationId xmlns:a16="http://schemas.microsoft.com/office/drawing/2014/main" id="{8DCD74B2-817F-85EC-CE68-203602347410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306715" y="2837916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Rectangle 86">
                <a:extLst>
                  <a:ext uri="{FF2B5EF4-FFF2-40B4-BE49-F238E27FC236}">
                    <a16:creationId xmlns:a16="http://schemas.microsoft.com/office/drawing/2014/main" id="{53B4ABC8-B63F-1069-D6A7-4B1839F4BC0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464594" y="2973526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Freeform 87">
                <a:extLst>
                  <a:ext uri="{FF2B5EF4-FFF2-40B4-BE49-F238E27FC236}">
                    <a16:creationId xmlns:a16="http://schemas.microsoft.com/office/drawing/2014/main" id="{D63EA216-CC04-0F8F-9767-720788706F99}"/>
                  </a:ext>
                </a:extLst>
              </p:cNvPr>
              <p:cNvSpPr/>
              <p:nvPr/>
            </p:nvSpPr>
            <p:spPr>
              <a:xfrm>
                <a:off x="452899" y="2876494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88">
                <a:extLst>
                  <a:ext uri="{FF2B5EF4-FFF2-40B4-BE49-F238E27FC236}">
                    <a16:creationId xmlns:a16="http://schemas.microsoft.com/office/drawing/2014/main" id="{A4C93BD5-638C-C749-A69A-A7373899649B}"/>
                  </a:ext>
                </a:extLst>
              </p:cNvPr>
              <p:cNvSpPr/>
              <p:nvPr/>
            </p:nvSpPr>
            <p:spPr>
              <a:xfrm>
                <a:off x="452899" y="2890523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89">
                <a:extLst>
                  <a:ext uri="{FF2B5EF4-FFF2-40B4-BE49-F238E27FC236}">
                    <a16:creationId xmlns:a16="http://schemas.microsoft.com/office/drawing/2014/main" id="{70EBD6A8-DB06-DDD7-E5E1-C8DC7B865472}"/>
                  </a:ext>
                </a:extLst>
              </p:cNvPr>
              <p:cNvSpPr/>
              <p:nvPr/>
            </p:nvSpPr>
            <p:spPr>
              <a:xfrm>
                <a:off x="430679" y="2789984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Oval 90">
                <a:extLst>
                  <a:ext uri="{FF2B5EF4-FFF2-40B4-BE49-F238E27FC236}">
                    <a16:creationId xmlns:a16="http://schemas.microsoft.com/office/drawing/2014/main" id="{ADB6F5C2-7BFD-1220-2952-CA02A6AA0E36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60530" y="3047176"/>
                <a:ext cx="5730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91">
                <a:extLst>
                  <a:ext uri="{FF2B5EF4-FFF2-40B4-BE49-F238E27FC236}">
                    <a16:creationId xmlns:a16="http://schemas.microsoft.com/office/drawing/2014/main" id="{B3924221-CE9D-F3CD-4493-E03082A20DB4}"/>
                  </a:ext>
                </a:extLst>
              </p:cNvPr>
              <p:cNvSpPr/>
              <p:nvPr/>
            </p:nvSpPr>
            <p:spPr>
              <a:xfrm>
                <a:off x="124276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8 w 47"/>
                  <a:gd name="T3" fmla="*/ 2 h 34"/>
                  <a:gd name="T4" fmla="*/ 9 w 47"/>
                  <a:gd name="T5" fmla="*/ 2 h 34"/>
                  <a:gd name="T6" fmla="*/ 9 w 47"/>
                  <a:gd name="T7" fmla="*/ 2 h 34"/>
                  <a:gd name="T8" fmla="*/ 9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5 w 47"/>
                  <a:gd name="T17" fmla="*/ 8 h 34"/>
                  <a:gd name="T18" fmla="*/ 39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Oval 92">
                <a:extLst>
                  <a:ext uri="{FF2B5EF4-FFF2-40B4-BE49-F238E27FC236}">
                    <a16:creationId xmlns:a16="http://schemas.microsoft.com/office/drawing/2014/main" id="{03FE751A-C799-93A5-13B0-13C783510F8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09053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93">
                <a:extLst>
                  <a:ext uri="{FF2B5EF4-FFF2-40B4-BE49-F238E27FC236}">
                    <a16:creationId xmlns:a16="http://schemas.microsoft.com/office/drawing/2014/main" id="{1D855F9F-3495-C4AB-B980-6A0706F26803}"/>
                  </a:ext>
                </a:extLst>
              </p:cNvPr>
              <p:cNvSpPr/>
              <p:nvPr/>
            </p:nvSpPr>
            <p:spPr>
              <a:xfrm>
                <a:off x="276308" y="3125503"/>
                <a:ext cx="127473" cy="93524"/>
              </a:xfrm>
              <a:custGeom>
                <a:avLst/>
                <a:gdLst>
                  <a:gd name="T0" fmla="*/ 38 w 46"/>
                  <a:gd name="T1" fmla="*/ 2 h 34"/>
                  <a:gd name="T2" fmla="*/ 37 w 46"/>
                  <a:gd name="T3" fmla="*/ 2 h 34"/>
                  <a:gd name="T4" fmla="*/ 9 w 46"/>
                  <a:gd name="T5" fmla="*/ 2 h 34"/>
                  <a:gd name="T6" fmla="*/ 8 w 46"/>
                  <a:gd name="T7" fmla="*/ 2 h 34"/>
                  <a:gd name="T8" fmla="*/ 8 w 46"/>
                  <a:gd name="T9" fmla="*/ 2 h 34"/>
                  <a:gd name="T10" fmla="*/ 2 w 46"/>
                  <a:gd name="T11" fmla="*/ 8 h 34"/>
                  <a:gd name="T12" fmla="*/ 0 w 46"/>
                  <a:gd name="T13" fmla="*/ 34 h 34"/>
                  <a:gd name="T14" fmla="*/ 46 w 46"/>
                  <a:gd name="T15" fmla="*/ 34 h 34"/>
                  <a:gd name="T16" fmla="*/ 44 w 46"/>
                  <a:gd name="T17" fmla="*/ 8 h 34"/>
                  <a:gd name="T18" fmla="*/ 38 w 46"/>
                  <a:gd name="T19" fmla="*/ 2 h 34"/>
                  <a:gd name="T20" fmla="*/ 38 w 46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Oval 94">
                <a:extLst>
                  <a:ext uri="{FF2B5EF4-FFF2-40B4-BE49-F238E27FC236}">
                    <a16:creationId xmlns:a16="http://schemas.microsoft.com/office/drawing/2014/main" id="{141A2BCD-754D-F574-859F-185893F5642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461085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95">
                <a:extLst>
                  <a:ext uri="{FF2B5EF4-FFF2-40B4-BE49-F238E27FC236}">
                    <a16:creationId xmlns:a16="http://schemas.microsoft.com/office/drawing/2014/main" id="{08E92BB8-AAB0-F0D7-7ECF-81045AC913B6}"/>
                  </a:ext>
                </a:extLst>
              </p:cNvPr>
              <p:cNvSpPr/>
              <p:nvPr/>
            </p:nvSpPr>
            <p:spPr>
              <a:xfrm>
                <a:off x="426002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7 w 47"/>
                  <a:gd name="T3" fmla="*/ 2 h 34"/>
                  <a:gd name="T4" fmla="*/ 9 w 47"/>
                  <a:gd name="T5" fmla="*/ 2 h 34"/>
                  <a:gd name="T6" fmla="*/ 8 w 47"/>
                  <a:gd name="T7" fmla="*/ 2 h 34"/>
                  <a:gd name="T8" fmla="*/ 8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4 w 47"/>
                  <a:gd name="T17" fmla="*/ 8 h 34"/>
                  <a:gd name="T18" fmla="*/ 38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Rectangle 96">
                <a:extLst>
                  <a:ext uri="{FF2B5EF4-FFF2-40B4-BE49-F238E27FC236}">
                    <a16:creationId xmlns:a16="http://schemas.microsoft.com/office/drawing/2014/main" id="{E2CC5B36-FFDE-4377-05F1-92F4AEB8B7A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21343" y="2868311"/>
                <a:ext cx="32745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Rectangle 97">
                <a:extLst>
                  <a:ext uri="{FF2B5EF4-FFF2-40B4-BE49-F238E27FC236}">
                    <a16:creationId xmlns:a16="http://schemas.microsoft.com/office/drawing/2014/main" id="{8699E045-FB4E-A5A4-9239-FC98B413527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79241" y="2848438"/>
                <a:ext cx="30406" cy="748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Rectangle 98">
                <a:extLst>
                  <a:ext uri="{FF2B5EF4-FFF2-40B4-BE49-F238E27FC236}">
                    <a16:creationId xmlns:a16="http://schemas.microsoft.com/office/drawing/2014/main" id="{A7E8DF40-9D2F-8367-D9C8-A9252E233E1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65782" y="2812197"/>
                <a:ext cx="30406" cy="1110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116">
              <a:extLst>
                <a:ext uri="{FF2B5EF4-FFF2-40B4-BE49-F238E27FC236}">
                  <a16:creationId xmlns:a16="http://schemas.microsoft.com/office/drawing/2014/main" id="{40F75E5B-72BF-9D6D-0FB4-3878F344ADC1}"/>
                </a:ext>
              </a:extLst>
            </p:cNvPr>
            <p:cNvGrpSpPr/>
            <p:nvPr/>
          </p:nvGrpSpPr>
          <p:grpSpPr>
            <a:xfrm>
              <a:off x="8899660" y="3284637"/>
              <a:ext cx="508721" cy="533088"/>
              <a:chOff x="140649" y="3641210"/>
              <a:chExt cx="508721" cy="533088"/>
            </a:xfrm>
            <a:solidFill>
              <a:schemeClr val="bg1"/>
            </a:solidFill>
          </p:grpSpPr>
          <p:sp>
            <p:nvSpPr>
              <p:cNvPr id="42" name="Freeform 272">
                <a:extLst>
                  <a:ext uri="{FF2B5EF4-FFF2-40B4-BE49-F238E27FC236}">
                    <a16:creationId xmlns:a16="http://schemas.microsoft.com/office/drawing/2014/main" id="{CA73F39E-6AF7-672D-2F41-521386DAE70F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40649" y="3872682"/>
                <a:ext cx="406978" cy="246670"/>
              </a:xfrm>
              <a:custGeom>
                <a:avLst/>
                <a:gdLst>
                  <a:gd name="T0" fmla="*/ 130 w 147"/>
                  <a:gd name="T1" fmla="*/ 17 h 89"/>
                  <a:gd name="T2" fmla="*/ 130 w 147"/>
                  <a:gd name="T3" fmla="*/ 50 h 89"/>
                  <a:gd name="T4" fmla="*/ 107 w 147"/>
                  <a:gd name="T5" fmla="*/ 73 h 89"/>
                  <a:gd name="T6" fmla="*/ 39 w 147"/>
                  <a:gd name="T7" fmla="*/ 73 h 89"/>
                  <a:gd name="T8" fmla="*/ 16 w 147"/>
                  <a:gd name="T9" fmla="*/ 50 h 89"/>
                  <a:gd name="T10" fmla="*/ 16 w 147"/>
                  <a:gd name="T11" fmla="*/ 17 h 89"/>
                  <a:gd name="T12" fmla="*/ 130 w 147"/>
                  <a:gd name="T13" fmla="*/ 17 h 89"/>
                  <a:gd name="T14" fmla="*/ 147 w 147"/>
                  <a:gd name="T15" fmla="*/ 0 h 89"/>
                  <a:gd name="T16" fmla="*/ 0 w 147"/>
                  <a:gd name="T17" fmla="*/ 0 h 89"/>
                  <a:gd name="T18" fmla="*/ 0 w 147"/>
                  <a:gd name="T19" fmla="*/ 50 h 89"/>
                  <a:gd name="T20" fmla="*/ 39 w 147"/>
                  <a:gd name="T21" fmla="*/ 89 h 89"/>
                  <a:gd name="T22" fmla="*/ 107 w 147"/>
                  <a:gd name="T23" fmla="*/ 89 h 89"/>
                  <a:gd name="T24" fmla="*/ 147 w 147"/>
                  <a:gd name="T25" fmla="*/ 50 h 89"/>
                  <a:gd name="T26" fmla="*/ 147 w 147"/>
                  <a:gd name="T2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89">
                    <a:moveTo>
                      <a:pt x="130" y="17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30" y="62"/>
                      <a:pt x="120" y="73"/>
                      <a:pt x="107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26" y="73"/>
                      <a:pt x="16" y="62"/>
                      <a:pt x="16" y="50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0" y="17"/>
                      <a:pt x="130" y="17"/>
                      <a:pt x="130" y="17"/>
                    </a:cubicBezTo>
                    <a:close/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71"/>
                      <a:pt x="17" y="89"/>
                      <a:pt x="39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29" y="89"/>
                      <a:pt x="147" y="71"/>
                      <a:pt x="147" y="5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273">
                <a:extLst>
                  <a:ext uri="{FF2B5EF4-FFF2-40B4-BE49-F238E27FC236}">
                    <a16:creationId xmlns:a16="http://schemas.microsoft.com/office/drawing/2014/main" id="{5289CFC0-E6FC-A340-BFC1-28E504958D03}"/>
                  </a:ext>
                </a:extLst>
              </p:cNvPr>
              <p:cNvSpPr/>
              <p:nvPr/>
            </p:nvSpPr>
            <p:spPr>
              <a:xfrm>
                <a:off x="140649" y="4135719"/>
                <a:ext cx="406978" cy="38579"/>
              </a:xfrm>
              <a:custGeom>
                <a:avLst/>
                <a:gdLst>
                  <a:gd name="T0" fmla="*/ 0 w 147"/>
                  <a:gd name="T1" fmla="*/ 0 h 14"/>
                  <a:gd name="T2" fmla="*/ 0 w 147"/>
                  <a:gd name="T3" fmla="*/ 8 h 14"/>
                  <a:gd name="T4" fmla="*/ 39 w 147"/>
                  <a:gd name="T5" fmla="*/ 14 h 14"/>
                  <a:gd name="T6" fmla="*/ 107 w 147"/>
                  <a:gd name="T7" fmla="*/ 14 h 14"/>
                  <a:gd name="T8" fmla="*/ 147 w 147"/>
                  <a:gd name="T9" fmla="*/ 8 h 14"/>
                  <a:gd name="T10" fmla="*/ 147 w 147"/>
                  <a:gd name="T11" fmla="*/ 0 h 14"/>
                  <a:gd name="T12" fmla="*/ 0 w 14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4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17" y="14"/>
                      <a:pt x="39" y="14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29" y="14"/>
                      <a:pt x="147" y="11"/>
                      <a:pt x="147" y="8"/>
                    </a:cubicBezTo>
                    <a:cubicBezTo>
                      <a:pt x="147" y="0"/>
                      <a:pt x="147" y="0"/>
                      <a:pt x="14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274">
                <a:extLst>
                  <a:ext uri="{FF2B5EF4-FFF2-40B4-BE49-F238E27FC236}">
                    <a16:creationId xmlns:a16="http://schemas.microsoft.com/office/drawing/2014/main" id="{C8096D6D-3E8F-3C21-D2AC-31C80B9C0023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500847" y="3903078"/>
                <a:ext cx="148523" cy="147301"/>
              </a:xfrm>
              <a:custGeom>
                <a:avLst/>
                <a:gdLst>
                  <a:gd name="T0" fmla="*/ 27 w 54"/>
                  <a:gd name="T1" fmla="*/ 53 h 53"/>
                  <a:gd name="T2" fmla="*/ 0 w 54"/>
                  <a:gd name="T3" fmla="*/ 27 h 53"/>
                  <a:gd name="T4" fmla="*/ 27 w 54"/>
                  <a:gd name="T5" fmla="*/ 0 h 53"/>
                  <a:gd name="T6" fmla="*/ 54 w 54"/>
                  <a:gd name="T7" fmla="*/ 27 h 53"/>
                  <a:gd name="T8" fmla="*/ 27 w 54"/>
                  <a:gd name="T9" fmla="*/ 53 h 53"/>
                  <a:gd name="T10" fmla="*/ 27 w 54"/>
                  <a:gd name="T11" fmla="*/ 12 h 53"/>
                  <a:gd name="T12" fmla="*/ 13 w 54"/>
                  <a:gd name="T13" fmla="*/ 27 h 53"/>
                  <a:gd name="T14" fmla="*/ 27 w 54"/>
                  <a:gd name="T15" fmla="*/ 41 h 53"/>
                  <a:gd name="T16" fmla="*/ 41 w 54"/>
                  <a:gd name="T17" fmla="*/ 27 h 53"/>
                  <a:gd name="T18" fmla="*/ 27 w 54"/>
                  <a:gd name="T19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53"/>
                    </a:move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1"/>
                      <a:pt x="42" y="53"/>
                      <a:pt x="27" y="53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3" y="19"/>
                      <a:pt x="13" y="27"/>
                    </a:cubicBezTo>
                    <a:cubicBezTo>
                      <a:pt x="13" y="34"/>
                      <a:pt x="19" y="41"/>
                      <a:pt x="27" y="41"/>
                    </a:cubicBezTo>
                    <a:cubicBezTo>
                      <a:pt x="35" y="41"/>
                      <a:pt x="41" y="34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275">
                <a:extLst>
                  <a:ext uri="{FF2B5EF4-FFF2-40B4-BE49-F238E27FC236}">
                    <a16:creationId xmlns:a16="http://schemas.microsoft.com/office/drawing/2014/main" id="{9DDD27C9-9CD1-9C0B-6B00-D38D5ADFF8D9}"/>
                  </a:ext>
                </a:extLst>
              </p:cNvPr>
              <p:cNvSpPr/>
              <p:nvPr/>
            </p:nvSpPr>
            <p:spPr>
              <a:xfrm>
                <a:off x="365189" y="3690311"/>
                <a:ext cx="2339" cy="233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Rectangle 276">
                <a:extLst>
                  <a:ext uri="{FF2B5EF4-FFF2-40B4-BE49-F238E27FC236}">
                    <a16:creationId xmlns:a16="http://schemas.microsoft.com/office/drawing/2014/main" id="{AB787A4C-0169-D390-739A-F651BA2ADE2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67527" y="3692648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277">
                <a:extLst>
                  <a:ext uri="{FF2B5EF4-FFF2-40B4-BE49-F238E27FC236}">
                    <a16:creationId xmlns:a16="http://schemas.microsoft.com/office/drawing/2014/main" id="{7AFD5906-B7FE-FE5E-D13D-8CC8C682F5FA}"/>
                  </a:ext>
                </a:extLst>
              </p:cNvPr>
              <p:cNvSpPr/>
              <p:nvPr/>
            </p:nvSpPr>
            <p:spPr>
              <a:xfrm>
                <a:off x="367527" y="3692648"/>
                <a:ext cx="2339" cy="350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278">
                <a:extLst>
                  <a:ext uri="{FF2B5EF4-FFF2-40B4-BE49-F238E27FC236}">
                    <a16:creationId xmlns:a16="http://schemas.microsoft.com/office/drawing/2014/main" id="{AD52DD65-6A20-06FA-6EAA-2F4BB04B385D}"/>
                  </a:ext>
                </a:extLst>
              </p:cNvPr>
              <p:cNvSpPr/>
              <p:nvPr/>
            </p:nvSpPr>
            <p:spPr>
              <a:xfrm>
                <a:off x="367527" y="369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279">
                <a:extLst>
                  <a:ext uri="{FF2B5EF4-FFF2-40B4-BE49-F238E27FC236}">
                    <a16:creationId xmlns:a16="http://schemas.microsoft.com/office/drawing/2014/main" id="{6418B5DF-08DF-11D3-D7CC-F1DFD78B9DC1}"/>
                  </a:ext>
                </a:extLst>
              </p:cNvPr>
              <p:cNvSpPr/>
              <p:nvPr/>
            </p:nvSpPr>
            <p:spPr>
              <a:xfrm>
                <a:off x="365188" y="3684465"/>
                <a:ext cx="24559" cy="19874"/>
              </a:xfrm>
              <a:custGeom>
                <a:avLst/>
                <a:gdLst>
                  <a:gd name="T0" fmla="*/ 7 w 9"/>
                  <a:gd name="T1" fmla="*/ 5 h 7"/>
                  <a:gd name="T2" fmla="*/ 9 w 9"/>
                  <a:gd name="T3" fmla="*/ 6 h 7"/>
                  <a:gd name="T4" fmla="*/ 5 w 9"/>
                  <a:gd name="T5" fmla="*/ 3 h 7"/>
                  <a:gd name="T6" fmla="*/ 1 w 9"/>
                  <a:gd name="T7" fmla="*/ 1 h 7"/>
                  <a:gd name="T8" fmla="*/ 0 w 9"/>
                  <a:gd name="T9" fmla="*/ 0 h 7"/>
                  <a:gd name="T10" fmla="*/ 1 w 9"/>
                  <a:gd name="T11" fmla="*/ 1 h 7"/>
                  <a:gd name="T12" fmla="*/ 4 w 9"/>
                  <a:gd name="T13" fmla="*/ 2 h 7"/>
                  <a:gd name="T14" fmla="*/ 4 w 9"/>
                  <a:gd name="T15" fmla="*/ 3 h 7"/>
                  <a:gd name="T16" fmla="*/ 6 w 9"/>
                  <a:gd name="T17" fmla="*/ 4 h 7"/>
                  <a:gd name="T18" fmla="*/ 7 w 9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7" y="5"/>
                    </a:moveTo>
                    <a:cubicBezTo>
                      <a:pt x="7" y="5"/>
                      <a:pt x="9" y="7"/>
                      <a:pt x="9" y="6"/>
                    </a:cubicBezTo>
                    <a:cubicBezTo>
                      <a:pt x="7" y="4"/>
                      <a:pt x="7" y="4"/>
                      <a:pt x="5" y="3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280">
                <a:extLst>
                  <a:ext uri="{FF2B5EF4-FFF2-40B4-BE49-F238E27FC236}">
                    <a16:creationId xmlns:a16="http://schemas.microsoft.com/office/drawing/2014/main" id="{561230A1-0572-3911-50F7-CF1B13E4D067}"/>
                  </a:ext>
                </a:extLst>
              </p:cNvPr>
              <p:cNvSpPr/>
              <p:nvPr/>
            </p:nvSpPr>
            <p:spPr>
              <a:xfrm>
                <a:off x="345307" y="3679789"/>
                <a:ext cx="8186" cy="4676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Rectangle 281">
                <a:extLst>
                  <a:ext uri="{FF2B5EF4-FFF2-40B4-BE49-F238E27FC236}">
                    <a16:creationId xmlns:a16="http://schemas.microsoft.com/office/drawing/2014/main" id="{EE89B5DF-8E50-E68F-5979-CE7A1DD02F9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45307" y="3679789"/>
                <a:ext cx="233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282">
                <a:extLst>
                  <a:ext uri="{FF2B5EF4-FFF2-40B4-BE49-F238E27FC236}">
                    <a16:creationId xmlns:a16="http://schemas.microsoft.com/office/drawing/2014/main" id="{B773359B-98AE-DD41-8F9D-9F30609BED95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292680" y="3698494"/>
                <a:ext cx="97067" cy="157822"/>
              </a:xfrm>
              <a:custGeom>
                <a:avLst/>
                <a:gdLst>
                  <a:gd name="T0" fmla="*/ 34 w 35"/>
                  <a:gd name="T1" fmla="*/ 11 h 57"/>
                  <a:gd name="T2" fmla="*/ 35 w 35"/>
                  <a:gd name="T3" fmla="*/ 9 h 57"/>
                  <a:gd name="T4" fmla="*/ 35 w 35"/>
                  <a:gd name="T5" fmla="*/ 8 h 57"/>
                  <a:gd name="T6" fmla="*/ 35 w 35"/>
                  <a:gd name="T7" fmla="*/ 6 h 57"/>
                  <a:gd name="T8" fmla="*/ 35 w 35"/>
                  <a:gd name="T9" fmla="*/ 5 h 57"/>
                  <a:gd name="T10" fmla="*/ 35 w 35"/>
                  <a:gd name="T11" fmla="*/ 4 h 57"/>
                  <a:gd name="T12" fmla="*/ 35 w 35"/>
                  <a:gd name="T13" fmla="*/ 3 h 57"/>
                  <a:gd name="T14" fmla="*/ 32 w 35"/>
                  <a:gd name="T15" fmla="*/ 0 h 57"/>
                  <a:gd name="T16" fmla="*/ 32 w 35"/>
                  <a:gd name="T17" fmla="*/ 0 h 57"/>
                  <a:gd name="T18" fmla="*/ 32 w 35"/>
                  <a:gd name="T19" fmla="*/ 2 h 57"/>
                  <a:gd name="T20" fmla="*/ 33 w 35"/>
                  <a:gd name="T21" fmla="*/ 2 h 57"/>
                  <a:gd name="T22" fmla="*/ 33 w 35"/>
                  <a:gd name="T23" fmla="*/ 2 h 57"/>
                  <a:gd name="T24" fmla="*/ 32 w 35"/>
                  <a:gd name="T25" fmla="*/ 1 h 57"/>
                  <a:gd name="T26" fmla="*/ 31 w 35"/>
                  <a:gd name="T27" fmla="*/ 0 h 57"/>
                  <a:gd name="T28" fmla="*/ 32 w 35"/>
                  <a:gd name="T29" fmla="*/ 0 h 57"/>
                  <a:gd name="T30" fmla="*/ 31 w 35"/>
                  <a:gd name="T31" fmla="*/ 0 h 57"/>
                  <a:gd name="T32" fmla="*/ 31 w 35"/>
                  <a:gd name="T33" fmla="*/ 1 h 57"/>
                  <a:gd name="T34" fmla="*/ 33 w 35"/>
                  <a:gd name="T35" fmla="*/ 6 h 57"/>
                  <a:gd name="T36" fmla="*/ 33 w 35"/>
                  <a:gd name="T37" fmla="*/ 6 h 57"/>
                  <a:gd name="T38" fmla="*/ 32 w 35"/>
                  <a:gd name="T39" fmla="*/ 7 h 57"/>
                  <a:gd name="T40" fmla="*/ 32 w 35"/>
                  <a:gd name="T41" fmla="*/ 7 h 57"/>
                  <a:gd name="T42" fmla="*/ 32 w 35"/>
                  <a:gd name="T43" fmla="*/ 7 h 57"/>
                  <a:gd name="T44" fmla="*/ 32 w 35"/>
                  <a:gd name="T45" fmla="*/ 7 h 57"/>
                  <a:gd name="T46" fmla="*/ 32 w 35"/>
                  <a:gd name="T47" fmla="*/ 8 h 57"/>
                  <a:gd name="T48" fmla="*/ 32 w 35"/>
                  <a:gd name="T49" fmla="*/ 8 h 57"/>
                  <a:gd name="T50" fmla="*/ 32 w 35"/>
                  <a:gd name="T51" fmla="*/ 8 h 57"/>
                  <a:gd name="T52" fmla="*/ 32 w 35"/>
                  <a:gd name="T53" fmla="*/ 8 h 57"/>
                  <a:gd name="T54" fmla="*/ 32 w 35"/>
                  <a:gd name="T55" fmla="*/ 8 h 57"/>
                  <a:gd name="T56" fmla="*/ 32 w 35"/>
                  <a:gd name="T57" fmla="*/ 7 h 57"/>
                  <a:gd name="T58" fmla="*/ 32 w 35"/>
                  <a:gd name="T59" fmla="*/ 7 h 57"/>
                  <a:gd name="T60" fmla="*/ 31 w 35"/>
                  <a:gd name="T61" fmla="*/ 9 h 57"/>
                  <a:gd name="T62" fmla="*/ 31 w 35"/>
                  <a:gd name="T63" fmla="*/ 9 h 57"/>
                  <a:gd name="T64" fmla="*/ 31 w 35"/>
                  <a:gd name="T65" fmla="*/ 10 h 57"/>
                  <a:gd name="T66" fmla="*/ 31 w 35"/>
                  <a:gd name="T67" fmla="*/ 10 h 57"/>
                  <a:gd name="T68" fmla="*/ 31 w 35"/>
                  <a:gd name="T69" fmla="*/ 10 h 57"/>
                  <a:gd name="T70" fmla="*/ 31 w 35"/>
                  <a:gd name="T71" fmla="*/ 10 h 57"/>
                  <a:gd name="T72" fmla="*/ 30 w 35"/>
                  <a:gd name="T73" fmla="*/ 11 h 57"/>
                  <a:gd name="T74" fmla="*/ 28 w 35"/>
                  <a:gd name="T75" fmla="*/ 13 h 57"/>
                  <a:gd name="T76" fmla="*/ 14 w 35"/>
                  <a:gd name="T77" fmla="*/ 26 h 57"/>
                  <a:gd name="T78" fmla="*/ 6 w 35"/>
                  <a:gd name="T79" fmla="*/ 32 h 57"/>
                  <a:gd name="T80" fmla="*/ 6 w 35"/>
                  <a:gd name="T81" fmla="*/ 51 h 57"/>
                  <a:gd name="T82" fmla="*/ 16 w 35"/>
                  <a:gd name="T83" fmla="*/ 57 h 57"/>
                  <a:gd name="T84" fmla="*/ 20 w 35"/>
                  <a:gd name="T85" fmla="*/ 54 h 57"/>
                  <a:gd name="T86" fmla="*/ 15 w 35"/>
                  <a:gd name="T87" fmla="*/ 49 h 57"/>
                  <a:gd name="T88" fmla="*/ 11 w 35"/>
                  <a:gd name="T89" fmla="*/ 46 h 57"/>
                  <a:gd name="T90" fmla="*/ 11 w 35"/>
                  <a:gd name="T91" fmla="*/ 37 h 57"/>
                  <a:gd name="T92" fmla="*/ 13 w 35"/>
                  <a:gd name="T93" fmla="*/ 35 h 57"/>
                  <a:gd name="T94" fmla="*/ 28 w 35"/>
                  <a:gd name="T95" fmla="*/ 20 h 57"/>
                  <a:gd name="T96" fmla="*/ 31 w 35"/>
                  <a:gd name="T97" fmla="*/ 16 h 57"/>
                  <a:gd name="T98" fmla="*/ 34 w 35"/>
                  <a:gd name="T99" fmla="*/ 13 h 57"/>
                  <a:gd name="T100" fmla="*/ 35 w 35"/>
                  <a:gd name="T101" fmla="*/ 9 h 57"/>
                  <a:gd name="T102" fmla="*/ 34 w 35"/>
                  <a:gd name="T103" fmla="*/ 13 h 57"/>
                  <a:gd name="T104" fmla="*/ 33 w 35"/>
                  <a:gd name="T105" fmla="*/ 11 h 57"/>
                  <a:gd name="T106" fmla="*/ 34 w 35"/>
                  <a:gd name="T107" fmla="*/ 11 h 57"/>
                  <a:gd name="T108" fmla="*/ 28 w 35"/>
                  <a:gd name="T109" fmla="*/ 14 h 57"/>
                  <a:gd name="T110" fmla="*/ 29 w 35"/>
                  <a:gd name="T111" fmla="*/ 13 h 57"/>
                  <a:gd name="T112" fmla="*/ 28 w 35"/>
                  <a:gd name="T1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" h="57">
                    <a:moveTo>
                      <a:pt x="34" y="11"/>
                    </a:moveTo>
                    <a:cubicBezTo>
                      <a:pt x="35" y="10"/>
                      <a:pt x="34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7"/>
                      <a:pt x="34" y="6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2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3" y="1"/>
                      <a:pt x="32" y="2"/>
                    </a:cubicBez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2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9" y="13"/>
                      <a:pt x="28" y="13"/>
                    </a:cubicBezTo>
                    <a:cubicBezTo>
                      <a:pt x="24" y="18"/>
                      <a:pt x="19" y="21"/>
                      <a:pt x="14" y="26"/>
                    </a:cubicBezTo>
                    <a:cubicBezTo>
                      <a:pt x="12" y="28"/>
                      <a:pt x="9" y="30"/>
                      <a:pt x="6" y="32"/>
                    </a:cubicBezTo>
                    <a:cubicBezTo>
                      <a:pt x="0" y="37"/>
                      <a:pt x="1" y="45"/>
                      <a:pt x="6" y="51"/>
                    </a:cubicBezTo>
                    <a:cubicBezTo>
                      <a:pt x="8" y="53"/>
                      <a:pt x="13" y="56"/>
                      <a:pt x="16" y="57"/>
                    </a:cubicBezTo>
                    <a:cubicBezTo>
                      <a:pt x="21" y="57"/>
                      <a:pt x="20" y="54"/>
                      <a:pt x="20" y="54"/>
                    </a:cubicBezTo>
                    <a:cubicBezTo>
                      <a:pt x="20" y="52"/>
                      <a:pt x="17" y="52"/>
                      <a:pt x="15" y="49"/>
                    </a:cubicBezTo>
                    <a:cubicBezTo>
                      <a:pt x="16" y="51"/>
                      <a:pt x="11" y="49"/>
                      <a:pt x="11" y="46"/>
                    </a:cubicBezTo>
                    <a:cubicBezTo>
                      <a:pt x="12" y="43"/>
                      <a:pt x="9" y="41"/>
                      <a:pt x="11" y="37"/>
                    </a:cubicBezTo>
                    <a:cubicBezTo>
                      <a:pt x="12" y="37"/>
                      <a:pt x="12" y="36"/>
                      <a:pt x="13" y="35"/>
                    </a:cubicBezTo>
                    <a:cubicBezTo>
                      <a:pt x="18" y="31"/>
                      <a:pt x="23" y="26"/>
                      <a:pt x="28" y="20"/>
                    </a:cubicBezTo>
                    <a:cubicBezTo>
                      <a:pt x="30" y="19"/>
                      <a:pt x="30" y="17"/>
                      <a:pt x="31" y="16"/>
                    </a:cubicBezTo>
                    <a:cubicBezTo>
                      <a:pt x="32" y="15"/>
                      <a:pt x="33" y="14"/>
                      <a:pt x="34" y="13"/>
                    </a:cubicBezTo>
                    <a:cubicBezTo>
                      <a:pt x="35" y="12"/>
                      <a:pt x="35" y="10"/>
                      <a:pt x="35" y="9"/>
                    </a:cubicBezTo>
                    <a:cubicBezTo>
                      <a:pt x="35" y="11"/>
                      <a:pt x="34" y="12"/>
                      <a:pt x="34" y="13"/>
                    </a:cubicBezTo>
                    <a:cubicBezTo>
                      <a:pt x="33" y="14"/>
                      <a:pt x="33" y="12"/>
                      <a:pt x="33" y="11"/>
                    </a:cubicBezTo>
                    <a:cubicBezTo>
                      <a:pt x="33" y="11"/>
                      <a:pt x="34" y="11"/>
                      <a:pt x="34" y="11"/>
                    </a:cubicBezTo>
                    <a:close/>
                    <a:moveTo>
                      <a:pt x="28" y="14"/>
                    </a:move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283">
                <a:extLst>
                  <a:ext uri="{FF2B5EF4-FFF2-40B4-BE49-F238E27FC236}">
                    <a16:creationId xmlns:a16="http://schemas.microsoft.com/office/drawing/2014/main" id="{2651924C-5068-E255-68D7-7179472B2596}"/>
                  </a:ext>
                </a:extLst>
              </p:cNvPr>
              <p:cNvSpPr/>
              <p:nvPr/>
            </p:nvSpPr>
            <p:spPr>
              <a:xfrm>
                <a:off x="306714" y="3649393"/>
                <a:ext cx="233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284">
                <a:extLst>
                  <a:ext uri="{FF2B5EF4-FFF2-40B4-BE49-F238E27FC236}">
                    <a16:creationId xmlns:a16="http://schemas.microsoft.com/office/drawing/2014/main" id="{50970B58-3CE0-E836-DAF7-869C24348513}"/>
                  </a:ext>
                </a:extLst>
              </p:cNvPr>
              <p:cNvSpPr/>
              <p:nvPr/>
            </p:nvSpPr>
            <p:spPr>
              <a:xfrm>
                <a:off x="312562" y="3649393"/>
                <a:ext cx="2339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Freeform 285">
                <a:extLst>
                  <a:ext uri="{FF2B5EF4-FFF2-40B4-BE49-F238E27FC236}">
                    <a16:creationId xmlns:a16="http://schemas.microsoft.com/office/drawing/2014/main" id="{51669D3A-7CC0-7C59-6447-33D502CF0A6C}"/>
                  </a:ext>
                </a:extLst>
              </p:cNvPr>
              <p:cNvSpPr/>
              <p:nvPr/>
            </p:nvSpPr>
            <p:spPr>
              <a:xfrm>
                <a:off x="314901" y="36493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286">
                <a:extLst>
                  <a:ext uri="{FF2B5EF4-FFF2-40B4-BE49-F238E27FC236}">
                    <a16:creationId xmlns:a16="http://schemas.microsoft.com/office/drawing/2014/main" id="{D6397D98-0F69-0239-D257-73E68954E950}"/>
                  </a:ext>
                </a:extLst>
              </p:cNvPr>
              <p:cNvSpPr/>
              <p:nvPr/>
            </p:nvSpPr>
            <p:spPr>
              <a:xfrm>
                <a:off x="304375" y="3643548"/>
                <a:ext cx="38593" cy="5846"/>
              </a:xfrm>
              <a:custGeom>
                <a:avLst/>
                <a:gdLst>
                  <a:gd name="T0" fmla="*/ 5 w 14"/>
                  <a:gd name="T1" fmla="*/ 1 h 2"/>
                  <a:gd name="T2" fmla="*/ 6 w 14"/>
                  <a:gd name="T3" fmla="*/ 1 h 2"/>
                  <a:gd name="T4" fmla="*/ 9 w 14"/>
                  <a:gd name="T5" fmla="*/ 1 h 2"/>
                  <a:gd name="T6" fmla="*/ 10 w 14"/>
                  <a:gd name="T7" fmla="*/ 2 h 2"/>
                  <a:gd name="T8" fmla="*/ 12 w 14"/>
                  <a:gd name="T9" fmla="*/ 2 h 2"/>
                  <a:gd name="T10" fmla="*/ 6 w 14"/>
                  <a:gd name="T11" fmla="*/ 1 h 2"/>
                  <a:gd name="T12" fmla="*/ 1 w 14"/>
                  <a:gd name="T13" fmla="*/ 0 h 2"/>
                  <a:gd name="T14" fmla="*/ 0 w 14"/>
                  <a:gd name="T15" fmla="*/ 0 h 2"/>
                  <a:gd name="T16" fmla="*/ 2 w 14"/>
                  <a:gd name="T17" fmla="*/ 0 h 2"/>
                  <a:gd name="T18" fmla="*/ 5 w 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5" y="1"/>
                    </a:move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2"/>
                      <a:pt x="10" y="2"/>
                    </a:cubicBezTo>
                    <a:cubicBezTo>
                      <a:pt x="11" y="2"/>
                      <a:pt x="14" y="2"/>
                      <a:pt x="12" y="2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287">
                <a:extLst>
                  <a:ext uri="{FF2B5EF4-FFF2-40B4-BE49-F238E27FC236}">
                    <a16:creationId xmlns:a16="http://schemas.microsoft.com/office/drawing/2014/main" id="{0D20FE43-5ED4-EA21-611F-70CF656D92C6}"/>
                  </a:ext>
                </a:extLst>
              </p:cNvPr>
              <p:cNvSpPr/>
              <p:nvPr/>
            </p:nvSpPr>
            <p:spPr>
              <a:xfrm>
                <a:off x="282156" y="3641210"/>
                <a:ext cx="10525" cy="2338"/>
              </a:xfrm>
              <a:custGeom>
                <a:avLst/>
                <a:gdLst>
                  <a:gd name="T0" fmla="*/ 3 w 4"/>
                  <a:gd name="T1" fmla="*/ 1 h 1"/>
                  <a:gd name="T2" fmla="*/ 0 w 4"/>
                  <a:gd name="T3" fmla="*/ 0 h 1"/>
                  <a:gd name="T4" fmla="*/ 0 w 4"/>
                  <a:gd name="T5" fmla="*/ 1 h 1"/>
                  <a:gd name="T6" fmla="*/ 1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3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Rectangle 288">
                <a:extLst>
                  <a:ext uri="{FF2B5EF4-FFF2-40B4-BE49-F238E27FC236}">
                    <a16:creationId xmlns:a16="http://schemas.microsoft.com/office/drawing/2014/main" id="{48710A61-76AB-84DD-4CF9-44CEA4295EC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78647" y="3641210"/>
                <a:ext cx="3508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289">
                <a:extLst>
                  <a:ext uri="{FF2B5EF4-FFF2-40B4-BE49-F238E27FC236}">
                    <a16:creationId xmlns:a16="http://schemas.microsoft.com/office/drawing/2014/main" id="{ECAD5543-002A-0732-BDC6-08E194AD004E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326596" y="3649393"/>
                <a:ext cx="140337" cy="168344"/>
              </a:xfrm>
              <a:custGeom>
                <a:avLst/>
                <a:gdLst>
                  <a:gd name="T0" fmla="*/ 33 w 51"/>
                  <a:gd name="T1" fmla="*/ 10 h 61"/>
                  <a:gd name="T2" fmla="*/ 26 w 51"/>
                  <a:gd name="T3" fmla="*/ 7 h 61"/>
                  <a:gd name="T4" fmla="*/ 21 w 51"/>
                  <a:gd name="T5" fmla="*/ 5 h 61"/>
                  <a:gd name="T6" fmla="*/ 16 w 51"/>
                  <a:gd name="T7" fmla="*/ 3 h 61"/>
                  <a:gd name="T8" fmla="*/ 21 w 51"/>
                  <a:gd name="T9" fmla="*/ 5 h 61"/>
                  <a:gd name="T10" fmla="*/ 19 w 51"/>
                  <a:gd name="T11" fmla="*/ 5 h 61"/>
                  <a:gd name="T12" fmla="*/ 18 w 51"/>
                  <a:gd name="T13" fmla="*/ 4 h 61"/>
                  <a:gd name="T14" fmla="*/ 15 w 51"/>
                  <a:gd name="T15" fmla="*/ 3 h 61"/>
                  <a:gd name="T16" fmla="*/ 14 w 51"/>
                  <a:gd name="T17" fmla="*/ 3 h 61"/>
                  <a:gd name="T18" fmla="*/ 11 w 51"/>
                  <a:gd name="T19" fmla="*/ 2 h 61"/>
                  <a:gd name="T20" fmla="*/ 9 w 51"/>
                  <a:gd name="T21" fmla="*/ 2 h 61"/>
                  <a:gd name="T22" fmla="*/ 8 w 51"/>
                  <a:gd name="T23" fmla="*/ 1 h 61"/>
                  <a:gd name="T24" fmla="*/ 7 w 51"/>
                  <a:gd name="T25" fmla="*/ 1 h 61"/>
                  <a:gd name="T26" fmla="*/ 1 w 51"/>
                  <a:gd name="T27" fmla="*/ 0 h 61"/>
                  <a:gd name="T28" fmla="*/ 1 w 51"/>
                  <a:gd name="T29" fmla="*/ 0 h 61"/>
                  <a:gd name="T30" fmla="*/ 4 w 51"/>
                  <a:gd name="T31" fmla="*/ 1 h 61"/>
                  <a:gd name="T32" fmla="*/ 5 w 51"/>
                  <a:gd name="T33" fmla="*/ 1 h 61"/>
                  <a:gd name="T34" fmla="*/ 5 w 51"/>
                  <a:gd name="T35" fmla="*/ 2 h 61"/>
                  <a:gd name="T36" fmla="*/ 2 w 51"/>
                  <a:gd name="T37" fmla="*/ 1 h 61"/>
                  <a:gd name="T38" fmla="*/ 1 w 51"/>
                  <a:gd name="T39" fmla="*/ 1 h 61"/>
                  <a:gd name="T40" fmla="*/ 1 w 51"/>
                  <a:gd name="T41" fmla="*/ 0 h 61"/>
                  <a:gd name="T42" fmla="*/ 0 w 51"/>
                  <a:gd name="T43" fmla="*/ 0 h 61"/>
                  <a:gd name="T44" fmla="*/ 2 w 51"/>
                  <a:gd name="T45" fmla="*/ 1 h 61"/>
                  <a:gd name="T46" fmla="*/ 10 w 51"/>
                  <a:gd name="T47" fmla="*/ 4 h 61"/>
                  <a:gd name="T48" fmla="*/ 11 w 51"/>
                  <a:gd name="T49" fmla="*/ 4 h 61"/>
                  <a:gd name="T50" fmla="*/ 11 w 51"/>
                  <a:gd name="T51" fmla="*/ 4 h 61"/>
                  <a:gd name="T52" fmla="*/ 12 w 51"/>
                  <a:gd name="T53" fmla="*/ 4 h 61"/>
                  <a:gd name="T54" fmla="*/ 13 w 51"/>
                  <a:gd name="T55" fmla="*/ 4 h 61"/>
                  <a:gd name="T56" fmla="*/ 12 w 51"/>
                  <a:gd name="T57" fmla="*/ 4 h 61"/>
                  <a:gd name="T58" fmla="*/ 15 w 51"/>
                  <a:gd name="T59" fmla="*/ 5 h 61"/>
                  <a:gd name="T60" fmla="*/ 15 w 51"/>
                  <a:gd name="T61" fmla="*/ 6 h 61"/>
                  <a:gd name="T62" fmla="*/ 17 w 51"/>
                  <a:gd name="T63" fmla="*/ 6 h 61"/>
                  <a:gd name="T64" fmla="*/ 17 w 51"/>
                  <a:gd name="T65" fmla="*/ 6 h 61"/>
                  <a:gd name="T66" fmla="*/ 17 w 51"/>
                  <a:gd name="T67" fmla="*/ 6 h 61"/>
                  <a:gd name="T68" fmla="*/ 17 w 51"/>
                  <a:gd name="T69" fmla="*/ 6 h 61"/>
                  <a:gd name="T70" fmla="*/ 19 w 51"/>
                  <a:gd name="T71" fmla="*/ 7 h 61"/>
                  <a:gd name="T72" fmla="*/ 22 w 51"/>
                  <a:gd name="T73" fmla="*/ 9 h 61"/>
                  <a:gd name="T74" fmla="*/ 40 w 51"/>
                  <a:gd name="T75" fmla="*/ 22 h 61"/>
                  <a:gd name="T76" fmla="*/ 41 w 51"/>
                  <a:gd name="T77" fmla="*/ 31 h 61"/>
                  <a:gd name="T78" fmla="*/ 26 w 51"/>
                  <a:gd name="T79" fmla="*/ 46 h 61"/>
                  <a:gd name="T80" fmla="*/ 26 w 51"/>
                  <a:gd name="T81" fmla="*/ 59 h 61"/>
                  <a:gd name="T82" fmla="*/ 31 w 51"/>
                  <a:gd name="T83" fmla="*/ 58 h 61"/>
                  <a:gd name="T84" fmla="*/ 31 w 51"/>
                  <a:gd name="T85" fmla="*/ 51 h 61"/>
                  <a:gd name="T86" fmla="*/ 33 w 51"/>
                  <a:gd name="T87" fmla="*/ 47 h 61"/>
                  <a:gd name="T88" fmla="*/ 46 w 51"/>
                  <a:gd name="T89" fmla="*/ 36 h 61"/>
                  <a:gd name="T90" fmla="*/ 48 w 51"/>
                  <a:gd name="T91" fmla="*/ 31 h 61"/>
                  <a:gd name="T92" fmla="*/ 33 w 51"/>
                  <a:gd name="T93" fmla="*/ 10 h 61"/>
                  <a:gd name="T94" fmla="*/ 13 w 51"/>
                  <a:gd name="T95" fmla="*/ 4 h 61"/>
                  <a:gd name="T96" fmla="*/ 13 w 51"/>
                  <a:gd name="T97" fmla="*/ 5 h 61"/>
                  <a:gd name="T98" fmla="*/ 13 w 51"/>
                  <a:gd name="T99" fmla="*/ 4 h 61"/>
                  <a:gd name="T100" fmla="*/ 13 w 51"/>
                  <a:gd name="T101" fmla="*/ 4 h 61"/>
                  <a:gd name="T102" fmla="*/ 21 w 51"/>
                  <a:gd name="T103" fmla="*/ 8 h 61"/>
                  <a:gd name="T104" fmla="*/ 23 w 51"/>
                  <a:gd name="T105" fmla="*/ 9 h 61"/>
                  <a:gd name="T106" fmla="*/ 21 w 51"/>
                  <a:gd name="T107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61">
                    <a:moveTo>
                      <a:pt x="33" y="10"/>
                    </a:moveTo>
                    <a:cubicBezTo>
                      <a:pt x="31" y="9"/>
                      <a:pt x="28" y="8"/>
                      <a:pt x="26" y="7"/>
                    </a:cubicBezTo>
                    <a:cubicBezTo>
                      <a:pt x="24" y="6"/>
                      <a:pt x="23" y="5"/>
                      <a:pt x="21" y="5"/>
                    </a:cubicBezTo>
                    <a:cubicBezTo>
                      <a:pt x="19" y="4"/>
                      <a:pt x="17" y="4"/>
                      <a:pt x="16" y="3"/>
                    </a:cubicBezTo>
                    <a:cubicBezTo>
                      <a:pt x="17" y="4"/>
                      <a:pt x="19" y="4"/>
                      <a:pt x="21" y="5"/>
                    </a:cubicBezTo>
                    <a:cubicBezTo>
                      <a:pt x="23" y="6"/>
                      <a:pt x="20" y="5"/>
                      <a:pt x="19" y="5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7" y="4"/>
                      <a:pt x="16" y="4"/>
                      <a:pt x="15" y="3"/>
                    </a:cubicBezTo>
                    <a:cubicBezTo>
                      <a:pt x="14" y="3"/>
                      <a:pt x="15" y="3"/>
                      <a:pt x="14" y="3"/>
                    </a:cubicBezTo>
                    <a:cubicBezTo>
                      <a:pt x="13" y="2"/>
                      <a:pt x="11" y="3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5" y="2"/>
                      <a:pt x="7" y="3"/>
                      <a:pt x="10" y="4"/>
                    </a:cubicBezTo>
                    <a:cubicBezTo>
                      <a:pt x="10" y="4"/>
                      <a:pt x="10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12"/>
                      <a:pt x="36" y="16"/>
                      <a:pt x="40" y="22"/>
                    </a:cubicBezTo>
                    <a:cubicBezTo>
                      <a:pt x="42" y="25"/>
                      <a:pt x="42" y="28"/>
                      <a:pt x="41" y="31"/>
                    </a:cubicBezTo>
                    <a:cubicBezTo>
                      <a:pt x="39" y="36"/>
                      <a:pt x="32" y="40"/>
                      <a:pt x="26" y="46"/>
                    </a:cubicBezTo>
                    <a:cubicBezTo>
                      <a:pt x="24" y="48"/>
                      <a:pt x="21" y="55"/>
                      <a:pt x="26" y="59"/>
                    </a:cubicBezTo>
                    <a:cubicBezTo>
                      <a:pt x="33" y="61"/>
                      <a:pt x="31" y="57"/>
                      <a:pt x="31" y="58"/>
                    </a:cubicBezTo>
                    <a:cubicBezTo>
                      <a:pt x="31" y="55"/>
                      <a:pt x="29" y="55"/>
                      <a:pt x="31" y="51"/>
                    </a:cubicBezTo>
                    <a:cubicBezTo>
                      <a:pt x="29" y="53"/>
                      <a:pt x="30" y="49"/>
                      <a:pt x="33" y="47"/>
                    </a:cubicBezTo>
                    <a:cubicBezTo>
                      <a:pt x="38" y="45"/>
                      <a:pt x="41" y="41"/>
                      <a:pt x="46" y="36"/>
                    </a:cubicBezTo>
                    <a:cubicBezTo>
                      <a:pt x="47" y="35"/>
                      <a:pt x="48" y="33"/>
                      <a:pt x="48" y="31"/>
                    </a:cubicBezTo>
                    <a:cubicBezTo>
                      <a:pt x="51" y="22"/>
                      <a:pt x="41" y="15"/>
                      <a:pt x="33" y="10"/>
                    </a:cubicBezTo>
                    <a:close/>
                    <a:moveTo>
                      <a:pt x="13" y="4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lose/>
                    <a:moveTo>
                      <a:pt x="21" y="8"/>
                    </a:moveTo>
                    <a:cubicBezTo>
                      <a:pt x="22" y="8"/>
                      <a:pt x="22" y="8"/>
                      <a:pt x="23" y="9"/>
                    </a:cubicBezTo>
                    <a:cubicBezTo>
                      <a:pt x="22" y="9"/>
                      <a:pt x="22" y="8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135">
              <a:extLst>
                <a:ext uri="{FF2B5EF4-FFF2-40B4-BE49-F238E27FC236}">
                  <a16:creationId xmlns:a16="http://schemas.microsoft.com/office/drawing/2014/main" id="{6FCE79D2-FA3B-1CF9-A2D3-01277A7DCC9D}"/>
                </a:ext>
              </a:extLst>
            </p:cNvPr>
            <p:cNvGrpSpPr/>
            <p:nvPr/>
          </p:nvGrpSpPr>
          <p:grpSpPr>
            <a:xfrm>
              <a:off x="6883967" y="3285206"/>
              <a:ext cx="500535" cy="616092"/>
              <a:chOff x="110242" y="4666624"/>
              <a:chExt cx="500535" cy="616092"/>
            </a:xfrm>
            <a:solidFill>
              <a:schemeClr val="bg1"/>
            </a:solidFill>
          </p:grpSpPr>
          <p:sp>
            <p:nvSpPr>
              <p:cNvPr id="37" name="Freeform 343">
                <a:extLst>
                  <a:ext uri="{FF2B5EF4-FFF2-40B4-BE49-F238E27FC236}">
                    <a16:creationId xmlns:a16="http://schemas.microsoft.com/office/drawing/2014/main" id="{648C7E4E-F987-200D-6A53-2C114C4BD663}"/>
                  </a:ext>
                </a:extLst>
              </p:cNvPr>
              <p:cNvSpPr/>
              <p:nvPr/>
            </p:nvSpPr>
            <p:spPr>
              <a:xfrm>
                <a:off x="265783" y="4815094"/>
                <a:ext cx="81864" cy="94693"/>
              </a:xfrm>
              <a:custGeom>
                <a:avLst/>
                <a:gdLst>
                  <a:gd name="T0" fmla="*/ 21 w 30"/>
                  <a:gd name="T1" fmla="*/ 31 h 34"/>
                  <a:gd name="T2" fmla="*/ 27 w 30"/>
                  <a:gd name="T3" fmla="*/ 12 h 34"/>
                  <a:gd name="T4" fmla="*/ 9 w 30"/>
                  <a:gd name="T5" fmla="*/ 3 h 34"/>
                  <a:gd name="T6" fmla="*/ 3 w 30"/>
                  <a:gd name="T7" fmla="*/ 22 h 34"/>
                  <a:gd name="T8" fmla="*/ 21 w 30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1" y="31"/>
                    </a:moveTo>
                    <a:cubicBezTo>
                      <a:pt x="27" y="29"/>
                      <a:pt x="30" y="20"/>
                      <a:pt x="27" y="12"/>
                    </a:cubicBezTo>
                    <a:cubicBezTo>
                      <a:pt x="23" y="4"/>
                      <a:pt x="15" y="0"/>
                      <a:pt x="9" y="3"/>
                    </a:cubicBezTo>
                    <a:cubicBezTo>
                      <a:pt x="2" y="5"/>
                      <a:pt x="0" y="14"/>
                      <a:pt x="3" y="22"/>
                    </a:cubicBezTo>
                    <a:cubicBezTo>
                      <a:pt x="7" y="30"/>
                      <a:pt x="14" y="34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344">
                <a:extLst>
                  <a:ext uri="{FF2B5EF4-FFF2-40B4-BE49-F238E27FC236}">
                    <a16:creationId xmlns:a16="http://schemas.microsoft.com/office/drawing/2014/main" id="{17B84D1E-74DE-EC69-223B-6F1701A64599}"/>
                  </a:ext>
                </a:extLst>
              </p:cNvPr>
              <p:cNvSpPr/>
              <p:nvPr/>
            </p:nvSpPr>
            <p:spPr>
              <a:xfrm>
                <a:off x="555812" y="4826784"/>
                <a:ext cx="54965" cy="26888"/>
              </a:xfrm>
              <a:custGeom>
                <a:avLst/>
                <a:gdLst>
                  <a:gd name="T0" fmla="*/ 17 w 20"/>
                  <a:gd name="T1" fmla="*/ 2 h 10"/>
                  <a:gd name="T2" fmla="*/ 4 w 20"/>
                  <a:gd name="T3" fmla="*/ 0 h 10"/>
                  <a:gd name="T4" fmla="*/ 0 w 20"/>
                  <a:gd name="T5" fmla="*/ 4 h 10"/>
                  <a:gd name="T6" fmla="*/ 3 w 20"/>
                  <a:gd name="T7" fmla="*/ 8 h 10"/>
                  <a:gd name="T8" fmla="*/ 16 w 20"/>
                  <a:gd name="T9" fmla="*/ 10 h 10"/>
                  <a:gd name="T10" fmla="*/ 16 w 20"/>
                  <a:gd name="T11" fmla="*/ 10 h 10"/>
                  <a:gd name="T12" fmla="*/ 20 w 20"/>
                  <a:gd name="T13" fmla="*/ 7 h 10"/>
                  <a:gd name="T14" fmla="*/ 17 w 20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0">
                    <a:moveTo>
                      <a:pt x="17" y="2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8" y="10"/>
                      <a:pt x="20" y="9"/>
                      <a:pt x="20" y="7"/>
                    </a:cubicBezTo>
                    <a:cubicBezTo>
                      <a:pt x="20" y="5"/>
                      <a:pt x="19" y="3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345">
                <a:extLst>
                  <a:ext uri="{FF2B5EF4-FFF2-40B4-BE49-F238E27FC236}">
                    <a16:creationId xmlns:a16="http://schemas.microsoft.com/office/drawing/2014/main" id="{35C47646-CD89-AF31-A54B-00BB64AF1186}"/>
                  </a:ext>
                </a:extLst>
              </p:cNvPr>
              <p:cNvSpPr/>
              <p:nvPr/>
            </p:nvSpPr>
            <p:spPr>
              <a:xfrm>
                <a:off x="547627" y="4740274"/>
                <a:ext cx="57304" cy="36241"/>
              </a:xfrm>
              <a:custGeom>
                <a:avLst/>
                <a:gdLst>
                  <a:gd name="T0" fmla="*/ 6 w 21"/>
                  <a:gd name="T1" fmla="*/ 12 h 13"/>
                  <a:gd name="T2" fmla="*/ 18 w 21"/>
                  <a:gd name="T3" fmla="*/ 8 h 13"/>
                  <a:gd name="T4" fmla="*/ 20 w 21"/>
                  <a:gd name="T5" fmla="*/ 3 h 13"/>
                  <a:gd name="T6" fmla="*/ 15 w 21"/>
                  <a:gd name="T7" fmla="*/ 1 h 13"/>
                  <a:gd name="T8" fmla="*/ 3 w 21"/>
                  <a:gd name="T9" fmla="*/ 5 h 13"/>
                  <a:gd name="T10" fmla="*/ 1 w 21"/>
                  <a:gd name="T11" fmla="*/ 10 h 13"/>
                  <a:gd name="T12" fmla="*/ 5 w 21"/>
                  <a:gd name="T13" fmla="*/ 13 h 13"/>
                  <a:gd name="T14" fmla="*/ 6 w 21"/>
                  <a:gd name="T1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6" y="12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20" y="7"/>
                      <a:pt x="21" y="5"/>
                      <a:pt x="20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2" y="12"/>
                      <a:pt x="3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346">
                <a:extLst>
                  <a:ext uri="{FF2B5EF4-FFF2-40B4-BE49-F238E27FC236}">
                    <a16:creationId xmlns:a16="http://schemas.microsoft.com/office/drawing/2014/main" id="{02E71B2A-5950-DCA9-6824-B921D5BB4BF6}"/>
                  </a:ext>
                </a:extLst>
              </p:cNvPr>
              <p:cNvSpPr/>
              <p:nvPr/>
            </p:nvSpPr>
            <p:spPr>
              <a:xfrm>
                <a:off x="509033" y="4666624"/>
                <a:ext cx="43271" cy="49101"/>
              </a:xfrm>
              <a:custGeom>
                <a:avLst/>
                <a:gdLst>
                  <a:gd name="T0" fmla="*/ 4 w 16"/>
                  <a:gd name="T1" fmla="*/ 18 h 18"/>
                  <a:gd name="T2" fmla="*/ 7 w 16"/>
                  <a:gd name="T3" fmla="*/ 16 h 18"/>
                  <a:gd name="T4" fmla="*/ 15 w 16"/>
                  <a:gd name="T5" fmla="*/ 6 h 18"/>
                  <a:gd name="T6" fmla="*/ 14 w 16"/>
                  <a:gd name="T7" fmla="*/ 1 h 18"/>
                  <a:gd name="T8" fmla="*/ 9 w 16"/>
                  <a:gd name="T9" fmla="*/ 1 h 18"/>
                  <a:gd name="T10" fmla="*/ 1 w 16"/>
                  <a:gd name="T11" fmla="*/ 11 h 18"/>
                  <a:gd name="T12" fmla="*/ 1 w 16"/>
                  <a:gd name="T13" fmla="*/ 17 h 18"/>
                  <a:gd name="T14" fmla="*/ 4 w 1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4" y="18"/>
                    </a:moveTo>
                    <a:cubicBezTo>
                      <a:pt x="5" y="18"/>
                      <a:pt x="6" y="17"/>
                      <a:pt x="7" y="1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2"/>
                      <a:pt x="14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2" y="17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347">
                <a:extLst>
                  <a:ext uri="{FF2B5EF4-FFF2-40B4-BE49-F238E27FC236}">
                    <a16:creationId xmlns:a16="http://schemas.microsoft.com/office/drawing/2014/main" id="{3CAE242D-F348-1D8D-AF64-9A9AB5825F9B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10242" y="4682992"/>
                <a:ext cx="442063" cy="599724"/>
              </a:xfrm>
              <a:custGeom>
                <a:avLst/>
                <a:gdLst>
                  <a:gd name="T0" fmla="*/ 87 w 160"/>
                  <a:gd name="T1" fmla="*/ 55 h 217"/>
                  <a:gd name="T2" fmla="*/ 92 w 160"/>
                  <a:gd name="T3" fmla="*/ 67 h 217"/>
                  <a:gd name="T4" fmla="*/ 105 w 160"/>
                  <a:gd name="T5" fmla="*/ 88 h 217"/>
                  <a:gd name="T6" fmla="*/ 89 w 160"/>
                  <a:gd name="T7" fmla="*/ 84 h 217"/>
                  <a:gd name="T8" fmla="*/ 82 w 160"/>
                  <a:gd name="T9" fmla="*/ 84 h 217"/>
                  <a:gd name="T10" fmla="*/ 82 w 160"/>
                  <a:gd name="T11" fmla="*/ 92 h 217"/>
                  <a:gd name="T12" fmla="*/ 79 w 160"/>
                  <a:gd name="T13" fmla="*/ 116 h 217"/>
                  <a:gd name="T14" fmla="*/ 76 w 160"/>
                  <a:gd name="T15" fmla="*/ 89 h 217"/>
                  <a:gd name="T16" fmla="*/ 69 w 160"/>
                  <a:gd name="T17" fmla="*/ 84 h 217"/>
                  <a:gd name="T18" fmla="*/ 69 w 160"/>
                  <a:gd name="T19" fmla="*/ 91 h 217"/>
                  <a:gd name="T20" fmla="*/ 61 w 160"/>
                  <a:gd name="T21" fmla="*/ 99 h 217"/>
                  <a:gd name="T22" fmla="*/ 56 w 160"/>
                  <a:gd name="T23" fmla="*/ 91 h 217"/>
                  <a:gd name="T24" fmla="*/ 61 w 160"/>
                  <a:gd name="T25" fmla="*/ 86 h 217"/>
                  <a:gd name="T26" fmla="*/ 42 w 160"/>
                  <a:gd name="T27" fmla="*/ 85 h 217"/>
                  <a:gd name="T28" fmla="*/ 34 w 160"/>
                  <a:gd name="T29" fmla="*/ 83 h 217"/>
                  <a:gd name="T30" fmla="*/ 0 w 160"/>
                  <a:gd name="T31" fmla="*/ 67 h 217"/>
                  <a:gd name="T32" fmla="*/ 23 w 160"/>
                  <a:gd name="T33" fmla="*/ 96 h 217"/>
                  <a:gd name="T34" fmla="*/ 24 w 160"/>
                  <a:gd name="T35" fmla="*/ 97 h 217"/>
                  <a:gd name="T36" fmla="*/ 31 w 160"/>
                  <a:gd name="T37" fmla="*/ 100 h 217"/>
                  <a:gd name="T38" fmla="*/ 31 w 160"/>
                  <a:gd name="T39" fmla="*/ 100 h 217"/>
                  <a:gd name="T40" fmla="*/ 31 w 160"/>
                  <a:gd name="T41" fmla="*/ 100 h 217"/>
                  <a:gd name="T42" fmla="*/ 41 w 160"/>
                  <a:gd name="T43" fmla="*/ 100 h 217"/>
                  <a:gd name="T44" fmla="*/ 56 w 160"/>
                  <a:gd name="T45" fmla="*/ 150 h 217"/>
                  <a:gd name="T46" fmla="*/ 60 w 160"/>
                  <a:gd name="T47" fmla="*/ 217 h 217"/>
                  <a:gd name="T48" fmla="*/ 79 w 160"/>
                  <a:gd name="T49" fmla="*/ 152 h 217"/>
                  <a:gd name="T50" fmla="*/ 93 w 160"/>
                  <a:gd name="T51" fmla="*/ 207 h 217"/>
                  <a:gd name="T52" fmla="*/ 105 w 160"/>
                  <a:gd name="T53" fmla="*/ 164 h 217"/>
                  <a:gd name="T54" fmla="*/ 99 w 160"/>
                  <a:gd name="T55" fmla="*/ 150 h 217"/>
                  <a:gd name="T56" fmla="*/ 101 w 160"/>
                  <a:gd name="T57" fmla="*/ 103 h 217"/>
                  <a:gd name="T58" fmla="*/ 111 w 160"/>
                  <a:gd name="T59" fmla="*/ 106 h 217"/>
                  <a:gd name="T60" fmla="*/ 111 w 160"/>
                  <a:gd name="T61" fmla="*/ 106 h 217"/>
                  <a:gd name="T62" fmla="*/ 121 w 160"/>
                  <a:gd name="T63" fmla="*/ 98 h 217"/>
                  <a:gd name="T64" fmla="*/ 121 w 160"/>
                  <a:gd name="T65" fmla="*/ 98 h 217"/>
                  <a:gd name="T66" fmla="*/ 121 w 160"/>
                  <a:gd name="T67" fmla="*/ 97 h 217"/>
                  <a:gd name="T68" fmla="*/ 121 w 160"/>
                  <a:gd name="T69" fmla="*/ 72 h 217"/>
                  <a:gd name="T70" fmla="*/ 151 w 160"/>
                  <a:gd name="T71" fmla="*/ 35 h 217"/>
                  <a:gd name="T72" fmla="*/ 134 w 160"/>
                  <a:gd name="T73" fmla="*/ 43 h 217"/>
                  <a:gd name="T74" fmla="*/ 145 w 160"/>
                  <a:gd name="T75" fmla="*/ 38 h 217"/>
                  <a:gd name="T76" fmla="*/ 134 w 160"/>
                  <a:gd name="T77" fmla="*/ 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" h="217">
                    <a:moveTo>
                      <a:pt x="125" y="0"/>
                    </a:moveTo>
                    <a:cubicBezTo>
                      <a:pt x="119" y="9"/>
                      <a:pt x="93" y="48"/>
                      <a:pt x="87" y="55"/>
                    </a:cubicBezTo>
                    <a:cubicBezTo>
                      <a:pt x="88" y="58"/>
                      <a:pt x="89" y="59"/>
                      <a:pt x="90" y="61"/>
                    </a:cubicBezTo>
                    <a:cubicBezTo>
                      <a:pt x="91" y="64"/>
                      <a:pt x="91" y="65"/>
                      <a:pt x="92" y="67"/>
                    </a:cubicBezTo>
                    <a:cubicBezTo>
                      <a:pt x="94" y="67"/>
                      <a:pt x="98" y="68"/>
                      <a:pt x="104" y="6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89" y="84"/>
                      <a:pt x="89" y="84"/>
                    </a:cubicBezTo>
                    <a:cubicBezTo>
                      <a:pt x="87" y="84"/>
                      <a:pt x="85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5" y="97"/>
                      <a:pt x="85" y="97"/>
                      <a:pt x="85" y="97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0" y="117"/>
                      <a:pt x="70" y="117"/>
                      <a:pt x="70" y="11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59" y="86"/>
                      <a:pt x="58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60"/>
                      <a:pt x="5" y="63"/>
                      <a:pt x="0" y="67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7" y="98"/>
                      <a:pt x="18" y="94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17"/>
                      <a:pt x="55" y="134"/>
                      <a:pt x="56" y="150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66" y="196"/>
                      <a:pt x="74" y="159"/>
                      <a:pt x="76" y="152"/>
                    </a:cubicBezTo>
                    <a:cubicBezTo>
                      <a:pt x="77" y="152"/>
                      <a:pt x="78" y="152"/>
                      <a:pt x="79" y="152"/>
                    </a:cubicBezTo>
                    <a:cubicBezTo>
                      <a:pt x="89" y="178"/>
                      <a:pt x="89" y="178"/>
                      <a:pt x="89" y="178"/>
                    </a:cubicBezTo>
                    <a:cubicBezTo>
                      <a:pt x="90" y="184"/>
                      <a:pt x="92" y="198"/>
                      <a:pt x="93" y="207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09" y="194"/>
                      <a:pt x="111" y="181"/>
                      <a:pt x="105" y="164"/>
                    </a:cubicBezTo>
                    <a:cubicBezTo>
                      <a:pt x="103" y="159"/>
                      <a:pt x="101" y="154"/>
                      <a:pt x="99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8" y="133"/>
                      <a:pt x="96" y="117"/>
                      <a:pt x="94" y="101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24" y="97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1" y="95"/>
                      <a:pt x="121" y="95"/>
                      <a:pt x="121" y="9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36" y="75"/>
                      <a:pt x="153" y="78"/>
                      <a:pt x="159" y="79"/>
                    </a:cubicBezTo>
                    <a:cubicBezTo>
                      <a:pt x="160" y="64"/>
                      <a:pt x="157" y="49"/>
                      <a:pt x="151" y="35"/>
                    </a:cubicBezTo>
                    <a:cubicBezTo>
                      <a:pt x="146" y="22"/>
                      <a:pt x="137" y="9"/>
                      <a:pt x="125" y="0"/>
                    </a:cubicBezTo>
                    <a:close/>
                    <a:moveTo>
                      <a:pt x="134" y="43"/>
                    </a:moveTo>
                    <a:cubicBezTo>
                      <a:pt x="130" y="32"/>
                      <a:pt x="127" y="20"/>
                      <a:pt x="126" y="8"/>
                    </a:cubicBezTo>
                    <a:cubicBezTo>
                      <a:pt x="134" y="17"/>
                      <a:pt x="141" y="27"/>
                      <a:pt x="145" y="38"/>
                    </a:cubicBezTo>
                    <a:cubicBezTo>
                      <a:pt x="150" y="49"/>
                      <a:pt x="153" y="61"/>
                      <a:pt x="153" y="72"/>
                    </a:cubicBezTo>
                    <a:cubicBezTo>
                      <a:pt x="145" y="64"/>
                      <a:pt x="139" y="54"/>
                      <a:pt x="13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9" name="组合 52">
            <a:extLst>
              <a:ext uri="{FF2B5EF4-FFF2-40B4-BE49-F238E27FC236}">
                <a16:creationId xmlns:a16="http://schemas.microsoft.com/office/drawing/2014/main" id="{82426B10-12A3-1882-4E06-608576758FE1}"/>
              </a:ext>
            </a:extLst>
          </p:cNvPr>
          <p:cNvGrpSpPr>
            <a:grpSpLocks noChangeAspect="1"/>
          </p:cNvGrpSpPr>
          <p:nvPr/>
        </p:nvGrpSpPr>
        <p:grpSpPr>
          <a:xfrm>
            <a:off x="5088745" y="2254580"/>
            <a:ext cx="3487555" cy="461665"/>
            <a:chOff x="1345268" y="2853730"/>
            <a:chExt cx="1838031" cy="473615"/>
          </a:xfrm>
        </p:grpSpPr>
        <p:sp>
          <p:nvSpPr>
            <p:cNvPr id="100" name="文本框 88">
              <a:extLst>
                <a:ext uri="{FF2B5EF4-FFF2-40B4-BE49-F238E27FC236}">
                  <a16:creationId xmlns:a16="http://schemas.microsoft.com/office/drawing/2014/main" id="{6D146C9F-DD19-04F5-BC6F-10026065D047}"/>
                </a:ext>
              </a:extLst>
            </p:cNvPr>
            <p:cNvSpPr txBox="1"/>
            <p:nvPr/>
          </p:nvSpPr>
          <p:spPr>
            <a:xfrm>
              <a:off x="1558702" y="2853730"/>
              <a:ext cx="1624597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代码封装</a:t>
              </a:r>
            </a:p>
          </p:txBody>
        </p:sp>
        <p:sp>
          <p:nvSpPr>
            <p:cNvPr id="101" name="文本框 90">
              <a:extLst>
                <a:ext uri="{FF2B5EF4-FFF2-40B4-BE49-F238E27FC236}">
                  <a16:creationId xmlns:a16="http://schemas.microsoft.com/office/drawing/2014/main" id="{5EDF7DF7-D265-09BF-1E91-015386212D0D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组合 52">
            <a:extLst>
              <a:ext uri="{FF2B5EF4-FFF2-40B4-BE49-F238E27FC236}">
                <a16:creationId xmlns:a16="http://schemas.microsoft.com/office/drawing/2014/main" id="{18BD4477-F8CE-BA8C-7FBC-116A2D243734}"/>
              </a:ext>
            </a:extLst>
          </p:cNvPr>
          <p:cNvGrpSpPr>
            <a:grpSpLocks noChangeAspect="1"/>
          </p:cNvGrpSpPr>
          <p:nvPr/>
        </p:nvGrpSpPr>
        <p:grpSpPr>
          <a:xfrm>
            <a:off x="2639699" y="4705250"/>
            <a:ext cx="4000234" cy="461665"/>
            <a:chOff x="1345268" y="2853730"/>
            <a:chExt cx="2108226" cy="473615"/>
          </a:xfrm>
        </p:grpSpPr>
        <p:sp>
          <p:nvSpPr>
            <p:cNvPr id="103" name="文本框 88">
              <a:extLst>
                <a:ext uri="{FF2B5EF4-FFF2-40B4-BE49-F238E27FC236}">
                  <a16:creationId xmlns:a16="http://schemas.microsoft.com/office/drawing/2014/main" id="{18768379-E340-17AE-9E02-337FE00C86AB}"/>
                </a:ext>
              </a:extLst>
            </p:cNvPr>
            <p:cNvSpPr txBox="1"/>
            <p:nvPr/>
          </p:nvSpPr>
          <p:spPr>
            <a:xfrm>
              <a:off x="1558702" y="2853730"/>
              <a:ext cx="189479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代码的健壮性</a:t>
              </a:r>
            </a:p>
          </p:txBody>
        </p:sp>
        <p:sp>
          <p:nvSpPr>
            <p:cNvPr id="104" name="文本框 90">
              <a:extLst>
                <a:ext uri="{FF2B5EF4-FFF2-40B4-BE49-F238E27FC236}">
                  <a16:creationId xmlns:a16="http://schemas.microsoft.com/office/drawing/2014/main" id="{6B5759DD-8138-A93F-0015-39FBDB235F27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52">
            <a:extLst>
              <a:ext uri="{FF2B5EF4-FFF2-40B4-BE49-F238E27FC236}">
                <a16:creationId xmlns:a16="http://schemas.microsoft.com/office/drawing/2014/main" id="{D565210F-3B61-1BCB-B3AF-F23DD77322CF}"/>
              </a:ext>
            </a:extLst>
          </p:cNvPr>
          <p:cNvGrpSpPr>
            <a:grpSpLocks noChangeAspect="1"/>
          </p:cNvGrpSpPr>
          <p:nvPr/>
        </p:nvGrpSpPr>
        <p:grpSpPr>
          <a:xfrm>
            <a:off x="6874002" y="4645796"/>
            <a:ext cx="3487555" cy="461665"/>
            <a:chOff x="1345268" y="2853730"/>
            <a:chExt cx="1838031" cy="473615"/>
          </a:xfrm>
        </p:grpSpPr>
        <p:sp>
          <p:nvSpPr>
            <p:cNvPr id="14" name="文本框 88">
              <a:extLst>
                <a:ext uri="{FF2B5EF4-FFF2-40B4-BE49-F238E27FC236}">
                  <a16:creationId xmlns:a16="http://schemas.microsoft.com/office/drawing/2014/main" id="{6E1F95EE-E08D-3EF2-8541-6AD108F31F73}"/>
                </a:ext>
              </a:extLst>
            </p:cNvPr>
            <p:cNvSpPr txBox="1"/>
            <p:nvPr/>
          </p:nvSpPr>
          <p:spPr>
            <a:xfrm>
              <a:off x="1558702" y="2853730"/>
              <a:ext cx="1624597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843B3"/>
                  </a:solidFill>
                  <a:cs typeface="+mn-ea"/>
                  <a:sym typeface="+mn-lt"/>
                </a:rPr>
                <a:t>时间安排</a:t>
              </a:r>
            </a:p>
          </p:txBody>
        </p:sp>
        <p:sp>
          <p:nvSpPr>
            <p:cNvPr id="15" name="文本框 90">
              <a:extLst>
                <a:ext uri="{FF2B5EF4-FFF2-40B4-BE49-F238E27FC236}">
                  <a16:creationId xmlns:a16="http://schemas.microsoft.com/office/drawing/2014/main" id="{3B6B5086-447E-D6EE-AE7A-DAC72FBA49A4}"/>
                </a:ext>
              </a:extLst>
            </p:cNvPr>
            <p:cNvSpPr txBox="1"/>
            <p:nvPr/>
          </p:nvSpPr>
          <p:spPr>
            <a:xfrm>
              <a:off x="1345268" y="2853730"/>
              <a:ext cx="438432" cy="47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843B3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rgbClr val="3843B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4804CCE-DD12-30CE-727C-83C9371C5218}"/>
              </a:ext>
            </a:extLst>
          </p:cNvPr>
          <p:cNvSpPr txBox="1"/>
          <p:nvPr/>
        </p:nvSpPr>
        <p:spPr>
          <a:xfrm>
            <a:off x="10311198" y="3591124"/>
            <a:ext cx="17870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092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</p:spTree>
    <p:extLst>
      <p:ext uri="{BB962C8B-B14F-4D97-AF65-F5344CB8AC3E}">
        <p14:creationId xmlns:p14="http://schemas.microsoft.com/office/powerpoint/2010/main" val="97543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76550" y="142600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6838" y="2674570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815157" y="4112260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369950" y="5399624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218855" y="984366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823310" y="2228861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942177" y="359046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298068" y="106313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760243" y="370087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554657" y="498335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F66E63-5487-734F-814F-7A54AC341732}"/>
              </a:ext>
            </a:extLst>
          </p:cNvPr>
          <p:cNvGrpSpPr/>
          <p:nvPr/>
        </p:nvGrpSpPr>
        <p:grpSpPr>
          <a:xfrm>
            <a:off x="5560210" y="4850471"/>
            <a:ext cx="619822" cy="633542"/>
            <a:chOff x="5305305" y="963962"/>
            <a:chExt cx="619822" cy="63354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B1D43E-892D-9D22-A45D-AEF7B1FEAAEC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E431B9-A366-BD02-E7DB-13611445ED06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680E28F-2A31-4495-A411-39D0D53EF0D0}"/>
              </a:ext>
            </a:extLst>
          </p:cNvPr>
          <p:cNvSpPr txBox="1"/>
          <p:nvPr/>
        </p:nvSpPr>
        <p:spPr>
          <a:xfrm>
            <a:off x="6698720" y="2265378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71453" y="2336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71453" y="2903122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271453" y="3427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898160-19C2-9793-0A04-F97FA20A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756" y="1310642"/>
            <a:ext cx="6698340" cy="5156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D03B47-3F5B-B7D3-BA40-4B59E0389611}"/>
              </a:ext>
            </a:extLst>
          </p:cNvPr>
          <p:cNvSpPr txBox="1"/>
          <p:nvPr/>
        </p:nvSpPr>
        <p:spPr>
          <a:xfrm>
            <a:off x="10271452" y="3951504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5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287783" y="2349470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287783" y="2930336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309226" y="3511202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FEBE2-AD01-93FD-423A-5E9423006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3" y="1290011"/>
            <a:ext cx="3250029" cy="35963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4B301F1-E097-D83C-3A41-F916CF30B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532" y="1157876"/>
            <a:ext cx="5684098" cy="47578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1D7697-F5E3-9AC7-8568-ED2DEF8D2696}"/>
              </a:ext>
            </a:extLst>
          </p:cNvPr>
          <p:cNvSpPr txBox="1"/>
          <p:nvPr/>
        </p:nvSpPr>
        <p:spPr>
          <a:xfrm>
            <a:off x="10309226" y="4092068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36575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325883" y="21263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325883" y="27071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347326" y="32880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B87464-D979-E2C8-6ADA-389C2CE1A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32" y="1208025"/>
            <a:ext cx="4564439" cy="41432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F6F6E9-B4F6-40CA-D79B-4BEE891D8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744" y="199986"/>
            <a:ext cx="4657930" cy="36998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999456-901C-CC9E-A300-C492EC195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866" y="3921842"/>
            <a:ext cx="4657930" cy="28587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C18FE2-4BF6-8131-2553-1862B745CED3}"/>
              </a:ext>
            </a:extLst>
          </p:cNvPr>
          <p:cNvSpPr txBox="1"/>
          <p:nvPr/>
        </p:nvSpPr>
        <p:spPr>
          <a:xfrm>
            <a:off x="10350174" y="38689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1202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solidFill>
              <a:srgbClr val="384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319859" y="216441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319859" y="274527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341302" y="332614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5E65A10-707F-81BC-A672-D0794B7D1D1D}"/>
              </a:ext>
            </a:extLst>
          </p:cNvPr>
          <p:cNvGrpSpPr>
            <a:grpSpLocks noChangeAspect="1"/>
          </p:cNvGrpSpPr>
          <p:nvPr/>
        </p:nvGrpSpPr>
        <p:grpSpPr>
          <a:xfrm>
            <a:off x="5178226" y="1994166"/>
            <a:ext cx="1253580" cy="1260344"/>
            <a:chOff x="6678540" y="2052816"/>
            <a:chExt cx="1067191" cy="1072950"/>
          </a:xfrm>
        </p:grpSpPr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321AFCF7-6519-4FB1-ECDE-FB257B19C884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6675661" y="2055695"/>
              <a:ext cx="1072950" cy="1067191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AutoShape 59">
              <a:extLst>
                <a:ext uri="{FF2B5EF4-FFF2-40B4-BE49-F238E27FC236}">
                  <a16:creationId xmlns:a16="http://schemas.microsoft.com/office/drawing/2014/main" id="{612FA076-BF3B-5AEC-C155-8B689E6E3AF3}"/>
                </a:ext>
              </a:extLst>
            </p:cNvPr>
            <p:cNvSpPr/>
            <p:nvPr/>
          </p:nvSpPr>
          <p:spPr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>
                <a:defRPr/>
              </a:pPr>
              <a:endParaRPr lang="en-US" sz="1125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1C8A2BD-F4D3-4DFB-1D79-731556BF05B7}"/>
              </a:ext>
            </a:extLst>
          </p:cNvPr>
          <p:cNvGrpSpPr>
            <a:grpSpLocks noChangeAspect="1"/>
          </p:cNvGrpSpPr>
          <p:nvPr/>
        </p:nvGrpSpPr>
        <p:grpSpPr>
          <a:xfrm>
            <a:off x="5188183" y="4320343"/>
            <a:ext cx="1258089" cy="1260346"/>
            <a:chOff x="6676621" y="4281248"/>
            <a:chExt cx="1071030" cy="1072950"/>
          </a:xfrm>
        </p:grpSpPr>
        <p:sp>
          <p:nvSpPr>
            <p:cNvPr id="73" name="Oval 6">
              <a:extLst>
                <a:ext uri="{FF2B5EF4-FFF2-40B4-BE49-F238E27FC236}">
                  <a16:creationId xmlns:a16="http://schemas.microsoft.com/office/drawing/2014/main" id="{8DA3518A-6D54-4DAB-0B87-E586CFBC0BC2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AutoShape 4">
              <a:extLst>
                <a:ext uri="{FF2B5EF4-FFF2-40B4-BE49-F238E27FC236}">
                  <a16:creationId xmlns:a16="http://schemas.microsoft.com/office/drawing/2014/main" id="{E667EACD-E220-A6EB-B0C1-26364E5A78DD}"/>
                </a:ext>
              </a:extLst>
            </p:cNvPr>
            <p:cNvSpPr/>
            <p:nvPr/>
          </p:nvSpPr>
          <p:spPr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>
                <a:defRPr/>
              </a:pPr>
              <a:endParaRPr lang="en-US" sz="1125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56AEC8B-10C4-D354-3C55-3317D309526D}"/>
              </a:ext>
            </a:extLst>
          </p:cNvPr>
          <p:cNvGrpSpPr>
            <a:grpSpLocks noChangeAspect="1"/>
          </p:cNvGrpSpPr>
          <p:nvPr/>
        </p:nvGrpSpPr>
        <p:grpSpPr>
          <a:xfrm>
            <a:off x="2660905" y="1996960"/>
            <a:ext cx="1253578" cy="1255833"/>
            <a:chOff x="4448187" y="2054736"/>
            <a:chExt cx="1067191" cy="1069110"/>
          </a:xfrm>
        </p:grpSpPr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F7DABA83-9620-D2C9-7193-C9EE997D2754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4447228" y="2055695"/>
              <a:ext cx="1069110" cy="1067191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1A73BE-8B11-4BB9-67A0-562F209244E1}"/>
                </a:ext>
              </a:extLst>
            </p:cNvPr>
            <p:cNvGrpSpPr/>
            <p:nvPr/>
          </p:nvGrpSpPr>
          <p:grpSpPr>
            <a:xfrm>
              <a:off x="4716835" y="2320478"/>
              <a:ext cx="537625" cy="537627"/>
              <a:chOff x="3191434" y="2145028"/>
              <a:chExt cx="359165" cy="359165"/>
            </a:xfrm>
            <a:solidFill>
              <a:schemeClr val="bg1"/>
            </a:solidFill>
            <a:effectLst/>
          </p:grpSpPr>
          <p:sp>
            <p:nvSpPr>
              <p:cNvPr id="82" name="AutoShape 123">
                <a:extLst>
                  <a:ext uri="{FF2B5EF4-FFF2-40B4-BE49-F238E27FC236}">
                    <a16:creationId xmlns:a16="http://schemas.microsoft.com/office/drawing/2014/main" id="{FAA0048B-822F-B03F-B3CD-382D825D8D13}"/>
                  </a:ext>
                </a:extLst>
              </p:cNvPr>
              <p:cNvSpPr/>
              <p:nvPr/>
            </p:nvSpPr>
            <p:spPr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3" name="AutoShape 124">
                <a:extLst>
                  <a:ext uri="{FF2B5EF4-FFF2-40B4-BE49-F238E27FC236}">
                    <a16:creationId xmlns:a16="http://schemas.microsoft.com/office/drawing/2014/main" id="{B8926FC4-EF8E-87C4-83B6-08B84C2D0853}"/>
                  </a:ext>
                </a:extLst>
              </p:cNvPr>
              <p:cNvSpPr/>
              <p:nvPr/>
            </p:nvSpPr>
            <p:spPr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4" name="AutoShape 125">
                <a:extLst>
                  <a:ext uri="{FF2B5EF4-FFF2-40B4-BE49-F238E27FC236}">
                    <a16:creationId xmlns:a16="http://schemas.microsoft.com/office/drawing/2014/main" id="{7A4FD0FD-F210-1644-428A-A53096750BE8}"/>
                  </a:ext>
                </a:extLst>
              </p:cNvPr>
              <p:cNvSpPr/>
              <p:nvPr/>
            </p:nvSpPr>
            <p:spPr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428A795-5D24-11EE-7A9B-C19144D1CC07}"/>
              </a:ext>
            </a:extLst>
          </p:cNvPr>
          <p:cNvGrpSpPr>
            <a:grpSpLocks noChangeAspect="1"/>
          </p:cNvGrpSpPr>
          <p:nvPr/>
        </p:nvGrpSpPr>
        <p:grpSpPr>
          <a:xfrm>
            <a:off x="2658652" y="4309979"/>
            <a:ext cx="1258088" cy="1255832"/>
            <a:chOff x="4446268" y="4283168"/>
            <a:chExt cx="1071030" cy="1069110"/>
          </a:xfrm>
        </p:grpSpPr>
        <p:sp>
          <p:nvSpPr>
            <p:cNvPr id="86" name="Oval 9">
              <a:extLst>
                <a:ext uri="{FF2B5EF4-FFF2-40B4-BE49-F238E27FC236}">
                  <a16:creationId xmlns:a16="http://schemas.microsoft.com/office/drawing/2014/main" id="{73A7BA2A-7654-A50D-B47F-F58D1B1F6BC1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4447228" y="4282208"/>
              <a:ext cx="1069110" cy="1071030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7" name="Group 112">
              <a:extLst>
                <a:ext uri="{FF2B5EF4-FFF2-40B4-BE49-F238E27FC236}">
                  <a16:creationId xmlns:a16="http://schemas.microsoft.com/office/drawing/2014/main" id="{EBF4D745-B6CD-8B53-E508-E6E42A2E9D32}"/>
                </a:ext>
              </a:extLst>
            </p:cNvPr>
            <p:cNvGrpSpPr/>
            <p:nvPr/>
          </p:nvGrpSpPr>
          <p:grpSpPr>
            <a:xfrm>
              <a:off x="4698745" y="4574573"/>
              <a:ext cx="538545" cy="504543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90" name="AutoShape 110">
                <a:extLst>
                  <a:ext uri="{FF2B5EF4-FFF2-40B4-BE49-F238E27FC236}">
                    <a16:creationId xmlns:a16="http://schemas.microsoft.com/office/drawing/2014/main" id="{6A309F15-CDFE-D2F0-75EE-5B1AAED74F04}"/>
                  </a:ext>
                </a:extLst>
              </p:cNvPr>
              <p:cNvSpPr/>
              <p:nvPr/>
            </p:nvSpPr>
            <p:spPr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1" name="AutoShape 111">
                <a:extLst>
                  <a:ext uri="{FF2B5EF4-FFF2-40B4-BE49-F238E27FC236}">
                    <a16:creationId xmlns:a16="http://schemas.microsoft.com/office/drawing/2014/main" id="{49D33667-C479-768D-7FD2-0B5A5600F638}"/>
                  </a:ext>
                </a:extLst>
              </p:cNvPr>
              <p:cNvSpPr/>
              <p:nvPr/>
            </p:nvSpPr>
            <p:spPr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>
                  <a:defRPr/>
                </a:pPr>
                <a:endParaRPr lang="en-US" sz="1125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EC7826A-17AC-3BAB-543F-BF9D60E3B395}"/>
              </a:ext>
            </a:extLst>
          </p:cNvPr>
          <p:cNvGrpSpPr>
            <a:grpSpLocks noChangeAspect="1"/>
          </p:cNvGrpSpPr>
          <p:nvPr/>
        </p:nvGrpSpPr>
        <p:grpSpPr>
          <a:xfrm>
            <a:off x="3705000" y="2897655"/>
            <a:ext cx="1715918" cy="1719002"/>
            <a:chOff x="5383388" y="3019186"/>
            <a:chExt cx="1460788" cy="1463415"/>
          </a:xfrm>
        </p:grpSpPr>
        <p:sp>
          <p:nvSpPr>
            <p:cNvPr id="93" name="Oval 7">
              <a:extLst>
                <a:ext uri="{FF2B5EF4-FFF2-40B4-BE49-F238E27FC236}">
                  <a16:creationId xmlns:a16="http://schemas.microsoft.com/office/drawing/2014/main" id="{302D04BA-8602-1686-7C55-52080EF9614E}"/>
                </a:ext>
              </a:extLst>
            </p:cNvPr>
            <p:cNvSpPr>
              <a:spLocks noChangeArrowheads="1"/>
            </p:cNvSpPr>
            <p:nvPr/>
          </p:nvSpPr>
          <p:spPr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3843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TextBox 76">
              <a:extLst>
                <a:ext uri="{FF2B5EF4-FFF2-40B4-BE49-F238E27FC236}">
                  <a16:creationId xmlns:a16="http://schemas.microsoft.com/office/drawing/2014/main" id="{C18AC64A-BD98-4C9D-8484-9EA8CB118FD2}"/>
                </a:ext>
              </a:extLst>
            </p:cNvPr>
            <p:cNvSpPr txBox="1"/>
            <p:nvPr/>
          </p:nvSpPr>
          <p:spPr>
            <a:xfrm>
              <a:off x="5406027" y="3534518"/>
              <a:ext cx="1379947" cy="445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项目亮点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0BE67D46-E2BA-170A-7844-8BA1078C857A}"/>
              </a:ext>
            </a:extLst>
          </p:cNvPr>
          <p:cNvSpPr txBox="1"/>
          <p:nvPr/>
        </p:nvSpPr>
        <p:spPr>
          <a:xfrm>
            <a:off x="691046" y="4691984"/>
            <a:ext cx="178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防抖和节流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047E723-609B-9799-BD62-B123B654AA90}"/>
              </a:ext>
            </a:extLst>
          </p:cNvPr>
          <p:cNvSpPr txBox="1"/>
          <p:nvPr/>
        </p:nvSpPr>
        <p:spPr>
          <a:xfrm>
            <a:off x="6881295" y="2208837"/>
            <a:ext cx="214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缩放页面</a:t>
            </a:r>
            <a:endParaRPr lang="en-US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布局不错乱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964CB9-9D36-7950-3724-BFFCDCA67C17}"/>
              </a:ext>
            </a:extLst>
          </p:cNvPr>
          <p:cNvSpPr txBox="1"/>
          <p:nvPr/>
        </p:nvSpPr>
        <p:spPr>
          <a:xfrm>
            <a:off x="6780114" y="4740752"/>
            <a:ext cx="269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过渡动画效果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FEEFB3-D5C6-7590-3DB1-2DC2A96C04A6}"/>
              </a:ext>
            </a:extLst>
          </p:cNvPr>
          <p:cNvSpPr txBox="1"/>
          <p:nvPr/>
        </p:nvSpPr>
        <p:spPr>
          <a:xfrm>
            <a:off x="391618" y="2208837"/>
            <a:ext cx="229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照片预览滚动鼠标调节大小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E83BB-0B32-70EA-CB51-4601872F9557}"/>
              </a:ext>
            </a:extLst>
          </p:cNvPr>
          <p:cNvSpPr txBox="1"/>
          <p:nvPr/>
        </p:nvSpPr>
        <p:spPr>
          <a:xfrm>
            <a:off x="10341302" y="390701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 prLst="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 prLst="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197</Words>
  <Application>Microsoft Office PowerPoint</Application>
  <PresentationFormat>宽屏</PresentationFormat>
  <Paragraphs>88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Montserrat Light</vt:lpstr>
      <vt:lpstr>等线 Light</vt:lpstr>
      <vt:lpstr>Novecento wide Bold</vt:lpstr>
      <vt:lpstr>Arial</vt:lpstr>
      <vt:lpstr>Sitka Text</vt:lpstr>
      <vt:lpstr>MicrosoftYaHei</vt:lpstr>
      <vt:lpstr>微软雅黑</vt:lpstr>
      <vt:lpstr>等线</vt:lpstr>
      <vt:lpstr>OpenSans-Regular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yuxuan luo</cp:lastModifiedBy>
  <cp:revision>16</cp:revision>
  <dcterms:created xsi:type="dcterms:W3CDTF">2022-04-30T16:30:33Z</dcterms:created>
  <dcterms:modified xsi:type="dcterms:W3CDTF">2024-05-05T13:56:15Z</dcterms:modified>
</cp:coreProperties>
</file>