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7" r:id="rId7"/>
    <p:sldId id="268" r:id="rId8"/>
    <p:sldId id="270" r:id="rId9"/>
    <p:sldId id="271" r:id="rId10"/>
    <p:sldId id="273" r:id="rId11"/>
    <p:sldId id="27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BBFFD-E0BC-47D0-B39F-681395085BDF}" v="191" dt="2025-02-22T22:40:22.347"/>
    <p1510:client id="{3326E50A-E8E7-4B0A-A0C8-226097B0E2A4}" v="1" dt="2025-02-23T11:52:20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. Liu" userId="fef74770-a8d9-4b95-8d43-76a2c0125227" providerId="ADAL" clId="{28BBBFFD-E0BC-47D0-B39F-681395085BDF}"/>
    <pc:docChg chg="undo custSel addSld delSld modSld sldOrd">
      <pc:chgData name="Z. Liu" userId="fef74770-a8d9-4b95-8d43-76a2c0125227" providerId="ADAL" clId="{28BBBFFD-E0BC-47D0-B39F-681395085BDF}" dt="2025-02-22T22:45:04.265" v="1548" actId="113"/>
      <pc:docMkLst>
        <pc:docMk/>
      </pc:docMkLst>
      <pc:sldChg chg="addSp delSp modSp mod">
        <pc:chgData name="Z. Liu" userId="fef74770-a8d9-4b95-8d43-76a2c0125227" providerId="ADAL" clId="{28BBBFFD-E0BC-47D0-B39F-681395085BDF}" dt="2025-02-22T22:45:04.265" v="1548" actId="113"/>
        <pc:sldMkLst>
          <pc:docMk/>
          <pc:sldMk cId="521122823" sldId="256"/>
        </pc:sldMkLst>
        <pc:spChg chg="mod">
          <ac:chgData name="Z. Liu" userId="fef74770-a8d9-4b95-8d43-76a2c0125227" providerId="ADAL" clId="{28BBBFFD-E0BC-47D0-B39F-681395085BDF}" dt="2025-02-22T22:42:11.907" v="1506" actId="26606"/>
          <ac:spMkLst>
            <pc:docMk/>
            <pc:sldMk cId="521122823" sldId="256"/>
            <ac:spMk id="2" creationId="{4BBE7EE8-BF73-91CB-DA87-4F949937B670}"/>
          </ac:spMkLst>
        </pc:spChg>
        <pc:spChg chg="add del mod">
          <ac:chgData name="Z. Liu" userId="fef74770-a8d9-4b95-8d43-76a2c0125227" providerId="ADAL" clId="{28BBBFFD-E0BC-47D0-B39F-681395085BDF}" dt="2025-02-22T22:45:04.265" v="1548" actId="113"/>
          <ac:spMkLst>
            <pc:docMk/>
            <pc:sldMk cId="521122823" sldId="256"/>
            <ac:spMk id="3" creationId="{F4146AB5-64CB-7763-24FF-860651F238FE}"/>
          </ac:spMkLst>
        </pc:spChg>
        <pc:spChg chg="add del mod">
          <ac:chgData name="Z. Liu" userId="fef74770-a8d9-4b95-8d43-76a2c0125227" providerId="ADAL" clId="{28BBBFFD-E0BC-47D0-B39F-681395085BDF}" dt="2025-02-22T22:40:03.676" v="1467" actId="478"/>
          <ac:spMkLst>
            <pc:docMk/>
            <pc:sldMk cId="521122823" sldId="256"/>
            <ac:spMk id="5" creationId="{0E666788-6909-5AE2-7387-BB8421D1466A}"/>
          </ac:spMkLst>
        </pc:spChg>
        <pc:spChg chg="add del mod">
          <ac:chgData name="Z. Liu" userId="fef74770-a8d9-4b95-8d43-76a2c0125227" providerId="ADAL" clId="{28BBBFFD-E0BC-47D0-B39F-681395085BDF}" dt="2025-02-22T22:39:58.661" v="1464" actId="478"/>
          <ac:spMkLst>
            <pc:docMk/>
            <pc:sldMk cId="521122823" sldId="256"/>
            <ac:spMk id="6" creationId="{84A5BDBA-6CB1-7BD5-C235-DFE2933EBFFB}"/>
          </ac:spMkLst>
        </pc:spChg>
        <pc:spChg chg="add mod">
          <ac:chgData name="Z. Liu" userId="fef74770-a8d9-4b95-8d43-76a2c0125227" providerId="ADAL" clId="{28BBBFFD-E0BC-47D0-B39F-681395085BDF}" dt="2025-02-22T22:42:11.907" v="1506" actId="26606"/>
          <ac:spMkLst>
            <pc:docMk/>
            <pc:sldMk cId="521122823" sldId="256"/>
            <ac:spMk id="7" creationId="{81A7CAB3-D285-4702-CA27-2AE13D6C1ABF}"/>
          </ac:spMkLst>
        </pc:spChg>
        <pc:spChg chg="add">
          <ac:chgData name="Z. Liu" userId="fef74770-a8d9-4b95-8d43-76a2c0125227" providerId="ADAL" clId="{28BBBFFD-E0BC-47D0-B39F-681395085BDF}" dt="2025-02-22T22:40:17.446" v="1470"/>
          <ac:spMkLst>
            <pc:docMk/>
            <pc:sldMk cId="521122823" sldId="256"/>
            <ac:spMk id="8" creationId="{59BE34AE-A9F9-B893-5405-65D9FE957C3D}"/>
          </ac:spMkLst>
        </pc:spChg>
        <pc:spChg chg="add del mod">
          <ac:chgData name="Z. Liu" userId="fef74770-a8d9-4b95-8d43-76a2c0125227" providerId="ADAL" clId="{28BBBFFD-E0BC-47D0-B39F-681395085BDF}" dt="2025-02-22T22:41:56.850" v="1503" actId="478"/>
          <ac:spMkLst>
            <pc:docMk/>
            <pc:sldMk cId="521122823" sldId="256"/>
            <ac:spMk id="10" creationId="{FBA5F240-B6F0-73C1-1D71-6C3C70499F76}"/>
          </ac:spMkLst>
        </pc:spChg>
        <pc:spChg chg="add del">
          <ac:chgData name="Z. Liu" userId="fef74770-a8d9-4b95-8d43-76a2c0125227" providerId="ADAL" clId="{28BBBFFD-E0BC-47D0-B39F-681395085BDF}" dt="2025-02-22T22:42:11.907" v="1506" actId="26606"/>
          <ac:spMkLst>
            <pc:docMk/>
            <pc:sldMk cId="521122823" sldId="256"/>
            <ac:spMk id="16" creationId="{85CB65D0-496F-4797-A015-C85839E35D1A}"/>
          </ac:spMkLst>
        </pc:spChg>
        <pc:spChg chg="add del">
          <ac:chgData name="Z. Liu" userId="fef74770-a8d9-4b95-8d43-76a2c0125227" providerId="ADAL" clId="{28BBBFFD-E0BC-47D0-B39F-681395085BDF}" dt="2025-02-22T22:42:11.907" v="1506" actId="26606"/>
          <ac:spMkLst>
            <pc:docMk/>
            <pc:sldMk cId="521122823" sldId="256"/>
            <ac:spMk id="18" creationId="{95D2C779-8883-4E5F-A170-0F464918C1B7}"/>
          </ac:spMkLst>
        </pc:spChg>
        <pc:spChg chg="add">
          <ac:chgData name="Z. Liu" userId="fef74770-a8d9-4b95-8d43-76a2c0125227" providerId="ADAL" clId="{28BBBFFD-E0BC-47D0-B39F-681395085BDF}" dt="2025-02-22T22:42:11.907" v="1506" actId="26606"/>
          <ac:spMkLst>
            <pc:docMk/>
            <pc:sldMk cId="521122823" sldId="256"/>
            <ac:spMk id="22" creationId="{33E93247-6229-44AB-A550-739E971E690B}"/>
          </ac:spMkLst>
        </pc:spChg>
        <pc:spChg chg="add">
          <ac:chgData name="Z. Liu" userId="fef74770-a8d9-4b95-8d43-76a2c0125227" providerId="ADAL" clId="{28BBBFFD-E0BC-47D0-B39F-681395085BDF}" dt="2025-02-22T22:42:11.907" v="1506" actId="26606"/>
          <ac:spMkLst>
            <pc:docMk/>
            <pc:sldMk cId="521122823" sldId="256"/>
            <ac:spMk id="23" creationId="{6BB6B482-ACCA-4938-8AEA-49D525C17221}"/>
          </ac:spMkLst>
        </pc:spChg>
        <pc:spChg chg="add del">
          <ac:chgData name="Z. Liu" userId="fef74770-a8d9-4b95-8d43-76a2c0125227" providerId="ADAL" clId="{28BBBFFD-E0BC-47D0-B39F-681395085BDF}" dt="2025-02-22T22:41:58.648" v="1505" actId="26606"/>
          <ac:spMkLst>
            <pc:docMk/>
            <pc:sldMk cId="521122823" sldId="256"/>
            <ac:spMk id="25" creationId="{33E93247-6229-44AB-A550-739E971E690B}"/>
          </ac:spMkLst>
        </pc:spChg>
        <pc:spChg chg="add del">
          <ac:chgData name="Z. Liu" userId="fef74770-a8d9-4b95-8d43-76a2c0125227" providerId="ADAL" clId="{28BBBFFD-E0BC-47D0-B39F-681395085BDF}" dt="2025-02-22T22:41:58.648" v="1505" actId="26606"/>
          <ac:spMkLst>
            <pc:docMk/>
            <pc:sldMk cId="521122823" sldId="256"/>
            <ac:spMk id="27" creationId="{6BB6B482-ACCA-4938-8AEA-49D525C17221}"/>
          </ac:spMkLst>
        </pc:spChg>
        <pc:picChg chg="mod">
          <ac:chgData name="Z. Liu" userId="fef74770-a8d9-4b95-8d43-76a2c0125227" providerId="ADAL" clId="{28BBBFFD-E0BC-47D0-B39F-681395085BDF}" dt="2025-02-22T22:44:18.767" v="1543" actId="29295"/>
          <ac:picMkLst>
            <pc:docMk/>
            <pc:sldMk cId="521122823" sldId="256"/>
            <ac:picMk id="4" creationId="{07D53BDD-F3E9-50DC-664C-93CD943CDD1B}"/>
          </ac:picMkLst>
        </pc:picChg>
        <pc:cxnChg chg="add del">
          <ac:chgData name="Z. Liu" userId="fef74770-a8d9-4b95-8d43-76a2c0125227" providerId="ADAL" clId="{28BBBFFD-E0BC-47D0-B39F-681395085BDF}" dt="2025-02-22T22:42:11.907" v="1506" actId="26606"/>
          <ac:cxnSpMkLst>
            <pc:docMk/>
            <pc:sldMk cId="521122823" sldId="256"/>
            <ac:cxnSpMk id="20" creationId="{BD96A694-258D-4418-A83C-B9BA72FD44B8}"/>
          </ac:cxnSpMkLst>
        </pc:cxnChg>
        <pc:cxnChg chg="add">
          <ac:chgData name="Z. Liu" userId="fef74770-a8d9-4b95-8d43-76a2c0125227" providerId="ADAL" clId="{28BBBFFD-E0BC-47D0-B39F-681395085BDF}" dt="2025-02-22T22:42:11.907" v="1506" actId="26606"/>
          <ac:cxnSpMkLst>
            <pc:docMk/>
            <pc:sldMk cId="521122823" sldId="256"/>
            <ac:cxnSpMk id="24" creationId="{EE2E603F-4A95-4FE8-BB06-211DFD75DBEF}"/>
          </ac:cxnSpMkLst>
        </pc:cxnChg>
        <pc:cxnChg chg="add del">
          <ac:chgData name="Z. Liu" userId="fef74770-a8d9-4b95-8d43-76a2c0125227" providerId="ADAL" clId="{28BBBFFD-E0BC-47D0-B39F-681395085BDF}" dt="2025-02-22T22:41:58.648" v="1505" actId="26606"/>
          <ac:cxnSpMkLst>
            <pc:docMk/>
            <pc:sldMk cId="521122823" sldId="256"/>
            <ac:cxnSpMk id="29" creationId="{EE2E603F-4A95-4FE8-BB06-211DFD75DBEF}"/>
          </ac:cxnSpMkLst>
        </pc:cxnChg>
      </pc:sldChg>
      <pc:sldChg chg="modSp mod modAnim">
        <pc:chgData name="Z. Liu" userId="fef74770-a8d9-4b95-8d43-76a2c0125227" providerId="ADAL" clId="{28BBBFFD-E0BC-47D0-B39F-681395085BDF}" dt="2025-02-22T22:35:33.956" v="1397"/>
        <pc:sldMkLst>
          <pc:docMk/>
          <pc:sldMk cId="595212172" sldId="259"/>
        </pc:sldMkLst>
        <pc:spChg chg="mod">
          <ac:chgData name="Z. Liu" userId="fef74770-a8d9-4b95-8d43-76a2c0125227" providerId="ADAL" clId="{28BBBFFD-E0BC-47D0-B39F-681395085BDF}" dt="2025-02-22T22:34:18.315" v="1386" actId="1076"/>
          <ac:spMkLst>
            <pc:docMk/>
            <pc:sldMk cId="595212172" sldId="259"/>
            <ac:spMk id="7" creationId="{BF9127B5-30CE-9049-0FAE-F2FBCAD5B794}"/>
          </ac:spMkLst>
        </pc:spChg>
      </pc:sldChg>
      <pc:sldChg chg="modSp del mod">
        <pc:chgData name="Z. Liu" userId="fef74770-a8d9-4b95-8d43-76a2c0125227" providerId="ADAL" clId="{28BBBFFD-E0BC-47D0-B39F-681395085BDF}" dt="2025-02-22T21:24:46.628" v="381" actId="2696"/>
        <pc:sldMkLst>
          <pc:docMk/>
          <pc:sldMk cId="2025381325" sldId="261"/>
        </pc:sldMkLst>
        <pc:spChg chg="mod">
          <ac:chgData name="Z. Liu" userId="fef74770-a8d9-4b95-8d43-76a2c0125227" providerId="ADAL" clId="{28BBBFFD-E0BC-47D0-B39F-681395085BDF}" dt="2025-02-22T19:38:04.723" v="327" actId="20577"/>
          <ac:spMkLst>
            <pc:docMk/>
            <pc:sldMk cId="2025381325" sldId="261"/>
            <ac:spMk id="2" creationId="{2018C3E3-CA12-E456-F47E-E95436C7BFB7}"/>
          </ac:spMkLst>
        </pc:spChg>
      </pc:sldChg>
      <pc:sldChg chg="addSp delSp modSp mod">
        <pc:chgData name="Z. Liu" userId="fef74770-a8d9-4b95-8d43-76a2c0125227" providerId="ADAL" clId="{28BBBFFD-E0BC-47D0-B39F-681395085BDF}" dt="2025-02-22T22:33:47.125" v="1385" actId="20577"/>
        <pc:sldMkLst>
          <pc:docMk/>
          <pc:sldMk cId="1387075573" sldId="262"/>
        </pc:sldMkLst>
        <pc:spChg chg="mod">
          <ac:chgData name="Z. Liu" userId="fef74770-a8d9-4b95-8d43-76a2c0125227" providerId="ADAL" clId="{28BBBFFD-E0BC-47D0-B39F-681395085BDF}" dt="2025-02-22T22:23:31.066" v="1063" actId="20577"/>
          <ac:spMkLst>
            <pc:docMk/>
            <pc:sldMk cId="1387075573" sldId="262"/>
            <ac:spMk id="2" creationId="{847A9F9C-CFDE-FA3F-8A63-9795829BE1C0}"/>
          </ac:spMkLst>
        </pc:spChg>
        <pc:spChg chg="mod">
          <ac:chgData name="Z. Liu" userId="fef74770-a8d9-4b95-8d43-76a2c0125227" providerId="ADAL" clId="{28BBBFFD-E0BC-47D0-B39F-681395085BDF}" dt="2025-02-22T22:33:47.125" v="1385" actId="20577"/>
          <ac:spMkLst>
            <pc:docMk/>
            <pc:sldMk cId="1387075573" sldId="262"/>
            <ac:spMk id="3" creationId="{7AD35896-FE8F-FD0C-C2EA-C741ACA08215}"/>
          </ac:spMkLst>
        </pc:spChg>
        <pc:spChg chg="add del mod">
          <ac:chgData name="Z. Liu" userId="fef74770-a8d9-4b95-8d43-76a2c0125227" providerId="ADAL" clId="{28BBBFFD-E0BC-47D0-B39F-681395085BDF}" dt="2025-02-22T22:31:31.570" v="1247" actId="478"/>
          <ac:spMkLst>
            <pc:docMk/>
            <pc:sldMk cId="1387075573" sldId="262"/>
            <ac:spMk id="4" creationId="{E6EC72D3-74F4-F66B-83EF-B9E04EB346EC}"/>
          </ac:spMkLst>
        </pc:spChg>
      </pc:sldChg>
      <pc:sldChg chg="addSp delSp modSp del mod modShow">
        <pc:chgData name="Z. Liu" userId="fef74770-a8d9-4b95-8d43-76a2c0125227" providerId="ADAL" clId="{28BBBFFD-E0BC-47D0-B39F-681395085BDF}" dt="2025-02-22T22:38:03.007" v="1398" actId="2696"/>
        <pc:sldMkLst>
          <pc:docMk/>
          <pc:sldMk cId="421241823" sldId="263"/>
        </pc:sldMkLst>
        <pc:picChg chg="mod">
          <ac:chgData name="Z. Liu" userId="fef74770-a8d9-4b95-8d43-76a2c0125227" providerId="ADAL" clId="{28BBBFFD-E0BC-47D0-B39F-681395085BDF}" dt="2025-02-22T18:55:37.850" v="0" actId="1076"/>
          <ac:picMkLst>
            <pc:docMk/>
            <pc:sldMk cId="421241823" sldId="263"/>
            <ac:picMk id="5" creationId="{3F129D18-3FA0-C501-A045-FEE4D07EE2C5}"/>
          </ac:picMkLst>
        </pc:picChg>
        <pc:inkChg chg="add">
          <ac:chgData name="Z. Liu" userId="fef74770-a8d9-4b95-8d43-76a2c0125227" providerId="ADAL" clId="{28BBBFFD-E0BC-47D0-B39F-681395085BDF}" dt="2025-02-22T19:16:07.569" v="1" actId="9405"/>
          <ac:inkMkLst>
            <pc:docMk/>
            <pc:sldMk cId="421241823" sldId="263"/>
            <ac:inkMk id="4" creationId="{C3D58B79-0EE4-CB04-2CBA-746FA567156B}"/>
          </ac:inkMkLst>
        </pc:inkChg>
        <pc:inkChg chg="add del">
          <ac:chgData name="Z. Liu" userId="fef74770-a8d9-4b95-8d43-76a2c0125227" providerId="ADAL" clId="{28BBBFFD-E0BC-47D0-B39F-681395085BDF}" dt="2025-02-22T19:16:17.503" v="3"/>
          <ac:inkMkLst>
            <pc:docMk/>
            <pc:sldMk cId="421241823" sldId="263"/>
            <ac:inkMk id="6" creationId="{EACDB8F6-CD4E-936B-7B93-F5291F5D69AA}"/>
          </ac:inkMkLst>
        </pc:inkChg>
        <pc:inkChg chg="add">
          <ac:chgData name="Z. Liu" userId="fef74770-a8d9-4b95-8d43-76a2c0125227" providerId="ADAL" clId="{28BBBFFD-E0BC-47D0-B39F-681395085BDF}" dt="2025-02-22T19:16:17.503" v="3"/>
          <ac:inkMkLst>
            <pc:docMk/>
            <pc:sldMk cId="421241823" sldId="263"/>
            <ac:inkMk id="7" creationId="{1D0F1AC7-68E7-457E-CFB6-229BADA8B3F5}"/>
          </ac:inkMkLst>
        </pc:inkChg>
        <pc:inkChg chg="add del">
          <ac:chgData name="Z. Liu" userId="fef74770-a8d9-4b95-8d43-76a2c0125227" providerId="ADAL" clId="{28BBBFFD-E0BC-47D0-B39F-681395085BDF}" dt="2025-02-22T19:16:30.935" v="5" actId="9405"/>
          <ac:inkMkLst>
            <pc:docMk/>
            <pc:sldMk cId="421241823" sldId="263"/>
            <ac:inkMk id="8" creationId="{9816E33A-3691-B7A9-56C0-D88538F868D4}"/>
          </ac:inkMkLst>
        </pc:inkChg>
        <pc:inkChg chg="add del">
          <ac:chgData name="Z. Liu" userId="fef74770-a8d9-4b95-8d43-76a2c0125227" providerId="ADAL" clId="{28BBBFFD-E0BC-47D0-B39F-681395085BDF}" dt="2025-02-22T19:16:40.804" v="7" actId="9405"/>
          <ac:inkMkLst>
            <pc:docMk/>
            <pc:sldMk cId="421241823" sldId="263"/>
            <ac:inkMk id="9" creationId="{6FB6FB6D-E40D-C419-DEFD-714D80225B42}"/>
          </ac:inkMkLst>
        </pc:inkChg>
        <pc:inkChg chg="add">
          <ac:chgData name="Z. Liu" userId="fef74770-a8d9-4b95-8d43-76a2c0125227" providerId="ADAL" clId="{28BBBFFD-E0BC-47D0-B39F-681395085BDF}" dt="2025-02-22T19:16:44.209" v="8" actId="9405"/>
          <ac:inkMkLst>
            <pc:docMk/>
            <pc:sldMk cId="421241823" sldId="263"/>
            <ac:inkMk id="10" creationId="{1314030E-3879-0B75-D923-C109B732221A}"/>
          </ac:inkMkLst>
        </pc:inkChg>
        <pc:inkChg chg="add del">
          <ac:chgData name="Z. Liu" userId="fef74770-a8d9-4b95-8d43-76a2c0125227" providerId="ADAL" clId="{28BBBFFD-E0BC-47D0-B39F-681395085BDF}" dt="2025-02-22T19:16:54.890" v="10"/>
          <ac:inkMkLst>
            <pc:docMk/>
            <pc:sldMk cId="421241823" sldId="263"/>
            <ac:inkMk id="11" creationId="{8BBDE096-E5B7-19FD-4AC0-5A1D6DF89291}"/>
          </ac:inkMkLst>
        </pc:inkChg>
        <pc:inkChg chg="add">
          <ac:chgData name="Z. Liu" userId="fef74770-a8d9-4b95-8d43-76a2c0125227" providerId="ADAL" clId="{28BBBFFD-E0BC-47D0-B39F-681395085BDF}" dt="2025-02-22T19:16:54.890" v="10"/>
          <ac:inkMkLst>
            <pc:docMk/>
            <pc:sldMk cId="421241823" sldId="263"/>
            <ac:inkMk id="12" creationId="{FF35B364-7012-361A-F718-E65500696193}"/>
          </ac:inkMkLst>
        </pc:inkChg>
      </pc:sldChg>
      <pc:sldChg chg="modSp mod">
        <pc:chgData name="Z. Liu" userId="fef74770-a8d9-4b95-8d43-76a2c0125227" providerId="ADAL" clId="{28BBBFFD-E0BC-47D0-B39F-681395085BDF}" dt="2025-02-22T19:37:48.824" v="321" actId="20577"/>
        <pc:sldMkLst>
          <pc:docMk/>
          <pc:sldMk cId="3677125410" sldId="264"/>
        </pc:sldMkLst>
        <pc:spChg chg="mod">
          <ac:chgData name="Z. Liu" userId="fef74770-a8d9-4b95-8d43-76a2c0125227" providerId="ADAL" clId="{28BBBFFD-E0BC-47D0-B39F-681395085BDF}" dt="2025-02-22T19:37:48.824" v="321" actId="20577"/>
          <ac:spMkLst>
            <pc:docMk/>
            <pc:sldMk cId="3677125410" sldId="264"/>
            <ac:spMk id="2" creationId="{1909AA3E-0ED5-BFFD-9FB4-7EAF215BA9C7}"/>
          </ac:spMkLst>
        </pc:spChg>
      </pc:sldChg>
      <pc:sldChg chg="modSp mod">
        <pc:chgData name="Z. Liu" userId="fef74770-a8d9-4b95-8d43-76a2c0125227" providerId="ADAL" clId="{28BBBFFD-E0BC-47D0-B39F-681395085BDF}" dt="2025-02-22T19:27:40.914" v="126" actId="20577"/>
        <pc:sldMkLst>
          <pc:docMk/>
          <pc:sldMk cId="2058065872" sldId="267"/>
        </pc:sldMkLst>
        <pc:spChg chg="mod">
          <ac:chgData name="Z. Liu" userId="fef74770-a8d9-4b95-8d43-76a2c0125227" providerId="ADAL" clId="{28BBBFFD-E0BC-47D0-B39F-681395085BDF}" dt="2025-02-22T19:27:40.914" v="126" actId="20577"/>
          <ac:spMkLst>
            <pc:docMk/>
            <pc:sldMk cId="2058065872" sldId="267"/>
            <ac:spMk id="22" creationId="{B439FEA0-1BDE-A7E8-C8AA-760FB84D90B5}"/>
          </ac:spMkLst>
        </pc:spChg>
      </pc:sldChg>
      <pc:sldChg chg="addSp new del mod ord modShow">
        <pc:chgData name="Z. Liu" userId="fef74770-a8d9-4b95-8d43-76a2c0125227" providerId="ADAL" clId="{28BBBFFD-E0BC-47D0-B39F-681395085BDF}" dt="2025-02-22T22:38:07.546" v="1399" actId="2696"/>
        <pc:sldMkLst>
          <pc:docMk/>
          <pc:sldMk cId="2968265110" sldId="269"/>
        </pc:sldMkLst>
        <pc:picChg chg="add">
          <ac:chgData name="Z. Liu" userId="fef74770-a8d9-4b95-8d43-76a2c0125227" providerId="ADAL" clId="{28BBBFFD-E0BC-47D0-B39F-681395085BDF}" dt="2025-02-22T19:18:01.494" v="12" actId="22"/>
          <ac:picMkLst>
            <pc:docMk/>
            <pc:sldMk cId="2968265110" sldId="269"/>
            <ac:picMk id="5" creationId="{A63E15B9-5E17-E4FA-F8AA-45074F1B4E6B}"/>
          </ac:picMkLst>
        </pc:picChg>
      </pc:sldChg>
      <pc:sldChg chg="addSp delSp modSp new mod">
        <pc:chgData name="Z. Liu" userId="fef74770-a8d9-4b95-8d43-76a2c0125227" providerId="ADAL" clId="{28BBBFFD-E0BC-47D0-B39F-681395085BDF}" dt="2025-02-22T19:38:51.450" v="347" actId="122"/>
        <pc:sldMkLst>
          <pc:docMk/>
          <pc:sldMk cId="534278828" sldId="270"/>
        </pc:sldMkLst>
        <pc:spChg chg="mod">
          <ac:chgData name="Z. Liu" userId="fef74770-a8d9-4b95-8d43-76a2c0125227" providerId="ADAL" clId="{28BBBFFD-E0BC-47D0-B39F-681395085BDF}" dt="2025-02-22T19:18:55.372" v="33" actId="20577"/>
          <ac:spMkLst>
            <pc:docMk/>
            <pc:sldMk cId="534278828" sldId="270"/>
            <ac:spMk id="2" creationId="{195DF202-A41F-516E-0E69-AC085AA6BC85}"/>
          </ac:spMkLst>
        </pc:spChg>
        <pc:spChg chg="del">
          <ac:chgData name="Z. Liu" userId="fef74770-a8d9-4b95-8d43-76a2c0125227" providerId="ADAL" clId="{28BBBFFD-E0BC-47D0-B39F-681395085BDF}" dt="2025-02-22T19:19:32.361" v="34" actId="3680"/>
          <ac:spMkLst>
            <pc:docMk/>
            <pc:sldMk cId="534278828" sldId="270"/>
            <ac:spMk id="3" creationId="{6FECCBC0-89C5-E575-8087-FB38C8FFD4C3}"/>
          </ac:spMkLst>
        </pc:spChg>
        <pc:graphicFrameChg chg="add mod ord modGraphic">
          <ac:chgData name="Z. Liu" userId="fef74770-a8d9-4b95-8d43-76a2c0125227" providerId="ADAL" clId="{28BBBFFD-E0BC-47D0-B39F-681395085BDF}" dt="2025-02-22T19:38:51.450" v="347" actId="122"/>
          <ac:graphicFrameMkLst>
            <pc:docMk/>
            <pc:sldMk cId="534278828" sldId="270"/>
            <ac:graphicFrameMk id="4" creationId="{C9A29C5E-7C8E-163F-1A60-FB33709F68F4}"/>
          </ac:graphicFrameMkLst>
        </pc:graphicFrameChg>
      </pc:sldChg>
      <pc:sldChg chg="modSp add mod modAnim">
        <pc:chgData name="Z. Liu" userId="fef74770-a8d9-4b95-8d43-76a2c0125227" providerId="ADAL" clId="{28BBBFFD-E0BC-47D0-B39F-681395085BDF}" dt="2025-02-22T22:06:10.462" v="758" actId="20577"/>
        <pc:sldMkLst>
          <pc:docMk/>
          <pc:sldMk cId="1028996578" sldId="271"/>
        </pc:sldMkLst>
        <pc:spChg chg="mod">
          <ac:chgData name="Z. Liu" userId="fef74770-a8d9-4b95-8d43-76a2c0125227" providerId="ADAL" clId="{28BBBFFD-E0BC-47D0-B39F-681395085BDF}" dt="2025-02-22T21:24:41.510" v="380" actId="27636"/>
          <ac:spMkLst>
            <pc:docMk/>
            <pc:sldMk cId="1028996578" sldId="271"/>
            <ac:spMk id="2" creationId="{740C0D68-6909-7FB5-F560-D539811F9EB3}"/>
          </ac:spMkLst>
        </pc:spChg>
        <pc:spChg chg="mod">
          <ac:chgData name="Z. Liu" userId="fef74770-a8d9-4b95-8d43-76a2c0125227" providerId="ADAL" clId="{28BBBFFD-E0BC-47D0-B39F-681395085BDF}" dt="2025-02-22T22:06:10.462" v="758" actId="20577"/>
          <ac:spMkLst>
            <pc:docMk/>
            <pc:sldMk cId="1028996578" sldId="271"/>
            <ac:spMk id="3" creationId="{C17B2A16-2CB4-C8D8-B9CE-40183F802ACC}"/>
          </ac:spMkLst>
        </pc:spChg>
        <pc:spChg chg="mod">
          <ac:chgData name="Z. Liu" userId="fef74770-a8d9-4b95-8d43-76a2c0125227" providerId="ADAL" clId="{28BBBFFD-E0BC-47D0-B39F-681395085BDF}" dt="2025-02-22T21:57:27.806" v="707" actId="1076"/>
          <ac:spMkLst>
            <pc:docMk/>
            <pc:sldMk cId="1028996578" sldId="271"/>
            <ac:spMk id="4" creationId="{8E66666D-ECF7-2666-349F-7517A329ACD8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5" creationId="{86236C05-745A-6039-E53D-3C8F7FE2560B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7" creationId="{ABE963BD-9BB2-E097-DD2B-6A5A7D7AD9F7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8" creationId="{45285B67-B782-B1ED-5AD4-FEFA72DB2B50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9" creationId="{837C1FAA-ED20-8612-59C1-B465C8D49B9C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14" creationId="{6DD80782-B911-30A8-E24B-2CA5CECA4C64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16" creationId="{A265F424-CFBA-C483-E9FA-162274C4E201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17" creationId="{1E58281A-D53D-F104-62A6-C2C19F9515D7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18" creationId="{44E5EC5B-C1B2-F276-C27F-E2B065644551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20" creationId="{FB2D1977-74BE-56BB-D44A-941FE9897684}"/>
          </ac:spMkLst>
        </pc:spChg>
        <pc:spChg chg="mod">
          <ac:chgData name="Z. Liu" userId="fef74770-a8d9-4b95-8d43-76a2c0125227" providerId="ADAL" clId="{28BBBFFD-E0BC-47D0-B39F-681395085BDF}" dt="2025-02-22T21:48:55.574" v="605" actId="1076"/>
          <ac:spMkLst>
            <pc:docMk/>
            <pc:sldMk cId="1028996578" sldId="271"/>
            <ac:spMk id="21" creationId="{0AF85B9B-DC86-D13C-2F60-FAB310B3F731}"/>
          </ac:spMkLst>
        </pc:spChg>
      </pc:sldChg>
      <pc:sldChg chg="new del">
        <pc:chgData name="Z. Liu" userId="fef74770-a8d9-4b95-8d43-76a2c0125227" providerId="ADAL" clId="{28BBBFFD-E0BC-47D0-B39F-681395085BDF}" dt="2025-02-22T22:14:37.503" v="840" actId="47"/>
        <pc:sldMkLst>
          <pc:docMk/>
          <pc:sldMk cId="2820082563" sldId="272"/>
        </pc:sldMkLst>
      </pc:sldChg>
      <pc:sldChg chg="addSp delSp modSp add mod ord">
        <pc:chgData name="Z. Liu" userId="fef74770-a8d9-4b95-8d43-76a2c0125227" providerId="ADAL" clId="{28BBBFFD-E0BC-47D0-B39F-681395085BDF}" dt="2025-02-22T22:14:18.957" v="839" actId="20577"/>
        <pc:sldMkLst>
          <pc:docMk/>
          <pc:sldMk cId="2360274437" sldId="273"/>
        </pc:sldMkLst>
        <pc:spChg chg="add mod">
          <ac:chgData name="Z. Liu" userId="fef74770-a8d9-4b95-8d43-76a2c0125227" providerId="ADAL" clId="{28BBBFFD-E0BC-47D0-B39F-681395085BDF}" dt="2025-02-22T22:12:15.575" v="809" actId="1076"/>
          <ac:spMkLst>
            <pc:docMk/>
            <pc:sldMk cId="2360274437" sldId="273"/>
            <ac:spMk id="6" creationId="{85F1B6BD-DA27-1C7D-A691-B5152A89A76D}"/>
          </ac:spMkLst>
        </pc:spChg>
        <pc:spChg chg="add mod">
          <ac:chgData name="Z. Liu" userId="fef74770-a8d9-4b95-8d43-76a2c0125227" providerId="ADAL" clId="{28BBBFFD-E0BC-47D0-B39F-681395085BDF}" dt="2025-02-22T22:14:12.546" v="830" actId="1076"/>
          <ac:spMkLst>
            <pc:docMk/>
            <pc:sldMk cId="2360274437" sldId="273"/>
            <ac:spMk id="7" creationId="{12FA156E-688D-BC3F-9397-A1B7BA8F4458}"/>
          </ac:spMkLst>
        </pc:spChg>
        <pc:spChg chg="add mod">
          <ac:chgData name="Z. Liu" userId="fef74770-a8d9-4b95-8d43-76a2c0125227" providerId="ADAL" clId="{28BBBFFD-E0BC-47D0-B39F-681395085BDF}" dt="2025-02-22T22:13:41.085" v="825" actId="14100"/>
          <ac:spMkLst>
            <pc:docMk/>
            <pc:sldMk cId="2360274437" sldId="273"/>
            <ac:spMk id="8" creationId="{AF6BA97A-34E3-FA02-E54E-4F85B91D2E04}"/>
          </ac:spMkLst>
        </pc:spChg>
        <pc:spChg chg="add mod">
          <ac:chgData name="Z. Liu" userId="fef74770-a8d9-4b95-8d43-76a2c0125227" providerId="ADAL" clId="{28BBBFFD-E0BC-47D0-B39F-681395085BDF}" dt="2025-02-22T22:13:49.794" v="827" actId="1076"/>
          <ac:spMkLst>
            <pc:docMk/>
            <pc:sldMk cId="2360274437" sldId="273"/>
            <ac:spMk id="9" creationId="{51CF2509-7B61-BA9A-A52F-4CD41B25A76D}"/>
          </ac:spMkLst>
        </pc:spChg>
        <pc:spChg chg="add mod">
          <ac:chgData name="Z. Liu" userId="fef74770-a8d9-4b95-8d43-76a2c0125227" providerId="ADAL" clId="{28BBBFFD-E0BC-47D0-B39F-681395085BDF}" dt="2025-02-22T22:14:18.957" v="839" actId="20577"/>
          <ac:spMkLst>
            <pc:docMk/>
            <pc:sldMk cId="2360274437" sldId="273"/>
            <ac:spMk id="10" creationId="{3A4918FA-2376-C3C9-2CAF-6D308DC1ACE7}"/>
          </ac:spMkLst>
        </pc:spChg>
        <pc:spChg chg="del mod topLvl">
          <ac:chgData name="Z. Liu" userId="fef74770-a8d9-4b95-8d43-76a2c0125227" providerId="ADAL" clId="{28BBBFFD-E0BC-47D0-B39F-681395085BDF}" dt="2025-02-22T22:12:31.812" v="820" actId="478"/>
          <ac:spMkLst>
            <pc:docMk/>
            <pc:sldMk cId="2360274437" sldId="273"/>
            <ac:spMk id="14" creationId="{853D84CC-0230-0A1E-F8CF-5DB7F1009B84}"/>
          </ac:spMkLst>
        </pc:spChg>
        <pc:spChg chg="del mod topLvl">
          <ac:chgData name="Z. Liu" userId="fef74770-a8d9-4b95-8d43-76a2c0125227" providerId="ADAL" clId="{28BBBFFD-E0BC-47D0-B39F-681395085BDF}" dt="2025-02-22T22:12:30.308" v="819" actId="478"/>
          <ac:spMkLst>
            <pc:docMk/>
            <pc:sldMk cId="2360274437" sldId="273"/>
            <ac:spMk id="15" creationId="{8085CE85-599B-5BD7-089B-DCEE311E17A1}"/>
          </ac:spMkLst>
        </pc:spChg>
        <pc:spChg chg="del mod topLvl">
          <ac:chgData name="Z. Liu" userId="fef74770-a8d9-4b95-8d43-76a2c0125227" providerId="ADAL" clId="{28BBBFFD-E0BC-47D0-B39F-681395085BDF}" dt="2025-02-22T22:12:32.809" v="821" actId="478"/>
          <ac:spMkLst>
            <pc:docMk/>
            <pc:sldMk cId="2360274437" sldId="273"/>
            <ac:spMk id="16" creationId="{E8AEE40B-66D1-726C-D3C8-43228DF00806}"/>
          </ac:spMkLst>
        </pc:spChg>
        <pc:spChg chg="del mod topLvl">
          <ac:chgData name="Z. Liu" userId="fef74770-a8d9-4b95-8d43-76a2c0125227" providerId="ADAL" clId="{28BBBFFD-E0BC-47D0-B39F-681395085BDF}" dt="2025-02-22T22:12:33.877" v="822" actId="478"/>
          <ac:spMkLst>
            <pc:docMk/>
            <pc:sldMk cId="2360274437" sldId="273"/>
            <ac:spMk id="17" creationId="{9A8A60C0-5531-311E-6EC5-B1C6309B8A26}"/>
          </ac:spMkLst>
        </pc:spChg>
        <pc:grpChg chg="del mod">
          <ac:chgData name="Z. Liu" userId="fef74770-a8d9-4b95-8d43-76a2c0125227" providerId="ADAL" clId="{28BBBFFD-E0BC-47D0-B39F-681395085BDF}" dt="2025-02-22T22:10:28.171" v="781" actId="165"/>
          <ac:grpSpMkLst>
            <pc:docMk/>
            <pc:sldMk cId="2360274437" sldId="273"/>
            <ac:grpSpMk id="18" creationId="{F910489E-05E2-62CF-7DDE-AE3B24C82D4D}"/>
          </ac:grpSpMkLst>
        </pc:grpChg>
        <pc:picChg chg="add mod">
          <ac:chgData name="Z. Liu" userId="fef74770-a8d9-4b95-8d43-76a2c0125227" providerId="ADAL" clId="{28BBBFFD-E0BC-47D0-B39F-681395085BDF}" dt="2025-02-22T22:12:18.748" v="811" actId="1076"/>
          <ac:picMkLst>
            <pc:docMk/>
            <pc:sldMk cId="2360274437" sldId="273"/>
            <ac:picMk id="5" creationId="{CACB5527-FCCF-2BE3-2109-0FE070FB7EFE}"/>
          </ac:picMkLst>
        </pc:picChg>
        <pc:picChg chg="mod topLvl">
          <ac:chgData name="Z. Liu" userId="fef74770-a8d9-4b95-8d43-76a2c0125227" providerId="ADAL" clId="{28BBBFFD-E0BC-47D0-B39F-681395085BDF}" dt="2025-02-22T22:11:15.387" v="793" actId="14100"/>
          <ac:picMkLst>
            <pc:docMk/>
            <pc:sldMk cId="2360274437" sldId="273"/>
            <ac:picMk id="11" creationId="{ABEE061A-143C-2E0F-0F03-AEF73889AE81}"/>
          </ac:picMkLst>
        </pc:picChg>
        <pc:picChg chg="mod topLvl">
          <ac:chgData name="Z. Liu" userId="fef74770-a8d9-4b95-8d43-76a2c0125227" providerId="ADAL" clId="{28BBBFFD-E0BC-47D0-B39F-681395085BDF}" dt="2025-02-22T22:11:34.533" v="797" actId="1076"/>
          <ac:picMkLst>
            <pc:docMk/>
            <pc:sldMk cId="2360274437" sldId="273"/>
            <ac:picMk id="13" creationId="{45ABED14-6A74-B323-8D5C-B08B28DE850E}"/>
          </ac:picMkLst>
        </pc:picChg>
      </pc:sldChg>
      <pc:sldChg chg="addSp modSp add mod">
        <pc:chgData name="Z. Liu" userId="fef74770-a8d9-4b95-8d43-76a2c0125227" providerId="ADAL" clId="{28BBBFFD-E0BC-47D0-B39F-681395085BDF}" dt="2025-02-22T22:21:32.240" v="1035" actId="1076"/>
        <pc:sldMkLst>
          <pc:docMk/>
          <pc:sldMk cId="2282425826" sldId="274"/>
        </pc:sldMkLst>
        <pc:spChg chg="add mod">
          <ac:chgData name="Z. Liu" userId="fef74770-a8d9-4b95-8d43-76a2c0125227" providerId="ADAL" clId="{28BBBFFD-E0BC-47D0-B39F-681395085BDF}" dt="2025-02-22T22:21:32.240" v="1035" actId="1076"/>
          <ac:spMkLst>
            <pc:docMk/>
            <pc:sldMk cId="2282425826" sldId="274"/>
            <ac:spMk id="3" creationId="{5F85B641-F881-81C4-A96C-3FA5722700E8}"/>
          </ac:spMkLst>
        </pc:spChg>
        <pc:graphicFrameChg chg="mod modGraphic">
          <ac:chgData name="Z. Liu" userId="fef74770-a8d9-4b95-8d43-76a2c0125227" providerId="ADAL" clId="{28BBBFFD-E0BC-47D0-B39F-681395085BDF}" dt="2025-02-22T22:21:26.987" v="1034" actId="1076"/>
          <ac:graphicFrameMkLst>
            <pc:docMk/>
            <pc:sldMk cId="2282425826" sldId="274"/>
            <ac:graphicFrameMk id="4" creationId="{88F8F18E-A8B6-C78C-26AF-598CE956E163}"/>
          </ac:graphicFrameMkLst>
        </pc:graphicFrameChg>
      </pc:sldChg>
    </pc:docChg>
  </pc:docChgLst>
  <pc:docChgLst>
    <pc:chgData name="Z. Liu" userId="fef74770-a8d9-4b95-8d43-76a2c0125227" providerId="ADAL" clId="{3326E50A-E8E7-4B0A-A0C8-226097B0E2A4}"/>
    <pc:docChg chg="undo custSel modSld">
      <pc:chgData name="Z. Liu" userId="fef74770-a8d9-4b95-8d43-76a2c0125227" providerId="ADAL" clId="{3326E50A-E8E7-4B0A-A0C8-226097B0E2A4}" dt="2025-02-23T15:01:49.794" v="29" actId="20577"/>
      <pc:docMkLst>
        <pc:docMk/>
      </pc:docMkLst>
      <pc:sldChg chg="modSp mod">
        <pc:chgData name="Z. Liu" userId="fef74770-a8d9-4b95-8d43-76a2c0125227" providerId="ADAL" clId="{3326E50A-E8E7-4B0A-A0C8-226097B0E2A4}" dt="2025-02-23T15:01:49.794" v="29" actId="20577"/>
        <pc:sldMkLst>
          <pc:docMk/>
          <pc:sldMk cId="521122823" sldId="256"/>
        </pc:sldMkLst>
        <pc:spChg chg="mod">
          <ac:chgData name="Z. Liu" userId="fef74770-a8d9-4b95-8d43-76a2c0125227" providerId="ADAL" clId="{3326E50A-E8E7-4B0A-A0C8-226097B0E2A4}" dt="2025-02-23T15:01:49.794" v="29" actId="20577"/>
          <ac:spMkLst>
            <pc:docMk/>
            <pc:sldMk cId="521122823" sldId="256"/>
            <ac:spMk id="3" creationId="{F4146AB5-64CB-7763-24FF-860651F238F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dirty="0"/>
              <a:t>5-year Return in %</a:t>
            </a:r>
          </a:p>
          <a:p>
            <a:pPr>
              <a:defRPr sz="2000" b="1"/>
            </a:pPr>
            <a:r>
              <a:rPr lang="en-GB" sz="1600" b="1" dirty="0"/>
              <a:t>01.2020</a:t>
            </a:r>
            <a:r>
              <a:rPr lang="en-GB" sz="1600" b="1" baseline="0" dirty="0"/>
              <a:t> till today</a:t>
            </a:r>
            <a:endParaRPr lang="en-GB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5-year return %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Sheet1!$C$2:$C$8</c:f>
              <c:numCache>
                <c:formatCode>General</c:formatCode>
                <c:ptCount val="7"/>
                <c:pt idx="0">
                  <c:v>0.2857142857142857</c:v>
                </c:pt>
                <c:pt idx="1">
                  <c:v>4.7619047619047616E-2</c:v>
                </c:pt>
                <c:pt idx="2">
                  <c:v>0.47619047619047616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12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84.46</c:v>
                </c:pt>
                <c:pt idx="1">
                  <c:v>84.46</c:v>
                </c:pt>
                <c:pt idx="2">
                  <c:v>41.47</c:v>
                </c:pt>
                <c:pt idx="3">
                  <c:v>65.430000000000007</c:v>
                </c:pt>
                <c:pt idx="4">
                  <c:v>60.42</c:v>
                </c:pt>
                <c:pt idx="5">
                  <c:v>51.9</c:v>
                </c:pt>
                <c:pt idx="6">
                  <c:v>28.15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65-4FF5-97E3-DFE364B69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043391"/>
        <c:axId val="286044351"/>
      </c:scatterChart>
      <c:valAx>
        <c:axId val="2860433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solidFill>
                      <a:schemeClr val="tx1"/>
                    </a:solidFill>
                  </a:rPr>
                  <a:t>ROC</a:t>
                </a:r>
                <a:r>
                  <a:rPr lang="en-GB" sz="1200" b="1" baseline="0">
                    <a:solidFill>
                      <a:schemeClr val="tx1"/>
                    </a:solidFill>
                  </a:rPr>
                  <a:t> period p [Month]</a:t>
                </a:r>
                <a:endParaRPr lang="en-GB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044351"/>
        <c:crosses val="autoZero"/>
        <c:crossBetween val="midCat"/>
      </c:valAx>
      <c:valAx>
        <c:axId val="28604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0433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01361-862F-44F3-9A65-A5254F24C938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DB232-7579-4CCC-90FA-22479BB2C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7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Profit from the anomaly in asset’s short-term performance to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DB232-7579-4CCC-90FA-22479BB2CC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78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DB232-7579-4CCC-90FA-22479BB2CC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99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67593-13A9-9BE8-ED9C-9EA618979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15569-E8BF-2993-480E-0B83183A3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5DCE2-12B3-6404-C9DC-59D94798C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2FBA8-752A-7E66-5F97-C16DC9CDD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DB232-7579-4CCC-90FA-22479BB2CC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6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6A52A-5AB8-CBEB-E755-110E2ECAA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FC924-9633-47ED-76C6-13E2DDF87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A3434-256C-89C7-548A-F6B9F0D08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546BB-6709-404C-FCE7-0095CDCCB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DB232-7579-4CCC-90FA-22479BB2CC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3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1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3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7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AI-generated content may be incorrect.">
            <a:extLst>
              <a:ext uri="{FF2B5EF4-FFF2-40B4-BE49-F238E27FC236}">
                <a16:creationId xmlns:a16="http://schemas.microsoft.com/office/drawing/2014/main" id="{07D53BDD-F3E9-50DC-664C-93CD943CDD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9639"/>
          <a:stretch/>
        </p:blipFill>
        <p:spPr>
          <a:xfrm>
            <a:off x="-2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E7EE8-BF73-91CB-DA87-4F949937B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CUATS Coding Challenge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46AB5-64CB-7763-24FF-860651F23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712" y="3077256"/>
            <a:ext cx="11202174" cy="3861823"/>
          </a:xfrm>
        </p:spPr>
        <p:txBody>
          <a:bodyPr anchor="t">
            <a:normAutofit fontScale="25000" lnSpcReduction="20000"/>
          </a:bodyPr>
          <a:lstStyle/>
          <a:p>
            <a:r>
              <a:rPr lang="en-GB" sz="7200" dirty="0">
                <a:solidFill>
                  <a:srgbClr val="FFFFFF"/>
                </a:solidFill>
              </a:rPr>
              <a:t>Team: </a:t>
            </a:r>
          </a:p>
          <a:p>
            <a:r>
              <a:rPr lang="en-GB" sz="7200" dirty="0">
                <a:solidFill>
                  <a:srgbClr val="FFFFFF"/>
                </a:solidFill>
              </a:rPr>
              <a:t>	</a:t>
            </a:r>
            <a:r>
              <a:rPr lang="en-GB" sz="9600" b="1" dirty="0">
                <a:solidFill>
                  <a:srgbClr val="FFFFFF"/>
                </a:solidFill>
              </a:rPr>
              <a:t>KPZ Trading</a:t>
            </a:r>
            <a:endParaRPr lang="en-GB" sz="7200" b="1" dirty="0">
              <a:solidFill>
                <a:srgbClr val="FFFFFF"/>
              </a:solidFill>
            </a:endParaRPr>
          </a:p>
          <a:p>
            <a:endParaRPr lang="en-GB" sz="7200" b="1" dirty="0">
              <a:solidFill>
                <a:srgbClr val="FFFFFF"/>
              </a:solidFill>
            </a:endParaRPr>
          </a:p>
          <a:p>
            <a:r>
              <a:rPr lang="en-GB" sz="7200" dirty="0">
                <a:solidFill>
                  <a:srgbClr val="FFFFFF"/>
                </a:solidFill>
              </a:rPr>
              <a:t>Members:</a:t>
            </a:r>
          </a:p>
          <a:p>
            <a:r>
              <a:rPr lang="en-GB" sz="7200" dirty="0">
                <a:solidFill>
                  <a:srgbClr val="FFFFFF"/>
                </a:solidFill>
              </a:rPr>
              <a:t>	</a:t>
            </a:r>
            <a:r>
              <a:rPr lang="en-GB" sz="8000" b="1" dirty="0">
                <a:solidFill>
                  <a:srgbClr val="FFFFFF"/>
                </a:solidFill>
              </a:rPr>
              <a:t>Zhixuan Liu</a:t>
            </a:r>
          </a:p>
          <a:p>
            <a:r>
              <a:rPr lang="en-GB" sz="8000" b="1" dirty="0">
                <a:solidFill>
                  <a:srgbClr val="FFFFFF"/>
                </a:solidFill>
              </a:rPr>
              <a:t>	</a:t>
            </a:r>
            <a:r>
              <a:rPr lang="en-GB" sz="8000" b="1" dirty="0" err="1">
                <a:solidFill>
                  <a:srgbClr val="FFFFFF"/>
                </a:solidFill>
              </a:rPr>
              <a:t>Pritthijit</a:t>
            </a:r>
            <a:r>
              <a:rPr lang="en-GB" sz="8000" b="1" dirty="0">
                <a:solidFill>
                  <a:srgbClr val="FFFFFF"/>
                </a:solidFill>
              </a:rPr>
              <a:t> Nath</a:t>
            </a:r>
          </a:p>
          <a:p>
            <a:r>
              <a:rPr lang="en-GB" sz="8000" b="1" dirty="0">
                <a:solidFill>
                  <a:srgbClr val="FFFFFF"/>
                </a:solidFill>
              </a:rPr>
              <a:t>	</a:t>
            </a:r>
            <a:r>
              <a:rPr lang="en-GB" sz="8000" b="1" dirty="0" err="1">
                <a:solidFill>
                  <a:srgbClr val="FFFFFF"/>
                </a:solidFill>
              </a:rPr>
              <a:t>Khalimat</a:t>
            </a:r>
            <a:r>
              <a:rPr lang="en-GB" sz="8000" b="1" dirty="0">
                <a:solidFill>
                  <a:srgbClr val="FFFFFF"/>
                </a:solidFill>
              </a:rPr>
              <a:t> </a:t>
            </a:r>
            <a:r>
              <a:rPr lang="en-GB" sz="8000" b="1" dirty="0" err="1">
                <a:solidFill>
                  <a:srgbClr val="FFFFFF"/>
                </a:solidFill>
              </a:rPr>
              <a:t>Murtazalieva</a:t>
            </a:r>
            <a:endParaRPr lang="en-GB" sz="8000" b="1" dirty="0">
              <a:solidFill>
                <a:srgbClr val="FFFFFF"/>
              </a:solidFill>
            </a:endParaRPr>
          </a:p>
          <a:p>
            <a:endParaRPr lang="en-GB" sz="7200" dirty="0">
              <a:solidFill>
                <a:srgbClr val="FFFFFF"/>
              </a:solidFill>
            </a:endParaRPr>
          </a:p>
          <a:p>
            <a:endParaRPr lang="en-GB" sz="6400" dirty="0">
              <a:solidFill>
                <a:srgbClr val="FFFFFF"/>
              </a:solidFill>
            </a:endParaRPr>
          </a:p>
          <a:p>
            <a:r>
              <a:rPr lang="en-GB" sz="6400" dirty="0">
                <a:solidFill>
                  <a:srgbClr val="FFFFFF"/>
                </a:solidFill>
              </a:rPr>
              <a:t>February 2025</a:t>
            </a:r>
          </a:p>
          <a:p>
            <a:pPr>
              <a:lnSpc>
                <a:spcPct val="100000"/>
              </a:lnSpc>
            </a:pPr>
            <a:endParaRPr lang="en-GB" sz="500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81A7CAB3-D285-4702-CA27-2AE13D6C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464" y="173995"/>
            <a:ext cx="146867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Khalimat Murtazalieva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2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BA72B-8D2F-A0E4-C86D-0DF23205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16C4-8C00-BE05-2F6C-26C95FDB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9EEE-5BE6-DD6E-B416-51A5A739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EE061A-143C-2E0F-0F03-AEF73889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" y="45283"/>
            <a:ext cx="12376309" cy="21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ABED14-6A74-B323-8D5C-B08B28DE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" y="2295330"/>
            <a:ext cx="12395200" cy="219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B5527-FCCF-2BE3-2109-0FE070FB7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2944"/>
            <a:ext cx="12376308" cy="21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1B6BD-DA27-1C7D-A691-B5152A89A76D}"/>
              </a:ext>
            </a:extLst>
          </p:cNvPr>
          <p:cNvSpPr txBox="1"/>
          <p:nvPr/>
        </p:nvSpPr>
        <p:spPr>
          <a:xfrm>
            <a:off x="228600" y="491021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Long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A156E-688D-BC3F-9397-A1B7BA8F4458}"/>
              </a:ext>
            </a:extLst>
          </p:cNvPr>
          <p:cNvSpPr txBox="1"/>
          <p:nvPr/>
        </p:nvSpPr>
        <p:spPr>
          <a:xfrm>
            <a:off x="228600" y="5014410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Long Short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6BA97A-34E3-FA02-E54E-4F85B91D2E04}"/>
              </a:ext>
            </a:extLst>
          </p:cNvPr>
          <p:cNvSpPr/>
          <p:nvPr/>
        </p:nvSpPr>
        <p:spPr>
          <a:xfrm>
            <a:off x="7662672" y="411763"/>
            <a:ext cx="1837944" cy="73152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CF2509-7B61-BA9A-A52F-4CD41B25A76D}"/>
              </a:ext>
            </a:extLst>
          </p:cNvPr>
          <p:cNvSpPr/>
          <p:nvPr/>
        </p:nvSpPr>
        <p:spPr>
          <a:xfrm>
            <a:off x="7662672" y="4949424"/>
            <a:ext cx="1837944" cy="73152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918FA-2376-C3C9-2CAF-6D308DC1ACE7}"/>
              </a:ext>
            </a:extLst>
          </p:cNvPr>
          <p:cNvSpPr txBox="1"/>
          <p:nvPr/>
        </p:nvSpPr>
        <p:spPr>
          <a:xfrm>
            <a:off x="230667" y="2737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236027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58AD-9865-6E99-1D81-2D0E6ED6C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1BE8-225A-E842-C946-9DA699E5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F8F18E-A8B6-C78C-26AF-598CE956E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475130"/>
              </p:ext>
            </p:extLst>
          </p:nvPr>
        </p:nvGraphicFramePr>
        <p:xfrm>
          <a:off x="700087" y="1719580"/>
          <a:ext cx="106918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3286212780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944025623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832732914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644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SPY, EFA, IEF, VNQ, GSG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(ROC of 6 days, long 3 top performing assets) </a:t>
                      </a:r>
                    </a:p>
                    <a:p>
                      <a:pPr algn="ctr"/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SPY, EFA, IEF, VNQ, GSG, QQQ, </a:t>
                      </a:r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IWM, AAPL, MSFT, TSLA, AMZN, NVDA, META, BABA</a:t>
                      </a:r>
                      <a:endParaRPr lang="en-GB" sz="1400" b="0" i="0" u="none" strike="noStrike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(ROC of 3 days, long 5 top performing assets) </a:t>
                      </a:r>
                    </a:p>
                    <a:p>
                      <a:pPr algn="ctr"/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SPY, EFA, IEF, VNQ, GSG, QQQ, </a:t>
                      </a:r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IWM, AAPL, MSFT, TSLA, AMZN, NVDA, META, BABA</a:t>
                      </a:r>
                      <a:endParaRPr lang="en-GB" sz="1400" b="0" i="0" u="none" strike="noStrike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(ROC of 3 days, long 5 short 2) </a:t>
                      </a:r>
                    </a:p>
                    <a:p>
                      <a:pPr algn="ctr"/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8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5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Compounding Annual Return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13.316 %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45.266 %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42.756 %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8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 Drawdown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38.3 %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34.8 %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8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709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85B641-F881-81C4-A96C-3FA5722700E8}"/>
              </a:ext>
            </a:extLst>
          </p:cNvPr>
          <p:cNvSpPr txBox="1"/>
          <p:nvPr/>
        </p:nvSpPr>
        <p:spPr>
          <a:xfrm>
            <a:off x="545202" y="5669280"/>
            <a:ext cx="113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To optimise long/short strategy, should reconsider universe selection that includes negatively correlated assets!</a:t>
            </a:r>
          </a:p>
        </p:txBody>
      </p:sp>
    </p:spTree>
    <p:extLst>
      <p:ext uri="{BB962C8B-B14F-4D97-AF65-F5344CB8AC3E}">
        <p14:creationId xmlns:p14="http://schemas.microsoft.com/office/powerpoint/2010/main" val="228242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9F9C-CFDE-FA3F-8A63-9795829B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5896-FE8F-FD0C-C2EA-C741ACA0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Deployed a </a:t>
            </a:r>
            <a:r>
              <a:rPr lang="en-GB" sz="2000" cap="none" dirty="0"/>
              <a:t>Dynamically-weighted Momentum Asset allocation Strategy</a:t>
            </a:r>
          </a:p>
          <a:p>
            <a:r>
              <a:rPr lang="en-GB" dirty="0"/>
              <a:t>Effective in capturing short-term movement opportunities, fast reaction</a:t>
            </a:r>
          </a:p>
          <a:p>
            <a:r>
              <a:rPr lang="en-GB" dirty="0"/>
              <a:t>A broader range of assets (increased market exposure) improves returns</a:t>
            </a:r>
          </a:p>
          <a:p>
            <a:r>
              <a:rPr lang="en-GB" dirty="0"/>
              <a:t>Long/short strategies preferred for portfolios with negatively correlated assets</a:t>
            </a:r>
          </a:p>
          <a:p>
            <a:endParaRPr lang="en-GB" dirty="0"/>
          </a:p>
          <a:p>
            <a:endParaRPr lang="en-GB" sz="2000" cap="non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07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58FC-E7E7-F9D6-7BBA-212F633A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Strategy</a:t>
            </a:r>
            <a:br>
              <a:rPr lang="en-GB" dirty="0"/>
            </a:br>
            <a:r>
              <a:rPr lang="en-GB" sz="3200" cap="none" dirty="0"/>
              <a:t>Dynamically-weighted Momentum Asset allocation </a:t>
            </a:r>
            <a:endParaRPr lang="en-GB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A8B68-9335-9989-9972-9F211920D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Momentum Asset Allocation Strategy</a:t>
                </a:r>
              </a:p>
              <a:p>
                <a:pPr lvl="1"/>
                <a:r>
                  <a:rPr lang="en-GB" dirty="0"/>
                  <a:t>Assign a momentum score (Rate of Change) to each asset class in the universe over a fixed period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𝑅𝑂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𝑃𝑟𝑖𝑐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𝑃𝑟𝑖𝑐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𝑃𝑟𝑖𝑐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  <a:p>
                <a:pPr lvl="1"/>
                <a:r>
                  <a:rPr lang="en-GB" dirty="0"/>
                  <a:t>Select the top-performing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Assets based on their momentum scores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Dynamically weighting assets allocation based on normalised ROC during the fixed period</a:t>
                </a:r>
              </a:p>
              <a:p>
                <a:pPr lvl="1"/>
                <a:r>
                  <a:rPr lang="en-GB" dirty="0"/>
                  <a:t>Assets with higher momentum receive a larger portion of the capital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𝑅𝑂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𝑅𝑂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A8B68-9335-9989-9972-9F211920D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6" t="-9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EBE3AF-38A0-5320-6326-D3D26445CBB8}"/>
                  </a:ext>
                </a:extLst>
              </p:cNvPr>
              <p:cNvSpPr txBox="1"/>
              <p:nvPr/>
            </p:nvSpPr>
            <p:spPr>
              <a:xfrm>
                <a:off x="9656064" y="1216366"/>
                <a:ext cx="2057400" cy="923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ROC period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Assets count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EBE3AF-38A0-5320-6326-D3D26445C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064" y="1216366"/>
                <a:ext cx="2057400" cy="923330"/>
              </a:xfrm>
              <a:prstGeom prst="rect">
                <a:avLst/>
              </a:prstGeom>
              <a:blipFill>
                <a:blip r:embed="rId4"/>
                <a:stretch>
                  <a:fillRect l="-2367" t="-3974" b="-9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5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CA7A-9820-27A1-841E-F25F2B70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65CC-CE0C-3917-6662-8194AC19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65960"/>
            <a:ext cx="10691265" cy="373989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GB" dirty="0"/>
              <a:t>Universe Selection: </a:t>
            </a:r>
            <a:r>
              <a:rPr lang="en-GB" sz="1800" b="0" i="0" u="none" strike="noStrike" baseline="0" dirty="0">
                <a:solidFill>
                  <a:srgbClr val="FF0000"/>
                </a:solidFill>
              </a:rPr>
              <a:t>SPY, EFA, IEF, VNQ, GSG</a:t>
            </a:r>
            <a:r>
              <a:rPr lang="en-GB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</a:rPr>
              <a:t> ROC Calculation</a:t>
            </a:r>
            <a:r>
              <a:rPr lang="en-GB" sz="1800" b="0" i="0" u="none" strike="noStrike" dirty="0">
                <a:solidFill>
                  <a:srgbClr val="000000"/>
                </a:solidFill>
              </a:rPr>
              <a:t> over the past </a:t>
            </a:r>
            <a:r>
              <a:rPr lang="en-GB" sz="1800" b="0" i="0" u="none" strike="noStrike" dirty="0">
                <a:solidFill>
                  <a:srgbClr val="FF0000"/>
                </a:solidFill>
              </a:rPr>
              <a:t>6-day</a:t>
            </a:r>
            <a:r>
              <a:rPr lang="en-GB" sz="1800" b="0" i="0" u="none" strike="noStrike" dirty="0">
                <a:solidFill>
                  <a:srgbClr val="000000"/>
                </a:solidFill>
              </a:rPr>
              <a:t> period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800" baseline="0" dirty="0">
                <a:solidFill>
                  <a:srgbClr val="000000"/>
                </a:solidFill>
              </a:rPr>
              <a:t>Selecting the</a:t>
            </a:r>
            <a:r>
              <a:rPr lang="en-GB" sz="1800" dirty="0">
                <a:solidFill>
                  <a:srgbClr val="000000"/>
                </a:solidFill>
              </a:rPr>
              <a:t> top </a:t>
            </a:r>
            <a:r>
              <a:rPr lang="en-GB" sz="1800" dirty="0">
                <a:solidFill>
                  <a:srgbClr val="FF0000"/>
                </a:solidFill>
              </a:rPr>
              <a:t>3 assets </a:t>
            </a:r>
            <a:r>
              <a:rPr lang="en-GB" sz="1800" dirty="0">
                <a:solidFill>
                  <a:srgbClr val="000000"/>
                </a:solidFill>
              </a:rPr>
              <a:t>with highest momentum scores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</a:rPr>
              <a:t>Assigning</a:t>
            </a:r>
            <a:r>
              <a:rPr lang="en-GB" sz="1800" b="0" i="0" u="none" strike="noStrike" dirty="0">
                <a:solidFill>
                  <a:srgbClr val="000000"/>
                </a:solidFill>
              </a:rPr>
              <a:t> weights to selected assets by momentum score proportions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800" baseline="0" dirty="0">
                <a:solidFill>
                  <a:srgbClr val="000000"/>
                </a:solidFill>
              </a:rPr>
              <a:t>Set holdings (long only)</a:t>
            </a:r>
            <a:r>
              <a:rPr lang="en-GB" sz="1800" dirty="0">
                <a:solidFill>
                  <a:srgbClr val="000000"/>
                </a:solidFill>
              </a:rPr>
              <a:t> and l</a:t>
            </a:r>
            <a:r>
              <a:rPr lang="en-GB" sz="1800" baseline="0" dirty="0">
                <a:solidFill>
                  <a:srgbClr val="000000"/>
                </a:solidFill>
              </a:rPr>
              <a:t>iquidate</a:t>
            </a:r>
            <a:r>
              <a:rPr lang="en-GB" sz="1800" dirty="0">
                <a:solidFill>
                  <a:srgbClr val="000000"/>
                </a:solidFill>
              </a:rPr>
              <a:t> unselected assets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</a:rPr>
              <a:t>Monthly Rebalance</a:t>
            </a:r>
          </a:p>
          <a:p>
            <a:pPr marL="457200" indent="-457200" algn="l">
              <a:buFont typeface="+mj-lt"/>
              <a:buAutoNum type="arabicPeriod"/>
            </a:pPr>
            <a:endParaRPr lang="en-GB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59D97-EA3E-B06E-7FBD-D17139F8CB3C}"/>
                  </a:ext>
                </a:extLst>
              </p:cNvPr>
              <p:cNvSpPr txBox="1"/>
              <p:nvPr/>
            </p:nvSpPr>
            <p:spPr>
              <a:xfrm>
                <a:off x="8584692" y="1132624"/>
                <a:ext cx="2807208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ROC period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Assets count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Universe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59D97-EA3E-B06E-7FBD-D17139F8C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92" y="1132624"/>
                <a:ext cx="2807208" cy="1200329"/>
              </a:xfrm>
              <a:prstGeom prst="rect">
                <a:avLst/>
              </a:prstGeom>
              <a:blipFill>
                <a:blip r:embed="rId3"/>
                <a:stretch>
                  <a:fillRect l="-1735" t="-3046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08C44F-1E86-06A3-0F0B-82C55012B1F1}"/>
              </a:ext>
            </a:extLst>
          </p:cNvPr>
          <p:cNvSpPr/>
          <p:nvPr/>
        </p:nvSpPr>
        <p:spPr>
          <a:xfrm>
            <a:off x="229695" y="4920704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Universe </a:t>
            </a:r>
          </a:p>
          <a:p>
            <a:pPr algn="ctr"/>
            <a:r>
              <a:rPr lang="en-GB" dirty="0"/>
              <a:t>Selection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4B5D32A-4994-F7F9-92F6-CEB14797854F}"/>
              </a:ext>
            </a:extLst>
          </p:cNvPr>
          <p:cNvSpPr/>
          <p:nvPr/>
        </p:nvSpPr>
        <p:spPr>
          <a:xfrm>
            <a:off x="1687145" y="5230259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77A1F7-3EFA-EC30-2108-010B952C89AB}"/>
              </a:ext>
            </a:extLst>
          </p:cNvPr>
          <p:cNvSpPr/>
          <p:nvPr/>
        </p:nvSpPr>
        <p:spPr>
          <a:xfrm>
            <a:off x="2376913" y="4920704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 ROC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2B0D6C-F198-6031-398D-D49050E35C91}"/>
              </a:ext>
            </a:extLst>
          </p:cNvPr>
          <p:cNvSpPr/>
          <p:nvPr/>
        </p:nvSpPr>
        <p:spPr>
          <a:xfrm>
            <a:off x="4458086" y="4920704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Rank and Select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904C878-08A4-9B49-298D-63CD5BDE674A}"/>
              </a:ext>
            </a:extLst>
          </p:cNvPr>
          <p:cNvSpPr/>
          <p:nvPr/>
        </p:nvSpPr>
        <p:spPr>
          <a:xfrm>
            <a:off x="3831797" y="5230259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1E912B-E137-C012-E621-9BFC88E528C6}"/>
              </a:ext>
            </a:extLst>
          </p:cNvPr>
          <p:cNvSpPr/>
          <p:nvPr/>
        </p:nvSpPr>
        <p:spPr>
          <a:xfrm>
            <a:off x="5912969" y="5230259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A499EA-D785-97A8-58D9-DCBD77EC80AC}"/>
              </a:ext>
            </a:extLst>
          </p:cNvPr>
          <p:cNvSpPr/>
          <p:nvPr/>
        </p:nvSpPr>
        <p:spPr>
          <a:xfrm>
            <a:off x="6538104" y="4941207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Assign Proportional Weights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A7A174-4C90-4228-CA2A-A511D9B9A9C1}"/>
              </a:ext>
            </a:extLst>
          </p:cNvPr>
          <p:cNvSpPr/>
          <p:nvPr/>
        </p:nvSpPr>
        <p:spPr>
          <a:xfrm>
            <a:off x="7995554" y="5250762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87F7FF-812C-6DF0-5A0B-9BF88F13F4B0}"/>
              </a:ext>
            </a:extLst>
          </p:cNvPr>
          <p:cNvSpPr/>
          <p:nvPr/>
        </p:nvSpPr>
        <p:spPr>
          <a:xfrm>
            <a:off x="8624410" y="4941207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Holdings &amp; Liquidate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D99CAB4-ECE4-6A34-138E-5123BD41CF47}"/>
              </a:ext>
            </a:extLst>
          </p:cNvPr>
          <p:cNvSpPr/>
          <p:nvPr/>
        </p:nvSpPr>
        <p:spPr>
          <a:xfrm>
            <a:off x="10081860" y="5230259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2E5EED-FB6A-3F25-C645-E14F53BDED05}"/>
              </a:ext>
            </a:extLst>
          </p:cNvPr>
          <p:cNvSpPr/>
          <p:nvPr/>
        </p:nvSpPr>
        <p:spPr>
          <a:xfrm>
            <a:off x="10710716" y="4920704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Monthly Rebalance</a:t>
            </a:r>
          </a:p>
        </p:txBody>
      </p:sp>
    </p:spTree>
    <p:extLst>
      <p:ext uri="{BB962C8B-B14F-4D97-AF65-F5344CB8AC3E}">
        <p14:creationId xmlns:p14="http://schemas.microsoft.com/office/powerpoint/2010/main" val="28155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89AB95-622D-93A2-5637-C68429FAB2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sz="4400" dirty="0"/>
                  <a:t>Parameter Tuning</a:t>
                </a:r>
                <a:br>
                  <a:rPr lang="en-GB" dirty="0"/>
                </a:br>
                <a:r>
                  <a:rPr lang="en-GB" sz="3600" dirty="0"/>
                  <a:t>ROC </a:t>
                </a:r>
                <a:r>
                  <a:rPr lang="en-GB" sz="3600" cap="none" dirty="0"/>
                  <a:t>period</a:t>
                </a: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89AB95-622D-93A2-5637-C68429FAB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8372" b="-60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9880E5-5093-C589-5487-0D6C6A0B4EC1}"/>
              </a:ext>
            </a:extLst>
          </p:cNvPr>
          <p:cNvSpPr txBox="1"/>
          <p:nvPr/>
        </p:nvSpPr>
        <p:spPr>
          <a:xfrm>
            <a:off x="9180324" y="840509"/>
            <a:ext cx="2568908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Limitations:</a:t>
            </a:r>
          </a:p>
          <a:p>
            <a:r>
              <a:rPr lang="en-GB" dirty="0"/>
              <a:t>limited number of assets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54F9CE-4EE6-7846-7B63-51F8D82AE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720125"/>
              </p:ext>
            </p:extLst>
          </p:nvPr>
        </p:nvGraphicFramePr>
        <p:xfrm>
          <a:off x="442768" y="2295883"/>
          <a:ext cx="4794250" cy="339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9127B5-30CE-9049-0FAE-F2FBCAD5B794}"/>
              </a:ext>
            </a:extLst>
          </p:cNvPr>
          <p:cNvSpPr txBox="1"/>
          <p:nvPr/>
        </p:nvSpPr>
        <p:spPr>
          <a:xfrm>
            <a:off x="1406883" y="5689600"/>
            <a:ext cx="341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Profit from Short term Anomaly!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14AF37-6069-9F22-34E4-0828735C0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681" y="1560731"/>
            <a:ext cx="6308551" cy="24589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F55E44-0143-93AC-F7DA-FB5FE9B8E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681" y="4042183"/>
            <a:ext cx="6308551" cy="209259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045BA87-2A11-0AB1-B2AD-19B9A4A97338}"/>
              </a:ext>
            </a:extLst>
          </p:cNvPr>
          <p:cNvSpPr/>
          <p:nvPr/>
        </p:nvSpPr>
        <p:spPr>
          <a:xfrm>
            <a:off x="9875520" y="2019944"/>
            <a:ext cx="822960" cy="73152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D114C6-4DE1-62D5-7599-DE61F45B0098}"/>
              </a:ext>
            </a:extLst>
          </p:cNvPr>
          <p:cNvSpPr/>
          <p:nvPr/>
        </p:nvSpPr>
        <p:spPr>
          <a:xfrm>
            <a:off x="9875520" y="4478933"/>
            <a:ext cx="822960" cy="73152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D15CD-EAF2-F276-7AF7-C98CDE77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AA3E-0ED5-BFFD-9FB4-7EAF215B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81621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GB" dirty="0"/>
              <a:t>Reselecting universe</a:t>
            </a:r>
            <a:br>
              <a:rPr lang="en-GB" dirty="0"/>
            </a:br>
            <a:r>
              <a:rPr lang="en-GB" sz="4000" dirty="0">
                <a:solidFill>
                  <a:srgbClr val="FF0000"/>
                </a:solidFill>
              </a:rPr>
              <a:t>The most liquid assets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456A-7923-6D6B-B42B-FC2EC0F3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2123802"/>
            <a:ext cx="10691265" cy="373989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GB" dirty="0"/>
              <a:t>Universe Selection: </a:t>
            </a:r>
          </a:p>
          <a:p>
            <a:pPr marL="914400" lvl="2" indent="0">
              <a:buNone/>
            </a:pPr>
            <a:r>
              <a:rPr lang="en-GB" sz="1400" b="0" i="0" u="none" strike="noStrike" baseline="0" dirty="0">
                <a:solidFill>
                  <a:schemeClr val="accent3">
                    <a:lumMod val="75000"/>
                  </a:schemeClr>
                </a:solidFill>
              </a:rPr>
              <a:t>SPY, EFA, IEF, VNQ, GSG</a:t>
            </a:r>
            <a:r>
              <a:rPr lang="en-GB" sz="14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GB" sz="1400" b="0" i="0" u="none" strike="noStrike" baseline="0" dirty="0">
                <a:solidFill>
                  <a:srgbClr val="FF0000"/>
                </a:solidFill>
              </a:rPr>
              <a:t>QQQ, </a:t>
            </a:r>
            <a:r>
              <a:rPr lang="en-GB" sz="1400" dirty="0">
                <a:solidFill>
                  <a:srgbClr val="FF0000"/>
                </a:solidFill>
              </a:rPr>
              <a:t>IWM, AAPL, MSFT, TSLA, AMZN, NVDA, META, BABA</a:t>
            </a:r>
            <a:endParaRPr lang="en-GB" sz="1400" b="0" i="0" u="none" strike="noStrike" baseline="0" dirty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</a:rPr>
              <a:t> ROC Calculation</a:t>
            </a:r>
            <a:r>
              <a:rPr lang="en-GB" sz="1800" b="0" i="0" u="none" strike="noStrike" dirty="0">
                <a:solidFill>
                  <a:srgbClr val="000000"/>
                </a:solidFill>
              </a:rPr>
              <a:t> over the past </a:t>
            </a:r>
            <a:r>
              <a:rPr lang="en-GB" sz="1800" b="0" i="0" u="none" strike="noStrike" dirty="0">
                <a:solidFill>
                  <a:srgbClr val="FF0000"/>
                </a:solidFill>
              </a:rPr>
              <a:t>3-day</a:t>
            </a:r>
            <a:r>
              <a:rPr lang="en-GB" sz="1800" b="0" i="0" u="none" strike="noStrike" dirty="0">
                <a:solidFill>
                  <a:srgbClr val="000000"/>
                </a:solidFill>
              </a:rPr>
              <a:t> period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800" baseline="0" dirty="0">
                <a:solidFill>
                  <a:srgbClr val="000000"/>
                </a:solidFill>
              </a:rPr>
              <a:t>Selecting the</a:t>
            </a:r>
            <a:r>
              <a:rPr lang="en-GB" sz="1800" dirty="0">
                <a:solidFill>
                  <a:srgbClr val="000000"/>
                </a:solidFill>
              </a:rPr>
              <a:t> top </a:t>
            </a:r>
            <a:r>
              <a:rPr lang="en-GB" sz="1800" dirty="0">
                <a:solidFill>
                  <a:srgbClr val="FF0000"/>
                </a:solidFill>
              </a:rPr>
              <a:t>5 assets </a:t>
            </a:r>
            <a:r>
              <a:rPr lang="en-GB" sz="1800" dirty="0">
                <a:solidFill>
                  <a:srgbClr val="000000"/>
                </a:solidFill>
              </a:rPr>
              <a:t>with highest momentum scores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</a:rPr>
              <a:t>Assigning</a:t>
            </a:r>
            <a:r>
              <a:rPr lang="en-GB" sz="1800" b="0" i="0" u="none" strike="noStrike" dirty="0">
                <a:solidFill>
                  <a:srgbClr val="000000"/>
                </a:solidFill>
              </a:rPr>
              <a:t> weights to selected assets by momentum score proportions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800" baseline="0" dirty="0">
                <a:solidFill>
                  <a:srgbClr val="000000"/>
                </a:solidFill>
              </a:rPr>
              <a:t>Set holdings (long only)</a:t>
            </a:r>
            <a:r>
              <a:rPr lang="en-GB" sz="1800" dirty="0">
                <a:solidFill>
                  <a:srgbClr val="000000"/>
                </a:solidFill>
              </a:rPr>
              <a:t> and l</a:t>
            </a:r>
            <a:r>
              <a:rPr lang="en-GB" sz="1800" baseline="0" dirty="0">
                <a:solidFill>
                  <a:srgbClr val="000000"/>
                </a:solidFill>
              </a:rPr>
              <a:t>iquidate</a:t>
            </a:r>
            <a:r>
              <a:rPr lang="en-GB" sz="1800" dirty="0">
                <a:solidFill>
                  <a:srgbClr val="000000"/>
                </a:solidFill>
              </a:rPr>
              <a:t> unselected assets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</a:rPr>
              <a:t>Monthly Rebalance</a:t>
            </a:r>
          </a:p>
          <a:p>
            <a:pPr marL="457200" indent="-457200" algn="l">
              <a:buFont typeface="+mj-lt"/>
              <a:buAutoNum type="arabicPeriod"/>
            </a:pPr>
            <a:endParaRPr lang="en-GB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C65AB7-0FE9-0E00-1FFF-01E7B1F8908F}"/>
                  </a:ext>
                </a:extLst>
              </p:cNvPr>
              <p:cNvSpPr txBox="1"/>
              <p:nvPr/>
            </p:nvSpPr>
            <p:spPr>
              <a:xfrm>
                <a:off x="8584692" y="1132624"/>
                <a:ext cx="2807208" cy="120032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ROC period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Assets count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Universe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C65AB7-0FE9-0E00-1FFF-01E7B1F89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92" y="1132624"/>
                <a:ext cx="2807208" cy="1200329"/>
              </a:xfrm>
              <a:prstGeom prst="rect">
                <a:avLst/>
              </a:prstGeom>
              <a:blipFill>
                <a:blip r:embed="rId3"/>
                <a:stretch>
                  <a:fillRect l="-1735" t="-3046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D8C796-0B64-F05C-DF8A-D0FF72F29A5D}"/>
              </a:ext>
            </a:extLst>
          </p:cNvPr>
          <p:cNvSpPr/>
          <p:nvPr/>
        </p:nvSpPr>
        <p:spPr>
          <a:xfrm>
            <a:off x="129111" y="5149304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Universe </a:t>
            </a:r>
          </a:p>
          <a:p>
            <a:pPr algn="ctr"/>
            <a:r>
              <a:rPr lang="en-GB" dirty="0"/>
              <a:t>Selection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2C03752-3F5A-CE8F-8761-E2CCFFA9BC14}"/>
              </a:ext>
            </a:extLst>
          </p:cNvPr>
          <p:cNvSpPr/>
          <p:nvPr/>
        </p:nvSpPr>
        <p:spPr>
          <a:xfrm>
            <a:off x="1586561" y="5458859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53AE00-0CF7-304A-27B4-6BACB939F287}"/>
              </a:ext>
            </a:extLst>
          </p:cNvPr>
          <p:cNvSpPr/>
          <p:nvPr/>
        </p:nvSpPr>
        <p:spPr>
          <a:xfrm>
            <a:off x="2276329" y="5149304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 ROC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A69206-C9F3-49E4-1278-A195ECE687E8}"/>
              </a:ext>
            </a:extLst>
          </p:cNvPr>
          <p:cNvSpPr/>
          <p:nvPr/>
        </p:nvSpPr>
        <p:spPr>
          <a:xfrm>
            <a:off x="4357502" y="5149304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Rank and Select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29387E-6B8D-9868-5875-8FFD1C185EBF}"/>
              </a:ext>
            </a:extLst>
          </p:cNvPr>
          <p:cNvSpPr/>
          <p:nvPr/>
        </p:nvSpPr>
        <p:spPr>
          <a:xfrm>
            <a:off x="3731213" y="5458859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D5E2B1E-FC89-2F46-4A0D-2593C3A52162}"/>
              </a:ext>
            </a:extLst>
          </p:cNvPr>
          <p:cNvSpPr/>
          <p:nvPr/>
        </p:nvSpPr>
        <p:spPr>
          <a:xfrm>
            <a:off x="5812385" y="5458859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144540-ED74-E5A2-2AFC-B2A506F78DFD}"/>
              </a:ext>
            </a:extLst>
          </p:cNvPr>
          <p:cNvSpPr/>
          <p:nvPr/>
        </p:nvSpPr>
        <p:spPr>
          <a:xfrm>
            <a:off x="6437520" y="5169807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Assign Proportional Weights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1CEF4FD-367A-09E7-BD1C-B2E3877FB306}"/>
              </a:ext>
            </a:extLst>
          </p:cNvPr>
          <p:cNvSpPr/>
          <p:nvPr/>
        </p:nvSpPr>
        <p:spPr>
          <a:xfrm>
            <a:off x="7894970" y="5479362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41B691-4B21-6501-7F93-B6281CECDE20}"/>
              </a:ext>
            </a:extLst>
          </p:cNvPr>
          <p:cNvSpPr/>
          <p:nvPr/>
        </p:nvSpPr>
        <p:spPr>
          <a:xfrm>
            <a:off x="8523826" y="5169807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Holdings &amp; Liquidate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7978978-A3DA-03D6-D015-FEDF99A38CAC}"/>
              </a:ext>
            </a:extLst>
          </p:cNvPr>
          <p:cNvSpPr/>
          <p:nvPr/>
        </p:nvSpPr>
        <p:spPr>
          <a:xfrm>
            <a:off x="9981276" y="5458859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030FE4-684B-6E88-F277-C35C9A1085D6}"/>
              </a:ext>
            </a:extLst>
          </p:cNvPr>
          <p:cNvSpPr/>
          <p:nvPr/>
        </p:nvSpPr>
        <p:spPr>
          <a:xfrm>
            <a:off x="10610132" y="5149304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Monthly Rebalance</a:t>
            </a:r>
          </a:p>
        </p:txBody>
      </p:sp>
    </p:spTree>
    <p:extLst>
      <p:ext uri="{BB962C8B-B14F-4D97-AF65-F5344CB8AC3E}">
        <p14:creationId xmlns:p14="http://schemas.microsoft.com/office/powerpoint/2010/main" val="367712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9F06-7C93-340E-763C-D07346ED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Backtesting</a:t>
            </a:r>
            <a:r>
              <a:rPr lang="en-GB" dirty="0"/>
              <a:t>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A901C-7C76-98B1-F7E8-5078BF0B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690" b="-1"/>
          <a:stretch/>
        </p:blipFill>
        <p:spPr>
          <a:xfrm>
            <a:off x="96590" y="4216128"/>
            <a:ext cx="12027369" cy="10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561DA8-4D26-CDD8-E7AD-52539078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0" y="1760062"/>
            <a:ext cx="11880000" cy="986808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6F564FE9-128A-56FF-AD31-4C6D7E17CAE4}"/>
              </a:ext>
            </a:extLst>
          </p:cNvPr>
          <p:cNvSpPr/>
          <p:nvPr/>
        </p:nvSpPr>
        <p:spPr>
          <a:xfrm>
            <a:off x="5376672" y="3018000"/>
            <a:ext cx="493776" cy="1198128"/>
          </a:xfrm>
          <a:prstGeom prst="down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9FEA0-1BDE-A7E8-C8AA-760FB84D90B5}"/>
              </a:ext>
            </a:extLst>
          </p:cNvPr>
          <p:cNvSpPr txBox="1"/>
          <p:nvPr/>
        </p:nvSpPr>
        <p:spPr>
          <a:xfrm>
            <a:off x="5934456" y="3304535"/>
            <a:ext cx="218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 Universe Expansion</a:t>
            </a:r>
          </a:p>
        </p:txBody>
      </p:sp>
    </p:spTree>
    <p:extLst>
      <p:ext uri="{BB962C8B-B14F-4D97-AF65-F5344CB8AC3E}">
        <p14:creationId xmlns:p14="http://schemas.microsoft.com/office/powerpoint/2010/main" val="205806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F211-8B91-AF6E-0807-19F5F73F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B80C-2447-8083-3E0F-D47BEE6F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84E4ED-7861-1C1E-2052-788F3FE8213F}"/>
              </a:ext>
            </a:extLst>
          </p:cNvPr>
          <p:cNvGrpSpPr/>
          <p:nvPr/>
        </p:nvGrpSpPr>
        <p:grpSpPr>
          <a:xfrm>
            <a:off x="395496" y="0"/>
            <a:ext cx="11401008" cy="6858000"/>
            <a:chOff x="1056773" y="101262"/>
            <a:chExt cx="9720000" cy="66161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C57326E-F881-0183-4360-FAF78517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773" y="101262"/>
              <a:ext cx="9720000" cy="32241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0BA41A-5FF0-0797-4D0E-C76DFA41C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773" y="3532544"/>
              <a:ext cx="9720000" cy="3184818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C354E3-A34C-8B20-D344-92E54922B893}"/>
                </a:ext>
              </a:extLst>
            </p:cNvPr>
            <p:cNvSpPr/>
            <p:nvPr/>
          </p:nvSpPr>
          <p:spPr>
            <a:xfrm>
              <a:off x="1316736" y="5257800"/>
              <a:ext cx="731520" cy="704088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B1D4725-9D55-DF45-5A5D-E66C9EAB8BC4}"/>
                </a:ext>
              </a:extLst>
            </p:cNvPr>
            <p:cNvSpPr/>
            <p:nvPr/>
          </p:nvSpPr>
          <p:spPr>
            <a:xfrm>
              <a:off x="1316736" y="1414361"/>
              <a:ext cx="731520" cy="704088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4AA274-4486-7D9B-5B14-0B24B55C9865}"/>
                </a:ext>
              </a:extLst>
            </p:cNvPr>
            <p:cNvSpPr/>
            <p:nvPr/>
          </p:nvSpPr>
          <p:spPr>
            <a:xfrm>
              <a:off x="5185252" y="4772909"/>
              <a:ext cx="2230531" cy="704088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042008-24FD-1394-66BA-108D4550B55F}"/>
                </a:ext>
              </a:extLst>
            </p:cNvPr>
            <p:cNvSpPr/>
            <p:nvPr/>
          </p:nvSpPr>
          <p:spPr>
            <a:xfrm>
              <a:off x="5185252" y="1189727"/>
              <a:ext cx="2230531" cy="704088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905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F202-A41F-516E-0E69-AC085AA6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A29C5E-7C8E-163F-1A60-FB33709F6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446642"/>
              </p:ext>
            </p:extLst>
          </p:nvPr>
        </p:nvGraphicFramePr>
        <p:xfrm>
          <a:off x="700088" y="2222500"/>
          <a:ext cx="10691811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3286212780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944025623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83273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SPY, EFA, IEF, VNQ, GSG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(ROC of 6 days, long 3 top performing assets) </a:t>
                      </a:r>
                    </a:p>
                    <a:p>
                      <a:pPr algn="ctr"/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SPY, EFA, IEF, VNQ, GSG, QQQ, </a:t>
                      </a:r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IWM, AAPL, MSFT, TSLA, AMZN, NVDA, META, BABA</a:t>
                      </a:r>
                      <a:endParaRPr lang="en-GB" sz="1400" b="0" i="0" u="none" strike="noStrike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baseline="0" dirty="0">
                          <a:solidFill>
                            <a:schemeClr val="bg1"/>
                          </a:solidFill>
                        </a:rPr>
                        <a:t>(ROC of 3 days, long 5 top performing assets) </a:t>
                      </a:r>
                    </a:p>
                    <a:p>
                      <a:pPr algn="ctr"/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8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5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Compounding Annual Return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13.316 %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45.266 %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8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Max Drawdown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38.3 %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8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7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7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FD8D-D747-4C6E-8B3B-82669C37A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0D68-6909-7FB5-F560-D539811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816210"/>
            <a:ext cx="10691265" cy="1307592"/>
          </a:xfrm>
        </p:spPr>
        <p:txBody>
          <a:bodyPr>
            <a:normAutofit/>
          </a:bodyPr>
          <a:lstStyle/>
          <a:p>
            <a:r>
              <a:rPr lang="en-GB" dirty="0"/>
              <a:t>Long/short strategies</a:t>
            </a:r>
            <a:br>
              <a:rPr lang="en-GB" dirty="0"/>
            </a:br>
            <a:r>
              <a:rPr lang="en-GB" sz="3200" dirty="0"/>
              <a:t>The most liquid assets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B2A16-2CB4-C8D8-B9CE-40183F802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3" y="2123802"/>
                <a:ext cx="10691265" cy="3739896"/>
              </a:xfrm>
            </p:spPr>
            <p:txBody>
              <a:bodyPr/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en-GB" dirty="0"/>
                  <a:t>Universe Selection: </a:t>
                </a:r>
              </a:p>
              <a:p>
                <a:pPr marL="914400" lvl="2" indent="0">
                  <a:buNone/>
                </a:pPr>
                <a:r>
                  <a:rPr lang="en-GB" sz="1400" b="0" i="0" u="none" strike="noStrike" baseline="0" dirty="0">
                    <a:solidFill>
                      <a:schemeClr val="accent3">
                        <a:lumMod val="75000"/>
                      </a:schemeClr>
                    </a:solidFill>
                  </a:rPr>
                  <a:t>SPY, EFA, IEF, VNQ, GSG</a:t>
                </a:r>
                <a:r>
                  <a:rPr lang="en-GB" sz="1400" b="0" i="0" u="none" strike="noStrike" baseline="0" dirty="0">
                    <a:solidFill>
                      <a:srgbClr val="000000"/>
                    </a:solidFill>
                  </a:rPr>
                  <a:t>, </a:t>
                </a:r>
                <a:r>
                  <a:rPr lang="en-GB" sz="1400" b="0" i="0" u="none" strike="noStrike" baseline="0" dirty="0">
                    <a:solidFill>
                      <a:srgbClr val="FF0000"/>
                    </a:solidFill>
                  </a:rPr>
                  <a:t>QQQ, </a:t>
                </a:r>
                <a:r>
                  <a:rPr lang="en-GB" sz="1400" dirty="0">
                    <a:solidFill>
                      <a:srgbClr val="FF0000"/>
                    </a:solidFill>
                  </a:rPr>
                  <a:t>IWM, AAPL, MSFT, TSLA, AMZN, NVDA, META, BABA</a:t>
                </a:r>
                <a:endParaRPr lang="en-GB" sz="1400" b="0" i="0" u="none" strike="noStrike" baseline="0" dirty="0">
                  <a:solidFill>
                    <a:srgbClr val="FF0000"/>
                  </a:solidFill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GB" sz="1800" b="0" i="0" u="none" strike="noStrike" baseline="0" dirty="0">
                    <a:solidFill>
                      <a:srgbClr val="000000"/>
                    </a:solidFill>
                  </a:rPr>
                  <a:t> ROC Calculation</a:t>
                </a:r>
                <a:r>
                  <a:rPr lang="en-GB" sz="1800" b="0" i="0" u="none" strike="noStrike" dirty="0">
                    <a:solidFill>
                      <a:srgbClr val="000000"/>
                    </a:solidFill>
                  </a:rPr>
                  <a:t> over the past </a:t>
                </a:r>
                <a:r>
                  <a:rPr lang="en-GB" sz="1800" b="0" i="0" u="none" strike="noStrike" dirty="0">
                    <a:solidFill>
                      <a:srgbClr val="FF0000"/>
                    </a:solidFill>
                  </a:rPr>
                  <a:t>3-day</a:t>
                </a:r>
                <a:r>
                  <a:rPr lang="en-GB" sz="1800" b="0" i="0" u="none" strike="noStrike" dirty="0">
                    <a:solidFill>
                      <a:srgbClr val="000000"/>
                    </a:solidFill>
                  </a:rPr>
                  <a:t> period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GB" sz="1800" baseline="0" dirty="0">
                    <a:solidFill>
                      <a:srgbClr val="000000"/>
                    </a:solidFill>
                  </a:rPr>
                  <a:t>Selecting the</a:t>
                </a:r>
                <a:r>
                  <a:rPr lang="en-GB" sz="1800" dirty="0">
                    <a:solidFill>
                      <a:srgbClr val="000000"/>
                    </a:solidFill>
                  </a:rPr>
                  <a:t> top </a:t>
                </a:r>
                <a:r>
                  <a:rPr lang="en-GB" sz="1800" dirty="0">
                    <a:solidFill>
                      <a:srgbClr val="FF0000"/>
                    </a:solidFill>
                  </a:rPr>
                  <a:t>5 assets </a:t>
                </a:r>
                <a:r>
                  <a:rPr lang="en-GB" sz="1800" dirty="0">
                    <a:solidFill>
                      <a:srgbClr val="000000"/>
                    </a:solidFill>
                  </a:rPr>
                  <a:t>with highest momentum scores; the bottom </a:t>
                </a:r>
                <a:r>
                  <a:rPr lang="en-GB" sz="1800" dirty="0">
                    <a:solidFill>
                      <a:srgbClr val="FF0000"/>
                    </a:solidFill>
                  </a:rPr>
                  <a:t>2 assets </a:t>
                </a:r>
                <a:r>
                  <a:rPr lang="en-GB" sz="1800" dirty="0">
                    <a:solidFill>
                      <a:srgbClr val="000000"/>
                    </a:solidFill>
                  </a:rPr>
                  <a:t>with lowest momentum scores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GB" sz="1800" b="0" i="0" u="none" strike="noStrike" baseline="0" dirty="0">
                    <a:solidFill>
                      <a:srgbClr val="000000"/>
                    </a:solidFill>
                  </a:rPr>
                  <a:t>Assigning</a:t>
                </a:r>
                <a:r>
                  <a:rPr lang="en-GB" sz="1800" b="0" i="0" u="none" strike="noStrike" dirty="0">
                    <a:solidFill>
                      <a:srgbClr val="000000"/>
                    </a:solidFill>
                  </a:rPr>
                  <a:t> weights to selected assets by momentum score proportions for both long and short assets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1800" baseline="0" dirty="0">
                    <a:solidFill>
                      <a:srgbClr val="000000"/>
                    </a:solidFill>
                  </a:rPr>
                  <a:t>Set holdings (</a:t>
                </a:r>
                <a:r>
                  <a:rPr lang="en-GB" sz="1800" dirty="0">
                    <a:solidFill>
                      <a:srgbClr val="000000"/>
                    </a:solidFill>
                  </a:rPr>
                  <a:t>capital allocation: </a:t>
                </a:r>
                <a:r>
                  <a:rPr lang="en-GB" sz="1800" baseline="0" dirty="0">
                    <a:solidFill>
                      <a:srgbClr val="000000"/>
                    </a:solidFill>
                  </a:rPr>
                  <a:t>long </a:t>
                </a:r>
                <a14:m>
                  <m:oMath xmlns:m="http://schemas.openxmlformats.org/officeDocument/2006/math">
                    <m:r>
                      <a:rPr lang="en-GB" sz="18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90</m:t>
                    </m:r>
                    <m:r>
                      <a:rPr lang="en-GB" sz="180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800" b="0" i="1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baseline="0" dirty="0">
                    <a:solidFill>
                      <a:srgbClr val="FF0000"/>
                    </a:solidFill>
                  </a:rPr>
                  <a:t>%</a:t>
                </a:r>
                <a:r>
                  <a:rPr lang="en-GB" sz="1800" dirty="0">
                    <a:solidFill>
                      <a:srgbClr val="000000"/>
                    </a:solidFill>
                  </a:rPr>
                  <a:t>, </a:t>
                </a:r>
                <a:r>
                  <a:rPr lang="en-GB" sz="1800" baseline="0" dirty="0">
                    <a:solidFill>
                      <a:srgbClr val="000000"/>
                    </a:solidFill>
                  </a:rPr>
                  <a:t>short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 </m:t>
                    </m:r>
                  </m:oMath>
                </a14:m>
                <a:r>
                  <a:rPr lang="en-GB" sz="1800" baseline="0" dirty="0">
                    <a:solidFill>
                      <a:srgbClr val="FF0000"/>
                    </a:solidFill>
                  </a:rPr>
                  <a:t>%</a:t>
                </a:r>
                <a:r>
                  <a:rPr lang="en-GB" sz="1800" baseline="0" dirty="0">
                    <a:solidFill>
                      <a:srgbClr val="000000"/>
                    </a:solidFill>
                  </a:rPr>
                  <a:t>)</a:t>
                </a:r>
                <a:r>
                  <a:rPr lang="en-GB" sz="1800" dirty="0">
                    <a:solidFill>
                      <a:srgbClr val="000000"/>
                    </a:solidFill>
                  </a:rPr>
                  <a:t> and l</a:t>
                </a:r>
                <a:r>
                  <a:rPr lang="en-GB" sz="1800" baseline="0" dirty="0">
                    <a:solidFill>
                      <a:srgbClr val="000000"/>
                    </a:solidFill>
                  </a:rPr>
                  <a:t>iquidate</a:t>
                </a:r>
                <a:r>
                  <a:rPr lang="en-GB" sz="1800" dirty="0">
                    <a:solidFill>
                      <a:srgbClr val="000000"/>
                    </a:solidFill>
                  </a:rPr>
                  <a:t> unselected assets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GB" sz="1800" dirty="0">
                    <a:solidFill>
                      <a:srgbClr val="000000"/>
                    </a:solidFill>
                  </a:rPr>
                  <a:t>Risk Management: stop-loss for short positions when price rises above average 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GB" sz="1800" dirty="0">
                    <a:solidFill>
                      <a:srgbClr val="000000"/>
                    </a:solidFill>
                  </a:rPr>
                  <a:t>Monthly Rebalance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GB" sz="1800" b="0" i="0" u="none" strike="noStrike" baseline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B2A16-2CB4-C8D8-B9CE-40183F802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3" y="2123802"/>
                <a:ext cx="10691265" cy="3739896"/>
              </a:xfrm>
              <a:blipFill>
                <a:blip r:embed="rId3"/>
                <a:stretch>
                  <a:fillRect l="-570" t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66666D-ECF7-2666-349F-7517A329ACD8}"/>
                  </a:ext>
                </a:extLst>
              </p:cNvPr>
              <p:cNvSpPr txBox="1"/>
              <p:nvPr/>
            </p:nvSpPr>
            <p:spPr>
              <a:xfrm>
                <a:off x="8107234" y="816210"/>
                <a:ext cx="3692652" cy="175432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Universe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ROC period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Assets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Long/short Proportion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dirty="0"/>
                  <a:t>Stop-loss level for short positions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66666D-ECF7-2666-349F-7517A329A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234" y="816210"/>
                <a:ext cx="3692652" cy="1754326"/>
              </a:xfrm>
              <a:prstGeom prst="rect">
                <a:avLst/>
              </a:prstGeom>
              <a:blipFill>
                <a:blip r:embed="rId4"/>
                <a:stretch>
                  <a:fillRect l="-1485" t="-2083" r="-165" b="-4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236C05-745A-6039-E53D-3C8F7FE2560B}"/>
              </a:ext>
            </a:extLst>
          </p:cNvPr>
          <p:cNvSpPr/>
          <p:nvPr/>
        </p:nvSpPr>
        <p:spPr>
          <a:xfrm>
            <a:off x="101395" y="5863698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Universe </a:t>
            </a:r>
          </a:p>
          <a:p>
            <a:pPr algn="ctr"/>
            <a:r>
              <a:rPr lang="en-GB" dirty="0"/>
              <a:t>Selection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E963BD-9BB2-E097-DD2B-6A5A7D7AD9F7}"/>
              </a:ext>
            </a:extLst>
          </p:cNvPr>
          <p:cNvSpPr/>
          <p:nvPr/>
        </p:nvSpPr>
        <p:spPr>
          <a:xfrm>
            <a:off x="1558845" y="6173253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285B67-B782-B1ED-5AD4-FEFA72DB2B50}"/>
              </a:ext>
            </a:extLst>
          </p:cNvPr>
          <p:cNvSpPr/>
          <p:nvPr/>
        </p:nvSpPr>
        <p:spPr>
          <a:xfrm>
            <a:off x="2248613" y="5863698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 ROC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7C1FAA-ED20-8612-59C1-B465C8D49B9C}"/>
              </a:ext>
            </a:extLst>
          </p:cNvPr>
          <p:cNvSpPr/>
          <p:nvPr/>
        </p:nvSpPr>
        <p:spPr>
          <a:xfrm>
            <a:off x="4329786" y="5863698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Rank and Select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E545FB-75D0-593B-225B-6633D091F92A}"/>
              </a:ext>
            </a:extLst>
          </p:cNvPr>
          <p:cNvSpPr/>
          <p:nvPr/>
        </p:nvSpPr>
        <p:spPr>
          <a:xfrm>
            <a:off x="3703497" y="6173253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DD80782-B911-30A8-E24B-2CA5CECA4C64}"/>
              </a:ext>
            </a:extLst>
          </p:cNvPr>
          <p:cNvSpPr/>
          <p:nvPr/>
        </p:nvSpPr>
        <p:spPr>
          <a:xfrm>
            <a:off x="5784669" y="6173253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65F424-CFBA-C483-E9FA-162274C4E201}"/>
              </a:ext>
            </a:extLst>
          </p:cNvPr>
          <p:cNvSpPr/>
          <p:nvPr/>
        </p:nvSpPr>
        <p:spPr>
          <a:xfrm>
            <a:off x="6409804" y="5884201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Assign Proportional Weights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E58281A-D53D-F104-62A6-C2C19F9515D7}"/>
              </a:ext>
            </a:extLst>
          </p:cNvPr>
          <p:cNvSpPr/>
          <p:nvPr/>
        </p:nvSpPr>
        <p:spPr>
          <a:xfrm>
            <a:off x="7867254" y="6193756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E5EC5B-C1B2-F276-C27F-E2B065644551}"/>
              </a:ext>
            </a:extLst>
          </p:cNvPr>
          <p:cNvSpPr/>
          <p:nvPr/>
        </p:nvSpPr>
        <p:spPr>
          <a:xfrm>
            <a:off x="8496110" y="5884201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Holdings &amp; Liquidate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B2D1977-74BE-56BB-D44A-941FE9897684}"/>
              </a:ext>
            </a:extLst>
          </p:cNvPr>
          <p:cNvSpPr/>
          <p:nvPr/>
        </p:nvSpPr>
        <p:spPr>
          <a:xfrm>
            <a:off x="9953560" y="6173253"/>
            <a:ext cx="568819" cy="157735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F85B9B-DC86-D13C-2F60-FAB310B3F731}"/>
              </a:ext>
            </a:extLst>
          </p:cNvPr>
          <p:cNvSpPr/>
          <p:nvPr/>
        </p:nvSpPr>
        <p:spPr>
          <a:xfrm>
            <a:off x="10582416" y="5863698"/>
            <a:ext cx="1397414" cy="78416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Monthly Rebalance</a:t>
            </a:r>
          </a:p>
        </p:txBody>
      </p:sp>
    </p:spTree>
    <p:extLst>
      <p:ext uri="{BB962C8B-B14F-4D97-AF65-F5344CB8AC3E}">
        <p14:creationId xmlns:p14="http://schemas.microsoft.com/office/powerpoint/2010/main" val="10289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758</Words>
  <Application>Microsoft Office PowerPoint</Application>
  <PresentationFormat>Widescreen</PresentationFormat>
  <Paragraphs>157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Calisto MT</vt:lpstr>
      <vt:lpstr>Cambria Math</vt:lpstr>
      <vt:lpstr>Univers Condensed</vt:lpstr>
      <vt:lpstr>ChronicleVTI</vt:lpstr>
      <vt:lpstr>CUATS Coding Challenge 2025</vt:lpstr>
      <vt:lpstr>Strategy Dynamically-weighted Momentum Asset allocation </vt:lpstr>
      <vt:lpstr>Implementation</vt:lpstr>
      <vt:lpstr>Parameter Tuning ROC period p </vt:lpstr>
      <vt:lpstr>Reselecting universe The most liquid assets</vt:lpstr>
      <vt:lpstr>Backtesting Results</vt:lpstr>
      <vt:lpstr>PowerPoint Presentation</vt:lpstr>
      <vt:lpstr>Metrics comparison</vt:lpstr>
      <vt:lpstr>Long/short strategies The most liquid assets</vt:lpstr>
      <vt:lpstr>PowerPoint Presentation</vt:lpstr>
      <vt:lpstr>Metrics comparison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Z. Liu</dc:creator>
  <cp:lastModifiedBy>Z. Liu</cp:lastModifiedBy>
  <cp:revision>1</cp:revision>
  <dcterms:created xsi:type="dcterms:W3CDTF">2025-02-22T13:26:38Z</dcterms:created>
  <dcterms:modified xsi:type="dcterms:W3CDTF">2025-02-23T15:01:53Z</dcterms:modified>
</cp:coreProperties>
</file>