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AI1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False positive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报告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60000" y="4500000"/>
          <a:ext cx="86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54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260000" y="1512000"/>
          <a:ext cx="8640000" cy="28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宋体</vt:lpstr>
      <vt:lpstr>Century Gothic</vt:lpstr>
      <vt:lpstr>Wingdings 2</vt:lpstr>
      <vt:lpstr>引用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王命风</dc:creator>
  <cp:lastModifiedBy>王命风</cp:lastModifiedBy>
  <cp:revision>1</cp:revision>
  <dcterms:created xsi:type="dcterms:W3CDTF">2018-01-03T03:12:06Z</dcterms:created>
  <dcterms:modified xsi:type="dcterms:W3CDTF">2018-01-03T03:12:42Z</dcterms:modified>
</cp:coreProperties>
</file>