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8" r:id="rId2"/>
    <p:sldId id="329" r:id="rId3"/>
    <p:sldId id="330" r:id="rId4"/>
    <p:sldId id="331" r:id="rId5"/>
    <p:sldId id="332" r:id="rId6"/>
    <p:sldId id="33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66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676" autoAdjust="0"/>
  </p:normalViewPr>
  <p:slideViewPr>
    <p:cSldViewPr>
      <p:cViewPr varScale="1">
        <p:scale>
          <a:sx n="66" d="100"/>
          <a:sy n="66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68760"/>
            <a:ext cx="6588224" cy="30963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智能家居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27584" y="2996952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76" y="249289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行业现状、发展趋势及关键技术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368741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邀请您与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智能家居产品总监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彭凯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面对面交流！</a:t>
            </a:r>
            <a:endParaRPr lang="zh-CN" altLang="en-US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5436906" y="602099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615617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技</a:t>
            </a:r>
          </a:p>
        </p:txBody>
      </p: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687625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术</a:t>
            </a:r>
          </a:p>
        </p:txBody>
      </p:sp>
      <p:sp>
        <p:nvSpPr>
          <p:cNvPr id="40" name="椭圆 39"/>
          <p:cNvSpPr>
            <a:spLocks noChangeAspect="1"/>
          </p:cNvSpPr>
          <p:nvPr/>
        </p:nvSpPr>
        <p:spPr bwMode="auto">
          <a:xfrm>
            <a:off x="759633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讲</a:t>
            </a: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831641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5576" y="324491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 下午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3A5-9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728000" cy="17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4860032" y="3501008"/>
            <a:ext cx="3043978" cy="3041535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1619672" y="4149080"/>
            <a:ext cx="2376264" cy="2374357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1907704" y="1700808"/>
            <a:ext cx="2161975" cy="2160240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5076056" y="980728"/>
            <a:ext cx="2306105" cy="2304256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 bwMode="auto">
          <a:xfrm>
            <a:off x="1619672" y="306867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cs typeface="Arial" pitchFamily="34" charset="0"/>
              </a:rPr>
              <a:t>新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233894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技</a:t>
            </a: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305902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术</a:t>
            </a: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377910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讲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449918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堂</a:t>
            </a: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1691680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新</a:t>
            </a: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2339752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技</a:t>
            </a: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3040190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术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3688262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讲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 bwMode="auto">
          <a:xfrm>
            <a:off x="4336334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于号 3"/>
          <p:cNvSpPr/>
          <p:nvPr/>
        </p:nvSpPr>
        <p:spPr bwMode="auto">
          <a:xfrm>
            <a:off x="4925178" y="3120716"/>
            <a:ext cx="845389" cy="414064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加号 4"/>
          <p:cNvSpPr/>
          <p:nvPr/>
        </p:nvSpPr>
        <p:spPr bwMode="auto">
          <a:xfrm>
            <a:off x="2622937" y="3116421"/>
            <a:ext cx="448574" cy="422694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7584" y="2996952"/>
            <a:ext cx="1740603" cy="59258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单板端口定义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31840" y="2996952"/>
            <a:ext cx="1800200" cy="64807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实时单板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端口状态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5833802" y="2420888"/>
            <a:ext cx="1762534" cy="1762434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单板端口状态对象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536" y="3573016"/>
            <a:ext cx="3888432" cy="12961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s849586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4725144"/>
            <a:ext cx="1592465" cy="2088232"/>
          </a:xfrm>
          <a:prstGeom prst="rect">
            <a:avLst/>
          </a:prstGeom>
        </p:spPr>
      </p:pic>
      <p:pic>
        <p:nvPicPr>
          <p:cNvPr id="6" name="图片 5" descr="s2726165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4017" y="4725145"/>
            <a:ext cx="1658303" cy="2088232"/>
          </a:xfrm>
          <a:prstGeom prst="rect">
            <a:avLst/>
          </a:prstGeom>
        </p:spPr>
      </p:pic>
      <p:pic>
        <p:nvPicPr>
          <p:cNvPr id="7" name="图片 6" descr="s1113669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9836" y="4738585"/>
            <a:ext cx="1454292" cy="20747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536" y="332656"/>
            <a:ext cx="8136904" cy="30963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7667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游戏工作坊</a:t>
            </a:r>
            <a:endParaRPr lang="zh-CN" altLang="en-US" sz="36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27584" y="1196752"/>
            <a:ext cx="2304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378904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具体时间、地点视参与人数而定，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兴趣的小伙伴报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名加入！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484784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游戏化（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Gamification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）将游戏设计的手段应用于非游戏的场景，用游戏的框架，来解决工作生活中一切非游戏的问题。游戏化本质上是一种方法，一种思维方式，它可以应用到任何领域。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在游戏工作坊中，我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们尝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试将其引入软件开发团队的组织和运作中。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1043608" y="5949088"/>
            <a:ext cx="504056" cy="50405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>
            <a:spLocks noChangeAspect="1"/>
          </p:cNvSpPr>
          <p:nvPr/>
        </p:nvSpPr>
        <p:spPr>
          <a:xfrm>
            <a:off x="1043608" y="5445224"/>
            <a:ext cx="504056" cy="504056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>
            <a:spLocks noChangeAspect="1"/>
          </p:cNvSpPr>
          <p:nvPr/>
        </p:nvSpPr>
        <p:spPr>
          <a:xfrm>
            <a:off x="1547664" y="5949280"/>
            <a:ext cx="504056" cy="50405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>
            <a:spLocks noChangeAspect="1"/>
          </p:cNvSpPr>
          <p:nvPr/>
        </p:nvSpPr>
        <p:spPr>
          <a:xfrm>
            <a:off x="1547664" y="5445224"/>
            <a:ext cx="5040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>
            <a:spLocks noChangeAspect="1"/>
          </p:cNvSpPr>
          <p:nvPr/>
        </p:nvSpPr>
        <p:spPr>
          <a:xfrm>
            <a:off x="2915816" y="4581128"/>
            <a:ext cx="691277" cy="72008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2987824" y="2852936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0" y="5958000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9592" y="1196752"/>
            <a:ext cx="1224000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899592" y="5229008"/>
            <a:ext cx="504056" cy="50405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899592" y="4725144"/>
            <a:ext cx="504056" cy="504056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1403648" y="5229200"/>
            <a:ext cx="504056" cy="50405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403648" y="4725144"/>
            <a:ext cx="5040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227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zhizhuwang</cp:lastModifiedBy>
  <cp:revision>590</cp:revision>
  <dcterms:created xsi:type="dcterms:W3CDTF">2012-11-21T02:51:00Z</dcterms:created>
  <dcterms:modified xsi:type="dcterms:W3CDTF">2016-11-07T14:00:50Z</dcterms:modified>
</cp:coreProperties>
</file>