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28" r:id="rId2"/>
    <p:sldId id="329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76" autoAdjust="0"/>
  </p:normalViewPr>
  <p:slideViewPr>
    <p:cSldViewPr>
      <p:cViewPr varScale="1">
        <p:scale>
          <a:sx n="79" d="100"/>
          <a:sy n="79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17201-49CA-46AE-A68E-D969A1D8D135}" type="datetimeFigureOut">
              <a:rPr lang="zh-CN" altLang="en-US" smtClean="0"/>
              <a:pPr/>
              <a:t>2016-10-8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13937-ED06-4382-B91C-63ECD4D76C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2016-10-8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2016-10-8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2016-10-8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2016-10-8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2016-10-8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2016-10-8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2016-10-8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2016-10-8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2016-10-8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2016-10-8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2016-10-8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CBD02-D446-496C-BEC0-2B552561EEEE}" type="datetimeFigureOut">
              <a:rPr lang="zh-CN" altLang="en-US" smtClean="0"/>
              <a:pPr/>
              <a:t>2016-10-8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39552" y="1340768"/>
            <a:ext cx="5328592" cy="21602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1556792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智能家居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971600" y="2420888"/>
            <a:ext cx="25202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9592" y="2524834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行业现状、发展趋势及关键技术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 bwMode="auto">
          <a:xfrm>
            <a:off x="4572000" y="5824428"/>
            <a:ext cx="792724" cy="792088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8100000" scaled="0"/>
          </a:gradFill>
          <a:ln w="25400" cap="flat" cmpd="sng" algn="ctr"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8" name="椭圆 17"/>
          <p:cNvSpPr>
            <a:spLocks noChangeAspect="1"/>
          </p:cNvSpPr>
          <p:nvPr/>
        </p:nvSpPr>
        <p:spPr bwMode="auto">
          <a:xfrm>
            <a:off x="5436096" y="5824428"/>
            <a:ext cx="792724" cy="792088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8100000" scaled="0"/>
          </a:gradFill>
          <a:ln w="25400" cap="flat" cmpd="sng" algn="ctr"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9" name="椭圆 18"/>
          <p:cNvSpPr>
            <a:spLocks noChangeAspect="1"/>
          </p:cNvSpPr>
          <p:nvPr/>
        </p:nvSpPr>
        <p:spPr bwMode="auto">
          <a:xfrm>
            <a:off x="6300192" y="5824428"/>
            <a:ext cx="792724" cy="792088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8100000" scaled="0"/>
          </a:gradFill>
          <a:ln w="25400" cap="flat" cmpd="sng" algn="ctr"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0" name="椭圆 19"/>
          <p:cNvSpPr>
            <a:spLocks noChangeAspect="1"/>
          </p:cNvSpPr>
          <p:nvPr/>
        </p:nvSpPr>
        <p:spPr bwMode="auto">
          <a:xfrm>
            <a:off x="7164288" y="5824428"/>
            <a:ext cx="792724" cy="792088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8100000" scaled="0"/>
          </a:gradFill>
          <a:ln w="25400" cap="flat" cmpd="sng" algn="ctr"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1" name="椭圆 20"/>
          <p:cNvSpPr>
            <a:spLocks noChangeAspect="1"/>
          </p:cNvSpPr>
          <p:nvPr/>
        </p:nvSpPr>
        <p:spPr bwMode="auto">
          <a:xfrm>
            <a:off x="8028384" y="5824428"/>
            <a:ext cx="792724" cy="792088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8100000" scaled="0"/>
          </a:gradFill>
          <a:ln w="25400" cap="flat" cmpd="sng" algn="ctr"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16016" y="594928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新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80112" y="594928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技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44208" y="596844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术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08304" y="596844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讲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72400" y="594928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堂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83568" y="4221088"/>
            <a:ext cx="525658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043608" y="4365104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幼圆" pitchFamily="49" charset="-122"/>
                <a:ea typeface="幼圆" pitchFamily="49" charset="-122"/>
              </a:rPr>
              <a:t>特邀</a:t>
            </a:r>
            <a:r>
              <a:rPr lang="zh-CN" altLang="en-US" sz="1400" dirty="0" smtClean="0">
                <a:latin typeface="幼圆" pitchFamily="49" charset="-122"/>
                <a:ea typeface="幼圆" pitchFamily="49" charset="-122"/>
              </a:rPr>
              <a:t>公司智能家居产品总监彭凯与您面对面，与大咖共话智能家居的机遇与挑战！</a:t>
            </a:r>
            <a:endParaRPr lang="zh-CN" altLang="en-US" sz="1400" dirty="0"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1331640" y="2420888"/>
            <a:ext cx="1728000" cy="172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9409</TotalTime>
  <Words>37</Words>
  <Application>Microsoft Office PowerPoint</Application>
  <PresentationFormat>全屏显示(4:3)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Company>www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ztewx</dc:creator>
  <cp:lastModifiedBy>ztewx</cp:lastModifiedBy>
  <cp:revision>560</cp:revision>
  <dcterms:created xsi:type="dcterms:W3CDTF">2012-11-21T02:51:00Z</dcterms:created>
  <dcterms:modified xsi:type="dcterms:W3CDTF">2016-10-08T08:56:26Z</dcterms:modified>
</cp:coreProperties>
</file>