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reverse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&gt; reverse "hello"  -- &gt;   "olleh“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take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&gt; take 3 [5,4,3,2,1]  -- &gt; [5,4,3]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drop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&gt; drop 3 [8,4,2,1,5,6]   -- &gt; [1,5,6]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replicate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&gt; replicate 3 10 ，-- &gt;  [10,10,10]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elem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&gt; 4 `elem` [3,4,5,6]   -- &gt; True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构造list的方法之一，其中的值必须是可枚举的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惰性的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&gt; [1 .. 10]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[1,2,3,4,5,6,7,8,9,10]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&gt; [‘a' .. 'z']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"abcdefghijklmnopqrstuvwxyz"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&gt; [‘K' .. 'Z']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"KLMNOPQRSTUVWXYZ"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惰性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&gt; [1..]  一个无穷自然数列</a:t>
            </a:r>
          </a:p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&gt; take 10 [1..]</a:t>
            </a:r>
          </a:p>
          <a:p>
            <a:pPr marL="0" indent="0" defTabSz="333756">
              <a:spcBef>
                <a:spcPts val="2600"/>
              </a:spcBef>
              <a:buSzTx/>
              <a:buNone/>
              <a:defRPr sz="2628"/>
            </a:pPr>
            <a:r>
              <a:t>    [1,2,3,4,5,6,7,8,9,10]</a:t>
            </a:r>
          </a:p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&gt; take 10 $ cycle [1,2,3]</a:t>
            </a:r>
          </a:p>
          <a:p>
            <a:pPr marL="0" indent="0" defTabSz="333756">
              <a:spcBef>
                <a:spcPts val="2600"/>
              </a:spcBef>
              <a:buSzTx/>
              <a:buNone/>
              <a:defRPr sz="2628"/>
            </a:pPr>
            <a:r>
              <a:t>    [1,2,3,1,2,3,1,2,3,1]</a:t>
            </a:r>
          </a:p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&gt; take 10 (repeat 5)</a:t>
            </a:r>
          </a:p>
          <a:p>
            <a:pPr marL="0" indent="0" defTabSz="333756">
              <a:spcBef>
                <a:spcPts val="2600"/>
              </a:spcBef>
              <a:buSzTx/>
              <a:buNone/>
              <a:defRPr sz="2628"/>
            </a:pPr>
            <a:r>
              <a:t>    [5,5,5,5,5,5,5,5,5,5]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Comprehension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来源于数学中的Set Comprehension，从一个集合产生另外一个集合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例如，前十个偶数的set comprehension可以表示为：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take 10 [2,4..]</a:t>
            </a:r>
          </a:p>
          <a:p>
            <a:pPr marL="0" indent="0" defTabSz="310895">
              <a:spcBef>
                <a:spcPts val="2400"/>
              </a:spcBef>
              <a:buSzTx/>
              <a:buNone/>
              <a:defRPr sz="2448"/>
            </a:pPr>
            <a:r>
              <a:t>    [2,4,6,8,10,12,14,16,18,20]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&gt;  [x*2 | x &lt;- [1..10]]   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  [2,4,6,8,10,12,14,16,18,20]</a:t>
            </a: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971" y="4546600"/>
            <a:ext cx="5088729" cy="427625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&gt; [ x | x &lt;- [50..100],  x `mod` 7 == 3]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[52,59,66,73,80,87,94]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&gt; [ x*y | x &lt;-[2,5,10],  y &lt;- [8,10,11],  x*y &gt; 50]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[55,80,100,110]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&gt; removeNonUppercase st =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                          [ c | c &lt;- st,  c `elem` [‘A'..'Z'] ]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&gt; removeNonUppercase "Hahaha! Ahahaha!"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"HA"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(x,y,z)</a:t>
            </a:r>
          </a:p>
          <a:p>
            <a:pPr marL="3429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一组元素的组合，元素类型可以不同</a:t>
            </a:r>
          </a:p>
          <a:p>
            <a:pPr marL="3429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长度大于1，且不可变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List of tuples，用来表示一组相关的元素，例如，表示二维平面上的一组坐标</a:t>
            </a:r>
          </a:p>
          <a:p>
            <a:pPr marL="0" indent="0" defTabSz="274320">
              <a:spcBef>
                <a:spcPts val="2100"/>
              </a:spcBef>
              <a:buSzTx/>
              <a:buNone/>
              <a:defRPr sz="2160"/>
            </a:pPr>
            <a:r>
              <a:t>    [ (1,2) , (8,11), (3,5)]</a:t>
            </a:r>
          </a:p>
          <a:p>
            <a:pPr marL="3429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Pair(含有两个元素的tuple)的常用函数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fst  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snd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769" indent="-445769" defTabSz="356615">
              <a:spcBef>
                <a:spcPts val="2800"/>
              </a:spcBef>
              <a:buBlip>
                <a:blip r:embed="rId2"/>
              </a:buBlip>
              <a:defRPr sz="2807"/>
            </a:pPr>
            <a:r>
              <a:t>取两个 List，然后将它们交叉配对，形成一组pair的 List</a:t>
            </a:r>
          </a:p>
          <a:p>
            <a:pPr marL="445769" indent="-445769" defTabSz="356615">
              <a:spcBef>
                <a:spcPts val="2800"/>
              </a:spcBef>
              <a:buBlip>
                <a:blip r:embed="rId2"/>
              </a:buBlip>
              <a:defRPr sz="2807"/>
            </a:pPr>
            <a:r>
              <a:t>&gt;  zip [1,2,3,4,5] [5,5,5,5,5]</a:t>
            </a:r>
          </a:p>
          <a:p>
            <a:pPr marL="0" indent="0" defTabSz="356615">
              <a:spcBef>
                <a:spcPts val="2800"/>
              </a:spcBef>
              <a:buSzTx/>
              <a:buNone/>
              <a:defRPr sz="2807"/>
            </a:pPr>
            <a:r>
              <a:t>    [(1,5),(2,5),(3,5),(4,5),(5,5)]</a:t>
            </a:r>
          </a:p>
          <a:p>
            <a:pPr marL="445769" indent="-445769" defTabSz="356615">
              <a:spcBef>
                <a:spcPts val="2800"/>
              </a:spcBef>
              <a:buBlip>
                <a:blip r:embed="rId2"/>
              </a:buBlip>
              <a:defRPr sz="2807"/>
            </a:pPr>
            <a:r>
              <a:t>&gt;  zip  [1 .. 5] </a:t>
            </a:r>
          </a:p>
          <a:p>
            <a:pPr marL="0" indent="0" defTabSz="356615">
              <a:spcBef>
                <a:spcPts val="2800"/>
              </a:spcBef>
              <a:buSzTx/>
              <a:buNone/>
              <a:defRPr sz="2807"/>
            </a:pPr>
            <a:r>
              <a:t>          ["one", "two", "three", "four", "five"]</a:t>
            </a:r>
          </a:p>
          <a:p>
            <a:pPr marL="0" indent="0" defTabSz="356615">
              <a:spcBef>
                <a:spcPts val="2800"/>
              </a:spcBef>
              <a:buSzTx/>
              <a:buNone/>
              <a:defRPr sz="2807"/>
            </a:pPr>
            <a:r>
              <a:t> [(1,"one"),(2,"two"),(3,"three"),(4,"four"),(5,"five")]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一个示例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484" indent="-451484" defTabSz="361188">
              <a:spcBef>
                <a:spcPts val="2800"/>
              </a:spcBef>
              <a:buBlip>
                <a:blip r:embed="rId2"/>
              </a:buBlip>
              <a:defRPr sz="2844"/>
            </a:pPr>
            <a:r>
              <a:t>如何取得所有三边长度皆为整数且小于等于 10，周长为 24 的直角三角形？</a:t>
            </a:r>
          </a:p>
          <a:p>
            <a:pPr marL="451484" indent="-451484" defTabSz="361188">
              <a:spcBef>
                <a:spcPts val="2800"/>
              </a:spcBef>
              <a:buBlip>
                <a:blip r:embed="rId2"/>
              </a:buBlip>
              <a:defRPr sz="2844"/>
            </a:pPr>
            <a:r>
              <a:t>&gt; let rightTriangles' = </a:t>
            </a:r>
          </a:p>
          <a:p>
            <a:pPr marL="0" indent="0" defTabSz="361188">
              <a:spcBef>
                <a:spcPts val="2800"/>
              </a:spcBef>
              <a:buSzTx/>
              <a:buNone/>
              <a:defRPr sz="2844"/>
            </a:pPr>
            <a:r>
              <a:t>    [ (a,b,c) | c &lt;- [1..10], b &lt;- [1..c], a &lt;- [1..b],  </a:t>
            </a:r>
          </a:p>
          <a:p>
            <a:pPr marL="0" indent="0" defTabSz="361188">
              <a:spcBef>
                <a:spcPts val="2800"/>
              </a:spcBef>
              <a:buSzTx/>
              <a:buNone/>
              <a:defRPr sz="2844"/>
            </a:pPr>
            <a:r>
              <a:t>                a^2 + b^2 == c^2, a+b+c == 24 ]</a:t>
            </a:r>
          </a:p>
          <a:p>
            <a:pPr marL="451484" indent="-451484" defTabSz="361188">
              <a:spcBef>
                <a:spcPts val="2800"/>
              </a:spcBef>
              <a:buBlip>
                <a:blip r:embed="rId2"/>
              </a:buBlip>
              <a:defRPr sz="2844"/>
            </a:pPr>
            <a:r>
              <a:t>&gt; rightTriangles'</a:t>
            </a:r>
          </a:p>
          <a:p>
            <a:pPr marL="0" indent="0" defTabSz="361188">
              <a:spcBef>
                <a:spcPts val="2800"/>
              </a:spcBef>
              <a:buSzTx/>
              <a:buNone/>
              <a:defRPr sz="2844"/>
            </a:pPr>
            <a:r>
              <a:t>    [(6,8,10)]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函数组合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当一个函数的返回值的类型与另一个函数输入值的类型相同时, 这两个函数就可以复合. 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在Haskell中两个函数复合用运算符(.)表示.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f (g x) = f.g  x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复合运算满足结合律: 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   f . (g . h) = (f . g) . h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示例一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f x = (x,2)</a:t>
            </a:r>
          </a:p>
          <a:p>
            <a:pPr>
              <a:buBlip>
                <a:blip r:embed="rId2"/>
              </a:buBlip>
            </a:pPr>
            <a:r>
              <a:t>g (x,y)=(x+y)*(x-y) </a:t>
            </a:r>
          </a:p>
          <a:p>
            <a:pPr>
              <a:buBlip>
                <a:blip r:embed="rId2"/>
              </a:buBlip>
            </a:pPr>
            <a:r>
              <a:t>h = g.f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示例二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925" indent="-542925" defTabSz="434340">
              <a:spcBef>
                <a:spcPts val="3400"/>
              </a:spcBef>
              <a:buBlip>
                <a:blip r:embed="rId2"/>
              </a:buBlip>
              <a:defRPr sz="3420"/>
            </a:pPr>
            <a:r>
              <a:t>sumaux  [] = [] </a:t>
            </a:r>
          </a:p>
          <a:p>
            <a:pPr marL="542925" indent="-542925" defTabSz="434340">
              <a:spcBef>
                <a:spcPts val="3400"/>
              </a:spcBef>
              <a:buBlip>
                <a:blip r:embed="rId2"/>
              </a:buBlip>
              <a:defRPr sz="3420"/>
            </a:pPr>
            <a:r>
              <a:t>sumaux  (x:xs) = x+sum xs : sumaux xs </a:t>
            </a:r>
          </a:p>
          <a:p>
            <a:pPr marL="542925" indent="-542925" defTabSz="434340">
              <a:spcBef>
                <a:spcPts val="3400"/>
              </a:spcBef>
              <a:buBlip>
                <a:blip r:embed="rId2"/>
              </a:buBlip>
              <a:defRPr sz="3420"/>
            </a:pPr>
            <a:r>
              <a:t>sums  = reverse.sumaux.reverse </a:t>
            </a:r>
          </a:p>
          <a:p>
            <a:pPr marL="542925" indent="-542925" defTabSz="434340">
              <a:spcBef>
                <a:spcPts val="3400"/>
              </a:spcBef>
              <a:buBlip>
                <a:blip r:embed="rId2"/>
              </a:buBlip>
              <a:defRPr sz="3420"/>
            </a:pPr>
            <a:r>
              <a:t>&gt; sums([1,2,3,4])</a:t>
            </a:r>
          </a:p>
          <a:p>
            <a:pPr marL="0" indent="0" defTabSz="434340">
              <a:spcBef>
                <a:spcPts val="3400"/>
              </a:spcBef>
              <a:buSzTx/>
              <a:buNone/>
              <a:defRPr sz="3420"/>
            </a:pPr>
            <a:r>
              <a:t>    [1,3,6,10]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几个常见的定理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(map  f . map  g)  xs = map  (f.g)  xs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 即 map  f . map g = map (f.g) 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map  f  (xs ++ ys)  = map f xs ++ map f ys 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map  f . concat  = concat . map (map f) 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map  f . (x:) = (f x :) . map f 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map  f  xs = foldr  g  []  xs  where  g  x  ys = f  x :  xs 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concat   xss = fold   (++)   []   xss 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sum  (xs ++ ys) = sum  xs  +  sum  ys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最常用的数据结构，用于存储相同类型的多个元素。</a:t>
            </a:r>
          </a:p>
          <a:p>
            <a:pPr>
              <a:buBlip>
                <a:blip r:embed="rId2"/>
              </a:buBlip>
            </a:pPr>
            <a:r>
              <a:t>字符串是一个Char类型的List</a:t>
            </a:r>
          </a:p>
          <a:p>
            <a:pPr>
              <a:buBlip>
                <a:blip r:embed="rId2"/>
              </a:buBlip>
            </a:pPr>
            <a:r>
              <a:t>Range</a:t>
            </a:r>
          </a:p>
          <a:p>
            <a:pPr>
              <a:buBlip>
                <a:blip r:embed="rId2"/>
              </a:buBlip>
            </a:pPr>
            <a:r>
              <a:t>List Comprehension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List常用操作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++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[1,2,3] ++ [4,5,6]    --&gt; [1,2,3,4,5,6]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:  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1:[2,3,4]              --&gt;[1,2,3,4]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!! 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[1,2,3,4,5,6] !! 3  --&gt;  4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List of Lists 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 [ [1,2,3], [4,5,6], [7,8,9] ]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head  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head “hello”   --&gt;  ‘h’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tail      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tail “hello”    --&gt;  “ello”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last      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last “hello”  -- &gt;  ‘o’</a:t>
            </a:r>
          </a:p>
          <a:p>
            <a:pPr marL="360045" indent="-360045" defTabSz="288036">
              <a:spcBef>
                <a:spcPts val="2200"/>
              </a:spcBef>
              <a:buBlip>
                <a:blip r:embed="rId2"/>
              </a:buBlip>
              <a:defRPr sz="2268"/>
            </a:pPr>
            <a:r>
              <a:t>init       </a:t>
            </a:r>
          </a:p>
          <a:p>
            <a:pPr marL="0" indent="0" defTabSz="288036">
              <a:spcBef>
                <a:spcPts val="2200"/>
              </a:spcBef>
              <a:buSzTx/>
              <a:buNone/>
              <a:defRPr sz="2268"/>
            </a:pPr>
            <a:r>
              <a:t>    init  “hello” -- &gt; “ello”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length 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length [1,2,3] -- &gt; 3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null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null  []   -- &gt; True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maximum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maximum [1,2,3] -- &gt; 3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sum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sum [1,2,3]  -- &gt; 6</a:t>
            </a:r>
          </a:p>
          <a:p>
            <a:pPr marL="285750" indent="-285750" defTabSz="228600">
              <a:spcBef>
                <a:spcPts val="1800"/>
              </a:spcBef>
              <a:buBlip>
                <a:blip r:embed="rId2"/>
              </a:buBlip>
              <a:defRPr sz="1800"/>
            </a:pPr>
            <a:r>
              <a:t>product</a:t>
            </a:r>
          </a:p>
          <a:p>
            <a:pPr marL="0" indent="0" defTabSz="228600">
              <a:spcBef>
                <a:spcPts val="1800"/>
              </a:spcBef>
              <a:buSzTx/>
              <a:buNone/>
              <a:defRPr sz="1800"/>
            </a:pPr>
            <a:r>
              <a:t>    product [1,2,3,4]  -- &gt; 24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