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28" r:id="rId2"/>
    <p:sldId id="329" r:id="rId3"/>
    <p:sldId id="330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76" autoAdjust="0"/>
  </p:normalViewPr>
  <p:slideViewPr>
    <p:cSldViewPr>
      <p:cViewPr varScale="1">
        <p:scale>
          <a:sx n="79" d="100"/>
          <a:sy n="79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17201-49CA-46AE-A68E-D969A1D8D135}" type="datetimeFigureOut">
              <a:rPr lang="zh-CN" altLang="en-US" smtClean="0"/>
              <a:pPr/>
              <a:t>2016-10-9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13937-ED06-4382-B91C-63ECD4D76C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2016-10-9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2016-10-9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2016-10-9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2016-10-9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2016-10-9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2016-10-9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2016-10-9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2016-10-9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2016-10-9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2016-10-9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2016-10-9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CBD02-D446-496C-BEC0-2B552561EEEE}" type="datetimeFigureOut">
              <a:rPr lang="zh-CN" altLang="en-US" smtClean="0"/>
              <a:pPr/>
              <a:t>2016-10-9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196752"/>
            <a:ext cx="6588224" cy="30963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智能家居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827584" y="2924944"/>
            <a:ext cx="35283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5576" y="2420888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行业现状、发展趋势及关键技术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5576" y="3615407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邀请您与公司智能家居产品总监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彭凯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面对面交流！</a:t>
            </a:r>
            <a:endParaRPr lang="zh-CN" altLang="en-US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7" name="椭圆 36"/>
          <p:cNvSpPr>
            <a:spLocks noChangeAspect="1"/>
          </p:cNvSpPr>
          <p:nvPr/>
        </p:nvSpPr>
        <p:spPr bwMode="auto">
          <a:xfrm>
            <a:off x="5436906" y="6020998"/>
            <a:ext cx="648882" cy="648361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>
                    <a:lumMod val="95000"/>
                    <a:alpha val="99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新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8" name="椭圆 37"/>
          <p:cNvSpPr>
            <a:spLocks noChangeAspect="1"/>
          </p:cNvSpPr>
          <p:nvPr/>
        </p:nvSpPr>
        <p:spPr bwMode="auto">
          <a:xfrm>
            <a:off x="6156176" y="6021288"/>
            <a:ext cx="648882" cy="648361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>
                    <a:lumMod val="95000"/>
                    <a:alpha val="99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技</a:t>
            </a:r>
          </a:p>
        </p:txBody>
      </p:sp>
      <p:sp>
        <p:nvSpPr>
          <p:cNvPr id="39" name="椭圆 38"/>
          <p:cNvSpPr>
            <a:spLocks noChangeAspect="1"/>
          </p:cNvSpPr>
          <p:nvPr/>
        </p:nvSpPr>
        <p:spPr bwMode="auto">
          <a:xfrm>
            <a:off x="6876256" y="6021288"/>
            <a:ext cx="648882" cy="648361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>
                    <a:lumMod val="95000"/>
                    <a:alpha val="99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术</a:t>
            </a:r>
          </a:p>
        </p:txBody>
      </p:sp>
      <p:sp>
        <p:nvSpPr>
          <p:cNvPr id="40" name="椭圆 39"/>
          <p:cNvSpPr>
            <a:spLocks noChangeAspect="1"/>
          </p:cNvSpPr>
          <p:nvPr/>
        </p:nvSpPr>
        <p:spPr bwMode="auto">
          <a:xfrm>
            <a:off x="7596336" y="6021288"/>
            <a:ext cx="648882" cy="648361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>
                    <a:lumMod val="95000"/>
                    <a:alpha val="99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讲</a:t>
            </a:r>
          </a:p>
        </p:txBody>
      </p:sp>
      <p:sp>
        <p:nvSpPr>
          <p:cNvPr id="41" name="椭圆 40"/>
          <p:cNvSpPr>
            <a:spLocks noChangeAspect="1"/>
          </p:cNvSpPr>
          <p:nvPr/>
        </p:nvSpPr>
        <p:spPr bwMode="auto">
          <a:xfrm>
            <a:off x="8316416" y="6021288"/>
            <a:ext cx="648882" cy="648361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>
                    <a:lumMod val="95000"/>
                    <a:alpha val="99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堂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5576" y="3172906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00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3A5-9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0" y="0"/>
            <a:ext cx="1728000" cy="172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>
            <a:spLocks noChangeAspect="1"/>
          </p:cNvSpPr>
          <p:nvPr/>
        </p:nvSpPr>
        <p:spPr bwMode="auto">
          <a:xfrm>
            <a:off x="4860032" y="3501008"/>
            <a:ext cx="3043978" cy="3041535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8100000" scaled="0"/>
          </a:gradFill>
          <a:ln w="38100" cap="flat" cmpd="sng" algn="ctr">
            <a:gradFill>
              <a:gsLst>
                <a:gs pos="0">
                  <a:schemeClr val="bg1">
                    <a:lumMod val="95000"/>
                    <a:alpha val="99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椭圆 4"/>
          <p:cNvSpPr>
            <a:spLocks noChangeAspect="1"/>
          </p:cNvSpPr>
          <p:nvPr/>
        </p:nvSpPr>
        <p:spPr bwMode="auto">
          <a:xfrm>
            <a:off x="1619672" y="4149080"/>
            <a:ext cx="2376264" cy="2374357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8100000" scaled="0"/>
          </a:gradFill>
          <a:ln w="38100" cap="flat" cmpd="sng" algn="ctr">
            <a:gradFill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椭圆 5"/>
          <p:cNvSpPr>
            <a:spLocks noChangeAspect="1"/>
          </p:cNvSpPr>
          <p:nvPr/>
        </p:nvSpPr>
        <p:spPr bwMode="auto">
          <a:xfrm>
            <a:off x="1907704" y="1700808"/>
            <a:ext cx="2161975" cy="2160240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椭圆 6"/>
          <p:cNvSpPr>
            <a:spLocks noChangeAspect="1"/>
          </p:cNvSpPr>
          <p:nvPr/>
        </p:nvSpPr>
        <p:spPr bwMode="auto">
          <a:xfrm>
            <a:off x="5076056" y="980728"/>
            <a:ext cx="2306105" cy="2304256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8100000" scaled="0"/>
          </a:gradFill>
          <a:ln w="38100" cap="flat" cmpd="sng" algn="ctr">
            <a:gradFill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>
            <a:spLocks noChangeAspect="1"/>
          </p:cNvSpPr>
          <p:nvPr/>
        </p:nvSpPr>
        <p:spPr bwMode="auto">
          <a:xfrm>
            <a:off x="1619672" y="3068670"/>
            <a:ext cx="648882" cy="648361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>
                    <a:lumMod val="95000"/>
                    <a:alpha val="99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  <a:cs typeface="Arial" pitchFamily="34" charset="0"/>
              </a:rPr>
              <a:t>新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椭圆 4"/>
          <p:cNvSpPr>
            <a:spLocks noChangeAspect="1"/>
          </p:cNvSpPr>
          <p:nvPr/>
        </p:nvSpPr>
        <p:spPr bwMode="auto">
          <a:xfrm>
            <a:off x="2338942" y="3068960"/>
            <a:ext cx="648882" cy="648361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>
                    <a:lumMod val="95000"/>
                    <a:alpha val="99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Arial" pitchFamily="34" charset="0"/>
              </a:rPr>
              <a:t>技</a:t>
            </a:r>
          </a:p>
        </p:txBody>
      </p:sp>
      <p:sp>
        <p:nvSpPr>
          <p:cNvPr id="6" name="椭圆 5"/>
          <p:cNvSpPr>
            <a:spLocks noChangeAspect="1"/>
          </p:cNvSpPr>
          <p:nvPr/>
        </p:nvSpPr>
        <p:spPr bwMode="auto">
          <a:xfrm>
            <a:off x="3059022" y="3068960"/>
            <a:ext cx="648882" cy="648361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>
                    <a:lumMod val="95000"/>
                    <a:alpha val="99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Arial" pitchFamily="34" charset="0"/>
              </a:rPr>
              <a:t>术</a:t>
            </a:r>
          </a:p>
        </p:txBody>
      </p:sp>
      <p:sp>
        <p:nvSpPr>
          <p:cNvPr id="7" name="椭圆 6"/>
          <p:cNvSpPr>
            <a:spLocks noChangeAspect="1"/>
          </p:cNvSpPr>
          <p:nvPr/>
        </p:nvSpPr>
        <p:spPr bwMode="auto">
          <a:xfrm>
            <a:off x="3779102" y="3068960"/>
            <a:ext cx="648882" cy="648361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>
                    <a:lumMod val="95000"/>
                    <a:alpha val="99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Arial" pitchFamily="34" charset="0"/>
              </a:rPr>
              <a:t>讲</a:t>
            </a:r>
          </a:p>
        </p:txBody>
      </p:sp>
      <p:sp>
        <p:nvSpPr>
          <p:cNvPr id="8" name="椭圆 7"/>
          <p:cNvSpPr>
            <a:spLocks noChangeAspect="1"/>
          </p:cNvSpPr>
          <p:nvPr/>
        </p:nvSpPr>
        <p:spPr bwMode="auto">
          <a:xfrm>
            <a:off x="4499182" y="3068960"/>
            <a:ext cx="648882" cy="648361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>
                    <a:lumMod val="95000"/>
                    <a:alpha val="99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Arial" pitchFamily="34" charset="0"/>
              </a:rPr>
              <a:t>堂</a:t>
            </a:r>
          </a:p>
        </p:txBody>
      </p:sp>
      <p:sp>
        <p:nvSpPr>
          <p:cNvPr id="10" name="椭圆 9"/>
          <p:cNvSpPr>
            <a:spLocks noChangeAspect="1"/>
          </p:cNvSpPr>
          <p:nvPr/>
        </p:nvSpPr>
        <p:spPr bwMode="auto">
          <a:xfrm>
            <a:off x="1691680" y="4149080"/>
            <a:ext cx="595706" cy="595228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Arial" pitchFamily="34" charset="0"/>
              </a:rPr>
              <a:t>新</a:t>
            </a:r>
          </a:p>
        </p:txBody>
      </p:sp>
      <p:sp>
        <p:nvSpPr>
          <p:cNvPr id="11" name="椭圆 10"/>
          <p:cNvSpPr>
            <a:spLocks noChangeAspect="1"/>
          </p:cNvSpPr>
          <p:nvPr/>
        </p:nvSpPr>
        <p:spPr bwMode="auto">
          <a:xfrm>
            <a:off x="2339752" y="4149080"/>
            <a:ext cx="595706" cy="595228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Arial" pitchFamily="34" charset="0"/>
              </a:rPr>
              <a:t>技</a:t>
            </a:r>
          </a:p>
        </p:txBody>
      </p:sp>
      <p:sp>
        <p:nvSpPr>
          <p:cNvPr id="12" name="椭圆 11"/>
          <p:cNvSpPr>
            <a:spLocks noChangeAspect="1"/>
          </p:cNvSpPr>
          <p:nvPr/>
        </p:nvSpPr>
        <p:spPr bwMode="auto">
          <a:xfrm>
            <a:off x="3040190" y="4149080"/>
            <a:ext cx="595706" cy="595228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Arial" pitchFamily="34" charset="0"/>
              </a:rPr>
              <a:t>术</a:t>
            </a:r>
          </a:p>
        </p:txBody>
      </p:sp>
      <p:sp>
        <p:nvSpPr>
          <p:cNvPr id="13" name="椭圆 12"/>
          <p:cNvSpPr>
            <a:spLocks noChangeAspect="1"/>
          </p:cNvSpPr>
          <p:nvPr/>
        </p:nvSpPr>
        <p:spPr bwMode="auto">
          <a:xfrm>
            <a:off x="3688262" y="4149080"/>
            <a:ext cx="595706" cy="595228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Arial" pitchFamily="34" charset="0"/>
              </a:rPr>
              <a:t>讲</a:t>
            </a:r>
          </a:p>
        </p:txBody>
      </p:sp>
      <p:sp>
        <p:nvSpPr>
          <p:cNvPr id="14" name="椭圆 13"/>
          <p:cNvSpPr>
            <a:spLocks noChangeAspect="1"/>
          </p:cNvSpPr>
          <p:nvPr/>
        </p:nvSpPr>
        <p:spPr bwMode="auto">
          <a:xfrm>
            <a:off x="4336334" y="4149080"/>
            <a:ext cx="595706" cy="595228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Arial" pitchFamily="34" charset="0"/>
              </a:rPr>
              <a:t>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9465</TotalTime>
  <Words>45</Words>
  <Application>Microsoft Office PowerPoint</Application>
  <PresentationFormat>全屏显示(4:3)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Company>www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ztewx</dc:creator>
  <cp:lastModifiedBy>ztewx</cp:lastModifiedBy>
  <cp:revision>568</cp:revision>
  <dcterms:created xsi:type="dcterms:W3CDTF">2012-11-21T02:51:00Z</dcterms:created>
  <dcterms:modified xsi:type="dcterms:W3CDTF">2016-10-09T06:57:56Z</dcterms:modified>
</cp:coreProperties>
</file>