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4" r:id="rId2"/>
    <p:sldId id="336" r:id="rId3"/>
    <p:sldId id="33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66FF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676" autoAdjust="0"/>
  </p:normalViewPr>
  <p:slideViewPr>
    <p:cSldViewPr>
      <p:cViewPr>
        <p:scale>
          <a:sx n="75" d="100"/>
          <a:sy n="75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17201-49CA-46AE-A68E-D969A1D8D135}" type="datetimeFigureOut">
              <a:rPr lang="zh-CN" altLang="en-US" smtClean="0"/>
              <a:pPr/>
              <a:t>2016/12/31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13937-ED06-4382-B91C-63ECD4D76C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BD02-D446-496C-BEC0-2B552561EEEE}" type="datetimeFigureOut">
              <a:rPr lang="zh-CN" altLang="en-US" smtClean="0"/>
              <a:pPr/>
              <a:t>2016/12/31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0"/>
            <a:ext cx="3744416" cy="3861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1520" y="6020709"/>
            <a:ext cx="3528392" cy="648651"/>
            <a:chOff x="5436906" y="6020998"/>
            <a:chExt cx="3528392" cy="648651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 bwMode="auto">
            <a:xfrm>
              <a:off x="5436906" y="602099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新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 bwMode="auto">
            <a:xfrm>
              <a:off x="615617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技</a:t>
              </a: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 bwMode="auto">
            <a:xfrm>
              <a:off x="687625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术</a:t>
              </a:r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 bwMode="auto">
            <a:xfrm>
              <a:off x="759633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讲</a:t>
              </a:r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 bwMode="auto">
            <a:xfrm>
              <a:off x="831641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堂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3528" y="52951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神经网络和机器学习</a:t>
            </a:r>
            <a:endParaRPr lang="zh-CN" altLang="en-US" sz="28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95536" y="112474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79712" y="1224136"/>
            <a:ext cx="5112568" cy="321297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43808" y="6209349"/>
            <a:ext cx="3528392" cy="648651"/>
            <a:chOff x="5436906" y="6020998"/>
            <a:chExt cx="3528392" cy="648651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 bwMode="auto">
            <a:xfrm>
              <a:off x="5436906" y="602099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新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 bwMode="auto">
            <a:xfrm>
              <a:off x="615617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技</a:t>
              </a: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 bwMode="auto">
            <a:xfrm>
              <a:off x="687625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术</a:t>
              </a:r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 bwMode="auto">
            <a:xfrm>
              <a:off x="759633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讲</a:t>
              </a:r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 bwMode="auto">
            <a:xfrm>
              <a:off x="8316416" y="6021288"/>
              <a:ext cx="648882" cy="64836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8100000" scaled="0"/>
            </a:gradFill>
            <a:ln w="25400" cap="flat" cmpd="sng" algn="ctr">
              <a:gradFill>
                <a:gsLst>
                  <a:gs pos="0">
                    <a:schemeClr val="bg1">
                      <a:lumMod val="95000"/>
                      <a:alpha val="99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堂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55776" y="1440160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神经网络与机器学习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627784" y="2060848"/>
            <a:ext cx="367240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9792" y="223224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人工智能、机器学习和深度学习的概念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9792" y="265839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神经网络的基本原理和应用实例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06896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神经网络的扩展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2555776" y="2753544"/>
            <a:ext cx="144000" cy="144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2555776" y="3140968"/>
            <a:ext cx="144000" cy="144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2555776" y="2348880"/>
            <a:ext cx="144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87824" y="366651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14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00-16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3A5-9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7824" y="401914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分享人：李  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2388933" y="3681088"/>
            <a:ext cx="539993" cy="540000"/>
            <a:chOff x="2922170" y="2162580"/>
            <a:chExt cx="2124123" cy="2124136"/>
          </a:xfrm>
        </p:grpSpPr>
        <p:sp>
          <p:nvSpPr>
            <p:cNvPr id="32" name="直角三角形 31"/>
            <p:cNvSpPr/>
            <p:nvPr/>
          </p:nvSpPr>
          <p:spPr>
            <a:xfrm rot="2582950">
              <a:off x="3538737" y="2162580"/>
              <a:ext cx="864000" cy="900000"/>
            </a:xfrm>
            <a:prstGeom prst="rt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直角三角形 32"/>
            <p:cNvSpPr/>
            <p:nvPr/>
          </p:nvSpPr>
          <p:spPr>
            <a:xfrm rot="8002766">
              <a:off x="4164293" y="2787989"/>
              <a:ext cx="864000" cy="9000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直角三角形 33"/>
            <p:cNvSpPr/>
            <p:nvPr/>
          </p:nvSpPr>
          <p:spPr>
            <a:xfrm rot="13383196">
              <a:off x="3538742" y="3386716"/>
              <a:ext cx="864000" cy="900000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直角三角形 34"/>
            <p:cNvSpPr/>
            <p:nvPr/>
          </p:nvSpPr>
          <p:spPr>
            <a:xfrm rot="18794799">
              <a:off x="2940170" y="2788061"/>
              <a:ext cx="864000" cy="900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角三角形 12"/>
          <p:cNvSpPr>
            <a:spLocks noChangeAspect="1"/>
          </p:cNvSpPr>
          <p:nvPr/>
        </p:nvSpPr>
        <p:spPr>
          <a:xfrm>
            <a:off x="6372200" y="2420888"/>
            <a:ext cx="691277" cy="72008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>
            <a:off x="0" y="5958000"/>
            <a:ext cx="864000" cy="90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56176" y="3501008"/>
            <a:ext cx="1224000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1259648" y="4869160"/>
            <a:ext cx="144000" cy="14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1259648" y="4725144"/>
            <a:ext cx="144000" cy="14400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1403648" y="4869160"/>
            <a:ext cx="144000" cy="14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1403648" y="4725144"/>
            <a:ext cx="144000" cy="1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7929994">
            <a:off x="515063" y="3025212"/>
            <a:ext cx="864000" cy="90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2922171" y="2162580"/>
            <a:ext cx="719990" cy="720000"/>
            <a:chOff x="2922170" y="2162580"/>
            <a:chExt cx="2124123" cy="2124136"/>
          </a:xfrm>
        </p:grpSpPr>
        <p:sp>
          <p:nvSpPr>
            <p:cNvPr id="14" name="直角三角形 13"/>
            <p:cNvSpPr/>
            <p:nvPr/>
          </p:nvSpPr>
          <p:spPr>
            <a:xfrm rot="2582950">
              <a:off x="3538737" y="2162580"/>
              <a:ext cx="864000" cy="900000"/>
            </a:xfrm>
            <a:prstGeom prst="rt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0"/>
            <p:cNvSpPr/>
            <p:nvPr/>
          </p:nvSpPr>
          <p:spPr>
            <a:xfrm rot="8002766">
              <a:off x="4164293" y="2787989"/>
              <a:ext cx="864000" cy="9000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13383196">
              <a:off x="3538742" y="3386716"/>
              <a:ext cx="864000" cy="900000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 rot="18794799">
              <a:off x="2940170" y="2788061"/>
              <a:ext cx="864000" cy="900000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99592" y="4509120"/>
            <a:ext cx="288000" cy="288016"/>
            <a:chOff x="2699808" y="3717032"/>
            <a:chExt cx="288000" cy="288016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2699808" y="3861048"/>
              <a:ext cx="144000" cy="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2699808" y="3717032"/>
              <a:ext cx="144000" cy="14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2843808" y="3861048"/>
              <a:ext cx="144000" cy="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>
              <a:spLocks noChangeAspect="1"/>
            </p:cNvSpPr>
            <p:nvPr/>
          </p:nvSpPr>
          <p:spPr>
            <a:xfrm>
              <a:off x="2843808" y="3717032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 96"/>
          <p:cNvGrpSpPr/>
          <p:nvPr/>
        </p:nvGrpSpPr>
        <p:grpSpPr>
          <a:xfrm>
            <a:off x="857224" y="714356"/>
            <a:ext cx="1363136" cy="1363136"/>
            <a:chOff x="5446394" y="1162855"/>
            <a:chExt cx="815044" cy="8150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椭圆 28"/>
            <p:cNvSpPr/>
            <p:nvPr/>
          </p:nvSpPr>
          <p:spPr>
            <a:xfrm>
              <a:off x="5446394" y="1162855"/>
              <a:ext cx="815044" cy="815044"/>
            </a:xfrm>
            <a:prstGeom prst="ellipse">
              <a:avLst/>
            </a:prstGeom>
            <a:solidFill>
              <a:srgbClr val="F9F5E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9F5EE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523503" y="1239965"/>
              <a:ext cx="660826" cy="660825"/>
            </a:xfrm>
            <a:prstGeom prst="ellipse">
              <a:avLst/>
            </a:prstGeom>
            <a:solidFill>
              <a:srgbClr val="FB5F63">
                <a:alpha val="8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6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9F5EE"/>
                  </a:solidFill>
                  <a:effectLst/>
                  <a:uLnTx/>
                  <a:uFillTx/>
                  <a:latin typeface="Century Gothic"/>
                  <a:ea typeface="微软雅黑"/>
                  <a:cs typeface=""/>
                </a:rPr>
                <a:t>1</a:t>
              </a:r>
              <a:endParaRPr kumimoji="1" lang="zh-CN" altLang="en-US" sz="6400" b="1" i="0" u="none" strike="noStrike" kern="0" cap="none" spc="0" normalizeH="0" baseline="0" noProof="0" dirty="0" smtClean="0">
                <a:ln>
                  <a:noFill/>
                </a:ln>
                <a:solidFill>
                  <a:srgbClr val="F9F5EE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10015</TotalTime>
  <Words>84</Words>
  <Application>Microsoft Office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Company>www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ztewx</dc:creator>
  <cp:lastModifiedBy>zhizhuwang</cp:lastModifiedBy>
  <cp:revision>604</cp:revision>
  <dcterms:created xsi:type="dcterms:W3CDTF">2012-11-21T02:51:00Z</dcterms:created>
  <dcterms:modified xsi:type="dcterms:W3CDTF">2016-12-31T13:55:57Z</dcterms:modified>
</cp:coreProperties>
</file>