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2" r:id="rId6"/>
    <p:sldId id="264" r:id="rId7"/>
    <p:sldId id="263" r:id="rId8"/>
    <p:sldId id="260" r:id="rId9"/>
    <p:sldId id="265" r:id="rId10"/>
    <p:sldId id="266" r:id="rId11"/>
  </p:sldIdLst>
  <p:sldSz cx="12192000" cy="6858000"/>
  <p:notesSz cx="7103745" cy="10234295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59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ja-JP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ja-JP" altLang="en-US" b="1"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ja-JP" altLang="zh-CN">
              <a:latin typeface="Hiragino Sans GB W3" panose="020B0300000000000000" charset="-122"/>
              <a:ea typeface="Hiragino Sans GB W3" panose="020B03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ja-JP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ja-JP" altLang="en-US" b="1">
              <a:latin typeface="Hiragino Sans GB W6" panose="020B0300000000000000" charset="-122"/>
              <a:ea typeface="Hiragino Sans GB W6" panose="020B03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ja-JP" altLang="zh-CN" b="1">
              <a:latin typeface="Hiragino Sans GB W6" panose="020B0300000000000000" charset="-122"/>
              <a:ea typeface="Hiragino Sans GB W6" panose="020B0300000000000000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ja-JP" altLang="zh-CN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tags" Target="../tags/tag308.xml"/><Relationship Id="rId7" Type="http://schemas.openxmlformats.org/officeDocument/2006/relationships/tags" Target="../tags/tag307.xml"/><Relationship Id="rId6" Type="http://schemas.openxmlformats.org/officeDocument/2006/relationships/tags" Target="../tags/tag306.xml"/><Relationship Id="rId5" Type="http://schemas.openxmlformats.org/officeDocument/2006/relationships/tags" Target="../tags/tag305.xml"/><Relationship Id="rId4" Type="http://schemas.openxmlformats.org/officeDocument/2006/relationships/tags" Target="../tags/tag304.xml"/><Relationship Id="rId3" Type="http://schemas.openxmlformats.org/officeDocument/2006/relationships/tags" Target="../tags/tag303.xml"/><Relationship Id="rId27" Type="http://schemas.openxmlformats.org/officeDocument/2006/relationships/tags" Target="../tags/tag327.xml"/><Relationship Id="rId26" Type="http://schemas.openxmlformats.org/officeDocument/2006/relationships/tags" Target="../tags/tag326.xml"/><Relationship Id="rId25" Type="http://schemas.openxmlformats.org/officeDocument/2006/relationships/tags" Target="../tags/tag325.xml"/><Relationship Id="rId24" Type="http://schemas.openxmlformats.org/officeDocument/2006/relationships/tags" Target="../tags/tag324.xml"/><Relationship Id="rId23" Type="http://schemas.openxmlformats.org/officeDocument/2006/relationships/tags" Target="../tags/tag323.xml"/><Relationship Id="rId22" Type="http://schemas.openxmlformats.org/officeDocument/2006/relationships/tags" Target="../tags/tag322.xml"/><Relationship Id="rId21" Type="http://schemas.openxmlformats.org/officeDocument/2006/relationships/tags" Target="../tags/tag321.xml"/><Relationship Id="rId20" Type="http://schemas.openxmlformats.org/officeDocument/2006/relationships/tags" Target="../tags/tag320.xml"/><Relationship Id="rId2" Type="http://schemas.openxmlformats.org/officeDocument/2006/relationships/tags" Target="../tags/tag302.xml"/><Relationship Id="rId19" Type="http://schemas.openxmlformats.org/officeDocument/2006/relationships/tags" Target="../tags/tag319.xml"/><Relationship Id="rId18" Type="http://schemas.openxmlformats.org/officeDocument/2006/relationships/tags" Target="../tags/tag318.xml"/><Relationship Id="rId17" Type="http://schemas.openxmlformats.org/officeDocument/2006/relationships/tags" Target="../tags/tag317.xml"/><Relationship Id="rId16" Type="http://schemas.openxmlformats.org/officeDocument/2006/relationships/tags" Target="../tags/tag316.xml"/><Relationship Id="rId15" Type="http://schemas.openxmlformats.org/officeDocument/2006/relationships/tags" Target="../tags/tag315.xml"/><Relationship Id="rId14" Type="http://schemas.openxmlformats.org/officeDocument/2006/relationships/tags" Target="../tags/tag314.xml"/><Relationship Id="rId13" Type="http://schemas.openxmlformats.org/officeDocument/2006/relationships/tags" Target="../tags/tag313.xml"/><Relationship Id="rId12" Type="http://schemas.openxmlformats.org/officeDocument/2006/relationships/tags" Target="../tags/tag312.xml"/><Relationship Id="rId11" Type="http://schemas.openxmlformats.org/officeDocument/2006/relationships/tags" Target="../tags/tag311.xml"/><Relationship Id="rId10" Type="http://schemas.openxmlformats.org/officeDocument/2006/relationships/tags" Target="../tags/tag31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334.xml"/><Relationship Id="rId8" Type="http://schemas.openxmlformats.org/officeDocument/2006/relationships/tags" Target="../tags/tag333.xml"/><Relationship Id="rId7" Type="http://schemas.openxmlformats.org/officeDocument/2006/relationships/tags" Target="../tags/tag332.xml"/><Relationship Id="rId6" Type="http://schemas.openxmlformats.org/officeDocument/2006/relationships/tags" Target="../tags/tag331.xml"/><Relationship Id="rId5" Type="http://schemas.openxmlformats.org/officeDocument/2006/relationships/tags" Target="../tags/tag330.xml"/><Relationship Id="rId4" Type="http://schemas.openxmlformats.org/officeDocument/2006/relationships/tags" Target="../tags/tag329.xml"/><Relationship Id="rId34" Type="http://schemas.openxmlformats.org/officeDocument/2006/relationships/tags" Target="../tags/tag359.xml"/><Relationship Id="rId33" Type="http://schemas.openxmlformats.org/officeDocument/2006/relationships/tags" Target="../tags/tag358.xml"/><Relationship Id="rId32" Type="http://schemas.openxmlformats.org/officeDocument/2006/relationships/tags" Target="../tags/tag357.xml"/><Relationship Id="rId31" Type="http://schemas.openxmlformats.org/officeDocument/2006/relationships/tags" Target="../tags/tag356.xml"/><Relationship Id="rId30" Type="http://schemas.openxmlformats.org/officeDocument/2006/relationships/tags" Target="../tags/tag355.xml"/><Relationship Id="rId3" Type="http://schemas.openxmlformats.org/officeDocument/2006/relationships/image" Target="../media/image1.png"/><Relationship Id="rId29" Type="http://schemas.openxmlformats.org/officeDocument/2006/relationships/tags" Target="../tags/tag354.xml"/><Relationship Id="rId28" Type="http://schemas.openxmlformats.org/officeDocument/2006/relationships/tags" Target="../tags/tag353.xml"/><Relationship Id="rId27" Type="http://schemas.openxmlformats.org/officeDocument/2006/relationships/tags" Target="../tags/tag352.xml"/><Relationship Id="rId26" Type="http://schemas.openxmlformats.org/officeDocument/2006/relationships/tags" Target="../tags/tag351.xml"/><Relationship Id="rId25" Type="http://schemas.openxmlformats.org/officeDocument/2006/relationships/tags" Target="../tags/tag350.xml"/><Relationship Id="rId24" Type="http://schemas.openxmlformats.org/officeDocument/2006/relationships/tags" Target="../tags/tag349.xml"/><Relationship Id="rId23" Type="http://schemas.openxmlformats.org/officeDocument/2006/relationships/tags" Target="../tags/tag348.xml"/><Relationship Id="rId22" Type="http://schemas.openxmlformats.org/officeDocument/2006/relationships/tags" Target="../tags/tag347.xml"/><Relationship Id="rId21" Type="http://schemas.openxmlformats.org/officeDocument/2006/relationships/tags" Target="../tags/tag346.xml"/><Relationship Id="rId20" Type="http://schemas.openxmlformats.org/officeDocument/2006/relationships/tags" Target="../tags/tag345.xml"/><Relationship Id="rId2" Type="http://schemas.openxmlformats.org/officeDocument/2006/relationships/tags" Target="../tags/tag328.xml"/><Relationship Id="rId19" Type="http://schemas.openxmlformats.org/officeDocument/2006/relationships/tags" Target="../tags/tag344.xml"/><Relationship Id="rId18" Type="http://schemas.openxmlformats.org/officeDocument/2006/relationships/tags" Target="../tags/tag343.xml"/><Relationship Id="rId17" Type="http://schemas.openxmlformats.org/officeDocument/2006/relationships/tags" Target="../tags/tag342.xml"/><Relationship Id="rId16" Type="http://schemas.openxmlformats.org/officeDocument/2006/relationships/tags" Target="../tags/tag341.xml"/><Relationship Id="rId15" Type="http://schemas.openxmlformats.org/officeDocument/2006/relationships/tags" Target="../tags/tag340.xml"/><Relationship Id="rId14" Type="http://schemas.openxmlformats.org/officeDocument/2006/relationships/tags" Target="../tags/tag339.xml"/><Relationship Id="rId13" Type="http://schemas.openxmlformats.org/officeDocument/2006/relationships/tags" Target="../tags/tag338.xml"/><Relationship Id="rId12" Type="http://schemas.openxmlformats.org/officeDocument/2006/relationships/tags" Target="../tags/tag337.xml"/><Relationship Id="rId11" Type="http://schemas.openxmlformats.org/officeDocument/2006/relationships/tags" Target="../tags/tag336.xml"/><Relationship Id="rId10" Type="http://schemas.openxmlformats.org/officeDocument/2006/relationships/tags" Target="../tags/tag33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367.xml"/><Relationship Id="rId8" Type="http://schemas.openxmlformats.org/officeDocument/2006/relationships/tags" Target="../tags/tag366.xml"/><Relationship Id="rId7" Type="http://schemas.openxmlformats.org/officeDocument/2006/relationships/tags" Target="../tags/tag365.xml"/><Relationship Id="rId6" Type="http://schemas.openxmlformats.org/officeDocument/2006/relationships/tags" Target="../tags/tag364.xml"/><Relationship Id="rId5" Type="http://schemas.openxmlformats.org/officeDocument/2006/relationships/tags" Target="../tags/tag363.xml"/><Relationship Id="rId4" Type="http://schemas.openxmlformats.org/officeDocument/2006/relationships/tags" Target="../tags/tag362.xml"/><Relationship Id="rId3" Type="http://schemas.openxmlformats.org/officeDocument/2006/relationships/tags" Target="../tags/tag361.xml"/><Relationship Id="rId27" Type="http://schemas.openxmlformats.org/officeDocument/2006/relationships/tags" Target="../tags/tag385.xml"/><Relationship Id="rId26" Type="http://schemas.openxmlformats.org/officeDocument/2006/relationships/tags" Target="../tags/tag384.xml"/><Relationship Id="rId25" Type="http://schemas.openxmlformats.org/officeDocument/2006/relationships/tags" Target="../tags/tag383.xml"/><Relationship Id="rId24" Type="http://schemas.openxmlformats.org/officeDocument/2006/relationships/tags" Target="../tags/tag382.xml"/><Relationship Id="rId23" Type="http://schemas.openxmlformats.org/officeDocument/2006/relationships/tags" Target="../tags/tag381.xml"/><Relationship Id="rId22" Type="http://schemas.openxmlformats.org/officeDocument/2006/relationships/tags" Target="../tags/tag380.xml"/><Relationship Id="rId21" Type="http://schemas.openxmlformats.org/officeDocument/2006/relationships/tags" Target="../tags/tag379.xml"/><Relationship Id="rId20" Type="http://schemas.openxmlformats.org/officeDocument/2006/relationships/tags" Target="../tags/tag378.xml"/><Relationship Id="rId2" Type="http://schemas.openxmlformats.org/officeDocument/2006/relationships/tags" Target="../tags/tag360.xml"/><Relationship Id="rId19" Type="http://schemas.openxmlformats.org/officeDocument/2006/relationships/tags" Target="../tags/tag377.xml"/><Relationship Id="rId18" Type="http://schemas.openxmlformats.org/officeDocument/2006/relationships/tags" Target="../tags/tag376.xml"/><Relationship Id="rId17" Type="http://schemas.openxmlformats.org/officeDocument/2006/relationships/tags" Target="../tags/tag375.xml"/><Relationship Id="rId16" Type="http://schemas.openxmlformats.org/officeDocument/2006/relationships/tags" Target="../tags/tag374.xml"/><Relationship Id="rId15" Type="http://schemas.openxmlformats.org/officeDocument/2006/relationships/tags" Target="../tags/tag373.xml"/><Relationship Id="rId14" Type="http://schemas.openxmlformats.org/officeDocument/2006/relationships/tags" Target="../tags/tag372.xml"/><Relationship Id="rId13" Type="http://schemas.openxmlformats.org/officeDocument/2006/relationships/tags" Target="../tags/tag371.xml"/><Relationship Id="rId12" Type="http://schemas.openxmlformats.org/officeDocument/2006/relationships/tags" Target="../tags/tag370.xml"/><Relationship Id="rId11" Type="http://schemas.openxmlformats.org/officeDocument/2006/relationships/tags" Target="../tags/tag369.xml"/><Relationship Id="rId10" Type="http://schemas.openxmlformats.org/officeDocument/2006/relationships/tags" Target="../tags/tag36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3" Type="http://schemas.openxmlformats.org/officeDocument/2006/relationships/tags" Target="../tags/tag387.xml"/><Relationship Id="rId29" Type="http://schemas.openxmlformats.org/officeDocument/2006/relationships/tags" Target="../tags/tag413.xml"/><Relationship Id="rId28" Type="http://schemas.openxmlformats.org/officeDocument/2006/relationships/tags" Target="../tags/tag412.xml"/><Relationship Id="rId27" Type="http://schemas.openxmlformats.org/officeDocument/2006/relationships/tags" Target="../tags/tag411.xml"/><Relationship Id="rId26" Type="http://schemas.openxmlformats.org/officeDocument/2006/relationships/tags" Target="../tags/tag410.xml"/><Relationship Id="rId25" Type="http://schemas.openxmlformats.org/officeDocument/2006/relationships/tags" Target="../tags/tag409.xml"/><Relationship Id="rId24" Type="http://schemas.openxmlformats.org/officeDocument/2006/relationships/tags" Target="../tags/tag408.xml"/><Relationship Id="rId23" Type="http://schemas.openxmlformats.org/officeDocument/2006/relationships/tags" Target="../tags/tag407.xml"/><Relationship Id="rId22" Type="http://schemas.openxmlformats.org/officeDocument/2006/relationships/tags" Target="../tags/tag406.xml"/><Relationship Id="rId21" Type="http://schemas.openxmlformats.org/officeDocument/2006/relationships/tags" Target="../tags/tag405.xml"/><Relationship Id="rId20" Type="http://schemas.openxmlformats.org/officeDocument/2006/relationships/tags" Target="../tags/tag404.xml"/><Relationship Id="rId2" Type="http://schemas.openxmlformats.org/officeDocument/2006/relationships/tags" Target="../tags/tag386.xml"/><Relationship Id="rId19" Type="http://schemas.openxmlformats.org/officeDocument/2006/relationships/tags" Target="../tags/tag403.xml"/><Relationship Id="rId18" Type="http://schemas.openxmlformats.org/officeDocument/2006/relationships/tags" Target="../tags/tag402.xml"/><Relationship Id="rId17" Type="http://schemas.openxmlformats.org/officeDocument/2006/relationships/tags" Target="../tags/tag401.xml"/><Relationship Id="rId16" Type="http://schemas.openxmlformats.org/officeDocument/2006/relationships/tags" Target="../tags/tag400.xml"/><Relationship Id="rId15" Type="http://schemas.openxmlformats.org/officeDocument/2006/relationships/tags" Target="../tags/tag399.xml"/><Relationship Id="rId14" Type="http://schemas.openxmlformats.org/officeDocument/2006/relationships/tags" Target="../tags/tag398.xml"/><Relationship Id="rId13" Type="http://schemas.openxmlformats.org/officeDocument/2006/relationships/tags" Target="../tags/tag397.xml"/><Relationship Id="rId12" Type="http://schemas.openxmlformats.org/officeDocument/2006/relationships/tags" Target="../tags/tag396.xml"/><Relationship Id="rId11" Type="http://schemas.openxmlformats.org/officeDocument/2006/relationships/tags" Target="../tags/tag395.xml"/><Relationship Id="rId10" Type="http://schemas.openxmlformats.org/officeDocument/2006/relationships/tags" Target="../tags/tag39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21.xml"/><Relationship Id="rId8" Type="http://schemas.openxmlformats.org/officeDocument/2006/relationships/tags" Target="../tags/tag420.xml"/><Relationship Id="rId7" Type="http://schemas.openxmlformats.org/officeDocument/2006/relationships/tags" Target="../tags/tag419.xml"/><Relationship Id="rId6" Type="http://schemas.openxmlformats.org/officeDocument/2006/relationships/tags" Target="../tags/tag418.xml"/><Relationship Id="rId5" Type="http://schemas.openxmlformats.org/officeDocument/2006/relationships/tags" Target="../tags/tag417.xml"/><Relationship Id="rId4" Type="http://schemas.openxmlformats.org/officeDocument/2006/relationships/tags" Target="../tags/tag416.xml"/><Relationship Id="rId30" Type="http://schemas.openxmlformats.org/officeDocument/2006/relationships/tags" Target="../tags/tag442.xml"/><Relationship Id="rId3" Type="http://schemas.openxmlformats.org/officeDocument/2006/relationships/tags" Target="../tags/tag415.xml"/><Relationship Id="rId29" Type="http://schemas.openxmlformats.org/officeDocument/2006/relationships/tags" Target="../tags/tag441.xml"/><Relationship Id="rId28" Type="http://schemas.openxmlformats.org/officeDocument/2006/relationships/tags" Target="../tags/tag440.xml"/><Relationship Id="rId27" Type="http://schemas.openxmlformats.org/officeDocument/2006/relationships/tags" Target="../tags/tag439.xml"/><Relationship Id="rId26" Type="http://schemas.openxmlformats.org/officeDocument/2006/relationships/tags" Target="../tags/tag438.xml"/><Relationship Id="rId25" Type="http://schemas.openxmlformats.org/officeDocument/2006/relationships/tags" Target="../tags/tag437.xml"/><Relationship Id="rId24" Type="http://schemas.openxmlformats.org/officeDocument/2006/relationships/tags" Target="../tags/tag436.xml"/><Relationship Id="rId23" Type="http://schemas.openxmlformats.org/officeDocument/2006/relationships/tags" Target="../tags/tag435.xml"/><Relationship Id="rId22" Type="http://schemas.openxmlformats.org/officeDocument/2006/relationships/tags" Target="../tags/tag434.xml"/><Relationship Id="rId21" Type="http://schemas.openxmlformats.org/officeDocument/2006/relationships/tags" Target="../tags/tag433.xml"/><Relationship Id="rId20" Type="http://schemas.openxmlformats.org/officeDocument/2006/relationships/tags" Target="../tags/tag432.xml"/><Relationship Id="rId2" Type="http://schemas.openxmlformats.org/officeDocument/2006/relationships/tags" Target="../tags/tag414.xml"/><Relationship Id="rId19" Type="http://schemas.openxmlformats.org/officeDocument/2006/relationships/tags" Target="../tags/tag431.xml"/><Relationship Id="rId18" Type="http://schemas.openxmlformats.org/officeDocument/2006/relationships/tags" Target="../tags/tag430.xml"/><Relationship Id="rId17" Type="http://schemas.openxmlformats.org/officeDocument/2006/relationships/tags" Target="../tags/tag429.xml"/><Relationship Id="rId16" Type="http://schemas.openxmlformats.org/officeDocument/2006/relationships/tags" Target="../tags/tag428.xml"/><Relationship Id="rId15" Type="http://schemas.openxmlformats.org/officeDocument/2006/relationships/tags" Target="../tags/tag427.xml"/><Relationship Id="rId14" Type="http://schemas.openxmlformats.org/officeDocument/2006/relationships/tags" Target="../tags/tag426.xml"/><Relationship Id="rId13" Type="http://schemas.openxmlformats.org/officeDocument/2006/relationships/tags" Target="../tags/tag425.xml"/><Relationship Id="rId12" Type="http://schemas.openxmlformats.org/officeDocument/2006/relationships/tags" Target="../tags/tag424.xml"/><Relationship Id="rId11" Type="http://schemas.openxmlformats.org/officeDocument/2006/relationships/tags" Target="../tags/tag423.xml"/><Relationship Id="rId10" Type="http://schemas.openxmlformats.org/officeDocument/2006/relationships/tags" Target="../tags/tag42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50.xml"/><Relationship Id="rId8" Type="http://schemas.openxmlformats.org/officeDocument/2006/relationships/tags" Target="../tags/tag449.xml"/><Relationship Id="rId7" Type="http://schemas.openxmlformats.org/officeDocument/2006/relationships/tags" Target="../tags/tag448.xml"/><Relationship Id="rId6" Type="http://schemas.openxmlformats.org/officeDocument/2006/relationships/tags" Target="../tags/tag447.xml"/><Relationship Id="rId5" Type="http://schemas.openxmlformats.org/officeDocument/2006/relationships/tags" Target="../tags/tag446.xml"/><Relationship Id="rId4" Type="http://schemas.openxmlformats.org/officeDocument/2006/relationships/tags" Target="../tags/tag445.xml"/><Relationship Id="rId30" Type="http://schemas.openxmlformats.org/officeDocument/2006/relationships/tags" Target="../tags/tag471.xml"/><Relationship Id="rId3" Type="http://schemas.openxmlformats.org/officeDocument/2006/relationships/tags" Target="../tags/tag444.xml"/><Relationship Id="rId29" Type="http://schemas.openxmlformats.org/officeDocument/2006/relationships/tags" Target="../tags/tag470.xml"/><Relationship Id="rId28" Type="http://schemas.openxmlformats.org/officeDocument/2006/relationships/tags" Target="../tags/tag469.xml"/><Relationship Id="rId27" Type="http://schemas.openxmlformats.org/officeDocument/2006/relationships/tags" Target="../tags/tag468.xml"/><Relationship Id="rId26" Type="http://schemas.openxmlformats.org/officeDocument/2006/relationships/tags" Target="../tags/tag467.xml"/><Relationship Id="rId25" Type="http://schemas.openxmlformats.org/officeDocument/2006/relationships/tags" Target="../tags/tag466.xml"/><Relationship Id="rId24" Type="http://schemas.openxmlformats.org/officeDocument/2006/relationships/tags" Target="../tags/tag465.xml"/><Relationship Id="rId23" Type="http://schemas.openxmlformats.org/officeDocument/2006/relationships/tags" Target="../tags/tag464.xml"/><Relationship Id="rId22" Type="http://schemas.openxmlformats.org/officeDocument/2006/relationships/tags" Target="../tags/tag463.xml"/><Relationship Id="rId21" Type="http://schemas.openxmlformats.org/officeDocument/2006/relationships/tags" Target="../tags/tag462.xml"/><Relationship Id="rId20" Type="http://schemas.openxmlformats.org/officeDocument/2006/relationships/tags" Target="../tags/tag461.xml"/><Relationship Id="rId2" Type="http://schemas.openxmlformats.org/officeDocument/2006/relationships/tags" Target="../tags/tag443.xml"/><Relationship Id="rId19" Type="http://schemas.openxmlformats.org/officeDocument/2006/relationships/tags" Target="../tags/tag460.xml"/><Relationship Id="rId18" Type="http://schemas.openxmlformats.org/officeDocument/2006/relationships/tags" Target="../tags/tag459.xml"/><Relationship Id="rId17" Type="http://schemas.openxmlformats.org/officeDocument/2006/relationships/tags" Target="../tags/tag458.xml"/><Relationship Id="rId16" Type="http://schemas.openxmlformats.org/officeDocument/2006/relationships/tags" Target="../tags/tag457.xml"/><Relationship Id="rId15" Type="http://schemas.openxmlformats.org/officeDocument/2006/relationships/tags" Target="../tags/tag456.xml"/><Relationship Id="rId14" Type="http://schemas.openxmlformats.org/officeDocument/2006/relationships/tags" Target="../tags/tag455.xml"/><Relationship Id="rId13" Type="http://schemas.openxmlformats.org/officeDocument/2006/relationships/tags" Target="../tags/tag454.xml"/><Relationship Id="rId12" Type="http://schemas.openxmlformats.org/officeDocument/2006/relationships/tags" Target="../tags/tag453.xml"/><Relationship Id="rId11" Type="http://schemas.openxmlformats.org/officeDocument/2006/relationships/tags" Target="../tags/tag452.xml"/><Relationship Id="rId10" Type="http://schemas.openxmlformats.org/officeDocument/2006/relationships/tags" Target="../tags/tag45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79.xml"/><Relationship Id="rId8" Type="http://schemas.openxmlformats.org/officeDocument/2006/relationships/tags" Target="../tags/tag478.xml"/><Relationship Id="rId7" Type="http://schemas.openxmlformats.org/officeDocument/2006/relationships/tags" Target="../tags/tag477.xml"/><Relationship Id="rId6" Type="http://schemas.openxmlformats.org/officeDocument/2006/relationships/tags" Target="../tags/tag476.xml"/><Relationship Id="rId5" Type="http://schemas.openxmlformats.org/officeDocument/2006/relationships/tags" Target="../tags/tag475.xml"/><Relationship Id="rId4" Type="http://schemas.openxmlformats.org/officeDocument/2006/relationships/tags" Target="../tags/tag474.xml"/><Relationship Id="rId30" Type="http://schemas.openxmlformats.org/officeDocument/2006/relationships/tags" Target="../tags/tag500.xml"/><Relationship Id="rId3" Type="http://schemas.openxmlformats.org/officeDocument/2006/relationships/tags" Target="../tags/tag473.xml"/><Relationship Id="rId29" Type="http://schemas.openxmlformats.org/officeDocument/2006/relationships/tags" Target="../tags/tag499.xml"/><Relationship Id="rId28" Type="http://schemas.openxmlformats.org/officeDocument/2006/relationships/tags" Target="../tags/tag498.xml"/><Relationship Id="rId27" Type="http://schemas.openxmlformats.org/officeDocument/2006/relationships/tags" Target="../tags/tag497.xml"/><Relationship Id="rId26" Type="http://schemas.openxmlformats.org/officeDocument/2006/relationships/tags" Target="../tags/tag496.xml"/><Relationship Id="rId25" Type="http://schemas.openxmlformats.org/officeDocument/2006/relationships/tags" Target="../tags/tag495.xml"/><Relationship Id="rId24" Type="http://schemas.openxmlformats.org/officeDocument/2006/relationships/tags" Target="../tags/tag494.xml"/><Relationship Id="rId23" Type="http://schemas.openxmlformats.org/officeDocument/2006/relationships/tags" Target="../tags/tag493.xml"/><Relationship Id="rId22" Type="http://schemas.openxmlformats.org/officeDocument/2006/relationships/tags" Target="../tags/tag492.xml"/><Relationship Id="rId21" Type="http://schemas.openxmlformats.org/officeDocument/2006/relationships/tags" Target="../tags/tag491.xml"/><Relationship Id="rId20" Type="http://schemas.openxmlformats.org/officeDocument/2006/relationships/tags" Target="../tags/tag490.xml"/><Relationship Id="rId2" Type="http://schemas.openxmlformats.org/officeDocument/2006/relationships/tags" Target="../tags/tag472.xml"/><Relationship Id="rId19" Type="http://schemas.openxmlformats.org/officeDocument/2006/relationships/tags" Target="../tags/tag489.xml"/><Relationship Id="rId18" Type="http://schemas.openxmlformats.org/officeDocument/2006/relationships/tags" Target="../tags/tag488.xml"/><Relationship Id="rId17" Type="http://schemas.openxmlformats.org/officeDocument/2006/relationships/tags" Target="../tags/tag487.xml"/><Relationship Id="rId16" Type="http://schemas.openxmlformats.org/officeDocument/2006/relationships/tags" Target="../tags/tag486.xml"/><Relationship Id="rId15" Type="http://schemas.openxmlformats.org/officeDocument/2006/relationships/tags" Target="../tags/tag485.xml"/><Relationship Id="rId14" Type="http://schemas.openxmlformats.org/officeDocument/2006/relationships/tags" Target="../tags/tag484.xml"/><Relationship Id="rId13" Type="http://schemas.openxmlformats.org/officeDocument/2006/relationships/tags" Target="../tags/tag483.xml"/><Relationship Id="rId12" Type="http://schemas.openxmlformats.org/officeDocument/2006/relationships/tags" Target="../tags/tag482.xml"/><Relationship Id="rId11" Type="http://schemas.openxmlformats.org/officeDocument/2006/relationships/tags" Target="../tags/tag481.xml"/><Relationship Id="rId10" Type="http://schemas.openxmlformats.org/officeDocument/2006/relationships/tags" Target="../tags/tag48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08.xml"/><Relationship Id="rId8" Type="http://schemas.openxmlformats.org/officeDocument/2006/relationships/tags" Target="../tags/tag507.xml"/><Relationship Id="rId7" Type="http://schemas.openxmlformats.org/officeDocument/2006/relationships/tags" Target="../tags/tag506.xml"/><Relationship Id="rId6" Type="http://schemas.openxmlformats.org/officeDocument/2006/relationships/tags" Target="../tags/tag505.xml"/><Relationship Id="rId5" Type="http://schemas.openxmlformats.org/officeDocument/2006/relationships/tags" Target="../tags/tag504.xml"/><Relationship Id="rId4" Type="http://schemas.openxmlformats.org/officeDocument/2006/relationships/tags" Target="../tags/tag503.xml"/><Relationship Id="rId32" Type="http://schemas.openxmlformats.org/officeDocument/2006/relationships/tags" Target="../tags/tag531.xml"/><Relationship Id="rId31" Type="http://schemas.openxmlformats.org/officeDocument/2006/relationships/tags" Target="../tags/tag530.xml"/><Relationship Id="rId30" Type="http://schemas.openxmlformats.org/officeDocument/2006/relationships/tags" Target="../tags/tag529.xml"/><Relationship Id="rId3" Type="http://schemas.openxmlformats.org/officeDocument/2006/relationships/tags" Target="../tags/tag502.xml"/><Relationship Id="rId29" Type="http://schemas.openxmlformats.org/officeDocument/2006/relationships/tags" Target="../tags/tag528.xml"/><Relationship Id="rId28" Type="http://schemas.openxmlformats.org/officeDocument/2006/relationships/tags" Target="../tags/tag527.xml"/><Relationship Id="rId27" Type="http://schemas.openxmlformats.org/officeDocument/2006/relationships/tags" Target="../tags/tag526.xml"/><Relationship Id="rId26" Type="http://schemas.openxmlformats.org/officeDocument/2006/relationships/tags" Target="../tags/tag525.xml"/><Relationship Id="rId25" Type="http://schemas.openxmlformats.org/officeDocument/2006/relationships/tags" Target="../tags/tag524.xml"/><Relationship Id="rId24" Type="http://schemas.openxmlformats.org/officeDocument/2006/relationships/tags" Target="../tags/tag523.xml"/><Relationship Id="rId23" Type="http://schemas.openxmlformats.org/officeDocument/2006/relationships/tags" Target="../tags/tag522.xml"/><Relationship Id="rId22" Type="http://schemas.openxmlformats.org/officeDocument/2006/relationships/tags" Target="../tags/tag521.xml"/><Relationship Id="rId21" Type="http://schemas.openxmlformats.org/officeDocument/2006/relationships/tags" Target="../tags/tag520.xml"/><Relationship Id="rId20" Type="http://schemas.openxmlformats.org/officeDocument/2006/relationships/tags" Target="../tags/tag519.xml"/><Relationship Id="rId2" Type="http://schemas.openxmlformats.org/officeDocument/2006/relationships/tags" Target="../tags/tag501.xml"/><Relationship Id="rId19" Type="http://schemas.openxmlformats.org/officeDocument/2006/relationships/tags" Target="../tags/tag518.xml"/><Relationship Id="rId18" Type="http://schemas.openxmlformats.org/officeDocument/2006/relationships/tags" Target="../tags/tag517.xml"/><Relationship Id="rId17" Type="http://schemas.openxmlformats.org/officeDocument/2006/relationships/tags" Target="../tags/tag516.xml"/><Relationship Id="rId16" Type="http://schemas.openxmlformats.org/officeDocument/2006/relationships/tags" Target="../tags/tag515.xml"/><Relationship Id="rId15" Type="http://schemas.openxmlformats.org/officeDocument/2006/relationships/tags" Target="../tags/tag514.xml"/><Relationship Id="rId14" Type="http://schemas.openxmlformats.org/officeDocument/2006/relationships/tags" Target="../tags/tag513.xml"/><Relationship Id="rId13" Type="http://schemas.openxmlformats.org/officeDocument/2006/relationships/tags" Target="../tags/tag512.xml"/><Relationship Id="rId12" Type="http://schemas.openxmlformats.org/officeDocument/2006/relationships/tags" Target="../tags/tag511.xml"/><Relationship Id="rId11" Type="http://schemas.openxmlformats.org/officeDocument/2006/relationships/tags" Target="../tags/tag510.xml"/><Relationship Id="rId10" Type="http://schemas.openxmlformats.org/officeDocument/2006/relationships/tags" Target="../tags/tag50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539.xml"/><Relationship Id="rId8" Type="http://schemas.openxmlformats.org/officeDocument/2006/relationships/tags" Target="../tags/tag538.xml"/><Relationship Id="rId7" Type="http://schemas.openxmlformats.org/officeDocument/2006/relationships/tags" Target="../tags/tag537.xml"/><Relationship Id="rId6" Type="http://schemas.openxmlformats.org/officeDocument/2006/relationships/tags" Target="../tags/tag536.xml"/><Relationship Id="rId5" Type="http://schemas.openxmlformats.org/officeDocument/2006/relationships/tags" Target="../tags/tag535.xml"/><Relationship Id="rId4" Type="http://schemas.openxmlformats.org/officeDocument/2006/relationships/tags" Target="../tags/tag534.xml"/><Relationship Id="rId3" Type="http://schemas.openxmlformats.org/officeDocument/2006/relationships/tags" Target="../tags/tag533.xml"/><Relationship Id="rId29" Type="http://schemas.openxmlformats.org/officeDocument/2006/relationships/tags" Target="../tags/tag559.xml"/><Relationship Id="rId28" Type="http://schemas.openxmlformats.org/officeDocument/2006/relationships/tags" Target="../tags/tag558.xml"/><Relationship Id="rId27" Type="http://schemas.openxmlformats.org/officeDocument/2006/relationships/tags" Target="../tags/tag557.xml"/><Relationship Id="rId26" Type="http://schemas.openxmlformats.org/officeDocument/2006/relationships/tags" Target="../tags/tag556.xml"/><Relationship Id="rId25" Type="http://schemas.openxmlformats.org/officeDocument/2006/relationships/tags" Target="../tags/tag555.xml"/><Relationship Id="rId24" Type="http://schemas.openxmlformats.org/officeDocument/2006/relationships/tags" Target="../tags/tag554.xml"/><Relationship Id="rId23" Type="http://schemas.openxmlformats.org/officeDocument/2006/relationships/tags" Target="../tags/tag553.xml"/><Relationship Id="rId22" Type="http://schemas.openxmlformats.org/officeDocument/2006/relationships/tags" Target="../tags/tag552.xml"/><Relationship Id="rId21" Type="http://schemas.openxmlformats.org/officeDocument/2006/relationships/tags" Target="../tags/tag551.xml"/><Relationship Id="rId20" Type="http://schemas.openxmlformats.org/officeDocument/2006/relationships/tags" Target="../tags/tag550.xml"/><Relationship Id="rId2" Type="http://schemas.openxmlformats.org/officeDocument/2006/relationships/tags" Target="../tags/tag532.xml"/><Relationship Id="rId19" Type="http://schemas.openxmlformats.org/officeDocument/2006/relationships/tags" Target="../tags/tag549.xml"/><Relationship Id="rId18" Type="http://schemas.openxmlformats.org/officeDocument/2006/relationships/tags" Target="../tags/tag548.xml"/><Relationship Id="rId17" Type="http://schemas.openxmlformats.org/officeDocument/2006/relationships/tags" Target="../tags/tag547.xml"/><Relationship Id="rId16" Type="http://schemas.openxmlformats.org/officeDocument/2006/relationships/tags" Target="../tags/tag546.xml"/><Relationship Id="rId15" Type="http://schemas.openxmlformats.org/officeDocument/2006/relationships/tags" Target="../tags/tag545.xml"/><Relationship Id="rId14" Type="http://schemas.openxmlformats.org/officeDocument/2006/relationships/tags" Target="../tags/tag544.xml"/><Relationship Id="rId13" Type="http://schemas.openxmlformats.org/officeDocument/2006/relationships/tags" Target="../tags/tag543.xml"/><Relationship Id="rId12" Type="http://schemas.openxmlformats.org/officeDocument/2006/relationships/tags" Target="../tags/tag542.xml"/><Relationship Id="rId11" Type="http://schemas.openxmlformats.org/officeDocument/2006/relationships/tags" Target="../tags/tag541.xml"/><Relationship Id="rId10" Type="http://schemas.openxmlformats.org/officeDocument/2006/relationships/tags" Target="../tags/tag54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8" Type="http://schemas.openxmlformats.org/officeDocument/2006/relationships/tags" Target="../tags/tag44.xml"/><Relationship Id="rId27" Type="http://schemas.openxmlformats.org/officeDocument/2006/relationships/tags" Target="../tags/tag43.xml"/><Relationship Id="rId26" Type="http://schemas.openxmlformats.org/officeDocument/2006/relationships/tags" Target="../tags/tag42.xml"/><Relationship Id="rId25" Type="http://schemas.openxmlformats.org/officeDocument/2006/relationships/tags" Target="../tags/tag41.xml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tags" Target="../tags/tag18.xml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0" Type="http://schemas.openxmlformats.org/officeDocument/2006/relationships/image" Target="../media/image1.svg"/><Relationship Id="rId6" Type="http://schemas.openxmlformats.org/officeDocument/2006/relationships/tags" Target="../tags/tag48.xml"/><Relationship Id="rId59" Type="http://schemas.openxmlformats.org/officeDocument/2006/relationships/image" Target="../media/image3.png"/><Relationship Id="rId58" Type="http://schemas.openxmlformats.org/officeDocument/2006/relationships/tags" Target="../tags/tag99.xml"/><Relationship Id="rId57" Type="http://schemas.openxmlformats.org/officeDocument/2006/relationships/image" Target="../media/image2.png"/><Relationship Id="rId56" Type="http://schemas.openxmlformats.org/officeDocument/2006/relationships/tags" Target="../tags/tag98.xml"/><Relationship Id="rId55" Type="http://schemas.openxmlformats.org/officeDocument/2006/relationships/tags" Target="../tags/tag97.xml"/><Relationship Id="rId54" Type="http://schemas.openxmlformats.org/officeDocument/2006/relationships/tags" Target="../tags/tag96.xml"/><Relationship Id="rId53" Type="http://schemas.openxmlformats.org/officeDocument/2006/relationships/tags" Target="../tags/tag95.xml"/><Relationship Id="rId52" Type="http://schemas.openxmlformats.org/officeDocument/2006/relationships/tags" Target="../tags/tag94.xml"/><Relationship Id="rId51" Type="http://schemas.openxmlformats.org/officeDocument/2006/relationships/tags" Target="../tags/tag93.xml"/><Relationship Id="rId50" Type="http://schemas.openxmlformats.org/officeDocument/2006/relationships/tags" Target="../tags/tag92.xml"/><Relationship Id="rId5" Type="http://schemas.openxmlformats.org/officeDocument/2006/relationships/tags" Target="../tags/tag47.xml"/><Relationship Id="rId49" Type="http://schemas.openxmlformats.org/officeDocument/2006/relationships/tags" Target="../tags/tag91.xml"/><Relationship Id="rId48" Type="http://schemas.openxmlformats.org/officeDocument/2006/relationships/tags" Target="../tags/tag90.xml"/><Relationship Id="rId47" Type="http://schemas.openxmlformats.org/officeDocument/2006/relationships/tags" Target="../tags/tag89.xml"/><Relationship Id="rId46" Type="http://schemas.openxmlformats.org/officeDocument/2006/relationships/tags" Target="../tags/tag88.xml"/><Relationship Id="rId45" Type="http://schemas.openxmlformats.org/officeDocument/2006/relationships/tags" Target="../tags/tag87.xml"/><Relationship Id="rId44" Type="http://schemas.openxmlformats.org/officeDocument/2006/relationships/tags" Target="../tags/tag86.xml"/><Relationship Id="rId43" Type="http://schemas.openxmlformats.org/officeDocument/2006/relationships/tags" Target="../tags/tag85.xml"/><Relationship Id="rId42" Type="http://schemas.openxmlformats.org/officeDocument/2006/relationships/tags" Target="../tags/tag84.xml"/><Relationship Id="rId41" Type="http://schemas.openxmlformats.org/officeDocument/2006/relationships/tags" Target="../tags/tag83.xml"/><Relationship Id="rId40" Type="http://schemas.openxmlformats.org/officeDocument/2006/relationships/tags" Target="../tags/tag82.xml"/><Relationship Id="rId4" Type="http://schemas.openxmlformats.org/officeDocument/2006/relationships/tags" Target="../tags/tag46.xml"/><Relationship Id="rId39" Type="http://schemas.openxmlformats.org/officeDocument/2006/relationships/tags" Target="../tags/tag81.xml"/><Relationship Id="rId38" Type="http://schemas.openxmlformats.org/officeDocument/2006/relationships/tags" Target="../tags/tag80.xml"/><Relationship Id="rId37" Type="http://schemas.openxmlformats.org/officeDocument/2006/relationships/tags" Target="../tags/tag79.xml"/><Relationship Id="rId36" Type="http://schemas.openxmlformats.org/officeDocument/2006/relationships/tags" Target="../tags/tag78.xml"/><Relationship Id="rId35" Type="http://schemas.openxmlformats.org/officeDocument/2006/relationships/tags" Target="../tags/tag77.xml"/><Relationship Id="rId34" Type="http://schemas.openxmlformats.org/officeDocument/2006/relationships/tags" Target="../tags/tag76.xml"/><Relationship Id="rId33" Type="http://schemas.openxmlformats.org/officeDocument/2006/relationships/tags" Target="../tags/tag75.xml"/><Relationship Id="rId32" Type="http://schemas.openxmlformats.org/officeDocument/2006/relationships/tags" Target="../tags/tag74.xml"/><Relationship Id="rId31" Type="http://schemas.openxmlformats.org/officeDocument/2006/relationships/tags" Target="../tags/tag73.xml"/><Relationship Id="rId30" Type="http://schemas.openxmlformats.org/officeDocument/2006/relationships/tags" Target="../tags/tag72.xml"/><Relationship Id="rId3" Type="http://schemas.openxmlformats.org/officeDocument/2006/relationships/image" Target="../media/image1.png"/><Relationship Id="rId29" Type="http://schemas.openxmlformats.org/officeDocument/2006/relationships/tags" Target="../tags/tag71.xml"/><Relationship Id="rId28" Type="http://schemas.openxmlformats.org/officeDocument/2006/relationships/tags" Target="../tags/tag70.xml"/><Relationship Id="rId27" Type="http://schemas.openxmlformats.org/officeDocument/2006/relationships/tags" Target="../tags/tag69.xml"/><Relationship Id="rId26" Type="http://schemas.openxmlformats.org/officeDocument/2006/relationships/tags" Target="../tags/tag68.xml"/><Relationship Id="rId25" Type="http://schemas.openxmlformats.org/officeDocument/2006/relationships/tags" Target="../tags/tag67.xml"/><Relationship Id="rId24" Type="http://schemas.openxmlformats.org/officeDocument/2006/relationships/tags" Target="../tags/tag66.xml"/><Relationship Id="rId23" Type="http://schemas.openxmlformats.org/officeDocument/2006/relationships/tags" Target="../tags/tag65.xml"/><Relationship Id="rId22" Type="http://schemas.openxmlformats.org/officeDocument/2006/relationships/tags" Target="../tags/tag64.xml"/><Relationship Id="rId21" Type="http://schemas.openxmlformats.org/officeDocument/2006/relationships/tags" Target="../tags/tag63.xml"/><Relationship Id="rId20" Type="http://schemas.openxmlformats.org/officeDocument/2006/relationships/tags" Target="../tags/tag62.xml"/><Relationship Id="rId2" Type="http://schemas.openxmlformats.org/officeDocument/2006/relationships/tags" Target="../tags/tag45.xml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9" Type="http://schemas.openxmlformats.org/officeDocument/2006/relationships/tags" Target="../tags/tag127.xml"/><Relationship Id="rId28" Type="http://schemas.openxmlformats.org/officeDocument/2006/relationships/tags" Target="../tags/tag126.xml"/><Relationship Id="rId27" Type="http://schemas.openxmlformats.org/officeDocument/2006/relationships/tags" Target="../tags/tag125.xml"/><Relationship Id="rId26" Type="http://schemas.openxmlformats.org/officeDocument/2006/relationships/tags" Target="../tags/tag124.xml"/><Relationship Id="rId25" Type="http://schemas.openxmlformats.org/officeDocument/2006/relationships/tags" Target="../tags/tag123.xml"/><Relationship Id="rId24" Type="http://schemas.openxmlformats.org/officeDocument/2006/relationships/tags" Target="../tags/tag122.xml"/><Relationship Id="rId23" Type="http://schemas.openxmlformats.org/officeDocument/2006/relationships/tags" Target="../tags/tag121.xml"/><Relationship Id="rId22" Type="http://schemas.openxmlformats.org/officeDocument/2006/relationships/tags" Target="../tags/tag120.xml"/><Relationship Id="rId21" Type="http://schemas.openxmlformats.org/officeDocument/2006/relationships/tags" Target="../tags/tag119.xml"/><Relationship Id="rId20" Type="http://schemas.openxmlformats.org/officeDocument/2006/relationships/tags" Target="../tags/tag118.xml"/><Relationship Id="rId2" Type="http://schemas.openxmlformats.org/officeDocument/2006/relationships/tags" Target="../tags/tag100.xml"/><Relationship Id="rId19" Type="http://schemas.openxmlformats.org/officeDocument/2006/relationships/tags" Target="../tags/tag117.xml"/><Relationship Id="rId18" Type="http://schemas.openxmlformats.org/officeDocument/2006/relationships/tags" Target="../tags/tag116.xml"/><Relationship Id="rId17" Type="http://schemas.openxmlformats.org/officeDocument/2006/relationships/tags" Target="../tags/tag115.xml"/><Relationship Id="rId16" Type="http://schemas.openxmlformats.org/officeDocument/2006/relationships/tags" Target="../tags/tag114.xml"/><Relationship Id="rId15" Type="http://schemas.openxmlformats.org/officeDocument/2006/relationships/tags" Target="../tags/tag113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1" Type="http://schemas.openxmlformats.org/officeDocument/2006/relationships/tags" Target="../tags/tag157.xml"/><Relationship Id="rId30" Type="http://schemas.openxmlformats.org/officeDocument/2006/relationships/tags" Target="../tags/tag156.xml"/><Relationship Id="rId3" Type="http://schemas.openxmlformats.org/officeDocument/2006/relationships/tags" Target="../tags/tag129.xml"/><Relationship Id="rId29" Type="http://schemas.openxmlformats.org/officeDocument/2006/relationships/tags" Target="../tags/tag155.xml"/><Relationship Id="rId28" Type="http://schemas.openxmlformats.org/officeDocument/2006/relationships/tags" Target="../tags/tag154.xml"/><Relationship Id="rId27" Type="http://schemas.openxmlformats.org/officeDocument/2006/relationships/tags" Target="../tags/tag153.xml"/><Relationship Id="rId26" Type="http://schemas.openxmlformats.org/officeDocument/2006/relationships/tags" Target="../tags/tag152.xml"/><Relationship Id="rId25" Type="http://schemas.openxmlformats.org/officeDocument/2006/relationships/tags" Target="../tags/tag151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tags" Target="../tags/tag128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8" Type="http://schemas.openxmlformats.org/officeDocument/2006/relationships/tags" Target="../tags/tag243.xml"/><Relationship Id="rId87" Type="http://schemas.openxmlformats.org/officeDocument/2006/relationships/tags" Target="../tags/tag242.xml"/><Relationship Id="rId86" Type="http://schemas.openxmlformats.org/officeDocument/2006/relationships/tags" Target="../tags/tag241.xml"/><Relationship Id="rId85" Type="http://schemas.openxmlformats.org/officeDocument/2006/relationships/tags" Target="../tags/tag240.xml"/><Relationship Id="rId84" Type="http://schemas.openxmlformats.org/officeDocument/2006/relationships/tags" Target="../tags/tag239.xml"/><Relationship Id="rId83" Type="http://schemas.openxmlformats.org/officeDocument/2006/relationships/tags" Target="../tags/tag238.xml"/><Relationship Id="rId82" Type="http://schemas.openxmlformats.org/officeDocument/2006/relationships/tags" Target="../tags/tag237.xml"/><Relationship Id="rId81" Type="http://schemas.openxmlformats.org/officeDocument/2006/relationships/tags" Target="../tags/tag236.xml"/><Relationship Id="rId80" Type="http://schemas.openxmlformats.org/officeDocument/2006/relationships/tags" Target="../tags/tag235.xml"/><Relationship Id="rId8" Type="http://schemas.openxmlformats.org/officeDocument/2006/relationships/tags" Target="../tags/tag163.xml"/><Relationship Id="rId79" Type="http://schemas.openxmlformats.org/officeDocument/2006/relationships/tags" Target="../tags/tag234.xml"/><Relationship Id="rId78" Type="http://schemas.openxmlformats.org/officeDocument/2006/relationships/tags" Target="../tags/tag233.xml"/><Relationship Id="rId77" Type="http://schemas.openxmlformats.org/officeDocument/2006/relationships/tags" Target="../tags/tag232.xml"/><Relationship Id="rId76" Type="http://schemas.openxmlformats.org/officeDocument/2006/relationships/tags" Target="../tags/tag231.xml"/><Relationship Id="rId75" Type="http://schemas.openxmlformats.org/officeDocument/2006/relationships/tags" Target="../tags/tag230.xml"/><Relationship Id="rId74" Type="http://schemas.openxmlformats.org/officeDocument/2006/relationships/tags" Target="../tags/tag229.xml"/><Relationship Id="rId73" Type="http://schemas.openxmlformats.org/officeDocument/2006/relationships/tags" Target="../tags/tag228.xml"/><Relationship Id="rId72" Type="http://schemas.openxmlformats.org/officeDocument/2006/relationships/tags" Target="../tags/tag227.xml"/><Relationship Id="rId71" Type="http://schemas.openxmlformats.org/officeDocument/2006/relationships/tags" Target="../tags/tag226.xml"/><Relationship Id="rId70" Type="http://schemas.openxmlformats.org/officeDocument/2006/relationships/tags" Target="../tags/tag225.xml"/><Relationship Id="rId7" Type="http://schemas.openxmlformats.org/officeDocument/2006/relationships/tags" Target="../tags/tag162.xml"/><Relationship Id="rId69" Type="http://schemas.openxmlformats.org/officeDocument/2006/relationships/tags" Target="../tags/tag224.xml"/><Relationship Id="rId68" Type="http://schemas.openxmlformats.org/officeDocument/2006/relationships/tags" Target="../tags/tag223.xml"/><Relationship Id="rId67" Type="http://schemas.openxmlformats.org/officeDocument/2006/relationships/tags" Target="../tags/tag222.xml"/><Relationship Id="rId66" Type="http://schemas.openxmlformats.org/officeDocument/2006/relationships/tags" Target="../tags/tag221.xml"/><Relationship Id="rId65" Type="http://schemas.openxmlformats.org/officeDocument/2006/relationships/tags" Target="../tags/tag220.xml"/><Relationship Id="rId64" Type="http://schemas.openxmlformats.org/officeDocument/2006/relationships/tags" Target="../tags/tag219.xml"/><Relationship Id="rId63" Type="http://schemas.openxmlformats.org/officeDocument/2006/relationships/tags" Target="../tags/tag218.xml"/><Relationship Id="rId62" Type="http://schemas.openxmlformats.org/officeDocument/2006/relationships/tags" Target="../tags/tag217.xml"/><Relationship Id="rId61" Type="http://schemas.openxmlformats.org/officeDocument/2006/relationships/tags" Target="../tags/tag216.xml"/><Relationship Id="rId60" Type="http://schemas.openxmlformats.org/officeDocument/2006/relationships/tags" Target="../tags/tag215.xml"/><Relationship Id="rId6" Type="http://schemas.openxmlformats.org/officeDocument/2006/relationships/tags" Target="../tags/tag161.xml"/><Relationship Id="rId59" Type="http://schemas.openxmlformats.org/officeDocument/2006/relationships/tags" Target="../tags/tag214.xml"/><Relationship Id="rId58" Type="http://schemas.openxmlformats.org/officeDocument/2006/relationships/tags" Target="../tags/tag213.xml"/><Relationship Id="rId57" Type="http://schemas.openxmlformats.org/officeDocument/2006/relationships/tags" Target="../tags/tag212.xml"/><Relationship Id="rId56" Type="http://schemas.openxmlformats.org/officeDocument/2006/relationships/tags" Target="../tags/tag211.xml"/><Relationship Id="rId55" Type="http://schemas.openxmlformats.org/officeDocument/2006/relationships/tags" Target="../tags/tag210.xml"/><Relationship Id="rId54" Type="http://schemas.openxmlformats.org/officeDocument/2006/relationships/tags" Target="../tags/tag209.xml"/><Relationship Id="rId53" Type="http://schemas.openxmlformats.org/officeDocument/2006/relationships/tags" Target="../tags/tag208.xml"/><Relationship Id="rId52" Type="http://schemas.openxmlformats.org/officeDocument/2006/relationships/tags" Target="../tags/tag207.xml"/><Relationship Id="rId51" Type="http://schemas.openxmlformats.org/officeDocument/2006/relationships/tags" Target="../tags/tag206.xml"/><Relationship Id="rId50" Type="http://schemas.openxmlformats.org/officeDocument/2006/relationships/tags" Target="../tags/tag205.xml"/><Relationship Id="rId5" Type="http://schemas.openxmlformats.org/officeDocument/2006/relationships/tags" Target="../tags/tag160.xml"/><Relationship Id="rId49" Type="http://schemas.openxmlformats.org/officeDocument/2006/relationships/tags" Target="../tags/tag204.xml"/><Relationship Id="rId48" Type="http://schemas.openxmlformats.org/officeDocument/2006/relationships/tags" Target="../tags/tag203.xml"/><Relationship Id="rId47" Type="http://schemas.openxmlformats.org/officeDocument/2006/relationships/tags" Target="../tags/tag202.xml"/><Relationship Id="rId46" Type="http://schemas.openxmlformats.org/officeDocument/2006/relationships/tags" Target="../tags/tag201.xml"/><Relationship Id="rId45" Type="http://schemas.openxmlformats.org/officeDocument/2006/relationships/tags" Target="../tags/tag200.xml"/><Relationship Id="rId44" Type="http://schemas.openxmlformats.org/officeDocument/2006/relationships/tags" Target="../tags/tag199.xml"/><Relationship Id="rId43" Type="http://schemas.openxmlformats.org/officeDocument/2006/relationships/tags" Target="../tags/tag198.xml"/><Relationship Id="rId42" Type="http://schemas.openxmlformats.org/officeDocument/2006/relationships/tags" Target="../tags/tag197.xml"/><Relationship Id="rId41" Type="http://schemas.openxmlformats.org/officeDocument/2006/relationships/tags" Target="../tags/tag196.xml"/><Relationship Id="rId40" Type="http://schemas.openxmlformats.org/officeDocument/2006/relationships/tags" Target="../tags/tag195.xml"/><Relationship Id="rId4" Type="http://schemas.openxmlformats.org/officeDocument/2006/relationships/tags" Target="../tags/tag159.xml"/><Relationship Id="rId39" Type="http://schemas.openxmlformats.org/officeDocument/2006/relationships/tags" Target="../tags/tag194.xml"/><Relationship Id="rId38" Type="http://schemas.openxmlformats.org/officeDocument/2006/relationships/tags" Target="../tags/tag193.xml"/><Relationship Id="rId37" Type="http://schemas.openxmlformats.org/officeDocument/2006/relationships/tags" Target="../tags/tag192.xml"/><Relationship Id="rId36" Type="http://schemas.openxmlformats.org/officeDocument/2006/relationships/tags" Target="../tags/tag191.xml"/><Relationship Id="rId35" Type="http://schemas.openxmlformats.org/officeDocument/2006/relationships/tags" Target="../tags/tag190.xml"/><Relationship Id="rId34" Type="http://schemas.openxmlformats.org/officeDocument/2006/relationships/tags" Target="../tags/tag189.xml"/><Relationship Id="rId33" Type="http://schemas.openxmlformats.org/officeDocument/2006/relationships/tags" Target="../tags/tag188.xml"/><Relationship Id="rId32" Type="http://schemas.openxmlformats.org/officeDocument/2006/relationships/tags" Target="../tags/tag187.xml"/><Relationship Id="rId31" Type="http://schemas.openxmlformats.org/officeDocument/2006/relationships/tags" Target="../tags/tag186.xml"/><Relationship Id="rId30" Type="http://schemas.openxmlformats.org/officeDocument/2006/relationships/tags" Target="../tags/tag185.xml"/><Relationship Id="rId3" Type="http://schemas.openxmlformats.org/officeDocument/2006/relationships/image" Target="../media/image1.png"/><Relationship Id="rId29" Type="http://schemas.openxmlformats.org/officeDocument/2006/relationships/tags" Target="../tags/tag184.xml"/><Relationship Id="rId28" Type="http://schemas.openxmlformats.org/officeDocument/2006/relationships/tags" Target="../tags/tag183.xml"/><Relationship Id="rId27" Type="http://schemas.openxmlformats.org/officeDocument/2006/relationships/tags" Target="../tags/tag182.xml"/><Relationship Id="rId26" Type="http://schemas.openxmlformats.org/officeDocument/2006/relationships/tags" Target="../tags/tag181.xml"/><Relationship Id="rId25" Type="http://schemas.openxmlformats.org/officeDocument/2006/relationships/tags" Target="../tags/tag180.xml"/><Relationship Id="rId24" Type="http://schemas.openxmlformats.org/officeDocument/2006/relationships/tags" Target="../tags/tag179.xml"/><Relationship Id="rId23" Type="http://schemas.openxmlformats.org/officeDocument/2006/relationships/tags" Target="../tags/tag178.xml"/><Relationship Id="rId22" Type="http://schemas.openxmlformats.org/officeDocument/2006/relationships/tags" Target="../tags/tag177.xml"/><Relationship Id="rId21" Type="http://schemas.openxmlformats.org/officeDocument/2006/relationships/tags" Target="../tags/tag176.xml"/><Relationship Id="rId20" Type="http://schemas.openxmlformats.org/officeDocument/2006/relationships/tags" Target="../tags/tag175.xml"/><Relationship Id="rId2" Type="http://schemas.openxmlformats.org/officeDocument/2006/relationships/tags" Target="../tags/tag158.xml"/><Relationship Id="rId19" Type="http://schemas.openxmlformats.org/officeDocument/2006/relationships/tags" Target="../tags/tag174.xml"/><Relationship Id="rId18" Type="http://schemas.openxmlformats.org/officeDocument/2006/relationships/tags" Target="../tags/tag173.xml"/><Relationship Id="rId17" Type="http://schemas.openxmlformats.org/officeDocument/2006/relationships/tags" Target="../tags/tag172.xml"/><Relationship Id="rId16" Type="http://schemas.openxmlformats.org/officeDocument/2006/relationships/tags" Target="../tags/tag171.xml"/><Relationship Id="rId15" Type="http://schemas.openxmlformats.org/officeDocument/2006/relationships/tags" Target="../tags/tag170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254.xml"/><Relationship Id="rId8" Type="http://schemas.openxmlformats.org/officeDocument/2006/relationships/tags" Target="../tags/tag253.xml"/><Relationship Id="rId7" Type="http://schemas.openxmlformats.org/officeDocument/2006/relationships/tags" Target="../tags/tag252.xml"/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9" Type="http://schemas.openxmlformats.org/officeDocument/2006/relationships/tags" Target="../tags/tag274.xml"/><Relationship Id="rId28" Type="http://schemas.openxmlformats.org/officeDocument/2006/relationships/tags" Target="../tags/tag273.xml"/><Relationship Id="rId27" Type="http://schemas.openxmlformats.org/officeDocument/2006/relationships/tags" Target="../tags/tag272.xml"/><Relationship Id="rId26" Type="http://schemas.openxmlformats.org/officeDocument/2006/relationships/tags" Target="../tags/tag271.xml"/><Relationship Id="rId25" Type="http://schemas.openxmlformats.org/officeDocument/2006/relationships/tags" Target="../tags/tag270.xml"/><Relationship Id="rId24" Type="http://schemas.openxmlformats.org/officeDocument/2006/relationships/tags" Target="../tags/tag269.xml"/><Relationship Id="rId23" Type="http://schemas.openxmlformats.org/officeDocument/2006/relationships/tags" Target="../tags/tag268.xml"/><Relationship Id="rId22" Type="http://schemas.openxmlformats.org/officeDocument/2006/relationships/tags" Target="../tags/tag267.xml"/><Relationship Id="rId21" Type="http://schemas.openxmlformats.org/officeDocument/2006/relationships/tags" Target="../tags/tag266.xml"/><Relationship Id="rId20" Type="http://schemas.openxmlformats.org/officeDocument/2006/relationships/tags" Target="../tags/tag265.xml"/><Relationship Id="rId2" Type="http://schemas.openxmlformats.org/officeDocument/2006/relationships/tags" Target="../tags/tag247.xml"/><Relationship Id="rId19" Type="http://schemas.openxmlformats.org/officeDocument/2006/relationships/tags" Target="../tags/tag264.xml"/><Relationship Id="rId18" Type="http://schemas.openxmlformats.org/officeDocument/2006/relationships/tags" Target="../tags/tag263.xml"/><Relationship Id="rId17" Type="http://schemas.openxmlformats.org/officeDocument/2006/relationships/tags" Target="../tags/tag262.xml"/><Relationship Id="rId16" Type="http://schemas.openxmlformats.org/officeDocument/2006/relationships/tags" Target="../tags/tag261.xml"/><Relationship Id="rId15" Type="http://schemas.openxmlformats.org/officeDocument/2006/relationships/tags" Target="../tags/tag260.xml"/><Relationship Id="rId14" Type="http://schemas.openxmlformats.org/officeDocument/2006/relationships/tags" Target="../tags/tag259.xml"/><Relationship Id="rId13" Type="http://schemas.openxmlformats.org/officeDocument/2006/relationships/tags" Target="../tags/tag258.xml"/><Relationship Id="rId12" Type="http://schemas.openxmlformats.org/officeDocument/2006/relationships/tags" Target="../tags/tag257.xml"/><Relationship Id="rId11" Type="http://schemas.openxmlformats.org/officeDocument/2006/relationships/tags" Target="../tags/tag256.xml"/><Relationship Id="rId10" Type="http://schemas.openxmlformats.org/officeDocument/2006/relationships/tags" Target="../tags/tag25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8" Type="http://schemas.openxmlformats.org/officeDocument/2006/relationships/tags" Target="../tags/tag301.xml"/><Relationship Id="rId27" Type="http://schemas.openxmlformats.org/officeDocument/2006/relationships/tags" Target="../tags/tag300.xml"/><Relationship Id="rId26" Type="http://schemas.openxmlformats.org/officeDocument/2006/relationships/tags" Target="../tags/tag299.xml"/><Relationship Id="rId25" Type="http://schemas.openxmlformats.org/officeDocument/2006/relationships/tags" Target="../tags/tag298.xml"/><Relationship Id="rId24" Type="http://schemas.openxmlformats.org/officeDocument/2006/relationships/tags" Target="../tags/tag297.xml"/><Relationship Id="rId23" Type="http://schemas.openxmlformats.org/officeDocument/2006/relationships/tags" Target="../tags/tag296.xml"/><Relationship Id="rId22" Type="http://schemas.openxmlformats.org/officeDocument/2006/relationships/tags" Target="../tags/tag295.xml"/><Relationship Id="rId21" Type="http://schemas.openxmlformats.org/officeDocument/2006/relationships/tags" Target="../tags/tag294.xml"/><Relationship Id="rId20" Type="http://schemas.openxmlformats.org/officeDocument/2006/relationships/tags" Target="../tags/tag293.xml"/><Relationship Id="rId2" Type="http://schemas.openxmlformats.org/officeDocument/2006/relationships/tags" Target="../tags/tag275.xml"/><Relationship Id="rId19" Type="http://schemas.openxmlformats.org/officeDocument/2006/relationships/tags" Target="../tags/tag292.xml"/><Relationship Id="rId18" Type="http://schemas.openxmlformats.org/officeDocument/2006/relationships/tags" Target="../tags/tag291.xml"/><Relationship Id="rId17" Type="http://schemas.openxmlformats.org/officeDocument/2006/relationships/tags" Target="../tags/tag290.xml"/><Relationship Id="rId16" Type="http://schemas.openxmlformats.org/officeDocument/2006/relationships/tags" Target="../tags/tag289.xml"/><Relationship Id="rId15" Type="http://schemas.openxmlformats.org/officeDocument/2006/relationships/tags" Target="../tags/tag288.xml"/><Relationship Id="rId14" Type="http://schemas.openxmlformats.org/officeDocument/2006/relationships/tags" Target="../tags/tag287.xml"/><Relationship Id="rId13" Type="http://schemas.openxmlformats.org/officeDocument/2006/relationships/tags" Target="../tags/tag286.xml"/><Relationship Id="rId12" Type="http://schemas.openxmlformats.org/officeDocument/2006/relationships/tags" Target="../tags/tag285.xml"/><Relationship Id="rId11" Type="http://schemas.openxmlformats.org/officeDocument/2006/relationships/tags" Target="../tags/tag284.xml"/><Relationship Id="rId10" Type="http://schemas.openxmlformats.org/officeDocument/2006/relationships/tags" Target="../tags/tag28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925310"/>
          </a:xfrm>
          <a:prstGeom prst="rect">
            <a:avLst/>
          </a:prstGeom>
        </p:spPr>
      </p:pic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6955762" y="1113240"/>
            <a:ext cx="760095" cy="760095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椭圆 20"/>
          <p:cNvSpPr/>
          <p:nvPr>
            <p:custDataLst>
              <p:tags r:id="rId5"/>
            </p:custDataLst>
          </p:nvPr>
        </p:nvSpPr>
        <p:spPr>
          <a:xfrm>
            <a:off x="5926455" y="4786630"/>
            <a:ext cx="363855" cy="363855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4" name="等腰三角形 123"/>
          <p:cNvSpPr/>
          <p:nvPr>
            <p:custDataLst>
              <p:tags r:id="rId6"/>
            </p:custDataLst>
          </p:nvPr>
        </p:nvSpPr>
        <p:spPr>
          <a:xfrm rot="18532536" flipH="1">
            <a:off x="7615555" y="2829560"/>
            <a:ext cx="501015" cy="273685"/>
          </a:xfrm>
          <a:prstGeom prst="triangle">
            <a:avLst>
              <a:gd name="adj" fmla="val 85088"/>
            </a:avLst>
          </a:prstGeom>
          <a:noFill/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5" name="椭圆 124"/>
          <p:cNvSpPr/>
          <p:nvPr>
            <p:custDataLst>
              <p:tags r:id="rId7"/>
            </p:custDataLst>
          </p:nvPr>
        </p:nvSpPr>
        <p:spPr>
          <a:xfrm>
            <a:off x="7865745" y="2379980"/>
            <a:ext cx="128270" cy="128270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5819775" y="6332688"/>
            <a:ext cx="270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40" name="矩形 139"/>
          <p:cNvSpPr/>
          <p:nvPr>
            <p:custDataLst>
              <p:tags r:id="rId10"/>
            </p:custDataLst>
          </p:nvPr>
        </p:nvSpPr>
        <p:spPr>
          <a:xfrm>
            <a:off x="1096429" y="1544955"/>
            <a:ext cx="10009505" cy="4173855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等腰三角形 10"/>
          <p:cNvSpPr/>
          <p:nvPr>
            <p:custDataLst>
              <p:tags r:id="rId11"/>
            </p:custDataLst>
          </p:nvPr>
        </p:nvSpPr>
        <p:spPr>
          <a:xfrm rot="3891175">
            <a:off x="9565640" y="1680210"/>
            <a:ext cx="824865" cy="711200"/>
          </a:xfrm>
          <a:prstGeom prst="triangle">
            <a:avLst/>
          </a:prstGeom>
          <a:noFill/>
          <a:ln w="1016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7" name="椭圆 56"/>
          <p:cNvSpPr/>
          <p:nvPr>
            <p:custDataLst>
              <p:tags r:id="rId12"/>
            </p:custDataLst>
          </p:nvPr>
        </p:nvSpPr>
        <p:spPr>
          <a:xfrm>
            <a:off x="3250362" y="5181067"/>
            <a:ext cx="231140" cy="231140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6" name="任意多边形 65"/>
          <p:cNvSpPr/>
          <p:nvPr>
            <p:custDataLst>
              <p:tags r:id="rId13"/>
            </p:custDataLst>
          </p:nvPr>
        </p:nvSpPr>
        <p:spPr>
          <a:xfrm>
            <a:off x="1441450" y="1569720"/>
            <a:ext cx="1099185" cy="11893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31" h="1873">
                <a:moveTo>
                  <a:pt x="0" y="0"/>
                </a:moveTo>
                <a:lnTo>
                  <a:pt x="183" y="0"/>
                </a:lnTo>
                <a:lnTo>
                  <a:pt x="183" y="1873"/>
                </a:lnTo>
                <a:lnTo>
                  <a:pt x="0" y="1873"/>
                </a:lnTo>
                <a:lnTo>
                  <a:pt x="0" y="0"/>
                </a:lnTo>
                <a:close/>
                <a:moveTo>
                  <a:pt x="377" y="0"/>
                </a:moveTo>
                <a:lnTo>
                  <a:pt x="560" y="0"/>
                </a:lnTo>
                <a:lnTo>
                  <a:pt x="560" y="1873"/>
                </a:lnTo>
                <a:lnTo>
                  <a:pt x="377" y="1873"/>
                </a:lnTo>
                <a:lnTo>
                  <a:pt x="377" y="0"/>
                </a:lnTo>
                <a:close/>
                <a:moveTo>
                  <a:pt x="778" y="0"/>
                </a:moveTo>
                <a:lnTo>
                  <a:pt x="961" y="0"/>
                </a:lnTo>
                <a:lnTo>
                  <a:pt x="961" y="1873"/>
                </a:lnTo>
                <a:lnTo>
                  <a:pt x="778" y="1873"/>
                </a:lnTo>
                <a:lnTo>
                  <a:pt x="778" y="0"/>
                </a:lnTo>
                <a:close/>
                <a:moveTo>
                  <a:pt x="1155" y="0"/>
                </a:moveTo>
                <a:lnTo>
                  <a:pt x="1338" y="0"/>
                </a:lnTo>
                <a:lnTo>
                  <a:pt x="1338" y="1873"/>
                </a:lnTo>
                <a:lnTo>
                  <a:pt x="1155" y="1873"/>
                </a:lnTo>
                <a:lnTo>
                  <a:pt x="1155" y="0"/>
                </a:lnTo>
                <a:close/>
                <a:moveTo>
                  <a:pt x="1548" y="0"/>
                </a:moveTo>
                <a:lnTo>
                  <a:pt x="1731" y="0"/>
                </a:lnTo>
                <a:lnTo>
                  <a:pt x="1731" y="1873"/>
                </a:lnTo>
                <a:lnTo>
                  <a:pt x="1548" y="1873"/>
                </a:lnTo>
                <a:lnTo>
                  <a:pt x="15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7" name="任意多边形 106"/>
          <p:cNvSpPr/>
          <p:nvPr>
            <p:custDataLst>
              <p:tags r:id="rId14"/>
            </p:custDataLst>
          </p:nvPr>
        </p:nvSpPr>
        <p:spPr>
          <a:xfrm>
            <a:off x="8011795" y="5029193"/>
            <a:ext cx="1529087" cy="25718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408" h="405">
                <a:moveTo>
                  <a:pt x="0" y="46"/>
                </a:moveTo>
                <a:cubicBezTo>
                  <a:pt x="0" y="20"/>
                  <a:pt x="20" y="0"/>
                  <a:pt x="46" y="0"/>
                </a:cubicBezTo>
                <a:cubicBezTo>
                  <a:pt x="71" y="0"/>
                  <a:pt x="91" y="20"/>
                  <a:pt x="91" y="46"/>
                </a:cubicBezTo>
                <a:cubicBezTo>
                  <a:pt x="91" y="71"/>
                  <a:pt x="71" y="91"/>
                  <a:pt x="46" y="91"/>
                </a:cubicBezTo>
                <a:cubicBezTo>
                  <a:pt x="20" y="91"/>
                  <a:pt x="0" y="71"/>
                  <a:pt x="0" y="46"/>
                </a:cubicBezTo>
                <a:close/>
                <a:moveTo>
                  <a:pt x="142" y="46"/>
                </a:moveTo>
                <a:cubicBezTo>
                  <a:pt x="142" y="20"/>
                  <a:pt x="162" y="0"/>
                  <a:pt x="188" y="0"/>
                </a:cubicBezTo>
                <a:cubicBezTo>
                  <a:pt x="213" y="0"/>
                  <a:pt x="233" y="20"/>
                  <a:pt x="233" y="46"/>
                </a:cubicBezTo>
                <a:cubicBezTo>
                  <a:pt x="233" y="71"/>
                  <a:pt x="213" y="91"/>
                  <a:pt x="188" y="91"/>
                </a:cubicBezTo>
                <a:cubicBezTo>
                  <a:pt x="162" y="91"/>
                  <a:pt x="142" y="71"/>
                  <a:pt x="142" y="46"/>
                </a:cubicBezTo>
                <a:close/>
                <a:moveTo>
                  <a:pt x="286" y="46"/>
                </a:moveTo>
                <a:cubicBezTo>
                  <a:pt x="286" y="20"/>
                  <a:pt x="306" y="0"/>
                  <a:pt x="332" y="0"/>
                </a:cubicBezTo>
                <a:cubicBezTo>
                  <a:pt x="357" y="0"/>
                  <a:pt x="377" y="20"/>
                  <a:pt x="377" y="46"/>
                </a:cubicBezTo>
                <a:cubicBezTo>
                  <a:pt x="377" y="71"/>
                  <a:pt x="357" y="91"/>
                  <a:pt x="332" y="91"/>
                </a:cubicBezTo>
                <a:cubicBezTo>
                  <a:pt x="306" y="91"/>
                  <a:pt x="286" y="71"/>
                  <a:pt x="286" y="46"/>
                </a:cubicBezTo>
                <a:close/>
                <a:moveTo>
                  <a:pt x="430" y="46"/>
                </a:moveTo>
                <a:cubicBezTo>
                  <a:pt x="430" y="20"/>
                  <a:pt x="450" y="0"/>
                  <a:pt x="476" y="0"/>
                </a:cubicBezTo>
                <a:cubicBezTo>
                  <a:pt x="501" y="0"/>
                  <a:pt x="521" y="20"/>
                  <a:pt x="521" y="46"/>
                </a:cubicBezTo>
                <a:cubicBezTo>
                  <a:pt x="521" y="71"/>
                  <a:pt x="501" y="91"/>
                  <a:pt x="476" y="91"/>
                </a:cubicBezTo>
                <a:cubicBezTo>
                  <a:pt x="450" y="91"/>
                  <a:pt x="430" y="71"/>
                  <a:pt x="430" y="46"/>
                </a:cubicBezTo>
                <a:close/>
                <a:moveTo>
                  <a:pt x="576" y="34"/>
                </a:moveTo>
                <a:cubicBezTo>
                  <a:pt x="582" y="9"/>
                  <a:pt x="607" y="-5"/>
                  <a:pt x="631" y="2"/>
                </a:cubicBezTo>
                <a:cubicBezTo>
                  <a:pt x="656" y="8"/>
                  <a:pt x="670" y="33"/>
                  <a:pt x="663" y="57"/>
                </a:cubicBezTo>
                <a:cubicBezTo>
                  <a:pt x="657" y="82"/>
                  <a:pt x="632" y="96"/>
                  <a:pt x="608" y="89"/>
                </a:cubicBezTo>
                <a:cubicBezTo>
                  <a:pt x="583" y="83"/>
                  <a:pt x="569" y="58"/>
                  <a:pt x="576" y="34"/>
                </a:cubicBezTo>
                <a:close/>
                <a:moveTo>
                  <a:pt x="734" y="34"/>
                </a:moveTo>
                <a:cubicBezTo>
                  <a:pt x="740" y="9"/>
                  <a:pt x="765" y="-5"/>
                  <a:pt x="789" y="2"/>
                </a:cubicBezTo>
                <a:cubicBezTo>
                  <a:pt x="814" y="8"/>
                  <a:pt x="828" y="33"/>
                  <a:pt x="821" y="57"/>
                </a:cubicBezTo>
                <a:cubicBezTo>
                  <a:pt x="815" y="82"/>
                  <a:pt x="790" y="96"/>
                  <a:pt x="766" y="89"/>
                </a:cubicBezTo>
                <a:cubicBezTo>
                  <a:pt x="741" y="83"/>
                  <a:pt x="727" y="58"/>
                  <a:pt x="734" y="34"/>
                </a:cubicBezTo>
                <a:close/>
                <a:moveTo>
                  <a:pt x="889" y="34"/>
                </a:moveTo>
                <a:cubicBezTo>
                  <a:pt x="895" y="9"/>
                  <a:pt x="920" y="-5"/>
                  <a:pt x="944" y="2"/>
                </a:cubicBezTo>
                <a:cubicBezTo>
                  <a:pt x="969" y="8"/>
                  <a:pt x="983" y="33"/>
                  <a:pt x="976" y="57"/>
                </a:cubicBezTo>
                <a:cubicBezTo>
                  <a:pt x="970" y="82"/>
                  <a:pt x="945" y="96"/>
                  <a:pt x="921" y="89"/>
                </a:cubicBezTo>
                <a:cubicBezTo>
                  <a:pt x="896" y="83"/>
                  <a:pt x="882" y="58"/>
                  <a:pt x="889" y="34"/>
                </a:cubicBezTo>
                <a:close/>
                <a:moveTo>
                  <a:pt x="1042" y="34"/>
                </a:moveTo>
                <a:cubicBezTo>
                  <a:pt x="1048" y="9"/>
                  <a:pt x="1073" y="-5"/>
                  <a:pt x="1097" y="2"/>
                </a:cubicBezTo>
                <a:cubicBezTo>
                  <a:pt x="1122" y="8"/>
                  <a:pt x="1136" y="33"/>
                  <a:pt x="1129" y="57"/>
                </a:cubicBezTo>
                <a:cubicBezTo>
                  <a:pt x="1123" y="82"/>
                  <a:pt x="1098" y="96"/>
                  <a:pt x="1074" y="89"/>
                </a:cubicBezTo>
                <a:cubicBezTo>
                  <a:pt x="1049" y="83"/>
                  <a:pt x="1035" y="58"/>
                  <a:pt x="1042" y="34"/>
                </a:cubicBezTo>
                <a:close/>
                <a:moveTo>
                  <a:pt x="1192" y="34"/>
                </a:moveTo>
                <a:cubicBezTo>
                  <a:pt x="1198" y="9"/>
                  <a:pt x="1223" y="-5"/>
                  <a:pt x="1247" y="2"/>
                </a:cubicBezTo>
                <a:cubicBezTo>
                  <a:pt x="1272" y="8"/>
                  <a:pt x="1286" y="33"/>
                  <a:pt x="1279" y="57"/>
                </a:cubicBezTo>
                <a:cubicBezTo>
                  <a:pt x="1273" y="82"/>
                  <a:pt x="1248" y="96"/>
                  <a:pt x="1224" y="89"/>
                </a:cubicBezTo>
                <a:cubicBezTo>
                  <a:pt x="1199" y="83"/>
                  <a:pt x="1185" y="58"/>
                  <a:pt x="1192" y="34"/>
                </a:cubicBezTo>
                <a:close/>
                <a:moveTo>
                  <a:pt x="1347" y="34"/>
                </a:moveTo>
                <a:cubicBezTo>
                  <a:pt x="1353" y="9"/>
                  <a:pt x="1378" y="-5"/>
                  <a:pt x="1402" y="2"/>
                </a:cubicBezTo>
                <a:cubicBezTo>
                  <a:pt x="1427" y="8"/>
                  <a:pt x="1441" y="33"/>
                  <a:pt x="1434" y="57"/>
                </a:cubicBezTo>
                <a:cubicBezTo>
                  <a:pt x="1428" y="82"/>
                  <a:pt x="1403" y="96"/>
                  <a:pt x="1379" y="89"/>
                </a:cubicBezTo>
                <a:cubicBezTo>
                  <a:pt x="1354" y="83"/>
                  <a:pt x="1340" y="58"/>
                  <a:pt x="1347" y="34"/>
                </a:cubicBezTo>
                <a:close/>
                <a:moveTo>
                  <a:pt x="1502" y="34"/>
                </a:moveTo>
                <a:cubicBezTo>
                  <a:pt x="1508" y="9"/>
                  <a:pt x="1533" y="-5"/>
                  <a:pt x="1557" y="2"/>
                </a:cubicBezTo>
                <a:cubicBezTo>
                  <a:pt x="1582" y="8"/>
                  <a:pt x="1596" y="33"/>
                  <a:pt x="1589" y="57"/>
                </a:cubicBezTo>
                <a:cubicBezTo>
                  <a:pt x="1583" y="82"/>
                  <a:pt x="1558" y="96"/>
                  <a:pt x="1534" y="89"/>
                </a:cubicBezTo>
                <a:cubicBezTo>
                  <a:pt x="1509" y="83"/>
                  <a:pt x="1495" y="58"/>
                  <a:pt x="1502" y="34"/>
                </a:cubicBezTo>
                <a:close/>
                <a:moveTo>
                  <a:pt x="1658" y="34"/>
                </a:moveTo>
                <a:cubicBezTo>
                  <a:pt x="1664" y="9"/>
                  <a:pt x="1689" y="-5"/>
                  <a:pt x="1713" y="2"/>
                </a:cubicBezTo>
                <a:cubicBezTo>
                  <a:pt x="1738" y="8"/>
                  <a:pt x="1752" y="33"/>
                  <a:pt x="1745" y="57"/>
                </a:cubicBezTo>
                <a:cubicBezTo>
                  <a:pt x="1739" y="82"/>
                  <a:pt x="1714" y="96"/>
                  <a:pt x="1690" y="89"/>
                </a:cubicBezTo>
                <a:cubicBezTo>
                  <a:pt x="1665" y="83"/>
                  <a:pt x="1651" y="58"/>
                  <a:pt x="1658" y="34"/>
                </a:cubicBezTo>
                <a:close/>
                <a:moveTo>
                  <a:pt x="1817" y="34"/>
                </a:moveTo>
                <a:cubicBezTo>
                  <a:pt x="1823" y="9"/>
                  <a:pt x="1848" y="-5"/>
                  <a:pt x="1872" y="2"/>
                </a:cubicBezTo>
                <a:cubicBezTo>
                  <a:pt x="1897" y="8"/>
                  <a:pt x="1911" y="33"/>
                  <a:pt x="1904" y="57"/>
                </a:cubicBezTo>
                <a:cubicBezTo>
                  <a:pt x="1898" y="82"/>
                  <a:pt x="1873" y="96"/>
                  <a:pt x="1849" y="89"/>
                </a:cubicBezTo>
                <a:cubicBezTo>
                  <a:pt x="1824" y="83"/>
                  <a:pt x="1810" y="58"/>
                  <a:pt x="1817" y="34"/>
                </a:cubicBezTo>
                <a:close/>
                <a:moveTo>
                  <a:pt x="1974" y="34"/>
                </a:moveTo>
                <a:cubicBezTo>
                  <a:pt x="1980" y="9"/>
                  <a:pt x="2005" y="-5"/>
                  <a:pt x="2029" y="2"/>
                </a:cubicBezTo>
                <a:cubicBezTo>
                  <a:pt x="2054" y="8"/>
                  <a:pt x="2068" y="33"/>
                  <a:pt x="2061" y="57"/>
                </a:cubicBezTo>
                <a:cubicBezTo>
                  <a:pt x="2055" y="82"/>
                  <a:pt x="2030" y="96"/>
                  <a:pt x="2006" y="89"/>
                </a:cubicBezTo>
                <a:cubicBezTo>
                  <a:pt x="1981" y="83"/>
                  <a:pt x="1967" y="58"/>
                  <a:pt x="1974" y="34"/>
                </a:cubicBezTo>
                <a:close/>
                <a:moveTo>
                  <a:pt x="2147" y="34"/>
                </a:moveTo>
                <a:cubicBezTo>
                  <a:pt x="2153" y="9"/>
                  <a:pt x="2178" y="-5"/>
                  <a:pt x="2202" y="2"/>
                </a:cubicBezTo>
                <a:cubicBezTo>
                  <a:pt x="2227" y="8"/>
                  <a:pt x="2241" y="33"/>
                  <a:pt x="2234" y="57"/>
                </a:cubicBezTo>
                <a:cubicBezTo>
                  <a:pt x="2228" y="82"/>
                  <a:pt x="2203" y="96"/>
                  <a:pt x="2179" y="89"/>
                </a:cubicBezTo>
                <a:cubicBezTo>
                  <a:pt x="2154" y="83"/>
                  <a:pt x="2140" y="58"/>
                  <a:pt x="2147" y="34"/>
                </a:cubicBezTo>
                <a:close/>
                <a:moveTo>
                  <a:pt x="2319" y="34"/>
                </a:moveTo>
                <a:cubicBezTo>
                  <a:pt x="2325" y="9"/>
                  <a:pt x="2350" y="-5"/>
                  <a:pt x="2374" y="2"/>
                </a:cubicBezTo>
                <a:cubicBezTo>
                  <a:pt x="2399" y="8"/>
                  <a:pt x="2413" y="33"/>
                  <a:pt x="2406" y="57"/>
                </a:cubicBezTo>
                <a:cubicBezTo>
                  <a:pt x="2400" y="82"/>
                  <a:pt x="2375" y="96"/>
                  <a:pt x="2351" y="89"/>
                </a:cubicBezTo>
                <a:cubicBezTo>
                  <a:pt x="2326" y="83"/>
                  <a:pt x="2312" y="58"/>
                  <a:pt x="2319" y="34"/>
                </a:cubicBezTo>
                <a:close/>
                <a:moveTo>
                  <a:pt x="0" y="192"/>
                </a:moveTo>
                <a:cubicBezTo>
                  <a:pt x="0" y="166"/>
                  <a:pt x="20" y="146"/>
                  <a:pt x="46" y="146"/>
                </a:cubicBezTo>
                <a:cubicBezTo>
                  <a:pt x="71" y="146"/>
                  <a:pt x="91" y="166"/>
                  <a:pt x="91" y="192"/>
                </a:cubicBezTo>
                <a:cubicBezTo>
                  <a:pt x="91" y="217"/>
                  <a:pt x="71" y="237"/>
                  <a:pt x="46" y="237"/>
                </a:cubicBezTo>
                <a:cubicBezTo>
                  <a:pt x="20" y="237"/>
                  <a:pt x="0" y="217"/>
                  <a:pt x="0" y="192"/>
                </a:cubicBezTo>
                <a:close/>
                <a:moveTo>
                  <a:pt x="142" y="192"/>
                </a:moveTo>
                <a:cubicBezTo>
                  <a:pt x="142" y="166"/>
                  <a:pt x="162" y="146"/>
                  <a:pt x="188" y="146"/>
                </a:cubicBezTo>
                <a:cubicBezTo>
                  <a:pt x="213" y="146"/>
                  <a:pt x="233" y="166"/>
                  <a:pt x="233" y="192"/>
                </a:cubicBezTo>
                <a:cubicBezTo>
                  <a:pt x="233" y="217"/>
                  <a:pt x="213" y="237"/>
                  <a:pt x="188" y="237"/>
                </a:cubicBezTo>
                <a:cubicBezTo>
                  <a:pt x="162" y="237"/>
                  <a:pt x="142" y="217"/>
                  <a:pt x="142" y="192"/>
                </a:cubicBezTo>
                <a:close/>
                <a:moveTo>
                  <a:pt x="286" y="192"/>
                </a:moveTo>
                <a:cubicBezTo>
                  <a:pt x="286" y="166"/>
                  <a:pt x="306" y="146"/>
                  <a:pt x="332" y="146"/>
                </a:cubicBezTo>
                <a:cubicBezTo>
                  <a:pt x="357" y="146"/>
                  <a:pt x="377" y="166"/>
                  <a:pt x="377" y="192"/>
                </a:cubicBezTo>
                <a:cubicBezTo>
                  <a:pt x="377" y="217"/>
                  <a:pt x="357" y="237"/>
                  <a:pt x="332" y="237"/>
                </a:cubicBezTo>
                <a:cubicBezTo>
                  <a:pt x="306" y="237"/>
                  <a:pt x="286" y="217"/>
                  <a:pt x="286" y="192"/>
                </a:cubicBezTo>
                <a:close/>
                <a:moveTo>
                  <a:pt x="430" y="192"/>
                </a:moveTo>
                <a:cubicBezTo>
                  <a:pt x="430" y="166"/>
                  <a:pt x="450" y="146"/>
                  <a:pt x="476" y="146"/>
                </a:cubicBezTo>
                <a:cubicBezTo>
                  <a:pt x="501" y="146"/>
                  <a:pt x="521" y="166"/>
                  <a:pt x="521" y="192"/>
                </a:cubicBezTo>
                <a:cubicBezTo>
                  <a:pt x="521" y="217"/>
                  <a:pt x="501" y="237"/>
                  <a:pt x="476" y="237"/>
                </a:cubicBezTo>
                <a:cubicBezTo>
                  <a:pt x="450" y="237"/>
                  <a:pt x="430" y="217"/>
                  <a:pt x="430" y="192"/>
                </a:cubicBezTo>
                <a:close/>
                <a:moveTo>
                  <a:pt x="576" y="180"/>
                </a:moveTo>
                <a:cubicBezTo>
                  <a:pt x="582" y="155"/>
                  <a:pt x="607" y="141"/>
                  <a:pt x="631" y="148"/>
                </a:cubicBezTo>
                <a:cubicBezTo>
                  <a:pt x="656" y="154"/>
                  <a:pt x="670" y="179"/>
                  <a:pt x="663" y="203"/>
                </a:cubicBezTo>
                <a:cubicBezTo>
                  <a:pt x="657" y="228"/>
                  <a:pt x="632" y="242"/>
                  <a:pt x="608" y="235"/>
                </a:cubicBezTo>
                <a:cubicBezTo>
                  <a:pt x="583" y="229"/>
                  <a:pt x="569" y="204"/>
                  <a:pt x="576" y="180"/>
                </a:cubicBezTo>
                <a:close/>
                <a:moveTo>
                  <a:pt x="734" y="180"/>
                </a:moveTo>
                <a:cubicBezTo>
                  <a:pt x="740" y="155"/>
                  <a:pt x="765" y="141"/>
                  <a:pt x="789" y="148"/>
                </a:cubicBezTo>
                <a:cubicBezTo>
                  <a:pt x="814" y="154"/>
                  <a:pt x="828" y="179"/>
                  <a:pt x="821" y="203"/>
                </a:cubicBezTo>
                <a:cubicBezTo>
                  <a:pt x="815" y="228"/>
                  <a:pt x="790" y="242"/>
                  <a:pt x="766" y="235"/>
                </a:cubicBezTo>
                <a:cubicBezTo>
                  <a:pt x="741" y="229"/>
                  <a:pt x="727" y="204"/>
                  <a:pt x="734" y="180"/>
                </a:cubicBezTo>
                <a:close/>
                <a:moveTo>
                  <a:pt x="889" y="180"/>
                </a:moveTo>
                <a:cubicBezTo>
                  <a:pt x="895" y="155"/>
                  <a:pt x="920" y="141"/>
                  <a:pt x="944" y="148"/>
                </a:cubicBezTo>
                <a:cubicBezTo>
                  <a:pt x="969" y="154"/>
                  <a:pt x="983" y="179"/>
                  <a:pt x="976" y="203"/>
                </a:cubicBezTo>
                <a:cubicBezTo>
                  <a:pt x="970" y="228"/>
                  <a:pt x="945" y="242"/>
                  <a:pt x="921" y="235"/>
                </a:cubicBezTo>
                <a:cubicBezTo>
                  <a:pt x="896" y="229"/>
                  <a:pt x="882" y="204"/>
                  <a:pt x="889" y="180"/>
                </a:cubicBezTo>
                <a:close/>
                <a:moveTo>
                  <a:pt x="1042" y="180"/>
                </a:moveTo>
                <a:cubicBezTo>
                  <a:pt x="1048" y="155"/>
                  <a:pt x="1073" y="141"/>
                  <a:pt x="1097" y="148"/>
                </a:cubicBezTo>
                <a:cubicBezTo>
                  <a:pt x="1122" y="154"/>
                  <a:pt x="1136" y="179"/>
                  <a:pt x="1129" y="203"/>
                </a:cubicBezTo>
                <a:cubicBezTo>
                  <a:pt x="1123" y="228"/>
                  <a:pt x="1098" y="242"/>
                  <a:pt x="1074" y="235"/>
                </a:cubicBezTo>
                <a:cubicBezTo>
                  <a:pt x="1049" y="229"/>
                  <a:pt x="1035" y="204"/>
                  <a:pt x="1042" y="180"/>
                </a:cubicBezTo>
                <a:close/>
                <a:moveTo>
                  <a:pt x="1192" y="180"/>
                </a:moveTo>
                <a:cubicBezTo>
                  <a:pt x="1198" y="155"/>
                  <a:pt x="1223" y="141"/>
                  <a:pt x="1247" y="148"/>
                </a:cubicBezTo>
                <a:cubicBezTo>
                  <a:pt x="1272" y="154"/>
                  <a:pt x="1286" y="179"/>
                  <a:pt x="1279" y="203"/>
                </a:cubicBezTo>
                <a:cubicBezTo>
                  <a:pt x="1273" y="228"/>
                  <a:pt x="1248" y="242"/>
                  <a:pt x="1224" y="235"/>
                </a:cubicBezTo>
                <a:cubicBezTo>
                  <a:pt x="1199" y="229"/>
                  <a:pt x="1185" y="204"/>
                  <a:pt x="1192" y="180"/>
                </a:cubicBezTo>
                <a:close/>
                <a:moveTo>
                  <a:pt x="1347" y="180"/>
                </a:moveTo>
                <a:cubicBezTo>
                  <a:pt x="1353" y="155"/>
                  <a:pt x="1378" y="141"/>
                  <a:pt x="1402" y="148"/>
                </a:cubicBezTo>
                <a:cubicBezTo>
                  <a:pt x="1427" y="154"/>
                  <a:pt x="1441" y="179"/>
                  <a:pt x="1434" y="203"/>
                </a:cubicBezTo>
                <a:cubicBezTo>
                  <a:pt x="1428" y="228"/>
                  <a:pt x="1403" y="242"/>
                  <a:pt x="1379" y="235"/>
                </a:cubicBezTo>
                <a:cubicBezTo>
                  <a:pt x="1354" y="229"/>
                  <a:pt x="1340" y="204"/>
                  <a:pt x="1347" y="180"/>
                </a:cubicBezTo>
                <a:close/>
                <a:moveTo>
                  <a:pt x="1502" y="180"/>
                </a:moveTo>
                <a:cubicBezTo>
                  <a:pt x="1508" y="155"/>
                  <a:pt x="1533" y="141"/>
                  <a:pt x="1557" y="148"/>
                </a:cubicBezTo>
                <a:cubicBezTo>
                  <a:pt x="1582" y="154"/>
                  <a:pt x="1596" y="179"/>
                  <a:pt x="1589" y="203"/>
                </a:cubicBezTo>
                <a:cubicBezTo>
                  <a:pt x="1583" y="228"/>
                  <a:pt x="1558" y="242"/>
                  <a:pt x="1534" y="235"/>
                </a:cubicBezTo>
                <a:cubicBezTo>
                  <a:pt x="1509" y="229"/>
                  <a:pt x="1495" y="204"/>
                  <a:pt x="1502" y="180"/>
                </a:cubicBezTo>
                <a:close/>
                <a:moveTo>
                  <a:pt x="1658" y="180"/>
                </a:moveTo>
                <a:cubicBezTo>
                  <a:pt x="1664" y="155"/>
                  <a:pt x="1689" y="141"/>
                  <a:pt x="1713" y="148"/>
                </a:cubicBezTo>
                <a:cubicBezTo>
                  <a:pt x="1738" y="154"/>
                  <a:pt x="1752" y="179"/>
                  <a:pt x="1745" y="203"/>
                </a:cubicBezTo>
                <a:cubicBezTo>
                  <a:pt x="1739" y="228"/>
                  <a:pt x="1714" y="242"/>
                  <a:pt x="1690" y="235"/>
                </a:cubicBezTo>
                <a:cubicBezTo>
                  <a:pt x="1665" y="229"/>
                  <a:pt x="1651" y="204"/>
                  <a:pt x="1658" y="180"/>
                </a:cubicBezTo>
                <a:close/>
                <a:moveTo>
                  <a:pt x="1817" y="180"/>
                </a:moveTo>
                <a:cubicBezTo>
                  <a:pt x="1823" y="155"/>
                  <a:pt x="1848" y="141"/>
                  <a:pt x="1872" y="148"/>
                </a:cubicBezTo>
                <a:cubicBezTo>
                  <a:pt x="1897" y="154"/>
                  <a:pt x="1911" y="179"/>
                  <a:pt x="1904" y="203"/>
                </a:cubicBezTo>
                <a:cubicBezTo>
                  <a:pt x="1898" y="228"/>
                  <a:pt x="1873" y="242"/>
                  <a:pt x="1849" y="235"/>
                </a:cubicBezTo>
                <a:cubicBezTo>
                  <a:pt x="1824" y="229"/>
                  <a:pt x="1810" y="204"/>
                  <a:pt x="1817" y="180"/>
                </a:cubicBezTo>
                <a:close/>
                <a:moveTo>
                  <a:pt x="1974" y="180"/>
                </a:moveTo>
                <a:cubicBezTo>
                  <a:pt x="1980" y="155"/>
                  <a:pt x="2005" y="141"/>
                  <a:pt x="2029" y="148"/>
                </a:cubicBezTo>
                <a:cubicBezTo>
                  <a:pt x="2054" y="154"/>
                  <a:pt x="2068" y="179"/>
                  <a:pt x="2061" y="203"/>
                </a:cubicBezTo>
                <a:cubicBezTo>
                  <a:pt x="2055" y="228"/>
                  <a:pt x="2030" y="242"/>
                  <a:pt x="2006" y="235"/>
                </a:cubicBezTo>
                <a:cubicBezTo>
                  <a:pt x="1981" y="229"/>
                  <a:pt x="1967" y="204"/>
                  <a:pt x="1974" y="180"/>
                </a:cubicBezTo>
                <a:close/>
                <a:moveTo>
                  <a:pt x="2147" y="180"/>
                </a:moveTo>
                <a:cubicBezTo>
                  <a:pt x="2153" y="155"/>
                  <a:pt x="2178" y="141"/>
                  <a:pt x="2202" y="148"/>
                </a:cubicBezTo>
                <a:cubicBezTo>
                  <a:pt x="2227" y="154"/>
                  <a:pt x="2241" y="179"/>
                  <a:pt x="2234" y="203"/>
                </a:cubicBezTo>
                <a:cubicBezTo>
                  <a:pt x="2228" y="228"/>
                  <a:pt x="2203" y="242"/>
                  <a:pt x="2179" y="235"/>
                </a:cubicBezTo>
                <a:cubicBezTo>
                  <a:pt x="2154" y="229"/>
                  <a:pt x="2140" y="204"/>
                  <a:pt x="2147" y="180"/>
                </a:cubicBezTo>
                <a:close/>
                <a:moveTo>
                  <a:pt x="2319" y="180"/>
                </a:moveTo>
                <a:cubicBezTo>
                  <a:pt x="2325" y="155"/>
                  <a:pt x="2350" y="141"/>
                  <a:pt x="2374" y="148"/>
                </a:cubicBezTo>
                <a:cubicBezTo>
                  <a:pt x="2399" y="154"/>
                  <a:pt x="2413" y="179"/>
                  <a:pt x="2406" y="203"/>
                </a:cubicBezTo>
                <a:cubicBezTo>
                  <a:pt x="2400" y="228"/>
                  <a:pt x="2375" y="242"/>
                  <a:pt x="2351" y="235"/>
                </a:cubicBezTo>
                <a:cubicBezTo>
                  <a:pt x="2326" y="229"/>
                  <a:pt x="2312" y="204"/>
                  <a:pt x="2319" y="180"/>
                </a:cubicBezTo>
                <a:close/>
                <a:moveTo>
                  <a:pt x="0" y="360"/>
                </a:moveTo>
                <a:cubicBezTo>
                  <a:pt x="0" y="334"/>
                  <a:pt x="20" y="314"/>
                  <a:pt x="46" y="314"/>
                </a:cubicBezTo>
                <a:cubicBezTo>
                  <a:pt x="71" y="314"/>
                  <a:pt x="91" y="334"/>
                  <a:pt x="91" y="360"/>
                </a:cubicBezTo>
                <a:cubicBezTo>
                  <a:pt x="91" y="385"/>
                  <a:pt x="71" y="405"/>
                  <a:pt x="46" y="405"/>
                </a:cubicBezTo>
                <a:cubicBezTo>
                  <a:pt x="20" y="405"/>
                  <a:pt x="0" y="385"/>
                  <a:pt x="0" y="360"/>
                </a:cubicBezTo>
                <a:close/>
                <a:moveTo>
                  <a:pt x="142" y="360"/>
                </a:moveTo>
                <a:cubicBezTo>
                  <a:pt x="142" y="334"/>
                  <a:pt x="162" y="314"/>
                  <a:pt x="188" y="314"/>
                </a:cubicBezTo>
                <a:cubicBezTo>
                  <a:pt x="213" y="314"/>
                  <a:pt x="233" y="334"/>
                  <a:pt x="233" y="360"/>
                </a:cubicBezTo>
                <a:cubicBezTo>
                  <a:pt x="233" y="385"/>
                  <a:pt x="213" y="405"/>
                  <a:pt x="188" y="405"/>
                </a:cubicBezTo>
                <a:cubicBezTo>
                  <a:pt x="162" y="405"/>
                  <a:pt x="142" y="385"/>
                  <a:pt x="142" y="360"/>
                </a:cubicBezTo>
                <a:close/>
                <a:moveTo>
                  <a:pt x="286" y="360"/>
                </a:moveTo>
                <a:cubicBezTo>
                  <a:pt x="286" y="334"/>
                  <a:pt x="306" y="314"/>
                  <a:pt x="332" y="314"/>
                </a:cubicBezTo>
                <a:cubicBezTo>
                  <a:pt x="357" y="314"/>
                  <a:pt x="377" y="334"/>
                  <a:pt x="377" y="360"/>
                </a:cubicBezTo>
                <a:cubicBezTo>
                  <a:pt x="377" y="385"/>
                  <a:pt x="357" y="405"/>
                  <a:pt x="332" y="405"/>
                </a:cubicBezTo>
                <a:cubicBezTo>
                  <a:pt x="306" y="405"/>
                  <a:pt x="286" y="385"/>
                  <a:pt x="286" y="360"/>
                </a:cubicBezTo>
                <a:close/>
                <a:moveTo>
                  <a:pt x="430" y="360"/>
                </a:moveTo>
                <a:cubicBezTo>
                  <a:pt x="430" y="334"/>
                  <a:pt x="450" y="314"/>
                  <a:pt x="476" y="314"/>
                </a:cubicBezTo>
                <a:cubicBezTo>
                  <a:pt x="501" y="314"/>
                  <a:pt x="521" y="334"/>
                  <a:pt x="521" y="360"/>
                </a:cubicBezTo>
                <a:cubicBezTo>
                  <a:pt x="521" y="385"/>
                  <a:pt x="501" y="405"/>
                  <a:pt x="476" y="405"/>
                </a:cubicBezTo>
                <a:cubicBezTo>
                  <a:pt x="450" y="405"/>
                  <a:pt x="430" y="385"/>
                  <a:pt x="430" y="360"/>
                </a:cubicBezTo>
                <a:close/>
                <a:moveTo>
                  <a:pt x="576" y="348"/>
                </a:moveTo>
                <a:cubicBezTo>
                  <a:pt x="582" y="323"/>
                  <a:pt x="607" y="309"/>
                  <a:pt x="631" y="316"/>
                </a:cubicBezTo>
                <a:cubicBezTo>
                  <a:pt x="656" y="322"/>
                  <a:pt x="670" y="347"/>
                  <a:pt x="663" y="371"/>
                </a:cubicBezTo>
                <a:cubicBezTo>
                  <a:pt x="657" y="396"/>
                  <a:pt x="632" y="410"/>
                  <a:pt x="608" y="403"/>
                </a:cubicBezTo>
                <a:cubicBezTo>
                  <a:pt x="583" y="397"/>
                  <a:pt x="569" y="372"/>
                  <a:pt x="576" y="348"/>
                </a:cubicBezTo>
                <a:close/>
                <a:moveTo>
                  <a:pt x="734" y="348"/>
                </a:moveTo>
                <a:cubicBezTo>
                  <a:pt x="740" y="323"/>
                  <a:pt x="765" y="309"/>
                  <a:pt x="789" y="316"/>
                </a:cubicBezTo>
                <a:cubicBezTo>
                  <a:pt x="814" y="322"/>
                  <a:pt x="828" y="347"/>
                  <a:pt x="821" y="371"/>
                </a:cubicBezTo>
                <a:cubicBezTo>
                  <a:pt x="815" y="396"/>
                  <a:pt x="790" y="410"/>
                  <a:pt x="766" y="403"/>
                </a:cubicBezTo>
                <a:cubicBezTo>
                  <a:pt x="741" y="397"/>
                  <a:pt x="727" y="372"/>
                  <a:pt x="734" y="348"/>
                </a:cubicBezTo>
                <a:close/>
                <a:moveTo>
                  <a:pt x="889" y="348"/>
                </a:moveTo>
                <a:cubicBezTo>
                  <a:pt x="895" y="323"/>
                  <a:pt x="920" y="309"/>
                  <a:pt x="944" y="316"/>
                </a:cubicBezTo>
                <a:cubicBezTo>
                  <a:pt x="969" y="322"/>
                  <a:pt x="983" y="347"/>
                  <a:pt x="976" y="371"/>
                </a:cubicBezTo>
                <a:cubicBezTo>
                  <a:pt x="970" y="396"/>
                  <a:pt x="945" y="410"/>
                  <a:pt x="921" y="403"/>
                </a:cubicBezTo>
                <a:cubicBezTo>
                  <a:pt x="896" y="397"/>
                  <a:pt x="882" y="372"/>
                  <a:pt x="889" y="348"/>
                </a:cubicBezTo>
                <a:close/>
                <a:moveTo>
                  <a:pt x="1042" y="348"/>
                </a:moveTo>
                <a:cubicBezTo>
                  <a:pt x="1048" y="323"/>
                  <a:pt x="1073" y="309"/>
                  <a:pt x="1097" y="316"/>
                </a:cubicBezTo>
                <a:cubicBezTo>
                  <a:pt x="1122" y="322"/>
                  <a:pt x="1136" y="347"/>
                  <a:pt x="1129" y="371"/>
                </a:cubicBezTo>
                <a:cubicBezTo>
                  <a:pt x="1123" y="396"/>
                  <a:pt x="1098" y="410"/>
                  <a:pt x="1074" y="403"/>
                </a:cubicBezTo>
                <a:cubicBezTo>
                  <a:pt x="1049" y="397"/>
                  <a:pt x="1035" y="372"/>
                  <a:pt x="1042" y="348"/>
                </a:cubicBezTo>
                <a:close/>
                <a:moveTo>
                  <a:pt x="1192" y="348"/>
                </a:moveTo>
                <a:cubicBezTo>
                  <a:pt x="1198" y="323"/>
                  <a:pt x="1223" y="309"/>
                  <a:pt x="1247" y="316"/>
                </a:cubicBezTo>
                <a:cubicBezTo>
                  <a:pt x="1272" y="322"/>
                  <a:pt x="1286" y="347"/>
                  <a:pt x="1279" y="371"/>
                </a:cubicBezTo>
                <a:cubicBezTo>
                  <a:pt x="1273" y="396"/>
                  <a:pt x="1248" y="410"/>
                  <a:pt x="1224" y="403"/>
                </a:cubicBezTo>
                <a:cubicBezTo>
                  <a:pt x="1199" y="397"/>
                  <a:pt x="1185" y="372"/>
                  <a:pt x="1192" y="348"/>
                </a:cubicBezTo>
                <a:close/>
                <a:moveTo>
                  <a:pt x="1347" y="348"/>
                </a:moveTo>
                <a:cubicBezTo>
                  <a:pt x="1353" y="323"/>
                  <a:pt x="1378" y="309"/>
                  <a:pt x="1402" y="316"/>
                </a:cubicBezTo>
                <a:cubicBezTo>
                  <a:pt x="1427" y="322"/>
                  <a:pt x="1441" y="347"/>
                  <a:pt x="1434" y="371"/>
                </a:cubicBezTo>
                <a:cubicBezTo>
                  <a:pt x="1428" y="396"/>
                  <a:pt x="1403" y="410"/>
                  <a:pt x="1379" y="403"/>
                </a:cubicBezTo>
                <a:cubicBezTo>
                  <a:pt x="1354" y="397"/>
                  <a:pt x="1340" y="372"/>
                  <a:pt x="1347" y="348"/>
                </a:cubicBezTo>
                <a:close/>
                <a:moveTo>
                  <a:pt x="1502" y="348"/>
                </a:moveTo>
                <a:cubicBezTo>
                  <a:pt x="1508" y="323"/>
                  <a:pt x="1533" y="309"/>
                  <a:pt x="1557" y="316"/>
                </a:cubicBezTo>
                <a:cubicBezTo>
                  <a:pt x="1582" y="322"/>
                  <a:pt x="1596" y="347"/>
                  <a:pt x="1589" y="371"/>
                </a:cubicBezTo>
                <a:cubicBezTo>
                  <a:pt x="1583" y="396"/>
                  <a:pt x="1558" y="410"/>
                  <a:pt x="1534" y="403"/>
                </a:cubicBezTo>
                <a:cubicBezTo>
                  <a:pt x="1509" y="397"/>
                  <a:pt x="1495" y="372"/>
                  <a:pt x="1502" y="348"/>
                </a:cubicBezTo>
                <a:close/>
                <a:moveTo>
                  <a:pt x="1658" y="348"/>
                </a:moveTo>
                <a:cubicBezTo>
                  <a:pt x="1664" y="323"/>
                  <a:pt x="1689" y="309"/>
                  <a:pt x="1713" y="316"/>
                </a:cubicBezTo>
                <a:cubicBezTo>
                  <a:pt x="1738" y="322"/>
                  <a:pt x="1752" y="347"/>
                  <a:pt x="1745" y="371"/>
                </a:cubicBezTo>
                <a:cubicBezTo>
                  <a:pt x="1739" y="396"/>
                  <a:pt x="1714" y="410"/>
                  <a:pt x="1690" y="403"/>
                </a:cubicBezTo>
                <a:cubicBezTo>
                  <a:pt x="1665" y="397"/>
                  <a:pt x="1651" y="372"/>
                  <a:pt x="1658" y="348"/>
                </a:cubicBezTo>
                <a:close/>
                <a:moveTo>
                  <a:pt x="1817" y="348"/>
                </a:moveTo>
                <a:cubicBezTo>
                  <a:pt x="1823" y="323"/>
                  <a:pt x="1848" y="309"/>
                  <a:pt x="1872" y="316"/>
                </a:cubicBezTo>
                <a:cubicBezTo>
                  <a:pt x="1897" y="322"/>
                  <a:pt x="1911" y="347"/>
                  <a:pt x="1904" y="371"/>
                </a:cubicBezTo>
                <a:cubicBezTo>
                  <a:pt x="1898" y="396"/>
                  <a:pt x="1873" y="410"/>
                  <a:pt x="1849" y="403"/>
                </a:cubicBezTo>
                <a:cubicBezTo>
                  <a:pt x="1824" y="397"/>
                  <a:pt x="1810" y="372"/>
                  <a:pt x="1817" y="348"/>
                </a:cubicBezTo>
                <a:close/>
                <a:moveTo>
                  <a:pt x="1974" y="348"/>
                </a:moveTo>
                <a:cubicBezTo>
                  <a:pt x="1980" y="323"/>
                  <a:pt x="2005" y="309"/>
                  <a:pt x="2029" y="316"/>
                </a:cubicBezTo>
                <a:cubicBezTo>
                  <a:pt x="2054" y="322"/>
                  <a:pt x="2068" y="347"/>
                  <a:pt x="2061" y="371"/>
                </a:cubicBezTo>
                <a:cubicBezTo>
                  <a:pt x="2055" y="396"/>
                  <a:pt x="2030" y="410"/>
                  <a:pt x="2006" y="403"/>
                </a:cubicBezTo>
                <a:cubicBezTo>
                  <a:pt x="1981" y="397"/>
                  <a:pt x="1967" y="372"/>
                  <a:pt x="1974" y="348"/>
                </a:cubicBezTo>
                <a:close/>
                <a:moveTo>
                  <a:pt x="2147" y="348"/>
                </a:moveTo>
                <a:cubicBezTo>
                  <a:pt x="2153" y="323"/>
                  <a:pt x="2178" y="309"/>
                  <a:pt x="2202" y="316"/>
                </a:cubicBezTo>
                <a:cubicBezTo>
                  <a:pt x="2227" y="322"/>
                  <a:pt x="2241" y="347"/>
                  <a:pt x="2234" y="371"/>
                </a:cubicBezTo>
                <a:cubicBezTo>
                  <a:pt x="2228" y="396"/>
                  <a:pt x="2203" y="410"/>
                  <a:pt x="2179" y="403"/>
                </a:cubicBezTo>
                <a:cubicBezTo>
                  <a:pt x="2154" y="397"/>
                  <a:pt x="2140" y="372"/>
                  <a:pt x="2147" y="348"/>
                </a:cubicBezTo>
                <a:close/>
                <a:moveTo>
                  <a:pt x="2319" y="348"/>
                </a:moveTo>
                <a:cubicBezTo>
                  <a:pt x="2325" y="323"/>
                  <a:pt x="2350" y="309"/>
                  <a:pt x="2374" y="316"/>
                </a:cubicBezTo>
                <a:cubicBezTo>
                  <a:pt x="2399" y="322"/>
                  <a:pt x="2413" y="347"/>
                  <a:pt x="2406" y="371"/>
                </a:cubicBezTo>
                <a:cubicBezTo>
                  <a:pt x="2400" y="396"/>
                  <a:pt x="2375" y="410"/>
                  <a:pt x="2351" y="403"/>
                </a:cubicBezTo>
                <a:cubicBezTo>
                  <a:pt x="2326" y="397"/>
                  <a:pt x="2312" y="372"/>
                  <a:pt x="2319" y="3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2" name="文本框 141"/>
          <p:cNvSpPr txBox="1"/>
          <p:nvPr>
            <p:custDataLst>
              <p:tags r:id="rId15"/>
            </p:custDataLst>
          </p:nvPr>
        </p:nvSpPr>
        <p:spPr>
          <a:xfrm>
            <a:off x="1272389" y="2665790"/>
            <a:ext cx="1040130" cy="2216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“</a:t>
            </a:r>
            <a:endParaRPr kumimoji="0" lang="zh-CN" altLang="en-US" sz="138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3" name="文本框 142"/>
          <p:cNvSpPr txBox="1"/>
          <p:nvPr>
            <p:custDataLst>
              <p:tags r:id="rId16"/>
            </p:custDataLst>
          </p:nvPr>
        </p:nvSpPr>
        <p:spPr>
          <a:xfrm>
            <a:off x="10039350" y="2667134"/>
            <a:ext cx="1033145" cy="2216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”</a:t>
            </a:r>
            <a:endParaRPr kumimoji="0" lang="zh-CN" altLang="en-US" sz="138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7"/>
            </p:custDataLst>
          </p:nvPr>
        </p:nvSpPr>
        <p:spPr>
          <a:xfrm>
            <a:off x="2330451" y="2275500"/>
            <a:ext cx="7531100" cy="1707226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7200" spc="0" baseline="0">
                <a:solidFill>
                  <a:schemeClr val="tx1">
                    <a:lumMod val="85000"/>
                    <a:lumOff val="15000"/>
                  </a:schemeClr>
                </a:solidFill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8"/>
            </p:custDataLst>
          </p:nvPr>
        </p:nvSpPr>
        <p:spPr>
          <a:xfrm>
            <a:off x="2330451" y="4081214"/>
            <a:ext cx="7531100" cy="806859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等腰三角形 6"/>
          <p:cNvSpPr/>
          <p:nvPr>
            <p:custDataLst>
              <p:tags r:id="rId19"/>
            </p:custDataLst>
          </p:nvPr>
        </p:nvSpPr>
        <p:spPr>
          <a:xfrm rot="17471140">
            <a:off x="1876213" y="4730991"/>
            <a:ext cx="635635" cy="548005"/>
          </a:xfrm>
          <a:prstGeom prst="triangle">
            <a:avLst>
              <a:gd name="adj" fmla="val 0"/>
            </a:avLst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>
            <p:custDataLst>
              <p:tags r:id="rId2"/>
            </p:custDataLst>
          </p:nvPr>
        </p:nvGrpSpPr>
        <p:grpSpPr>
          <a:xfrm>
            <a:off x="106605" y="-15735"/>
            <a:ext cx="11950114" cy="6769452"/>
            <a:chOff x="106605" y="-15735"/>
            <a:chExt cx="11950114" cy="6769452"/>
          </a:xfrm>
        </p:grpSpPr>
        <p:grpSp>
          <p:nvGrpSpPr>
            <p:cNvPr id="59" name="组合 5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443909" y="4857426"/>
              <a:ext cx="612810" cy="1896291"/>
              <a:chOff x="17265" y="6303"/>
              <a:chExt cx="1218" cy="3769"/>
            </a:xfrm>
          </p:grpSpPr>
          <p:sp>
            <p:nvSpPr>
              <p:cNvPr id="64" name="等腰三角形 63"/>
              <p:cNvSpPr/>
              <p:nvPr userDrawn="1">
                <p:custDataLst>
                  <p:tags r:id="rId4"/>
                </p:custDataLst>
              </p:nvPr>
            </p:nvSpPr>
            <p:spPr>
              <a:xfrm rot="1461703">
                <a:off x="17265" y="9024"/>
                <a:ext cx="1218" cy="1049"/>
              </a:xfrm>
              <a:prstGeom prst="triangle">
                <a:avLst>
                  <a:gd name="adj" fmla="val 9271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grpSp>
            <p:nvGrpSpPr>
              <p:cNvPr id="65" name="组合 64"/>
              <p:cNvGrpSpPr/>
              <p:nvPr userDrawn="1"/>
            </p:nvGrpSpPr>
            <p:grpSpPr>
              <a:xfrm rot="17916736">
                <a:off x="17610" y="9129"/>
                <a:ext cx="1246" cy="140"/>
                <a:chOff x="8840335" y="-2017486"/>
                <a:chExt cx="865192" cy="96620"/>
              </a:xfrm>
            </p:grpSpPr>
            <p:cxnSp>
              <p:nvCxnSpPr>
                <p:cNvPr id="70" name="直接连接符 69"/>
                <p:cNvCxnSpPr/>
                <p:nvPr>
                  <p:custDataLst>
                    <p:tags r:id="rId5"/>
                  </p:custDataLst>
                </p:nvPr>
              </p:nvCxnSpPr>
              <p:spPr>
                <a:xfrm flipV="1">
                  <a:off x="8840335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>
                  <p:custDataLst>
                    <p:tags r:id="rId6"/>
                  </p:custDataLst>
                </p:nvPr>
              </p:nvCxnSpPr>
              <p:spPr>
                <a:xfrm>
                  <a:off x="8910050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>
                  <p:custDataLst>
                    <p:tags r:id="rId7"/>
                  </p:custDataLst>
                </p:nvPr>
              </p:nvCxnSpPr>
              <p:spPr>
                <a:xfrm flipV="1">
                  <a:off x="8984404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>
                  <p:custDataLst>
                    <p:tags r:id="rId8"/>
                  </p:custDataLst>
                </p:nvPr>
              </p:nvCxnSpPr>
              <p:spPr>
                <a:xfrm>
                  <a:off x="9058758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>
                  <p:custDataLst>
                    <p:tags r:id="rId9"/>
                  </p:custDataLst>
                </p:nvPr>
              </p:nvCxnSpPr>
              <p:spPr>
                <a:xfrm flipV="1">
                  <a:off x="9128473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>
                  <p:custDataLst>
                    <p:tags r:id="rId10"/>
                  </p:custDataLst>
                </p:nvPr>
              </p:nvCxnSpPr>
              <p:spPr>
                <a:xfrm>
                  <a:off x="9202827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>
                  <p:custDataLst>
                    <p:tags r:id="rId11"/>
                  </p:custDataLst>
                </p:nvPr>
              </p:nvCxnSpPr>
              <p:spPr>
                <a:xfrm flipV="1">
                  <a:off x="9273320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>
                  <p:custDataLst>
                    <p:tags r:id="rId12"/>
                  </p:custDataLst>
                </p:nvPr>
              </p:nvCxnSpPr>
              <p:spPr>
                <a:xfrm>
                  <a:off x="9347674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>
                  <p:custDataLst>
                    <p:tags r:id="rId13"/>
                  </p:custDataLst>
                </p:nvPr>
              </p:nvCxnSpPr>
              <p:spPr>
                <a:xfrm flipV="1">
                  <a:off x="9417389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>
                  <p:custDataLst>
                    <p:tags r:id="rId14"/>
                  </p:custDataLst>
                </p:nvPr>
              </p:nvCxnSpPr>
              <p:spPr>
                <a:xfrm>
                  <a:off x="9491743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>
                  <p:custDataLst>
                    <p:tags r:id="rId15"/>
                  </p:custDataLst>
                </p:nvPr>
              </p:nvCxnSpPr>
              <p:spPr>
                <a:xfrm flipV="1">
                  <a:off x="9561458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>
                  <p:custDataLst>
                    <p:tags r:id="rId16"/>
                  </p:custDataLst>
                </p:nvPr>
              </p:nvCxnSpPr>
              <p:spPr>
                <a:xfrm>
                  <a:off x="9635812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椭圆 65"/>
              <p:cNvSpPr/>
              <p:nvPr userDrawn="1">
                <p:custDataLst>
                  <p:tags r:id="rId17"/>
                </p:custDataLst>
              </p:nvPr>
            </p:nvSpPr>
            <p:spPr>
              <a:xfrm>
                <a:off x="17683" y="8343"/>
                <a:ext cx="364" cy="364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7" name="椭圆 66"/>
              <p:cNvSpPr/>
              <p:nvPr userDrawn="1">
                <p:custDataLst>
                  <p:tags r:id="rId18"/>
                </p:custDataLst>
              </p:nvPr>
            </p:nvSpPr>
            <p:spPr>
              <a:xfrm>
                <a:off x="18243" y="7177"/>
                <a:ext cx="202" cy="20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8" name="椭圆 67"/>
              <p:cNvSpPr/>
              <p:nvPr userDrawn="1">
                <p:custDataLst>
                  <p:tags r:id="rId19"/>
                </p:custDataLst>
              </p:nvPr>
            </p:nvSpPr>
            <p:spPr>
              <a:xfrm>
                <a:off x="17319" y="7379"/>
                <a:ext cx="364" cy="364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9" name="椭圆 68"/>
              <p:cNvSpPr/>
              <p:nvPr userDrawn="1">
                <p:custDataLst>
                  <p:tags r:id="rId20"/>
                </p:custDataLst>
              </p:nvPr>
            </p:nvSpPr>
            <p:spPr>
              <a:xfrm>
                <a:off x="17906" y="6303"/>
                <a:ext cx="202" cy="20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60" name="组合 59"/>
            <p:cNvGrpSpPr/>
            <p:nvPr userDrawn="1"/>
          </p:nvGrpSpPr>
          <p:grpSpPr>
            <a:xfrm>
              <a:off x="106605" y="-15735"/>
              <a:ext cx="387234" cy="723600"/>
              <a:chOff x="2868565" y="1534795"/>
              <a:chExt cx="609963" cy="3938905"/>
            </a:xfrm>
            <a:solidFill>
              <a:schemeClr val="accent1"/>
            </a:solidFill>
          </p:grpSpPr>
          <p:sp>
            <p:nvSpPr>
              <p:cNvPr id="61" name="矩形 60"/>
              <p:cNvSpPr/>
              <p:nvPr userDrawn="1">
                <p:custDataLst>
                  <p:tags r:id="rId21"/>
                </p:custDataLst>
              </p:nvPr>
            </p:nvSpPr>
            <p:spPr>
              <a:xfrm>
                <a:off x="2868565" y="1534795"/>
                <a:ext cx="116122" cy="39389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2" name="矩形 61"/>
              <p:cNvSpPr/>
              <p:nvPr userDrawn="1">
                <p:custDataLst>
                  <p:tags r:id="rId22"/>
                </p:custDataLst>
              </p:nvPr>
            </p:nvSpPr>
            <p:spPr>
              <a:xfrm>
                <a:off x="3108069" y="1534795"/>
                <a:ext cx="116122" cy="39389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3" name="矩形 62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3362406" y="1534795"/>
                <a:ext cx="116122" cy="39389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9525" y="-1905"/>
            <a:ext cx="12192000" cy="6925310"/>
          </a:xfrm>
          <a:prstGeom prst="rect">
            <a:avLst/>
          </a:prstGeom>
        </p:spPr>
      </p:pic>
      <p:sp>
        <p:nvSpPr>
          <p:cNvPr id="6" name="等腰三角形 5"/>
          <p:cNvSpPr/>
          <p:nvPr>
            <p:custDataLst>
              <p:tags r:id="rId4"/>
            </p:custDataLst>
          </p:nvPr>
        </p:nvSpPr>
        <p:spPr>
          <a:xfrm rot="17471140">
            <a:off x="3698875" y="3422650"/>
            <a:ext cx="635635" cy="548005"/>
          </a:xfrm>
          <a:prstGeom prst="triangle">
            <a:avLst>
              <a:gd name="adj" fmla="val 0"/>
            </a:avLst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6482715" y="1130935"/>
            <a:ext cx="760095" cy="760095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椭圆 15"/>
          <p:cNvSpPr/>
          <p:nvPr>
            <p:custDataLst>
              <p:tags r:id="rId6"/>
            </p:custDataLst>
          </p:nvPr>
        </p:nvSpPr>
        <p:spPr>
          <a:xfrm>
            <a:off x="11250295" y="4508500"/>
            <a:ext cx="231140" cy="231140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8" name="椭圆 47"/>
          <p:cNvSpPr/>
          <p:nvPr>
            <p:custDataLst>
              <p:tags r:id="rId7"/>
            </p:custDataLst>
          </p:nvPr>
        </p:nvSpPr>
        <p:spPr>
          <a:xfrm>
            <a:off x="742315" y="3630930"/>
            <a:ext cx="363855" cy="363855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3" name="椭圆 52"/>
          <p:cNvSpPr/>
          <p:nvPr>
            <p:custDataLst>
              <p:tags r:id="rId8"/>
            </p:custDataLst>
          </p:nvPr>
        </p:nvSpPr>
        <p:spPr>
          <a:xfrm>
            <a:off x="2003425" y="3052445"/>
            <a:ext cx="231140" cy="231140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2" name="矩形 61"/>
          <p:cNvSpPr/>
          <p:nvPr>
            <p:custDataLst>
              <p:tags r:id="rId9"/>
            </p:custDataLst>
          </p:nvPr>
        </p:nvSpPr>
        <p:spPr>
          <a:xfrm>
            <a:off x="2769235" y="1534795"/>
            <a:ext cx="116122" cy="3938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3" name="矩形 62"/>
          <p:cNvSpPr/>
          <p:nvPr>
            <p:custDataLst>
              <p:tags r:id="rId10"/>
            </p:custDataLst>
          </p:nvPr>
        </p:nvSpPr>
        <p:spPr>
          <a:xfrm>
            <a:off x="3008736" y="1534795"/>
            <a:ext cx="116122" cy="3938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4" name="矩形 63"/>
          <p:cNvSpPr/>
          <p:nvPr>
            <p:custDataLst>
              <p:tags r:id="rId11"/>
            </p:custDataLst>
          </p:nvPr>
        </p:nvSpPr>
        <p:spPr>
          <a:xfrm>
            <a:off x="3263074" y="1534795"/>
            <a:ext cx="116122" cy="3938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5" name="矩形 64"/>
          <p:cNvSpPr/>
          <p:nvPr>
            <p:custDataLst>
              <p:tags r:id="rId12"/>
            </p:custDataLst>
          </p:nvPr>
        </p:nvSpPr>
        <p:spPr>
          <a:xfrm>
            <a:off x="3502575" y="1534795"/>
            <a:ext cx="116122" cy="3938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6" name="矩形 65"/>
          <p:cNvSpPr/>
          <p:nvPr>
            <p:custDataLst>
              <p:tags r:id="rId13"/>
            </p:custDataLst>
          </p:nvPr>
        </p:nvSpPr>
        <p:spPr>
          <a:xfrm>
            <a:off x="3752298" y="1534795"/>
            <a:ext cx="116122" cy="3938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9" name="等腰三角形 118"/>
          <p:cNvSpPr/>
          <p:nvPr>
            <p:custDataLst>
              <p:tags r:id="rId14"/>
            </p:custDataLst>
          </p:nvPr>
        </p:nvSpPr>
        <p:spPr>
          <a:xfrm rot="5841703">
            <a:off x="5126990" y="2024380"/>
            <a:ext cx="2185670" cy="1884045"/>
          </a:xfrm>
          <a:prstGeom prst="triangle">
            <a:avLst>
              <a:gd name="adj" fmla="val 9271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24" name="直接连接符 123"/>
          <p:cNvCxnSpPr/>
          <p:nvPr>
            <p:custDataLst>
              <p:tags r:id="rId15"/>
            </p:custDataLst>
          </p:nvPr>
        </p:nvCxnSpPr>
        <p:spPr>
          <a:xfrm rot="696736" flipV="1">
            <a:off x="5902596" y="3176025"/>
            <a:ext cx="101667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>
            <p:custDataLst>
              <p:tags r:id="rId16"/>
            </p:custDataLst>
          </p:nvPr>
        </p:nvCxnSpPr>
        <p:spPr>
          <a:xfrm rot="696736">
            <a:off x="5996034" y="3194574"/>
            <a:ext cx="95324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>
            <p:custDataLst>
              <p:tags r:id="rId17"/>
            </p:custDataLst>
          </p:nvPr>
        </p:nvCxnSpPr>
        <p:spPr>
          <a:xfrm rot="696736" flipV="1">
            <a:off x="6095555" y="3215677"/>
            <a:ext cx="101667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>
            <p:custDataLst>
              <p:tags r:id="rId18"/>
            </p:custDataLst>
          </p:nvPr>
        </p:nvCxnSpPr>
        <p:spPr>
          <a:xfrm rot="696736">
            <a:off x="6195205" y="3235503"/>
            <a:ext cx="95324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>
            <p:custDataLst>
              <p:tags r:id="rId19"/>
            </p:custDataLst>
          </p:nvPr>
        </p:nvCxnSpPr>
        <p:spPr>
          <a:xfrm rot="696736" flipV="1">
            <a:off x="6288513" y="3255328"/>
            <a:ext cx="101667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>
            <p:custDataLst>
              <p:tags r:id="rId20"/>
            </p:custDataLst>
          </p:nvPr>
        </p:nvCxnSpPr>
        <p:spPr>
          <a:xfrm rot="696736">
            <a:off x="6388163" y="3275154"/>
            <a:ext cx="95324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>
            <p:custDataLst>
              <p:tags r:id="rId21"/>
            </p:custDataLst>
          </p:nvPr>
        </p:nvCxnSpPr>
        <p:spPr>
          <a:xfrm rot="696736" flipV="1">
            <a:off x="6482513" y="3295194"/>
            <a:ext cx="101667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>
            <p:custDataLst>
              <p:tags r:id="rId22"/>
            </p:custDataLst>
          </p:nvPr>
        </p:nvCxnSpPr>
        <p:spPr>
          <a:xfrm rot="696736">
            <a:off x="6582164" y="3315020"/>
            <a:ext cx="95324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>
            <p:custDataLst>
              <p:tags r:id="rId23"/>
            </p:custDataLst>
          </p:nvPr>
        </p:nvCxnSpPr>
        <p:spPr>
          <a:xfrm rot="696736" flipV="1">
            <a:off x="6675471" y="3334846"/>
            <a:ext cx="101667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>
            <p:custDataLst>
              <p:tags r:id="rId24"/>
            </p:custDataLst>
          </p:nvPr>
        </p:nvCxnSpPr>
        <p:spPr>
          <a:xfrm rot="696736">
            <a:off x="6775122" y="3354672"/>
            <a:ext cx="95324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>
            <p:custDataLst>
              <p:tags r:id="rId25"/>
            </p:custDataLst>
          </p:nvPr>
        </p:nvCxnSpPr>
        <p:spPr>
          <a:xfrm rot="696736" flipV="1">
            <a:off x="6868430" y="3374498"/>
            <a:ext cx="101667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>
            <p:custDataLst>
              <p:tags r:id="rId26"/>
            </p:custDataLst>
          </p:nvPr>
        </p:nvCxnSpPr>
        <p:spPr>
          <a:xfrm rot="696736">
            <a:off x="6968080" y="3394323"/>
            <a:ext cx="95324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>
            <p:custDataLst>
              <p:tags r:id="rId27"/>
            </p:custDataLst>
          </p:nvPr>
        </p:nvSpPr>
        <p:spPr>
          <a:xfrm>
            <a:off x="280035" y="1544955"/>
            <a:ext cx="11597005" cy="4173855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8" name="文本框 137"/>
          <p:cNvSpPr txBox="1"/>
          <p:nvPr>
            <p:custDataLst>
              <p:tags r:id="rId28"/>
            </p:custDataLst>
          </p:nvPr>
        </p:nvSpPr>
        <p:spPr>
          <a:xfrm>
            <a:off x="631489" y="1775683"/>
            <a:ext cx="1040130" cy="22161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“</a:t>
            </a:r>
            <a:endParaRPr kumimoji="0" lang="zh-CN" altLang="en-US" sz="13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9" name="文本框 138"/>
          <p:cNvSpPr txBox="1"/>
          <p:nvPr>
            <p:custDataLst>
              <p:tags r:id="rId29"/>
            </p:custDataLst>
          </p:nvPr>
        </p:nvSpPr>
        <p:spPr>
          <a:xfrm>
            <a:off x="10736034" y="3182256"/>
            <a:ext cx="1033145" cy="22161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”</a:t>
            </a:r>
            <a:endParaRPr kumimoji="0" lang="zh-CN" altLang="en-US" sz="13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0"/>
            </p:custDataLst>
          </p:nvPr>
        </p:nvSpPr>
        <p:spPr>
          <a:xfrm>
            <a:off x="1378857" y="2619364"/>
            <a:ext cx="9434286" cy="1325282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4" name="文本占位符 143"/>
          <p:cNvSpPr>
            <a:spLocks noGrp="1"/>
          </p:cNvSpPr>
          <p:nvPr>
            <p:ph type="body" sz="quarter" idx="13" hasCustomPrompt="1"/>
            <p:custDataLst>
              <p:tags r:id="rId34"/>
            </p:custDataLst>
          </p:nvPr>
        </p:nvSpPr>
        <p:spPr>
          <a:xfrm>
            <a:off x="1378857" y="4035079"/>
            <a:ext cx="9434286" cy="605516"/>
          </a:xfrm>
        </p:spPr>
        <p:txBody>
          <a:bodyPr lIns="900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800" b="1" spc="0" baseline="0">
                <a:solidFill>
                  <a:schemeClr val="tx1">
                    <a:lumMod val="85000"/>
                    <a:lumOff val="15000"/>
                  </a:schemeClr>
                </a:solidFill>
                <a:ea typeface="幼圆" panose="02010509060101010101" pitchFamily="49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1454765" y="4872990"/>
            <a:ext cx="612140" cy="1896110"/>
            <a:chOff x="18039" y="7674"/>
            <a:chExt cx="964" cy="2986"/>
          </a:xfrm>
        </p:grpSpPr>
        <p:sp>
          <p:nvSpPr>
            <p:cNvPr id="49" name="等腰三角形 48"/>
            <p:cNvSpPr/>
            <p:nvPr userDrawn="1">
              <p:custDataLst>
                <p:tags r:id="rId3"/>
              </p:custDataLst>
            </p:nvPr>
          </p:nvSpPr>
          <p:spPr>
            <a:xfrm rot="1461703">
              <a:off x="18039" y="9830"/>
              <a:ext cx="965" cy="831"/>
            </a:xfrm>
            <a:prstGeom prst="triangle">
              <a:avLst>
                <a:gd name="adj" fmla="val 927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50" name="组合 49"/>
            <p:cNvGrpSpPr/>
            <p:nvPr userDrawn="1"/>
          </p:nvGrpSpPr>
          <p:grpSpPr>
            <a:xfrm rot="17916736">
              <a:off x="18312" y="9913"/>
              <a:ext cx="987" cy="111"/>
              <a:chOff x="8840335" y="-2017486"/>
              <a:chExt cx="865192" cy="96620"/>
            </a:xfrm>
          </p:grpSpPr>
          <p:cxnSp>
            <p:nvCxnSpPr>
              <p:cNvPr id="55" name="直接连接符 54"/>
              <p:cNvCxnSpPr/>
              <p:nvPr>
                <p:custDataLst>
                  <p:tags r:id="rId4"/>
                </p:custDataLst>
              </p:nvPr>
            </p:nvCxnSpPr>
            <p:spPr>
              <a:xfrm flipV="1">
                <a:off x="8840335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>
                <p:custDataLst>
                  <p:tags r:id="rId5"/>
                </p:custDataLst>
              </p:nvPr>
            </p:nvCxnSpPr>
            <p:spPr>
              <a:xfrm>
                <a:off x="8910050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>
                <p:custDataLst>
                  <p:tags r:id="rId6"/>
                </p:custDataLst>
              </p:nvPr>
            </p:nvCxnSpPr>
            <p:spPr>
              <a:xfrm flipV="1">
                <a:off x="8984404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9058758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>
                <p:custDataLst>
                  <p:tags r:id="rId8"/>
                </p:custDataLst>
              </p:nvPr>
            </p:nvCxnSpPr>
            <p:spPr>
              <a:xfrm flipV="1">
                <a:off x="9128473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9202827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>
                <p:custDataLst>
                  <p:tags r:id="rId10"/>
                </p:custDataLst>
              </p:nvPr>
            </p:nvCxnSpPr>
            <p:spPr>
              <a:xfrm flipV="1">
                <a:off x="9273320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>
                <p:custDataLst>
                  <p:tags r:id="rId11"/>
                </p:custDataLst>
              </p:nvPr>
            </p:nvCxnSpPr>
            <p:spPr>
              <a:xfrm>
                <a:off x="9347674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>
                <p:custDataLst>
                  <p:tags r:id="rId12"/>
                </p:custDataLst>
              </p:nvPr>
            </p:nvCxnSpPr>
            <p:spPr>
              <a:xfrm flipV="1">
                <a:off x="9417389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9491743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>
                <p:custDataLst>
                  <p:tags r:id="rId14"/>
                </p:custDataLst>
              </p:nvPr>
            </p:nvCxnSpPr>
            <p:spPr>
              <a:xfrm flipV="1">
                <a:off x="9561458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9635812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椭圆 50"/>
            <p:cNvSpPr/>
            <p:nvPr userDrawn="1">
              <p:custDataLst>
                <p:tags r:id="rId16"/>
              </p:custDataLst>
            </p:nvPr>
          </p:nvSpPr>
          <p:spPr>
            <a:xfrm>
              <a:off x="18370" y="9290"/>
              <a:ext cx="288" cy="288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椭圆 51"/>
            <p:cNvSpPr/>
            <p:nvPr userDrawn="1">
              <p:custDataLst>
                <p:tags r:id="rId17"/>
              </p:custDataLst>
            </p:nvPr>
          </p:nvSpPr>
          <p:spPr>
            <a:xfrm>
              <a:off x="18814" y="8366"/>
              <a:ext cx="160" cy="160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椭圆 52"/>
            <p:cNvSpPr/>
            <p:nvPr userDrawn="1">
              <p:custDataLst>
                <p:tags r:id="rId18"/>
              </p:custDataLst>
            </p:nvPr>
          </p:nvSpPr>
          <p:spPr>
            <a:xfrm>
              <a:off x="18082" y="8526"/>
              <a:ext cx="288" cy="288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椭圆 53"/>
            <p:cNvSpPr/>
            <p:nvPr userDrawn="1">
              <p:custDataLst>
                <p:tags r:id="rId19"/>
              </p:custDataLst>
            </p:nvPr>
          </p:nvSpPr>
          <p:spPr>
            <a:xfrm>
              <a:off x="18547" y="7674"/>
              <a:ext cx="160" cy="160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>
            <p:custDataLst>
              <p:tags r:id="rId20"/>
            </p:custDataLst>
          </p:nvPr>
        </p:nvGrpSpPr>
        <p:grpSpPr>
          <a:xfrm rot="0">
            <a:off x="117475" y="0"/>
            <a:ext cx="387350" cy="723900"/>
            <a:chOff x="2868565" y="1534795"/>
            <a:chExt cx="609963" cy="3938905"/>
          </a:xfrm>
          <a:solidFill>
            <a:schemeClr val="accent1"/>
          </a:solidFill>
        </p:grpSpPr>
        <p:sp>
          <p:nvSpPr>
            <p:cNvPr id="46" name="矩形 45"/>
            <p:cNvSpPr/>
            <p:nvPr userDrawn="1">
              <p:custDataLst>
                <p:tags r:id="rId21"/>
              </p:custDataLst>
            </p:nvPr>
          </p:nvSpPr>
          <p:spPr>
            <a:xfrm>
              <a:off x="2868565" y="1534795"/>
              <a:ext cx="116122" cy="39389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2"/>
              </p:custDataLst>
            </p:nvPr>
          </p:nvSpPr>
          <p:spPr>
            <a:xfrm>
              <a:off x="3108069" y="1534795"/>
              <a:ext cx="116122" cy="39389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矩形 47"/>
            <p:cNvSpPr/>
            <p:nvPr userDrawn="1">
              <p:custDataLst>
                <p:tags r:id="rId23"/>
              </p:custDataLst>
            </p:nvPr>
          </p:nvSpPr>
          <p:spPr>
            <a:xfrm>
              <a:off x="3362406" y="1534795"/>
              <a:ext cx="116122" cy="39389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053" y="304775"/>
            <a:ext cx="11607893" cy="6248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 dirty="0">
              <a:latin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grpSp>
        <p:nvGrpSpPr>
          <p:cNvPr id="35" name="组合 34"/>
          <p:cNvGrpSpPr/>
          <p:nvPr>
            <p:custDataLst>
              <p:tags r:id="rId3"/>
            </p:custDataLst>
          </p:nvPr>
        </p:nvGrpSpPr>
        <p:grpSpPr>
          <a:xfrm rot="0">
            <a:off x="11443970" y="4857115"/>
            <a:ext cx="612775" cy="1896110"/>
            <a:chOff x="17265" y="6303"/>
            <a:chExt cx="1218" cy="3769"/>
          </a:xfrm>
        </p:grpSpPr>
        <p:sp>
          <p:nvSpPr>
            <p:cNvPr id="42" name="等腰三角形 41"/>
            <p:cNvSpPr/>
            <p:nvPr userDrawn="1">
              <p:custDataLst>
                <p:tags r:id="rId4"/>
              </p:custDataLst>
            </p:nvPr>
          </p:nvSpPr>
          <p:spPr>
            <a:xfrm rot="1461703">
              <a:off x="17265" y="9024"/>
              <a:ext cx="1218" cy="1049"/>
            </a:xfrm>
            <a:prstGeom prst="triangle">
              <a:avLst>
                <a:gd name="adj" fmla="val 927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43" name="组合 42"/>
            <p:cNvGrpSpPr/>
            <p:nvPr userDrawn="1"/>
          </p:nvGrpSpPr>
          <p:grpSpPr>
            <a:xfrm rot="17916736">
              <a:off x="17610" y="9129"/>
              <a:ext cx="1246" cy="140"/>
              <a:chOff x="8840335" y="-2017486"/>
              <a:chExt cx="865192" cy="96620"/>
            </a:xfrm>
          </p:grpSpPr>
          <p:cxnSp>
            <p:nvCxnSpPr>
              <p:cNvPr id="48" name="直接连接符 47"/>
              <p:cNvCxnSpPr/>
              <p:nvPr>
                <p:custDataLst>
                  <p:tags r:id="rId5"/>
                </p:custDataLst>
              </p:nvPr>
            </p:nvCxnSpPr>
            <p:spPr>
              <a:xfrm flipV="1">
                <a:off x="8840335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>
                <p:custDataLst>
                  <p:tags r:id="rId6"/>
                </p:custDataLst>
              </p:nvPr>
            </p:nvCxnSpPr>
            <p:spPr>
              <a:xfrm>
                <a:off x="8910050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>
                <p:custDataLst>
                  <p:tags r:id="rId7"/>
                </p:custDataLst>
              </p:nvPr>
            </p:nvCxnSpPr>
            <p:spPr>
              <a:xfrm flipV="1">
                <a:off x="8984404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9058758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>
                <p:custDataLst>
                  <p:tags r:id="rId9"/>
                </p:custDataLst>
              </p:nvPr>
            </p:nvCxnSpPr>
            <p:spPr>
              <a:xfrm flipV="1">
                <a:off x="9128473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9202827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>
                <p:custDataLst>
                  <p:tags r:id="rId11"/>
                </p:custDataLst>
              </p:nvPr>
            </p:nvCxnSpPr>
            <p:spPr>
              <a:xfrm flipV="1">
                <a:off x="9273320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9347674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9417389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9491743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>
                <p:custDataLst>
                  <p:tags r:id="rId15"/>
                </p:custDataLst>
              </p:nvPr>
            </p:nvCxnSpPr>
            <p:spPr>
              <a:xfrm flipV="1">
                <a:off x="9561458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9635812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椭圆 43"/>
            <p:cNvSpPr/>
            <p:nvPr userDrawn="1">
              <p:custDataLst>
                <p:tags r:id="rId17"/>
              </p:custDataLst>
            </p:nvPr>
          </p:nvSpPr>
          <p:spPr>
            <a:xfrm>
              <a:off x="17683" y="8343"/>
              <a:ext cx="364" cy="364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5" name="椭圆 44"/>
            <p:cNvSpPr/>
            <p:nvPr userDrawn="1">
              <p:custDataLst>
                <p:tags r:id="rId18"/>
              </p:custDataLst>
            </p:nvPr>
          </p:nvSpPr>
          <p:spPr>
            <a:xfrm>
              <a:off x="18243" y="7177"/>
              <a:ext cx="202" cy="202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6" name="椭圆 45"/>
            <p:cNvSpPr/>
            <p:nvPr userDrawn="1">
              <p:custDataLst>
                <p:tags r:id="rId19"/>
              </p:custDataLst>
            </p:nvPr>
          </p:nvSpPr>
          <p:spPr>
            <a:xfrm>
              <a:off x="17319" y="7379"/>
              <a:ext cx="364" cy="364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7" name="椭圆 46"/>
            <p:cNvSpPr/>
            <p:nvPr userDrawn="1">
              <p:custDataLst>
                <p:tags r:id="rId20"/>
              </p:custDataLst>
            </p:nvPr>
          </p:nvSpPr>
          <p:spPr>
            <a:xfrm>
              <a:off x="17906" y="6303"/>
              <a:ext cx="202" cy="202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21"/>
            </p:custDataLst>
          </p:nvPr>
        </p:nvGrpSpPr>
        <p:grpSpPr>
          <a:xfrm rot="0">
            <a:off x="106680" y="-15875"/>
            <a:ext cx="387350" cy="723900"/>
            <a:chOff x="2868565" y="1534795"/>
            <a:chExt cx="609963" cy="3938905"/>
          </a:xfrm>
          <a:solidFill>
            <a:schemeClr val="accent1"/>
          </a:solidFill>
        </p:grpSpPr>
        <p:sp>
          <p:nvSpPr>
            <p:cNvPr id="37" name="矩形 36"/>
            <p:cNvSpPr/>
            <p:nvPr userDrawn="1">
              <p:custDataLst>
                <p:tags r:id="rId22"/>
              </p:custDataLst>
            </p:nvPr>
          </p:nvSpPr>
          <p:spPr>
            <a:xfrm>
              <a:off x="2868565" y="1534795"/>
              <a:ext cx="116122" cy="39389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8" name="矩形 37"/>
            <p:cNvSpPr/>
            <p:nvPr userDrawn="1">
              <p:custDataLst>
                <p:tags r:id="rId23"/>
              </p:custDataLst>
            </p:nvPr>
          </p:nvSpPr>
          <p:spPr>
            <a:xfrm>
              <a:off x="3108069" y="1534795"/>
              <a:ext cx="116122" cy="39389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9" name="矩形 38"/>
            <p:cNvSpPr/>
            <p:nvPr userDrawn="1">
              <p:custDataLst>
                <p:tags r:id="rId24"/>
              </p:custDataLst>
            </p:nvPr>
          </p:nvSpPr>
          <p:spPr>
            <a:xfrm>
              <a:off x="3362406" y="1534795"/>
              <a:ext cx="116122" cy="39389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9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r>
              <a:rPr lang="en-US" altLang="zh-CN" baseline="0" dirty="0">
                <a:latin typeface="微软雅黑" panose="020B0503020204020204" charset="-122"/>
                <a:sym typeface="+mn-ea"/>
              </a:rPr>
              <a:t>·</a:t>
            </a:r>
            <a:endParaRPr lang="en-US" altLang="zh-CN" baseline="0" dirty="0">
              <a:latin typeface="微软雅黑" panose="020B0503020204020204" charset="-122"/>
              <a:sym typeface="+mn-ea"/>
            </a:endParaRPr>
          </a:p>
        </p:txBody>
      </p:sp>
      <p:grpSp>
        <p:nvGrpSpPr>
          <p:cNvPr id="13" name="组合 12"/>
          <p:cNvGrpSpPr/>
          <p:nvPr>
            <p:custDataLst>
              <p:tags r:id="rId3"/>
            </p:custDataLst>
          </p:nvPr>
        </p:nvGrpSpPr>
        <p:grpSpPr>
          <a:xfrm rot="0">
            <a:off x="11443970" y="4857115"/>
            <a:ext cx="612775" cy="1896110"/>
            <a:chOff x="17265" y="6303"/>
            <a:chExt cx="1218" cy="3769"/>
          </a:xfrm>
        </p:grpSpPr>
        <p:sp>
          <p:nvSpPr>
            <p:cNvPr id="18" name="等腰三角形 17"/>
            <p:cNvSpPr/>
            <p:nvPr userDrawn="1">
              <p:custDataLst>
                <p:tags r:id="rId4"/>
              </p:custDataLst>
            </p:nvPr>
          </p:nvSpPr>
          <p:spPr>
            <a:xfrm rot="1461703">
              <a:off x="17265" y="9024"/>
              <a:ext cx="1218" cy="1049"/>
            </a:xfrm>
            <a:prstGeom prst="triangle">
              <a:avLst>
                <a:gd name="adj" fmla="val 927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9" name="组合 18"/>
            <p:cNvGrpSpPr/>
            <p:nvPr userDrawn="1"/>
          </p:nvGrpSpPr>
          <p:grpSpPr>
            <a:xfrm rot="17916736">
              <a:off x="17610" y="9129"/>
              <a:ext cx="1246" cy="140"/>
              <a:chOff x="8840335" y="-2017486"/>
              <a:chExt cx="865192" cy="96620"/>
            </a:xfrm>
          </p:grpSpPr>
          <p:cxnSp>
            <p:nvCxnSpPr>
              <p:cNvPr id="24" name="直接连接符 23"/>
              <p:cNvCxnSpPr/>
              <p:nvPr>
                <p:custDataLst>
                  <p:tags r:id="rId5"/>
                </p:custDataLst>
              </p:nvPr>
            </p:nvCxnSpPr>
            <p:spPr>
              <a:xfrm flipV="1">
                <a:off x="8840335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>
                <p:custDataLst>
                  <p:tags r:id="rId6"/>
                </p:custDataLst>
              </p:nvPr>
            </p:nvCxnSpPr>
            <p:spPr>
              <a:xfrm>
                <a:off x="8910050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>
                <p:custDataLst>
                  <p:tags r:id="rId7"/>
                </p:custDataLst>
              </p:nvPr>
            </p:nvCxnSpPr>
            <p:spPr>
              <a:xfrm flipV="1">
                <a:off x="8984404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9058758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>
                <p:custDataLst>
                  <p:tags r:id="rId9"/>
                </p:custDataLst>
              </p:nvPr>
            </p:nvCxnSpPr>
            <p:spPr>
              <a:xfrm flipV="1">
                <a:off x="9128473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9202827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>
                <p:custDataLst>
                  <p:tags r:id="rId11"/>
                </p:custDataLst>
              </p:nvPr>
            </p:nvCxnSpPr>
            <p:spPr>
              <a:xfrm flipV="1">
                <a:off x="9273320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9347674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9417389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9491743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>
                <p:custDataLst>
                  <p:tags r:id="rId15"/>
                </p:custDataLst>
              </p:nvPr>
            </p:nvCxnSpPr>
            <p:spPr>
              <a:xfrm flipV="1">
                <a:off x="9561458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9635812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椭圆 19"/>
            <p:cNvSpPr/>
            <p:nvPr userDrawn="1">
              <p:custDataLst>
                <p:tags r:id="rId17"/>
              </p:custDataLst>
            </p:nvPr>
          </p:nvSpPr>
          <p:spPr>
            <a:xfrm>
              <a:off x="17683" y="8343"/>
              <a:ext cx="364" cy="364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椭圆 20"/>
            <p:cNvSpPr/>
            <p:nvPr userDrawn="1">
              <p:custDataLst>
                <p:tags r:id="rId18"/>
              </p:custDataLst>
            </p:nvPr>
          </p:nvSpPr>
          <p:spPr>
            <a:xfrm>
              <a:off x="18243" y="7177"/>
              <a:ext cx="202" cy="202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2" name="椭圆 21"/>
            <p:cNvSpPr/>
            <p:nvPr userDrawn="1">
              <p:custDataLst>
                <p:tags r:id="rId19"/>
              </p:custDataLst>
            </p:nvPr>
          </p:nvSpPr>
          <p:spPr>
            <a:xfrm>
              <a:off x="17319" y="7379"/>
              <a:ext cx="364" cy="364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椭圆 22"/>
            <p:cNvSpPr/>
            <p:nvPr userDrawn="1">
              <p:custDataLst>
                <p:tags r:id="rId20"/>
              </p:custDataLst>
            </p:nvPr>
          </p:nvSpPr>
          <p:spPr>
            <a:xfrm>
              <a:off x="17906" y="6303"/>
              <a:ext cx="202" cy="202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21"/>
            </p:custDataLst>
          </p:nvPr>
        </p:nvGrpSpPr>
        <p:grpSpPr>
          <a:xfrm rot="0">
            <a:off x="106680" y="-15875"/>
            <a:ext cx="387350" cy="723900"/>
            <a:chOff x="2868565" y="1534795"/>
            <a:chExt cx="609963" cy="3938905"/>
          </a:xfrm>
          <a:solidFill>
            <a:schemeClr val="accent1"/>
          </a:solidFill>
        </p:grpSpPr>
        <p:sp>
          <p:nvSpPr>
            <p:cNvPr id="15" name="矩形 14"/>
            <p:cNvSpPr/>
            <p:nvPr userDrawn="1">
              <p:custDataLst>
                <p:tags r:id="rId22"/>
              </p:custDataLst>
            </p:nvPr>
          </p:nvSpPr>
          <p:spPr>
            <a:xfrm>
              <a:off x="2868565" y="1534795"/>
              <a:ext cx="116122" cy="39389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23"/>
              </p:custDataLst>
            </p:nvPr>
          </p:nvSpPr>
          <p:spPr>
            <a:xfrm>
              <a:off x="3108069" y="1534795"/>
              <a:ext cx="116122" cy="39389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矩形 16"/>
            <p:cNvSpPr/>
            <p:nvPr userDrawn="1">
              <p:custDataLst>
                <p:tags r:id="rId24"/>
              </p:custDataLst>
            </p:nvPr>
          </p:nvSpPr>
          <p:spPr>
            <a:xfrm>
              <a:off x="3362406" y="1534795"/>
              <a:ext cx="116122" cy="39389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5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29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30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微软雅黑" panose="020B0503020204020204" charset="-122"/>
              <a:sym typeface="+mn-ea"/>
            </a:endParaRPr>
          </a:p>
        </p:txBody>
      </p:sp>
      <p:grpSp>
        <p:nvGrpSpPr>
          <p:cNvPr id="81" name="组合 80"/>
          <p:cNvGrpSpPr/>
          <p:nvPr>
            <p:custDataLst>
              <p:tags r:id="rId3"/>
            </p:custDataLst>
          </p:nvPr>
        </p:nvGrpSpPr>
        <p:grpSpPr>
          <a:xfrm rot="0">
            <a:off x="11443970" y="4857115"/>
            <a:ext cx="612775" cy="1896110"/>
            <a:chOff x="17265" y="6303"/>
            <a:chExt cx="1218" cy="3769"/>
          </a:xfrm>
        </p:grpSpPr>
        <p:sp>
          <p:nvSpPr>
            <p:cNvPr id="89" name="等腰三角形 88"/>
            <p:cNvSpPr/>
            <p:nvPr userDrawn="1">
              <p:custDataLst>
                <p:tags r:id="rId4"/>
              </p:custDataLst>
            </p:nvPr>
          </p:nvSpPr>
          <p:spPr>
            <a:xfrm rot="1461703">
              <a:off x="17265" y="9024"/>
              <a:ext cx="1218" cy="1049"/>
            </a:xfrm>
            <a:prstGeom prst="triangle">
              <a:avLst>
                <a:gd name="adj" fmla="val 927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 rot="17916736">
              <a:off x="17610" y="9129"/>
              <a:ext cx="1246" cy="140"/>
              <a:chOff x="8840335" y="-2017486"/>
              <a:chExt cx="865192" cy="96620"/>
            </a:xfrm>
          </p:grpSpPr>
          <p:cxnSp>
            <p:nvCxnSpPr>
              <p:cNvPr id="143" name="直接连接符 142"/>
              <p:cNvCxnSpPr/>
              <p:nvPr>
                <p:custDataLst>
                  <p:tags r:id="rId5"/>
                </p:custDataLst>
              </p:nvPr>
            </p:nvCxnSpPr>
            <p:spPr>
              <a:xfrm flipV="1">
                <a:off x="8840335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>
                <p:custDataLst>
                  <p:tags r:id="rId6"/>
                </p:custDataLst>
              </p:nvPr>
            </p:nvCxnSpPr>
            <p:spPr>
              <a:xfrm>
                <a:off x="8910050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>
                <p:custDataLst>
                  <p:tags r:id="rId7"/>
                </p:custDataLst>
              </p:nvPr>
            </p:nvCxnSpPr>
            <p:spPr>
              <a:xfrm flipV="1">
                <a:off x="8984404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9058758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>
                <p:custDataLst>
                  <p:tags r:id="rId9"/>
                </p:custDataLst>
              </p:nvPr>
            </p:nvCxnSpPr>
            <p:spPr>
              <a:xfrm flipV="1">
                <a:off x="9128473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9202827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>
                <p:custDataLst>
                  <p:tags r:id="rId11"/>
                </p:custDataLst>
              </p:nvPr>
            </p:nvCxnSpPr>
            <p:spPr>
              <a:xfrm flipV="1">
                <a:off x="9273320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9347674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9417389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9491743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>
                <p:custDataLst>
                  <p:tags r:id="rId15"/>
                </p:custDataLst>
              </p:nvPr>
            </p:nvCxnSpPr>
            <p:spPr>
              <a:xfrm flipV="1">
                <a:off x="9561458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9635812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椭圆 90"/>
            <p:cNvSpPr/>
            <p:nvPr userDrawn="1">
              <p:custDataLst>
                <p:tags r:id="rId17"/>
              </p:custDataLst>
            </p:nvPr>
          </p:nvSpPr>
          <p:spPr>
            <a:xfrm>
              <a:off x="17683" y="8343"/>
              <a:ext cx="364" cy="364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 userDrawn="1">
              <p:custDataLst>
                <p:tags r:id="rId18"/>
              </p:custDataLst>
            </p:nvPr>
          </p:nvSpPr>
          <p:spPr>
            <a:xfrm>
              <a:off x="18243" y="7177"/>
              <a:ext cx="202" cy="202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 userDrawn="1">
              <p:custDataLst>
                <p:tags r:id="rId19"/>
              </p:custDataLst>
            </p:nvPr>
          </p:nvSpPr>
          <p:spPr>
            <a:xfrm>
              <a:off x="17319" y="7379"/>
              <a:ext cx="364" cy="364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 userDrawn="1">
              <p:custDataLst>
                <p:tags r:id="rId20"/>
              </p:custDataLst>
            </p:nvPr>
          </p:nvSpPr>
          <p:spPr>
            <a:xfrm>
              <a:off x="17906" y="6303"/>
              <a:ext cx="202" cy="202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85" name="组合 84"/>
          <p:cNvGrpSpPr/>
          <p:nvPr>
            <p:custDataLst>
              <p:tags r:id="rId21"/>
            </p:custDataLst>
          </p:nvPr>
        </p:nvGrpSpPr>
        <p:grpSpPr>
          <a:xfrm rot="0">
            <a:off x="106680" y="-15875"/>
            <a:ext cx="387350" cy="723900"/>
            <a:chOff x="2868565" y="1534795"/>
            <a:chExt cx="609963" cy="3938905"/>
          </a:xfrm>
          <a:solidFill>
            <a:schemeClr val="accent1"/>
          </a:solidFill>
        </p:grpSpPr>
        <p:sp>
          <p:nvSpPr>
            <p:cNvPr id="86" name="矩形 85"/>
            <p:cNvSpPr/>
            <p:nvPr userDrawn="1">
              <p:custDataLst>
                <p:tags r:id="rId22"/>
              </p:custDataLst>
            </p:nvPr>
          </p:nvSpPr>
          <p:spPr>
            <a:xfrm>
              <a:off x="2868565" y="1534795"/>
              <a:ext cx="116122" cy="39389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矩形 86"/>
            <p:cNvSpPr/>
            <p:nvPr userDrawn="1">
              <p:custDataLst>
                <p:tags r:id="rId23"/>
              </p:custDataLst>
            </p:nvPr>
          </p:nvSpPr>
          <p:spPr>
            <a:xfrm>
              <a:off x="3108069" y="1534795"/>
              <a:ext cx="116122" cy="39389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矩形 87"/>
            <p:cNvSpPr/>
            <p:nvPr userDrawn="1">
              <p:custDataLst>
                <p:tags r:id="rId24"/>
              </p:custDataLst>
            </p:nvPr>
          </p:nvSpPr>
          <p:spPr>
            <a:xfrm>
              <a:off x="3362406" y="1534795"/>
              <a:ext cx="116122" cy="39389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29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30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-3175" y="501904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83" name="组合 82"/>
          <p:cNvGrpSpPr/>
          <p:nvPr>
            <p:custDataLst>
              <p:tags r:id="rId9"/>
            </p:custDataLst>
          </p:nvPr>
        </p:nvGrpSpPr>
        <p:grpSpPr>
          <a:xfrm rot="0">
            <a:off x="11443970" y="4857115"/>
            <a:ext cx="612775" cy="1896110"/>
            <a:chOff x="17265" y="6303"/>
            <a:chExt cx="1218" cy="3769"/>
          </a:xfrm>
        </p:grpSpPr>
        <p:sp>
          <p:nvSpPr>
            <p:cNvPr id="88" name="等腰三角形 87"/>
            <p:cNvSpPr/>
            <p:nvPr userDrawn="1">
              <p:custDataLst>
                <p:tags r:id="rId10"/>
              </p:custDataLst>
            </p:nvPr>
          </p:nvSpPr>
          <p:spPr>
            <a:xfrm rot="1461703">
              <a:off x="17265" y="9024"/>
              <a:ext cx="1218" cy="1049"/>
            </a:xfrm>
            <a:prstGeom prst="triangle">
              <a:avLst>
                <a:gd name="adj" fmla="val 927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89" name="组合 88"/>
            <p:cNvGrpSpPr/>
            <p:nvPr userDrawn="1"/>
          </p:nvGrpSpPr>
          <p:grpSpPr>
            <a:xfrm rot="17916736">
              <a:off x="17610" y="9129"/>
              <a:ext cx="1246" cy="140"/>
              <a:chOff x="8840335" y="-2017486"/>
              <a:chExt cx="865192" cy="96620"/>
            </a:xfrm>
          </p:grpSpPr>
          <p:cxnSp>
            <p:nvCxnSpPr>
              <p:cNvPr id="94" name="直接连接符 93"/>
              <p:cNvCxnSpPr/>
              <p:nvPr>
                <p:custDataLst>
                  <p:tags r:id="rId11"/>
                </p:custDataLst>
              </p:nvPr>
            </p:nvCxnSpPr>
            <p:spPr>
              <a:xfrm flipV="1">
                <a:off x="8840335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8910050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8984404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9058758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>
                <p:custDataLst>
                  <p:tags r:id="rId15"/>
                </p:custDataLst>
              </p:nvPr>
            </p:nvCxnSpPr>
            <p:spPr>
              <a:xfrm flipV="1">
                <a:off x="9128473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9202827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9273320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9347674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>
                <p:custDataLst>
                  <p:tags r:id="rId19"/>
                </p:custDataLst>
              </p:nvPr>
            </p:nvCxnSpPr>
            <p:spPr>
              <a:xfrm flipV="1">
                <a:off x="9417389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>
                <p:custDataLst>
                  <p:tags r:id="rId20"/>
                </p:custDataLst>
              </p:nvPr>
            </p:nvCxnSpPr>
            <p:spPr>
              <a:xfrm>
                <a:off x="9491743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>
                <p:custDataLst>
                  <p:tags r:id="rId21"/>
                </p:custDataLst>
              </p:nvPr>
            </p:nvCxnSpPr>
            <p:spPr>
              <a:xfrm flipV="1">
                <a:off x="9561458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9635812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椭圆 89"/>
            <p:cNvSpPr/>
            <p:nvPr userDrawn="1">
              <p:custDataLst>
                <p:tags r:id="rId23"/>
              </p:custDataLst>
            </p:nvPr>
          </p:nvSpPr>
          <p:spPr>
            <a:xfrm>
              <a:off x="17683" y="8343"/>
              <a:ext cx="364" cy="364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 userDrawn="1">
              <p:custDataLst>
                <p:tags r:id="rId24"/>
              </p:custDataLst>
            </p:nvPr>
          </p:nvSpPr>
          <p:spPr>
            <a:xfrm>
              <a:off x="18243" y="7177"/>
              <a:ext cx="202" cy="202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 userDrawn="1">
              <p:custDataLst>
                <p:tags r:id="rId25"/>
              </p:custDataLst>
            </p:nvPr>
          </p:nvSpPr>
          <p:spPr>
            <a:xfrm>
              <a:off x="17319" y="7379"/>
              <a:ext cx="364" cy="364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 userDrawn="1">
              <p:custDataLst>
                <p:tags r:id="rId26"/>
              </p:custDataLst>
            </p:nvPr>
          </p:nvSpPr>
          <p:spPr>
            <a:xfrm>
              <a:off x="17906" y="6303"/>
              <a:ext cx="202" cy="202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84" name="组合 83"/>
          <p:cNvGrpSpPr/>
          <p:nvPr>
            <p:custDataLst>
              <p:tags r:id="rId27"/>
            </p:custDataLst>
          </p:nvPr>
        </p:nvGrpSpPr>
        <p:grpSpPr>
          <a:xfrm rot="0">
            <a:off x="106680" y="-15875"/>
            <a:ext cx="387350" cy="723900"/>
            <a:chOff x="2868565" y="1534795"/>
            <a:chExt cx="609963" cy="3938905"/>
          </a:xfrm>
          <a:solidFill>
            <a:schemeClr val="accent1"/>
          </a:solidFill>
        </p:grpSpPr>
        <p:sp>
          <p:nvSpPr>
            <p:cNvPr id="85" name="矩形 84"/>
            <p:cNvSpPr/>
            <p:nvPr userDrawn="1">
              <p:custDataLst>
                <p:tags r:id="rId28"/>
              </p:custDataLst>
            </p:nvPr>
          </p:nvSpPr>
          <p:spPr>
            <a:xfrm>
              <a:off x="2868565" y="1534795"/>
              <a:ext cx="116122" cy="39389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矩形 85"/>
            <p:cNvSpPr/>
            <p:nvPr userDrawn="1">
              <p:custDataLst>
                <p:tags r:id="rId29"/>
              </p:custDataLst>
            </p:nvPr>
          </p:nvSpPr>
          <p:spPr>
            <a:xfrm>
              <a:off x="3108069" y="1534795"/>
              <a:ext cx="116122" cy="39389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矩形 86"/>
            <p:cNvSpPr/>
            <p:nvPr userDrawn="1">
              <p:custDataLst>
                <p:tags r:id="rId30"/>
              </p:custDataLst>
            </p:nvPr>
          </p:nvSpPr>
          <p:spPr>
            <a:xfrm>
              <a:off x="3362406" y="1534795"/>
              <a:ext cx="116122" cy="39389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latin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grpSp>
        <p:nvGrpSpPr>
          <p:cNvPr id="108" name="组合 107"/>
          <p:cNvGrpSpPr/>
          <p:nvPr>
            <p:custDataLst>
              <p:tags r:id="rId3"/>
            </p:custDataLst>
          </p:nvPr>
        </p:nvGrpSpPr>
        <p:grpSpPr>
          <a:xfrm rot="0">
            <a:off x="11443970" y="4857115"/>
            <a:ext cx="612775" cy="1896110"/>
            <a:chOff x="17265" y="6303"/>
            <a:chExt cx="1218" cy="3769"/>
          </a:xfrm>
        </p:grpSpPr>
        <p:sp>
          <p:nvSpPr>
            <p:cNvPr id="113" name="等腰三角形 112"/>
            <p:cNvSpPr/>
            <p:nvPr userDrawn="1">
              <p:custDataLst>
                <p:tags r:id="rId4"/>
              </p:custDataLst>
            </p:nvPr>
          </p:nvSpPr>
          <p:spPr>
            <a:xfrm rot="1461703">
              <a:off x="17265" y="9024"/>
              <a:ext cx="1218" cy="1049"/>
            </a:xfrm>
            <a:prstGeom prst="triangle">
              <a:avLst>
                <a:gd name="adj" fmla="val 927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114" name="组合 113"/>
            <p:cNvGrpSpPr/>
            <p:nvPr userDrawn="1"/>
          </p:nvGrpSpPr>
          <p:grpSpPr>
            <a:xfrm rot="17916736">
              <a:off x="17610" y="9129"/>
              <a:ext cx="1246" cy="140"/>
              <a:chOff x="8840335" y="-2017486"/>
              <a:chExt cx="865192" cy="96620"/>
            </a:xfrm>
          </p:grpSpPr>
          <p:cxnSp>
            <p:nvCxnSpPr>
              <p:cNvPr id="119" name="直接连接符 118"/>
              <p:cNvCxnSpPr/>
              <p:nvPr>
                <p:custDataLst>
                  <p:tags r:id="rId5"/>
                </p:custDataLst>
              </p:nvPr>
            </p:nvCxnSpPr>
            <p:spPr>
              <a:xfrm flipV="1">
                <a:off x="8840335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>
                <p:custDataLst>
                  <p:tags r:id="rId6"/>
                </p:custDataLst>
              </p:nvPr>
            </p:nvCxnSpPr>
            <p:spPr>
              <a:xfrm>
                <a:off x="8910050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>
                <p:custDataLst>
                  <p:tags r:id="rId7"/>
                </p:custDataLst>
              </p:nvPr>
            </p:nvCxnSpPr>
            <p:spPr>
              <a:xfrm flipV="1">
                <a:off x="8984404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9058758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>
                <p:custDataLst>
                  <p:tags r:id="rId9"/>
                </p:custDataLst>
              </p:nvPr>
            </p:nvCxnSpPr>
            <p:spPr>
              <a:xfrm flipV="1">
                <a:off x="9128473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9202827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>
                <p:custDataLst>
                  <p:tags r:id="rId11"/>
                </p:custDataLst>
              </p:nvPr>
            </p:nvCxnSpPr>
            <p:spPr>
              <a:xfrm flipV="1">
                <a:off x="9273320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9347674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9417389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9491743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>
                <p:custDataLst>
                  <p:tags r:id="rId15"/>
                </p:custDataLst>
              </p:nvPr>
            </p:nvCxnSpPr>
            <p:spPr>
              <a:xfrm flipV="1">
                <a:off x="9561458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9635812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椭圆 114"/>
            <p:cNvSpPr/>
            <p:nvPr userDrawn="1">
              <p:custDataLst>
                <p:tags r:id="rId17"/>
              </p:custDataLst>
            </p:nvPr>
          </p:nvSpPr>
          <p:spPr>
            <a:xfrm>
              <a:off x="17683" y="8343"/>
              <a:ext cx="364" cy="364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 userDrawn="1">
              <p:custDataLst>
                <p:tags r:id="rId18"/>
              </p:custDataLst>
            </p:nvPr>
          </p:nvSpPr>
          <p:spPr>
            <a:xfrm>
              <a:off x="18243" y="7177"/>
              <a:ext cx="202" cy="202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7" name="椭圆 116"/>
            <p:cNvSpPr/>
            <p:nvPr userDrawn="1">
              <p:custDataLst>
                <p:tags r:id="rId19"/>
              </p:custDataLst>
            </p:nvPr>
          </p:nvSpPr>
          <p:spPr>
            <a:xfrm>
              <a:off x="17319" y="7379"/>
              <a:ext cx="364" cy="364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8" name="椭圆 117"/>
            <p:cNvSpPr/>
            <p:nvPr userDrawn="1">
              <p:custDataLst>
                <p:tags r:id="rId20"/>
              </p:custDataLst>
            </p:nvPr>
          </p:nvSpPr>
          <p:spPr>
            <a:xfrm>
              <a:off x="17906" y="6303"/>
              <a:ext cx="202" cy="202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09" name="组合 108"/>
          <p:cNvGrpSpPr/>
          <p:nvPr>
            <p:custDataLst>
              <p:tags r:id="rId21"/>
            </p:custDataLst>
          </p:nvPr>
        </p:nvGrpSpPr>
        <p:grpSpPr>
          <a:xfrm rot="0">
            <a:off x="106680" y="-15875"/>
            <a:ext cx="387350" cy="723900"/>
            <a:chOff x="2868565" y="1534795"/>
            <a:chExt cx="609963" cy="3938905"/>
          </a:xfrm>
          <a:solidFill>
            <a:schemeClr val="accent1"/>
          </a:solidFill>
        </p:grpSpPr>
        <p:sp>
          <p:nvSpPr>
            <p:cNvPr id="110" name="矩形 109"/>
            <p:cNvSpPr/>
            <p:nvPr userDrawn="1">
              <p:custDataLst>
                <p:tags r:id="rId22"/>
              </p:custDataLst>
            </p:nvPr>
          </p:nvSpPr>
          <p:spPr>
            <a:xfrm>
              <a:off x="2868565" y="1534795"/>
              <a:ext cx="116122" cy="39389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矩形 110"/>
            <p:cNvSpPr/>
            <p:nvPr userDrawn="1">
              <p:custDataLst>
                <p:tags r:id="rId23"/>
              </p:custDataLst>
            </p:nvPr>
          </p:nvSpPr>
          <p:spPr>
            <a:xfrm>
              <a:off x="3108069" y="1534795"/>
              <a:ext cx="116122" cy="39389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矩形 111"/>
            <p:cNvSpPr/>
            <p:nvPr userDrawn="1">
              <p:custDataLst>
                <p:tags r:id="rId24"/>
              </p:custDataLst>
            </p:nvPr>
          </p:nvSpPr>
          <p:spPr>
            <a:xfrm>
              <a:off x="3362406" y="1534795"/>
              <a:ext cx="116122" cy="39389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563245" y="247982"/>
            <a:ext cx="11037570" cy="446276"/>
          </a:xfrm>
        </p:spPr>
        <p:txBody>
          <a:bodyPr lIns="90000" tIns="46800" rIns="90000" bIns="46800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9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30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31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32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微软雅黑" panose="020B0503020204020204" charset="-122"/>
              <a:sym typeface="+mn-ea"/>
            </a:endParaRPr>
          </a:p>
        </p:txBody>
      </p:sp>
      <p:grpSp>
        <p:nvGrpSpPr>
          <p:cNvPr id="24" name="组合 23"/>
          <p:cNvGrpSpPr/>
          <p:nvPr>
            <p:custDataLst>
              <p:tags r:id="rId3"/>
            </p:custDataLst>
          </p:nvPr>
        </p:nvGrpSpPr>
        <p:grpSpPr>
          <a:xfrm rot="0">
            <a:off x="11443970" y="4857115"/>
            <a:ext cx="612775" cy="1896110"/>
            <a:chOff x="17265" y="6303"/>
            <a:chExt cx="1218" cy="3769"/>
          </a:xfrm>
        </p:grpSpPr>
        <p:sp>
          <p:nvSpPr>
            <p:cNvPr id="29" name="等腰三角形 28"/>
            <p:cNvSpPr/>
            <p:nvPr userDrawn="1">
              <p:custDataLst>
                <p:tags r:id="rId4"/>
              </p:custDataLst>
            </p:nvPr>
          </p:nvSpPr>
          <p:spPr>
            <a:xfrm rot="1461703">
              <a:off x="17265" y="9024"/>
              <a:ext cx="1218" cy="1049"/>
            </a:xfrm>
            <a:prstGeom prst="triangle">
              <a:avLst>
                <a:gd name="adj" fmla="val 927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30" name="组合 29"/>
            <p:cNvGrpSpPr/>
            <p:nvPr userDrawn="1"/>
          </p:nvGrpSpPr>
          <p:grpSpPr>
            <a:xfrm rot="17916736">
              <a:off x="17610" y="9129"/>
              <a:ext cx="1246" cy="140"/>
              <a:chOff x="8840335" y="-2017486"/>
              <a:chExt cx="865192" cy="96620"/>
            </a:xfrm>
          </p:grpSpPr>
          <p:cxnSp>
            <p:nvCxnSpPr>
              <p:cNvPr id="35" name="直接连接符 34"/>
              <p:cNvCxnSpPr/>
              <p:nvPr>
                <p:custDataLst>
                  <p:tags r:id="rId5"/>
                </p:custDataLst>
              </p:nvPr>
            </p:nvCxnSpPr>
            <p:spPr>
              <a:xfrm flipV="1">
                <a:off x="8840335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>
                <p:custDataLst>
                  <p:tags r:id="rId6"/>
                </p:custDataLst>
              </p:nvPr>
            </p:nvCxnSpPr>
            <p:spPr>
              <a:xfrm>
                <a:off x="8910050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>
                <p:custDataLst>
                  <p:tags r:id="rId7"/>
                </p:custDataLst>
              </p:nvPr>
            </p:nvCxnSpPr>
            <p:spPr>
              <a:xfrm flipV="1">
                <a:off x="8984404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9058758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>
                <p:custDataLst>
                  <p:tags r:id="rId9"/>
                </p:custDataLst>
              </p:nvPr>
            </p:nvCxnSpPr>
            <p:spPr>
              <a:xfrm flipV="1">
                <a:off x="9128473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9202827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>
                <p:custDataLst>
                  <p:tags r:id="rId11"/>
                </p:custDataLst>
              </p:nvPr>
            </p:nvCxnSpPr>
            <p:spPr>
              <a:xfrm flipV="1">
                <a:off x="9273320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9347674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9417389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9491743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>
                <p:custDataLst>
                  <p:tags r:id="rId15"/>
                </p:custDataLst>
              </p:nvPr>
            </p:nvCxnSpPr>
            <p:spPr>
              <a:xfrm flipV="1">
                <a:off x="9561458" y="-2017486"/>
                <a:ext cx="74354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9635812" y="-2017486"/>
                <a:ext cx="69715" cy="96620"/>
              </a:xfrm>
              <a:prstGeom prst="line">
                <a:avLst/>
              </a:prstGeom>
              <a:ln w="50800" cap="rnd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椭圆 30"/>
            <p:cNvSpPr/>
            <p:nvPr userDrawn="1">
              <p:custDataLst>
                <p:tags r:id="rId17"/>
              </p:custDataLst>
            </p:nvPr>
          </p:nvSpPr>
          <p:spPr>
            <a:xfrm>
              <a:off x="17683" y="8343"/>
              <a:ext cx="364" cy="364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椭圆 31"/>
            <p:cNvSpPr/>
            <p:nvPr userDrawn="1">
              <p:custDataLst>
                <p:tags r:id="rId18"/>
              </p:custDataLst>
            </p:nvPr>
          </p:nvSpPr>
          <p:spPr>
            <a:xfrm>
              <a:off x="18243" y="7177"/>
              <a:ext cx="202" cy="202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椭圆 32"/>
            <p:cNvSpPr/>
            <p:nvPr userDrawn="1">
              <p:custDataLst>
                <p:tags r:id="rId19"/>
              </p:custDataLst>
            </p:nvPr>
          </p:nvSpPr>
          <p:spPr>
            <a:xfrm>
              <a:off x="17319" y="7379"/>
              <a:ext cx="364" cy="364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4" name="椭圆 33"/>
            <p:cNvSpPr/>
            <p:nvPr userDrawn="1">
              <p:custDataLst>
                <p:tags r:id="rId20"/>
              </p:custDataLst>
            </p:nvPr>
          </p:nvSpPr>
          <p:spPr>
            <a:xfrm>
              <a:off x="17906" y="6303"/>
              <a:ext cx="202" cy="202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21"/>
            </p:custDataLst>
          </p:nvPr>
        </p:nvGrpSpPr>
        <p:grpSpPr>
          <a:xfrm rot="0">
            <a:off x="106680" y="-15875"/>
            <a:ext cx="387350" cy="723900"/>
            <a:chOff x="2868565" y="1534795"/>
            <a:chExt cx="609963" cy="3938905"/>
          </a:xfrm>
          <a:solidFill>
            <a:schemeClr val="accent1"/>
          </a:solidFill>
        </p:grpSpPr>
        <p:sp>
          <p:nvSpPr>
            <p:cNvPr id="26" name="矩形 25"/>
            <p:cNvSpPr/>
            <p:nvPr userDrawn="1">
              <p:custDataLst>
                <p:tags r:id="rId22"/>
              </p:custDataLst>
            </p:nvPr>
          </p:nvSpPr>
          <p:spPr>
            <a:xfrm>
              <a:off x="2868565" y="1534795"/>
              <a:ext cx="116122" cy="39389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矩形 26"/>
            <p:cNvSpPr/>
            <p:nvPr userDrawn="1">
              <p:custDataLst>
                <p:tags r:id="rId23"/>
              </p:custDataLst>
            </p:nvPr>
          </p:nvSpPr>
          <p:spPr>
            <a:xfrm>
              <a:off x="3108069" y="1534795"/>
              <a:ext cx="116122" cy="39389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24"/>
              </p:custDataLst>
            </p:nvPr>
          </p:nvSpPr>
          <p:spPr>
            <a:xfrm>
              <a:off x="3362406" y="1534795"/>
              <a:ext cx="116122" cy="39389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5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29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>
            <p:custDataLst>
              <p:tags r:id="rId2"/>
            </p:custDataLst>
          </p:nvPr>
        </p:nvGrpSpPr>
        <p:grpSpPr>
          <a:xfrm>
            <a:off x="106605" y="-15735"/>
            <a:ext cx="11950114" cy="6769452"/>
            <a:chOff x="106605" y="-15735"/>
            <a:chExt cx="11950114" cy="6769452"/>
          </a:xfrm>
        </p:grpSpPr>
        <p:grpSp>
          <p:nvGrpSpPr>
            <p:cNvPr id="34" name="组合 33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443909" y="4857426"/>
              <a:ext cx="612810" cy="1896291"/>
              <a:chOff x="17265" y="6303"/>
              <a:chExt cx="1218" cy="3769"/>
            </a:xfrm>
          </p:grpSpPr>
          <p:sp>
            <p:nvSpPr>
              <p:cNvPr id="39" name="等腰三角形 38"/>
              <p:cNvSpPr/>
              <p:nvPr userDrawn="1">
                <p:custDataLst>
                  <p:tags r:id="rId4"/>
                </p:custDataLst>
              </p:nvPr>
            </p:nvSpPr>
            <p:spPr>
              <a:xfrm rot="1461703">
                <a:off x="17265" y="9024"/>
                <a:ext cx="1218" cy="1049"/>
              </a:xfrm>
              <a:prstGeom prst="triangle">
                <a:avLst>
                  <a:gd name="adj" fmla="val 9271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grpSp>
            <p:nvGrpSpPr>
              <p:cNvPr id="40" name="组合 39"/>
              <p:cNvGrpSpPr/>
              <p:nvPr userDrawn="1"/>
            </p:nvGrpSpPr>
            <p:grpSpPr>
              <a:xfrm rot="17916736">
                <a:off x="17610" y="9129"/>
                <a:ext cx="1246" cy="140"/>
                <a:chOff x="8840335" y="-2017486"/>
                <a:chExt cx="865192" cy="96620"/>
              </a:xfrm>
            </p:grpSpPr>
            <p:cxnSp>
              <p:nvCxnSpPr>
                <p:cNvPr id="45" name="直接连接符 44"/>
                <p:cNvCxnSpPr/>
                <p:nvPr>
                  <p:custDataLst>
                    <p:tags r:id="rId5"/>
                  </p:custDataLst>
                </p:nvPr>
              </p:nvCxnSpPr>
              <p:spPr>
                <a:xfrm flipV="1">
                  <a:off x="8840335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>
                  <p:custDataLst>
                    <p:tags r:id="rId6"/>
                  </p:custDataLst>
                </p:nvPr>
              </p:nvCxnSpPr>
              <p:spPr>
                <a:xfrm>
                  <a:off x="8910050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>
                  <p:custDataLst>
                    <p:tags r:id="rId7"/>
                  </p:custDataLst>
                </p:nvPr>
              </p:nvCxnSpPr>
              <p:spPr>
                <a:xfrm flipV="1">
                  <a:off x="8984404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>
                  <p:custDataLst>
                    <p:tags r:id="rId8"/>
                  </p:custDataLst>
                </p:nvPr>
              </p:nvCxnSpPr>
              <p:spPr>
                <a:xfrm>
                  <a:off x="9058758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>
                  <p:custDataLst>
                    <p:tags r:id="rId9"/>
                  </p:custDataLst>
                </p:nvPr>
              </p:nvCxnSpPr>
              <p:spPr>
                <a:xfrm flipV="1">
                  <a:off x="9128473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/>
                <p:nvPr>
                  <p:custDataLst>
                    <p:tags r:id="rId10"/>
                  </p:custDataLst>
                </p:nvPr>
              </p:nvCxnSpPr>
              <p:spPr>
                <a:xfrm>
                  <a:off x="9202827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>
                  <p:custDataLst>
                    <p:tags r:id="rId11"/>
                  </p:custDataLst>
                </p:nvPr>
              </p:nvCxnSpPr>
              <p:spPr>
                <a:xfrm flipV="1">
                  <a:off x="9273320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>
                  <p:custDataLst>
                    <p:tags r:id="rId12"/>
                  </p:custDataLst>
                </p:nvPr>
              </p:nvCxnSpPr>
              <p:spPr>
                <a:xfrm>
                  <a:off x="9347674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>
                  <p:custDataLst>
                    <p:tags r:id="rId13"/>
                  </p:custDataLst>
                </p:nvPr>
              </p:nvCxnSpPr>
              <p:spPr>
                <a:xfrm flipV="1">
                  <a:off x="9417389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>
                  <p:custDataLst>
                    <p:tags r:id="rId14"/>
                  </p:custDataLst>
                </p:nvPr>
              </p:nvCxnSpPr>
              <p:spPr>
                <a:xfrm>
                  <a:off x="9491743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>
                  <p:custDataLst>
                    <p:tags r:id="rId15"/>
                  </p:custDataLst>
                </p:nvPr>
              </p:nvCxnSpPr>
              <p:spPr>
                <a:xfrm flipV="1">
                  <a:off x="9561458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>
                  <p:custDataLst>
                    <p:tags r:id="rId16"/>
                  </p:custDataLst>
                </p:nvPr>
              </p:nvCxnSpPr>
              <p:spPr>
                <a:xfrm>
                  <a:off x="9635812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椭圆 40"/>
              <p:cNvSpPr/>
              <p:nvPr userDrawn="1">
                <p:custDataLst>
                  <p:tags r:id="rId17"/>
                </p:custDataLst>
              </p:nvPr>
            </p:nvSpPr>
            <p:spPr>
              <a:xfrm>
                <a:off x="17683" y="8343"/>
                <a:ext cx="364" cy="364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2" name="椭圆 41"/>
              <p:cNvSpPr/>
              <p:nvPr userDrawn="1">
                <p:custDataLst>
                  <p:tags r:id="rId18"/>
                </p:custDataLst>
              </p:nvPr>
            </p:nvSpPr>
            <p:spPr>
              <a:xfrm>
                <a:off x="18243" y="7177"/>
                <a:ext cx="202" cy="20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3" name="椭圆 42"/>
              <p:cNvSpPr/>
              <p:nvPr userDrawn="1">
                <p:custDataLst>
                  <p:tags r:id="rId19"/>
                </p:custDataLst>
              </p:nvPr>
            </p:nvSpPr>
            <p:spPr>
              <a:xfrm>
                <a:off x="17319" y="7379"/>
                <a:ext cx="364" cy="364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4" name="椭圆 43"/>
              <p:cNvSpPr/>
              <p:nvPr userDrawn="1">
                <p:custDataLst>
                  <p:tags r:id="rId20"/>
                </p:custDataLst>
              </p:nvPr>
            </p:nvSpPr>
            <p:spPr>
              <a:xfrm>
                <a:off x="17906" y="6303"/>
                <a:ext cx="202" cy="20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106605" y="-15735"/>
              <a:ext cx="387234" cy="723600"/>
              <a:chOff x="2868565" y="1534795"/>
              <a:chExt cx="609963" cy="3938905"/>
            </a:xfrm>
            <a:solidFill>
              <a:schemeClr val="accent1"/>
            </a:solidFill>
          </p:grpSpPr>
          <p:sp>
            <p:nvSpPr>
              <p:cNvPr id="36" name="矩形 35"/>
              <p:cNvSpPr/>
              <p:nvPr userDrawn="1">
                <p:custDataLst>
                  <p:tags r:id="rId21"/>
                </p:custDataLst>
              </p:nvPr>
            </p:nvSpPr>
            <p:spPr>
              <a:xfrm>
                <a:off x="2868565" y="1534795"/>
                <a:ext cx="116122" cy="39389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 userDrawn="1">
                <p:custDataLst>
                  <p:tags r:id="rId22"/>
                </p:custDataLst>
              </p:nvPr>
            </p:nvSpPr>
            <p:spPr>
              <a:xfrm>
                <a:off x="3108069" y="1534795"/>
                <a:ext cx="116122" cy="39389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3362406" y="1534795"/>
                <a:ext cx="116122" cy="39389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>
          <a:xfrm>
            <a:off x="9491980" y="6514933"/>
            <a:ext cx="2700000" cy="31680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>
            <a:lvl1pPr>
              <a:def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ragino Sans GB W6" panose="020B0300000000000000" charset="-122"/>
                <a:ea typeface="Hiragino Sans GB W6" panose="020B03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0795"/>
            <a:ext cx="12192000" cy="6925310"/>
          </a:xfrm>
          <a:prstGeom prst="rect">
            <a:avLst/>
          </a:prstGeom>
        </p:spPr>
      </p:pic>
      <p:sp>
        <p:nvSpPr>
          <p:cNvPr id="37" name="等腰三角形 36"/>
          <p:cNvSpPr/>
          <p:nvPr>
            <p:custDataLst>
              <p:tags r:id="rId4"/>
            </p:custDataLst>
          </p:nvPr>
        </p:nvSpPr>
        <p:spPr>
          <a:xfrm rot="5841703">
            <a:off x="5127196" y="1968984"/>
            <a:ext cx="2185528" cy="1884076"/>
          </a:xfrm>
          <a:prstGeom prst="triangle">
            <a:avLst>
              <a:gd name="adj" fmla="val 9271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6482999" y="1075740"/>
            <a:ext cx="760141" cy="760141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 flipH="1" flipV="1">
            <a:off x="3030639" y="1210110"/>
            <a:ext cx="199227" cy="19922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等腰三角形 11"/>
          <p:cNvSpPr/>
          <p:nvPr>
            <p:custDataLst>
              <p:tags r:id="rId7"/>
            </p:custDataLst>
          </p:nvPr>
        </p:nvSpPr>
        <p:spPr>
          <a:xfrm rot="3891175">
            <a:off x="9565940" y="1624721"/>
            <a:ext cx="824992" cy="711200"/>
          </a:xfrm>
          <a:prstGeom prst="triangle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294588"/>
            <a:ext cx="2700000" cy="316800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294588"/>
            <a:ext cx="3960000" cy="316800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294588"/>
            <a:ext cx="2700000" cy="316800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2" name="矩形 141"/>
          <p:cNvSpPr/>
          <p:nvPr>
            <p:custDataLst>
              <p:tags r:id="rId11"/>
            </p:custDataLst>
          </p:nvPr>
        </p:nvSpPr>
        <p:spPr>
          <a:xfrm>
            <a:off x="1091248" y="1119599"/>
            <a:ext cx="10009505" cy="4173855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0484754" y="4654147"/>
            <a:ext cx="363707" cy="3637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等腰三角形 24"/>
          <p:cNvSpPr/>
          <p:nvPr>
            <p:custDataLst>
              <p:tags r:id="rId13"/>
            </p:custDataLst>
          </p:nvPr>
        </p:nvSpPr>
        <p:spPr>
          <a:xfrm rot="20061984">
            <a:off x="1297602" y="4610421"/>
            <a:ext cx="555537" cy="302134"/>
          </a:xfrm>
          <a:prstGeom prst="triangle">
            <a:avLst>
              <a:gd name="adj" fmla="val 8508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" name="椭圆 30"/>
          <p:cNvSpPr/>
          <p:nvPr>
            <p:custDataLst>
              <p:tags r:id="rId14"/>
            </p:custDataLst>
          </p:nvPr>
        </p:nvSpPr>
        <p:spPr>
          <a:xfrm>
            <a:off x="1650041" y="2910220"/>
            <a:ext cx="231101" cy="231101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34" name="组合 33"/>
          <p:cNvGrpSpPr/>
          <p:nvPr>
            <p:custDataLst>
              <p:tags r:id="rId15"/>
            </p:custDataLst>
          </p:nvPr>
        </p:nvGrpSpPr>
        <p:grpSpPr>
          <a:xfrm>
            <a:off x="8011483" y="4973956"/>
            <a:ext cx="1529291" cy="57551"/>
            <a:chOff x="8017271" y="4653232"/>
            <a:chExt cx="1529291" cy="57551"/>
          </a:xfrm>
        </p:grpSpPr>
        <p:sp>
          <p:nvSpPr>
            <p:cNvPr id="86" name="椭圆 85"/>
            <p:cNvSpPr/>
            <p:nvPr>
              <p:custDataLst>
                <p:tags r:id="rId16"/>
              </p:custDataLst>
            </p:nvPr>
          </p:nvSpPr>
          <p:spPr>
            <a:xfrm>
              <a:off x="8017271" y="4653235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>
              <p:custDataLst>
                <p:tags r:id="rId17"/>
              </p:custDataLst>
            </p:nvPr>
          </p:nvSpPr>
          <p:spPr>
            <a:xfrm>
              <a:off x="8107758" y="4653235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>
              <p:custDataLst>
                <p:tags r:id="rId18"/>
              </p:custDataLst>
            </p:nvPr>
          </p:nvSpPr>
          <p:spPr>
            <a:xfrm>
              <a:off x="8199209" y="4653235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>
              <p:custDataLst>
                <p:tags r:id="rId19"/>
              </p:custDataLst>
            </p:nvPr>
          </p:nvSpPr>
          <p:spPr>
            <a:xfrm>
              <a:off x="8290660" y="4653235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>
              <p:custDataLst>
                <p:tags r:id="rId20"/>
              </p:custDataLst>
            </p:nvPr>
          </p:nvSpPr>
          <p:spPr>
            <a:xfrm rot="900000">
              <a:off x="8382111" y="4653235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>
              <p:custDataLst>
                <p:tags r:id="rId21"/>
              </p:custDataLst>
            </p:nvPr>
          </p:nvSpPr>
          <p:spPr>
            <a:xfrm rot="900000">
              <a:off x="8482304" y="4653235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>
              <p:custDataLst>
                <p:tags r:id="rId22"/>
              </p:custDataLst>
            </p:nvPr>
          </p:nvSpPr>
          <p:spPr>
            <a:xfrm rot="900000">
              <a:off x="8580605" y="4653235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>
              <p:custDataLst>
                <p:tags r:id="rId23"/>
              </p:custDataLst>
            </p:nvPr>
          </p:nvSpPr>
          <p:spPr>
            <a:xfrm rot="900000">
              <a:off x="8677684" y="4653235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>
              <p:custDataLst>
                <p:tags r:id="rId24"/>
              </p:custDataLst>
            </p:nvPr>
          </p:nvSpPr>
          <p:spPr>
            <a:xfrm rot="900000">
              <a:off x="8772992" y="4653234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>
              <p:custDataLst>
                <p:tags r:id="rId25"/>
              </p:custDataLst>
            </p:nvPr>
          </p:nvSpPr>
          <p:spPr>
            <a:xfrm rot="900000">
              <a:off x="8871769" y="4653233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>
              <p:custDataLst>
                <p:tags r:id="rId26"/>
              </p:custDataLst>
            </p:nvPr>
          </p:nvSpPr>
          <p:spPr>
            <a:xfrm rot="900000">
              <a:off x="8970070" y="4653233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>
              <p:custDataLst>
                <p:tags r:id="rId27"/>
              </p:custDataLst>
            </p:nvPr>
          </p:nvSpPr>
          <p:spPr>
            <a:xfrm rot="900000">
              <a:off x="9069001" y="4653233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>
              <p:custDataLst>
                <p:tags r:id="rId28"/>
              </p:custDataLst>
            </p:nvPr>
          </p:nvSpPr>
          <p:spPr>
            <a:xfrm rot="900000">
              <a:off x="9170112" y="4653233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>
              <p:custDataLst>
                <p:tags r:id="rId29"/>
              </p:custDataLst>
            </p:nvPr>
          </p:nvSpPr>
          <p:spPr>
            <a:xfrm rot="900000">
              <a:off x="9269627" y="4653232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>
              <p:custDataLst>
                <p:tags r:id="rId30"/>
              </p:custDataLst>
            </p:nvPr>
          </p:nvSpPr>
          <p:spPr>
            <a:xfrm rot="900000">
              <a:off x="9379320" y="4653232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>
              <p:custDataLst>
                <p:tags r:id="rId31"/>
              </p:custDataLst>
            </p:nvPr>
          </p:nvSpPr>
          <p:spPr>
            <a:xfrm rot="900000">
              <a:off x="9489014" y="4653232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32"/>
            </p:custDataLst>
          </p:nvPr>
        </p:nvGrpSpPr>
        <p:grpSpPr>
          <a:xfrm>
            <a:off x="8011483" y="5066541"/>
            <a:ext cx="1529291" cy="57551"/>
            <a:chOff x="8017271" y="4745817"/>
            <a:chExt cx="1529291" cy="57551"/>
          </a:xfrm>
        </p:grpSpPr>
        <p:sp>
          <p:nvSpPr>
            <p:cNvPr id="70" name="椭圆 69"/>
            <p:cNvSpPr/>
            <p:nvPr>
              <p:custDataLst>
                <p:tags r:id="rId33"/>
              </p:custDataLst>
            </p:nvPr>
          </p:nvSpPr>
          <p:spPr>
            <a:xfrm>
              <a:off x="8017271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1" name="椭圆 70"/>
            <p:cNvSpPr/>
            <p:nvPr>
              <p:custDataLst>
                <p:tags r:id="rId34"/>
              </p:custDataLst>
            </p:nvPr>
          </p:nvSpPr>
          <p:spPr>
            <a:xfrm>
              <a:off x="8107758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2" name="椭圆 71"/>
            <p:cNvSpPr/>
            <p:nvPr>
              <p:custDataLst>
                <p:tags r:id="rId35"/>
              </p:custDataLst>
            </p:nvPr>
          </p:nvSpPr>
          <p:spPr>
            <a:xfrm>
              <a:off x="8199209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6"/>
              </p:custDataLst>
            </p:nvPr>
          </p:nvSpPr>
          <p:spPr>
            <a:xfrm>
              <a:off x="8290660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4" name="椭圆 73"/>
            <p:cNvSpPr/>
            <p:nvPr>
              <p:custDataLst>
                <p:tags r:id="rId37"/>
              </p:custDataLst>
            </p:nvPr>
          </p:nvSpPr>
          <p:spPr>
            <a:xfrm rot="900000">
              <a:off x="8382111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5" name="椭圆 74"/>
            <p:cNvSpPr/>
            <p:nvPr>
              <p:custDataLst>
                <p:tags r:id="rId38"/>
              </p:custDataLst>
            </p:nvPr>
          </p:nvSpPr>
          <p:spPr>
            <a:xfrm rot="900000">
              <a:off x="8482304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6" name="椭圆 75"/>
            <p:cNvSpPr/>
            <p:nvPr>
              <p:custDataLst>
                <p:tags r:id="rId39"/>
              </p:custDataLst>
            </p:nvPr>
          </p:nvSpPr>
          <p:spPr>
            <a:xfrm rot="900000">
              <a:off x="8580605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7" name="椭圆 76"/>
            <p:cNvSpPr/>
            <p:nvPr>
              <p:custDataLst>
                <p:tags r:id="rId40"/>
              </p:custDataLst>
            </p:nvPr>
          </p:nvSpPr>
          <p:spPr>
            <a:xfrm rot="900000">
              <a:off x="8677684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8" name="椭圆 77"/>
            <p:cNvSpPr/>
            <p:nvPr>
              <p:custDataLst>
                <p:tags r:id="rId41"/>
              </p:custDataLst>
            </p:nvPr>
          </p:nvSpPr>
          <p:spPr>
            <a:xfrm rot="900000">
              <a:off x="8772992" y="4745819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9" name="椭圆 78"/>
            <p:cNvSpPr/>
            <p:nvPr>
              <p:custDataLst>
                <p:tags r:id="rId42"/>
              </p:custDataLst>
            </p:nvPr>
          </p:nvSpPr>
          <p:spPr>
            <a:xfrm rot="900000">
              <a:off x="8871769" y="4745818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0" name="椭圆 79"/>
            <p:cNvSpPr/>
            <p:nvPr>
              <p:custDataLst>
                <p:tags r:id="rId43"/>
              </p:custDataLst>
            </p:nvPr>
          </p:nvSpPr>
          <p:spPr>
            <a:xfrm rot="900000">
              <a:off x="8970070" y="4745818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1" name="椭圆 80"/>
            <p:cNvSpPr/>
            <p:nvPr>
              <p:custDataLst>
                <p:tags r:id="rId44"/>
              </p:custDataLst>
            </p:nvPr>
          </p:nvSpPr>
          <p:spPr>
            <a:xfrm rot="900000">
              <a:off x="9069001" y="4745818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>
              <p:custDataLst>
                <p:tags r:id="rId45"/>
              </p:custDataLst>
            </p:nvPr>
          </p:nvSpPr>
          <p:spPr>
            <a:xfrm rot="900000">
              <a:off x="9170112" y="4745818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>
              <p:custDataLst>
                <p:tags r:id="rId46"/>
              </p:custDataLst>
            </p:nvPr>
          </p:nvSpPr>
          <p:spPr>
            <a:xfrm rot="900000">
              <a:off x="9269627" y="4745817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>
              <p:custDataLst>
                <p:tags r:id="rId47"/>
              </p:custDataLst>
            </p:nvPr>
          </p:nvSpPr>
          <p:spPr>
            <a:xfrm rot="900000">
              <a:off x="9379320" y="4745817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>
              <p:custDataLst>
                <p:tags r:id="rId48"/>
              </p:custDataLst>
            </p:nvPr>
          </p:nvSpPr>
          <p:spPr>
            <a:xfrm rot="900000">
              <a:off x="9489014" y="4745817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54" name="任意多边形 53"/>
          <p:cNvSpPr/>
          <p:nvPr>
            <p:custDataLst>
              <p:tags r:id="rId49"/>
            </p:custDataLst>
          </p:nvPr>
        </p:nvSpPr>
        <p:spPr>
          <a:xfrm>
            <a:off x="8011795" y="5173338"/>
            <a:ext cx="1529087" cy="5779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408" h="91">
                <a:moveTo>
                  <a:pt x="0" y="46"/>
                </a:moveTo>
                <a:cubicBezTo>
                  <a:pt x="0" y="20"/>
                  <a:pt x="20" y="0"/>
                  <a:pt x="46" y="0"/>
                </a:cubicBezTo>
                <a:cubicBezTo>
                  <a:pt x="71" y="0"/>
                  <a:pt x="91" y="20"/>
                  <a:pt x="91" y="46"/>
                </a:cubicBezTo>
                <a:cubicBezTo>
                  <a:pt x="91" y="71"/>
                  <a:pt x="71" y="91"/>
                  <a:pt x="46" y="91"/>
                </a:cubicBezTo>
                <a:cubicBezTo>
                  <a:pt x="20" y="91"/>
                  <a:pt x="0" y="71"/>
                  <a:pt x="0" y="46"/>
                </a:cubicBezTo>
                <a:close/>
                <a:moveTo>
                  <a:pt x="142" y="46"/>
                </a:moveTo>
                <a:cubicBezTo>
                  <a:pt x="142" y="20"/>
                  <a:pt x="162" y="0"/>
                  <a:pt x="188" y="0"/>
                </a:cubicBezTo>
                <a:cubicBezTo>
                  <a:pt x="213" y="0"/>
                  <a:pt x="233" y="20"/>
                  <a:pt x="233" y="46"/>
                </a:cubicBezTo>
                <a:cubicBezTo>
                  <a:pt x="233" y="71"/>
                  <a:pt x="213" y="91"/>
                  <a:pt x="188" y="91"/>
                </a:cubicBezTo>
                <a:cubicBezTo>
                  <a:pt x="162" y="91"/>
                  <a:pt x="142" y="71"/>
                  <a:pt x="142" y="46"/>
                </a:cubicBezTo>
                <a:close/>
                <a:moveTo>
                  <a:pt x="286" y="46"/>
                </a:moveTo>
                <a:cubicBezTo>
                  <a:pt x="286" y="20"/>
                  <a:pt x="306" y="0"/>
                  <a:pt x="332" y="0"/>
                </a:cubicBezTo>
                <a:cubicBezTo>
                  <a:pt x="357" y="0"/>
                  <a:pt x="377" y="20"/>
                  <a:pt x="377" y="46"/>
                </a:cubicBezTo>
                <a:cubicBezTo>
                  <a:pt x="377" y="71"/>
                  <a:pt x="357" y="91"/>
                  <a:pt x="332" y="91"/>
                </a:cubicBezTo>
                <a:cubicBezTo>
                  <a:pt x="306" y="91"/>
                  <a:pt x="286" y="71"/>
                  <a:pt x="286" y="46"/>
                </a:cubicBezTo>
                <a:close/>
                <a:moveTo>
                  <a:pt x="430" y="46"/>
                </a:moveTo>
                <a:cubicBezTo>
                  <a:pt x="430" y="20"/>
                  <a:pt x="450" y="0"/>
                  <a:pt x="476" y="0"/>
                </a:cubicBezTo>
                <a:cubicBezTo>
                  <a:pt x="501" y="0"/>
                  <a:pt x="521" y="20"/>
                  <a:pt x="521" y="46"/>
                </a:cubicBezTo>
                <a:cubicBezTo>
                  <a:pt x="521" y="71"/>
                  <a:pt x="501" y="91"/>
                  <a:pt x="476" y="91"/>
                </a:cubicBezTo>
                <a:cubicBezTo>
                  <a:pt x="450" y="91"/>
                  <a:pt x="430" y="71"/>
                  <a:pt x="430" y="46"/>
                </a:cubicBezTo>
                <a:close/>
                <a:moveTo>
                  <a:pt x="576" y="34"/>
                </a:moveTo>
                <a:cubicBezTo>
                  <a:pt x="582" y="9"/>
                  <a:pt x="607" y="-5"/>
                  <a:pt x="631" y="2"/>
                </a:cubicBezTo>
                <a:cubicBezTo>
                  <a:pt x="656" y="8"/>
                  <a:pt x="670" y="33"/>
                  <a:pt x="663" y="57"/>
                </a:cubicBezTo>
                <a:cubicBezTo>
                  <a:pt x="657" y="82"/>
                  <a:pt x="632" y="96"/>
                  <a:pt x="608" y="89"/>
                </a:cubicBezTo>
                <a:cubicBezTo>
                  <a:pt x="583" y="83"/>
                  <a:pt x="569" y="58"/>
                  <a:pt x="576" y="34"/>
                </a:cubicBezTo>
                <a:close/>
                <a:moveTo>
                  <a:pt x="734" y="34"/>
                </a:moveTo>
                <a:cubicBezTo>
                  <a:pt x="740" y="9"/>
                  <a:pt x="765" y="-5"/>
                  <a:pt x="789" y="2"/>
                </a:cubicBezTo>
                <a:cubicBezTo>
                  <a:pt x="814" y="8"/>
                  <a:pt x="828" y="33"/>
                  <a:pt x="821" y="57"/>
                </a:cubicBezTo>
                <a:cubicBezTo>
                  <a:pt x="815" y="82"/>
                  <a:pt x="790" y="96"/>
                  <a:pt x="766" y="89"/>
                </a:cubicBezTo>
                <a:cubicBezTo>
                  <a:pt x="741" y="83"/>
                  <a:pt x="727" y="58"/>
                  <a:pt x="734" y="34"/>
                </a:cubicBezTo>
                <a:close/>
                <a:moveTo>
                  <a:pt x="889" y="34"/>
                </a:moveTo>
                <a:cubicBezTo>
                  <a:pt x="895" y="9"/>
                  <a:pt x="920" y="-5"/>
                  <a:pt x="944" y="2"/>
                </a:cubicBezTo>
                <a:cubicBezTo>
                  <a:pt x="969" y="8"/>
                  <a:pt x="983" y="33"/>
                  <a:pt x="976" y="57"/>
                </a:cubicBezTo>
                <a:cubicBezTo>
                  <a:pt x="970" y="82"/>
                  <a:pt x="945" y="96"/>
                  <a:pt x="921" y="89"/>
                </a:cubicBezTo>
                <a:cubicBezTo>
                  <a:pt x="896" y="83"/>
                  <a:pt x="882" y="58"/>
                  <a:pt x="889" y="34"/>
                </a:cubicBezTo>
                <a:close/>
                <a:moveTo>
                  <a:pt x="1042" y="34"/>
                </a:moveTo>
                <a:cubicBezTo>
                  <a:pt x="1048" y="9"/>
                  <a:pt x="1073" y="-5"/>
                  <a:pt x="1097" y="2"/>
                </a:cubicBezTo>
                <a:cubicBezTo>
                  <a:pt x="1122" y="8"/>
                  <a:pt x="1136" y="33"/>
                  <a:pt x="1129" y="57"/>
                </a:cubicBezTo>
                <a:cubicBezTo>
                  <a:pt x="1123" y="82"/>
                  <a:pt x="1098" y="96"/>
                  <a:pt x="1074" y="89"/>
                </a:cubicBezTo>
                <a:cubicBezTo>
                  <a:pt x="1049" y="83"/>
                  <a:pt x="1035" y="58"/>
                  <a:pt x="1042" y="34"/>
                </a:cubicBezTo>
                <a:close/>
                <a:moveTo>
                  <a:pt x="1192" y="34"/>
                </a:moveTo>
                <a:cubicBezTo>
                  <a:pt x="1198" y="9"/>
                  <a:pt x="1223" y="-5"/>
                  <a:pt x="1247" y="2"/>
                </a:cubicBezTo>
                <a:cubicBezTo>
                  <a:pt x="1272" y="8"/>
                  <a:pt x="1286" y="33"/>
                  <a:pt x="1279" y="57"/>
                </a:cubicBezTo>
                <a:cubicBezTo>
                  <a:pt x="1273" y="82"/>
                  <a:pt x="1248" y="96"/>
                  <a:pt x="1224" y="89"/>
                </a:cubicBezTo>
                <a:cubicBezTo>
                  <a:pt x="1199" y="83"/>
                  <a:pt x="1185" y="58"/>
                  <a:pt x="1192" y="34"/>
                </a:cubicBezTo>
                <a:close/>
                <a:moveTo>
                  <a:pt x="1347" y="34"/>
                </a:moveTo>
                <a:cubicBezTo>
                  <a:pt x="1353" y="9"/>
                  <a:pt x="1378" y="-5"/>
                  <a:pt x="1402" y="2"/>
                </a:cubicBezTo>
                <a:cubicBezTo>
                  <a:pt x="1427" y="8"/>
                  <a:pt x="1441" y="33"/>
                  <a:pt x="1434" y="57"/>
                </a:cubicBezTo>
                <a:cubicBezTo>
                  <a:pt x="1428" y="82"/>
                  <a:pt x="1403" y="96"/>
                  <a:pt x="1379" y="89"/>
                </a:cubicBezTo>
                <a:cubicBezTo>
                  <a:pt x="1354" y="83"/>
                  <a:pt x="1340" y="58"/>
                  <a:pt x="1347" y="34"/>
                </a:cubicBezTo>
                <a:close/>
                <a:moveTo>
                  <a:pt x="1502" y="34"/>
                </a:moveTo>
                <a:cubicBezTo>
                  <a:pt x="1508" y="9"/>
                  <a:pt x="1533" y="-5"/>
                  <a:pt x="1557" y="2"/>
                </a:cubicBezTo>
                <a:cubicBezTo>
                  <a:pt x="1582" y="8"/>
                  <a:pt x="1596" y="33"/>
                  <a:pt x="1589" y="57"/>
                </a:cubicBezTo>
                <a:cubicBezTo>
                  <a:pt x="1583" y="82"/>
                  <a:pt x="1558" y="96"/>
                  <a:pt x="1534" y="89"/>
                </a:cubicBezTo>
                <a:cubicBezTo>
                  <a:pt x="1509" y="83"/>
                  <a:pt x="1495" y="58"/>
                  <a:pt x="1502" y="34"/>
                </a:cubicBezTo>
                <a:close/>
                <a:moveTo>
                  <a:pt x="1658" y="34"/>
                </a:moveTo>
                <a:cubicBezTo>
                  <a:pt x="1664" y="9"/>
                  <a:pt x="1689" y="-5"/>
                  <a:pt x="1713" y="2"/>
                </a:cubicBezTo>
                <a:cubicBezTo>
                  <a:pt x="1738" y="8"/>
                  <a:pt x="1752" y="33"/>
                  <a:pt x="1745" y="57"/>
                </a:cubicBezTo>
                <a:cubicBezTo>
                  <a:pt x="1739" y="82"/>
                  <a:pt x="1714" y="96"/>
                  <a:pt x="1690" y="89"/>
                </a:cubicBezTo>
                <a:cubicBezTo>
                  <a:pt x="1665" y="83"/>
                  <a:pt x="1651" y="58"/>
                  <a:pt x="1658" y="34"/>
                </a:cubicBezTo>
                <a:close/>
                <a:moveTo>
                  <a:pt x="1817" y="34"/>
                </a:moveTo>
                <a:cubicBezTo>
                  <a:pt x="1823" y="9"/>
                  <a:pt x="1848" y="-5"/>
                  <a:pt x="1872" y="2"/>
                </a:cubicBezTo>
                <a:cubicBezTo>
                  <a:pt x="1897" y="8"/>
                  <a:pt x="1911" y="33"/>
                  <a:pt x="1904" y="57"/>
                </a:cubicBezTo>
                <a:cubicBezTo>
                  <a:pt x="1898" y="82"/>
                  <a:pt x="1873" y="96"/>
                  <a:pt x="1849" y="89"/>
                </a:cubicBezTo>
                <a:cubicBezTo>
                  <a:pt x="1824" y="83"/>
                  <a:pt x="1810" y="58"/>
                  <a:pt x="1817" y="34"/>
                </a:cubicBezTo>
                <a:close/>
                <a:moveTo>
                  <a:pt x="1974" y="34"/>
                </a:moveTo>
                <a:cubicBezTo>
                  <a:pt x="1980" y="9"/>
                  <a:pt x="2005" y="-5"/>
                  <a:pt x="2029" y="2"/>
                </a:cubicBezTo>
                <a:cubicBezTo>
                  <a:pt x="2054" y="8"/>
                  <a:pt x="2068" y="33"/>
                  <a:pt x="2061" y="57"/>
                </a:cubicBezTo>
                <a:cubicBezTo>
                  <a:pt x="2055" y="82"/>
                  <a:pt x="2030" y="96"/>
                  <a:pt x="2006" y="89"/>
                </a:cubicBezTo>
                <a:cubicBezTo>
                  <a:pt x="1981" y="83"/>
                  <a:pt x="1967" y="58"/>
                  <a:pt x="1974" y="34"/>
                </a:cubicBezTo>
                <a:close/>
                <a:moveTo>
                  <a:pt x="2146" y="34"/>
                </a:moveTo>
                <a:cubicBezTo>
                  <a:pt x="2152" y="9"/>
                  <a:pt x="2177" y="-5"/>
                  <a:pt x="2201" y="2"/>
                </a:cubicBezTo>
                <a:cubicBezTo>
                  <a:pt x="2226" y="8"/>
                  <a:pt x="2240" y="33"/>
                  <a:pt x="2233" y="57"/>
                </a:cubicBezTo>
                <a:cubicBezTo>
                  <a:pt x="2227" y="82"/>
                  <a:pt x="2202" y="96"/>
                  <a:pt x="2178" y="89"/>
                </a:cubicBezTo>
                <a:cubicBezTo>
                  <a:pt x="2153" y="83"/>
                  <a:pt x="2139" y="58"/>
                  <a:pt x="2146" y="34"/>
                </a:cubicBezTo>
                <a:close/>
                <a:moveTo>
                  <a:pt x="2319" y="34"/>
                </a:moveTo>
                <a:cubicBezTo>
                  <a:pt x="2325" y="9"/>
                  <a:pt x="2350" y="-5"/>
                  <a:pt x="2374" y="2"/>
                </a:cubicBezTo>
                <a:cubicBezTo>
                  <a:pt x="2399" y="8"/>
                  <a:pt x="2413" y="33"/>
                  <a:pt x="2406" y="57"/>
                </a:cubicBezTo>
                <a:cubicBezTo>
                  <a:pt x="2400" y="82"/>
                  <a:pt x="2375" y="96"/>
                  <a:pt x="2351" y="89"/>
                </a:cubicBezTo>
                <a:cubicBezTo>
                  <a:pt x="2326" y="83"/>
                  <a:pt x="2312" y="58"/>
                  <a:pt x="2319" y="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" name="等腰三角形 37"/>
          <p:cNvSpPr/>
          <p:nvPr>
            <p:custDataLst>
              <p:tags r:id="rId50"/>
            </p:custDataLst>
          </p:nvPr>
        </p:nvSpPr>
        <p:spPr>
          <a:xfrm rot="18532536" flipH="1">
            <a:off x="10272814" y="1540595"/>
            <a:ext cx="500774" cy="273583"/>
          </a:xfrm>
          <a:prstGeom prst="triangle">
            <a:avLst>
              <a:gd name="adj" fmla="val 8508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9" name="椭圆 38"/>
          <p:cNvSpPr/>
          <p:nvPr>
            <p:custDataLst>
              <p:tags r:id="rId51"/>
            </p:custDataLst>
          </p:nvPr>
        </p:nvSpPr>
        <p:spPr>
          <a:xfrm>
            <a:off x="3509379" y="1745163"/>
            <a:ext cx="128465" cy="128465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0" name="椭圆 39"/>
          <p:cNvSpPr/>
          <p:nvPr>
            <p:custDataLst>
              <p:tags r:id="rId52"/>
            </p:custDataLst>
          </p:nvPr>
        </p:nvSpPr>
        <p:spPr>
          <a:xfrm>
            <a:off x="9036258" y="2310055"/>
            <a:ext cx="128465" cy="128465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8" name="椭圆 137"/>
          <p:cNvSpPr/>
          <p:nvPr>
            <p:custDataLst>
              <p:tags r:id="rId53"/>
            </p:custDataLst>
          </p:nvPr>
        </p:nvSpPr>
        <p:spPr>
          <a:xfrm>
            <a:off x="5697703" y="2363570"/>
            <a:ext cx="417088" cy="417075"/>
          </a:xfrm>
          <a:prstGeom prst="ellipse">
            <a:avLst/>
          </a:prstGeom>
          <a:solidFill>
            <a:srgbClr val="FFCC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4"/>
            </p:custDataLst>
          </p:nvPr>
        </p:nvSpPr>
        <p:spPr>
          <a:xfrm>
            <a:off x="1839686" y="3243762"/>
            <a:ext cx="8512630" cy="1787359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7200" b="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44" name="任意多边形 143"/>
          <p:cNvSpPr/>
          <p:nvPr>
            <p:custDataLst>
              <p:tags r:id="rId55"/>
            </p:custDataLst>
          </p:nvPr>
        </p:nvSpPr>
        <p:spPr>
          <a:xfrm>
            <a:off x="1441450" y="1153160"/>
            <a:ext cx="1099185" cy="11893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31" h="1873">
                <a:moveTo>
                  <a:pt x="0" y="0"/>
                </a:moveTo>
                <a:lnTo>
                  <a:pt x="183" y="0"/>
                </a:lnTo>
                <a:lnTo>
                  <a:pt x="183" y="1873"/>
                </a:lnTo>
                <a:lnTo>
                  <a:pt x="0" y="1873"/>
                </a:lnTo>
                <a:lnTo>
                  <a:pt x="0" y="0"/>
                </a:lnTo>
                <a:close/>
                <a:moveTo>
                  <a:pt x="377" y="0"/>
                </a:moveTo>
                <a:lnTo>
                  <a:pt x="560" y="0"/>
                </a:lnTo>
                <a:lnTo>
                  <a:pt x="560" y="1873"/>
                </a:lnTo>
                <a:lnTo>
                  <a:pt x="377" y="1873"/>
                </a:lnTo>
                <a:lnTo>
                  <a:pt x="377" y="0"/>
                </a:lnTo>
                <a:close/>
                <a:moveTo>
                  <a:pt x="778" y="0"/>
                </a:moveTo>
                <a:lnTo>
                  <a:pt x="961" y="0"/>
                </a:lnTo>
                <a:lnTo>
                  <a:pt x="961" y="1873"/>
                </a:lnTo>
                <a:lnTo>
                  <a:pt x="778" y="1873"/>
                </a:lnTo>
                <a:lnTo>
                  <a:pt x="778" y="0"/>
                </a:lnTo>
                <a:close/>
                <a:moveTo>
                  <a:pt x="1155" y="0"/>
                </a:moveTo>
                <a:lnTo>
                  <a:pt x="1338" y="0"/>
                </a:lnTo>
                <a:lnTo>
                  <a:pt x="1338" y="1873"/>
                </a:lnTo>
                <a:lnTo>
                  <a:pt x="1155" y="1873"/>
                </a:lnTo>
                <a:lnTo>
                  <a:pt x="1155" y="0"/>
                </a:lnTo>
                <a:close/>
                <a:moveTo>
                  <a:pt x="1548" y="0"/>
                </a:moveTo>
                <a:lnTo>
                  <a:pt x="1731" y="0"/>
                </a:lnTo>
                <a:lnTo>
                  <a:pt x="1731" y="1873"/>
                </a:lnTo>
                <a:lnTo>
                  <a:pt x="1548" y="1873"/>
                </a:lnTo>
                <a:lnTo>
                  <a:pt x="154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6"/>
            </p:custDataLst>
          </p:nvPr>
        </p:nvPicPr>
        <p:blipFill>
          <a:blip r:embed="rId57"/>
          <a:stretch>
            <a:fillRect/>
          </a:stretch>
        </p:blipFill>
        <p:spPr>
          <a:xfrm>
            <a:off x="9534525" y="1975485"/>
            <a:ext cx="1209675" cy="40005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>
            <p:custDataLst>
              <p:tags r:id="rId58"/>
            </p:custDataLst>
          </p:nvPr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5467350" y="1826895"/>
            <a:ext cx="1257300" cy="13144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>
            <p:custDataLst>
              <p:tags r:id="rId2"/>
            </p:custDataLst>
          </p:nvPr>
        </p:nvGrpSpPr>
        <p:grpSpPr>
          <a:xfrm>
            <a:off x="106605" y="-15735"/>
            <a:ext cx="11950114" cy="6769452"/>
            <a:chOff x="106605" y="-15735"/>
            <a:chExt cx="11950114" cy="6769452"/>
          </a:xfrm>
        </p:grpSpPr>
        <p:grpSp>
          <p:nvGrpSpPr>
            <p:cNvPr id="61" name="组合 6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443909" y="4857426"/>
              <a:ext cx="612810" cy="1896291"/>
              <a:chOff x="17265" y="6303"/>
              <a:chExt cx="1218" cy="3769"/>
            </a:xfrm>
          </p:grpSpPr>
          <p:sp>
            <p:nvSpPr>
              <p:cNvPr id="66" name="等腰三角形 65"/>
              <p:cNvSpPr/>
              <p:nvPr userDrawn="1">
                <p:custDataLst>
                  <p:tags r:id="rId4"/>
                </p:custDataLst>
              </p:nvPr>
            </p:nvSpPr>
            <p:spPr>
              <a:xfrm rot="1461703">
                <a:off x="17265" y="9024"/>
                <a:ext cx="1218" cy="1049"/>
              </a:xfrm>
              <a:prstGeom prst="triangle">
                <a:avLst>
                  <a:gd name="adj" fmla="val 9271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grpSp>
            <p:nvGrpSpPr>
              <p:cNvPr id="67" name="组合 66"/>
              <p:cNvGrpSpPr/>
              <p:nvPr userDrawn="1"/>
            </p:nvGrpSpPr>
            <p:grpSpPr>
              <a:xfrm rot="17916736">
                <a:off x="17610" y="9129"/>
                <a:ext cx="1246" cy="140"/>
                <a:chOff x="8840335" y="-2017486"/>
                <a:chExt cx="865192" cy="96620"/>
              </a:xfrm>
            </p:grpSpPr>
            <p:cxnSp>
              <p:nvCxnSpPr>
                <p:cNvPr id="72" name="直接连接符 71"/>
                <p:cNvCxnSpPr/>
                <p:nvPr>
                  <p:custDataLst>
                    <p:tags r:id="rId5"/>
                  </p:custDataLst>
                </p:nvPr>
              </p:nvCxnSpPr>
              <p:spPr>
                <a:xfrm flipV="1">
                  <a:off x="8840335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>
                  <p:custDataLst>
                    <p:tags r:id="rId6"/>
                  </p:custDataLst>
                </p:nvPr>
              </p:nvCxnSpPr>
              <p:spPr>
                <a:xfrm>
                  <a:off x="8910050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>
                  <p:custDataLst>
                    <p:tags r:id="rId7"/>
                  </p:custDataLst>
                </p:nvPr>
              </p:nvCxnSpPr>
              <p:spPr>
                <a:xfrm flipV="1">
                  <a:off x="8984404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>
                  <p:custDataLst>
                    <p:tags r:id="rId8"/>
                  </p:custDataLst>
                </p:nvPr>
              </p:nvCxnSpPr>
              <p:spPr>
                <a:xfrm>
                  <a:off x="9058758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>
                  <p:custDataLst>
                    <p:tags r:id="rId9"/>
                  </p:custDataLst>
                </p:nvPr>
              </p:nvCxnSpPr>
              <p:spPr>
                <a:xfrm flipV="1">
                  <a:off x="9128473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>
                  <p:custDataLst>
                    <p:tags r:id="rId10"/>
                  </p:custDataLst>
                </p:nvPr>
              </p:nvCxnSpPr>
              <p:spPr>
                <a:xfrm>
                  <a:off x="9202827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>
                  <p:custDataLst>
                    <p:tags r:id="rId11"/>
                  </p:custDataLst>
                </p:nvPr>
              </p:nvCxnSpPr>
              <p:spPr>
                <a:xfrm flipV="1">
                  <a:off x="9273320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>
                  <p:custDataLst>
                    <p:tags r:id="rId12"/>
                  </p:custDataLst>
                </p:nvPr>
              </p:nvCxnSpPr>
              <p:spPr>
                <a:xfrm>
                  <a:off x="9347674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>
                  <p:custDataLst>
                    <p:tags r:id="rId13"/>
                  </p:custDataLst>
                </p:nvPr>
              </p:nvCxnSpPr>
              <p:spPr>
                <a:xfrm flipV="1">
                  <a:off x="9417389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>
                  <p:custDataLst>
                    <p:tags r:id="rId14"/>
                  </p:custDataLst>
                </p:nvPr>
              </p:nvCxnSpPr>
              <p:spPr>
                <a:xfrm>
                  <a:off x="9491743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>
                  <p:custDataLst>
                    <p:tags r:id="rId15"/>
                  </p:custDataLst>
                </p:nvPr>
              </p:nvCxnSpPr>
              <p:spPr>
                <a:xfrm flipV="1">
                  <a:off x="9561458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>
                  <p:custDataLst>
                    <p:tags r:id="rId16"/>
                  </p:custDataLst>
                </p:nvPr>
              </p:nvCxnSpPr>
              <p:spPr>
                <a:xfrm>
                  <a:off x="9635812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椭圆 67"/>
              <p:cNvSpPr/>
              <p:nvPr userDrawn="1">
                <p:custDataLst>
                  <p:tags r:id="rId17"/>
                </p:custDataLst>
              </p:nvPr>
            </p:nvSpPr>
            <p:spPr>
              <a:xfrm>
                <a:off x="17683" y="8343"/>
                <a:ext cx="364" cy="364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9" name="椭圆 68"/>
              <p:cNvSpPr/>
              <p:nvPr userDrawn="1">
                <p:custDataLst>
                  <p:tags r:id="rId18"/>
                </p:custDataLst>
              </p:nvPr>
            </p:nvSpPr>
            <p:spPr>
              <a:xfrm>
                <a:off x="18243" y="7177"/>
                <a:ext cx="202" cy="20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70" name="椭圆 69"/>
              <p:cNvSpPr/>
              <p:nvPr userDrawn="1">
                <p:custDataLst>
                  <p:tags r:id="rId19"/>
                </p:custDataLst>
              </p:nvPr>
            </p:nvSpPr>
            <p:spPr>
              <a:xfrm>
                <a:off x="17319" y="7379"/>
                <a:ext cx="364" cy="364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71" name="椭圆 70"/>
              <p:cNvSpPr/>
              <p:nvPr userDrawn="1">
                <p:custDataLst>
                  <p:tags r:id="rId20"/>
                </p:custDataLst>
              </p:nvPr>
            </p:nvSpPr>
            <p:spPr>
              <a:xfrm>
                <a:off x="17906" y="6303"/>
                <a:ext cx="202" cy="20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62" name="组合 61"/>
            <p:cNvGrpSpPr/>
            <p:nvPr userDrawn="1"/>
          </p:nvGrpSpPr>
          <p:grpSpPr>
            <a:xfrm>
              <a:off x="106605" y="-15735"/>
              <a:ext cx="387234" cy="723600"/>
              <a:chOff x="2868565" y="1534795"/>
              <a:chExt cx="609963" cy="3938905"/>
            </a:xfrm>
            <a:solidFill>
              <a:schemeClr val="accent1"/>
            </a:solidFill>
          </p:grpSpPr>
          <p:sp>
            <p:nvSpPr>
              <p:cNvPr id="63" name="矩形 62"/>
              <p:cNvSpPr/>
              <p:nvPr userDrawn="1">
                <p:custDataLst>
                  <p:tags r:id="rId21"/>
                </p:custDataLst>
              </p:nvPr>
            </p:nvSpPr>
            <p:spPr>
              <a:xfrm>
                <a:off x="2868565" y="1534795"/>
                <a:ext cx="116122" cy="39389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 userDrawn="1">
                <p:custDataLst>
                  <p:tags r:id="rId22"/>
                </p:custDataLst>
              </p:nvPr>
            </p:nvSpPr>
            <p:spPr>
              <a:xfrm>
                <a:off x="3108069" y="1534795"/>
                <a:ext cx="116122" cy="39389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5" name="矩形 64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3362406" y="1534795"/>
                <a:ext cx="116122" cy="39389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2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>
            <p:custDataLst>
              <p:tags r:id="rId2"/>
            </p:custDataLst>
          </p:nvPr>
        </p:nvGrpSpPr>
        <p:grpSpPr>
          <a:xfrm>
            <a:off x="106605" y="-15735"/>
            <a:ext cx="11950114" cy="6769452"/>
            <a:chOff x="106605" y="-15735"/>
            <a:chExt cx="11950114" cy="6769452"/>
          </a:xfrm>
        </p:grpSpPr>
        <p:grpSp>
          <p:nvGrpSpPr>
            <p:cNvPr id="63" name="组合 62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443909" y="4857426"/>
              <a:ext cx="612810" cy="1896291"/>
              <a:chOff x="17265" y="6303"/>
              <a:chExt cx="1218" cy="3769"/>
            </a:xfrm>
          </p:grpSpPr>
          <p:sp>
            <p:nvSpPr>
              <p:cNvPr id="68" name="等腰三角形 67"/>
              <p:cNvSpPr/>
              <p:nvPr userDrawn="1">
                <p:custDataLst>
                  <p:tags r:id="rId4"/>
                </p:custDataLst>
              </p:nvPr>
            </p:nvSpPr>
            <p:spPr>
              <a:xfrm rot="1461703">
                <a:off x="17265" y="9024"/>
                <a:ext cx="1218" cy="1049"/>
              </a:xfrm>
              <a:prstGeom prst="triangle">
                <a:avLst>
                  <a:gd name="adj" fmla="val 9271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grpSp>
            <p:nvGrpSpPr>
              <p:cNvPr id="69" name="组合 68"/>
              <p:cNvGrpSpPr/>
              <p:nvPr userDrawn="1"/>
            </p:nvGrpSpPr>
            <p:grpSpPr>
              <a:xfrm rot="17916736">
                <a:off x="17610" y="9129"/>
                <a:ext cx="1246" cy="140"/>
                <a:chOff x="8840335" y="-2017486"/>
                <a:chExt cx="865192" cy="96620"/>
              </a:xfrm>
            </p:grpSpPr>
            <p:cxnSp>
              <p:nvCxnSpPr>
                <p:cNvPr id="74" name="直接连接符 73"/>
                <p:cNvCxnSpPr/>
                <p:nvPr>
                  <p:custDataLst>
                    <p:tags r:id="rId5"/>
                  </p:custDataLst>
                </p:nvPr>
              </p:nvCxnSpPr>
              <p:spPr>
                <a:xfrm flipV="1">
                  <a:off x="8840335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>
                  <p:custDataLst>
                    <p:tags r:id="rId6"/>
                  </p:custDataLst>
                </p:nvPr>
              </p:nvCxnSpPr>
              <p:spPr>
                <a:xfrm>
                  <a:off x="8910050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>
                  <p:custDataLst>
                    <p:tags r:id="rId7"/>
                  </p:custDataLst>
                </p:nvPr>
              </p:nvCxnSpPr>
              <p:spPr>
                <a:xfrm flipV="1">
                  <a:off x="8984404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>
                  <p:custDataLst>
                    <p:tags r:id="rId8"/>
                  </p:custDataLst>
                </p:nvPr>
              </p:nvCxnSpPr>
              <p:spPr>
                <a:xfrm>
                  <a:off x="9058758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>
                  <p:custDataLst>
                    <p:tags r:id="rId9"/>
                  </p:custDataLst>
                </p:nvPr>
              </p:nvCxnSpPr>
              <p:spPr>
                <a:xfrm flipV="1">
                  <a:off x="9128473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>
                  <p:custDataLst>
                    <p:tags r:id="rId10"/>
                  </p:custDataLst>
                </p:nvPr>
              </p:nvCxnSpPr>
              <p:spPr>
                <a:xfrm>
                  <a:off x="9202827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>
                  <p:custDataLst>
                    <p:tags r:id="rId11"/>
                  </p:custDataLst>
                </p:nvPr>
              </p:nvCxnSpPr>
              <p:spPr>
                <a:xfrm flipV="1">
                  <a:off x="9273320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>
                  <p:custDataLst>
                    <p:tags r:id="rId12"/>
                  </p:custDataLst>
                </p:nvPr>
              </p:nvCxnSpPr>
              <p:spPr>
                <a:xfrm>
                  <a:off x="9347674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>
                  <p:custDataLst>
                    <p:tags r:id="rId13"/>
                  </p:custDataLst>
                </p:nvPr>
              </p:nvCxnSpPr>
              <p:spPr>
                <a:xfrm flipV="1">
                  <a:off x="9417389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>
                  <p:custDataLst>
                    <p:tags r:id="rId14"/>
                  </p:custDataLst>
                </p:nvPr>
              </p:nvCxnSpPr>
              <p:spPr>
                <a:xfrm>
                  <a:off x="9491743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>
                  <p:custDataLst>
                    <p:tags r:id="rId15"/>
                  </p:custDataLst>
                </p:nvPr>
              </p:nvCxnSpPr>
              <p:spPr>
                <a:xfrm flipV="1">
                  <a:off x="9561458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>
                  <p:custDataLst>
                    <p:tags r:id="rId16"/>
                  </p:custDataLst>
                </p:nvPr>
              </p:nvCxnSpPr>
              <p:spPr>
                <a:xfrm>
                  <a:off x="9635812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椭圆 69"/>
              <p:cNvSpPr/>
              <p:nvPr userDrawn="1">
                <p:custDataLst>
                  <p:tags r:id="rId17"/>
                </p:custDataLst>
              </p:nvPr>
            </p:nvSpPr>
            <p:spPr>
              <a:xfrm>
                <a:off x="17683" y="8343"/>
                <a:ext cx="364" cy="364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71" name="椭圆 70"/>
              <p:cNvSpPr/>
              <p:nvPr userDrawn="1">
                <p:custDataLst>
                  <p:tags r:id="rId18"/>
                </p:custDataLst>
              </p:nvPr>
            </p:nvSpPr>
            <p:spPr>
              <a:xfrm>
                <a:off x="18243" y="7177"/>
                <a:ext cx="202" cy="20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72" name="椭圆 71"/>
              <p:cNvSpPr/>
              <p:nvPr userDrawn="1">
                <p:custDataLst>
                  <p:tags r:id="rId19"/>
                </p:custDataLst>
              </p:nvPr>
            </p:nvSpPr>
            <p:spPr>
              <a:xfrm>
                <a:off x="17319" y="7379"/>
                <a:ext cx="364" cy="364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73" name="椭圆 72"/>
              <p:cNvSpPr/>
              <p:nvPr userDrawn="1">
                <p:custDataLst>
                  <p:tags r:id="rId20"/>
                </p:custDataLst>
              </p:nvPr>
            </p:nvSpPr>
            <p:spPr>
              <a:xfrm>
                <a:off x="17906" y="6303"/>
                <a:ext cx="202" cy="20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64" name="组合 63"/>
            <p:cNvGrpSpPr/>
            <p:nvPr userDrawn="1"/>
          </p:nvGrpSpPr>
          <p:grpSpPr>
            <a:xfrm>
              <a:off x="106605" y="-15735"/>
              <a:ext cx="387234" cy="723600"/>
              <a:chOff x="2868565" y="1534795"/>
              <a:chExt cx="609963" cy="3938905"/>
            </a:xfrm>
            <a:solidFill>
              <a:schemeClr val="accent1"/>
            </a:solidFill>
          </p:grpSpPr>
          <p:sp>
            <p:nvSpPr>
              <p:cNvPr id="65" name="矩形 64"/>
              <p:cNvSpPr/>
              <p:nvPr userDrawn="1">
                <p:custDataLst>
                  <p:tags r:id="rId21"/>
                </p:custDataLst>
              </p:nvPr>
            </p:nvSpPr>
            <p:spPr>
              <a:xfrm>
                <a:off x="2868565" y="1534795"/>
                <a:ext cx="116122" cy="39389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6" name="矩形 65"/>
              <p:cNvSpPr/>
              <p:nvPr userDrawn="1">
                <p:custDataLst>
                  <p:tags r:id="rId22"/>
                </p:custDataLst>
              </p:nvPr>
            </p:nvSpPr>
            <p:spPr>
              <a:xfrm>
                <a:off x="3108069" y="1534795"/>
                <a:ext cx="116122" cy="39389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7" name="矩形 66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3362406" y="1534795"/>
                <a:ext cx="116122" cy="39389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2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2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0795"/>
            <a:ext cx="12192000" cy="6925310"/>
          </a:xfrm>
          <a:prstGeom prst="rect">
            <a:avLst/>
          </a:prstGeom>
        </p:spPr>
      </p:pic>
      <p:sp>
        <p:nvSpPr>
          <p:cNvPr id="74" name="等腰三角形 73"/>
          <p:cNvSpPr/>
          <p:nvPr>
            <p:custDataLst>
              <p:tags r:id="rId4"/>
            </p:custDataLst>
          </p:nvPr>
        </p:nvSpPr>
        <p:spPr>
          <a:xfrm rot="17471140">
            <a:off x="3698875" y="3422650"/>
            <a:ext cx="635635" cy="548005"/>
          </a:xfrm>
          <a:prstGeom prst="triangle">
            <a:avLst>
              <a:gd name="adj" fmla="val 0"/>
            </a:avLst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6" name="椭圆 75"/>
          <p:cNvSpPr/>
          <p:nvPr>
            <p:custDataLst>
              <p:tags r:id="rId5"/>
            </p:custDataLst>
          </p:nvPr>
        </p:nvSpPr>
        <p:spPr>
          <a:xfrm>
            <a:off x="6482715" y="1130935"/>
            <a:ext cx="760095" cy="760095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8" name="等腰三角形 77"/>
          <p:cNvSpPr/>
          <p:nvPr>
            <p:custDataLst>
              <p:tags r:id="rId6"/>
            </p:custDataLst>
          </p:nvPr>
        </p:nvSpPr>
        <p:spPr>
          <a:xfrm rot="3891175">
            <a:off x="9565640" y="1680210"/>
            <a:ext cx="824865" cy="711200"/>
          </a:xfrm>
          <a:prstGeom prst="triangle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4" name="椭圆 83"/>
          <p:cNvSpPr/>
          <p:nvPr>
            <p:custDataLst>
              <p:tags r:id="rId7"/>
            </p:custDataLst>
          </p:nvPr>
        </p:nvSpPr>
        <p:spPr>
          <a:xfrm>
            <a:off x="11250295" y="4508500"/>
            <a:ext cx="231140" cy="231140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5" name="椭圆 84"/>
          <p:cNvSpPr/>
          <p:nvPr>
            <p:custDataLst>
              <p:tags r:id="rId8"/>
            </p:custDataLst>
          </p:nvPr>
        </p:nvSpPr>
        <p:spPr>
          <a:xfrm>
            <a:off x="5926455" y="4786630"/>
            <a:ext cx="363855" cy="363855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6" name="椭圆 85"/>
          <p:cNvSpPr/>
          <p:nvPr>
            <p:custDataLst>
              <p:tags r:id="rId9"/>
            </p:custDataLst>
          </p:nvPr>
        </p:nvSpPr>
        <p:spPr>
          <a:xfrm>
            <a:off x="11081385" y="2099310"/>
            <a:ext cx="128270" cy="128270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3" name="等腰三角形 112"/>
          <p:cNvSpPr/>
          <p:nvPr>
            <p:custDataLst>
              <p:tags r:id="rId10"/>
            </p:custDataLst>
          </p:nvPr>
        </p:nvSpPr>
        <p:spPr>
          <a:xfrm rot="20061984">
            <a:off x="1094105" y="5341620"/>
            <a:ext cx="555625" cy="302260"/>
          </a:xfrm>
          <a:prstGeom prst="triangle">
            <a:avLst>
              <a:gd name="adj" fmla="val 8508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4" name="椭圆 113"/>
          <p:cNvSpPr/>
          <p:nvPr>
            <p:custDataLst>
              <p:tags r:id="rId11"/>
            </p:custDataLst>
          </p:nvPr>
        </p:nvSpPr>
        <p:spPr>
          <a:xfrm>
            <a:off x="742315" y="3630930"/>
            <a:ext cx="363855" cy="363855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5" name="矩形 124"/>
          <p:cNvSpPr/>
          <p:nvPr>
            <p:custDataLst>
              <p:tags r:id="rId12"/>
            </p:custDataLst>
          </p:nvPr>
        </p:nvSpPr>
        <p:spPr>
          <a:xfrm>
            <a:off x="2769235" y="1534795"/>
            <a:ext cx="116122" cy="3938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6" name="矩形 125"/>
          <p:cNvSpPr/>
          <p:nvPr>
            <p:custDataLst>
              <p:tags r:id="rId13"/>
            </p:custDataLst>
          </p:nvPr>
        </p:nvSpPr>
        <p:spPr>
          <a:xfrm>
            <a:off x="3008736" y="1534795"/>
            <a:ext cx="116122" cy="3938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7" name="矩形 126"/>
          <p:cNvSpPr/>
          <p:nvPr>
            <p:custDataLst>
              <p:tags r:id="rId14"/>
            </p:custDataLst>
          </p:nvPr>
        </p:nvSpPr>
        <p:spPr>
          <a:xfrm>
            <a:off x="3263074" y="1534795"/>
            <a:ext cx="116122" cy="3938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8" name="矩形 127"/>
          <p:cNvSpPr/>
          <p:nvPr>
            <p:custDataLst>
              <p:tags r:id="rId15"/>
            </p:custDataLst>
          </p:nvPr>
        </p:nvSpPr>
        <p:spPr>
          <a:xfrm>
            <a:off x="3502575" y="1534795"/>
            <a:ext cx="116122" cy="3938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9" name="矩形 128"/>
          <p:cNvSpPr/>
          <p:nvPr>
            <p:custDataLst>
              <p:tags r:id="rId16"/>
            </p:custDataLst>
          </p:nvPr>
        </p:nvSpPr>
        <p:spPr>
          <a:xfrm>
            <a:off x="3752298" y="1534795"/>
            <a:ext cx="116122" cy="3938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30" name="组合 129"/>
          <p:cNvGrpSpPr/>
          <p:nvPr>
            <p:custDataLst>
              <p:tags r:id="rId17"/>
            </p:custDataLst>
          </p:nvPr>
        </p:nvGrpSpPr>
        <p:grpSpPr>
          <a:xfrm>
            <a:off x="8011795" y="5029200"/>
            <a:ext cx="1529080" cy="57785"/>
            <a:chOff x="8017271" y="4653232"/>
            <a:chExt cx="1529291" cy="57551"/>
          </a:xfrm>
        </p:grpSpPr>
        <p:sp>
          <p:nvSpPr>
            <p:cNvPr id="131" name="椭圆 130"/>
            <p:cNvSpPr/>
            <p:nvPr>
              <p:custDataLst>
                <p:tags r:id="rId18"/>
              </p:custDataLst>
            </p:nvPr>
          </p:nvSpPr>
          <p:spPr>
            <a:xfrm>
              <a:off x="8017271" y="4653235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2" name="椭圆 131"/>
            <p:cNvSpPr/>
            <p:nvPr>
              <p:custDataLst>
                <p:tags r:id="rId19"/>
              </p:custDataLst>
            </p:nvPr>
          </p:nvSpPr>
          <p:spPr>
            <a:xfrm>
              <a:off x="8107758" y="4653235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3" name="椭圆 132"/>
            <p:cNvSpPr/>
            <p:nvPr>
              <p:custDataLst>
                <p:tags r:id="rId20"/>
              </p:custDataLst>
            </p:nvPr>
          </p:nvSpPr>
          <p:spPr>
            <a:xfrm>
              <a:off x="8199209" y="4653235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4" name="椭圆 133"/>
            <p:cNvSpPr/>
            <p:nvPr>
              <p:custDataLst>
                <p:tags r:id="rId21"/>
              </p:custDataLst>
            </p:nvPr>
          </p:nvSpPr>
          <p:spPr>
            <a:xfrm>
              <a:off x="8290660" y="4653235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5" name="椭圆 134"/>
            <p:cNvSpPr/>
            <p:nvPr>
              <p:custDataLst>
                <p:tags r:id="rId22"/>
              </p:custDataLst>
            </p:nvPr>
          </p:nvSpPr>
          <p:spPr>
            <a:xfrm rot="900000">
              <a:off x="8382111" y="4653235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6" name="椭圆 135"/>
            <p:cNvSpPr/>
            <p:nvPr>
              <p:custDataLst>
                <p:tags r:id="rId23"/>
              </p:custDataLst>
            </p:nvPr>
          </p:nvSpPr>
          <p:spPr>
            <a:xfrm rot="900000">
              <a:off x="8482304" y="4653235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7" name="椭圆 136"/>
            <p:cNvSpPr/>
            <p:nvPr>
              <p:custDataLst>
                <p:tags r:id="rId24"/>
              </p:custDataLst>
            </p:nvPr>
          </p:nvSpPr>
          <p:spPr>
            <a:xfrm rot="900000">
              <a:off x="8580605" y="4653235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8" name="椭圆 137"/>
            <p:cNvSpPr/>
            <p:nvPr>
              <p:custDataLst>
                <p:tags r:id="rId25"/>
              </p:custDataLst>
            </p:nvPr>
          </p:nvSpPr>
          <p:spPr>
            <a:xfrm rot="900000">
              <a:off x="8677684" y="4653235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9" name="椭圆 138"/>
            <p:cNvSpPr/>
            <p:nvPr>
              <p:custDataLst>
                <p:tags r:id="rId26"/>
              </p:custDataLst>
            </p:nvPr>
          </p:nvSpPr>
          <p:spPr>
            <a:xfrm rot="900000">
              <a:off x="8772992" y="4653234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0" name="椭圆 139"/>
            <p:cNvSpPr/>
            <p:nvPr>
              <p:custDataLst>
                <p:tags r:id="rId27"/>
              </p:custDataLst>
            </p:nvPr>
          </p:nvSpPr>
          <p:spPr>
            <a:xfrm rot="900000">
              <a:off x="8871769" y="4653233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1" name="椭圆 140"/>
            <p:cNvSpPr/>
            <p:nvPr>
              <p:custDataLst>
                <p:tags r:id="rId28"/>
              </p:custDataLst>
            </p:nvPr>
          </p:nvSpPr>
          <p:spPr>
            <a:xfrm rot="900000">
              <a:off x="8970070" y="4653233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2" name="椭圆 141"/>
            <p:cNvSpPr/>
            <p:nvPr>
              <p:custDataLst>
                <p:tags r:id="rId29"/>
              </p:custDataLst>
            </p:nvPr>
          </p:nvSpPr>
          <p:spPr>
            <a:xfrm rot="900000">
              <a:off x="9069001" y="4653233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3" name="椭圆 142"/>
            <p:cNvSpPr/>
            <p:nvPr>
              <p:custDataLst>
                <p:tags r:id="rId30"/>
              </p:custDataLst>
            </p:nvPr>
          </p:nvSpPr>
          <p:spPr>
            <a:xfrm rot="900000">
              <a:off x="9170112" y="4653233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4" name="椭圆 143"/>
            <p:cNvSpPr/>
            <p:nvPr>
              <p:custDataLst>
                <p:tags r:id="rId31"/>
              </p:custDataLst>
            </p:nvPr>
          </p:nvSpPr>
          <p:spPr>
            <a:xfrm rot="900000">
              <a:off x="9269627" y="4653232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5" name="椭圆 144"/>
            <p:cNvSpPr/>
            <p:nvPr>
              <p:custDataLst>
                <p:tags r:id="rId32"/>
              </p:custDataLst>
            </p:nvPr>
          </p:nvSpPr>
          <p:spPr>
            <a:xfrm rot="900000">
              <a:off x="9379320" y="4653232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6" name="椭圆 145"/>
            <p:cNvSpPr/>
            <p:nvPr>
              <p:custDataLst>
                <p:tags r:id="rId33"/>
              </p:custDataLst>
            </p:nvPr>
          </p:nvSpPr>
          <p:spPr>
            <a:xfrm rot="900000">
              <a:off x="9489014" y="4653232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47" name="组合 146"/>
          <p:cNvGrpSpPr/>
          <p:nvPr>
            <p:custDataLst>
              <p:tags r:id="rId34"/>
            </p:custDataLst>
          </p:nvPr>
        </p:nvGrpSpPr>
        <p:grpSpPr>
          <a:xfrm>
            <a:off x="8011795" y="5121910"/>
            <a:ext cx="1529080" cy="57785"/>
            <a:chOff x="8017271" y="4745817"/>
            <a:chExt cx="1529291" cy="57551"/>
          </a:xfrm>
        </p:grpSpPr>
        <p:sp>
          <p:nvSpPr>
            <p:cNvPr id="148" name="椭圆 147"/>
            <p:cNvSpPr/>
            <p:nvPr>
              <p:custDataLst>
                <p:tags r:id="rId35"/>
              </p:custDataLst>
            </p:nvPr>
          </p:nvSpPr>
          <p:spPr>
            <a:xfrm>
              <a:off x="8017271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9" name="椭圆 148"/>
            <p:cNvSpPr/>
            <p:nvPr>
              <p:custDataLst>
                <p:tags r:id="rId36"/>
              </p:custDataLst>
            </p:nvPr>
          </p:nvSpPr>
          <p:spPr>
            <a:xfrm>
              <a:off x="8107758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0" name="椭圆 149"/>
            <p:cNvSpPr/>
            <p:nvPr>
              <p:custDataLst>
                <p:tags r:id="rId37"/>
              </p:custDataLst>
            </p:nvPr>
          </p:nvSpPr>
          <p:spPr>
            <a:xfrm>
              <a:off x="8199209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1" name="椭圆 150"/>
            <p:cNvSpPr/>
            <p:nvPr>
              <p:custDataLst>
                <p:tags r:id="rId38"/>
              </p:custDataLst>
            </p:nvPr>
          </p:nvSpPr>
          <p:spPr>
            <a:xfrm>
              <a:off x="8290660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2" name="椭圆 151"/>
            <p:cNvSpPr/>
            <p:nvPr>
              <p:custDataLst>
                <p:tags r:id="rId39"/>
              </p:custDataLst>
            </p:nvPr>
          </p:nvSpPr>
          <p:spPr>
            <a:xfrm rot="900000">
              <a:off x="8382111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3" name="椭圆 152"/>
            <p:cNvSpPr/>
            <p:nvPr>
              <p:custDataLst>
                <p:tags r:id="rId40"/>
              </p:custDataLst>
            </p:nvPr>
          </p:nvSpPr>
          <p:spPr>
            <a:xfrm rot="900000">
              <a:off x="8482304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4" name="椭圆 153"/>
            <p:cNvSpPr/>
            <p:nvPr>
              <p:custDataLst>
                <p:tags r:id="rId41"/>
              </p:custDataLst>
            </p:nvPr>
          </p:nvSpPr>
          <p:spPr>
            <a:xfrm rot="900000">
              <a:off x="8580605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5" name="椭圆 154"/>
            <p:cNvSpPr/>
            <p:nvPr>
              <p:custDataLst>
                <p:tags r:id="rId42"/>
              </p:custDataLst>
            </p:nvPr>
          </p:nvSpPr>
          <p:spPr>
            <a:xfrm rot="900000">
              <a:off x="8677684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6" name="椭圆 155"/>
            <p:cNvSpPr/>
            <p:nvPr>
              <p:custDataLst>
                <p:tags r:id="rId43"/>
              </p:custDataLst>
            </p:nvPr>
          </p:nvSpPr>
          <p:spPr>
            <a:xfrm rot="900000">
              <a:off x="8772992" y="4745819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7" name="椭圆 156"/>
            <p:cNvSpPr/>
            <p:nvPr>
              <p:custDataLst>
                <p:tags r:id="rId44"/>
              </p:custDataLst>
            </p:nvPr>
          </p:nvSpPr>
          <p:spPr>
            <a:xfrm rot="900000">
              <a:off x="8871769" y="4745818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8" name="椭圆 157"/>
            <p:cNvSpPr/>
            <p:nvPr>
              <p:custDataLst>
                <p:tags r:id="rId45"/>
              </p:custDataLst>
            </p:nvPr>
          </p:nvSpPr>
          <p:spPr>
            <a:xfrm rot="900000">
              <a:off x="8970070" y="4745818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9" name="椭圆 158"/>
            <p:cNvSpPr/>
            <p:nvPr>
              <p:custDataLst>
                <p:tags r:id="rId46"/>
              </p:custDataLst>
            </p:nvPr>
          </p:nvSpPr>
          <p:spPr>
            <a:xfrm rot="900000">
              <a:off x="9069001" y="4745818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0" name="椭圆 159"/>
            <p:cNvSpPr/>
            <p:nvPr>
              <p:custDataLst>
                <p:tags r:id="rId47"/>
              </p:custDataLst>
            </p:nvPr>
          </p:nvSpPr>
          <p:spPr>
            <a:xfrm rot="900000">
              <a:off x="9170112" y="4745818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1" name="椭圆 160"/>
            <p:cNvSpPr/>
            <p:nvPr>
              <p:custDataLst>
                <p:tags r:id="rId48"/>
              </p:custDataLst>
            </p:nvPr>
          </p:nvSpPr>
          <p:spPr>
            <a:xfrm rot="900000">
              <a:off x="9269627" y="4745817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2" name="椭圆 161"/>
            <p:cNvSpPr/>
            <p:nvPr>
              <p:custDataLst>
                <p:tags r:id="rId49"/>
              </p:custDataLst>
            </p:nvPr>
          </p:nvSpPr>
          <p:spPr>
            <a:xfrm rot="900000">
              <a:off x="9379320" y="4745817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3" name="椭圆 162"/>
            <p:cNvSpPr/>
            <p:nvPr>
              <p:custDataLst>
                <p:tags r:id="rId50"/>
              </p:custDataLst>
            </p:nvPr>
          </p:nvSpPr>
          <p:spPr>
            <a:xfrm rot="900000">
              <a:off x="9489014" y="4745817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164" name="组合 163"/>
          <p:cNvGrpSpPr/>
          <p:nvPr>
            <p:custDataLst>
              <p:tags r:id="rId51"/>
            </p:custDataLst>
          </p:nvPr>
        </p:nvGrpSpPr>
        <p:grpSpPr>
          <a:xfrm>
            <a:off x="8011795" y="5228590"/>
            <a:ext cx="1529080" cy="57785"/>
            <a:chOff x="8017271" y="4745817"/>
            <a:chExt cx="1529291" cy="57551"/>
          </a:xfrm>
        </p:grpSpPr>
        <p:sp>
          <p:nvSpPr>
            <p:cNvPr id="165" name="椭圆 164"/>
            <p:cNvSpPr/>
            <p:nvPr>
              <p:custDataLst>
                <p:tags r:id="rId52"/>
              </p:custDataLst>
            </p:nvPr>
          </p:nvSpPr>
          <p:spPr>
            <a:xfrm>
              <a:off x="8017271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6" name="椭圆 165"/>
            <p:cNvSpPr/>
            <p:nvPr>
              <p:custDataLst>
                <p:tags r:id="rId53"/>
              </p:custDataLst>
            </p:nvPr>
          </p:nvSpPr>
          <p:spPr>
            <a:xfrm>
              <a:off x="8107758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7" name="椭圆 166"/>
            <p:cNvSpPr/>
            <p:nvPr>
              <p:custDataLst>
                <p:tags r:id="rId54"/>
              </p:custDataLst>
            </p:nvPr>
          </p:nvSpPr>
          <p:spPr>
            <a:xfrm>
              <a:off x="8199209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8" name="椭圆 167"/>
            <p:cNvSpPr/>
            <p:nvPr>
              <p:custDataLst>
                <p:tags r:id="rId55"/>
              </p:custDataLst>
            </p:nvPr>
          </p:nvSpPr>
          <p:spPr>
            <a:xfrm>
              <a:off x="8290660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9" name="椭圆 168"/>
            <p:cNvSpPr/>
            <p:nvPr>
              <p:custDataLst>
                <p:tags r:id="rId56"/>
              </p:custDataLst>
            </p:nvPr>
          </p:nvSpPr>
          <p:spPr>
            <a:xfrm rot="900000">
              <a:off x="8382111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0" name="椭圆 169"/>
            <p:cNvSpPr/>
            <p:nvPr>
              <p:custDataLst>
                <p:tags r:id="rId57"/>
              </p:custDataLst>
            </p:nvPr>
          </p:nvSpPr>
          <p:spPr>
            <a:xfrm rot="900000">
              <a:off x="8482304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1" name="椭圆 170"/>
            <p:cNvSpPr/>
            <p:nvPr>
              <p:custDataLst>
                <p:tags r:id="rId58"/>
              </p:custDataLst>
            </p:nvPr>
          </p:nvSpPr>
          <p:spPr>
            <a:xfrm rot="900000">
              <a:off x="8580605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2" name="椭圆 171"/>
            <p:cNvSpPr/>
            <p:nvPr>
              <p:custDataLst>
                <p:tags r:id="rId59"/>
              </p:custDataLst>
            </p:nvPr>
          </p:nvSpPr>
          <p:spPr>
            <a:xfrm rot="900000">
              <a:off x="8677684" y="4745820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3" name="椭圆 172"/>
            <p:cNvSpPr/>
            <p:nvPr>
              <p:custDataLst>
                <p:tags r:id="rId60"/>
              </p:custDataLst>
            </p:nvPr>
          </p:nvSpPr>
          <p:spPr>
            <a:xfrm rot="900000">
              <a:off x="8772992" y="4745819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4" name="椭圆 173"/>
            <p:cNvSpPr/>
            <p:nvPr>
              <p:custDataLst>
                <p:tags r:id="rId61"/>
              </p:custDataLst>
            </p:nvPr>
          </p:nvSpPr>
          <p:spPr>
            <a:xfrm rot="900000">
              <a:off x="8871769" y="4745818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5" name="椭圆 174"/>
            <p:cNvSpPr/>
            <p:nvPr>
              <p:custDataLst>
                <p:tags r:id="rId62"/>
              </p:custDataLst>
            </p:nvPr>
          </p:nvSpPr>
          <p:spPr>
            <a:xfrm rot="900000">
              <a:off x="8970070" y="4745818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6" name="椭圆 175"/>
            <p:cNvSpPr/>
            <p:nvPr>
              <p:custDataLst>
                <p:tags r:id="rId63"/>
              </p:custDataLst>
            </p:nvPr>
          </p:nvSpPr>
          <p:spPr>
            <a:xfrm rot="900000">
              <a:off x="9069001" y="4745818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7" name="椭圆 176"/>
            <p:cNvSpPr/>
            <p:nvPr>
              <p:custDataLst>
                <p:tags r:id="rId64"/>
              </p:custDataLst>
            </p:nvPr>
          </p:nvSpPr>
          <p:spPr>
            <a:xfrm rot="900000">
              <a:off x="9170112" y="4745818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8" name="椭圆 177"/>
            <p:cNvSpPr/>
            <p:nvPr>
              <p:custDataLst>
                <p:tags r:id="rId65"/>
              </p:custDataLst>
            </p:nvPr>
          </p:nvSpPr>
          <p:spPr>
            <a:xfrm rot="900000">
              <a:off x="9269627" y="4745817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9" name="椭圆 178"/>
            <p:cNvSpPr/>
            <p:nvPr>
              <p:custDataLst>
                <p:tags r:id="rId66"/>
              </p:custDataLst>
            </p:nvPr>
          </p:nvSpPr>
          <p:spPr>
            <a:xfrm rot="900000">
              <a:off x="9379320" y="4745817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0" name="椭圆 179"/>
            <p:cNvSpPr/>
            <p:nvPr>
              <p:custDataLst>
                <p:tags r:id="rId67"/>
              </p:custDataLst>
            </p:nvPr>
          </p:nvSpPr>
          <p:spPr>
            <a:xfrm rot="900000">
              <a:off x="9489014" y="4745817"/>
              <a:ext cx="57548" cy="575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81" name="等腰三角形 180"/>
          <p:cNvSpPr/>
          <p:nvPr>
            <p:custDataLst>
              <p:tags r:id="rId68"/>
            </p:custDataLst>
          </p:nvPr>
        </p:nvSpPr>
        <p:spPr>
          <a:xfrm rot="5841703">
            <a:off x="5126990" y="2024380"/>
            <a:ext cx="2185670" cy="1884045"/>
          </a:xfrm>
          <a:prstGeom prst="triangle">
            <a:avLst>
              <a:gd name="adj" fmla="val 9271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2" name="椭圆 181"/>
          <p:cNvSpPr/>
          <p:nvPr>
            <p:custDataLst>
              <p:tags r:id="rId69"/>
            </p:custDataLst>
          </p:nvPr>
        </p:nvSpPr>
        <p:spPr>
          <a:xfrm>
            <a:off x="7865745" y="2379980"/>
            <a:ext cx="128270" cy="128270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3" name="椭圆 182"/>
          <p:cNvSpPr/>
          <p:nvPr>
            <p:custDataLst>
              <p:tags r:id="rId70"/>
            </p:custDataLst>
          </p:nvPr>
        </p:nvSpPr>
        <p:spPr>
          <a:xfrm>
            <a:off x="8439785" y="3966845"/>
            <a:ext cx="128270" cy="128270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84" name="直接连接符 183"/>
          <p:cNvCxnSpPr/>
          <p:nvPr>
            <p:custDataLst>
              <p:tags r:id="rId71"/>
            </p:custDataLst>
          </p:nvPr>
        </p:nvCxnSpPr>
        <p:spPr>
          <a:xfrm rot="696736" flipV="1">
            <a:off x="5902596" y="3176025"/>
            <a:ext cx="101667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>
            <p:custDataLst>
              <p:tags r:id="rId72"/>
            </p:custDataLst>
          </p:nvPr>
        </p:nvCxnSpPr>
        <p:spPr>
          <a:xfrm rot="696736">
            <a:off x="5996034" y="3194574"/>
            <a:ext cx="95324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>
            <p:custDataLst>
              <p:tags r:id="rId73"/>
            </p:custDataLst>
          </p:nvPr>
        </p:nvCxnSpPr>
        <p:spPr>
          <a:xfrm rot="696736" flipV="1">
            <a:off x="6095555" y="3215677"/>
            <a:ext cx="101667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>
            <p:custDataLst>
              <p:tags r:id="rId74"/>
            </p:custDataLst>
          </p:nvPr>
        </p:nvCxnSpPr>
        <p:spPr>
          <a:xfrm rot="696736">
            <a:off x="6195205" y="3235503"/>
            <a:ext cx="95324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>
            <p:custDataLst>
              <p:tags r:id="rId75"/>
            </p:custDataLst>
          </p:nvPr>
        </p:nvCxnSpPr>
        <p:spPr>
          <a:xfrm rot="696736" flipV="1">
            <a:off x="6288513" y="3255328"/>
            <a:ext cx="101667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>
            <p:custDataLst>
              <p:tags r:id="rId76"/>
            </p:custDataLst>
          </p:nvPr>
        </p:nvCxnSpPr>
        <p:spPr>
          <a:xfrm rot="696736">
            <a:off x="6388163" y="3275154"/>
            <a:ext cx="95324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>
            <p:custDataLst>
              <p:tags r:id="rId77"/>
            </p:custDataLst>
          </p:nvPr>
        </p:nvCxnSpPr>
        <p:spPr>
          <a:xfrm rot="696736" flipV="1">
            <a:off x="6482513" y="3295194"/>
            <a:ext cx="101667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>
            <p:custDataLst>
              <p:tags r:id="rId78"/>
            </p:custDataLst>
          </p:nvPr>
        </p:nvCxnSpPr>
        <p:spPr>
          <a:xfrm rot="696736">
            <a:off x="6582164" y="3315020"/>
            <a:ext cx="95324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>
            <p:custDataLst>
              <p:tags r:id="rId79"/>
            </p:custDataLst>
          </p:nvPr>
        </p:nvCxnSpPr>
        <p:spPr>
          <a:xfrm rot="696736" flipV="1">
            <a:off x="6675471" y="3334846"/>
            <a:ext cx="101667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>
            <p:custDataLst>
              <p:tags r:id="rId80"/>
            </p:custDataLst>
          </p:nvPr>
        </p:nvCxnSpPr>
        <p:spPr>
          <a:xfrm rot="696736">
            <a:off x="6775122" y="3354672"/>
            <a:ext cx="95324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>
            <p:custDataLst>
              <p:tags r:id="rId81"/>
            </p:custDataLst>
          </p:nvPr>
        </p:nvCxnSpPr>
        <p:spPr>
          <a:xfrm rot="696736" flipV="1">
            <a:off x="6868430" y="3374498"/>
            <a:ext cx="101667" cy="13208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/>
          <p:cNvSpPr txBox="1"/>
          <p:nvPr>
            <p:custDataLst>
              <p:tags r:id="rId82"/>
            </p:custDataLst>
          </p:nvPr>
        </p:nvSpPr>
        <p:spPr>
          <a:xfrm>
            <a:off x="1084580" y="1923415"/>
            <a:ext cx="1040130" cy="2216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“</a:t>
            </a:r>
            <a:endParaRPr kumimoji="0" lang="zh-CN" altLang="en-US" sz="13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6" name="文本框 195"/>
          <p:cNvSpPr txBox="1"/>
          <p:nvPr>
            <p:custDataLst>
              <p:tags r:id="rId83"/>
            </p:custDataLst>
          </p:nvPr>
        </p:nvSpPr>
        <p:spPr>
          <a:xfrm>
            <a:off x="10039350" y="3124200"/>
            <a:ext cx="1033145" cy="2216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”</a:t>
            </a:r>
            <a:endParaRPr kumimoji="0" lang="zh-CN" altLang="en-US" sz="13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6"/>
            </p:custDataLst>
          </p:nvPr>
        </p:nvSpPr>
        <p:spPr/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ragino Sans GB W6" panose="020B0300000000000000" charset="-122"/>
                <a:ea typeface="Hiragino Sans GB W6" panose="020B03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smtClean="0"/>
          </a:p>
        </p:txBody>
      </p:sp>
      <p:sp>
        <p:nvSpPr>
          <p:cNvPr id="197" name="矩形 196"/>
          <p:cNvSpPr/>
          <p:nvPr>
            <p:custDataLst>
              <p:tags r:id="rId87"/>
            </p:custDataLst>
          </p:nvPr>
        </p:nvSpPr>
        <p:spPr>
          <a:xfrm>
            <a:off x="693420" y="522605"/>
            <a:ext cx="10811510" cy="583565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8"/>
            </p:custDataLst>
          </p:nvPr>
        </p:nvSpPr>
        <p:spPr>
          <a:xfrm>
            <a:off x="921995" y="747332"/>
            <a:ext cx="10421645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>
            <p:custDataLst>
              <p:tags r:id="rId2"/>
            </p:custDataLst>
          </p:nvPr>
        </p:nvGrpSpPr>
        <p:grpSpPr>
          <a:xfrm>
            <a:off x="106605" y="-15735"/>
            <a:ext cx="11950114" cy="6769452"/>
            <a:chOff x="106605" y="-15735"/>
            <a:chExt cx="11950114" cy="6769452"/>
          </a:xfrm>
        </p:grpSpPr>
        <p:grpSp>
          <p:nvGrpSpPr>
            <p:cNvPr id="61" name="组合 6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443909" y="4857426"/>
              <a:ext cx="612810" cy="1896291"/>
              <a:chOff x="17265" y="6303"/>
              <a:chExt cx="1218" cy="3769"/>
            </a:xfrm>
          </p:grpSpPr>
          <p:sp>
            <p:nvSpPr>
              <p:cNvPr id="66" name="等腰三角形 65"/>
              <p:cNvSpPr/>
              <p:nvPr userDrawn="1">
                <p:custDataLst>
                  <p:tags r:id="rId4"/>
                </p:custDataLst>
              </p:nvPr>
            </p:nvSpPr>
            <p:spPr>
              <a:xfrm rot="1461703">
                <a:off x="17265" y="9024"/>
                <a:ext cx="1218" cy="1049"/>
              </a:xfrm>
              <a:prstGeom prst="triangle">
                <a:avLst>
                  <a:gd name="adj" fmla="val 9271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grpSp>
            <p:nvGrpSpPr>
              <p:cNvPr id="67" name="组合 66"/>
              <p:cNvGrpSpPr/>
              <p:nvPr userDrawn="1"/>
            </p:nvGrpSpPr>
            <p:grpSpPr>
              <a:xfrm rot="17916736">
                <a:off x="17610" y="9129"/>
                <a:ext cx="1246" cy="140"/>
                <a:chOff x="8840335" y="-2017486"/>
                <a:chExt cx="865192" cy="96620"/>
              </a:xfrm>
            </p:grpSpPr>
            <p:cxnSp>
              <p:nvCxnSpPr>
                <p:cNvPr id="72" name="直接连接符 71"/>
                <p:cNvCxnSpPr/>
                <p:nvPr>
                  <p:custDataLst>
                    <p:tags r:id="rId5"/>
                  </p:custDataLst>
                </p:nvPr>
              </p:nvCxnSpPr>
              <p:spPr>
                <a:xfrm flipV="1">
                  <a:off x="8840335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>
                  <p:custDataLst>
                    <p:tags r:id="rId6"/>
                  </p:custDataLst>
                </p:nvPr>
              </p:nvCxnSpPr>
              <p:spPr>
                <a:xfrm>
                  <a:off x="8910050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>
                  <p:custDataLst>
                    <p:tags r:id="rId7"/>
                  </p:custDataLst>
                </p:nvPr>
              </p:nvCxnSpPr>
              <p:spPr>
                <a:xfrm flipV="1">
                  <a:off x="8984404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>
                  <p:custDataLst>
                    <p:tags r:id="rId8"/>
                  </p:custDataLst>
                </p:nvPr>
              </p:nvCxnSpPr>
              <p:spPr>
                <a:xfrm>
                  <a:off x="9058758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>
                  <p:custDataLst>
                    <p:tags r:id="rId9"/>
                  </p:custDataLst>
                </p:nvPr>
              </p:nvCxnSpPr>
              <p:spPr>
                <a:xfrm flipV="1">
                  <a:off x="9128473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>
                  <p:custDataLst>
                    <p:tags r:id="rId10"/>
                  </p:custDataLst>
                </p:nvPr>
              </p:nvCxnSpPr>
              <p:spPr>
                <a:xfrm>
                  <a:off x="9202827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>
                  <p:custDataLst>
                    <p:tags r:id="rId11"/>
                  </p:custDataLst>
                </p:nvPr>
              </p:nvCxnSpPr>
              <p:spPr>
                <a:xfrm flipV="1">
                  <a:off x="9273320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>
                  <p:custDataLst>
                    <p:tags r:id="rId12"/>
                  </p:custDataLst>
                </p:nvPr>
              </p:nvCxnSpPr>
              <p:spPr>
                <a:xfrm>
                  <a:off x="9347674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>
                  <p:custDataLst>
                    <p:tags r:id="rId13"/>
                  </p:custDataLst>
                </p:nvPr>
              </p:nvCxnSpPr>
              <p:spPr>
                <a:xfrm flipV="1">
                  <a:off x="9417389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>
                  <p:custDataLst>
                    <p:tags r:id="rId14"/>
                  </p:custDataLst>
                </p:nvPr>
              </p:nvCxnSpPr>
              <p:spPr>
                <a:xfrm>
                  <a:off x="9491743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>
                  <p:custDataLst>
                    <p:tags r:id="rId15"/>
                  </p:custDataLst>
                </p:nvPr>
              </p:nvCxnSpPr>
              <p:spPr>
                <a:xfrm flipV="1">
                  <a:off x="9561458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>
                  <p:custDataLst>
                    <p:tags r:id="rId16"/>
                  </p:custDataLst>
                </p:nvPr>
              </p:nvCxnSpPr>
              <p:spPr>
                <a:xfrm>
                  <a:off x="9635812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8" name="椭圆 67"/>
              <p:cNvSpPr/>
              <p:nvPr userDrawn="1">
                <p:custDataLst>
                  <p:tags r:id="rId17"/>
                </p:custDataLst>
              </p:nvPr>
            </p:nvSpPr>
            <p:spPr>
              <a:xfrm>
                <a:off x="17683" y="8343"/>
                <a:ext cx="364" cy="364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9" name="椭圆 68"/>
              <p:cNvSpPr/>
              <p:nvPr userDrawn="1">
                <p:custDataLst>
                  <p:tags r:id="rId18"/>
                </p:custDataLst>
              </p:nvPr>
            </p:nvSpPr>
            <p:spPr>
              <a:xfrm>
                <a:off x="18243" y="7177"/>
                <a:ext cx="202" cy="20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70" name="椭圆 69"/>
              <p:cNvSpPr/>
              <p:nvPr userDrawn="1">
                <p:custDataLst>
                  <p:tags r:id="rId19"/>
                </p:custDataLst>
              </p:nvPr>
            </p:nvSpPr>
            <p:spPr>
              <a:xfrm>
                <a:off x="17319" y="7379"/>
                <a:ext cx="364" cy="364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71" name="椭圆 70"/>
              <p:cNvSpPr/>
              <p:nvPr userDrawn="1">
                <p:custDataLst>
                  <p:tags r:id="rId20"/>
                </p:custDataLst>
              </p:nvPr>
            </p:nvSpPr>
            <p:spPr>
              <a:xfrm>
                <a:off x="17906" y="6303"/>
                <a:ext cx="202" cy="20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62" name="组合 61"/>
            <p:cNvGrpSpPr/>
            <p:nvPr userDrawn="1"/>
          </p:nvGrpSpPr>
          <p:grpSpPr>
            <a:xfrm>
              <a:off x="106605" y="-15735"/>
              <a:ext cx="387234" cy="723600"/>
              <a:chOff x="2868565" y="1534795"/>
              <a:chExt cx="609963" cy="3938905"/>
            </a:xfrm>
            <a:solidFill>
              <a:schemeClr val="accent1"/>
            </a:solidFill>
          </p:grpSpPr>
          <p:sp>
            <p:nvSpPr>
              <p:cNvPr id="63" name="矩形 62"/>
              <p:cNvSpPr/>
              <p:nvPr userDrawn="1">
                <p:custDataLst>
                  <p:tags r:id="rId21"/>
                </p:custDataLst>
              </p:nvPr>
            </p:nvSpPr>
            <p:spPr>
              <a:xfrm>
                <a:off x="2868565" y="1534795"/>
                <a:ext cx="116122" cy="39389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 userDrawn="1">
                <p:custDataLst>
                  <p:tags r:id="rId22"/>
                </p:custDataLst>
              </p:nvPr>
            </p:nvSpPr>
            <p:spPr>
              <a:xfrm>
                <a:off x="3108069" y="1534795"/>
                <a:ext cx="116122" cy="39389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5" name="矩形 64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3362406" y="1534795"/>
                <a:ext cx="116122" cy="39389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2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>
            <p:custDataLst>
              <p:tags r:id="rId2"/>
            </p:custDataLst>
          </p:nvPr>
        </p:nvGrpSpPr>
        <p:grpSpPr>
          <a:xfrm>
            <a:off x="106605" y="-15735"/>
            <a:ext cx="11950114" cy="6769452"/>
            <a:chOff x="106605" y="-15735"/>
            <a:chExt cx="11950114" cy="6769452"/>
          </a:xfrm>
        </p:grpSpPr>
        <p:grpSp>
          <p:nvGrpSpPr>
            <p:cNvPr id="60" name="组合 59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443909" y="4857426"/>
              <a:ext cx="612810" cy="1896291"/>
              <a:chOff x="17265" y="6303"/>
              <a:chExt cx="1218" cy="3769"/>
            </a:xfrm>
          </p:grpSpPr>
          <p:sp>
            <p:nvSpPr>
              <p:cNvPr id="65" name="等腰三角形 64"/>
              <p:cNvSpPr/>
              <p:nvPr userDrawn="1">
                <p:custDataLst>
                  <p:tags r:id="rId4"/>
                </p:custDataLst>
              </p:nvPr>
            </p:nvSpPr>
            <p:spPr>
              <a:xfrm rot="1461703">
                <a:off x="17265" y="9024"/>
                <a:ext cx="1218" cy="1049"/>
              </a:xfrm>
              <a:prstGeom prst="triangle">
                <a:avLst>
                  <a:gd name="adj" fmla="val 9271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grpSp>
            <p:nvGrpSpPr>
              <p:cNvPr id="66" name="组合 65"/>
              <p:cNvGrpSpPr/>
              <p:nvPr userDrawn="1"/>
            </p:nvGrpSpPr>
            <p:grpSpPr>
              <a:xfrm rot="17916736">
                <a:off x="17610" y="9129"/>
                <a:ext cx="1246" cy="140"/>
                <a:chOff x="8840335" y="-2017486"/>
                <a:chExt cx="865192" cy="96620"/>
              </a:xfrm>
            </p:grpSpPr>
            <p:cxnSp>
              <p:nvCxnSpPr>
                <p:cNvPr id="71" name="直接连接符 70"/>
                <p:cNvCxnSpPr/>
                <p:nvPr>
                  <p:custDataLst>
                    <p:tags r:id="rId5"/>
                  </p:custDataLst>
                </p:nvPr>
              </p:nvCxnSpPr>
              <p:spPr>
                <a:xfrm flipV="1">
                  <a:off x="8840335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>
                  <p:custDataLst>
                    <p:tags r:id="rId6"/>
                  </p:custDataLst>
                </p:nvPr>
              </p:nvCxnSpPr>
              <p:spPr>
                <a:xfrm>
                  <a:off x="8910050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>
                  <p:custDataLst>
                    <p:tags r:id="rId7"/>
                  </p:custDataLst>
                </p:nvPr>
              </p:nvCxnSpPr>
              <p:spPr>
                <a:xfrm flipV="1">
                  <a:off x="8984404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>
                  <p:custDataLst>
                    <p:tags r:id="rId8"/>
                  </p:custDataLst>
                </p:nvPr>
              </p:nvCxnSpPr>
              <p:spPr>
                <a:xfrm>
                  <a:off x="9058758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>
                  <p:custDataLst>
                    <p:tags r:id="rId9"/>
                  </p:custDataLst>
                </p:nvPr>
              </p:nvCxnSpPr>
              <p:spPr>
                <a:xfrm flipV="1">
                  <a:off x="9128473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>
                  <p:custDataLst>
                    <p:tags r:id="rId10"/>
                  </p:custDataLst>
                </p:nvPr>
              </p:nvCxnSpPr>
              <p:spPr>
                <a:xfrm>
                  <a:off x="9202827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>
                  <p:custDataLst>
                    <p:tags r:id="rId11"/>
                  </p:custDataLst>
                </p:nvPr>
              </p:nvCxnSpPr>
              <p:spPr>
                <a:xfrm flipV="1">
                  <a:off x="9273320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>
                  <p:custDataLst>
                    <p:tags r:id="rId12"/>
                  </p:custDataLst>
                </p:nvPr>
              </p:nvCxnSpPr>
              <p:spPr>
                <a:xfrm>
                  <a:off x="9347674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>
                  <p:custDataLst>
                    <p:tags r:id="rId13"/>
                  </p:custDataLst>
                </p:nvPr>
              </p:nvCxnSpPr>
              <p:spPr>
                <a:xfrm flipV="1">
                  <a:off x="9417389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>
                  <p:custDataLst>
                    <p:tags r:id="rId14"/>
                  </p:custDataLst>
                </p:nvPr>
              </p:nvCxnSpPr>
              <p:spPr>
                <a:xfrm>
                  <a:off x="9491743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>
                  <p:custDataLst>
                    <p:tags r:id="rId15"/>
                  </p:custDataLst>
                </p:nvPr>
              </p:nvCxnSpPr>
              <p:spPr>
                <a:xfrm flipV="1">
                  <a:off x="9561458" y="-2017486"/>
                  <a:ext cx="74354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>
                  <p:custDataLst>
                    <p:tags r:id="rId16"/>
                  </p:custDataLst>
                </p:nvPr>
              </p:nvCxnSpPr>
              <p:spPr>
                <a:xfrm>
                  <a:off x="9635812" y="-2017486"/>
                  <a:ext cx="69715" cy="96620"/>
                </a:xfrm>
                <a:prstGeom prst="line">
                  <a:avLst/>
                </a:prstGeom>
                <a:ln w="50800" cap="rnd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椭圆 66"/>
              <p:cNvSpPr/>
              <p:nvPr userDrawn="1">
                <p:custDataLst>
                  <p:tags r:id="rId17"/>
                </p:custDataLst>
              </p:nvPr>
            </p:nvSpPr>
            <p:spPr>
              <a:xfrm>
                <a:off x="17683" y="8343"/>
                <a:ext cx="364" cy="364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8" name="椭圆 67"/>
              <p:cNvSpPr/>
              <p:nvPr userDrawn="1">
                <p:custDataLst>
                  <p:tags r:id="rId18"/>
                </p:custDataLst>
              </p:nvPr>
            </p:nvSpPr>
            <p:spPr>
              <a:xfrm>
                <a:off x="18243" y="7177"/>
                <a:ext cx="202" cy="20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9" name="椭圆 68"/>
              <p:cNvSpPr/>
              <p:nvPr userDrawn="1">
                <p:custDataLst>
                  <p:tags r:id="rId19"/>
                </p:custDataLst>
              </p:nvPr>
            </p:nvSpPr>
            <p:spPr>
              <a:xfrm>
                <a:off x="17319" y="7379"/>
                <a:ext cx="364" cy="364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70" name="椭圆 69"/>
              <p:cNvSpPr/>
              <p:nvPr userDrawn="1">
                <p:custDataLst>
                  <p:tags r:id="rId20"/>
                </p:custDataLst>
              </p:nvPr>
            </p:nvSpPr>
            <p:spPr>
              <a:xfrm>
                <a:off x="17906" y="6303"/>
                <a:ext cx="202" cy="202"/>
              </a:xfrm>
              <a:prstGeom prst="ellipse">
                <a:avLst/>
              </a:prstGeom>
              <a:solidFill>
                <a:schemeClr val="accent6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61" name="组合 60"/>
            <p:cNvGrpSpPr/>
            <p:nvPr userDrawn="1"/>
          </p:nvGrpSpPr>
          <p:grpSpPr>
            <a:xfrm>
              <a:off x="106605" y="-15735"/>
              <a:ext cx="387234" cy="723600"/>
              <a:chOff x="2868565" y="1534795"/>
              <a:chExt cx="609963" cy="3938905"/>
            </a:xfrm>
            <a:solidFill>
              <a:schemeClr val="accent1"/>
            </a:solidFill>
          </p:grpSpPr>
          <p:sp>
            <p:nvSpPr>
              <p:cNvPr id="62" name="矩形 61"/>
              <p:cNvSpPr/>
              <p:nvPr userDrawn="1">
                <p:custDataLst>
                  <p:tags r:id="rId21"/>
                </p:custDataLst>
              </p:nvPr>
            </p:nvSpPr>
            <p:spPr>
              <a:xfrm>
                <a:off x="2868565" y="1534795"/>
                <a:ext cx="116122" cy="39389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3" name="矩形 62"/>
              <p:cNvSpPr/>
              <p:nvPr userDrawn="1">
                <p:custDataLst>
                  <p:tags r:id="rId22"/>
                </p:custDataLst>
              </p:nvPr>
            </p:nvSpPr>
            <p:spPr>
              <a:xfrm>
                <a:off x="3108069" y="1534795"/>
                <a:ext cx="116122" cy="39389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3362406" y="1534795"/>
                <a:ext cx="116122" cy="39389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565.xml"/><Relationship Id="rId23" Type="http://schemas.openxmlformats.org/officeDocument/2006/relationships/tags" Target="../tags/tag564.xml"/><Relationship Id="rId22" Type="http://schemas.openxmlformats.org/officeDocument/2006/relationships/tags" Target="../tags/tag563.xml"/><Relationship Id="rId21" Type="http://schemas.openxmlformats.org/officeDocument/2006/relationships/tags" Target="../tags/tag562.xml"/><Relationship Id="rId20" Type="http://schemas.openxmlformats.org/officeDocument/2006/relationships/tags" Target="../tags/tag56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56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566.xml"/><Relationship Id="rId1" Type="http://schemas.openxmlformats.org/officeDocument/2006/relationships/hyperlink" Target="https://colab.research.google.com/notebooks/welcome.ipynb?hl=ja" TargetMode="Externa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6.xml"/><Relationship Id="rId5" Type="http://schemas.openxmlformats.org/officeDocument/2006/relationships/themeOverride" Target="../theme/themeOverride2.xml"/><Relationship Id="rId4" Type="http://schemas.openxmlformats.org/officeDocument/2006/relationships/tags" Target="../tags/tag570.xml"/><Relationship Id="rId3" Type="http://schemas.openxmlformats.org/officeDocument/2006/relationships/tags" Target="../tags/tag569.xml"/><Relationship Id="rId2" Type="http://schemas.openxmlformats.org/officeDocument/2006/relationships/tags" Target="../tags/tag568.xml"/><Relationship Id="rId1" Type="http://schemas.openxmlformats.org/officeDocument/2006/relationships/tags" Target="../tags/tag56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6.xml"/><Relationship Id="rId5" Type="http://schemas.openxmlformats.org/officeDocument/2006/relationships/themeOverride" Target="../theme/themeOverride3.xml"/><Relationship Id="rId4" Type="http://schemas.openxmlformats.org/officeDocument/2006/relationships/tags" Target="../tags/tag574.xml"/><Relationship Id="rId3" Type="http://schemas.openxmlformats.org/officeDocument/2006/relationships/tags" Target="../tags/tag573.xml"/><Relationship Id="rId2" Type="http://schemas.openxmlformats.org/officeDocument/2006/relationships/tags" Target="../tags/tag572.xml"/><Relationship Id="rId1" Type="http://schemas.openxmlformats.org/officeDocument/2006/relationships/tags" Target="../tags/tag57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6.xml"/><Relationship Id="rId7" Type="http://schemas.openxmlformats.org/officeDocument/2006/relationships/themeOverride" Target="../theme/themeOverride4.xml"/><Relationship Id="rId6" Type="http://schemas.openxmlformats.org/officeDocument/2006/relationships/tags" Target="../tags/tag578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577.xml"/><Relationship Id="rId2" Type="http://schemas.openxmlformats.org/officeDocument/2006/relationships/tags" Target="../tags/tag576.xml"/><Relationship Id="rId1" Type="http://schemas.openxmlformats.org/officeDocument/2006/relationships/tags" Target="../tags/tag57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6.xml"/><Relationship Id="rId6" Type="http://schemas.openxmlformats.org/officeDocument/2006/relationships/themeOverride" Target="../theme/themeOverride5.xml"/><Relationship Id="rId5" Type="http://schemas.openxmlformats.org/officeDocument/2006/relationships/tags" Target="../tags/tag582.xml"/><Relationship Id="rId4" Type="http://schemas.openxmlformats.org/officeDocument/2006/relationships/image" Target="../media/image6.png"/><Relationship Id="rId3" Type="http://schemas.openxmlformats.org/officeDocument/2006/relationships/tags" Target="../tags/tag581.xml"/><Relationship Id="rId2" Type="http://schemas.openxmlformats.org/officeDocument/2006/relationships/tags" Target="../tags/tag580.xml"/><Relationship Id="rId1" Type="http://schemas.openxmlformats.org/officeDocument/2006/relationships/tags" Target="../tags/tag57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themeOverride" Target="../theme/themeOverride6.xml"/><Relationship Id="rId2" Type="http://schemas.openxmlformats.org/officeDocument/2006/relationships/tags" Target="../tags/tag58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6.xml"/><Relationship Id="rId5" Type="http://schemas.openxmlformats.org/officeDocument/2006/relationships/themeOverride" Target="../theme/themeOverride7.xml"/><Relationship Id="rId4" Type="http://schemas.openxmlformats.org/officeDocument/2006/relationships/tags" Target="../tags/tag586.xml"/><Relationship Id="rId3" Type="http://schemas.openxmlformats.org/officeDocument/2006/relationships/image" Target="../media/image8.png"/><Relationship Id="rId2" Type="http://schemas.openxmlformats.org/officeDocument/2006/relationships/tags" Target="../tags/tag585.xml"/><Relationship Id="rId1" Type="http://schemas.openxmlformats.org/officeDocument/2006/relationships/tags" Target="../tags/tag58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6.xml"/><Relationship Id="rId6" Type="http://schemas.openxmlformats.org/officeDocument/2006/relationships/themeOverride" Target="../theme/themeOverride8.xml"/><Relationship Id="rId5" Type="http://schemas.openxmlformats.org/officeDocument/2006/relationships/tags" Target="../tags/tag590.xml"/><Relationship Id="rId4" Type="http://schemas.openxmlformats.org/officeDocument/2006/relationships/image" Target="../media/image9.png"/><Relationship Id="rId3" Type="http://schemas.openxmlformats.org/officeDocument/2006/relationships/tags" Target="../tags/tag589.xml"/><Relationship Id="rId2" Type="http://schemas.openxmlformats.org/officeDocument/2006/relationships/tags" Target="../tags/tag588.xml"/><Relationship Id="rId1" Type="http://schemas.openxmlformats.org/officeDocument/2006/relationships/tags" Target="../tags/tag5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3730" y="1294130"/>
            <a:ext cx="838517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4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Google Colab を使ってみよう</a:t>
            </a:r>
            <a:endParaRPr lang="zh-CN" altLang="en-US" sz="4400" b="1"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9700" y="2118995"/>
            <a:ext cx="955103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1. (持っていない⼈は) Googleアカウントを作成</a:t>
            </a:r>
            <a:r>
              <a:rPr lang="ja-JP" altLang="zh-CN" sz="2400"/>
              <a:t>しよう</a:t>
            </a:r>
            <a:endParaRPr lang="ja-JP" altLang="zh-CN" sz="2400"/>
          </a:p>
          <a:p>
            <a:endParaRPr lang="ja-JP" altLang="zh-CN" sz="2400"/>
          </a:p>
          <a:p>
            <a:endParaRPr lang="zh-CN" altLang="en-US" sz="2400"/>
          </a:p>
          <a:p>
            <a:r>
              <a:rPr lang="zh-CN" altLang="en-US" sz="2400"/>
              <a:t>2. ノートブックを作成</a:t>
            </a:r>
            <a:r>
              <a:rPr lang="ja-JP" altLang="zh-CN" sz="2400"/>
              <a:t>し</a:t>
            </a:r>
            <a:r>
              <a:rPr lang="zh-CN" altLang="en-US" sz="2400"/>
              <a:t>，編集し</a:t>
            </a:r>
            <a:r>
              <a:rPr lang="ja-JP" altLang="zh-CN" sz="2400"/>
              <a:t>よう</a:t>
            </a:r>
            <a:endParaRPr lang="ja-JP" altLang="zh-CN" sz="2400"/>
          </a:p>
          <a:p>
            <a:endParaRPr lang="ja-JP" altLang="zh-CN" sz="2400"/>
          </a:p>
          <a:p>
            <a:endParaRPr lang="zh-CN" altLang="en-US" sz="2400"/>
          </a:p>
          <a:p>
            <a:r>
              <a:rPr lang="en-US" altLang="zh-CN" sz="2400"/>
              <a:t>3</a:t>
            </a:r>
            <a:r>
              <a:rPr lang="zh-CN" altLang="en-US" sz="2400"/>
              <a:t>. ノートブックを保存し</a:t>
            </a:r>
            <a:r>
              <a:rPr lang="ja-JP" altLang="zh-CN" sz="2400"/>
              <a:t>よう</a:t>
            </a:r>
            <a:endParaRPr lang="ja-JP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1551940" y="4945380"/>
            <a:ext cx="5492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Google Colab のURL</a:t>
            </a:r>
            <a:r>
              <a:rPr lang="ja-JP" altLang="zh-CN"/>
              <a:t>はここ</a:t>
            </a:r>
            <a:endParaRPr lang="ja-JP" altLang="zh-CN"/>
          </a:p>
        </p:txBody>
      </p:sp>
      <p:sp>
        <p:nvSpPr>
          <p:cNvPr id="6" name="下箭头 5"/>
          <p:cNvSpPr/>
          <p:nvPr/>
        </p:nvSpPr>
        <p:spPr>
          <a:xfrm>
            <a:off x="4496435" y="4900295"/>
            <a:ext cx="370205" cy="40449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09700" y="5313680"/>
            <a:ext cx="95510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1" action="ppaction://hlinkfile"/>
              </a:rPr>
              <a:t>https://colab.research.google.com/notebooks/welcome.ipynb?hl=ja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91980" y="6540968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smtClean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等腰三角形 152"/>
          <p:cNvSpPr/>
          <p:nvPr>
            <p:custDataLst>
              <p:tags r:id="rId1"/>
            </p:custDataLst>
          </p:nvPr>
        </p:nvSpPr>
        <p:spPr>
          <a:xfrm rot="17471140">
            <a:off x="3698875" y="3422650"/>
            <a:ext cx="635635" cy="548005"/>
          </a:xfrm>
          <a:prstGeom prst="triangle">
            <a:avLst>
              <a:gd name="adj" fmla="val 0"/>
            </a:avLst>
          </a:prstGeom>
          <a:noFill/>
          <a:ln w="101600">
            <a:solidFill>
              <a:srgbClr val="64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6" name="矩形 155"/>
          <p:cNvSpPr/>
          <p:nvPr>
            <p:custDataLst>
              <p:tags r:id="rId2"/>
            </p:custDataLst>
          </p:nvPr>
        </p:nvSpPr>
        <p:spPr>
          <a:xfrm>
            <a:off x="690245" y="553720"/>
            <a:ext cx="10811510" cy="583565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zh-CN">
                <a:sym typeface="+mn-ea"/>
              </a:rPr>
              <a:t>・環境構築が不要</a:t>
            </a:r>
            <a:endParaRPr lang="ja-JP" altLang="zh-CN"/>
          </a:p>
          <a:p>
            <a:pPr algn="l"/>
            <a:r>
              <a:rPr lang="ja-JP" altLang="zh-CN">
                <a:sym typeface="+mn-ea"/>
              </a:rPr>
              <a:t>・機械学習の教育や研究用の開発環境</a:t>
            </a:r>
            <a:endParaRPr lang="ja-JP" altLang="zh-CN"/>
          </a:p>
          <a:p>
            <a:pPr algn="l"/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5" name="矩形 194"/>
          <p:cNvSpPr/>
          <p:nvPr>
            <p:custDataLst>
              <p:tags r:id="rId3"/>
            </p:custDataLst>
          </p:nvPr>
        </p:nvSpPr>
        <p:spPr>
          <a:xfrm>
            <a:off x="1554480" y="995680"/>
            <a:ext cx="5869940" cy="12623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4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  <a:sym typeface="+mn-ea"/>
              </a:rPr>
              <a:t>Google Colab</a:t>
            </a:r>
            <a:r>
              <a:rPr lang="ja-JP" altLang="zh-CN" sz="44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  <a:sym typeface="+mn-ea"/>
              </a:rPr>
              <a:t>とは？</a:t>
            </a:r>
            <a:endParaRPr lang="ja-JP" altLang="zh-CN" sz="4400" b="1"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54480" y="2644775"/>
            <a:ext cx="81927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ja-JP" altLang="zh-CN" sz="24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・Google社が提供する</a:t>
            </a:r>
            <a:endParaRPr lang="ja-JP" altLang="zh-CN" sz="2400" b="1"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</a:endParaRPr>
          </a:p>
          <a:p>
            <a:pPr algn="l"/>
            <a:endParaRPr lang="ja-JP" altLang="zh-CN" sz="2400" b="1"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</a:endParaRPr>
          </a:p>
          <a:p>
            <a:pPr algn="l"/>
            <a:endParaRPr lang="ja-JP" altLang="zh-CN" sz="2400" b="1"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</a:endParaRPr>
          </a:p>
          <a:p>
            <a:pPr algn="l"/>
            <a:r>
              <a:rPr lang="ja-JP" altLang="zh-CN" sz="24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・</a:t>
            </a:r>
            <a:r>
              <a:rPr lang="en-US" altLang="ja-JP" sz="2400" b="1">
                <a:solidFill>
                  <a:schemeClr val="accent2">
                    <a:lumMod val="75000"/>
                  </a:schemeClr>
                </a:solidFill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Python</a:t>
            </a:r>
            <a:r>
              <a:rPr lang="en-US" altLang="ja-JP" sz="24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 で</a:t>
            </a:r>
            <a:r>
              <a:rPr lang="en-US" altLang="ja-JP" sz="2400" b="1">
                <a:solidFill>
                  <a:schemeClr val="accent2">
                    <a:lumMod val="75000"/>
                  </a:schemeClr>
                </a:solidFill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機械学習</a:t>
            </a:r>
            <a:r>
              <a:rPr lang="en-US" altLang="ja-JP" sz="24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ができるクラウドサービス</a:t>
            </a:r>
            <a:endParaRPr lang="en-US" altLang="ja-JP" sz="2400" b="1"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</a:endParaRPr>
          </a:p>
          <a:p>
            <a:pPr algn="l"/>
            <a:endParaRPr lang="en-US" altLang="ja-JP" sz="2400" b="1"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</a:endParaRPr>
          </a:p>
          <a:p>
            <a:pPr algn="l"/>
            <a:endParaRPr lang="en-US" altLang="ja-JP" sz="2400" b="1"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</a:endParaRPr>
          </a:p>
          <a:p>
            <a:pPr algn="l"/>
            <a:r>
              <a:rPr lang="ja-JP" altLang="en-US" sz="24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・</a:t>
            </a:r>
            <a:r>
              <a:rPr lang="en-US" altLang="ja-JP" sz="24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OS</a:t>
            </a:r>
            <a:r>
              <a:rPr lang="ja-JP" altLang="en-US" sz="24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</a:rPr>
              <a:t>にもブラウザにも依存しない</a:t>
            </a:r>
            <a:endParaRPr lang="ja-JP" altLang="en-US" sz="2400" b="1"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491980" y="6540968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等腰三角形 152"/>
          <p:cNvSpPr/>
          <p:nvPr>
            <p:custDataLst>
              <p:tags r:id="rId1"/>
            </p:custDataLst>
          </p:nvPr>
        </p:nvSpPr>
        <p:spPr>
          <a:xfrm rot="17471140">
            <a:off x="3698875" y="3422650"/>
            <a:ext cx="635635" cy="548005"/>
          </a:xfrm>
          <a:prstGeom prst="triangle">
            <a:avLst>
              <a:gd name="adj" fmla="val 0"/>
            </a:avLst>
          </a:prstGeom>
          <a:noFill/>
          <a:ln w="101600">
            <a:solidFill>
              <a:srgbClr val="64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6" name="矩形 155"/>
          <p:cNvSpPr/>
          <p:nvPr>
            <p:custDataLst>
              <p:tags r:id="rId2"/>
            </p:custDataLst>
          </p:nvPr>
        </p:nvSpPr>
        <p:spPr>
          <a:xfrm>
            <a:off x="690245" y="514350"/>
            <a:ext cx="10811510" cy="583565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zh-CN">
                <a:sym typeface="+mn-ea"/>
              </a:rPr>
              <a:t>・環境構築が不要</a:t>
            </a:r>
            <a:endParaRPr lang="ja-JP" altLang="zh-CN"/>
          </a:p>
          <a:p>
            <a:pPr algn="l"/>
            <a:r>
              <a:rPr lang="ja-JP" altLang="zh-CN">
                <a:sym typeface="+mn-ea"/>
              </a:rPr>
              <a:t>・機械学習の教育や研究用の開発環境</a:t>
            </a:r>
            <a:endParaRPr lang="ja-JP" altLang="zh-CN"/>
          </a:p>
          <a:p>
            <a:pPr algn="l"/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5" name="矩形 194"/>
          <p:cNvSpPr/>
          <p:nvPr>
            <p:custDataLst>
              <p:tags r:id="rId3"/>
            </p:custDataLst>
          </p:nvPr>
        </p:nvSpPr>
        <p:spPr>
          <a:xfrm>
            <a:off x="1554480" y="1035685"/>
            <a:ext cx="8141335" cy="1013460"/>
          </a:xfrm>
          <a:prstGeom prst="rect">
            <a:avLst/>
          </a:prstGeom>
        </p:spPr>
        <p:txBody>
          <a:bodyPr wrap="square">
            <a:normAutofit fontScale="800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4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  <a:sym typeface="+mn-ea"/>
              </a:rPr>
              <a:t>Google Colab</a:t>
            </a:r>
            <a:r>
              <a:rPr lang="ja-JP" altLang="zh-CN" sz="44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  <a:sym typeface="+mn-ea"/>
              </a:rPr>
              <a:t>メリット＆デメリット</a:t>
            </a:r>
            <a:endParaRPr lang="ja-JP" altLang="zh-CN" sz="4400" b="1"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9880" y="2048510"/>
            <a:ext cx="92068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2400" b="1">
                <a:latin typeface="Hiragino Sans GB W6" panose="020B0300000000000000" charset="-122"/>
                <a:ea typeface="Hiragino Sans GB W6" panose="020B0300000000000000" charset="-122"/>
              </a:rPr>
              <a:t>メリット</a:t>
            </a:r>
            <a:endParaRPr lang="ja-JP" altLang="zh-CN" sz="2400" b="1">
              <a:latin typeface="Hiragino Sans GB W6" panose="020B0300000000000000" charset="-122"/>
              <a:ea typeface="Hiragino Sans GB W6" panose="020B0300000000000000" charset="-122"/>
            </a:endParaRPr>
          </a:p>
          <a:p>
            <a:r>
              <a:rPr lang="ja-JP" altLang="zh-CN" sz="24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・環境構築がほぼ</a:t>
            </a:r>
            <a:r>
              <a:rPr lang="ja-JP" altLang="zh-CN" sz="2400" b="1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6" panose="020B0300000000000000" charset="-122"/>
                <a:ea typeface="Hiragino Sans GB W6" panose="020B0300000000000000" charset="-122"/>
                <a:cs typeface="Hiragino Sans GB W3" panose="020B0300000000000000" charset="-122"/>
              </a:rPr>
              <a:t>不要</a:t>
            </a:r>
            <a:endParaRPr lang="ja-JP" altLang="zh-CN" sz="24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r>
              <a:rPr lang="ja-JP" altLang="zh-CN" sz="24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・チーム内での</a:t>
            </a:r>
            <a:r>
              <a:rPr lang="ja-JP" altLang="zh-CN" sz="2400" b="1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6" panose="020B0300000000000000" charset="-122"/>
                <a:ea typeface="Hiragino Sans GB W6" panose="020B0300000000000000" charset="-122"/>
                <a:cs typeface="Hiragino Sans GB W3" panose="020B0300000000000000" charset="-122"/>
              </a:rPr>
              <a:t>共有が簡単</a:t>
            </a:r>
            <a:endParaRPr lang="ja-JP" altLang="zh-CN" sz="24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r>
              <a:rPr lang="ja-JP" altLang="zh-CN" sz="24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・</a:t>
            </a:r>
            <a:r>
              <a:rPr lang="ja-JP" altLang="zh-CN" sz="2400" b="1">
                <a:solidFill>
                  <a:schemeClr val="tx1">
                    <a:lumMod val="50000"/>
                    <a:lumOff val="50000"/>
                  </a:schemeClr>
                </a:solidFill>
                <a:latin typeface="Hiragino Sans GB W6" panose="020B0300000000000000" charset="-122"/>
                <a:ea typeface="Hiragino Sans GB W6" panose="020B0300000000000000" charset="-122"/>
                <a:cs typeface="Hiragino Sans GB W3" panose="020B0300000000000000" charset="-122"/>
              </a:rPr>
              <a:t>無料</a:t>
            </a:r>
            <a:r>
              <a:rPr lang="ja-JP" altLang="zh-CN" sz="24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でGPU環境が使える</a:t>
            </a:r>
            <a:endParaRPr lang="ja-JP" altLang="zh-CN" sz="24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endParaRPr lang="ja-JP" altLang="zh-CN" sz="2400" b="1">
              <a:latin typeface="Hiragino Sans GB W6" panose="020B0300000000000000" charset="-122"/>
              <a:ea typeface="Hiragino Sans GB W6" panose="020B0300000000000000" charset="-122"/>
            </a:endParaRPr>
          </a:p>
          <a:p>
            <a:r>
              <a:rPr lang="ja-JP" altLang="zh-CN" sz="2400" b="1">
                <a:latin typeface="Hiragino Sans GB W6" panose="020B0300000000000000" charset="-122"/>
                <a:ea typeface="Hiragino Sans GB W6" panose="020B0300000000000000" charset="-122"/>
              </a:rPr>
              <a:t>デメリット</a:t>
            </a:r>
            <a:endParaRPr lang="ja-JP" altLang="zh-CN" sz="2400" b="1">
              <a:latin typeface="Hiragino Sans GB W6" panose="020B0300000000000000" charset="-122"/>
              <a:ea typeface="Hiragino Sans GB W6" panose="020B0300000000000000" charset="-122"/>
            </a:endParaRPr>
          </a:p>
          <a:p>
            <a:r>
              <a:rPr lang="ja-JP" altLang="zh-CN" sz="2400">
                <a:latin typeface="Hiragino Sans GB W3" panose="020B0300000000000000" charset="-122"/>
                <a:ea typeface="Hiragino Sans GB W3" panose="020B0300000000000000" charset="-122"/>
              </a:rPr>
              <a:t>・データの読み込みなどで特殊な処理を覚える必要がある</a:t>
            </a:r>
            <a:endParaRPr lang="ja-JP" altLang="zh-CN" sz="2400">
              <a:latin typeface="Hiragino Sans GB W3" panose="020B0300000000000000" charset="-122"/>
              <a:ea typeface="Hiragino Sans GB W3" panose="020B0300000000000000" charset="-122"/>
            </a:endParaRPr>
          </a:p>
          <a:p>
            <a:r>
              <a:rPr lang="ja-JP" altLang="zh-CN" sz="2400">
                <a:latin typeface="Hiragino Sans GB W3" panose="020B0300000000000000" charset="-122"/>
                <a:ea typeface="Hiragino Sans GB W3" panose="020B0300000000000000" charset="-122"/>
              </a:rPr>
              <a:t>　（デメリットと思える部分がない？）</a:t>
            </a:r>
            <a:endParaRPr lang="ja-JP" altLang="zh-CN" sz="2400">
              <a:latin typeface="Hiragino Sans GB W3" panose="020B0300000000000000" charset="-122"/>
              <a:ea typeface="Hiragino Sans GB W3" panose="020B0300000000000000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491980" y="6540968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等腰三角形 152"/>
          <p:cNvSpPr/>
          <p:nvPr>
            <p:custDataLst>
              <p:tags r:id="rId1"/>
            </p:custDataLst>
          </p:nvPr>
        </p:nvSpPr>
        <p:spPr>
          <a:xfrm rot="17471140">
            <a:off x="3698875" y="3422650"/>
            <a:ext cx="635635" cy="548005"/>
          </a:xfrm>
          <a:prstGeom prst="triangle">
            <a:avLst>
              <a:gd name="adj" fmla="val 0"/>
            </a:avLst>
          </a:prstGeom>
          <a:noFill/>
          <a:ln w="101600">
            <a:solidFill>
              <a:srgbClr val="64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6" name="矩形 155"/>
          <p:cNvSpPr/>
          <p:nvPr>
            <p:custDataLst>
              <p:tags r:id="rId2"/>
            </p:custDataLst>
          </p:nvPr>
        </p:nvSpPr>
        <p:spPr>
          <a:xfrm>
            <a:off x="690245" y="514350"/>
            <a:ext cx="10811510" cy="583565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zh-CN">
                <a:sym typeface="+mn-ea"/>
              </a:rPr>
              <a:t>・環境構築が不要</a:t>
            </a:r>
            <a:endParaRPr lang="ja-JP" altLang="zh-CN"/>
          </a:p>
          <a:p>
            <a:pPr algn="l"/>
            <a:r>
              <a:rPr lang="ja-JP" altLang="zh-CN">
                <a:sym typeface="+mn-ea"/>
              </a:rPr>
              <a:t>・機械学習の教育や研究用の開発環境</a:t>
            </a:r>
            <a:endParaRPr lang="ja-JP" altLang="zh-CN"/>
          </a:p>
          <a:p>
            <a:pPr algn="l"/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5" name="矩形 194"/>
          <p:cNvSpPr/>
          <p:nvPr>
            <p:custDataLst>
              <p:tags r:id="rId3"/>
            </p:custDataLst>
          </p:nvPr>
        </p:nvSpPr>
        <p:spPr>
          <a:xfrm>
            <a:off x="1565910" y="997585"/>
            <a:ext cx="6600825" cy="1262380"/>
          </a:xfrm>
          <a:prstGeom prst="rect">
            <a:avLst/>
          </a:prstGeom>
        </p:spPr>
        <p:txBody>
          <a:bodyPr wrap="square"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  <a:sym typeface="+mn-ea"/>
              </a:rPr>
              <a:t>Google</a:t>
            </a:r>
            <a:r>
              <a:rPr lang="ja-JP" altLang="zh-CN" sz="32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  <a:sym typeface="+mn-ea"/>
              </a:rPr>
              <a:t>にログインしよう</a:t>
            </a:r>
            <a:endParaRPr lang="ja-JP" altLang="zh-CN" sz="3200" b="1"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65" y="1701800"/>
            <a:ext cx="5735320" cy="3989070"/>
          </a:xfrm>
          <a:prstGeom prst="rect">
            <a:avLst/>
          </a:prstGeom>
        </p:spPr>
      </p:pic>
      <p:sp>
        <p:nvSpPr>
          <p:cNvPr id="2" name="五边形 1"/>
          <p:cNvSpPr/>
          <p:nvPr/>
        </p:nvSpPr>
        <p:spPr>
          <a:xfrm>
            <a:off x="6177280" y="1898650"/>
            <a:ext cx="1247775" cy="279400"/>
          </a:xfrm>
          <a:prstGeom prst="homePlat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26020" y="1884680"/>
            <a:ext cx="2935605" cy="30670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Googleアカウントでログイン</a:t>
            </a:r>
            <a:endParaRPr lang="en-US" altLang="zh-CN" sz="1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6020" y="3454400"/>
            <a:ext cx="2839085" cy="2501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26020" y="2407920"/>
            <a:ext cx="2935605" cy="82994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zh-CN" sz="1400"/>
              <a:t>持っていない場合は</a:t>
            </a:r>
            <a:endParaRPr lang="en-US" altLang="zh-CN" sz="1400"/>
          </a:p>
          <a:p>
            <a:r>
              <a:rPr lang="ja-JP" altLang="en-US" sz="1600" b="1">
                <a:solidFill>
                  <a:schemeClr val="accent2">
                    <a:lumMod val="75000"/>
                  </a:schemeClr>
                </a:solidFill>
              </a:rPr>
              <a:t>ログイン　</a:t>
            </a:r>
            <a:r>
              <a:rPr lang="ja-JP" altLang="en-US" sz="1400"/>
              <a:t>➡️　クリック</a:t>
            </a:r>
            <a:endParaRPr lang="ja-JP" altLang="en-US" sz="1400"/>
          </a:p>
          <a:p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アカウントを</a:t>
            </a:r>
            <a:r>
              <a:rPr lang="ja-JP" altLang="en-US" sz="1600" b="1">
                <a:solidFill>
                  <a:schemeClr val="accent2">
                    <a:lumMod val="75000"/>
                  </a:schemeClr>
                </a:solidFill>
              </a:rPr>
              <a:t>作成　</a:t>
            </a:r>
            <a:r>
              <a:rPr lang="ja-JP" altLang="en-US" sz="1400"/>
              <a:t>へ</a:t>
            </a:r>
            <a:endParaRPr lang="ja-JP" altLang="en-US" sz="1400"/>
          </a:p>
        </p:txBody>
      </p:sp>
      <p:sp>
        <p:nvSpPr>
          <p:cNvPr id="10" name="五边形 9"/>
          <p:cNvSpPr/>
          <p:nvPr/>
        </p:nvSpPr>
        <p:spPr>
          <a:xfrm rot="5400000">
            <a:off x="8762365" y="3457575"/>
            <a:ext cx="463550" cy="151130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491980" y="6540968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等腰三角形 152"/>
          <p:cNvSpPr/>
          <p:nvPr>
            <p:custDataLst>
              <p:tags r:id="rId1"/>
            </p:custDataLst>
          </p:nvPr>
        </p:nvSpPr>
        <p:spPr>
          <a:xfrm rot="17471140">
            <a:off x="3698875" y="3422650"/>
            <a:ext cx="635635" cy="548005"/>
          </a:xfrm>
          <a:prstGeom prst="triangle">
            <a:avLst>
              <a:gd name="adj" fmla="val 0"/>
            </a:avLst>
          </a:prstGeom>
          <a:noFill/>
          <a:ln w="101600">
            <a:solidFill>
              <a:srgbClr val="64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6" name="矩形 155"/>
          <p:cNvSpPr/>
          <p:nvPr>
            <p:custDataLst>
              <p:tags r:id="rId2"/>
            </p:custDataLst>
          </p:nvPr>
        </p:nvSpPr>
        <p:spPr>
          <a:xfrm>
            <a:off x="690245" y="514350"/>
            <a:ext cx="10811510" cy="583565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zh-CN">
                <a:sym typeface="+mn-ea"/>
              </a:rPr>
              <a:t>・環境構築が不要</a:t>
            </a:r>
            <a:endParaRPr lang="ja-JP" altLang="zh-CN"/>
          </a:p>
          <a:p>
            <a:pPr algn="l"/>
            <a:r>
              <a:rPr lang="ja-JP" altLang="zh-CN">
                <a:sym typeface="+mn-ea"/>
              </a:rPr>
              <a:t>・機械学習の教育や研究用の開発環境</a:t>
            </a:r>
            <a:endParaRPr lang="ja-JP" altLang="zh-CN"/>
          </a:p>
          <a:p>
            <a:pPr algn="l"/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5" name="矩形 194"/>
          <p:cNvSpPr/>
          <p:nvPr>
            <p:custDataLst>
              <p:tags r:id="rId3"/>
            </p:custDataLst>
          </p:nvPr>
        </p:nvSpPr>
        <p:spPr>
          <a:xfrm>
            <a:off x="1554480" y="995680"/>
            <a:ext cx="4855210" cy="126238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36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  <a:sym typeface="+mn-ea"/>
              </a:rPr>
              <a:t>ノートを作成する</a:t>
            </a:r>
            <a:endParaRPr sz="3600" b="1"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445" y="1687830"/>
            <a:ext cx="7145655" cy="41211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68755" y="2174240"/>
            <a:ext cx="1341120" cy="14986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75930" y="2075180"/>
            <a:ext cx="29972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「ファイル」</a:t>
            </a:r>
            <a:endParaRPr lang="zh-CN" altLang="en-US" sz="1600"/>
          </a:p>
          <a:p>
            <a:r>
              <a:rPr lang="ja-JP" altLang="zh-CN" sz="1600"/>
              <a:t>　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「ノートブックを新規作成」</a:t>
            </a:r>
            <a:endParaRPr lang="zh-CN" altLang="en-US" sz="16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8670925" y="2324100"/>
            <a:ext cx="0" cy="47688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491980" y="6540968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3820" y="999490"/>
            <a:ext cx="735584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500" b="1">
                <a:latin typeface="Hiragino Sans GB W6" panose="020B0300000000000000" charset="-122"/>
                <a:ea typeface="Hiragino Sans GB W6" panose="020B0300000000000000" charset="-122"/>
              </a:rPr>
              <a:t>ノートブックの編集</a:t>
            </a:r>
            <a:endParaRPr lang="zh-CN" altLang="en-US" sz="3500" b="1">
              <a:latin typeface="Hiragino Sans GB W6" panose="020B0300000000000000" charset="-122"/>
              <a:ea typeface="Hiragino Sans GB W6" panose="020B03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370" y="1629410"/>
            <a:ext cx="5833110" cy="426339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445895" y="2182495"/>
            <a:ext cx="765810" cy="128905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211705" y="1986915"/>
            <a:ext cx="424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000" b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①</a:t>
            </a:r>
            <a:endParaRPr lang="ja-JP" altLang="en-US" sz="2000" b="1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22525" y="2651125"/>
            <a:ext cx="219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000" b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②</a:t>
            </a:r>
            <a:endParaRPr lang="ja-JP" altLang="en-US" sz="2000" b="1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67130" y="2712720"/>
            <a:ext cx="186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000" b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③</a:t>
            </a:r>
            <a:endParaRPr lang="ja-JP" altLang="en-US" sz="2000" b="1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36725" y="2744470"/>
            <a:ext cx="765810" cy="187325"/>
          </a:xfrm>
          <a:prstGeom prst="rect">
            <a:avLst/>
          </a:prstGeom>
          <a:noFill/>
          <a:ln w="28575" cmpd="sng">
            <a:solidFill>
              <a:schemeClr val="accent4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576070" y="2745105"/>
            <a:ext cx="160655" cy="186690"/>
          </a:xfrm>
          <a:prstGeom prst="rect">
            <a:avLst/>
          </a:prstGeom>
          <a:noFill/>
          <a:ln w="28575" cmpd="sng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142480" y="1744345"/>
            <a:ext cx="470725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 sz="16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①ファイル名を変更できる</a:t>
            </a:r>
            <a:endParaRPr lang="ja-JP" altLang="zh-CN" sz="16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endParaRPr lang="ja-JP" altLang="zh-CN" sz="16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r>
              <a:rPr lang="ja-JP" altLang="zh-CN" sz="16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②コードセルに</a:t>
            </a:r>
            <a:endParaRPr lang="ja-JP" altLang="zh-CN" sz="16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r>
              <a:rPr lang="ja-JP" altLang="zh-CN" sz="16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　　　　print(“Hello”) と打ってみよう</a:t>
            </a:r>
            <a:endParaRPr lang="ja-JP" altLang="zh-CN" sz="16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endParaRPr lang="ja-JP" altLang="zh-CN" sz="16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r>
              <a:rPr lang="ja-JP" altLang="zh-CN" sz="16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③実⾏ボタンをクリックして，コードを実</a:t>
            </a:r>
            <a:endParaRPr lang="ja-JP" altLang="zh-CN" sz="16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r>
              <a:rPr lang="ja-JP" altLang="zh-CN" sz="16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　⾏する</a:t>
            </a:r>
            <a:endParaRPr lang="ja-JP" altLang="zh-CN" sz="16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491980" y="6558748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等腰三角形 152"/>
          <p:cNvSpPr/>
          <p:nvPr>
            <p:custDataLst>
              <p:tags r:id="rId1"/>
            </p:custDataLst>
          </p:nvPr>
        </p:nvSpPr>
        <p:spPr>
          <a:xfrm rot="17471140">
            <a:off x="3698875" y="3422650"/>
            <a:ext cx="635635" cy="548005"/>
          </a:xfrm>
          <a:prstGeom prst="triangle">
            <a:avLst>
              <a:gd name="adj" fmla="val 0"/>
            </a:avLst>
          </a:prstGeom>
          <a:noFill/>
          <a:ln w="101600">
            <a:solidFill>
              <a:srgbClr val="64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6" name="矩形 155"/>
          <p:cNvSpPr/>
          <p:nvPr>
            <p:custDataLst>
              <p:tags r:id="rId2"/>
            </p:custDataLst>
          </p:nvPr>
        </p:nvSpPr>
        <p:spPr>
          <a:xfrm>
            <a:off x="690245" y="514350"/>
            <a:ext cx="10811510" cy="583565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zh-CN">
                <a:sym typeface="+mn-ea"/>
              </a:rPr>
              <a:t>②ロゴをクリックし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6335" y="899795"/>
            <a:ext cx="44551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latin typeface="Hiragino Sans GB W6" panose="020B0300000000000000" charset="-122"/>
                <a:ea typeface="Hiragino Sans GB W6" panose="020B0300000000000000" charset="-122"/>
              </a:rPr>
              <a:t>ノートブックの保存</a:t>
            </a:r>
            <a:endParaRPr lang="zh-CN" altLang="en-US" sz="3600" b="1">
              <a:latin typeface="Hiragino Sans GB W6" panose="020B0300000000000000" charset="-122"/>
              <a:ea typeface="Hiragino Sans GB W6" panose="020B03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35" y="1663700"/>
            <a:ext cx="5817870" cy="4065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70660" y="4295140"/>
            <a:ext cx="1341120" cy="14986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57390" y="1743710"/>
            <a:ext cx="42919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①「ファイル」の「保存」をクリック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②クリック</a:t>
            </a:r>
            <a:r>
              <a:rPr lang="ja-JP" altLang="zh-CN" sz="1600"/>
              <a:t>➡️保存できているか確認</a:t>
            </a:r>
            <a:endParaRPr lang="ja-JP" altLang="zh-CN" sz="1600"/>
          </a:p>
          <a:p>
            <a:endParaRPr lang="ja-JP" altLang="zh-CN" sz="1600"/>
          </a:p>
          <a:p>
            <a:r>
              <a:rPr lang="ja-JP" altLang="zh-CN" sz="1600"/>
              <a:t>　~.ipynbをクリック➡️ Google Colab に戻る</a:t>
            </a:r>
            <a:endParaRPr lang="ja-JP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2877185" y="4247515"/>
            <a:ext cx="57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①</a:t>
            </a:r>
            <a:endParaRPr lang="ja-JP" altLang="en-US" b="1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0660" y="1919605"/>
            <a:ext cx="219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②</a:t>
            </a:r>
            <a:endParaRPr lang="ja-JP" altLang="en-US" b="1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8240" y="2144395"/>
            <a:ext cx="312420" cy="29527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491980" y="6540968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等腰三角形 152"/>
          <p:cNvSpPr/>
          <p:nvPr>
            <p:custDataLst>
              <p:tags r:id="rId1"/>
            </p:custDataLst>
          </p:nvPr>
        </p:nvSpPr>
        <p:spPr>
          <a:xfrm rot="17471140">
            <a:off x="3698875" y="3422650"/>
            <a:ext cx="635635" cy="548005"/>
          </a:xfrm>
          <a:prstGeom prst="triangle">
            <a:avLst>
              <a:gd name="adj" fmla="val 0"/>
            </a:avLst>
          </a:prstGeom>
          <a:noFill/>
          <a:ln w="101600">
            <a:solidFill>
              <a:srgbClr val="64C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6" name="矩形 155"/>
          <p:cNvSpPr/>
          <p:nvPr>
            <p:custDataLst>
              <p:tags r:id="rId2"/>
            </p:custDataLst>
          </p:nvPr>
        </p:nvSpPr>
        <p:spPr>
          <a:xfrm>
            <a:off x="690245" y="514350"/>
            <a:ext cx="10811510" cy="583565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zh-CN">
                <a:sym typeface="+mn-ea"/>
              </a:rPr>
              <a:t>コードセルを追加する場合，</a:t>
            </a:r>
            <a:endParaRPr lang="ja-JP" altLang="zh-CN">
              <a:sym typeface="+mn-ea"/>
            </a:endParaRPr>
          </a:p>
          <a:p>
            <a:pPr algn="l"/>
            <a:r>
              <a:rPr lang="ja-JP" altLang="zh-CN">
                <a:sym typeface="+mn-ea"/>
              </a:rPr>
              <a:t>+Code をクリック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5" name="矩形 194"/>
          <p:cNvSpPr/>
          <p:nvPr>
            <p:custDataLst>
              <p:tags r:id="rId3"/>
            </p:custDataLst>
          </p:nvPr>
        </p:nvSpPr>
        <p:spPr>
          <a:xfrm>
            <a:off x="1554480" y="888365"/>
            <a:ext cx="5761990" cy="642620"/>
          </a:xfrm>
          <a:prstGeom prst="rect">
            <a:avLst/>
          </a:prstGeom>
        </p:spPr>
        <p:txBody>
          <a:bodyPr wrap="square"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36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  <a:sym typeface="+mn-ea"/>
              </a:rPr>
              <a:t>ノートブックの</a:t>
            </a:r>
            <a:r>
              <a:rPr sz="4000" b="1">
                <a:latin typeface="Hiragino Sans GB W6" panose="020B0300000000000000" charset="-122"/>
                <a:ea typeface="Hiragino Sans GB W6" panose="020B0300000000000000" charset="-122"/>
                <a:cs typeface="Hiragino Sans GB W6" panose="020B0300000000000000" charset="-122"/>
                <a:sym typeface="+mn-ea"/>
              </a:rPr>
              <a:t>使い⽅</a:t>
            </a:r>
            <a:endParaRPr sz="4000" b="1">
              <a:latin typeface="Hiragino Sans GB W6" panose="020B0300000000000000" charset="-122"/>
              <a:ea typeface="Hiragino Sans GB W6" panose="020B0300000000000000" charset="-122"/>
              <a:cs typeface="Hiragino Sans GB W6" panose="020B0300000000000000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085" y="1783080"/>
            <a:ext cx="5753100" cy="35960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45530" y="3142615"/>
            <a:ext cx="342900" cy="227330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37665" y="2456180"/>
            <a:ext cx="891540" cy="210820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17435" y="1884680"/>
            <a:ext cx="3257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コードセルを追加する場合</a:t>
            </a:r>
            <a:endParaRPr lang="zh-CN" altLang="en-US" sz="16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endParaRPr lang="zh-CN" altLang="en-US" sz="16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r>
              <a:rPr lang="zh-CN" altLang="en-US" sz="16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+</a:t>
            </a:r>
            <a:r>
              <a:rPr lang="ja-JP" altLang="zh-CN" sz="16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コード</a:t>
            </a:r>
            <a:r>
              <a:rPr lang="zh-CN" altLang="en-US" sz="16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 をクリック</a:t>
            </a:r>
            <a:endParaRPr lang="zh-CN" altLang="en-US" sz="16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17435" y="2832735"/>
            <a:ext cx="40843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+</a:t>
            </a:r>
            <a:r>
              <a:rPr lang="ja-JP" altLang="zh-CN" sz="16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テキスト</a:t>
            </a:r>
            <a:r>
              <a:rPr lang="zh-CN" altLang="en-US" sz="16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でテキストセルを追加</a:t>
            </a:r>
            <a:endParaRPr lang="zh-CN" altLang="en-US" sz="16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endParaRPr lang="zh-CN" altLang="en-US" sz="16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  <a:p>
            <a:r>
              <a:rPr lang="zh-CN" altLang="en-US" sz="16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上下矢印</a:t>
            </a:r>
            <a:r>
              <a:rPr lang="ja-JP" altLang="zh-CN" sz="16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➡️</a:t>
            </a:r>
            <a:r>
              <a:rPr lang="zh-CN" altLang="en-US" sz="1600">
                <a:latin typeface="Hiragino Sans GB W3" panose="020B0300000000000000" charset="-122"/>
                <a:ea typeface="Hiragino Sans GB W3" panose="020B0300000000000000" charset="-122"/>
                <a:cs typeface="Hiragino Sans GB W3" panose="020B0300000000000000" charset="-122"/>
              </a:rPr>
              <a:t>選択されたセルの上下の移動</a:t>
            </a:r>
            <a:endParaRPr lang="zh-CN" altLang="en-US" sz="1600">
              <a:latin typeface="Hiragino Sans GB W3" panose="020B0300000000000000" charset="-122"/>
              <a:ea typeface="Hiragino Sans GB W3" panose="020B0300000000000000" charset="-122"/>
              <a:cs typeface="Hiragino Sans GB W3" panose="020B0300000000000000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491980" y="6540968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3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5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4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6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7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8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0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3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3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4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4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5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5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6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6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7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7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8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8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9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9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0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0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K_DARK_LIGHT" val="1"/>
</p:tagLst>
</file>

<file path=ppt/tags/tag128.xml><?xml version="1.0" encoding="utf-8"?>
<p:tagLst xmlns:p="http://schemas.openxmlformats.org/presentationml/2006/main"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3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5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4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6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6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7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7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8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8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9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9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0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0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1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3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3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4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4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5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5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6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6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7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7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8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8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9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9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0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0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K_DARK_LIGHT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40"/>
  <p:tag name="KSO_WM_UNIT_LAYERLEVEL" val="1"/>
  <p:tag name="KSO_WM_TAG_VERSION" val="1.0"/>
  <p:tag name="KSO_WM_BEAUTIFY_FLAG" val="#wm#"/>
  <p:tag name="KSO_WM_UNIT_TYPE" val="i"/>
  <p:tag name="KSO_WM_UNIT_INDEX" val="4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62"/>
  <p:tag name="KSO_WM_UNIT_LAYERLEVEL" val="1"/>
  <p:tag name="KSO_WM_TAG_VERSION" val="1.0"/>
  <p:tag name="KSO_WM_BEAUTIFY_FLAG" val="#wm#"/>
  <p:tag name="KSO_WM_UNIT_TYPE" val="i"/>
  <p:tag name="KSO_WM_UNIT_INDEX" val="6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84"/>
  <p:tag name="KSO_WM_UNIT_LAYERLEVEL" val="1"/>
  <p:tag name="KSO_WM_TAG_VERSION" val="1.0"/>
  <p:tag name="KSO_WM_BEAUTIFY_FLAG" val="#wm#"/>
  <p:tag name="KSO_WM_UNIT_TYPE" val="i"/>
  <p:tag name="KSO_WM_UNIT_INDEX" val="84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3"/>
  <p:tag name="KSO_WM_UNIT_LAYERLEVEL" val="1"/>
  <p:tag name="KSO_WM_TAG_VERSION" val="1.0"/>
  <p:tag name="KSO_WM_BEAUTIFY_FLAG" val="#wm#"/>
  <p:tag name="KSO_WM_UNIT_TYPE" val="i"/>
  <p:tag name="KSO_WM_UNIT_INDEX" val="33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4"/>
  <p:tag name="KSO_WM_UNIT_LAYERLEVEL" val="1"/>
  <p:tag name="KSO_WM_TAG_VERSION" val="1.0"/>
  <p:tag name="KSO_WM_BEAUTIFY_FLAG" val="#wm#"/>
  <p:tag name="KSO_WM_UNIT_TYPE" val="i"/>
  <p:tag name="KSO_WM_UNIT_INDEX" val="34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64"/>
  <p:tag name="KSO_WM_UNIT_LAYERLEVEL" val="1"/>
  <p:tag name="KSO_WM_TAG_VERSION" val="1.0"/>
  <p:tag name="KSO_WM_BEAUTIFY_FLAG" val="#wm#"/>
  <p:tag name="KSO_WM_UNIT_TYPE" val="i"/>
  <p:tag name="KSO_WM_UNIT_INDEX" val="64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65"/>
  <p:tag name="KSO_WM_UNIT_LAYERLEVEL" val="1"/>
  <p:tag name="KSO_WM_TAG_VERSION" val="1.0"/>
  <p:tag name="KSO_WM_BEAUTIFY_FLAG" val="#wm#"/>
  <p:tag name="KSO_WM_UNIT_TYPE" val="i"/>
  <p:tag name="KSO_WM_UNIT_INDEX" val="65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78"/>
  <p:tag name="KSO_WM_UNIT_LAYERLEVEL" val="1"/>
  <p:tag name="KSO_WM_TAG_VERSION" val="1.0"/>
  <p:tag name="KSO_WM_BEAUTIFY_FLAG" val="#wm#"/>
  <p:tag name="KSO_WM_UNIT_TYPE" val="i"/>
  <p:tag name="KSO_WM_UNIT_INDEX" val="78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79"/>
  <p:tag name="KSO_WM_UNIT_LAYERLEVEL" val="1"/>
  <p:tag name="KSO_WM_TAG_VERSION" val="1.0"/>
  <p:tag name="KSO_WM_BEAUTIFY_FLAG" val="#wm#"/>
  <p:tag name="KSO_WM_UNIT_TYPE" val="i"/>
  <p:tag name="KSO_WM_UNIT_INDEX" val="79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80"/>
  <p:tag name="KSO_WM_UNIT_LAYERLEVEL" val="1"/>
  <p:tag name="KSO_WM_TAG_VERSION" val="1.0"/>
  <p:tag name="KSO_WM_BEAUTIFY_FLAG" val="#wm#"/>
  <p:tag name="KSO_WM_UNIT_TYPE" val="i"/>
  <p:tag name="KSO_WM_UNIT_INDEX" val="8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81"/>
  <p:tag name="KSO_WM_UNIT_LAYERLEVEL" val="1"/>
  <p:tag name="KSO_WM_TAG_VERSION" val="1.0"/>
  <p:tag name="KSO_WM_BEAUTIFY_FLAG" val="#wm#"/>
  <p:tag name="KSO_WM_UNIT_TYPE" val="i"/>
  <p:tag name="KSO_WM_UNIT_INDEX" val="8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82"/>
  <p:tag name="KSO_WM_UNIT_LAYERLEVEL" val="1"/>
  <p:tag name="KSO_WM_TAG_VERSION" val="1.0"/>
  <p:tag name="KSO_WM_BEAUTIFY_FLAG" val="#wm#"/>
  <p:tag name="KSO_WM_UNIT_TYPE" val="i"/>
  <p:tag name="KSO_WM_UNIT_INDEX" val="8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83"/>
  <p:tag name="KSO_WM_UNIT_LAYERLEVEL" val="1"/>
  <p:tag name="KSO_WM_TAG_VERSION" val="1.0"/>
  <p:tag name="KSO_WM_BEAUTIFY_FLAG" val="#wm#"/>
  <p:tag name="KSO_WM_UNIT_TYPE" val="i"/>
  <p:tag name="KSO_WM_UNIT_INDEX" val="83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85"/>
  <p:tag name="KSO_WM_UNIT_LAYERLEVEL" val="1"/>
  <p:tag name="KSO_WM_TAG_VERSION" val="1.0"/>
  <p:tag name="KSO_WM_BEAUTIFY_FLAG" val="#wm#"/>
  <p:tag name="KSO_WM_UNIT_TYPE" val="i"/>
  <p:tag name="KSO_WM_UNIT_INDEX" val="85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86"/>
  <p:tag name="KSO_WM_UNIT_LAYERLEVEL" val="1"/>
  <p:tag name="KSO_WM_TAG_VERSION" val="1.0"/>
  <p:tag name="KSO_WM_BEAUTIFY_FLAG" val="#wm#"/>
  <p:tag name="KSO_WM_UNIT_TYPE" val="i"/>
  <p:tag name="KSO_WM_UNIT_INDEX" val="86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87"/>
  <p:tag name="KSO_WM_UNIT_LAYERLEVEL" val="1"/>
  <p:tag name="KSO_WM_TAG_VERSION" val="1.0"/>
  <p:tag name="KSO_WM_BEAUTIFY_FLAG" val="#wm#"/>
  <p:tag name="KSO_WM_UNIT_TYPE" val="i"/>
  <p:tag name="KSO_WM_UNIT_INDEX" val="87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88"/>
  <p:tag name="KSO_WM_UNIT_LAYERLEVEL" val="1"/>
  <p:tag name="KSO_WM_TAG_VERSION" val="1.0"/>
  <p:tag name="KSO_WM_BEAUTIFY_FLAG" val="#wm#"/>
  <p:tag name="KSO_WM_UNIT_TYPE" val="i"/>
  <p:tag name="KSO_WM_UNIT_INDEX" val="88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89"/>
  <p:tag name="KSO_WM_UNIT_LAYERLEVEL" val="1"/>
  <p:tag name="KSO_WM_TAG_VERSION" val="1.0"/>
  <p:tag name="KSO_WM_BEAUTIFY_FLAG" val="#wm#"/>
  <p:tag name="KSO_WM_UNIT_TYPE" val="i"/>
  <p:tag name="KSO_WM_UNIT_INDEX" val="89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90"/>
  <p:tag name="KSO_WM_UNIT_LAYERLEVEL" val="1"/>
  <p:tag name="KSO_WM_TAG_VERSION" val="1.0"/>
  <p:tag name="KSO_WM_BEAUTIFY_FLAG" val="#wm#"/>
  <p:tag name="KSO_WM_UNIT_TYPE" val="i"/>
  <p:tag name="KSO_WM_UNIT_INDEX" val="90"/>
</p:tagLst>
</file>

<file path=ppt/tags/tag18.xml><?xml version="1.0" encoding="utf-8"?>
<p:tagLst xmlns:p="http://schemas.openxmlformats.org/presentationml/2006/main"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91"/>
  <p:tag name="KSO_WM_UNIT_LAYERLEVEL" val="1"/>
  <p:tag name="KSO_WM_TAG_VERSION" val="1.0"/>
  <p:tag name="KSO_WM_BEAUTIFY_FLAG" val="#wm#"/>
  <p:tag name="KSO_WM_UNIT_TYPE" val="i"/>
  <p:tag name="KSO_WM_UNIT_INDEX" val="9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92"/>
  <p:tag name="KSO_WM_UNIT_LAYERLEVEL" val="1"/>
  <p:tag name="KSO_WM_TAG_VERSION" val="1.0"/>
  <p:tag name="KSO_WM_BEAUTIFY_FLAG" val="#wm#"/>
  <p:tag name="KSO_WM_UNIT_TYPE" val="i"/>
  <p:tag name="KSO_WM_UNIT_INDEX" val="9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93"/>
  <p:tag name="KSO_WM_UNIT_LAYERLEVEL" val="1"/>
  <p:tag name="KSO_WM_TAG_VERSION" val="1.0"/>
  <p:tag name="KSO_WM_BEAUTIFY_FLAG" val="#wm#"/>
  <p:tag name="KSO_WM_UNIT_TYPE" val="i"/>
  <p:tag name="KSO_WM_UNIT_INDEX" val="93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94"/>
  <p:tag name="KSO_WM_UNIT_LAYERLEVEL" val="1"/>
  <p:tag name="KSO_WM_TAG_VERSION" val="1.0"/>
  <p:tag name="KSO_WM_BEAUTIFY_FLAG" val="#wm#"/>
  <p:tag name="KSO_WM_UNIT_TYPE" val="i"/>
  <p:tag name="KSO_WM_UNIT_INDEX" val="94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96"/>
  <p:tag name="KSO_WM_UNIT_LAYERLEVEL" val="1"/>
  <p:tag name="KSO_WM_TAG_VERSION" val="1.0"/>
  <p:tag name="KSO_WM_BEAUTIFY_FLAG" val="#wm#"/>
  <p:tag name="KSO_WM_UNIT_TYPE" val="i"/>
  <p:tag name="KSO_WM_UNIT_INDEX" val="96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97"/>
  <p:tag name="KSO_WM_UNIT_LAYERLEVEL" val="1"/>
  <p:tag name="KSO_WM_TAG_VERSION" val="1.0"/>
  <p:tag name="KSO_WM_BEAUTIFY_FLAG" val="#wm#"/>
  <p:tag name="KSO_WM_UNIT_TYPE" val="i"/>
  <p:tag name="KSO_WM_UNIT_INDEX" val="97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98"/>
  <p:tag name="KSO_WM_UNIT_LAYERLEVEL" val="1"/>
  <p:tag name="KSO_WM_TAG_VERSION" val="1.0"/>
  <p:tag name="KSO_WM_BEAUTIFY_FLAG" val="#wm#"/>
  <p:tag name="KSO_WM_UNIT_TYPE" val="i"/>
  <p:tag name="KSO_WM_UNIT_INDEX" val="98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99"/>
  <p:tag name="KSO_WM_UNIT_LAYERLEVEL" val="1"/>
  <p:tag name="KSO_WM_TAG_VERSION" val="1.0"/>
  <p:tag name="KSO_WM_BEAUTIFY_FLAG" val="#wm#"/>
  <p:tag name="KSO_WM_UNIT_TYPE" val="i"/>
  <p:tag name="KSO_WM_UNIT_INDEX" val="99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00"/>
  <p:tag name="KSO_WM_UNIT_LAYERLEVEL" val="1"/>
  <p:tag name="KSO_WM_TAG_VERSION" val="1.0"/>
  <p:tag name="KSO_WM_BEAUTIFY_FLAG" val="#wm#"/>
  <p:tag name="KSO_WM_UNIT_TYPE" val="i"/>
  <p:tag name="KSO_WM_UNIT_INDEX" val="100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01"/>
  <p:tag name="KSO_WM_UNIT_LAYERLEVEL" val="1"/>
  <p:tag name="KSO_WM_TAG_VERSION" val="1.0"/>
  <p:tag name="KSO_WM_BEAUTIFY_FLAG" val="#wm#"/>
  <p:tag name="KSO_WM_UNIT_TYPE" val="i"/>
  <p:tag name="KSO_WM_UNIT_INDEX" val="10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02"/>
  <p:tag name="KSO_WM_UNIT_LAYERLEVEL" val="1"/>
  <p:tag name="KSO_WM_TAG_VERSION" val="1.0"/>
  <p:tag name="KSO_WM_BEAUTIFY_FLAG" val="#wm#"/>
  <p:tag name="KSO_WM_UNIT_TYPE" val="i"/>
  <p:tag name="KSO_WM_UNIT_INDEX" val="10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03"/>
  <p:tag name="KSO_WM_UNIT_LAYERLEVEL" val="1"/>
  <p:tag name="KSO_WM_TAG_VERSION" val="1.0"/>
  <p:tag name="KSO_WM_BEAUTIFY_FLAG" val="#wm#"/>
  <p:tag name="KSO_WM_UNIT_TYPE" val="i"/>
  <p:tag name="KSO_WM_UNIT_INDEX" val="103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04"/>
  <p:tag name="KSO_WM_UNIT_LAYERLEVEL" val="1"/>
  <p:tag name="KSO_WM_TAG_VERSION" val="1.0"/>
  <p:tag name="KSO_WM_BEAUTIFY_FLAG" val="#wm#"/>
  <p:tag name="KSO_WM_UNIT_TYPE" val="i"/>
  <p:tag name="KSO_WM_UNIT_INDEX" val="104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05"/>
  <p:tag name="KSO_WM_UNIT_LAYERLEVEL" val="1"/>
  <p:tag name="KSO_WM_TAG_VERSION" val="1.0"/>
  <p:tag name="KSO_WM_BEAUTIFY_FLAG" val="#wm#"/>
  <p:tag name="KSO_WM_UNIT_TYPE" val="i"/>
  <p:tag name="KSO_WM_UNIT_INDEX" val="105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07"/>
  <p:tag name="KSO_WM_UNIT_LAYERLEVEL" val="1"/>
  <p:tag name="KSO_WM_TAG_VERSION" val="1.0"/>
  <p:tag name="KSO_WM_BEAUTIFY_FLAG" val="#wm#"/>
  <p:tag name="KSO_WM_UNIT_TYPE" val="i"/>
  <p:tag name="KSO_WM_UNIT_INDEX" val="107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08"/>
  <p:tag name="KSO_WM_UNIT_LAYERLEVEL" val="1"/>
  <p:tag name="KSO_WM_TAG_VERSION" val="1.0"/>
  <p:tag name="KSO_WM_BEAUTIFY_FLAG" val="#wm#"/>
  <p:tag name="KSO_WM_UNIT_TYPE" val="i"/>
  <p:tag name="KSO_WM_UNIT_INDEX" val="108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09"/>
  <p:tag name="KSO_WM_UNIT_LAYERLEVEL" val="1"/>
  <p:tag name="KSO_WM_TAG_VERSION" val="1.0"/>
  <p:tag name="KSO_WM_BEAUTIFY_FLAG" val="#wm#"/>
  <p:tag name="KSO_WM_UNIT_TYPE" val="i"/>
  <p:tag name="KSO_WM_UNIT_INDEX" val="109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10"/>
  <p:tag name="KSO_WM_UNIT_LAYERLEVEL" val="1"/>
  <p:tag name="KSO_WM_TAG_VERSION" val="1.0"/>
  <p:tag name="KSO_WM_BEAUTIFY_FLAG" val="#wm#"/>
  <p:tag name="KSO_WM_UNIT_TYPE" val="i"/>
  <p:tag name="KSO_WM_UNIT_INDEX" val="110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12"/>
  <p:tag name="KSO_WM_UNIT_LAYERLEVEL" val="1"/>
  <p:tag name="KSO_WM_TAG_VERSION" val="1.0"/>
  <p:tag name="KSO_WM_BEAUTIFY_FLAG" val="#wm#"/>
  <p:tag name="KSO_WM_UNIT_TYPE" val="i"/>
  <p:tag name="KSO_WM_UNIT_INDEX" val="11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13"/>
  <p:tag name="KSO_WM_UNIT_LAYERLEVEL" val="1"/>
  <p:tag name="KSO_WM_TAG_VERSION" val="1.0"/>
  <p:tag name="KSO_WM_BEAUTIFY_FLAG" val="#wm#"/>
  <p:tag name="KSO_WM_UNIT_TYPE" val="i"/>
  <p:tag name="KSO_WM_UNIT_INDEX" val="113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14"/>
  <p:tag name="KSO_WM_UNIT_LAYERLEVEL" val="1"/>
  <p:tag name="KSO_WM_TAG_VERSION" val="1.0"/>
  <p:tag name="KSO_WM_BEAUTIFY_FLAG" val="#wm#"/>
  <p:tag name="KSO_WM_UNIT_TYPE" val="i"/>
  <p:tag name="KSO_WM_UNIT_INDEX" val="114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15"/>
  <p:tag name="KSO_WM_UNIT_LAYERLEVEL" val="1"/>
  <p:tag name="KSO_WM_TAG_VERSION" val="1.0"/>
  <p:tag name="KSO_WM_BEAUTIFY_FLAG" val="#wm#"/>
  <p:tag name="KSO_WM_UNIT_TYPE" val="i"/>
  <p:tag name="KSO_WM_UNIT_INDEX" val="115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16"/>
  <p:tag name="KSO_WM_UNIT_LAYERLEVEL" val="1"/>
  <p:tag name="KSO_WM_TAG_VERSION" val="1.0"/>
  <p:tag name="KSO_WM_BEAUTIFY_FLAG" val="#wm#"/>
  <p:tag name="KSO_WM_UNIT_TYPE" val="i"/>
  <p:tag name="KSO_WM_UNIT_INDEX" val="116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17"/>
  <p:tag name="KSO_WM_UNIT_LAYERLEVEL" val="1"/>
  <p:tag name="KSO_WM_TAG_VERSION" val="1.0"/>
  <p:tag name="KSO_WM_BEAUTIFY_FLAG" val="#wm#"/>
  <p:tag name="KSO_WM_UNIT_TYPE" val="i"/>
  <p:tag name="KSO_WM_UNIT_INDEX" val="117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20"/>
  <p:tag name="KSO_WM_UNIT_LAYERLEVEL" val="1"/>
  <p:tag name="KSO_WM_TAG_VERSION" val="1.0"/>
  <p:tag name="KSO_WM_BEAUTIFY_FLAG" val="#wm#"/>
  <p:tag name="KSO_WM_UNIT_TYPE" val="i"/>
  <p:tag name="KSO_WM_UNIT_INDEX" val="120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21"/>
  <p:tag name="KSO_WM_UNIT_LAYERLEVEL" val="1"/>
  <p:tag name="KSO_WM_TAG_VERSION" val="1.0"/>
  <p:tag name="KSO_WM_BEAUTIFY_FLAG" val="#wm#"/>
  <p:tag name="KSO_WM_UNIT_TYPE" val="i"/>
  <p:tag name="KSO_WM_UNIT_INDEX" val="12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22"/>
  <p:tag name="KSO_WM_UNIT_LAYERLEVEL" val="1"/>
  <p:tag name="KSO_WM_TAG_VERSION" val="1.0"/>
  <p:tag name="KSO_WM_BEAUTIFY_FLAG" val="#wm#"/>
  <p:tag name="KSO_WM_UNIT_TYPE" val="i"/>
  <p:tag name="KSO_WM_UNIT_INDEX" val="12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23"/>
  <p:tag name="KSO_WM_UNIT_LAYERLEVEL" val="1"/>
  <p:tag name="KSO_WM_TAG_VERSION" val="1.0"/>
  <p:tag name="KSO_WM_BEAUTIFY_FLAG" val="#wm#"/>
  <p:tag name="KSO_WM_UNIT_TYPE" val="i"/>
  <p:tag name="KSO_WM_UNIT_INDEX" val="123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3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24"/>
  <p:tag name="KSO_WM_UNIT_LAYERLEVEL" val="1"/>
  <p:tag name="KSO_WM_TAG_VERSION" val="1.0"/>
  <p:tag name="KSO_WM_BEAUTIFY_FLAG" val="#wm#"/>
  <p:tag name="KSO_WM_UNIT_TYPE" val="i"/>
  <p:tag name="KSO_WM_UNIT_INDEX" val="124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25"/>
  <p:tag name="KSO_WM_UNIT_LAYERLEVEL" val="1"/>
  <p:tag name="KSO_WM_TAG_VERSION" val="1.0"/>
  <p:tag name="KSO_WM_BEAUTIFY_FLAG" val="#wm#"/>
  <p:tag name="KSO_WM_UNIT_TYPE" val="i"/>
  <p:tag name="KSO_WM_UNIT_INDEX" val="125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26"/>
  <p:tag name="KSO_WM_UNIT_LAYERLEVEL" val="1"/>
  <p:tag name="KSO_WM_TAG_VERSION" val="1.0"/>
  <p:tag name="KSO_WM_BEAUTIFY_FLAG" val="#wm#"/>
  <p:tag name="KSO_WM_UNIT_TYPE" val="i"/>
  <p:tag name="KSO_WM_UNIT_INDEX" val="126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27"/>
  <p:tag name="KSO_WM_UNIT_LAYERLEVEL" val="1"/>
  <p:tag name="KSO_WM_TAG_VERSION" val="1.0"/>
  <p:tag name="KSO_WM_BEAUTIFY_FLAG" val="#wm#"/>
  <p:tag name="KSO_WM_UNIT_TYPE" val="i"/>
  <p:tag name="KSO_WM_UNIT_INDEX" val="127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28"/>
  <p:tag name="KSO_WM_UNIT_LAYERLEVEL" val="1"/>
  <p:tag name="KSO_WM_TAG_VERSION" val="1.0"/>
  <p:tag name="KSO_WM_BEAUTIFY_FLAG" val="#wm#"/>
  <p:tag name="KSO_WM_UNIT_TYPE" val="i"/>
  <p:tag name="KSO_WM_UNIT_INDEX" val="128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29"/>
  <p:tag name="KSO_WM_UNIT_LAYERLEVEL" val="1"/>
  <p:tag name="KSO_WM_TAG_VERSION" val="1.0"/>
  <p:tag name="KSO_WM_BEAUTIFY_FLAG" val="#wm#"/>
  <p:tag name="KSO_WM_UNIT_TYPE" val="i"/>
  <p:tag name="KSO_WM_UNIT_INDEX" val="129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5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5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4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8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0"/>
  <p:tag name="KSO_WM_UNIT_LAYERLEVEL" val="1"/>
  <p:tag name="KSO_WM_TAG_VERSION" val="1.0"/>
  <p:tag name="KSO_WM_BEAUTIFY_FLAG" val="#wm#"/>
  <p:tag name="KSO_WM_UNIT_TYPE" val="i"/>
  <p:tag name="KSO_WM_UNIT_INDEX" val="30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1"/>
  <p:tag name="KSO_WM_UNIT_LAYERLEVEL" val="1"/>
  <p:tag name="KSO_WM_TAG_VERSION" val="1.0"/>
  <p:tag name="KSO_WM_BEAUTIFY_FLAG" val="#wm#"/>
  <p:tag name="KSO_WM_UNIT_TYPE" val="i"/>
  <p:tag name="KSO_WM_UNIT_INDEX" val="31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6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6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2"/>
  <p:tag name="KSO_WM_UNIT_LAYERLEVEL" val="1"/>
  <p:tag name="KSO_WM_TAG_VERSION" val="1.0"/>
  <p:tag name="KSO_WM_BEAUTIFY_FLAG" val="#wm#"/>
  <p:tag name="KSO_WM_UNIT_TYPE" val="i"/>
  <p:tag name="KSO_WM_UNIT_INDEX" val="3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7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7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3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5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4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6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6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7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7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8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8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9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9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0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0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1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8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8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3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3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4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4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5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5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6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6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7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7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8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8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9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9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0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0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9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9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K_DARK_LIGHT" val="1"/>
</p:tagLst>
</file>

<file path=ppt/tags/tag275.xml><?xml version="1.0" encoding="utf-8"?>
<p:tagLst xmlns:p="http://schemas.openxmlformats.org/presentationml/2006/main"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3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0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0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4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6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6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7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7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8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8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9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9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0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0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1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3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3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4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4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1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1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5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5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6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6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7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7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8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8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9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9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0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0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K_DARK_LIGHT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K_DARK_LIGHT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K_DARK_LIGHT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2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K_DARK_LIGHT" val="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K_DARK_LIGHT" val="1"/>
</p:tagLst>
</file>

<file path=ppt/tags/tag302.xml><?xml version="1.0" encoding="utf-8"?>
<p:tagLst xmlns:p="http://schemas.openxmlformats.org/presentationml/2006/main"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3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5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4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6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6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7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7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3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3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8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8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9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9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0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0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1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3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3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4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4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5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5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6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6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7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7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4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4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8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8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9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9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0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0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K_DARK_LIGHT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K_DARK_LIGHT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K_DARK_LIGHT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K_DARK_LIGHT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5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5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6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6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7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7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8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8"/>
</p:tagLst>
</file>

<file path=ppt/tags/tag36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2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3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5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4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6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7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8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9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1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9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19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1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1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2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12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3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13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4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14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5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15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6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16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7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17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8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18"/>
</p:tagLst>
</file>

<file path=ppt/tags/tag3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9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19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0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0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0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20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2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INDEX" val="22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2"/>
  <p:tag name="KSO_WM_UNIT_LAYERLEVEL" val="1"/>
  <p:tag name="KSO_WM_TAG_VERSION" val="1.0"/>
  <p:tag name="KSO_WM_BEAUTIFY_FLAG" val="#wm#"/>
  <p:tag name="KSO_WM_SLIDE_BK_DARK_LIGHT" val="1"/>
  <p:tag name="KSO_WM_UNIT_TYPE" val="i"/>
  <p:tag name="KSO_WM_UNIT_INDEX" val="22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7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7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8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8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9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9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0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0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2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1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4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5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6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7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7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8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8"/>
</p:tagLst>
</file>

<file path=ppt/tags/tag405.xml><?xml version="1.0" encoding="utf-8"?>
<p:tagLst xmlns:p="http://schemas.openxmlformats.org/presentationml/2006/main">
  <p:tag name="KSO_WM_SLIDE_BACKGROUND_TYPE" val="frame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9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9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0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0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2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1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5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4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1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6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7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8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9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9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0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0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1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2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3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4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4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5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1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6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6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7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7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8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8"/>
</p:tagLst>
</file>

<file path=ppt/tags/tag433.xml><?xml version="1.0" encoding="utf-8"?>
<p:tagLst xmlns:p="http://schemas.openxmlformats.org/presentationml/2006/main">
  <p:tag name="KSO_WM_SLIDE_BACKGROUND_TYPE" val="leftRight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9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9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0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0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2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K_DARK_LIGHT" val="1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5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4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6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6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7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7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8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8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9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9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0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0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1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2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3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4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4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5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5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6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6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7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7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8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8"/>
</p:tagLst>
</file>

<file path=ppt/tags/tag462.xml><?xml version="1.0" encoding="utf-8"?>
<p:tagLst xmlns:p="http://schemas.openxmlformats.org/presentationml/2006/main">
  <p:tag name="KSO_WM_SLIDE_BACKGROUND_TYPE" val="topBottom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9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9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0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0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2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5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4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6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7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8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9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0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2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3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4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5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5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6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6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7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7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8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8"/>
</p:tagLst>
</file>

<file path=ppt/tags/tag497.xml><?xml version="1.0" encoding="utf-8"?>
<p:tagLst xmlns:p="http://schemas.openxmlformats.org/presentationml/2006/main">
  <p:tag name="KSO_WM_SLIDE_BACKGROUND_TYPE" val="bottomTop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9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9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0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0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2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2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3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5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4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6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6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7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7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8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8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9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9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0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0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1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2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2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3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3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4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4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5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5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6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6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7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7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8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8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SLIDE_BACKGROUND_TYPE" val="navigation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9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9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0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20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2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22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6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8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9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0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1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2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3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4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5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6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6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7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8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8"/>
</p:tagLst>
</file>

<file path=ppt/tags/tag551.xml><?xml version="1.0" encoding="utf-8"?>
<p:tagLst xmlns:p="http://schemas.openxmlformats.org/presentationml/2006/main">
  <p:tag name="KSO_WM_SLIDE_BACKGROUND_TYPE" val="belt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9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9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0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0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2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92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92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92"/>
  <p:tag name="KSO_WM_TEMPLATE_THUMBS_INDEX" val="1、4、5、6、7、8、9、10、11、12、13"/>
</p:tagLst>
</file>

<file path=ppt/tags/tag566.xml><?xml version="1.0" encoding="utf-8"?>
<p:tagLst xmlns:p="http://schemas.openxmlformats.org/presentationml/2006/main">
  <p:tag name="KSO_WM_SLIDE_ID" val="custom20202592_2"/>
  <p:tag name="KSO_WM_TEMPLATE_SUBCATEGORY" val="0"/>
  <p:tag name="KSO_WM_TEMPLATE_MASTER_TYPE" val="1"/>
  <p:tag name="KSO_WM_TEMPLATE_COLOR_TYPE" val="1"/>
  <p:tag name="KSO_WM_SLIDE_ITEM_CNT" val="2"/>
  <p:tag name="KSO_WM_SLIDE_INDEX" val="2"/>
  <p:tag name="KSO_WM_TAG_VERSION" val="1.0"/>
  <p:tag name="KSO_WM_BEAUTIFY_FLAG" val="#wm#"/>
  <p:tag name="KSO_WM_TEMPLATE_CATEGORY" val="custom"/>
  <p:tag name="KSO_WM_TEMPLATE_INDEX" val="20202592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  <p:tag name="KSO_WM_SPECIAL_SOURCE" val="bdnull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92_3*i*5"/>
  <p:tag name="KSO_WM_UNIT_LAYERLEVEL" val="1"/>
  <p:tag name="KSO_WM_TAG_VERSION" val="1.0"/>
  <p:tag name="KSO_WM_BEAUTIFY_FLAG" val="#wm#"/>
  <p:tag name="KSO_WM_TEMPLATE_CATEGORY" val="custom"/>
  <p:tag name="KSO_WM_TEMPLATE_INDEX" val="20202592"/>
  <p:tag name="KSO_WM_DIAGRAM_GROUP_CODE" val="l1-1"/>
  <p:tag name="KSO_WM_UNIT_TYPE" val="i"/>
  <p:tag name="KSO_WM_UNIT_INDEX" val="5"/>
  <p:tag name="KSO_WM_UNIT_USESOURCEFORMAT_APPLY" val="1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92_3*i*4"/>
  <p:tag name="KSO_WM_TEMPLATE_CATEGORY" val="custom"/>
  <p:tag name="KSO_WM_TEMPLATE_INDEX" val="20202592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4"/>
  <p:tag name="KSO_WM_UNIT_FILL_FORE_SCHEMECOLOR_INDEX" val="14"/>
  <p:tag name="KSO_WM_UNIT_FILL_TYPE" val="1"/>
  <p:tag name="KSO_WM_UNIT_LINE_FORE_SCHEMECOLOR_INDEX" val="13"/>
  <p:tag name="KSO_WM_UNIT_LINE_FILL_TYPE" val="2"/>
  <p:tag name="KSO_WM_UNIT_USESOURCEFORMAT_APPLY" val="1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92_3*a*1"/>
  <p:tag name="KSO_WM_TEMPLATE_CATEGORY" val="custom"/>
  <p:tag name="KSO_WM_TEMPLATE_INDEX" val="20202592"/>
  <p:tag name="KSO_WM_UNIT_LAYERLEVEL" val="1"/>
  <p:tag name="KSO_WM_TAG_VERSION" val="1.0"/>
  <p:tag name="KSO_WM_BEAUTIFY_FLAG" val="#wm#"/>
  <p:tag name="KSO_WM_DIAGRAM_GROUP_CODE" val="l1-1"/>
  <p:tag name="KSO_WM_UNIT_TYPE" val="a"/>
  <p:tag name="KSO_WM_UNIT_INDEX" val="1"/>
  <p:tag name="KSO_WM_UNIT_ISCONTENTSTITLE" val="1"/>
  <p:tag name="KSO_WM_UNIT_PRESET_TEXT" val="目录"/>
  <p:tag name="KSO_WM_UNIT_NOCLEAR" val="0"/>
  <p:tag name="KSO_WM_UNIT_VALUE" val="2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SLIDE_ID" val="custom20202592_3"/>
  <p:tag name="KSO_WM_TEMPLATE_SUBCATEGORY" val="0"/>
  <p:tag name="KSO_WM_TEMPLATE_MASTER_TYPE" val="1"/>
  <p:tag name="KSO_WM_TEMPLATE_COLOR_TYPE" val="1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202592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  <p:tag name="KSO_WM_SPECIAL_SOURCE" val="bdnull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92_3*i*5"/>
  <p:tag name="KSO_WM_UNIT_LAYERLEVEL" val="1"/>
  <p:tag name="KSO_WM_TAG_VERSION" val="1.0"/>
  <p:tag name="KSO_WM_BEAUTIFY_FLAG" val="#wm#"/>
  <p:tag name="KSO_WM_TEMPLATE_CATEGORY" val="custom"/>
  <p:tag name="KSO_WM_TEMPLATE_INDEX" val="20202592"/>
  <p:tag name="KSO_WM_DIAGRAM_GROUP_CODE" val="l1-1"/>
  <p:tag name="KSO_WM_UNIT_TYPE" val="i"/>
  <p:tag name="KSO_WM_UNIT_INDEX" val="5"/>
  <p:tag name="KSO_WM_UNIT_USESOURCEFORMAT_APPLY" val="1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92_3*i*4"/>
  <p:tag name="KSO_WM_TEMPLATE_CATEGORY" val="custom"/>
  <p:tag name="KSO_WM_TEMPLATE_INDEX" val="20202592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4"/>
  <p:tag name="KSO_WM_UNIT_FILL_FORE_SCHEMECOLOR_INDEX" val="14"/>
  <p:tag name="KSO_WM_UNIT_FILL_TYPE" val="1"/>
  <p:tag name="KSO_WM_UNIT_LINE_FORE_SCHEMECOLOR_INDEX" val="13"/>
  <p:tag name="KSO_WM_UNIT_LINE_FILL_TYPE" val="2"/>
  <p:tag name="KSO_WM_UNIT_USESOURCEFORMAT_APPLY" val="1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92_3*a*1"/>
  <p:tag name="KSO_WM_TEMPLATE_CATEGORY" val="custom"/>
  <p:tag name="KSO_WM_TEMPLATE_INDEX" val="20202592"/>
  <p:tag name="KSO_WM_UNIT_LAYERLEVEL" val="1"/>
  <p:tag name="KSO_WM_TAG_VERSION" val="1.0"/>
  <p:tag name="KSO_WM_BEAUTIFY_FLAG" val="#wm#"/>
  <p:tag name="KSO_WM_DIAGRAM_GROUP_CODE" val="l1-1"/>
  <p:tag name="KSO_WM_UNIT_TYPE" val="a"/>
  <p:tag name="KSO_WM_UNIT_INDEX" val="1"/>
  <p:tag name="KSO_WM_UNIT_ISCONTENTSTITLE" val="1"/>
  <p:tag name="KSO_WM_UNIT_PRESET_TEXT" val="目录"/>
  <p:tag name="KSO_WM_UNIT_NOCLEAR" val="0"/>
  <p:tag name="KSO_WM_UNIT_VALUE" val="2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574.xml><?xml version="1.0" encoding="utf-8"?>
<p:tagLst xmlns:p="http://schemas.openxmlformats.org/presentationml/2006/main">
  <p:tag name="KSO_WM_SLIDE_ID" val="custom20202592_3"/>
  <p:tag name="KSO_WM_TEMPLATE_SUBCATEGORY" val="0"/>
  <p:tag name="KSO_WM_TEMPLATE_MASTER_TYPE" val="1"/>
  <p:tag name="KSO_WM_TEMPLATE_COLOR_TYPE" val="1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202592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  <p:tag name="KSO_WM_SPECIAL_SOURCE" val="bdnull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92_3*i*5"/>
  <p:tag name="KSO_WM_UNIT_LAYERLEVEL" val="1"/>
  <p:tag name="KSO_WM_TAG_VERSION" val="1.0"/>
  <p:tag name="KSO_WM_BEAUTIFY_FLAG" val="#wm#"/>
  <p:tag name="KSO_WM_TEMPLATE_CATEGORY" val="custom"/>
  <p:tag name="KSO_WM_TEMPLATE_INDEX" val="20202592"/>
  <p:tag name="KSO_WM_DIAGRAM_GROUP_CODE" val="l1-1"/>
  <p:tag name="KSO_WM_UNIT_TYPE" val="i"/>
  <p:tag name="KSO_WM_UNIT_INDEX" val="5"/>
  <p:tag name="KSO_WM_UNIT_USESOURCEFORMAT_APPLY" val="1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92_3*i*4"/>
  <p:tag name="KSO_WM_TEMPLATE_CATEGORY" val="custom"/>
  <p:tag name="KSO_WM_TEMPLATE_INDEX" val="20202592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4"/>
  <p:tag name="KSO_WM_UNIT_FILL_FORE_SCHEMECOLOR_INDEX" val="14"/>
  <p:tag name="KSO_WM_UNIT_FILL_TYPE" val="1"/>
  <p:tag name="KSO_WM_UNIT_LINE_FORE_SCHEMECOLOR_INDEX" val="13"/>
  <p:tag name="KSO_WM_UNIT_LINE_FILL_TYPE" val="2"/>
  <p:tag name="KSO_WM_UNIT_USESOURCEFORMAT_APPLY" val="1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92_3*a*1"/>
  <p:tag name="KSO_WM_TEMPLATE_CATEGORY" val="custom"/>
  <p:tag name="KSO_WM_TEMPLATE_INDEX" val="20202592"/>
  <p:tag name="KSO_WM_UNIT_LAYERLEVEL" val="1"/>
  <p:tag name="KSO_WM_TAG_VERSION" val="1.0"/>
  <p:tag name="KSO_WM_BEAUTIFY_FLAG" val="#wm#"/>
  <p:tag name="KSO_WM_DIAGRAM_GROUP_CODE" val="l1-1"/>
  <p:tag name="KSO_WM_UNIT_TYPE" val="a"/>
  <p:tag name="KSO_WM_UNIT_INDEX" val="1"/>
  <p:tag name="KSO_WM_UNIT_ISCONTENTSTITLE" val="1"/>
  <p:tag name="KSO_WM_UNIT_PRESET_TEXT" val="目录"/>
  <p:tag name="KSO_WM_UNIT_NOCLEAR" val="0"/>
  <p:tag name="KSO_WM_UNIT_VALUE" val="2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578.xml><?xml version="1.0" encoding="utf-8"?>
<p:tagLst xmlns:p="http://schemas.openxmlformats.org/presentationml/2006/main">
  <p:tag name="KSO_WM_SLIDE_ID" val="custom20202592_3"/>
  <p:tag name="KSO_WM_TEMPLATE_SUBCATEGORY" val="0"/>
  <p:tag name="KSO_WM_TEMPLATE_MASTER_TYPE" val="1"/>
  <p:tag name="KSO_WM_TEMPLATE_COLOR_TYPE" val="1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202592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  <p:tag name="KSO_WM_SPECIAL_SOURCE" val="bdnull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92_3*i*5"/>
  <p:tag name="KSO_WM_UNIT_LAYERLEVEL" val="1"/>
  <p:tag name="KSO_WM_TAG_VERSION" val="1.0"/>
  <p:tag name="KSO_WM_BEAUTIFY_FLAG" val="#wm#"/>
  <p:tag name="KSO_WM_TEMPLATE_CATEGORY" val="custom"/>
  <p:tag name="KSO_WM_TEMPLATE_INDEX" val="20202592"/>
  <p:tag name="KSO_WM_DIAGRAM_GROUP_CODE" val="l1-1"/>
  <p:tag name="KSO_WM_UNIT_TYPE" val="i"/>
  <p:tag name="KSO_WM_UNIT_INDEX" val="5"/>
  <p:tag name="KSO_WM_UNIT_USESOURCEFORMAT_APPLY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92_3*i*4"/>
  <p:tag name="KSO_WM_TEMPLATE_CATEGORY" val="custom"/>
  <p:tag name="KSO_WM_TEMPLATE_INDEX" val="20202592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4"/>
  <p:tag name="KSO_WM_UNIT_FILL_FORE_SCHEMECOLOR_INDEX" val="14"/>
  <p:tag name="KSO_WM_UNIT_FILL_TYPE" val="1"/>
  <p:tag name="KSO_WM_UNIT_LINE_FORE_SCHEMECOLOR_INDEX" val="13"/>
  <p:tag name="KSO_WM_UNIT_LINE_FILL_TYPE" val="2"/>
  <p:tag name="KSO_WM_UNIT_USESOURCEFORMAT_APPLY" val="1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92_3*a*1"/>
  <p:tag name="KSO_WM_TEMPLATE_CATEGORY" val="custom"/>
  <p:tag name="KSO_WM_TEMPLATE_INDEX" val="20202592"/>
  <p:tag name="KSO_WM_UNIT_LAYERLEVEL" val="1"/>
  <p:tag name="KSO_WM_TAG_VERSION" val="1.0"/>
  <p:tag name="KSO_WM_BEAUTIFY_FLAG" val="#wm#"/>
  <p:tag name="KSO_WM_DIAGRAM_GROUP_CODE" val="l1-1"/>
  <p:tag name="KSO_WM_UNIT_TYPE" val="a"/>
  <p:tag name="KSO_WM_UNIT_INDEX" val="1"/>
  <p:tag name="KSO_WM_UNIT_ISCONTENTSTITLE" val="1"/>
  <p:tag name="KSO_WM_UNIT_PRESET_TEXT" val="目录"/>
  <p:tag name="KSO_WM_UNIT_NOCLEAR" val="0"/>
  <p:tag name="KSO_WM_UNIT_VALUE" val="2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582.xml><?xml version="1.0" encoding="utf-8"?>
<p:tagLst xmlns:p="http://schemas.openxmlformats.org/presentationml/2006/main">
  <p:tag name="KSO_WM_SLIDE_ID" val="custom20202592_3"/>
  <p:tag name="KSO_WM_TEMPLATE_SUBCATEGORY" val="0"/>
  <p:tag name="KSO_WM_TEMPLATE_MASTER_TYPE" val="1"/>
  <p:tag name="KSO_WM_TEMPLATE_COLOR_TYPE" val="1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202592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  <p:tag name="KSO_WM_SPECIAL_SOURCE" val="bdnull"/>
</p:tagLst>
</file>

<file path=ppt/tags/tag583.xml><?xml version="1.0" encoding="utf-8"?>
<p:tagLst xmlns:p="http://schemas.openxmlformats.org/presentationml/2006/main">
  <p:tag name="KSO_WM_SLIDE_ID" val="custom20202592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592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  <p:tag name="KSO_WM_SPECIAL_SOURCE" val="bdnull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92_3*i*5"/>
  <p:tag name="KSO_WM_UNIT_LAYERLEVEL" val="1"/>
  <p:tag name="KSO_WM_TAG_VERSION" val="1.0"/>
  <p:tag name="KSO_WM_BEAUTIFY_FLAG" val="#wm#"/>
  <p:tag name="KSO_WM_TEMPLATE_CATEGORY" val="custom"/>
  <p:tag name="KSO_WM_TEMPLATE_INDEX" val="20202592"/>
  <p:tag name="KSO_WM_DIAGRAM_GROUP_CODE" val="l1-1"/>
  <p:tag name="KSO_WM_UNIT_TYPE" val="i"/>
  <p:tag name="KSO_WM_UNIT_INDEX" val="5"/>
  <p:tag name="KSO_WM_UNIT_USESOURCEFORMAT_APPLY" val="1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92_3*i*4"/>
  <p:tag name="KSO_WM_TEMPLATE_CATEGORY" val="custom"/>
  <p:tag name="KSO_WM_TEMPLATE_INDEX" val="20202592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4"/>
  <p:tag name="KSO_WM_UNIT_FILL_FORE_SCHEMECOLOR_INDEX" val="14"/>
  <p:tag name="KSO_WM_UNIT_FILL_TYPE" val="1"/>
  <p:tag name="KSO_WM_UNIT_LINE_FORE_SCHEMECOLOR_INDEX" val="13"/>
  <p:tag name="KSO_WM_UNIT_LINE_FILL_TYPE" val="2"/>
  <p:tag name="KSO_WM_UNIT_USESOURCEFORMAT_APPLY" val="1"/>
</p:tagLst>
</file>

<file path=ppt/tags/tag586.xml><?xml version="1.0" encoding="utf-8"?>
<p:tagLst xmlns:p="http://schemas.openxmlformats.org/presentationml/2006/main">
  <p:tag name="KSO_WM_SLIDE_ID" val="custom20202592_3"/>
  <p:tag name="KSO_WM_TEMPLATE_SUBCATEGORY" val="0"/>
  <p:tag name="KSO_WM_TEMPLATE_MASTER_TYPE" val="1"/>
  <p:tag name="KSO_WM_TEMPLATE_COLOR_TYPE" val="1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202592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  <p:tag name="KSO_WM_SPECIAL_SOURCE" val="bdnull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92_3*i*5"/>
  <p:tag name="KSO_WM_UNIT_LAYERLEVEL" val="1"/>
  <p:tag name="KSO_WM_TAG_VERSION" val="1.0"/>
  <p:tag name="KSO_WM_BEAUTIFY_FLAG" val="#wm#"/>
  <p:tag name="KSO_WM_TEMPLATE_CATEGORY" val="custom"/>
  <p:tag name="KSO_WM_TEMPLATE_INDEX" val="20202592"/>
  <p:tag name="KSO_WM_DIAGRAM_GROUP_CODE" val="l1-1"/>
  <p:tag name="KSO_WM_UNIT_TYPE" val="i"/>
  <p:tag name="KSO_WM_UNIT_INDEX" val="5"/>
  <p:tag name="KSO_WM_UNIT_USESOURCEFORMAT_APPLY" val="1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92_3*i*4"/>
  <p:tag name="KSO_WM_TEMPLATE_CATEGORY" val="custom"/>
  <p:tag name="KSO_WM_TEMPLATE_INDEX" val="20202592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4"/>
  <p:tag name="KSO_WM_UNIT_FILL_FORE_SCHEMECOLOR_INDEX" val="14"/>
  <p:tag name="KSO_WM_UNIT_FILL_TYPE" val="1"/>
  <p:tag name="KSO_WM_UNIT_LINE_FORE_SCHEMECOLOR_INDEX" val="13"/>
  <p:tag name="KSO_WM_UNIT_LINE_FILL_TYPE" val="2"/>
  <p:tag name="KSO_WM_UNIT_USESOURCEFORMAT_APPLY" val="1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92_3*a*1"/>
  <p:tag name="KSO_WM_TEMPLATE_CATEGORY" val="custom"/>
  <p:tag name="KSO_WM_TEMPLATE_INDEX" val="20202592"/>
  <p:tag name="KSO_WM_UNIT_LAYERLEVEL" val="1"/>
  <p:tag name="KSO_WM_TAG_VERSION" val="1.0"/>
  <p:tag name="KSO_WM_BEAUTIFY_FLAG" val="#wm#"/>
  <p:tag name="KSO_WM_DIAGRAM_GROUP_CODE" val="l1-1"/>
  <p:tag name="KSO_WM_UNIT_TYPE" val="a"/>
  <p:tag name="KSO_WM_UNIT_INDEX" val="1"/>
  <p:tag name="KSO_WM_UNIT_ISCONTENTSTITLE" val="1"/>
  <p:tag name="KSO_WM_UNIT_PRESET_TEXT" val="目录"/>
  <p:tag name="KSO_WM_UNIT_NOCLEAR" val="0"/>
  <p:tag name="KSO_WM_UNIT_VALUE" val="2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SLIDE_ID" val="custom20202592_3"/>
  <p:tag name="KSO_WM_TEMPLATE_SUBCATEGORY" val="0"/>
  <p:tag name="KSO_WM_TEMPLATE_MASTER_TYPE" val="1"/>
  <p:tag name="KSO_WM_TEMPLATE_COLOR_TYPE" val="1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202592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  <p:tag name="KSO_WM_SPECIAL_SOURCE" val="bdnull"/>
</p:tagLst>
</file>

<file path=ppt/tags/tag591.xml><?xml version="1.0" encoding="utf-8"?>
<p:tagLst xmlns:p="http://schemas.openxmlformats.org/presentationml/2006/main">
  <p:tag name="KSO_DOCER_TEMPLATE_OPEN_ONCE_MARK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4424">
      <a:dk1>
        <a:srgbClr val="000000"/>
      </a:dk1>
      <a:lt1>
        <a:srgbClr val="FFFFFF"/>
      </a:lt1>
      <a:dk2>
        <a:srgbClr val="E7F4F9"/>
      </a:dk2>
      <a:lt2>
        <a:srgbClr val="FFFFFF"/>
      </a:lt2>
      <a:accent1>
        <a:srgbClr val="28B0E0"/>
      </a:accent1>
      <a:accent2>
        <a:srgbClr val="B1A9E2"/>
      </a:accent2>
      <a:accent3>
        <a:srgbClr val="E9A9C2"/>
      </a:accent3>
      <a:accent4>
        <a:srgbClr val="F9ACA1"/>
      </a:accent4>
      <a:accent5>
        <a:srgbClr val="FAB06E"/>
      </a:accent5>
      <a:accent6>
        <a:srgbClr val="FFCA01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4424">
    <a:dk1>
      <a:srgbClr val="000000"/>
    </a:dk1>
    <a:lt1>
      <a:srgbClr val="FFFFFF"/>
    </a:lt1>
    <a:dk2>
      <a:srgbClr val="E7F4F9"/>
    </a:dk2>
    <a:lt2>
      <a:srgbClr val="FFFFFF"/>
    </a:lt2>
    <a:accent1>
      <a:srgbClr val="28B0E0"/>
    </a:accent1>
    <a:accent2>
      <a:srgbClr val="B1A9E2"/>
    </a:accent2>
    <a:accent3>
      <a:srgbClr val="E9A9C2"/>
    </a:accent3>
    <a:accent4>
      <a:srgbClr val="F9ACA1"/>
    </a:accent4>
    <a:accent5>
      <a:srgbClr val="FAB06E"/>
    </a:accent5>
    <a:accent6>
      <a:srgbClr val="FFCA01"/>
    </a:accent6>
    <a:hlink>
      <a:srgbClr val="658BD5"/>
    </a:hlink>
    <a:folHlink>
      <a:srgbClr val="9F69A3"/>
    </a:folHlink>
  </a:clrScheme>
</a:themeOverride>
</file>

<file path=ppt/theme/themeOverride2.xml><?xml version="1.0" encoding="utf-8"?>
<a:themeOverride xmlns:a="http://schemas.openxmlformats.org/drawingml/2006/main">
  <a:clrScheme name="4424">
    <a:dk1>
      <a:srgbClr val="000000"/>
    </a:dk1>
    <a:lt1>
      <a:srgbClr val="FFFFFF"/>
    </a:lt1>
    <a:dk2>
      <a:srgbClr val="E7F4F9"/>
    </a:dk2>
    <a:lt2>
      <a:srgbClr val="FFFFFF"/>
    </a:lt2>
    <a:accent1>
      <a:srgbClr val="28B0E0"/>
    </a:accent1>
    <a:accent2>
      <a:srgbClr val="B1A9E2"/>
    </a:accent2>
    <a:accent3>
      <a:srgbClr val="E9A9C2"/>
    </a:accent3>
    <a:accent4>
      <a:srgbClr val="F9ACA1"/>
    </a:accent4>
    <a:accent5>
      <a:srgbClr val="FAB06E"/>
    </a:accent5>
    <a:accent6>
      <a:srgbClr val="FFCA01"/>
    </a:accent6>
    <a:hlink>
      <a:srgbClr val="658BD5"/>
    </a:hlink>
    <a:folHlink>
      <a:srgbClr val="9F69A3"/>
    </a:folHlink>
  </a:clrScheme>
</a:themeOverride>
</file>

<file path=ppt/theme/themeOverride3.xml><?xml version="1.0" encoding="utf-8"?>
<a:themeOverride xmlns:a="http://schemas.openxmlformats.org/drawingml/2006/main">
  <a:clrScheme name="4424">
    <a:dk1>
      <a:srgbClr val="000000"/>
    </a:dk1>
    <a:lt1>
      <a:srgbClr val="FFFFFF"/>
    </a:lt1>
    <a:dk2>
      <a:srgbClr val="E7F4F9"/>
    </a:dk2>
    <a:lt2>
      <a:srgbClr val="FFFFFF"/>
    </a:lt2>
    <a:accent1>
      <a:srgbClr val="28B0E0"/>
    </a:accent1>
    <a:accent2>
      <a:srgbClr val="B1A9E2"/>
    </a:accent2>
    <a:accent3>
      <a:srgbClr val="E9A9C2"/>
    </a:accent3>
    <a:accent4>
      <a:srgbClr val="F9ACA1"/>
    </a:accent4>
    <a:accent5>
      <a:srgbClr val="FAB06E"/>
    </a:accent5>
    <a:accent6>
      <a:srgbClr val="FFCA01"/>
    </a:accent6>
    <a:hlink>
      <a:srgbClr val="658BD5"/>
    </a:hlink>
    <a:folHlink>
      <a:srgbClr val="9F69A3"/>
    </a:folHlink>
  </a:clrScheme>
</a:themeOverride>
</file>

<file path=ppt/theme/themeOverride4.xml><?xml version="1.0" encoding="utf-8"?>
<a:themeOverride xmlns:a="http://schemas.openxmlformats.org/drawingml/2006/main">
  <a:clrScheme name="4424">
    <a:dk1>
      <a:srgbClr val="000000"/>
    </a:dk1>
    <a:lt1>
      <a:srgbClr val="FFFFFF"/>
    </a:lt1>
    <a:dk2>
      <a:srgbClr val="E7F4F9"/>
    </a:dk2>
    <a:lt2>
      <a:srgbClr val="FFFFFF"/>
    </a:lt2>
    <a:accent1>
      <a:srgbClr val="28B0E0"/>
    </a:accent1>
    <a:accent2>
      <a:srgbClr val="B1A9E2"/>
    </a:accent2>
    <a:accent3>
      <a:srgbClr val="E9A9C2"/>
    </a:accent3>
    <a:accent4>
      <a:srgbClr val="F9ACA1"/>
    </a:accent4>
    <a:accent5>
      <a:srgbClr val="FAB06E"/>
    </a:accent5>
    <a:accent6>
      <a:srgbClr val="FFCA01"/>
    </a:accent6>
    <a:hlink>
      <a:srgbClr val="658BD5"/>
    </a:hlink>
    <a:folHlink>
      <a:srgbClr val="9F69A3"/>
    </a:folHlink>
  </a:clrScheme>
</a:themeOverride>
</file>

<file path=ppt/theme/themeOverride5.xml><?xml version="1.0" encoding="utf-8"?>
<a:themeOverride xmlns:a="http://schemas.openxmlformats.org/drawingml/2006/main">
  <a:clrScheme name="4424">
    <a:dk1>
      <a:srgbClr val="000000"/>
    </a:dk1>
    <a:lt1>
      <a:srgbClr val="FFFFFF"/>
    </a:lt1>
    <a:dk2>
      <a:srgbClr val="E7F4F9"/>
    </a:dk2>
    <a:lt2>
      <a:srgbClr val="FFFFFF"/>
    </a:lt2>
    <a:accent1>
      <a:srgbClr val="28B0E0"/>
    </a:accent1>
    <a:accent2>
      <a:srgbClr val="B1A9E2"/>
    </a:accent2>
    <a:accent3>
      <a:srgbClr val="E9A9C2"/>
    </a:accent3>
    <a:accent4>
      <a:srgbClr val="F9ACA1"/>
    </a:accent4>
    <a:accent5>
      <a:srgbClr val="FAB06E"/>
    </a:accent5>
    <a:accent6>
      <a:srgbClr val="FFCA01"/>
    </a:accent6>
    <a:hlink>
      <a:srgbClr val="658BD5"/>
    </a:hlink>
    <a:folHlink>
      <a:srgbClr val="9F69A3"/>
    </a:folHlink>
  </a:clrScheme>
</a:themeOverride>
</file>

<file path=ppt/theme/themeOverride6.xml><?xml version="1.0" encoding="utf-8"?>
<a:themeOverride xmlns:a="http://schemas.openxmlformats.org/drawingml/2006/main">
  <a:clrScheme name="4424">
    <a:dk1>
      <a:srgbClr val="000000"/>
    </a:dk1>
    <a:lt1>
      <a:srgbClr val="FFFFFF"/>
    </a:lt1>
    <a:dk2>
      <a:srgbClr val="E7F4F9"/>
    </a:dk2>
    <a:lt2>
      <a:srgbClr val="FFFFFF"/>
    </a:lt2>
    <a:accent1>
      <a:srgbClr val="28B0E0"/>
    </a:accent1>
    <a:accent2>
      <a:srgbClr val="B1A9E2"/>
    </a:accent2>
    <a:accent3>
      <a:srgbClr val="E9A9C2"/>
    </a:accent3>
    <a:accent4>
      <a:srgbClr val="F9ACA1"/>
    </a:accent4>
    <a:accent5>
      <a:srgbClr val="FAB06E"/>
    </a:accent5>
    <a:accent6>
      <a:srgbClr val="FFCA01"/>
    </a:accent6>
    <a:hlink>
      <a:srgbClr val="658BD5"/>
    </a:hlink>
    <a:folHlink>
      <a:srgbClr val="9F69A3"/>
    </a:folHlink>
  </a:clrScheme>
</a:themeOverride>
</file>

<file path=ppt/theme/themeOverride7.xml><?xml version="1.0" encoding="utf-8"?>
<a:themeOverride xmlns:a="http://schemas.openxmlformats.org/drawingml/2006/main">
  <a:clrScheme name="4424">
    <a:dk1>
      <a:srgbClr val="000000"/>
    </a:dk1>
    <a:lt1>
      <a:srgbClr val="FFFFFF"/>
    </a:lt1>
    <a:dk2>
      <a:srgbClr val="E7F4F9"/>
    </a:dk2>
    <a:lt2>
      <a:srgbClr val="FFFFFF"/>
    </a:lt2>
    <a:accent1>
      <a:srgbClr val="28B0E0"/>
    </a:accent1>
    <a:accent2>
      <a:srgbClr val="B1A9E2"/>
    </a:accent2>
    <a:accent3>
      <a:srgbClr val="E9A9C2"/>
    </a:accent3>
    <a:accent4>
      <a:srgbClr val="F9ACA1"/>
    </a:accent4>
    <a:accent5>
      <a:srgbClr val="FAB06E"/>
    </a:accent5>
    <a:accent6>
      <a:srgbClr val="FFCA01"/>
    </a:accent6>
    <a:hlink>
      <a:srgbClr val="658BD5"/>
    </a:hlink>
    <a:folHlink>
      <a:srgbClr val="9F69A3"/>
    </a:folHlink>
  </a:clrScheme>
</a:themeOverride>
</file>

<file path=ppt/theme/themeOverride8.xml><?xml version="1.0" encoding="utf-8"?>
<a:themeOverride xmlns:a="http://schemas.openxmlformats.org/drawingml/2006/main">
  <a:clrScheme name="4424">
    <a:dk1>
      <a:srgbClr val="000000"/>
    </a:dk1>
    <a:lt1>
      <a:srgbClr val="FFFFFF"/>
    </a:lt1>
    <a:dk2>
      <a:srgbClr val="E7F4F9"/>
    </a:dk2>
    <a:lt2>
      <a:srgbClr val="FFFFFF"/>
    </a:lt2>
    <a:accent1>
      <a:srgbClr val="28B0E0"/>
    </a:accent1>
    <a:accent2>
      <a:srgbClr val="B1A9E2"/>
    </a:accent2>
    <a:accent3>
      <a:srgbClr val="E9A9C2"/>
    </a:accent3>
    <a:accent4>
      <a:srgbClr val="F9ACA1"/>
    </a:accent4>
    <a:accent5>
      <a:srgbClr val="FAB06E"/>
    </a:accent5>
    <a:accent6>
      <a:srgbClr val="FFCA01"/>
    </a:accent6>
    <a:hlink>
      <a:srgbClr val="658BD5"/>
    </a:hlink>
    <a:folHlink>
      <a:srgbClr val="9F69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WPS 演示</Application>
  <PresentationFormat>宽屏</PresentationFormat>
  <Paragraphs>131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等线</vt:lpstr>
      <vt:lpstr>汉仪乐喵体W</vt:lpstr>
      <vt:lpstr>幼圆</vt:lpstr>
      <vt:lpstr>Hiragino Sans GB W6</vt:lpstr>
      <vt:lpstr>Viner Hand ITC</vt:lpstr>
      <vt:lpstr>Hiragino Sans GB W3</vt:lpstr>
      <vt:lpstr>Arial Unicode MS</vt:lpstr>
      <vt:lpstr>Calibri</vt:lpstr>
      <vt:lpstr>MS PGothic</vt:lpstr>
      <vt:lpstr>Mongolian Baiti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tiantiezheng</dc:creator>
  <cp:lastModifiedBy>zhj</cp:lastModifiedBy>
  <cp:revision>18</cp:revision>
  <dcterms:created xsi:type="dcterms:W3CDTF">2022-02-13T04:36:00Z</dcterms:created>
  <dcterms:modified xsi:type="dcterms:W3CDTF">2022-02-20T04:58:17Z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E6E27DABE2BD475C94FC191A68C8226D</vt:lpwstr>
  </property>
</Properties>
</file>