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6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93" r:id="rId12"/>
    <p:sldId id="300" r:id="rId13"/>
    <p:sldId id="295" r:id="rId14"/>
    <p:sldId id="294" r:id="rId15"/>
    <p:sldId id="296" r:id="rId16"/>
    <p:sldId id="297" r:id="rId17"/>
    <p:sldId id="298" r:id="rId18"/>
    <p:sldId id="29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4/12/2013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4/12/2013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2013/4/12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2013/4/12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2013/4/12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2013/4/12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2013/4/12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2013/4/12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2013/4/12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2013/4/12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4/12/2013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Visual Blocks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研究性学习</a:t>
            </a:r>
            <a:r>
              <a:rPr lang="en-US" altLang="zh-CN" dirty="0"/>
              <a:t>——</a:t>
            </a:r>
            <a:r>
              <a:rPr lang="zh-CN" altLang="en-US" dirty="0" smtClean="0"/>
              <a:t>计算机技术</a:t>
            </a:r>
            <a:endParaRPr lang="en-US" altLang="zh-CN" dirty="0" smtClean="0"/>
          </a:p>
          <a:p>
            <a:r>
              <a:rPr lang="zh-CN" altLang="en-US" dirty="0"/>
              <a:t>张锦</a:t>
            </a:r>
            <a:r>
              <a:rPr lang="zh-CN" altLang="en-US" dirty="0" smtClean="0"/>
              <a:t>程 靳子豪</a:t>
            </a:r>
            <a:endParaRPr lang="en-US" alt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" b="11750"/>
          <a:stretch/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程序代码编辑器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语法高亮</a:t>
            </a:r>
            <a:endParaRPr lang="en-US" altLang="zh-CN" dirty="0" smtClean="0"/>
          </a:p>
          <a:p>
            <a:r>
              <a:rPr lang="zh-CN" altLang="en-US" dirty="0"/>
              <a:t>行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/>
              <a:t>括号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r>
              <a:rPr lang="zh-CN" altLang="en-US" dirty="0" smtClean="0"/>
              <a:t>编辑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转换：一键代码转程序框图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8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32" r="-164" b="13616"/>
          <a:stretch/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代码的输出宏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通过输出的</a:t>
            </a:r>
            <a:r>
              <a:rPr lang="en-US" altLang="zh-CN" dirty="0" err="1" smtClean="0"/>
              <a:t>vb</a:t>
            </a:r>
            <a:r>
              <a:rPr lang="zh-CN" altLang="en-US" dirty="0"/>
              <a:t>框图</a:t>
            </a:r>
            <a:r>
              <a:rPr lang="zh-CN" altLang="en-US" dirty="0" smtClean="0"/>
              <a:t>绘制款图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7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1 – a.cpp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演示：</a:t>
            </a:r>
            <a:endParaRPr lang="en-US" altLang="zh-CN" dirty="0" smtClean="0"/>
          </a:p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原始代码</a:t>
            </a:r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180" r="-164" b="13768"/>
          <a:stretch/>
        </p:blipFill>
        <p:spPr/>
      </p:pic>
    </p:spTree>
    <p:extLst>
      <p:ext uri="{BB962C8B-B14F-4D97-AF65-F5344CB8AC3E}">
        <p14:creationId xmlns:p14="http://schemas.microsoft.com/office/powerpoint/2010/main" val="120091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  <a:r>
              <a:rPr lang="en-US" altLang="zh-CN" dirty="0"/>
              <a:t>1 – a.cpp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演示：</a:t>
            </a:r>
            <a:endParaRPr lang="en-US" altLang="zh-CN" dirty="0"/>
          </a:p>
          <a:p>
            <a:r>
              <a:rPr lang="zh-CN" altLang="en-US" dirty="0"/>
              <a:t>顺序结构</a:t>
            </a:r>
            <a:endParaRPr lang="en-US" altLang="zh-CN" dirty="0"/>
          </a:p>
          <a:p>
            <a:r>
              <a:rPr lang="zh-CN" altLang="en-US" dirty="0"/>
              <a:t>多函数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框图结果</a:t>
            </a:r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t="-365" r="35863" b="365"/>
          <a:stretch/>
        </p:blipFill>
        <p:spPr/>
      </p:pic>
    </p:spTree>
    <p:extLst>
      <p:ext uri="{BB962C8B-B14F-4D97-AF65-F5344CB8AC3E}">
        <p14:creationId xmlns:p14="http://schemas.microsoft.com/office/powerpoint/2010/main" val="220521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t="181" r="165" b="13767"/>
          <a:stretch/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 </a:t>
            </a:r>
            <a:r>
              <a:rPr lang="en-US" altLang="zh-CN" dirty="0"/>
              <a:t>– </a:t>
            </a:r>
            <a:r>
              <a:rPr lang="en-US" altLang="zh-CN" dirty="0" smtClean="0"/>
              <a:t>test.cpp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演示：</a:t>
            </a:r>
            <a:endParaRPr lang="en-US" altLang="zh-CN" dirty="0" smtClean="0"/>
          </a:p>
          <a:p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zh-CN" altLang="en-US" dirty="0" smtClean="0"/>
              <a:t>框图布局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原始代码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4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161" r="35867" b="-161"/>
          <a:stretch/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  <a:r>
              <a:rPr lang="en-US" altLang="zh-CN" dirty="0"/>
              <a:t>2 – test.cpp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演示：</a:t>
            </a:r>
            <a:endParaRPr lang="en-US" altLang="zh-CN" dirty="0"/>
          </a:p>
          <a:p>
            <a:r>
              <a:rPr lang="zh-CN" altLang="en-US" dirty="0"/>
              <a:t>分支结构</a:t>
            </a:r>
            <a:endParaRPr lang="en-US" altLang="zh-CN" dirty="0"/>
          </a:p>
          <a:p>
            <a:r>
              <a:rPr lang="zh-CN" altLang="en-US" dirty="0"/>
              <a:t>框图布局</a:t>
            </a:r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框图结果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6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482" r="-493" b="13466"/>
          <a:stretch/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代码</a:t>
            </a:r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smtClean="0"/>
              <a:t>for.cpp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演示：</a:t>
            </a:r>
            <a:endParaRPr lang="en-US" altLang="zh-CN" dirty="0"/>
          </a:p>
          <a:p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原始代码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69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t="-183" r="35863" b="183"/>
          <a:stretch/>
        </p:blipFill>
        <p:spPr/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  <a:r>
              <a:rPr lang="en-US" altLang="zh-CN" dirty="0"/>
              <a:t>3 – for.cpp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演示：</a:t>
            </a:r>
            <a:endParaRPr lang="en-US" altLang="zh-CN" dirty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框图结果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1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Blocks</a:t>
            </a:r>
            <a:br>
              <a:rPr lang="en-US" altLang="zh-CN" dirty="0" smtClean="0"/>
            </a:br>
            <a:r>
              <a:rPr lang="en-US" altLang="zh-CN" dirty="0" smtClean="0"/>
              <a:t>-Code 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算法的使用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进展（或者展示）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演示程序</a:t>
            </a:r>
            <a:endParaRPr lang="en-US" altLang="zh-CN" dirty="0" smtClean="0"/>
          </a:p>
          <a:p>
            <a:r>
              <a:rPr lang="en-US" altLang="zh-CN" dirty="0" smtClean="0"/>
              <a:t>C#</a:t>
            </a:r>
          </a:p>
          <a:p>
            <a:r>
              <a:rPr lang="en-US" altLang="zh-CN" dirty="0" smtClean="0"/>
              <a:t>Visual Studio 2010</a:t>
            </a:r>
          </a:p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Framework 4.0</a:t>
            </a:r>
          </a:p>
          <a:p>
            <a:r>
              <a:rPr lang="zh-CN" altLang="en-US" dirty="0"/>
              <a:t>安装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Visual Studio 2010 </a:t>
            </a:r>
            <a:r>
              <a:rPr lang="zh-CN" altLang="en-US" dirty="0" smtClean="0"/>
              <a:t>安装项目打包</a:t>
            </a:r>
            <a:endParaRPr lang="en-US" altLang="zh-CN" dirty="0" smtClean="0"/>
          </a:p>
          <a:p>
            <a:r>
              <a:rPr lang="en-US" altLang="zh-CN" dirty="0" smtClean="0"/>
              <a:t>ICsharpCode.TextEditor.DLL</a:t>
            </a:r>
          </a:p>
          <a:p>
            <a:r>
              <a:rPr lang="en-US" altLang="zh-CN" dirty="0" smtClean="0"/>
              <a:t>Interaction with </a:t>
            </a:r>
            <a:r>
              <a:rPr lang="en-US" altLang="zh-CN" dirty="0" err="1" smtClean="0"/>
              <a:t>Vblocks</a:t>
            </a:r>
            <a:endParaRPr lang="en-US" altLang="zh-CN" dirty="0" smtClean="0"/>
          </a:p>
          <a:p>
            <a:r>
              <a:rPr lang="en-US" altLang="zh-CN" dirty="0" smtClean="0"/>
              <a:t>DLL</a:t>
            </a:r>
            <a:r>
              <a:rPr lang="zh-CN" altLang="en-US" dirty="0" smtClean="0"/>
              <a:t>调试成功，工程未结束，继续使用演示程序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启动界面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显示最近使用的文件，方便打开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r="11199"/>
          <a:stretch/>
        </p:blipFill>
        <p:spPr/>
      </p:pic>
    </p:spTree>
    <p:extLst>
      <p:ext uri="{BB962C8B-B14F-4D97-AF65-F5344CB8AC3E}">
        <p14:creationId xmlns:p14="http://schemas.microsoft.com/office/powerpoint/2010/main" val="13054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词法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r>
              <a:rPr lang="zh-CN" altLang="en-US" dirty="0" smtClean="0"/>
              <a:t>根据大括号，关键字匹配</a:t>
            </a:r>
            <a:endParaRPr lang="en-US" altLang="zh-CN" dirty="0" smtClean="0"/>
          </a:p>
          <a:p>
            <a:r>
              <a:rPr lang="zh-CN" altLang="en-US" dirty="0" smtClean="0"/>
              <a:t>深度优先搜索二叉树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r>
              <a:rPr lang="zh-CN" altLang="en-US" dirty="0" smtClean="0"/>
              <a:t>没有建立树的数据结构</a:t>
            </a:r>
            <a:endParaRPr lang="en-US" altLang="zh-CN" dirty="0" smtClean="0"/>
          </a:p>
          <a:p>
            <a:r>
              <a:rPr lang="zh-CN" altLang="en-US" dirty="0" smtClean="0"/>
              <a:t>边扫边输出</a:t>
            </a:r>
            <a:endParaRPr lang="en-US" altLang="zh-CN" dirty="0" smtClean="0"/>
          </a:p>
          <a:p>
            <a:r>
              <a:rPr lang="en-US" altLang="zh-CN" dirty="0" smtClean="0"/>
              <a:t>Return</a:t>
            </a:r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子节点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打开文件</a:t>
            </a:r>
            <a:endParaRPr lang="en-US" altLang="zh-CN" dirty="0" smtClean="0"/>
          </a:p>
          <a:p>
            <a:r>
              <a:rPr lang="zh-CN" altLang="en-US" dirty="0"/>
              <a:t>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 err="1" smtClean="0"/>
              <a:t>vbm</a:t>
            </a:r>
            <a:endParaRPr lang="en-US" altLang="zh-CN" dirty="0" smtClean="0"/>
          </a:p>
          <a:p>
            <a:r>
              <a:rPr lang="zh-CN" altLang="en-US" dirty="0" smtClean="0"/>
              <a:t>保存</a:t>
            </a:r>
            <a:r>
              <a:rPr lang="en-US" altLang="zh-CN" dirty="0" err="1" smtClean="0"/>
              <a:t>vbm</a:t>
            </a:r>
            <a:endParaRPr lang="en-US" altLang="zh-CN" dirty="0" smtClean="0"/>
          </a:p>
          <a:p>
            <a:r>
              <a:rPr lang="zh-CN" altLang="en-US" dirty="0" smtClean="0"/>
              <a:t>调整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zh-CN" altLang="en-US" dirty="0"/>
              <a:t>语法高</a:t>
            </a:r>
            <a:r>
              <a:rPr lang="zh-CN" altLang="en-US" dirty="0" smtClean="0"/>
              <a:t>亮</a:t>
            </a:r>
            <a:endParaRPr lang="en-US" altLang="zh-CN" dirty="0" smtClean="0"/>
          </a:p>
          <a:p>
            <a:r>
              <a:rPr lang="zh-CN" altLang="en-US" dirty="0" smtClean="0"/>
              <a:t>框图颜色鲜艳哦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8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功能有限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很多</a:t>
            </a:r>
            <a:endParaRPr lang="en-US" altLang="zh-CN" dirty="0" smtClean="0"/>
          </a:p>
          <a:p>
            <a:r>
              <a:rPr lang="zh-CN" altLang="en-US" dirty="0" smtClean="0"/>
              <a:t>源码很乱</a:t>
            </a:r>
            <a:endParaRPr lang="en-US" altLang="zh-CN" dirty="0" smtClean="0"/>
          </a:p>
          <a:p>
            <a:r>
              <a:rPr lang="zh-CN" altLang="en-US" dirty="0" smtClean="0"/>
              <a:t>功能新颖</a:t>
            </a:r>
            <a:endParaRPr lang="en-US" altLang="zh-CN" dirty="0" smtClean="0"/>
          </a:p>
          <a:p>
            <a:r>
              <a:rPr lang="zh-CN" altLang="en-US" dirty="0" smtClean="0"/>
              <a:t>思路不错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先得“展示”安装程序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7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a.cpp</a:t>
            </a:r>
          </a:p>
          <a:p>
            <a:r>
              <a:rPr lang="zh-CN" altLang="en-US" dirty="0"/>
              <a:t>预定</a:t>
            </a:r>
            <a:r>
              <a:rPr lang="zh-CN" altLang="en-US" dirty="0" smtClean="0"/>
              <a:t>义框</a:t>
            </a:r>
            <a:endParaRPr lang="en-US" altLang="zh-CN" dirty="0" smtClean="0"/>
          </a:p>
          <a:p>
            <a:r>
              <a:rPr lang="zh-CN" altLang="en-US" dirty="0" smtClean="0"/>
              <a:t>函数框</a:t>
            </a:r>
            <a:endParaRPr lang="en-US" altLang="zh-CN" dirty="0" smtClean="0"/>
          </a:p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个函数的适配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5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for.cpp</a:t>
            </a:r>
          </a:p>
          <a:p>
            <a:r>
              <a:rPr lang="zh-CN" altLang="en-US" dirty="0" smtClean="0"/>
              <a:t>基础之上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r>
              <a:rPr lang="zh-CN" altLang="en-US" dirty="0"/>
              <a:t>连线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test.cpp</a:t>
            </a:r>
          </a:p>
          <a:p>
            <a:r>
              <a:rPr lang="zh-CN" altLang="en-US" dirty="0" smtClean="0"/>
              <a:t>条件结构</a:t>
            </a:r>
            <a:endParaRPr lang="en-US" altLang="zh-CN" dirty="0" smtClean="0"/>
          </a:p>
          <a:p>
            <a:r>
              <a:rPr lang="zh-CN" altLang="en-US" dirty="0" smtClean="0"/>
              <a:t>连线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3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展望未来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对代码进行整理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改进算法策略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String solve</a:t>
            </a:r>
          </a:p>
          <a:p>
            <a:r>
              <a:rPr lang="en-US" altLang="zh-CN" dirty="0" smtClean="0"/>
              <a:t>Return string</a:t>
            </a:r>
          </a:p>
          <a:p>
            <a:r>
              <a:rPr lang="en-US" altLang="zh-CN" dirty="0" smtClean="0"/>
              <a:t>String n = </a:t>
            </a:r>
            <a:r>
              <a:rPr lang="en-US" altLang="zh-CN" dirty="0" err="1" smtClean="0"/>
              <a:t>string.split</a:t>
            </a:r>
            <a:r>
              <a:rPr lang="en-US" altLang="zh-CN" dirty="0" smtClean="0"/>
              <a:t>(char [] ‘,’);</a:t>
            </a:r>
          </a:p>
          <a:p>
            <a:r>
              <a:rPr lang="zh-CN" altLang="en-US" dirty="0" smtClean="0"/>
              <a:t>增强记录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3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展望未来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改进策略</a:t>
            </a:r>
            <a:r>
              <a:rPr lang="en-US" altLang="zh-CN" dirty="0" smtClean="0"/>
              <a:t>2</a:t>
            </a:r>
          </a:p>
          <a:p>
            <a:r>
              <a:rPr lang="en-US" altLang="zh-CN" dirty="0" err="1" smtClean="0"/>
              <a:t>Af</a:t>
            </a:r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 smtClean="0"/>
          </a:p>
          <a:p>
            <a:r>
              <a:rPr lang="en-US" altLang="zh-CN" dirty="0" err="1" smtClean="0"/>
              <a:t>Dll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Afnodes</a:t>
            </a:r>
            <a:r>
              <a:rPr lang="zh-CN" altLang="en-US" dirty="0" smtClean="0"/>
              <a:t>二叉树数据结构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7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张锦程 靳子豪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9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程序框图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颜色</a:t>
            </a:r>
            <a:r>
              <a:rPr lang="zh-CN" altLang="en-US" dirty="0" smtClean="0"/>
              <a:t>丰富的框图，清晰直观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t="-183" r="11046" b="183"/>
          <a:stretch/>
        </p:blipFill>
        <p:spPr/>
      </p:pic>
    </p:spTree>
    <p:extLst>
      <p:ext uri="{BB962C8B-B14F-4D97-AF65-F5344CB8AC3E}">
        <p14:creationId xmlns:p14="http://schemas.microsoft.com/office/powerpoint/2010/main" val="7382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框图编辑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可对框图样式进行充分的自定义，所见即所得式编辑。</a:t>
            </a:r>
            <a:endParaRPr lang="zh-CN" alt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183" r="10894" b="-183"/>
          <a:stretch/>
        </p:blipFill>
        <p:spPr/>
      </p:pic>
    </p:spTree>
    <p:extLst>
      <p:ext uri="{BB962C8B-B14F-4D97-AF65-F5344CB8AC3E}">
        <p14:creationId xmlns:p14="http://schemas.microsoft.com/office/powerpoint/2010/main" val="15711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快速访问框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搜索定位程序框，同时提供多种键盘操作功能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-183" r="-62" b="183"/>
          <a:stretch/>
        </p:blipFill>
        <p:spPr/>
      </p:pic>
    </p:spTree>
    <p:extLst>
      <p:ext uri="{BB962C8B-B14F-4D97-AF65-F5344CB8AC3E}">
        <p14:creationId xmlns:p14="http://schemas.microsoft.com/office/powerpoint/2010/main" val="2331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完整支持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宏，用户可通过编程深度自定义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r="10894"/>
          <a:stretch/>
        </p:blipFill>
        <p:spPr/>
      </p:pic>
    </p:spTree>
    <p:extLst>
      <p:ext uri="{BB962C8B-B14F-4D97-AF65-F5344CB8AC3E}">
        <p14:creationId xmlns:p14="http://schemas.microsoft.com/office/powerpoint/2010/main" val="36045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框图转</a:t>
            </a:r>
            <a:r>
              <a:rPr lang="zh-CN" altLang="en-US" dirty="0"/>
              <a:t>代码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将程序框图转为标准的</a:t>
            </a:r>
            <a:r>
              <a:rPr lang="en-US" altLang="zh-CN" dirty="0" smtClean="0"/>
              <a:t>Visual Basic</a:t>
            </a:r>
            <a:r>
              <a:rPr lang="zh-CN" altLang="en-US" dirty="0" smtClean="0"/>
              <a:t>代码，可以在</a:t>
            </a:r>
            <a:r>
              <a:rPr lang="en-US" altLang="zh-CN" dirty="0" smtClean="0"/>
              <a:t>VB(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QB)</a:t>
            </a:r>
            <a:r>
              <a:rPr lang="zh-CN" altLang="en-US" dirty="0" smtClean="0"/>
              <a:t>中编译运行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t="-183" r="92" b="183"/>
          <a:stretch/>
        </p:blipFill>
        <p:spPr/>
      </p:pic>
    </p:spTree>
    <p:extLst>
      <p:ext uri="{BB962C8B-B14F-4D97-AF65-F5344CB8AC3E}">
        <p14:creationId xmlns:p14="http://schemas.microsoft.com/office/powerpoint/2010/main" val="33114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代码转框图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代码转为程序框图，便于检查算法和除错，并可进一步转为</a:t>
            </a:r>
            <a:r>
              <a:rPr lang="en-US" altLang="zh-CN" dirty="0" smtClean="0"/>
              <a:t>VB(QB)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t="-183" r="92" b="183"/>
          <a:stretch/>
        </p:blipFill>
        <p:spPr/>
      </p:pic>
    </p:spTree>
    <p:extLst>
      <p:ext uri="{BB962C8B-B14F-4D97-AF65-F5344CB8AC3E}">
        <p14:creationId xmlns:p14="http://schemas.microsoft.com/office/powerpoint/2010/main" val="20681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图片导出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可将框图以图片形式导出，或直接复制到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、写字板等程序中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9" t="-183" r="-61" b="183"/>
          <a:stretch/>
        </p:blipFill>
        <p:spPr/>
      </p:pic>
    </p:spTree>
    <p:extLst>
      <p:ext uri="{BB962C8B-B14F-4D97-AF65-F5344CB8AC3E}">
        <p14:creationId xmlns:p14="http://schemas.microsoft.com/office/powerpoint/2010/main" val="30517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菱形网格演示文稿(宽屏)</Template>
  <TotalTime>0</TotalTime>
  <Words>431</Words>
  <Application>Microsoft Office PowerPoint</Application>
  <PresentationFormat>宽屏</PresentationFormat>
  <Paragraphs>129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Microsoft YaHei UI</vt:lpstr>
      <vt:lpstr>Arial</vt:lpstr>
      <vt:lpstr>Diamond Grid 16x9</vt:lpstr>
      <vt:lpstr>Visual Blocks</vt:lpstr>
      <vt:lpstr>启动界面</vt:lpstr>
      <vt:lpstr>程序框图</vt:lpstr>
      <vt:lpstr>框图编辑</vt:lpstr>
      <vt:lpstr>快速访问框</vt:lpstr>
      <vt:lpstr>控制台</vt:lpstr>
      <vt:lpstr>框图转代码</vt:lpstr>
      <vt:lpstr>代码转框图</vt:lpstr>
      <vt:lpstr>图片导出</vt:lpstr>
      <vt:lpstr>程序代码编辑器</vt:lpstr>
      <vt:lpstr>示例代码的输出宏</vt:lpstr>
      <vt:lpstr>示例代码1 – a.cpp</vt:lpstr>
      <vt:lpstr>示例代码1 – a.cpp</vt:lpstr>
      <vt:lpstr>示例代码2 – test.cpp</vt:lpstr>
      <vt:lpstr>示例代码2 – test.cpp</vt:lpstr>
      <vt:lpstr>示例代码3 – for.cpp</vt:lpstr>
      <vt:lpstr>示例代码3 – for.cpp</vt:lpstr>
      <vt:lpstr>Visual Blocks -Code Visualization</vt:lpstr>
      <vt:lpstr>开发环境</vt:lpstr>
      <vt:lpstr>算法</vt:lpstr>
      <vt:lpstr>功能</vt:lpstr>
      <vt:lpstr>进展 -展示</vt:lpstr>
      <vt:lpstr>展示</vt:lpstr>
      <vt:lpstr>展示</vt:lpstr>
      <vt:lpstr>展示</vt:lpstr>
      <vt:lpstr>改进 展望未来</vt:lpstr>
      <vt:lpstr>展望未来</vt:lpstr>
      <vt:lpstr>谢谢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2013-03-28T13:47:59Z</dcterms:created>
  <dcterms:modified xsi:type="dcterms:W3CDTF">2013-04-12T08:10:47Z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