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/>
    <p:restoredTop sz="94678"/>
  </p:normalViewPr>
  <p:slideViewPr>
    <p:cSldViewPr snapToGrid="0" snapToObjects="1">
      <p:cViewPr>
        <p:scale>
          <a:sx n="165" d="100"/>
          <a:sy n="165" d="100"/>
        </p:scale>
        <p:origin x="144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/>
                <a:gridCol w="730103"/>
                <a:gridCol w="730103"/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38271" y="185997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an unbounded table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/>
                <a:gridCol w="151717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 smtClean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 smtClean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</a:t>
            </a:r>
            <a:r>
              <a:rPr lang="en-US" sz="13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</a:t>
            </a:r>
            <a:r>
              <a:rPr lang="en-US" sz="16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smtClean="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/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0681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29085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8780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477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83433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2017"/>
              </p:ext>
            </p:extLst>
          </p:nvPr>
        </p:nvGraphicFramePr>
        <p:xfrm>
          <a:off x="7680011" y="2679002"/>
          <a:ext cx="1556978" cy="1893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1443" y="717430"/>
            <a:ext cx="9926666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637716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32657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764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/>
                <a:gridCol w="635429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8624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/>
                <a:gridCol w="705173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8115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/>
                <a:gridCol w="384172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19035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/>
                <a:gridCol w="363139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72331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/>
                <a:gridCol w="359935"/>
                <a:gridCol w="275496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1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200" b="1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0164" y="4159443"/>
            <a:ext cx="1896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updated for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indow </a:t>
            </a:r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12:00 - 12:10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  <a:endParaRPr lang="en-US" sz="20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165133" y="486481"/>
            <a:ext cx="258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data that was </a:t>
            </a:r>
            <a:r>
              <a:rPr lang="en-US" sz="160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generated at 12:04 </a:t>
            </a:r>
            <a:r>
              <a:rPr lang="en-US" sz="1600" b="0" i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but </a:t>
            </a:r>
            <a:r>
              <a:rPr lang="en-US" sz="1600" b="0" i="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arrived at 12:11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11443" y="232476"/>
            <a:ext cx="9926666" cy="551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2135054" y="2644196"/>
            <a:ext cx="85926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42678" y="3297254"/>
            <a:ext cx="85850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42677" y="1989981"/>
            <a:ext cx="80507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135053" y="1362832"/>
            <a:ext cx="85926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hape 128"/>
          <p:cNvCxnSpPr/>
          <p:nvPr/>
        </p:nvCxnSpPr>
        <p:spPr>
          <a:xfrm>
            <a:off x="2229993" y="3973722"/>
            <a:ext cx="88026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27"/>
          <p:cNvSpPr txBox="1"/>
          <p:nvPr/>
        </p:nvSpPr>
        <p:spPr>
          <a:xfrm>
            <a:off x="1284844" y="4139543"/>
            <a:ext cx="2212601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Processing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5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min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triggers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41161" y="5167655"/>
            <a:ext cx="35880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final counts</a:t>
            </a:r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for 12:00 - 12:10 added to table when watermark &gt; 12:10, late data counted, and intermediate state for window cleared 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3687" y="5761148"/>
            <a:ext cx="747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Watermarking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 in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Windowed </a:t>
            </a:r>
          </a:p>
          <a:p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Grouped Aggregation </a:t>
            </a:r>
            <a:r>
              <a:rPr lang="en-US" sz="20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sz="2000" b="1" dirty="0" smtClean="0">
                <a:latin typeface="Source Sans Pro Light" charset="0"/>
                <a:ea typeface="Source Sans Pro Light" charset="0"/>
                <a:cs typeface="Source Sans Pro Light" charset="0"/>
              </a:rPr>
              <a:t>Append Mode</a:t>
            </a:r>
            <a:endParaRPr lang="en-US" sz="2000" b="1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654608" y="3916606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3" name="Shape 138"/>
          <p:cNvCxnSpPr/>
          <p:nvPr/>
        </p:nvCxnSpPr>
        <p:spPr>
          <a:xfrm flipH="1">
            <a:off x="3554072" y="500752"/>
            <a:ext cx="31253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/>
          <p:nvPr/>
        </p:nvCxnSpPr>
        <p:spPr>
          <a:xfrm>
            <a:off x="4933024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/>
          <p:nvPr/>
        </p:nvCxnSpPr>
        <p:spPr>
          <a:xfrm>
            <a:off x="6282198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32" name="Rectangle 31"/>
          <p:cNvSpPr/>
          <p:nvPr/>
        </p:nvSpPr>
        <p:spPr>
          <a:xfrm>
            <a:off x="1203881" y="0"/>
            <a:ext cx="992666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hape 138"/>
          <p:cNvCxnSpPr/>
          <p:nvPr/>
        </p:nvCxnSpPr>
        <p:spPr>
          <a:xfrm>
            <a:off x="7629866" y="509106"/>
            <a:ext cx="1" cy="392875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2973"/>
              </p:ext>
            </p:extLst>
          </p:nvPr>
        </p:nvGraphicFramePr>
        <p:xfrm>
          <a:off x="8350105" y="446786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2" name="Shape 138"/>
          <p:cNvCxnSpPr/>
          <p:nvPr/>
        </p:nvCxnSpPr>
        <p:spPr>
          <a:xfrm>
            <a:off x="8982887" y="500752"/>
            <a:ext cx="0" cy="394592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54" name="Rectangle 53"/>
          <p:cNvSpPr/>
          <p:nvPr/>
        </p:nvSpPr>
        <p:spPr>
          <a:xfrm>
            <a:off x="3171822" y="4437907"/>
            <a:ext cx="482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partial counts for window 12:00-12:10 maintained as internal state while waiting for late data, so not yet added  to result table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8" name="Shape 128"/>
          <p:cNvCxnSpPr/>
          <p:nvPr/>
        </p:nvCxnSpPr>
        <p:spPr>
          <a:xfrm flipV="1">
            <a:off x="2245241" y="307322"/>
            <a:ext cx="27128" cy="365648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Rectangle 58"/>
          <p:cNvSpPr/>
          <p:nvPr/>
        </p:nvSpPr>
        <p:spPr>
          <a:xfrm>
            <a:off x="1655301" y="313211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60637" y="2477219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55301" y="1822321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55301" y="118073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321902" y="1082635"/>
            <a:ext cx="2517791" cy="1468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231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92657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300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293347" y="398565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643691" y="3998868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279522" y="1827272"/>
            <a:ext cx="2676" cy="2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2454942" y="1129805"/>
            <a:ext cx="2468750" cy="1429952"/>
            <a:chOff x="2473109" y="2015663"/>
            <a:chExt cx="2468750" cy="1429952"/>
          </a:xfrm>
        </p:grpSpPr>
        <p:sp>
          <p:nvSpPr>
            <p:cNvPr id="159" name="Oval 158"/>
            <p:cNvSpPr/>
            <p:nvPr/>
          </p:nvSpPr>
          <p:spPr>
            <a:xfrm>
              <a:off x="2510090" y="2070225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65274" y="2015663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as (event time, word)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510090" y="2312941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65274" y="2257620"/>
              <a:ext cx="21130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late but within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510090" y="2532538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665274" y="2477217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Data too late outside watermark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473109" y="2916375"/>
              <a:ext cx="21259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65274" y="2790762"/>
              <a:ext cx="1930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Max event time seen till now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73109" y="3201794"/>
              <a:ext cx="212595" cy="0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665274" y="2983950"/>
              <a:ext cx="2276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Watermark = </a:t>
              </a:r>
            </a:p>
            <a:p>
              <a:pPr lvl="0"/>
              <a:r>
                <a:rPr lang="en-US" sz="1200" dirty="0" smtClean="0">
                  <a:latin typeface="Source Sans Pro Light" charset="0"/>
                  <a:ea typeface="Source Sans Pro Light" charset="0"/>
                  <a:cs typeface="Source Sans Pro Light" charset="0"/>
                </a:rPr>
                <a:t>    max event time -- late threshold</a:t>
              </a:r>
              <a:endParaRPr lang="en-US" sz="12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198" name="Straight Arrow Connector 197"/>
          <p:cNvCxnSpPr/>
          <p:nvPr/>
        </p:nvCxnSpPr>
        <p:spPr>
          <a:xfrm>
            <a:off x="6283393" y="2166514"/>
            <a:ext cx="0" cy="12568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4613616" y="3164187"/>
            <a:ext cx="1531470" cy="57341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Ins="0">
            <a:noAutofit/>
          </a:bodyPr>
          <a:lstStyle/>
          <a:p>
            <a:pPr lvl="0" algn="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watermark updated every trigger using late threshold = 10 min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7734446" y="3318449"/>
            <a:ext cx="898003" cy="325887"/>
            <a:chOff x="2647737" y="2729624"/>
            <a:chExt cx="898003" cy="325887"/>
          </a:xfrm>
        </p:grpSpPr>
        <p:sp>
          <p:nvSpPr>
            <p:cNvPr id="112" name="Oval 11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7737" y="2809290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12:04, donkey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37942" y="2941187"/>
            <a:ext cx="713658" cy="325887"/>
            <a:chOff x="2739907" y="2729624"/>
            <a:chExt cx="713658" cy="325887"/>
          </a:xfrm>
        </p:grpSpPr>
        <p:sp>
          <p:nvSpPr>
            <p:cNvPr id="77" name="Oval 76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12:07,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12165" y="2051575"/>
            <a:ext cx="713658" cy="325887"/>
            <a:chOff x="2739907" y="2729624"/>
            <a:chExt cx="713658" cy="325887"/>
          </a:xfrm>
        </p:grpSpPr>
        <p:sp>
          <p:nvSpPr>
            <p:cNvPr id="80" name="Oval 79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12:14,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29757" y="2821128"/>
            <a:ext cx="699230" cy="325887"/>
            <a:chOff x="2747122" y="2729624"/>
            <a:chExt cx="699230" cy="325887"/>
          </a:xfrm>
        </p:grpSpPr>
        <p:sp>
          <p:nvSpPr>
            <p:cNvPr id="86" name="Oval 85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12541" y="2659932"/>
            <a:ext cx="673582" cy="325887"/>
            <a:chOff x="2759945" y="2729624"/>
            <a:chExt cx="673582" cy="325887"/>
          </a:xfrm>
        </p:grpSpPr>
        <p:sp>
          <p:nvSpPr>
            <p:cNvPr id="89" name="Oval 88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59945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70151" y="1906007"/>
            <a:ext cx="673582" cy="325887"/>
            <a:chOff x="2759946" y="2729624"/>
            <a:chExt cx="673582" cy="325887"/>
          </a:xfrm>
        </p:grpSpPr>
        <p:sp>
          <p:nvSpPr>
            <p:cNvPr id="92" name="Oval 9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59946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12:15,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6055" y="2212267"/>
            <a:ext cx="699230" cy="325887"/>
            <a:chOff x="2747122" y="2729624"/>
            <a:chExt cx="699230" cy="325887"/>
          </a:xfrm>
        </p:grpSpPr>
        <p:sp>
          <p:nvSpPr>
            <p:cNvPr id="95" name="Oval 9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12:13,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0116" y="2824982"/>
            <a:ext cx="713658" cy="325887"/>
            <a:chOff x="2739909" y="2729624"/>
            <a:chExt cx="713658" cy="325887"/>
          </a:xfrm>
        </p:grpSpPr>
        <p:sp>
          <p:nvSpPr>
            <p:cNvPr id="98" name="Oval 9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9909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dog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05" name="Shape 127"/>
          <p:cNvSpPr txBox="1"/>
          <p:nvPr/>
        </p:nvSpPr>
        <p:spPr>
          <a:xfrm rot="16200000">
            <a:off x="810845" y="2076895"/>
            <a:ext cx="132756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Event 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99984" y="3409557"/>
            <a:ext cx="1430572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too late, ignored in counts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7282927" y="1115623"/>
            <a:ext cx="699230" cy="339919"/>
            <a:chOff x="2957494" y="2729624"/>
            <a:chExt cx="699230" cy="339919"/>
          </a:xfrm>
        </p:grpSpPr>
        <p:sp>
          <p:nvSpPr>
            <p:cNvPr id="225" name="Oval 22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57494" y="2823322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12:21,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50" name="Rectangle 249"/>
          <p:cNvSpPr/>
          <p:nvPr/>
        </p:nvSpPr>
        <p:spPr>
          <a:xfrm>
            <a:off x="6228314" y="3439792"/>
            <a:ext cx="1436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12:14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- 10m =12:04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702776" y="2544518"/>
            <a:ext cx="1209876" cy="2053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12:21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=12:11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8538654" y="3462704"/>
            <a:ext cx="612326" cy="122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hape 138"/>
          <p:cNvCxnSpPr/>
          <p:nvPr/>
        </p:nvCxnSpPr>
        <p:spPr>
          <a:xfrm>
            <a:off x="10197262" y="500752"/>
            <a:ext cx="0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262" name="Straight Connector 261"/>
          <p:cNvCxnSpPr/>
          <p:nvPr/>
        </p:nvCxnSpPr>
        <p:spPr>
          <a:xfrm>
            <a:off x="2165157" y="788915"/>
            <a:ext cx="85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685405" y="61985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643383" y="580418"/>
            <a:ext cx="5557911" cy="2310027"/>
            <a:chOff x="4643383" y="580418"/>
            <a:chExt cx="5557911" cy="2310027"/>
          </a:xfrm>
        </p:grpSpPr>
        <p:cxnSp>
          <p:nvCxnSpPr>
            <p:cNvPr id="101" name="Straight Connector 100"/>
            <p:cNvCxnSpPr>
              <a:stCxn id="80" idx="6"/>
            </p:cNvCxnSpPr>
            <p:nvPr/>
          </p:nvCxnSpPr>
          <p:spPr>
            <a:xfrm>
              <a:off x="5433006" y="2120892"/>
              <a:ext cx="836383" cy="1034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16864" y="1184367"/>
              <a:ext cx="21300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86" idx="6"/>
            </p:cNvCxnSpPr>
            <p:nvPr/>
          </p:nvCxnSpPr>
          <p:spPr>
            <a:xfrm flipV="1">
              <a:off x="4643383" y="2890444"/>
              <a:ext cx="292138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92" idx="3"/>
            </p:cNvCxnSpPr>
            <p:nvPr/>
          </p:nvCxnSpPr>
          <p:spPr>
            <a:xfrm flipV="1">
              <a:off x="6284540" y="2024338"/>
              <a:ext cx="468082" cy="10690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endCxn id="80" idx="3"/>
            </p:cNvCxnSpPr>
            <p:nvPr/>
          </p:nvCxnSpPr>
          <p:spPr>
            <a:xfrm flipV="1">
              <a:off x="4938197" y="2169906"/>
              <a:ext cx="376478" cy="71895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92" idx="7"/>
              <a:endCxn id="225" idx="3"/>
            </p:cNvCxnSpPr>
            <p:nvPr/>
          </p:nvCxnSpPr>
          <p:spPr>
            <a:xfrm flipV="1">
              <a:off x="6850651" y="1233954"/>
              <a:ext cx="517199" cy="69235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151" idx="3"/>
            </p:cNvCxnSpPr>
            <p:nvPr/>
          </p:nvCxnSpPr>
          <p:spPr>
            <a:xfrm flipH="1">
              <a:off x="7636416" y="619083"/>
              <a:ext cx="603340" cy="55701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8350105" y="580418"/>
              <a:ext cx="1851189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ectangle 278"/>
          <p:cNvSpPr/>
          <p:nvPr/>
        </p:nvSpPr>
        <p:spPr>
          <a:xfrm>
            <a:off x="9854188" y="3995167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 smtClean="0">
                <a:latin typeface="Source Sans Pro Light" charset="0"/>
                <a:ea typeface="Source Sans Pro Light" charset="0"/>
                <a:cs typeface="Source Sans Pro Light" charset="0"/>
              </a:rPr>
              <a:t>12:30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82198" y="1825797"/>
            <a:ext cx="4445509" cy="2147926"/>
            <a:chOff x="6282198" y="1825797"/>
            <a:chExt cx="4445509" cy="2147926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282198" y="3459182"/>
              <a:ext cx="1350345" cy="0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632542" y="2513133"/>
              <a:ext cx="1346151" cy="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632542" y="2513133"/>
              <a:ext cx="0" cy="946049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6282198" y="3454406"/>
              <a:ext cx="2677" cy="519317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8978693" y="1825797"/>
              <a:ext cx="1749014" cy="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8978693" y="1827272"/>
              <a:ext cx="0" cy="684494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8896966" y="2706362"/>
            <a:ext cx="673582" cy="325887"/>
            <a:chOff x="2795387" y="2729624"/>
            <a:chExt cx="673582" cy="325887"/>
          </a:xfrm>
        </p:grpSpPr>
        <p:sp>
          <p:nvSpPr>
            <p:cNvPr id="285" name="Oval 28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95387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cxnSp>
        <p:nvCxnSpPr>
          <p:cNvPr id="287" name="Straight Arrow Connector 286"/>
          <p:cNvCxnSpPr>
            <a:stCxn id="286" idx="2"/>
          </p:cNvCxnSpPr>
          <p:nvPr/>
        </p:nvCxnSpPr>
        <p:spPr>
          <a:xfrm>
            <a:off x="9233757" y="3032249"/>
            <a:ext cx="219229" cy="4075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8227030" y="1561328"/>
            <a:ext cx="699230" cy="325887"/>
            <a:chOff x="2747122" y="2729624"/>
            <a:chExt cx="699230" cy="325887"/>
          </a:xfrm>
        </p:grpSpPr>
        <p:sp>
          <p:nvSpPr>
            <p:cNvPr id="291" name="Oval 290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12:17,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853527"/>
              </p:ext>
            </p:extLst>
          </p:nvPr>
        </p:nvGraphicFramePr>
        <p:xfrm>
          <a:off x="9660266" y="446002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73603"/>
              </p:ext>
            </p:extLst>
          </p:nvPr>
        </p:nvGraphicFramePr>
        <p:xfrm>
          <a:off x="9660266" y="515025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/>
                <a:gridCol w="212651"/>
                <a:gridCol w="124690"/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 smtClean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 smtClean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  <a:endParaRPr lang="en-US" sz="10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4" name="Rectangle 303"/>
          <p:cNvSpPr/>
          <p:nvPr/>
        </p:nvSpPr>
        <p:spPr>
          <a:xfrm>
            <a:off x="9039515" y="1852513"/>
            <a:ext cx="1209876" cy="227255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12:26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10m =12:16</a:t>
            </a:r>
            <a:endParaRPr lang="en-US" sz="1000" dirty="0">
              <a:solidFill>
                <a:schemeClr val="accent2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317" name="Group 316"/>
          <p:cNvGrpSpPr/>
          <p:nvPr/>
        </p:nvGrpSpPr>
        <p:grpSpPr>
          <a:xfrm>
            <a:off x="8106701" y="500752"/>
            <a:ext cx="699230" cy="345732"/>
            <a:chOff x="2909362" y="2729624"/>
            <a:chExt cx="699230" cy="345732"/>
          </a:xfrm>
        </p:grpSpPr>
        <p:sp>
          <p:nvSpPr>
            <p:cNvPr id="318" name="Oval 31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09362" y="2829135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 smtClean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12:26, owl</a:t>
              </a:r>
              <a:endParaRPr lang="en-US" sz="1000" dirty="0">
                <a:solidFill>
                  <a:schemeClr val="accent4">
                    <a:lumMod val="50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09" name="Shape 127"/>
          <p:cNvSpPr txBox="1"/>
          <p:nvPr/>
        </p:nvSpPr>
        <p:spPr>
          <a:xfrm>
            <a:off x="8724892" y="5776200"/>
            <a:ext cx="210067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 smtClean="0">
                <a:latin typeface="Source Sans Pro Light" charset="0"/>
                <a:ea typeface="Source Sans Pro Light" charset="0"/>
                <a:cs typeface="Source Sans Pro Light" charset="0"/>
              </a:rPr>
              <a:t>Result Tables </a:t>
            </a: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after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each trigger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646</Words>
  <Application>Microsoft Macintosh PowerPoint</Application>
  <PresentationFormat>Widescreen</PresentationFormat>
  <Paragraphs>280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Source Sans Pro</vt:lpstr>
      <vt:lpstr>Source Sans Pro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Tathagata Das</cp:lastModifiedBy>
  <cp:revision>65</cp:revision>
  <dcterms:created xsi:type="dcterms:W3CDTF">2016-06-27T21:06:20Z</dcterms:created>
  <dcterms:modified xsi:type="dcterms:W3CDTF">2016-12-22T02:22:31Z</dcterms:modified>
</cp:coreProperties>
</file>