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3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77863" y="3552666"/>
          <a:ext cx="8596311" cy="109728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87810638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64911589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246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快速排序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500</a:t>
                      </a:r>
                      <a:r>
                        <a:rPr lang="zh-CN" altLang="en-US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1000</a:t>
                      </a:r>
                      <a:r>
                        <a:rPr lang="zh-CN" altLang="en-US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98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单线程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0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多线程</a:t>
                      </a:r>
                      <a:r>
                        <a:rPr lang="en-US" altLang="zh-CN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8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希尔排序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多线程实现</a:t>
            </a:r>
            <a:endParaRPr lang="en-US" altLang="zh-CN" dirty="0" smtClean="0"/>
          </a:p>
          <a:p>
            <a:r>
              <a:rPr lang="zh-CN" altLang="en-US" dirty="0" smtClean="0"/>
              <a:t>子线程执行插入排序</a:t>
            </a:r>
            <a:endParaRPr lang="en-US" altLang="zh-CN" dirty="0" smtClean="0"/>
          </a:p>
          <a:p>
            <a:r>
              <a:rPr lang="zh-CN" altLang="en-US" dirty="0" smtClean="0"/>
              <a:t>限制子线程个数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719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77863" y="3552666"/>
          <a:ext cx="8596312" cy="109728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201845043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4063588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3934806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719336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希尔排序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500</a:t>
                      </a:r>
                      <a:r>
                        <a:rPr lang="zh-CN" altLang="en-US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1000</a:t>
                      </a:r>
                      <a:r>
                        <a:rPr lang="zh-CN" altLang="en-US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4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单线程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0.7</a:t>
                      </a:r>
                      <a:r>
                        <a:rPr lang="zh-CN" altLang="en-US">
                          <a:effectLst/>
                        </a:rPr>
                        <a:t>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1.5</a:t>
                      </a:r>
                      <a:r>
                        <a:rPr lang="zh-CN" altLang="en-US">
                          <a:effectLst/>
                        </a:rPr>
                        <a:t>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22</a:t>
                      </a:r>
                      <a:r>
                        <a:rPr lang="zh-CN" altLang="en-US">
                          <a:effectLst/>
                        </a:rPr>
                        <a:t>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97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多线程</a:t>
                      </a:r>
                      <a:r>
                        <a:rPr lang="en-US" altLang="zh-CN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0.6</a:t>
                      </a:r>
                      <a:r>
                        <a:rPr lang="zh-CN" altLang="en-US">
                          <a:effectLst/>
                        </a:rPr>
                        <a:t>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1.3</a:t>
                      </a:r>
                      <a:r>
                        <a:rPr lang="zh-CN" altLang="en-US">
                          <a:effectLst/>
                        </a:rPr>
                        <a:t>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20</a:t>
                      </a:r>
                      <a:r>
                        <a:rPr lang="zh-CN" altLang="en-US" dirty="0">
                          <a:effectLst/>
                        </a:rPr>
                        <a:t>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2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5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复杂度问题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88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自上而下的分段归并</a:t>
            </a:r>
            <a:endParaRPr lang="en-US" altLang="zh-CN" dirty="0" smtClean="0"/>
          </a:p>
          <a:p>
            <a:r>
              <a:rPr lang="zh-CN" altLang="en-US" dirty="0" smtClean="0"/>
              <a:t>利用递归深度</a:t>
            </a:r>
            <a:endParaRPr lang="en-US" altLang="zh-CN" dirty="0" smtClean="0"/>
          </a:p>
          <a:p>
            <a:r>
              <a:rPr lang="zh-CN" altLang="en-US" dirty="0" smtClean="0"/>
              <a:t>自下而上的分段归并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75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自上而下的分段归并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19743" y="3179428"/>
            <a:ext cx="1149292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511255" y="3173391"/>
            <a:ext cx="1149292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子进程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26001" y="3173391"/>
            <a:ext cx="1149292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子进程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26235" y="3179428"/>
            <a:ext cx="1149292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子进程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90862" y="3699545"/>
            <a:ext cx="1627465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18327" y="3699545"/>
            <a:ext cx="457200" cy="11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058561" y="3699545"/>
            <a:ext cx="520118" cy="11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471020" y="3699545"/>
            <a:ext cx="1525398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936147" y="4975316"/>
            <a:ext cx="3733101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主进程多路归并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利用递归深度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64621" y="2546044"/>
            <a:ext cx="1593908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252755" y="3401312"/>
            <a:ext cx="1593908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主进程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63378" y="3401312"/>
            <a:ext cx="1593908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主进程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276674" y="4285927"/>
            <a:ext cx="9147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子进程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38831" y="4259913"/>
            <a:ext cx="9147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子进程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431746" y="4285927"/>
            <a:ext cx="9147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122938" y="4285927"/>
            <a:ext cx="9147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子进程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263317" y="2936147"/>
            <a:ext cx="1317072" cy="3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25673" y="2936147"/>
            <a:ext cx="1065712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097248" y="3703316"/>
            <a:ext cx="721453" cy="55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38831" y="3716323"/>
            <a:ext cx="457355" cy="54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 flipH="1">
            <a:off x="5734030" y="3790977"/>
            <a:ext cx="608047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738426" y="3747146"/>
            <a:ext cx="752943" cy="51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174116" y="4723002"/>
            <a:ext cx="465776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889101" y="4723002"/>
            <a:ext cx="363654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263317" y="4723002"/>
            <a:ext cx="583346" cy="5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59604" y="4738115"/>
            <a:ext cx="511728" cy="4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368954" y="4792106"/>
            <a:ext cx="289575" cy="45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830349" y="4723002"/>
            <a:ext cx="511728" cy="6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7210401" y="4706444"/>
            <a:ext cx="280968" cy="49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667555" y="4723002"/>
            <a:ext cx="461377" cy="5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027679" y="3981614"/>
            <a:ext cx="7332014" cy="836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自下而上的分段</a:t>
            </a:r>
            <a:r>
              <a:rPr lang="zh-CN" altLang="en-US" dirty="0" smtClean="0"/>
              <a:t>归并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63278" y="5203968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82116" y="5195569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081274" y="5183993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080432" y="5183992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79590" y="5183991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78748" y="5183990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063278" y="4660189"/>
            <a:ext cx="1924849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7906" y="5195568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077064" y="5183989"/>
            <a:ext cx="90601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024860" y="4660189"/>
            <a:ext cx="1924849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041543" y="4670520"/>
            <a:ext cx="1924849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093150" y="4660185"/>
            <a:ext cx="1924849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063278" y="4090840"/>
            <a:ext cx="388643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41543" y="4090839"/>
            <a:ext cx="3886431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044911" y="3512551"/>
            <a:ext cx="7883063" cy="29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44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639938"/>
              </p:ext>
            </p:extLst>
          </p:nvPr>
        </p:nvGraphicFramePr>
        <p:xfrm>
          <a:off x="954699" y="2426863"/>
          <a:ext cx="8596315" cy="2560320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570487669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900553567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517896401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639050915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284734573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576493928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42382683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归并排序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想法一</a:t>
                      </a:r>
                      <a:r>
                        <a:rPr lang="en-US" altLang="zh-CN" sz="1800">
                          <a:effectLst/>
                        </a:rPr>
                        <a:t>500</a:t>
                      </a:r>
                      <a:r>
                        <a:rPr lang="zh-CN" altLang="en-US" sz="1800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想法一</a:t>
                      </a:r>
                      <a:r>
                        <a:rPr lang="en-US" altLang="zh-CN" sz="1800">
                          <a:effectLst/>
                        </a:rPr>
                        <a:t>1000</a:t>
                      </a:r>
                      <a:r>
                        <a:rPr lang="zh-CN" altLang="en-US" sz="1800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想法二</a:t>
                      </a:r>
                      <a:r>
                        <a:rPr lang="en-US" altLang="zh-CN" sz="1800">
                          <a:effectLst/>
                        </a:rPr>
                        <a:t>500</a:t>
                      </a:r>
                      <a:r>
                        <a:rPr lang="zh-CN" altLang="en-US" sz="1800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想法二</a:t>
                      </a:r>
                      <a:r>
                        <a:rPr lang="en-US" altLang="zh-CN" sz="1800">
                          <a:effectLst/>
                        </a:rPr>
                        <a:t>1000</a:t>
                      </a:r>
                      <a:r>
                        <a:rPr lang="zh-CN" altLang="en-US" sz="1800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想法三</a:t>
                      </a:r>
                      <a:r>
                        <a:rPr lang="en-US" altLang="zh-CN" sz="1800">
                          <a:effectLst/>
                        </a:rPr>
                        <a:t>500</a:t>
                      </a:r>
                      <a:r>
                        <a:rPr lang="zh-CN" altLang="en-US" sz="1800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想法三</a:t>
                      </a:r>
                      <a:r>
                        <a:rPr lang="en-US" altLang="zh-CN" sz="1800">
                          <a:effectLst/>
                        </a:rPr>
                        <a:t>1000</a:t>
                      </a:r>
                      <a:r>
                        <a:rPr lang="zh-CN" altLang="en-US" sz="1800">
                          <a:effectLst/>
                        </a:rPr>
                        <a:t>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1928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单线程</a:t>
                      </a:r>
                      <a:r>
                        <a:rPr lang="en-US" altLang="zh-CN" sz="1800">
                          <a:effectLst/>
                        </a:rPr>
                        <a:t>12</a:t>
                      </a:r>
                      <a:r>
                        <a:rPr lang="zh-CN" altLang="en-US" sz="1800">
                          <a:effectLst/>
                        </a:rPr>
                        <a:t>核</a:t>
                      </a:r>
                      <a:r>
                        <a:rPr lang="en-US" sz="1800">
                          <a:effectLst/>
                        </a:rPr>
                        <a:t>cpu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309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多进程</a:t>
                      </a:r>
                      <a:r>
                        <a:rPr lang="en-US" altLang="zh-CN" sz="1800">
                          <a:effectLst/>
                        </a:rPr>
                        <a:t>12</a:t>
                      </a:r>
                      <a:r>
                        <a:rPr lang="zh-CN" altLang="en-US" sz="1800">
                          <a:effectLst/>
                        </a:rPr>
                        <a:t>核</a:t>
                      </a:r>
                      <a:r>
                        <a:rPr lang="en-US" sz="1800">
                          <a:effectLst/>
                        </a:rPr>
                        <a:t>cpu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1180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多进程</a:t>
                      </a:r>
                      <a:r>
                        <a:rPr lang="en-US" altLang="zh-CN" sz="1800">
                          <a:effectLst/>
                        </a:rPr>
                        <a:t>32</a:t>
                      </a:r>
                      <a:r>
                        <a:rPr lang="zh-CN" altLang="en-US" sz="1800">
                          <a:effectLst/>
                        </a:rPr>
                        <a:t>核</a:t>
                      </a:r>
                      <a:r>
                        <a:rPr lang="en-US" sz="1800">
                          <a:effectLst/>
                        </a:rPr>
                        <a:t>cpu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83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4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利用递归</a:t>
            </a:r>
            <a:r>
              <a:rPr lang="zh-CN" altLang="en-US" dirty="0" smtClean="0"/>
              <a:t>深度开进程效果最好</a:t>
            </a:r>
            <a:endParaRPr lang="en-US" altLang="zh-CN" dirty="0" smtClean="0"/>
          </a:p>
          <a:p>
            <a:r>
              <a:rPr lang="zh-CN" altLang="en-US" dirty="0" smtClean="0"/>
              <a:t>使用多进程效率有明显提升</a:t>
            </a:r>
            <a:endParaRPr lang="en-US" altLang="zh-CN" dirty="0" smtClean="0"/>
          </a:p>
          <a:p>
            <a:r>
              <a:rPr lang="zh-CN" altLang="en-US" dirty="0" smtClean="0"/>
              <a:t>还有提升空间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93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利用递归深度</a:t>
            </a:r>
          </a:p>
        </p:txBody>
      </p:sp>
    </p:spTree>
    <p:extLst>
      <p:ext uri="{BB962C8B-B14F-4D97-AF65-F5344CB8AC3E}">
        <p14:creationId xmlns:p14="http://schemas.microsoft.com/office/powerpoint/2010/main" val="358170561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234</Words>
  <Application>Microsoft Office PowerPoint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方正姚体</vt:lpstr>
      <vt:lpstr>华文新魏</vt:lpstr>
      <vt:lpstr>Arial</vt:lpstr>
      <vt:lpstr>Trebuchet MS</vt:lpstr>
      <vt:lpstr>Wingdings 3</vt:lpstr>
      <vt:lpstr>平面</vt:lpstr>
      <vt:lpstr>分布式排序</vt:lpstr>
      <vt:lpstr>思考</vt:lpstr>
      <vt:lpstr>归并排序</vt:lpstr>
      <vt:lpstr>自上而下的分段归并</vt:lpstr>
      <vt:lpstr>利用递归深度  </vt:lpstr>
      <vt:lpstr>自下而上的分段归并</vt:lpstr>
      <vt:lpstr>实验</vt:lpstr>
      <vt:lpstr>结论</vt:lpstr>
      <vt:lpstr>快速排序</vt:lpstr>
      <vt:lpstr>实验</vt:lpstr>
      <vt:lpstr>希尔排序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</dc:title>
  <dc:creator>lidongdong</dc:creator>
  <cp:lastModifiedBy>lidongdong</cp:lastModifiedBy>
  <cp:revision>18</cp:revision>
  <dcterms:created xsi:type="dcterms:W3CDTF">2022-11-07T11:23:36Z</dcterms:created>
  <dcterms:modified xsi:type="dcterms:W3CDTF">2022-11-07T12:12:16Z</dcterms:modified>
</cp:coreProperties>
</file>