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7" r:id="rId3"/>
    <p:sldId id="258" r:id="rId5"/>
    <p:sldId id="260" r:id="rId6"/>
    <p:sldId id="262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 autoAdjust="0"/>
    <p:restoredTop sz="86395"/>
  </p:normalViewPr>
  <p:slideViewPr>
    <p:cSldViewPr snapToGrid="0" showGuides="1">
      <p:cViewPr varScale="1">
        <p:scale>
          <a:sx n="108" d="100"/>
          <a:sy n="108" d="100"/>
        </p:scale>
        <p:origin x="208" y="2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995E-9310-4822-A8F8-08C336FD6AF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995E-9310-4822-A8F8-08C336FD6AF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995E-9310-4822-A8F8-08C336FD6AF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995E-9310-4822-A8F8-08C336FD6AFC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含Logo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背景s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66396" y="51391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五种排序算法的核心思想</a:t>
            </a:r>
            <a:endParaRPr kumimoji="1" lang="zh-CN" altLang="en-US" sz="2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9600" y="1167984"/>
          <a:ext cx="10972800" cy="52152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{46F890A9-2807-4EBB-B81D-B2AA78EC7F39}</a:tableStyleId>
              </a:tblPr>
              <a:tblGrid>
                <a:gridCol w="1308262"/>
                <a:gridCol w="9664538"/>
              </a:tblGrid>
              <a:tr h="397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选择排序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每次都从未排序的序列中选择一个最小的数放在已排序列的最左边，直至排序完成。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2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归并排序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归并排序是建立在归并操作上的一种有效，稳定的排序算法，该算法是采用分治法（Divide and Conquer）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分治模式在每一层递归上有三个步骤：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分解（Divide）：将n个元素分成个含n/2个元素的子序列。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解决（Conquer）：用合并排序法对两个子序列递归的排序。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合并（Combine）：合并两个已排序的子序列已得到排序结果。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30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快速排序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1、快速排序使用分治的思想，通过一趟排序将待排序列分割成两部分，其中一部分记录的关键字均比另一部分记录的关键字小。之后分别对这两部分记录继续进行排序，以达到整个序列有序的目的。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2、快速排序的三个步骤：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(1)选择基准：在待排序列中，按照某种方式挑出一个元素，作为 “基准”（pivot）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(2)分割操作：以该基准在序列中的实际位置，把序列分成两个子序列。此时，在基准左边的元素都比该基准小，在基准右边的元素都比基准大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(3)递归地对两个序列进行快速排序，直到序列为空或者只有一个元素。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150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希尔排序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cs typeface="+mn-cs"/>
                        </a:rPr>
                        <a:t>希尔排序的是插入排序的提升。它是通过将数据根据每一次的步长不断的将数据进行分组，并且进行处理，使得数值序列整体不会变得太过杂乱。使得在利用插入排序的过程中减少交换的次数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63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基数排序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b="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基数排序是按照低位先排序，然后收集；再按照高位排序，然后再收集；依次类推直到最高位。</a:t>
                      </a:r>
                      <a:endParaRPr sz="1600" b="0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  <a:p>
                      <a:pPr marL="0" marR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b="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取得数组中的最大数，并取得位数；</a:t>
                      </a:r>
                      <a:endParaRPr sz="1600" b="0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  <a:p>
                      <a:pPr marL="0" marR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b="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arr为原始数组，从最低位开始取每个位组成radix数组；</a:t>
                      </a:r>
                      <a:endParaRPr sz="1600" b="0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  <a:p>
                      <a:pPr marL="0" marR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600" b="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对radix进行计数排序（利用计数排序适用于小范围数的特点</a:t>
                      </a:r>
                      <a:r>
                        <a:rPr b="0" dirty="0">
                          <a:solidFill>
                            <a:schemeClr val="tx1"/>
                          </a:solidFill>
                        </a:rPr>
                        <a:t>）；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52206" y="847505"/>
            <a:ext cx="308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程序的设计思路</a:t>
            </a:r>
            <a:endParaRPr kumimoji="1" lang="zh-CN" altLang="en-US" sz="2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7090" y="1583053"/>
            <a:ext cx="8245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、根据五种排序算法的核心思想，用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C++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定义相关的函数，从而实现排序的</a:t>
            </a:r>
            <a:r>
              <a:rPr kumimoji="1" lang="zh-CN" altLang="en-US" dirty="0"/>
              <a:t>功能</a:t>
            </a:r>
            <a:endParaRPr kumimoji="1" lang="en-US" altLang="zh-CN" dirty="0"/>
          </a:p>
          <a:p>
            <a:r>
              <a:rPr kumimoji="1" lang="zh-CN" altLang="en-US" dirty="0"/>
              <a:t>    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67090" y="2441712"/>
            <a:ext cx="997839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</a:t>
            </a:r>
            <a:r>
              <a:rPr kumimoji="1" dirty="0">
                <a:latin typeface="FangSong" panose="02010609060101010101" pitchFamily="49" charset="-122"/>
                <a:ea typeface="FangSong" panose="02010609060101010101" pitchFamily="49" charset="-122"/>
              </a:rPr>
              <a:t>用rand函数生成-10的100次方至10的100次方的随机数，并赋值给数组a[i],</a:t>
            </a:r>
            <a:endParaRPr kumimoji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l"/>
            <a:r>
              <a:rPr kumimoji="1" dirty="0">
                <a:latin typeface="FangSong" panose="02010609060101010101" pitchFamily="49" charset="-122"/>
                <a:ea typeface="FangSong" panose="02010609060101010101" pitchFamily="49" charset="-122"/>
              </a:rPr>
              <a:t>  使用arr[i] = ((rand () % (b - a + 1)) + a)</a:t>
            </a:r>
            <a:endParaRPr kumimoji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l"/>
            <a:r>
              <a:rPr kumimoji="1" dirty="0">
                <a:latin typeface="FangSong" panose="02010609060101010101" pitchFamily="49" charset="-122"/>
                <a:ea typeface="FangSong" panose="02010609060101010101" pitchFamily="49" charset="-122"/>
              </a:rPr>
              <a:t>  这种方式方式取值会有问题，导致概率不均，所以按照拼接成大数的方式来获取大数随机数</a:t>
            </a:r>
            <a:b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由于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int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有大小限制，所以按照unsigned long long来获取随机大数</a:t>
            </a:r>
            <a:b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对于基数排序算最高位数的时候，由于大数进行除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来计算位数不准确，所以暂时给最高位数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30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7090" y="4628616"/>
            <a:ext cx="8931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、通过比较</a:t>
            </a:r>
            <a:r>
              <a:rPr kumimoji="1" 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10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个、</a:t>
            </a:r>
            <a:r>
              <a:rPr kumimoji="1" lang="en-US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100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个、</a:t>
            </a:r>
            <a:r>
              <a:rPr kumimoji="1" lang="en-US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1000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个、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1w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个、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10w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个、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100w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  <a:sym typeface="+mn-ea"/>
              </a:rPr>
              <a:t>个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个元素的数组排序所需时间，</a:t>
            </a:r>
            <a:b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反应算法的性能。</a:t>
            </a: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87460" y="847505"/>
            <a:ext cx="3670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五种算法的性能比较</a:t>
            </a:r>
            <a:endParaRPr kumimoji="1" lang="zh-CN" altLang="en-US" sz="2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graphicFrame>
        <p:nvGraphicFramePr>
          <p:cNvPr id="4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75160" y="1895745"/>
          <a:ext cx="9881870" cy="330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910"/>
                <a:gridCol w="1645285"/>
                <a:gridCol w="1577975"/>
                <a:gridCol w="1661160"/>
                <a:gridCol w="1497330"/>
                <a:gridCol w="2061210"/>
              </a:tblGrid>
              <a:tr h="63881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选择排序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归并排序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快速排序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希尔排序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基数排序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50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10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个元素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0.00011675s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0.000108125s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0.000135375s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100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个元素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0.0019795s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0.001103s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0.00128517s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0.003298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0.000467334s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sym typeface="+mn-ea"/>
                        </a:rPr>
                        <a:t>1000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sym typeface="+mn-ea"/>
                        </a:rPr>
                        <a:t>个元素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0.0305028s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0.029731s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0.0281961s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0.0282804s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0.01793s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万个元素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0.226022s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0.153404s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0.181035s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0.174639s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0.174639s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10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万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sym typeface="+mn-ea"/>
                        </a:rPr>
                        <a:t>个元素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7.4667s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1.25694s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1.22785s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1.22705s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1.22705s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9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100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万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  <a:sym typeface="+mn-ea"/>
                        </a:rPr>
                        <a:t>个元素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  <a:p>
                      <a:pPr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644.349s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排序没跑出来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11.9567s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12.0249s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12.0249s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98575" y="5486796"/>
            <a:ext cx="964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总结：从实验数据中可以看出，基数排序的时间复杂度最小；归并排序、快速排序、希尔排序</a:t>
            </a:r>
            <a:endParaRPr kumimoji="1"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      的时间复杂度相似；选择排序的时间复杂度最大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51834" y="971968"/>
            <a:ext cx="392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作业过程中遇到的问题</a:t>
            </a:r>
            <a:endParaRPr kumimoji="1" lang="zh-CN" altLang="en-US" sz="2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1304" y="1805049"/>
            <a:ext cx="74764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、大数随机数组使用unsigned long long来定义元素，rand取数不够大，</a:t>
            </a:r>
            <a:b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切取大数分布不均，故用素锦数拼接的方式拼接成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大数。</a:t>
            </a: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3717" y="3133589"/>
            <a:ext cx="80606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、在基数排序时，只排了正数，且大数进行除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的运算中，得到的结果不对，</a:t>
            </a: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暂时用最高位</a:t>
            </a:r>
            <a:r>
              <a:rPr kumimoji="1"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30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替代大数获取最高位的</a:t>
            </a:r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函数。</a:t>
            </a: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UNIT_TABLE_BEAUTIFY" val="smartTable{e68548eb-681a-4032-98a3-e56d7fedabea}"/>
</p:tagLst>
</file>

<file path=ppt/tags/tag2.xml><?xml version="1.0" encoding="utf-8"?>
<p:tagLst xmlns:p="http://schemas.openxmlformats.org/presentationml/2006/main">
  <p:tag name="KSO_WM_UNIT_TABLE_BEAUTIFY" val="smartTable{091de02d-dca6-4cdf-b743-e9b63d42166a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文字</Application>
  <PresentationFormat>宽屏</PresentationFormat>
  <Paragraphs>135</Paragraphs>
  <Slides>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KaiTi</vt:lpstr>
      <vt:lpstr>汉仪楷体KW</vt:lpstr>
      <vt:lpstr>FangSong</vt:lpstr>
      <vt:lpstr>宋体-简</vt:lpstr>
      <vt:lpstr>Calibri</vt:lpstr>
      <vt:lpstr>Helvetica Neue</vt:lpstr>
      <vt:lpstr>方正仿宋_GBK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wanglinbo</dc:creator>
  <cp:lastModifiedBy>静宝宝</cp:lastModifiedBy>
  <cp:revision>16</cp:revision>
  <dcterms:created xsi:type="dcterms:W3CDTF">2022-11-15T12:38:23Z</dcterms:created>
  <dcterms:modified xsi:type="dcterms:W3CDTF">2022-11-15T12:38:23Z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2052-5.0.0.7550</vt:lpwstr>
  </property>
  <property fmtid="{D5CDD505-2E9C-101B-9397-08002B2CF9AE}" pid="3" name="ICV">
    <vt:lpwstr>ABEE310D5F28635DBF7573637D382E96</vt:lpwstr>
  </property>
</Properties>
</file>