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2" r:id="rId7"/>
    <p:sldId id="275" r:id="rId8"/>
    <p:sldId id="276" r:id="rId9"/>
    <p:sldId id="277" r:id="rId10"/>
    <p:sldId id="278" r:id="rId11"/>
    <p:sldId id="274" r:id="rId12"/>
    <p:sldId id="279" r:id="rId13"/>
    <p:sldId id="280" r:id="rId14"/>
    <p:sldId id="262" r:id="rId15"/>
    <p:sldId id="263" r:id="rId16"/>
    <p:sldId id="271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E0597F8-FECF-4A65-84AB-BC8151B9CB25}">
          <p14:sldIdLst>
            <p14:sldId id="256"/>
          </p14:sldIdLst>
        </p14:section>
        <p14:section name="세계관" id="{F44A1A22-093A-4232-AF6D-7A2EE0F93302}">
          <p14:sldIdLst>
            <p14:sldId id="258"/>
          </p14:sldIdLst>
        </p14:section>
        <p14:section name="진행 방식" id="{23A3B333-433B-4F8D-8B8C-A197BB03983F}">
          <p14:sldIdLst>
            <p14:sldId id="259"/>
          </p14:sldIdLst>
        </p14:section>
        <p14:section name="룸의 구조" id="{81DD475F-5757-4FE3-A7FF-EE1D64E3A2CE}">
          <p14:sldIdLst>
            <p14:sldId id="260"/>
          </p14:sldIdLst>
        </p14:section>
        <p14:section name="룸의 몬스터" id="{CEF9F5D6-1794-4370-9DCC-9742F895EA4D}">
          <p14:sldIdLst>
            <p14:sldId id="261"/>
            <p14:sldId id="272"/>
            <p14:sldId id="275"/>
            <p14:sldId id="276"/>
            <p14:sldId id="277"/>
            <p14:sldId id="278"/>
            <p14:sldId id="274"/>
            <p14:sldId id="279"/>
            <p14:sldId id="280"/>
          </p14:sldIdLst>
        </p14:section>
        <p14:section name="룸의 종류" id="{26175AED-D582-4092-BD97-4FFAF18017B3}">
          <p14:sldIdLst>
            <p14:sldId id="262"/>
            <p14:sldId id="263"/>
          </p14:sldIdLst>
        </p14:section>
        <p14:section name="룸의 종류(히든피스 필드)" id="{CF41AACC-9FF5-4807-BF6D-59FC0F6720D2}">
          <p14:sldIdLst>
            <p14:sldId id="271"/>
            <p14:sldId id="265"/>
            <p14:sldId id="266"/>
            <p14:sldId id="267"/>
            <p14:sldId id="268"/>
          </p14:sldIdLst>
        </p14:section>
        <p14:section name="화면 디자인" id="{59F952C1-0CC0-4DD7-8E4E-010C229193E0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1811-A962-47EB-BA57-A1F6D74F1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9ADCE-C802-4CE8-9720-992CEEA8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E9F51-E25B-46A2-92B9-AC7235E1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878BB-77E7-4979-B785-E8292757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B44DD-E500-474F-95DF-E7C99271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85F2-C553-4A0F-947C-66DEF904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20795-5429-4D36-8E46-A77C30A4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A60AC-B123-4CB4-804F-21E29D6B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B1BF6-4D4C-4C34-A304-10FF74A5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6814A-B470-4C0A-A890-6327D501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42269D-FA24-4426-B2E6-07235AFB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8906D-D1FC-4BFC-850C-341EF68B0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A398-8CDA-441B-962B-9A1141EF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508CB-FDD1-44FB-8C1A-72E03879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B3B62-6FB2-481A-9CB2-88D3EDB3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499DD-28B2-41A5-B1EB-95A77EF2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C2FF0-2EB2-4106-94CC-68CECD0C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7F796-88D6-4F24-8618-982C136F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9D54C-A7FA-4B70-AD9A-88C53F60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1B4A6-340C-4DF0-B092-A7C97D70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4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E298C-348A-4D81-8409-E7464881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A90CB-5447-476B-B667-E27C8B3C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558A5-DFEE-43DA-B244-73981C6B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E2809-F2FD-4B61-8EC4-17093A43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10EA9-5974-48E4-85DF-541AE2F1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8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352D3-81F3-44BC-8091-93C80F49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A214E-94C3-454E-98B8-C2F5007C8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67ED5-9D35-4D54-9B0A-D561C10E4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9D552-1DEF-464D-AD3D-2ABEE46E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97CA0-5903-46E2-8BDC-2846A500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0EC47-44E5-4A99-9714-AA81130C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1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0BB6E-A436-4C68-BDC8-76ACE745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5E867-A13B-4943-97E7-888D6D8B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99230-C858-4C26-BE73-AA5DB532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108E39-4697-45CE-B158-8CD1C3EEE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F32C8-AE07-4961-A79D-86372A2F2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BC26AC-9C2F-4ECE-9A30-1B7DC91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F9ABDA-47AF-42A1-B760-0879A5B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102499-4F13-48BF-A49F-E9FDFD1F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5C991-1274-49A3-8B70-0629E8E2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42E418-B1F6-4211-B4F6-D7E1013B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91439C-F7DD-4837-B8C3-470C3E82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1C49C-2784-4DD8-A74C-C017F3E9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2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91B15-24BF-4399-86B8-B5CF4835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E9684-F8C2-469D-8920-E26EB107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CBEA41-A705-4BC0-9BBE-BB9515F6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6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4AE0D-2420-4F3D-8B33-891F35D7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277A5-E2FA-4E58-B368-22A2530F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27385-AF15-4872-99ED-43BFD9A9C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44DA9-77E9-46CF-82BE-F6F0BB9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40DAD1-E81E-4FA3-B4D7-95F645A2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FE0B6-B777-4C0B-9577-F7B8034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6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B7A2-D804-4566-951A-5DB6BCFC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81F7E9-FCDE-49F7-8CD1-78F5A137B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A08BE-705C-4FF2-B8A4-B14D4B35E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3766A-B961-4860-A3DE-67B6B91D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BDF1F-0A4B-42E7-9954-11AF18DE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86300-8FFE-497E-968D-95C22D84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C2CB1F-01E6-42B6-867F-AF665B89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6D6CB-FDD9-42D6-9904-C30822DC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2B1CF-0CC4-47E4-A9F8-7AAAAD22C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8BCE-73CC-4E68-AFF5-94A73246DF30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53DB4-47D5-4786-8C6C-29A036182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675CB-2926-4A96-9D9C-BC19DC34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CE93-85EC-497E-9BA3-1373F6E4A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D299D-9ACD-4DA4-844F-1902F45A3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도서관 컨텐츠 </a:t>
            </a:r>
            <a:r>
              <a:rPr lang="en-US" altLang="ko-KR" sz="5400" dirty="0"/>
              <a:t>– </a:t>
            </a:r>
            <a:r>
              <a:rPr lang="ko-KR" altLang="en-US" sz="5400" dirty="0"/>
              <a:t>이너 월드</a:t>
            </a:r>
          </a:p>
        </p:txBody>
      </p:sp>
    </p:spTree>
    <p:extLst>
      <p:ext uri="{BB962C8B-B14F-4D97-AF65-F5344CB8AC3E}">
        <p14:creationId xmlns:p14="http://schemas.microsoft.com/office/powerpoint/2010/main" val="215365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3 – </a:t>
            </a:r>
            <a:r>
              <a:rPr lang="ko-KR" altLang="en-US" dirty="0"/>
              <a:t>룸의 몬스터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535921"/>
            <a:ext cx="109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[</a:t>
            </a:r>
            <a:r>
              <a:rPr lang="ko-KR" altLang="en-US" dirty="0"/>
              <a:t>보스 몬스터</a:t>
            </a:r>
            <a:r>
              <a:rPr lang="en-US" altLang="ko-KR" dirty="0"/>
              <a:t>] </a:t>
            </a:r>
            <a:r>
              <a:rPr lang="ko-KR" altLang="en-US" dirty="0"/>
              <a:t>변질된 지혜 </a:t>
            </a:r>
            <a:r>
              <a:rPr lang="en-US" altLang="ko-KR" dirty="0"/>
              <a:t>: 098-Monster 12.png</a:t>
            </a:r>
          </a:p>
          <a:p>
            <a:endParaRPr lang="en-US" altLang="ko-KR" dirty="0"/>
          </a:p>
          <a:p>
            <a:r>
              <a:rPr lang="ko-KR" altLang="en-US" dirty="0"/>
              <a:t>배경 이야기 </a:t>
            </a:r>
            <a:r>
              <a:rPr lang="en-US" altLang="ko-KR" dirty="0"/>
              <a:t>: </a:t>
            </a:r>
            <a:r>
              <a:rPr lang="ko-KR" altLang="en-US" dirty="0"/>
              <a:t>악몽이 영혼을 잠식할 때 영혼에서 분리되는 지혜가 서로 뭉친 것이다</a:t>
            </a:r>
            <a:r>
              <a:rPr lang="en-US" altLang="ko-KR" dirty="0"/>
              <a:t>. </a:t>
            </a:r>
            <a:r>
              <a:rPr lang="ko-KR" altLang="en-US" dirty="0"/>
              <a:t>하지만 악몽의 여파를 받아 일부분 잠식되어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최대 체력 </a:t>
            </a:r>
            <a:r>
              <a:rPr lang="en-US" altLang="ko-KR" dirty="0"/>
              <a:t>: 3000</a:t>
            </a:r>
          </a:p>
          <a:p>
            <a:r>
              <a:rPr lang="ko-KR" altLang="en-US" dirty="0"/>
              <a:t>최대 마나 </a:t>
            </a:r>
            <a:r>
              <a:rPr lang="en-US" altLang="ko-KR" dirty="0"/>
              <a:t>: 1500</a:t>
            </a:r>
            <a:br>
              <a:rPr lang="en-US" altLang="ko-KR" dirty="0"/>
            </a:br>
            <a:r>
              <a:rPr lang="ko-KR" altLang="en-US" dirty="0"/>
              <a:t>힘</a:t>
            </a:r>
            <a:r>
              <a:rPr lang="en-US" altLang="ko-KR" dirty="0"/>
              <a:t> : 278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: 120</a:t>
            </a:r>
            <a:br>
              <a:rPr lang="en-US" altLang="ko-KR" dirty="0"/>
            </a:br>
            <a:r>
              <a:rPr lang="ko-KR" altLang="en-US" dirty="0"/>
              <a:t>지능 </a:t>
            </a:r>
            <a:r>
              <a:rPr lang="en-US" altLang="ko-KR" dirty="0"/>
              <a:t>: 200</a:t>
            </a:r>
            <a:br>
              <a:rPr lang="en-US" altLang="ko-KR" dirty="0"/>
            </a:br>
            <a:r>
              <a:rPr lang="ko-KR" altLang="en-US" dirty="0"/>
              <a:t>운 </a:t>
            </a:r>
            <a:r>
              <a:rPr lang="en-US" altLang="ko-KR" dirty="0"/>
              <a:t>: 200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패턴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일반 공격</a:t>
            </a:r>
            <a:r>
              <a:rPr lang="en-US" altLang="ko-KR" dirty="0"/>
              <a:t>, 5%</a:t>
            </a:r>
            <a:r>
              <a:rPr lang="ko-KR" altLang="en-US" dirty="0"/>
              <a:t>의 확률 반지름 </a:t>
            </a:r>
            <a:r>
              <a:rPr lang="en-US" altLang="ko-KR" dirty="0"/>
              <a:t>5</a:t>
            </a:r>
            <a:r>
              <a:rPr lang="ko-KR" altLang="en-US" dirty="0"/>
              <a:t>의 원 안에 있는 대상에게 어둠의 비</a:t>
            </a:r>
            <a:r>
              <a:rPr lang="en-US" altLang="ko-KR" dirty="0"/>
              <a:t>(</a:t>
            </a:r>
            <a:r>
              <a:rPr lang="ko-KR" altLang="en-US" dirty="0"/>
              <a:t>데미지 </a:t>
            </a:r>
            <a:r>
              <a:rPr lang="en-US" altLang="ko-KR" dirty="0"/>
              <a:t>: </a:t>
            </a:r>
            <a:r>
              <a:rPr lang="ko-KR" altLang="en-US" dirty="0"/>
              <a:t>대상 남은 체력</a:t>
            </a:r>
            <a:r>
              <a:rPr lang="en-US" altLang="ko-KR" dirty="0"/>
              <a:t>/5)</a:t>
            </a:r>
            <a:r>
              <a:rPr lang="ko-KR" altLang="en-US" dirty="0"/>
              <a:t>를 내림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83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3 – </a:t>
            </a:r>
            <a:r>
              <a:rPr lang="ko-KR" altLang="en-US" dirty="0"/>
              <a:t>룸의 몬스터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535921"/>
            <a:ext cx="1091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[</a:t>
            </a:r>
            <a:r>
              <a:rPr lang="ko-KR" altLang="en-US" dirty="0"/>
              <a:t>보스 몬스터</a:t>
            </a:r>
            <a:r>
              <a:rPr lang="en-US" altLang="ko-KR" dirty="0"/>
              <a:t>] </a:t>
            </a:r>
            <a:r>
              <a:rPr lang="ko-KR" altLang="en-US" dirty="0"/>
              <a:t>뱃사공의 잔재</a:t>
            </a:r>
            <a:r>
              <a:rPr lang="en-US" altLang="ko-KR" dirty="0"/>
              <a:t> : 077-Devil03.png</a:t>
            </a:r>
          </a:p>
          <a:p>
            <a:endParaRPr lang="en-US" altLang="ko-KR" dirty="0"/>
          </a:p>
          <a:p>
            <a:r>
              <a:rPr lang="ko-KR" altLang="en-US" dirty="0"/>
              <a:t>배경 이야기 </a:t>
            </a:r>
            <a:r>
              <a:rPr lang="en-US" altLang="ko-KR" dirty="0"/>
              <a:t>: </a:t>
            </a:r>
            <a:r>
              <a:rPr lang="ko-KR" altLang="en-US" dirty="0"/>
              <a:t>이너 월드로 영혼을 데리고 왔던 뱃사공이 떠난 후로</a:t>
            </a:r>
            <a:r>
              <a:rPr lang="en-US" altLang="ko-KR" dirty="0"/>
              <a:t>, </a:t>
            </a:r>
            <a:r>
              <a:rPr lang="ko-KR" altLang="en-US" dirty="0"/>
              <a:t>이너 월드에 나타난 그의 잔재이다</a:t>
            </a:r>
            <a:r>
              <a:rPr lang="en-US" altLang="ko-KR" dirty="0"/>
              <a:t>. </a:t>
            </a:r>
            <a:r>
              <a:rPr lang="ko-KR" altLang="en-US" dirty="0"/>
              <a:t>하지만 악몽에게 일부분 오염되었다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최대 체력 </a:t>
            </a:r>
            <a:r>
              <a:rPr lang="en-US" altLang="ko-KR" dirty="0"/>
              <a:t>: 6000</a:t>
            </a:r>
          </a:p>
          <a:p>
            <a:r>
              <a:rPr lang="ko-KR" altLang="en-US" dirty="0"/>
              <a:t>최대 마나 </a:t>
            </a:r>
            <a:r>
              <a:rPr lang="en-US" altLang="ko-KR" dirty="0"/>
              <a:t>: 3000</a:t>
            </a:r>
            <a:br>
              <a:rPr lang="en-US" altLang="ko-KR" dirty="0"/>
            </a:br>
            <a:r>
              <a:rPr lang="ko-KR" altLang="en-US" dirty="0"/>
              <a:t>힘</a:t>
            </a:r>
            <a:r>
              <a:rPr lang="en-US" altLang="ko-KR" dirty="0"/>
              <a:t> : 600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: 220</a:t>
            </a:r>
            <a:br>
              <a:rPr lang="en-US" altLang="ko-KR" dirty="0"/>
            </a:br>
            <a:r>
              <a:rPr lang="ko-KR" altLang="en-US" dirty="0"/>
              <a:t>지능 </a:t>
            </a:r>
            <a:r>
              <a:rPr lang="en-US" altLang="ko-KR" dirty="0"/>
              <a:t>: 200</a:t>
            </a:r>
            <a:br>
              <a:rPr lang="en-US" altLang="ko-KR" dirty="0"/>
            </a:br>
            <a:r>
              <a:rPr lang="ko-KR" altLang="en-US" dirty="0"/>
              <a:t>운 </a:t>
            </a:r>
            <a:r>
              <a:rPr lang="en-US" altLang="ko-KR" dirty="0"/>
              <a:t>: 150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패턴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일반 공격</a:t>
            </a:r>
            <a:r>
              <a:rPr lang="en-US" altLang="ko-KR" dirty="0"/>
              <a:t>, 10%</a:t>
            </a:r>
            <a:r>
              <a:rPr lang="ko-KR" altLang="en-US" dirty="0"/>
              <a:t>의 확률로 전방 </a:t>
            </a:r>
            <a:r>
              <a:rPr lang="en-US" altLang="ko-KR" dirty="0"/>
              <a:t>4</a:t>
            </a:r>
            <a:r>
              <a:rPr lang="ko-KR" altLang="en-US" dirty="0"/>
              <a:t>칸의 모두에게 </a:t>
            </a:r>
            <a:r>
              <a:rPr lang="en-US" altLang="ko-KR" dirty="0"/>
              <a:t>20</a:t>
            </a:r>
            <a:r>
              <a:rPr lang="ko-KR" altLang="en-US" dirty="0"/>
              <a:t>초 독을 부여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11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3 – </a:t>
            </a:r>
            <a:r>
              <a:rPr lang="ko-KR" altLang="en-US" dirty="0"/>
              <a:t>룸의 몬스터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535921"/>
            <a:ext cx="1091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[</a:t>
            </a:r>
            <a:r>
              <a:rPr lang="ko-KR" altLang="en-US" dirty="0"/>
              <a:t>보스 몬스터</a:t>
            </a:r>
            <a:r>
              <a:rPr lang="en-US" altLang="ko-KR" dirty="0"/>
              <a:t>] </a:t>
            </a:r>
            <a:r>
              <a:rPr lang="ko-KR" altLang="en-US" dirty="0"/>
              <a:t>문지기의 잔재 </a:t>
            </a:r>
            <a:r>
              <a:rPr lang="en-US" altLang="ko-KR" dirty="0"/>
              <a:t>: 078-Devil04.png</a:t>
            </a:r>
          </a:p>
          <a:p>
            <a:endParaRPr lang="en-US" altLang="ko-KR" dirty="0"/>
          </a:p>
          <a:p>
            <a:r>
              <a:rPr lang="ko-KR" altLang="en-US" dirty="0"/>
              <a:t>배경 이야기 </a:t>
            </a:r>
            <a:r>
              <a:rPr lang="en-US" altLang="ko-KR" dirty="0"/>
              <a:t>: </a:t>
            </a:r>
            <a:r>
              <a:rPr lang="ko-KR" altLang="en-US" dirty="0"/>
              <a:t>이너 월드와 지구를 연결하는 것이 뱃사공이었다면</a:t>
            </a:r>
            <a:r>
              <a:rPr lang="en-US" altLang="ko-KR" dirty="0"/>
              <a:t>, </a:t>
            </a:r>
            <a:r>
              <a:rPr lang="ko-KR" altLang="en-US" dirty="0"/>
              <a:t>이너 월드와 </a:t>
            </a:r>
            <a:r>
              <a:rPr lang="en-US" altLang="ko-KR" dirty="0"/>
              <a:t>????</a:t>
            </a:r>
            <a:r>
              <a:rPr lang="ko-KR" altLang="en-US" dirty="0"/>
              <a:t>를 연결하는 것은 문지기였다</a:t>
            </a:r>
            <a:r>
              <a:rPr lang="en-US" altLang="ko-KR" dirty="0"/>
              <a:t>. </a:t>
            </a:r>
            <a:r>
              <a:rPr lang="ko-KR" altLang="en-US" dirty="0"/>
              <a:t>문지기가 떠난 후로</a:t>
            </a:r>
            <a:r>
              <a:rPr lang="en-US" altLang="ko-KR" dirty="0"/>
              <a:t>, </a:t>
            </a:r>
            <a:r>
              <a:rPr lang="ko-KR" altLang="en-US" dirty="0"/>
              <a:t>이너 월드에 나타난 그의 잔재이다</a:t>
            </a:r>
            <a:r>
              <a:rPr lang="en-US" altLang="ko-KR" dirty="0"/>
              <a:t>. </a:t>
            </a:r>
            <a:r>
              <a:rPr lang="ko-KR" altLang="en-US" dirty="0"/>
              <a:t>하지만 악몽에게 일부분 오염되었다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최대 체력 </a:t>
            </a:r>
            <a:r>
              <a:rPr lang="en-US" altLang="ko-KR" dirty="0"/>
              <a:t>: 6000</a:t>
            </a:r>
          </a:p>
          <a:p>
            <a:r>
              <a:rPr lang="ko-KR" altLang="en-US" dirty="0"/>
              <a:t>최대 마나 </a:t>
            </a:r>
            <a:r>
              <a:rPr lang="en-US" altLang="ko-KR" dirty="0"/>
              <a:t>: 3000</a:t>
            </a:r>
            <a:br>
              <a:rPr lang="en-US" altLang="ko-KR" dirty="0"/>
            </a:br>
            <a:r>
              <a:rPr lang="ko-KR" altLang="en-US" dirty="0"/>
              <a:t>힘</a:t>
            </a:r>
            <a:r>
              <a:rPr lang="en-US" altLang="ko-KR" dirty="0"/>
              <a:t> : 200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: 220</a:t>
            </a:r>
            <a:br>
              <a:rPr lang="en-US" altLang="ko-KR" dirty="0"/>
            </a:br>
            <a:r>
              <a:rPr lang="ko-KR" altLang="en-US" dirty="0"/>
              <a:t>지능 </a:t>
            </a:r>
            <a:r>
              <a:rPr lang="en-US" altLang="ko-KR" dirty="0"/>
              <a:t>: 600</a:t>
            </a:r>
            <a:br>
              <a:rPr lang="en-US" altLang="ko-KR" dirty="0"/>
            </a:br>
            <a:r>
              <a:rPr lang="ko-KR" altLang="en-US" dirty="0"/>
              <a:t>운 </a:t>
            </a:r>
            <a:r>
              <a:rPr lang="en-US" altLang="ko-KR" dirty="0"/>
              <a:t>: 150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패턴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일반 공격</a:t>
            </a:r>
            <a:r>
              <a:rPr lang="en-US" altLang="ko-KR" dirty="0"/>
              <a:t>, 7%</a:t>
            </a:r>
            <a:r>
              <a:rPr lang="ko-KR" altLang="en-US" dirty="0"/>
              <a:t>의 확률로 반지름이 </a:t>
            </a:r>
            <a:r>
              <a:rPr lang="en-US" altLang="ko-KR" dirty="0"/>
              <a:t>3</a:t>
            </a:r>
            <a:r>
              <a:rPr lang="ko-KR" altLang="en-US" dirty="0"/>
              <a:t>인 원 안의 모든 유저에게 어둠의 번개를 떨어뜨린다</a:t>
            </a:r>
            <a:r>
              <a:rPr lang="en-US" altLang="ko-KR" dirty="0"/>
              <a:t>. </a:t>
            </a:r>
            <a:r>
              <a:rPr lang="ko-KR" altLang="en-US" dirty="0"/>
              <a:t>유저의 전체 체력</a:t>
            </a:r>
            <a:r>
              <a:rPr lang="en-US" altLang="ko-KR" dirty="0"/>
              <a:t>/2 ~ </a:t>
            </a:r>
            <a:r>
              <a:rPr lang="ko-KR" altLang="en-US" dirty="0"/>
              <a:t>전체 체력</a:t>
            </a:r>
            <a:r>
              <a:rPr lang="en-US" altLang="ko-KR" dirty="0"/>
              <a:t>/6 </a:t>
            </a:r>
            <a:r>
              <a:rPr lang="ko-KR" altLang="en-US" dirty="0"/>
              <a:t>중 </a:t>
            </a:r>
            <a:r>
              <a:rPr lang="ko-KR" altLang="en-US" dirty="0" err="1"/>
              <a:t>랜덤한</a:t>
            </a:r>
            <a:r>
              <a:rPr lang="ko-KR" altLang="en-US" dirty="0"/>
              <a:t> 값이 데미지로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576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3 – </a:t>
            </a:r>
            <a:r>
              <a:rPr lang="ko-KR" altLang="en-US" dirty="0"/>
              <a:t>룸의 몬스터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535921"/>
            <a:ext cx="1091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[</a:t>
            </a:r>
            <a:r>
              <a:rPr lang="ko-KR" altLang="en-US" dirty="0"/>
              <a:t>보스 몬스터</a:t>
            </a:r>
            <a:r>
              <a:rPr lang="en-US" altLang="ko-KR" dirty="0"/>
              <a:t>(</a:t>
            </a:r>
            <a:r>
              <a:rPr lang="ko-KR" altLang="en-US" dirty="0"/>
              <a:t>眞</a:t>
            </a:r>
            <a:r>
              <a:rPr lang="en-US" altLang="ko-KR" dirty="0"/>
              <a:t>)] </a:t>
            </a:r>
            <a:r>
              <a:rPr lang="ko-KR" altLang="en-US" dirty="0"/>
              <a:t>기어다니는 혼돈 </a:t>
            </a:r>
            <a:r>
              <a:rPr lang="en-US" altLang="ko-KR" dirty="0"/>
              <a:t>:  054-Undead04.png</a:t>
            </a:r>
          </a:p>
          <a:p>
            <a:endParaRPr lang="en-US" altLang="ko-KR" dirty="0"/>
          </a:p>
          <a:p>
            <a:r>
              <a:rPr lang="ko-KR" altLang="en-US" dirty="0"/>
              <a:t>배경 이야기 </a:t>
            </a:r>
            <a:r>
              <a:rPr lang="en-US" altLang="ko-KR" dirty="0"/>
              <a:t>: </a:t>
            </a:r>
            <a:r>
              <a:rPr lang="ko-KR" altLang="en-US" dirty="0"/>
              <a:t>이너 월드의 오염을 일으킨 장본인</a:t>
            </a:r>
            <a:r>
              <a:rPr lang="en-US" altLang="ko-KR" dirty="0"/>
              <a:t>. </a:t>
            </a:r>
            <a:r>
              <a:rPr lang="ko-KR" altLang="en-US" dirty="0"/>
              <a:t>악몽을 만들었으며</a:t>
            </a:r>
            <a:r>
              <a:rPr lang="en-US" altLang="ko-KR" dirty="0"/>
              <a:t>, </a:t>
            </a:r>
            <a:r>
              <a:rPr lang="ko-KR" altLang="en-US" dirty="0"/>
              <a:t>이너 월드 내부로 침투시켰다</a:t>
            </a:r>
            <a:r>
              <a:rPr lang="en-US" altLang="ko-KR" dirty="0"/>
              <a:t>. </a:t>
            </a:r>
            <a:r>
              <a:rPr lang="ko-KR" altLang="en-US" dirty="0"/>
              <a:t>존재 차제만으로도 주위의 모든 것에 혼돈을 남긴다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최대 체력 </a:t>
            </a:r>
            <a:r>
              <a:rPr lang="en-US" altLang="ko-KR" dirty="0"/>
              <a:t>: 10000</a:t>
            </a:r>
          </a:p>
          <a:p>
            <a:r>
              <a:rPr lang="ko-KR" altLang="en-US" dirty="0"/>
              <a:t>최대 마나 </a:t>
            </a:r>
            <a:r>
              <a:rPr lang="en-US" altLang="ko-KR" dirty="0"/>
              <a:t>: 6000</a:t>
            </a:r>
            <a:br>
              <a:rPr lang="en-US" altLang="ko-KR" dirty="0"/>
            </a:br>
            <a:r>
              <a:rPr lang="ko-KR" altLang="en-US" dirty="0"/>
              <a:t>힘</a:t>
            </a:r>
            <a:r>
              <a:rPr lang="en-US" altLang="ko-KR" dirty="0"/>
              <a:t> : 750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: 400</a:t>
            </a:r>
            <a:br>
              <a:rPr lang="en-US" altLang="ko-KR" dirty="0"/>
            </a:br>
            <a:r>
              <a:rPr lang="ko-KR" altLang="en-US" dirty="0"/>
              <a:t>지능 </a:t>
            </a:r>
            <a:r>
              <a:rPr lang="en-US" altLang="ko-KR" dirty="0"/>
              <a:t>: 7500</a:t>
            </a:r>
            <a:br>
              <a:rPr lang="en-US" altLang="ko-KR" dirty="0"/>
            </a:br>
            <a:r>
              <a:rPr lang="ko-KR" altLang="en-US" dirty="0"/>
              <a:t>운 </a:t>
            </a:r>
            <a:r>
              <a:rPr lang="en-US" altLang="ko-KR" dirty="0"/>
              <a:t>: 200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패턴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일반 공격</a:t>
            </a:r>
            <a:r>
              <a:rPr lang="en-US" altLang="ko-KR" dirty="0"/>
              <a:t>, 12%</a:t>
            </a:r>
            <a:r>
              <a:rPr lang="ko-KR" altLang="en-US" dirty="0"/>
              <a:t>의 확률로 대상의 </a:t>
            </a:r>
            <a:r>
              <a:rPr lang="ko-KR" altLang="en-US" dirty="0" err="1"/>
              <a:t>뒷편으로</a:t>
            </a:r>
            <a:r>
              <a:rPr lang="ko-KR" altLang="en-US" dirty="0"/>
              <a:t> 이동하며 크리티컬을 때린다</a:t>
            </a:r>
            <a:r>
              <a:rPr lang="en-US" altLang="ko-KR" dirty="0"/>
              <a:t>. 7%</a:t>
            </a:r>
            <a:r>
              <a:rPr lang="ko-KR" altLang="en-US" dirty="0"/>
              <a:t>의 확률로 상</a:t>
            </a:r>
            <a:r>
              <a:rPr lang="en-US" altLang="ko-KR" dirty="0"/>
              <a:t>, </a:t>
            </a:r>
            <a:r>
              <a:rPr lang="ko-KR" altLang="en-US" dirty="0"/>
              <a:t>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우에 강한 폭발을 일으키며</a:t>
            </a:r>
            <a:r>
              <a:rPr lang="en-US" altLang="ko-KR" dirty="0"/>
              <a:t>, </a:t>
            </a:r>
            <a:r>
              <a:rPr lang="ko-KR" altLang="en-US" dirty="0"/>
              <a:t>맞을 시</a:t>
            </a:r>
            <a:r>
              <a:rPr lang="en-US" altLang="ko-KR" dirty="0"/>
              <a:t>, </a:t>
            </a:r>
            <a:r>
              <a:rPr lang="ko-KR" altLang="en-US" dirty="0"/>
              <a:t>대상의 소울</a:t>
            </a:r>
            <a:r>
              <a:rPr lang="en-US" altLang="ko-KR" dirty="0"/>
              <a:t>-=1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  <a:r>
              <a:rPr lang="ko-KR" altLang="en-US" dirty="0"/>
              <a:t>또한 대상에게 최대 체력</a:t>
            </a:r>
            <a:r>
              <a:rPr lang="en-US" altLang="ko-KR" dirty="0"/>
              <a:t>/5</a:t>
            </a:r>
            <a:r>
              <a:rPr lang="ko-KR" altLang="en-US" dirty="0"/>
              <a:t>를 깎습니다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51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4 – </a:t>
            </a:r>
            <a:r>
              <a:rPr lang="ko-KR" altLang="en-US" dirty="0"/>
              <a:t>룸의 종류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824913"/>
            <a:ext cx="109147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(1) </a:t>
            </a:r>
            <a:r>
              <a:rPr lang="ko-KR" altLang="en-US" sz="2800" dirty="0"/>
              <a:t>랜덤 필드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일반 몬스터 전투 필드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직사각형 필드에서 전투</a:t>
            </a:r>
            <a:r>
              <a:rPr lang="en-US" altLang="ko-KR" dirty="0">
                <a:solidFill>
                  <a:srgbClr val="FF0000"/>
                </a:solidFill>
              </a:rPr>
              <a:t> {8}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도넛형 몬스터 전투 필드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도넛처럼 가운데가 뚫려 있는 필드에서 전투 </a:t>
            </a:r>
            <a:r>
              <a:rPr lang="en-US" altLang="ko-KR" dirty="0">
                <a:solidFill>
                  <a:srgbClr val="FF0000"/>
                </a:solidFill>
              </a:rPr>
              <a:t>{9}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여행자 필드 </a:t>
            </a:r>
            <a:r>
              <a:rPr lang="en-US" altLang="ko-KR" dirty="0"/>
              <a:t>: </a:t>
            </a:r>
            <a:r>
              <a:rPr lang="ko-KR" altLang="en-US" dirty="0"/>
              <a:t>떠돌이 상인</a:t>
            </a:r>
            <a:r>
              <a:rPr lang="en-US" altLang="ko-KR" dirty="0"/>
              <a:t>, “</a:t>
            </a:r>
            <a:r>
              <a:rPr lang="ko-KR" altLang="en-US" dirty="0"/>
              <a:t>여행자</a:t>
            </a:r>
            <a:r>
              <a:rPr lang="en-US" altLang="ko-KR" dirty="0"/>
              <a:t>”</a:t>
            </a:r>
            <a:r>
              <a:rPr lang="ko-KR" altLang="en-US" dirty="0"/>
              <a:t>와 거래를 할 수 있는 필드이다</a:t>
            </a:r>
            <a:r>
              <a:rPr lang="en-US" altLang="ko-KR" dirty="0"/>
              <a:t>. </a:t>
            </a:r>
            <a:r>
              <a:rPr lang="ko-KR" altLang="en-US" dirty="0"/>
              <a:t>전투는 없다</a:t>
            </a:r>
            <a:r>
              <a:rPr lang="en-US" altLang="ko-KR" dirty="0"/>
              <a:t>. {10}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제단 필드 </a:t>
            </a:r>
            <a:r>
              <a:rPr lang="en-US" altLang="ko-KR" dirty="0"/>
              <a:t>: </a:t>
            </a:r>
            <a:r>
              <a:rPr lang="ko-KR" altLang="en-US" dirty="0"/>
              <a:t>한 필드에서 </a:t>
            </a:r>
            <a:r>
              <a:rPr lang="en-US" altLang="ko-KR" dirty="0"/>
              <a:t>1</a:t>
            </a:r>
            <a:r>
              <a:rPr lang="ko-KR" altLang="en-US" dirty="0"/>
              <a:t>회에 한하여 자신의 체력을 깎고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ko-KR" altLang="en-US" dirty="0" err="1"/>
              <a:t>스텟을</a:t>
            </a:r>
            <a:r>
              <a:rPr lang="ko-KR" altLang="en-US" dirty="0"/>
              <a:t> 깎은 </a:t>
            </a:r>
            <a:r>
              <a:rPr lang="ko-KR" altLang="en-US" dirty="0" err="1"/>
              <a:t>체력량에</a:t>
            </a:r>
            <a:r>
              <a:rPr lang="ko-KR" altLang="en-US" dirty="0"/>
              <a:t> 비례하게 영구적으로 증가시킨다</a:t>
            </a:r>
            <a:r>
              <a:rPr lang="en-US" altLang="ko-KR" dirty="0"/>
              <a:t>. </a:t>
            </a:r>
            <a:r>
              <a:rPr lang="ko-KR" altLang="en-US" dirty="0"/>
              <a:t>그냥 넘어갈 수도 있다</a:t>
            </a:r>
            <a:r>
              <a:rPr lang="en-US" altLang="ko-KR" dirty="0"/>
              <a:t>. {11}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언리미티드</a:t>
            </a:r>
            <a:r>
              <a:rPr lang="ko-KR" altLang="en-US" dirty="0">
                <a:solidFill>
                  <a:srgbClr val="FF0000"/>
                </a:solidFill>
              </a:rPr>
              <a:t> 전투 필드 </a:t>
            </a:r>
            <a:r>
              <a:rPr lang="en-US" altLang="ko-KR" dirty="0">
                <a:solidFill>
                  <a:srgbClr val="FF0000"/>
                </a:solidFill>
              </a:rPr>
              <a:t>: “</a:t>
            </a:r>
            <a:r>
              <a:rPr lang="ko-KR" altLang="en-US" dirty="0">
                <a:solidFill>
                  <a:srgbClr val="FF0000"/>
                </a:solidFill>
              </a:rPr>
              <a:t>일반 몬스터 전투 필드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와 유사하나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일정시간마다 몬스터의 체력은 회복되고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자신의 체력은 준다</a:t>
            </a:r>
            <a:r>
              <a:rPr lang="en-US" altLang="ko-KR" dirty="0">
                <a:solidFill>
                  <a:srgbClr val="FF0000"/>
                </a:solidFill>
              </a:rPr>
              <a:t>. {12}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생명의 호수 </a:t>
            </a:r>
            <a:r>
              <a:rPr lang="en-US" altLang="ko-KR" dirty="0"/>
              <a:t>: 1</a:t>
            </a:r>
            <a:r>
              <a:rPr lang="ko-KR" altLang="en-US" dirty="0"/>
              <a:t>회에 한해서 체력의 </a:t>
            </a:r>
            <a:r>
              <a:rPr lang="en-US" altLang="ko-KR" dirty="0"/>
              <a:t>40%</a:t>
            </a:r>
            <a:r>
              <a:rPr lang="ko-KR" altLang="en-US" dirty="0"/>
              <a:t>를 회복한다</a:t>
            </a:r>
            <a:r>
              <a:rPr lang="en-US" altLang="ko-KR" dirty="0"/>
              <a:t>. {13}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자판기 </a:t>
            </a:r>
            <a:r>
              <a:rPr lang="en-US" altLang="ko-KR" dirty="0"/>
              <a:t>: </a:t>
            </a:r>
            <a:r>
              <a:rPr lang="ko-KR" altLang="en-US" dirty="0"/>
              <a:t>영혼 </a:t>
            </a:r>
            <a:r>
              <a:rPr lang="en-US" altLang="ko-KR" dirty="0"/>
              <a:t>10</a:t>
            </a:r>
            <a:r>
              <a:rPr lang="ko-KR" altLang="en-US" dirty="0"/>
              <a:t>개로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, 1</a:t>
            </a:r>
            <a:r>
              <a:rPr lang="ko-KR" altLang="en-US" dirty="0"/>
              <a:t>배</a:t>
            </a:r>
            <a:r>
              <a:rPr lang="en-US" altLang="ko-KR" dirty="0"/>
              <a:t>, 0</a:t>
            </a:r>
            <a:r>
              <a:rPr lang="ko-KR" altLang="en-US" dirty="0"/>
              <a:t>배</a:t>
            </a:r>
            <a:r>
              <a:rPr lang="en-US" altLang="ko-KR" dirty="0"/>
              <a:t>, -1</a:t>
            </a:r>
            <a:r>
              <a:rPr lang="ko-KR" altLang="en-US" dirty="0"/>
              <a:t>배 중 하나개를 얻는다</a:t>
            </a:r>
            <a:r>
              <a:rPr lang="en-US" altLang="ko-KR" dirty="0"/>
              <a:t>. {14}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B0F0"/>
                </a:solidFill>
              </a:rPr>
              <a:t>보스 몬스터 전투 필드 </a:t>
            </a:r>
            <a:r>
              <a:rPr lang="en-US" altLang="ko-KR" dirty="0">
                <a:solidFill>
                  <a:srgbClr val="00B0F0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보스 한 마리만 나타나는 방이다</a:t>
            </a:r>
            <a:r>
              <a:rPr lang="en-US" altLang="ko-KR" dirty="0">
                <a:solidFill>
                  <a:srgbClr val="00B0F0"/>
                </a:solidFill>
              </a:rPr>
              <a:t>. {15}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신전 필드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랜덤 버프를 받는다</a:t>
            </a:r>
            <a:r>
              <a:rPr lang="en-US" altLang="ko-KR" dirty="0">
                <a:solidFill>
                  <a:srgbClr val="FF0000"/>
                </a:solidFill>
              </a:rPr>
              <a:t>. {16}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추종자들의 집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랜덤 </a:t>
            </a:r>
            <a:r>
              <a:rPr lang="ko-KR" altLang="en-US" dirty="0" err="1">
                <a:solidFill>
                  <a:srgbClr val="FF0000"/>
                </a:solidFill>
              </a:rPr>
              <a:t>디버프를</a:t>
            </a:r>
            <a:r>
              <a:rPr lang="ko-KR" altLang="en-US" dirty="0">
                <a:solidFill>
                  <a:srgbClr val="FF0000"/>
                </a:solidFill>
              </a:rPr>
              <a:t> 받는다</a:t>
            </a:r>
            <a:r>
              <a:rPr lang="en-US" altLang="ko-KR" dirty="0">
                <a:solidFill>
                  <a:srgbClr val="FF0000"/>
                </a:solidFill>
              </a:rPr>
              <a:t>. {17}</a:t>
            </a:r>
          </a:p>
        </p:txBody>
      </p:sp>
    </p:spTree>
    <p:extLst>
      <p:ext uri="{BB962C8B-B14F-4D97-AF65-F5344CB8AC3E}">
        <p14:creationId xmlns:p14="http://schemas.microsoft.com/office/powerpoint/2010/main" val="123453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4 – </a:t>
            </a:r>
            <a:r>
              <a:rPr lang="ko-KR" altLang="en-US" dirty="0"/>
              <a:t>룸의 종류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824913"/>
            <a:ext cx="109147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(2) </a:t>
            </a:r>
            <a:r>
              <a:rPr lang="ko-KR" altLang="en-US" sz="2800" dirty="0"/>
              <a:t>조건부 랜덤 필드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영원의 화로 </a:t>
            </a:r>
            <a:r>
              <a:rPr lang="en-US" altLang="ko-KR" dirty="0"/>
              <a:t>: </a:t>
            </a:r>
            <a:r>
              <a:rPr lang="ko-KR" altLang="en-US" dirty="0"/>
              <a:t>소울 </a:t>
            </a:r>
            <a:r>
              <a:rPr lang="en-US" altLang="ko-KR" dirty="0"/>
              <a:t>20</a:t>
            </a:r>
            <a:r>
              <a:rPr lang="ko-KR" altLang="en-US" dirty="0"/>
              <a:t>개로</a:t>
            </a:r>
            <a:r>
              <a:rPr lang="en-US" altLang="ko-KR" dirty="0"/>
              <a:t> </a:t>
            </a:r>
            <a:r>
              <a:rPr lang="ko-KR" altLang="en-US" dirty="0"/>
              <a:t>소울 무기 </a:t>
            </a:r>
            <a:r>
              <a:rPr lang="en-US" altLang="ko-KR" dirty="0"/>
              <a:t>2</a:t>
            </a:r>
            <a:r>
              <a:rPr lang="ko-KR" altLang="en-US" dirty="0"/>
              <a:t>개 중 하나를 골라서 가져갈 수 있다</a:t>
            </a:r>
            <a:r>
              <a:rPr lang="en-US" altLang="ko-KR" dirty="0"/>
              <a:t>. </a:t>
            </a:r>
            <a:r>
              <a:rPr lang="ko-KR" altLang="en-US" dirty="0"/>
              <a:t>이너 월드를 나가도 이 무기는 사라지지 않는다</a:t>
            </a:r>
            <a:r>
              <a:rPr lang="en-US" altLang="ko-KR" dirty="0"/>
              <a:t>. </a:t>
            </a:r>
            <a:r>
              <a:rPr lang="ko-KR" altLang="en-US" dirty="0"/>
              <a:t>이너 월드에서 딱 한번만 등장한다</a:t>
            </a:r>
            <a:r>
              <a:rPr lang="en-US" altLang="ko-KR" dirty="0"/>
              <a:t>. [</a:t>
            </a:r>
            <a:r>
              <a:rPr lang="ko-KR" altLang="en-US" dirty="0"/>
              <a:t>진입 조건 </a:t>
            </a:r>
            <a:r>
              <a:rPr lang="en-US" altLang="ko-KR" dirty="0"/>
              <a:t>: </a:t>
            </a:r>
            <a:r>
              <a:rPr lang="ko-KR" altLang="en-US" dirty="0"/>
              <a:t>소울 </a:t>
            </a:r>
            <a:r>
              <a:rPr lang="en-US" altLang="ko-KR" dirty="0"/>
              <a:t>20</a:t>
            </a:r>
            <a:r>
              <a:rPr lang="ko-KR" altLang="en-US" dirty="0"/>
              <a:t>개 이상</a:t>
            </a:r>
            <a:r>
              <a:rPr lang="en-US" altLang="ko-KR" dirty="0"/>
              <a:t>] {19}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다곤의</a:t>
            </a:r>
            <a:r>
              <a:rPr lang="ko-KR" altLang="en-US" dirty="0"/>
              <a:t> 낚시터 </a:t>
            </a:r>
            <a:r>
              <a:rPr lang="en-US" altLang="ko-KR" dirty="0"/>
              <a:t>: </a:t>
            </a:r>
            <a:r>
              <a:rPr lang="ko-KR" altLang="en-US" dirty="0"/>
              <a:t>다음 방의 몬스터는 소울 </a:t>
            </a:r>
            <a:r>
              <a:rPr lang="en-US" altLang="ko-KR" dirty="0"/>
              <a:t>2</a:t>
            </a:r>
            <a:r>
              <a:rPr lang="ko-KR" altLang="en-US" dirty="0"/>
              <a:t>개를 가지고 있는다</a:t>
            </a:r>
            <a:r>
              <a:rPr lang="en-US" altLang="ko-KR" dirty="0"/>
              <a:t>. [</a:t>
            </a:r>
            <a:r>
              <a:rPr lang="ko-KR" altLang="en-US" dirty="0"/>
              <a:t>진입 조건 </a:t>
            </a:r>
            <a:r>
              <a:rPr lang="en-US" altLang="ko-KR" dirty="0"/>
              <a:t>:</a:t>
            </a:r>
            <a:r>
              <a:rPr lang="ko-KR" altLang="en-US" dirty="0"/>
              <a:t>최대 체력의 </a:t>
            </a:r>
            <a:r>
              <a:rPr lang="en-US" altLang="ko-KR" dirty="0"/>
              <a:t>1/10</a:t>
            </a:r>
            <a:r>
              <a:rPr lang="ko-KR" altLang="en-US" dirty="0"/>
              <a:t>이하를 가진다</a:t>
            </a:r>
            <a:r>
              <a:rPr lang="en-US" altLang="ko-KR" dirty="0"/>
              <a:t>.]  {20}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요그</a:t>
            </a:r>
            <a:r>
              <a:rPr lang="ko-KR" altLang="en-US" dirty="0"/>
              <a:t> 소토스의 버려진 성채 </a:t>
            </a:r>
            <a:r>
              <a:rPr lang="en-US" altLang="ko-KR" dirty="0"/>
              <a:t>: </a:t>
            </a:r>
            <a:r>
              <a:rPr lang="ko-KR" altLang="en-US" dirty="0"/>
              <a:t>히든피스 룸으로 넘어가기 위해서 반드시 거쳐가야 할 룸</a:t>
            </a:r>
            <a:r>
              <a:rPr lang="en-US" altLang="ko-KR" dirty="0"/>
              <a:t>. </a:t>
            </a:r>
            <a:r>
              <a:rPr lang="ko-KR" altLang="en-US" dirty="0"/>
              <a:t>들어가서 특정 마법진의 형태로 이동하면</a:t>
            </a:r>
            <a:r>
              <a:rPr lang="en-US" altLang="ko-KR" dirty="0"/>
              <a:t>, </a:t>
            </a:r>
            <a:r>
              <a:rPr lang="ko-KR" altLang="en-US" dirty="0"/>
              <a:t>히든피스 룸이 잠금 해제된다</a:t>
            </a:r>
            <a:r>
              <a:rPr lang="en-US" altLang="ko-KR" dirty="0"/>
              <a:t>. </a:t>
            </a:r>
            <a:r>
              <a:rPr lang="ko-KR" altLang="en-US" dirty="0"/>
              <a:t>잠금 해제 이후</a:t>
            </a:r>
            <a:r>
              <a:rPr lang="en-US" altLang="ko-KR" dirty="0"/>
              <a:t>, 4</a:t>
            </a:r>
            <a:r>
              <a:rPr lang="ko-KR" altLang="en-US" dirty="0"/>
              <a:t>개의 희든 필드 중 하나 룸 타입 배열에 추가</a:t>
            </a:r>
            <a:r>
              <a:rPr lang="en-US" altLang="ko-KR" dirty="0"/>
              <a:t>[</a:t>
            </a:r>
            <a:r>
              <a:rPr lang="ko-KR" altLang="en-US" dirty="0"/>
              <a:t>진입 조건 </a:t>
            </a:r>
            <a:r>
              <a:rPr lang="en-US" altLang="ko-KR" dirty="0"/>
              <a:t>: </a:t>
            </a:r>
            <a:r>
              <a:rPr lang="ko-KR" altLang="en-US" dirty="0"/>
              <a:t>소울 </a:t>
            </a:r>
            <a:r>
              <a:rPr lang="en-US" altLang="ko-KR" dirty="0"/>
              <a:t>100</a:t>
            </a:r>
            <a:r>
              <a:rPr lang="ko-KR" altLang="en-US" dirty="0"/>
              <a:t>개 이상</a:t>
            </a:r>
            <a:r>
              <a:rPr lang="en-US" altLang="ko-KR" dirty="0"/>
              <a:t>] {21}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195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6D55F0-0D51-4B14-BAD6-84160B10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" y="466603"/>
            <a:ext cx="4193527" cy="61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2E5F71-3256-4981-8857-5D68D842AE94}"/>
              </a:ext>
            </a:extLst>
          </p:cNvPr>
          <p:cNvGrpSpPr/>
          <p:nvPr/>
        </p:nvGrpSpPr>
        <p:grpSpPr>
          <a:xfrm>
            <a:off x="594120" y="1685798"/>
            <a:ext cx="3137452" cy="3683110"/>
            <a:chOff x="594120" y="1685798"/>
            <a:chExt cx="3137452" cy="36831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0572B-5C43-43DD-AEE9-8FF04B522564}"/>
                </a:ext>
              </a:extLst>
            </p:cNvPr>
            <p:cNvSpPr/>
            <p:nvPr/>
          </p:nvSpPr>
          <p:spPr>
            <a:xfrm>
              <a:off x="2077130" y="3421424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C11996-5CAB-4C18-992A-C5A6FAFC8382}"/>
                </a:ext>
              </a:extLst>
            </p:cNvPr>
            <p:cNvSpPr/>
            <p:nvPr/>
          </p:nvSpPr>
          <p:spPr>
            <a:xfrm>
              <a:off x="1897130" y="3421424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7FA699-969B-416C-B85A-2B2D0C284825}"/>
                </a:ext>
              </a:extLst>
            </p:cNvPr>
            <p:cNvSpPr/>
            <p:nvPr/>
          </p:nvSpPr>
          <p:spPr>
            <a:xfrm>
              <a:off x="2257130" y="3421424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129FBB6-DC64-48BD-8FF6-3719F68651FE}"/>
                </a:ext>
              </a:extLst>
            </p:cNvPr>
            <p:cNvSpPr/>
            <p:nvPr/>
          </p:nvSpPr>
          <p:spPr>
            <a:xfrm>
              <a:off x="2257130" y="3241424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0E0FA8-1911-4164-B403-8BCA2D28E181}"/>
                </a:ext>
              </a:extLst>
            </p:cNvPr>
            <p:cNvSpPr/>
            <p:nvPr/>
          </p:nvSpPr>
          <p:spPr>
            <a:xfrm>
              <a:off x="2074988" y="3241424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529665-9079-4D14-A32E-F362FB4EE25C}"/>
                </a:ext>
              </a:extLst>
            </p:cNvPr>
            <p:cNvSpPr/>
            <p:nvPr/>
          </p:nvSpPr>
          <p:spPr>
            <a:xfrm>
              <a:off x="1892846" y="3241424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65EF7C-883C-4DC7-8275-C2A06C517242}"/>
                </a:ext>
              </a:extLst>
            </p:cNvPr>
            <p:cNvSpPr/>
            <p:nvPr/>
          </p:nvSpPr>
          <p:spPr>
            <a:xfrm>
              <a:off x="1892846" y="3621135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E16F32-1041-45E2-A1EF-23A24D824E48}"/>
                </a:ext>
              </a:extLst>
            </p:cNvPr>
            <p:cNvSpPr/>
            <p:nvPr/>
          </p:nvSpPr>
          <p:spPr>
            <a:xfrm>
              <a:off x="2074988" y="3621135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038851-F233-4A09-87BF-A94B19C53EDF}"/>
                </a:ext>
              </a:extLst>
            </p:cNvPr>
            <p:cNvSpPr/>
            <p:nvPr/>
          </p:nvSpPr>
          <p:spPr>
            <a:xfrm>
              <a:off x="2254988" y="3621135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448516-E138-4A9D-A6D2-75C3B0966291}"/>
                </a:ext>
              </a:extLst>
            </p:cNvPr>
            <p:cNvSpPr/>
            <p:nvPr/>
          </p:nvSpPr>
          <p:spPr>
            <a:xfrm>
              <a:off x="2254988" y="303334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C00C044-25B5-44FB-9140-74DC0C4BA5A9}"/>
                </a:ext>
              </a:extLst>
            </p:cNvPr>
            <p:cNvSpPr/>
            <p:nvPr/>
          </p:nvSpPr>
          <p:spPr>
            <a:xfrm>
              <a:off x="2254988" y="2799547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4EE5D6-7ED0-4A68-A758-EFFCBA34930D}"/>
                </a:ext>
              </a:extLst>
            </p:cNvPr>
            <p:cNvSpPr/>
            <p:nvPr/>
          </p:nvSpPr>
          <p:spPr>
            <a:xfrm>
              <a:off x="2254988" y="2619547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B318DF-0F64-4E54-B8C2-7C5ED7BCFDA4}"/>
                </a:ext>
              </a:extLst>
            </p:cNvPr>
            <p:cNvSpPr/>
            <p:nvPr/>
          </p:nvSpPr>
          <p:spPr>
            <a:xfrm>
              <a:off x="2074988" y="2619547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F1F2E40-3F8E-4312-BAF8-8A04F39FCD75}"/>
                </a:ext>
              </a:extLst>
            </p:cNvPr>
            <p:cNvSpPr/>
            <p:nvPr/>
          </p:nvSpPr>
          <p:spPr>
            <a:xfrm>
              <a:off x="2074988" y="2425509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895A4F2-D8C3-47F9-B7D0-C2FF72B06FED}"/>
                </a:ext>
              </a:extLst>
            </p:cNvPr>
            <p:cNvSpPr/>
            <p:nvPr/>
          </p:nvSpPr>
          <p:spPr>
            <a:xfrm>
              <a:off x="1892846" y="2425509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45C5C2-C5AF-4563-8FBC-BF8A70B57FC5}"/>
                </a:ext>
              </a:extLst>
            </p:cNvPr>
            <p:cNvSpPr/>
            <p:nvPr/>
          </p:nvSpPr>
          <p:spPr>
            <a:xfrm>
              <a:off x="1710704" y="2425509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3212F0-A2D8-415C-909A-7D08514248D6}"/>
                </a:ext>
              </a:extLst>
            </p:cNvPr>
            <p:cNvSpPr/>
            <p:nvPr/>
          </p:nvSpPr>
          <p:spPr>
            <a:xfrm>
              <a:off x="1710704" y="222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8236C9-D65B-4BD0-8BCD-6787905135C5}"/>
                </a:ext>
              </a:extLst>
            </p:cNvPr>
            <p:cNvSpPr/>
            <p:nvPr/>
          </p:nvSpPr>
          <p:spPr>
            <a:xfrm>
              <a:off x="1530704" y="222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452479-DDB2-45B7-A4EC-D36B8DA3A074}"/>
                </a:ext>
              </a:extLst>
            </p:cNvPr>
            <p:cNvSpPr/>
            <p:nvPr/>
          </p:nvSpPr>
          <p:spPr>
            <a:xfrm>
              <a:off x="1530704" y="204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B15280-4C73-4986-BC01-715634F4DD18}"/>
                </a:ext>
              </a:extLst>
            </p:cNvPr>
            <p:cNvSpPr/>
            <p:nvPr/>
          </p:nvSpPr>
          <p:spPr>
            <a:xfrm>
              <a:off x="1350704" y="204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1D85C7C-04E1-4943-83E9-4A5917607603}"/>
                </a:ext>
              </a:extLst>
            </p:cNvPr>
            <p:cNvSpPr/>
            <p:nvPr/>
          </p:nvSpPr>
          <p:spPr>
            <a:xfrm>
              <a:off x="1170704" y="204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A36AA0F-45C5-4815-B928-FEE3AB251D33}"/>
                </a:ext>
              </a:extLst>
            </p:cNvPr>
            <p:cNvSpPr/>
            <p:nvPr/>
          </p:nvSpPr>
          <p:spPr>
            <a:xfrm>
              <a:off x="1170704" y="186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18FC6F4-90D4-402E-AC36-692940CE4479}"/>
                </a:ext>
              </a:extLst>
            </p:cNvPr>
            <p:cNvSpPr/>
            <p:nvPr/>
          </p:nvSpPr>
          <p:spPr>
            <a:xfrm>
              <a:off x="990704" y="186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4F7D23D-17B8-45C3-AEA8-0A8D302294B4}"/>
                </a:ext>
              </a:extLst>
            </p:cNvPr>
            <p:cNvSpPr/>
            <p:nvPr/>
          </p:nvSpPr>
          <p:spPr>
            <a:xfrm>
              <a:off x="810704" y="186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145FEBD-CBD7-4318-ABAA-29708851EE8F}"/>
                </a:ext>
              </a:extLst>
            </p:cNvPr>
            <p:cNvSpPr/>
            <p:nvPr/>
          </p:nvSpPr>
          <p:spPr>
            <a:xfrm>
              <a:off x="810704" y="168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FEB56D-F689-4B17-A42D-74151F457A1F}"/>
                </a:ext>
              </a:extLst>
            </p:cNvPr>
            <p:cNvSpPr/>
            <p:nvPr/>
          </p:nvSpPr>
          <p:spPr>
            <a:xfrm>
              <a:off x="594120" y="168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C0B4C1F-D913-4842-AE6E-028789842435}"/>
                </a:ext>
              </a:extLst>
            </p:cNvPr>
            <p:cNvSpPr/>
            <p:nvPr/>
          </p:nvSpPr>
          <p:spPr>
            <a:xfrm>
              <a:off x="594120" y="186579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6F85B5-953B-4B1B-B479-0AFF171D4774}"/>
                </a:ext>
              </a:extLst>
            </p:cNvPr>
            <p:cNvSpPr/>
            <p:nvPr/>
          </p:nvSpPr>
          <p:spPr>
            <a:xfrm flipH="1" flipV="1">
              <a:off x="1890704" y="384135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DECBC7F-E88B-4544-A1F8-768F64D77E96}"/>
                </a:ext>
              </a:extLst>
            </p:cNvPr>
            <p:cNvSpPr/>
            <p:nvPr/>
          </p:nvSpPr>
          <p:spPr>
            <a:xfrm flipH="1" flipV="1">
              <a:off x="1890704" y="4075159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042625-13D7-4A05-A112-28EF9F07A3A8}"/>
                </a:ext>
              </a:extLst>
            </p:cNvPr>
            <p:cNvSpPr/>
            <p:nvPr/>
          </p:nvSpPr>
          <p:spPr>
            <a:xfrm flipH="1" flipV="1">
              <a:off x="1890704" y="4255159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250D9C7-05AA-41AC-A5D1-D1EFAB5DEC4D}"/>
                </a:ext>
              </a:extLst>
            </p:cNvPr>
            <p:cNvSpPr/>
            <p:nvPr/>
          </p:nvSpPr>
          <p:spPr>
            <a:xfrm flipH="1" flipV="1">
              <a:off x="2070704" y="4255159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E162BB1-C8E6-4BFA-806B-74F9644117EF}"/>
                </a:ext>
              </a:extLst>
            </p:cNvPr>
            <p:cNvSpPr/>
            <p:nvPr/>
          </p:nvSpPr>
          <p:spPr>
            <a:xfrm flipH="1" flipV="1">
              <a:off x="2070704" y="4449197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CF0E1A-678F-4C85-B9E4-C823E16A867F}"/>
                </a:ext>
              </a:extLst>
            </p:cNvPr>
            <p:cNvSpPr/>
            <p:nvPr/>
          </p:nvSpPr>
          <p:spPr>
            <a:xfrm flipH="1" flipV="1">
              <a:off x="2252846" y="4449197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1B28C5-74BE-4921-9651-2E7088ADD527}"/>
                </a:ext>
              </a:extLst>
            </p:cNvPr>
            <p:cNvSpPr/>
            <p:nvPr/>
          </p:nvSpPr>
          <p:spPr>
            <a:xfrm flipH="1" flipV="1">
              <a:off x="2434988" y="4449197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15AEEEA-E230-4C0C-9340-99446A28FC7F}"/>
                </a:ext>
              </a:extLst>
            </p:cNvPr>
            <p:cNvSpPr/>
            <p:nvPr/>
          </p:nvSpPr>
          <p:spPr>
            <a:xfrm flipH="1" flipV="1">
              <a:off x="2434988" y="464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6D44B33-7E30-429D-BAF8-4873E95276DB}"/>
                </a:ext>
              </a:extLst>
            </p:cNvPr>
            <p:cNvSpPr/>
            <p:nvPr/>
          </p:nvSpPr>
          <p:spPr>
            <a:xfrm flipH="1" flipV="1">
              <a:off x="2614988" y="464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FDD020-856B-46A8-8239-DF1FB5950A6D}"/>
                </a:ext>
              </a:extLst>
            </p:cNvPr>
            <p:cNvSpPr/>
            <p:nvPr/>
          </p:nvSpPr>
          <p:spPr>
            <a:xfrm flipH="1" flipV="1">
              <a:off x="2614988" y="482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51AE1C5-6A7B-48D5-90CF-2C3E4223A7B4}"/>
                </a:ext>
              </a:extLst>
            </p:cNvPr>
            <p:cNvSpPr/>
            <p:nvPr/>
          </p:nvSpPr>
          <p:spPr>
            <a:xfrm flipH="1" flipV="1">
              <a:off x="2794988" y="482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EA58B1F-629E-4BC1-A4C6-DBAC44FD7A2B}"/>
                </a:ext>
              </a:extLst>
            </p:cNvPr>
            <p:cNvSpPr/>
            <p:nvPr/>
          </p:nvSpPr>
          <p:spPr>
            <a:xfrm flipH="1" flipV="1">
              <a:off x="2974988" y="482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EBBACC-FA68-41D5-8650-25ABA304E5C7}"/>
                </a:ext>
              </a:extLst>
            </p:cNvPr>
            <p:cNvSpPr/>
            <p:nvPr/>
          </p:nvSpPr>
          <p:spPr>
            <a:xfrm flipH="1" flipV="1">
              <a:off x="2974988" y="500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3A3111-64CF-4F0E-842B-3A73FC892F10}"/>
                </a:ext>
              </a:extLst>
            </p:cNvPr>
            <p:cNvSpPr/>
            <p:nvPr/>
          </p:nvSpPr>
          <p:spPr>
            <a:xfrm flipH="1" flipV="1">
              <a:off x="3154988" y="500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751C673-D053-460C-B809-CF6160738662}"/>
                </a:ext>
              </a:extLst>
            </p:cNvPr>
            <p:cNvSpPr/>
            <p:nvPr/>
          </p:nvSpPr>
          <p:spPr>
            <a:xfrm flipH="1" flipV="1">
              <a:off x="3334988" y="500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ED2FC93-D6BC-4032-90B0-297E41980AAB}"/>
                </a:ext>
              </a:extLst>
            </p:cNvPr>
            <p:cNvSpPr/>
            <p:nvPr/>
          </p:nvSpPr>
          <p:spPr>
            <a:xfrm flipH="1" flipV="1">
              <a:off x="3334988" y="518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D858E4-6C46-4AF6-98E2-DC6042843F99}"/>
                </a:ext>
              </a:extLst>
            </p:cNvPr>
            <p:cNvSpPr/>
            <p:nvPr/>
          </p:nvSpPr>
          <p:spPr>
            <a:xfrm flipH="1" flipV="1">
              <a:off x="3551572" y="518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B4B7CA9-E389-4570-A73F-CB87942B65FF}"/>
                </a:ext>
              </a:extLst>
            </p:cNvPr>
            <p:cNvSpPr/>
            <p:nvPr/>
          </p:nvSpPr>
          <p:spPr>
            <a:xfrm flipH="1" flipV="1">
              <a:off x="3551572" y="500890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1FC2F45-8BD9-4151-855F-4E231B621FF8}"/>
                </a:ext>
              </a:extLst>
            </p:cNvPr>
            <p:cNvSpPr/>
            <p:nvPr/>
          </p:nvSpPr>
          <p:spPr>
            <a:xfrm>
              <a:off x="1890704" y="3045265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B0ED96E-2AA5-4130-ACAA-3573197DB5D1}"/>
                </a:ext>
              </a:extLst>
            </p:cNvPr>
            <p:cNvSpPr/>
            <p:nvPr/>
          </p:nvSpPr>
          <p:spPr>
            <a:xfrm>
              <a:off x="1715711" y="3045265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FB2CB8-F2A8-4F04-AD49-7A2120B30C90}"/>
                </a:ext>
              </a:extLst>
            </p:cNvPr>
            <p:cNvSpPr/>
            <p:nvPr/>
          </p:nvSpPr>
          <p:spPr>
            <a:xfrm>
              <a:off x="1526420" y="3045265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78DC7DA-F605-4C08-803D-5D64DC208867}"/>
                </a:ext>
              </a:extLst>
            </p:cNvPr>
            <p:cNvSpPr/>
            <p:nvPr/>
          </p:nvSpPr>
          <p:spPr>
            <a:xfrm>
              <a:off x="1526420" y="3241424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31E3F7F-817D-4A8F-8617-2C5727B047F4}"/>
                </a:ext>
              </a:extLst>
            </p:cNvPr>
            <p:cNvSpPr/>
            <p:nvPr/>
          </p:nvSpPr>
          <p:spPr>
            <a:xfrm>
              <a:off x="1308383" y="3241424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1DDFD7C-F858-436E-8D13-14B95D547751}"/>
                </a:ext>
              </a:extLst>
            </p:cNvPr>
            <p:cNvSpPr/>
            <p:nvPr/>
          </p:nvSpPr>
          <p:spPr>
            <a:xfrm>
              <a:off x="1308383" y="3431279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C16071-3F7F-4542-AFCD-034A3F4B7207}"/>
                </a:ext>
              </a:extLst>
            </p:cNvPr>
            <p:cNvSpPr/>
            <p:nvPr/>
          </p:nvSpPr>
          <p:spPr>
            <a:xfrm>
              <a:off x="1123028" y="3431279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94EE80-22EB-4775-BD04-D23901FA995F}"/>
                </a:ext>
              </a:extLst>
            </p:cNvPr>
            <p:cNvSpPr/>
            <p:nvPr/>
          </p:nvSpPr>
          <p:spPr>
            <a:xfrm>
              <a:off x="1123028" y="366135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F3BF293-FB8C-4BF3-9340-963EF779DBF6}"/>
                </a:ext>
              </a:extLst>
            </p:cNvPr>
            <p:cNvSpPr/>
            <p:nvPr/>
          </p:nvSpPr>
          <p:spPr>
            <a:xfrm>
              <a:off x="1123028" y="384135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23E82C-246D-493A-907D-13FCF0CC2D76}"/>
                </a:ext>
              </a:extLst>
            </p:cNvPr>
            <p:cNvSpPr/>
            <p:nvPr/>
          </p:nvSpPr>
          <p:spPr>
            <a:xfrm>
              <a:off x="1326866" y="384135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432D53C-96D1-430C-9318-6B79D9EEBCC3}"/>
                </a:ext>
              </a:extLst>
            </p:cNvPr>
            <p:cNvSpPr/>
            <p:nvPr/>
          </p:nvSpPr>
          <p:spPr>
            <a:xfrm>
              <a:off x="1326866" y="402135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9701C60-4088-4F45-9392-EFE372E5A38D}"/>
                </a:ext>
              </a:extLst>
            </p:cNvPr>
            <p:cNvSpPr/>
            <p:nvPr/>
          </p:nvSpPr>
          <p:spPr>
            <a:xfrm>
              <a:off x="1518785" y="3998132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3DD3548-1B59-456B-8924-3EF5F6C16C16}"/>
                </a:ext>
              </a:extLst>
            </p:cNvPr>
            <p:cNvSpPr/>
            <p:nvPr/>
          </p:nvSpPr>
          <p:spPr>
            <a:xfrm>
              <a:off x="1518785" y="4210596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C0B38B7-3692-4CA2-B97B-0DC37D5F6278}"/>
                </a:ext>
              </a:extLst>
            </p:cNvPr>
            <p:cNvSpPr/>
            <p:nvPr/>
          </p:nvSpPr>
          <p:spPr>
            <a:xfrm>
              <a:off x="1698785" y="4210596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AB8F05F-B73D-4E91-819B-2FC0A716B475}"/>
                </a:ext>
              </a:extLst>
            </p:cNvPr>
            <p:cNvSpPr/>
            <p:nvPr/>
          </p:nvSpPr>
          <p:spPr>
            <a:xfrm flipH="1" flipV="1">
              <a:off x="2262218" y="3803111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DF49CBD-1ECD-401C-AEBD-5B9B0B9971CA}"/>
                </a:ext>
              </a:extLst>
            </p:cNvPr>
            <p:cNvSpPr/>
            <p:nvPr/>
          </p:nvSpPr>
          <p:spPr>
            <a:xfrm flipH="1" flipV="1">
              <a:off x="2437211" y="3803111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28D232-A783-4AAB-8E97-EEF91499254B}"/>
                </a:ext>
              </a:extLst>
            </p:cNvPr>
            <p:cNvSpPr/>
            <p:nvPr/>
          </p:nvSpPr>
          <p:spPr>
            <a:xfrm flipH="1" flipV="1">
              <a:off x="2626502" y="3803111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9AB46D0-C18A-460B-B7A0-242EC92E8612}"/>
                </a:ext>
              </a:extLst>
            </p:cNvPr>
            <p:cNvSpPr/>
            <p:nvPr/>
          </p:nvSpPr>
          <p:spPr>
            <a:xfrm flipH="1" flipV="1">
              <a:off x="2626502" y="3606952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48BC658-2529-44C8-85FB-DC55F0225B25}"/>
                </a:ext>
              </a:extLst>
            </p:cNvPr>
            <p:cNvSpPr/>
            <p:nvPr/>
          </p:nvSpPr>
          <p:spPr>
            <a:xfrm flipH="1" flipV="1">
              <a:off x="2844539" y="3606952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315D77B-A634-46FE-90B4-8BF7406B7B66}"/>
                </a:ext>
              </a:extLst>
            </p:cNvPr>
            <p:cNvSpPr/>
            <p:nvPr/>
          </p:nvSpPr>
          <p:spPr>
            <a:xfrm flipH="1" flipV="1">
              <a:off x="2844539" y="3417097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EF706FE-CFFE-4597-9324-E44F1F10F04C}"/>
                </a:ext>
              </a:extLst>
            </p:cNvPr>
            <p:cNvSpPr/>
            <p:nvPr/>
          </p:nvSpPr>
          <p:spPr>
            <a:xfrm flipH="1" flipV="1">
              <a:off x="3029894" y="3417097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D0AB34D-1C4D-4B23-B1A6-5B45396E4890}"/>
                </a:ext>
              </a:extLst>
            </p:cNvPr>
            <p:cNvSpPr/>
            <p:nvPr/>
          </p:nvSpPr>
          <p:spPr>
            <a:xfrm flipH="1" flipV="1">
              <a:off x="3029894" y="318701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F3BF857-CC9F-4314-B2A4-F5DFFAA385EF}"/>
                </a:ext>
              </a:extLst>
            </p:cNvPr>
            <p:cNvSpPr/>
            <p:nvPr/>
          </p:nvSpPr>
          <p:spPr>
            <a:xfrm flipH="1" flipV="1">
              <a:off x="3029894" y="300701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235AFC8-CB89-4D3E-8922-02358000A940}"/>
                </a:ext>
              </a:extLst>
            </p:cNvPr>
            <p:cNvSpPr/>
            <p:nvPr/>
          </p:nvSpPr>
          <p:spPr>
            <a:xfrm flipH="1" flipV="1">
              <a:off x="2826056" y="300701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F6BBE44-CF21-4A98-A7D2-F295FDD615B1}"/>
                </a:ext>
              </a:extLst>
            </p:cNvPr>
            <p:cNvSpPr/>
            <p:nvPr/>
          </p:nvSpPr>
          <p:spPr>
            <a:xfrm flipH="1" flipV="1">
              <a:off x="2826056" y="2827018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16EABD2-C873-438A-8B06-BEE7E7340F43}"/>
                </a:ext>
              </a:extLst>
            </p:cNvPr>
            <p:cNvSpPr/>
            <p:nvPr/>
          </p:nvSpPr>
          <p:spPr>
            <a:xfrm flipH="1" flipV="1">
              <a:off x="2634137" y="2850244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A6643CB-E621-456D-BDDC-FFB7A85538D2}"/>
                </a:ext>
              </a:extLst>
            </p:cNvPr>
            <p:cNvSpPr/>
            <p:nvPr/>
          </p:nvSpPr>
          <p:spPr>
            <a:xfrm flipH="1" flipV="1">
              <a:off x="2634137" y="2637780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5384A3-CD99-4C79-A27B-D96B8D1AC840}"/>
                </a:ext>
              </a:extLst>
            </p:cNvPr>
            <p:cNvSpPr/>
            <p:nvPr/>
          </p:nvSpPr>
          <p:spPr>
            <a:xfrm flipH="1" flipV="1">
              <a:off x="2454137" y="2637780"/>
              <a:ext cx="180000" cy="1800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6" name="Picture 2">
            <a:extLst>
              <a:ext uri="{FF2B5EF4-FFF2-40B4-BE49-F238E27FC236}">
                <a16:creationId xmlns:a16="http://schemas.microsoft.com/office/drawing/2014/main" id="{E4D41306-F059-44FF-9B81-852C77D2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48" y="466603"/>
            <a:ext cx="4193527" cy="61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2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4 – </a:t>
            </a:r>
            <a:r>
              <a:rPr lang="ko-KR" altLang="en-US" dirty="0"/>
              <a:t>룸의 종류</a:t>
            </a:r>
            <a:r>
              <a:rPr lang="en-US" altLang="ko-KR" dirty="0"/>
              <a:t>(</a:t>
            </a:r>
            <a:r>
              <a:rPr lang="ko-KR" altLang="en-US" dirty="0"/>
              <a:t>히든피스 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1435446" y="2986238"/>
            <a:ext cx="906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악마 중 하나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라플라스의 악마</a:t>
            </a:r>
            <a:r>
              <a:rPr lang="en-US" altLang="ko-KR" dirty="0"/>
              <a:t>” </a:t>
            </a:r>
            <a:r>
              <a:rPr lang="ko-KR" altLang="en-US" dirty="0"/>
              <a:t>를 만날 수 있는 히든피스 필드이다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진입 조건 </a:t>
            </a:r>
            <a:r>
              <a:rPr lang="en-US" altLang="ko-KR" dirty="0"/>
              <a:t>: </a:t>
            </a:r>
            <a:r>
              <a:rPr lang="ko-KR" altLang="en-US" dirty="0"/>
              <a:t>아이템</a:t>
            </a:r>
            <a:r>
              <a:rPr lang="en-US" altLang="ko-KR" dirty="0"/>
              <a:t>, “</a:t>
            </a:r>
            <a:r>
              <a:rPr lang="ko-KR" altLang="en-US" dirty="0"/>
              <a:t>봄의 씨앗</a:t>
            </a:r>
            <a:r>
              <a:rPr lang="en-US" altLang="ko-KR" dirty="0"/>
              <a:t>” </a:t>
            </a:r>
            <a:r>
              <a:rPr lang="ko-KR" altLang="en-US" dirty="0"/>
              <a:t>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엔티티 </a:t>
            </a:r>
            <a:r>
              <a:rPr lang="en-US" altLang="ko-KR" dirty="0"/>
              <a:t>: ‘</a:t>
            </a:r>
            <a:r>
              <a:rPr lang="ko-KR" altLang="en-US" dirty="0"/>
              <a:t>라플라스의 잔재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전리품 </a:t>
            </a:r>
            <a:r>
              <a:rPr lang="en-US" altLang="ko-KR" dirty="0"/>
              <a:t>: </a:t>
            </a:r>
            <a:r>
              <a:rPr lang="ko-KR" altLang="en-US" dirty="0"/>
              <a:t>힘을 잃은 </a:t>
            </a:r>
            <a:r>
              <a:rPr lang="en-US" altLang="ko-KR" dirty="0"/>
              <a:t>『</a:t>
            </a:r>
            <a:r>
              <a:rPr lang="ko-KR" altLang="en-US" dirty="0" err="1"/>
              <a:t>이그드라실</a:t>
            </a:r>
            <a:r>
              <a:rPr lang="en-US" altLang="ko-KR" dirty="0"/>
              <a:t>』]</a:t>
            </a:r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2457F2D5-B550-4B6E-8A01-809AF1B4054A}"/>
              </a:ext>
            </a:extLst>
          </p:cNvPr>
          <p:cNvSpPr/>
          <p:nvPr/>
        </p:nvSpPr>
        <p:spPr>
          <a:xfrm>
            <a:off x="1031966" y="1752260"/>
            <a:ext cx="3879669" cy="100026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봄의 정적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02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4 – </a:t>
            </a:r>
            <a:r>
              <a:rPr lang="ko-KR" altLang="en-US" dirty="0"/>
              <a:t>룸의 종류</a:t>
            </a:r>
            <a:r>
              <a:rPr lang="en-US" altLang="ko-KR" dirty="0"/>
              <a:t>(</a:t>
            </a:r>
            <a:r>
              <a:rPr lang="ko-KR" altLang="en-US" dirty="0"/>
              <a:t>히든피스 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1435446" y="2986238"/>
            <a:ext cx="906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악마 중 하나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데카르트의 악마</a:t>
            </a:r>
            <a:r>
              <a:rPr lang="en-US" altLang="ko-KR" dirty="0"/>
              <a:t>” </a:t>
            </a:r>
            <a:r>
              <a:rPr lang="ko-KR" altLang="en-US" dirty="0"/>
              <a:t>를 만날 수 있는 히든피스 필드이다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진입 조건 </a:t>
            </a:r>
            <a:r>
              <a:rPr lang="en-US" altLang="ko-KR" dirty="0"/>
              <a:t>: </a:t>
            </a:r>
            <a:r>
              <a:rPr lang="ko-KR" altLang="en-US" dirty="0"/>
              <a:t>아이템</a:t>
            </a:r>
            <a:r>
              <a:rPr lang="en-US" altLang="ko-KR" dirty="0"/>
              <a:t>, “</a:t>
            </a:r>
            <a:r>
              <a:rPr lang="ko-KR" altLang="en-US" dirty="0"/>
              <a:t>여름의 빗방울</a:t>
            </a:r>
            <a:r>
              <a:rPr lang="en-US" altLang="ko-KR" dirty="0"/>
              <a:t>” </a:t>
            </a:r>
            <a:r>
              <a:rPr lang="ko-KR" altLang="en-US" dirty="0"/>
              <a:t>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엔티티 </a:t>
            </a:r>
            <a:r>
              <a:rPr lang="en-US" altLang="ko-KR" dirty="0"/>
              <a:t>: ‘</a:t>
            </a:r>
            <a:r>
              <a:rPr lang="ko-KR" altLang="en-US" dirty="0"/>
              <a:t>데카르트의 잔재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전리품 </a:t>
            </a:r>
            <a:r>
              <a:rPr lang="en-US" altLang="ko-KR" dirty="0"/>
              <a:t>: </a:t>
            </a:r>
            <a:r>
              <a:rPr lang="ko-KR" altLang="en-US" dirty="0"/>
              <a:t>힘을 잃은 </a:t>
            </a:r>
            <a:r>
              <a:rPr lang="en-US" altLang="ko-KR" dirty="0"/>
              <a:t>『』]</a:t>
            </a:r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2457F2D5-B550-4B6E-8A01-809AF1B4054A}"/>
              </a:ext>
            </a:extLst>
          </p:cNvPr>
          <p:cNvSpPr/>
          <p:nvPr/>
        </p:nvSpPr>
        <p:spPr>
          <a:xfrm>
            <a:off x="1031966" y="1752260"/>
            <a:ext cx="3879669" cy="100026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“</a:t>
            </a:r>
            <a:r>
              <a:rPr lang="ko-KR" altLang="en-US" dirty="0"/>
              <a:t>거짓된 여름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42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4 – </a:t>
            </a:r>
            <a:r>
              <a:rPr lang="ko-KR" altLang="en-US" dirty="0"/>
              <a:t>룸의 종류</a:t>
            </a:r>
            <a:r>
              <a:rPr lang="en-US" altLang="ko-KR" dirty="0"/>
              <a:t>(</a:t>
            </a:r>
            <a:r>
              <a:rPr lang="ko-KR" altLang="en-US" dirty="0"/>
              <a:t>히든피스 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1435446" y="2986238"/>
            <a:ext cx="906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악마 중 하나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다윈의 악마</a:t>
            </a:r>
            <a:r>
              <a:rPr lang="en-US" altLang="ko-KR" dirty="0"/>
              <a:t>” </a:t>
            </a:r>
            <a:r>
              <a:rPr lang="ko-KR" altLang="en-US" dirty="0"/>
              <a:t>를 만날 수 있는 히든피스 필드이다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진입 조건 </a:t>
            </a:r>
            <a:r>
              <a:rPr lang="en-US" altLang="ko-KR" dirty="0"/>
              <a:t>: </a:t>
            </a:r>
            <a:r>
              <a:rPr lang="ko-KR" altLang="en-US" dirty="0"/>
              <a:t>아이템</a:t>
            </a:r>
            <a:r>
              <a:rPr lang="en-US" altLang="ko-KR" dirty="0"/>
              <a:t>, “</a:t>
            </a:r>
            <a:r>
              <a:rPr lang="ko-KR" altLang="en-US" dirty="0"/>
              <a:t>가을의 낙엽</a:t>
            </a:r>
            <a:r>
              <a:rPr lang="en-US" altLang="ko-KR" dirty="0"/>
              <a:t>” </a:t>
            </a:r>
            <a:r>
              <a:rPr lang="ko-KR" altLang="en-US" dirty="0"/>
              <a:t>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엔티티 </a:t>
            </a:r>
            <a:r>
              <a:rPr lang="en-US" altLang="ko-KR" dirty="0"/>
              <a:t>: ‘</a:t>
            </a:r>
            <a:r>
              <a:rPr lang="ko-KR" altLang="en-US" dirty="0"/>
              <a:t>다윈의 잔재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전리품 </a:t>
            </a:r>
            <a:r>
              <a:rPr lang="en-US" altLang="ko-KR" dirty="0"/>
              <a:t>: </a:t>
            </a:r>
            <a:r>
              <a:rPr lang="ko-KR" altLang="en-US" dirty="0"/>
              <a:t>힘을 잃은 </a:t>
            </a:r>
            <a:r>
              <a:rPr lang="en-US" altLang="ko-KR" dirty="0"/>
              <a:t>『』]</a:t>
            </a:r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2457F2D5-B550-4B6E-8A01-809AF1B4054A}"/>
              </a:ext>
            </a:extLst>
          </p:cNvPr>
          <p:cNvSpPr/>
          <p:nvPr/>
        </p:nvSpPr>
        <p:spPr>
          <a:xfrm>
            <a:off x="1031966" y="1752260"/>
            <a:ext cx="3879669" cy="100026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격변의 가을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32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21857-7666-4F8F-B112-FCC3C3F9EA8F}"/>
              </a:ext>
            </a:extLst>
          </p:cNvPr>
          <p:cNvSpPr txBox="1"/>
          <p:nvPr/>
        </p:nvSpPr>
        <p:spPr>
          <a:xfrm>
            <a:off x="1207315" y="1929468"/>
            <a:ext cx="6233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『</a:t>
            </a:r>
            <a:r>
              <a:rPr lang="ko-KR" altLang="en-US" dirty="0"/>
              <a:t>도서관</a:t>
            </a:r>
            <a:r>
              <a:rPr lang="en-US" altLang="ko-KR" dirty="0"/>
              <a:t>』 </a:t>
            </a:r>
            <a:r>
              <a:rPr lang="ko-KR" altLang="en-US" dirty="0"/>
              <a:t>이라는 영역은</a:t>
            </a:r>
            <a:r>
              <a:rPr lang="en-US" altLang="ko-KR" dirty="0"/>
              <a:t>, </a:t>
            </a:r>
            <a:r>
              <a:rPr lang="ko-KR" altLang="en-US" dirty="0"/>
              <a:t>둠스데이 후 가장 먼저 나타난 이상 현상이다</a:t>
            </a:r>
            <a:r>
              <a:rPr lang="en-US" altLang="ko-KR" dirty="0"/>
              <a:t>. </a:t>
            </a:r>
            <a:r>
              <a:rPr lang="ko-KR" altLang="en-US" dirty="0"/>
              <a:t>갑자기</a:t>
            </a:r>
            <a:r>
              <a:rPr lang="en-US" altLang="ko-KR" dirty="0"/>
              <a:t>, </a:t>
            </a:r>
            <a:r>
              <a:rPr lang="ko-KR" altLang="en-US" dirty="0"/>
              <a:t>파괴된 세상의 곳곳에 도서관이라는 곳이 생겨난다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도서관은</a:t>
            </a:r>
            <a:r>
              <a:rPr lang="en-US" altLang="ko-KR" dirty="0"/>
              <a:t>, </a:t>
            </a:r>
            <a:r>
              <a:rPr lang="ko-KR" altLang="en-US" dirty="0"/>
              <a:t>둠스 데이로 인하여 죽은 인간들의 한이 모여서 생성되는 무질서의 공간</a:t>
            </a:r>
            <a:r>
              <a:rPr lang="en-US" altLang="ko-KR" dirty="0"/>
              <a:t>, </a:t>
            </a:r>
            <a:r>
              <a:rPr lang="ko-KR" altLang="en-US" dirty="0"/>
              <a:t>모든 차원이 얽혀 있는 공간</a:t>
            </a:r>
            <a:r>
              <a:rPr lang="en-US" altLang="ko-KR" dirty="0"/>
              <a:t>, Inner World(</a:t>
            </a:r>
            <a:r>
              <a:rPr lang="ko-KR" altLang="en-US" dirty="0"/>
              <a:t>이너 월드</a:t>
            </a:r>
            <a:r>
              <a:rPr lang="en-US" altLang="ko-KR" dirty="0"/>
              <a:t>)</a:t>
            </a:r>
            <a:r>
              <a:rPr lang="ko-KR" altLang="en-US" dirty="0"/>
              <a:t>로 들어가는 입구가 있는 곳에 지어진다고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도서관을 지키는 자</a:t>
            </a:r>
            <a:r>
              <a:rPr lang="en-US" altLang="ko-KR" dirty="0"/>
              <a:t>, </a:t>
            </a:r>
            <a:r>
              <a:rPr lang="ko-KR" altLang="en-US" dirty="0"/>
              <a:t>사서는 지구인이 이 공간에 들어가서 </a:t>
            </a:r>
            <a:r>
              <a:rPr lang="en-US" altLang="ko-KR" dirty="0"/>
              <a:t>“</a:t>
            </a:r>
            <a:r>
              <a:rPr lang="ko-KR" altLang="en-US" dirty="0"/>
              <a:t>죽은 인간의 영혼</a:t>
            </a:r>
            <a:r>
              <a:rPr lang="en-US" altLang="ko-KR" dirty="0"/>
              <a:t>”</a:t>
            </a:r>
            <a:r>
              <a:rPr lang="ko-KR" altLang="en-US" dirty="0"/>
              <a:t>을 가져다 주면</a:t>
            </a:r>
            <a:r>
              <a:rPr lang="en-US" altLang="ko-KR" dirty="0"/>
              <a:t>, </a:t>
            </a:r>
            <a:r>
              <a:rPr lang="ko-KR" altLang="en-US" dirty="0"/>
              <a:t>그에 대한 적절한 보상을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이너 월드는 무질서의 공간으로</a:t>
            </a:r>
            <a:r>
              <a:rPr lang="en-US" altLang="ko-KR" dirty="0"/>
              <a:t>, </a:t>
            </a:r>
            <a:r>
              <a:rPr lang="ko-KR" altLang="en-US" dirty="0"/>
              <a:t>언제나</a:t>
            </a:r>
            <a:r>
              <a:rPr lang="en-US" altLang="ko-KR" dirty="0"/>
              <a:t>, </a:t>
            </a:r>
            <a:r>
              <a:rPr lang="ko-KR" altLang="en-US" dirty="0"/>
              <a:t>빠르게 과거의 차원이 무너지고</a:t>
            </a:r>
            <a:r>
              <a:rPr lang="en-US" altLang="ko-KR" dirty="0"/>
              <a:t>, </a:t>
            </a:r>
            <a:r>
              <a:rPr lang="ko-KR" altLang="en-US" dirty="0"/>
              <a:t>새로운 차원이 생겨나기를 반복하고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뒤로 돌아갈 수 없는 이유는 뒤의 차원이 이미 무너졌기 때문이다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4 – </a:t>
            </a:r>
            <a:r>
              <a:rPr lang="ko-KR" altLang="en-US" dirty="0"/>
              <a:t>룸의 종류</a:t>
            </a:r>
            <a:r>
              <a:rPr lang="en-US" altLang="ko-KR" dirty="0"/>
              <a:t>(</a:t>
            </a:r>
            <a:r>
              <a:rPr lang="ko-KR" altLang="en-US" dirty="0"/>
              <a:t>히든피스 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1435446" y="2986238"/>
            <a:ext cx="906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악마 중 하나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맥스웰의 악마</a:t>
            </a:r>
            <a:r>
              <a:rPr lang="en-US" altLang="ko-KR" dirty="0"/>
              <a:t>” </a:t>
            </a:r>
            <a:r>
              <a:rPr lang="ko-KR" altLang="en-US" dirty="0"/>
              <a:t>를 만날 수 있는 히든피스 필드이다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진입 조건 </a:t>
            </a:r>
            <a:r>
              <a:rPr lang="en-US" altLang="ko-KR" dirty="0"/>
              <a:t>: </a:t>
            </a:r>
            <a:r>
              <a:rPr lang="ko-KR" altLang="en-US" dirty="0"/>
              <a:t>아이템</a:t>
            </a:r>
            <a:r>
              <a:rPr lang="en-US" altLang="ko-KR" dirty="0"/>
              <a:t>, “</a:t>
            </a:r>
            <a:r>
              <a:rPr lang="ko-KR" altLang="en-US" dirty="0"/>
              <a:t>겨울의 고드름</a:t>
            </a:r>
            <a:r>
              <a:rPr lang="en-US" altLang="ko-KR" dirty="0"/>
              <a:t>” </a:t>
            </a:r>
            <a:r>
              <a:rPr lang="ko-KR" altLang="en-US" dirty="0"/>
              <a:t>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엔티티 </a:t>
            </a:r>
            <a:r>
              <a:rPr lang="en-US" altLang="ko-KR" dirty="0"/>
              <a:t>: ‘</a:t>
            </a:r>
            <a:r>
              <a:rPr lang="ko-KR" altLang="en-US" dirty="0"/>
              <a:t>맥스웰의 잔재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전리품 </a:t>
            </a:r>
            <a:r>
              <a:rPr lang="en-US" altLang="ko-KR" dirty="0"/>
              <a:t>: </a:t>
            </a:r>
            <a:r>
              <a:rPr lang="ko-KR" altLang="en-US" dirty="0"/>
              <a:t>힘을 잃은 </a:t>
            </a:r>
            <a:r>
              <a:rPr lang="en-US" altLang="ko-KR" dirty="0"/>
              <a:t>『』]</a:t>
            </a:r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2457F2D5-B550-4B6E-8A01-809AF1B4054A}"/>
              </a:ext>
            </a:extLst>
          </p:cNvPr>
          <p:cNvSpPr/>
          <p:nvPr/>
        </p:nvSpPr>
        <p:spPr>
          <a:xfrm>
            <a:off x="1031966" y="1752260"/>
            <a:ext cx="3879669" cy="100026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영겁의 겨울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31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5 – UI</a:t>
            </a:r>
            <a:r>
              <a:rPr lang="ko-KR" altLang="en-US" dirty="0"/>
              <a:t> 디자인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8ADE43-EB1C-4571-A1DD-616A80F25C38}"/>
              </a:ext>
            </a:extLst>
          </p:cNvPr>
          <p:cNvSpPr/>
          <p:nvPr/>
        </p:nvSpPr>
        <p:spPr>
          <a:xfrm>
            <a:off x="953589" y="1690688"/>
            <a:ext cx="8451668" cy="497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793AFC-B1E1-412B-BD02-9F7509568023}"/>
              </a:ext>
            </a:extLst>
          </p:cNvPr>
          <p:cNvSpPr/>
          <p:nvPr/>
        </p:nvSpPr>
        <p:spPr>
          <a:xfrm>
            <a:off x="953589" y="6100354"/>
            <a:ext cx="8451668" cy="457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</a:t>
            </a:r>
            <a:r>
              <a:rPr lang="en-US" altLang="ko-KR" dirty="0"/>
              <a:t>HUD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5FB9EC-B2CC-4FA6-B944-26264DF9B9AB}"/>
              </a:ext>
            </a:extLst>
          </p:cNvPr>
          <p:cNvSpPr/>
          <p:nvPr/>
        </p:nvSpPr>
        <p:spPr>
          <a:xfrm>
            <a:off x="953589" y="6571253"/>
            <a:ext cx="8451668" cy="908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4EFAF8-3D06-4F96-A40C-A91672C8E3A0}"/>
              </a:ext>
            </a:extLst>
          </p:cNvPr>
          <p:cNvSpPr/>
          <p:nvPr/>
        </p:nvSpPr>
        <p:spPr>
          <a:xfrm>
            <a:off x="6305006" y="1841863"/>
            <a:ext cx="2891246" cy="457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단축키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9AA7E-2FC1-440D-8158-C93D8C1A2414}"/>
              </a:ext>
            </a:extLst>
          </p:cNvPr>
          <p:cNvSpPr txBox="1"/>
          <p:nvPr/>
        </p:nvSpPr>
        <p:spPr>
          <a:xfrm>
            <a:off x="1084217" y="1822629"/>
            <a:ext cx="2991394" cy="36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수집한 영혼 수 </a:t>
            </a:r>
            <a:r>
              <a:rPr lang="en-US" altLang="ko-KR" dirty="0"/>
              <a:t>: N</a:t>
            </a:r>
            <a:r>
              <a:rPr lang="ko-KR" altLang="en-US" dirty="0"/>
              <a:t>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72E77D-2854-45CE-9CA8-7A9BDB4E9738}"/>
              </a:ext>
            </a:extLst>
          </p:cNvPr>
          <p:cNvSpPr/>
          <p:nvPr/>
        </p:nvSpPr>
        <p:spPr>
          <a:xfrm>
            <a:off x="3683726" y="3108960"/>
            <a:ext cx="2991394" cy="109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D97D8E-40F0-4C8A-A9B8-D269C2A6E6C5}"/>
              </a:ext>
            </a:extLst>
          </p:cNvPr>
          <p:cNvSpPr/>
          <p:nvPr/>
        </p:nvSpPr>
        <p:spPr>
          <a:xfrm>
            <a:off x="3801291" y="3220356"/>
            <a:ext cx="2743200" cy="862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 </a:t>
            </a:r>
            <a:r>
              <a:rPr lang="en-US" altLang="ko-KR" dirty="0"/>
              <a:t>(Button)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02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1 – </a:t>
            </a:r>
            <a:r>
              <a:rPr lang="ko-KR" altLang="en-US" dirty="0"/>
              <a:t>진행 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DDD819-34AE-482D-8C86-04C89DEB5AC0}"/>
              </a:ext>
            </a:extLst>
          </p:cNvPr>
          <p:cNvSpPr/>
          <p:nvPr/>
        </p:nvSpPr>
        <p:spPr>
          <a:xfrm>
            <a:off x="486562" y="184666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각 던전 </a:t>
            </a:r>
            <a:r>
              <a:rPr lang="ko-KR" altLang="en-US" dirty="0" err="1"/>
              <a:t>Room</a:t>
            </a:r>
            <a:r>
              <a:rPr lang="ko-KR" altLang="en-US" dirty="0"/>
              <a:t> 에 대한 </a:t>
            </a:r>
            <a:r>
              <a:rPr lang="ko-KR" altLang="en-US" dirty="0" err="1"/>
              <a:t>맵을</a:t>
            </a:r>
            <a:r>
              <a:rPr lang="ko-KR" altLang="en-US" dirty="0"/>
              <a:t> 제작한다.</a:t>
            </a:r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ko-KR" altLang="en-US" dirty="0"/>
              <a:t>2. 던전 입장이 되면, 서버에서 룸을 랜덤으로 배치한다. (일렬)</a:t>
            </a:r>
          </a:p>
          <a:p>
            <a:endParaRPr lang="ko-KR" altLang="en-US" dirty="0"/>
          </a:p>
          <a:p>
            <a:r>
              <a:rPr lang="ko-KR" altLang="en-US" dirty="0"/>
              <a:t>3. 각 랜덤으로 배치된 룸 중 첫번째 룸에서 태어난다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점차 위로 깨나간다</a:t>
            </a:r>
            <a:r>
              <a:rPr lang="en-US" altLang="ko-KR" dirty="0"/>
              <a:t>. </a:t>
            </a:r>
            <a:r>
              <a:rPr lang="ko-KR" altLang="en-US" dirty="0"/>
              <a:t>뒤로는 돌아갈 수 없다</a:t>
            </a:r>
            <a:r>
              <a:rPr lang="en-US" altLang="ko-KR" dirty="0"/>
              <a:t>. </a:t>
            </a:r>
            <a:r>
              <a:rPr lang="ko-KR" altLang="en-US" dirty="0"/>
              <a:t>중도 탈출 시</a:t>
            </a:r>
            <a:r>
              <a:rPr lang="en-US" altLang="ko-KR" dirty="0"/>
              <a:t>, </a:t>
            </a:r>
            <a:r>
              <a:rPr lang="ko-KR" altLang="en-US" dirty="0"/>
              <a:t>그때까지 얻었던 아이템만 가지고 탈출한다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던전의</a:t>
            </a:r>
            <a:r>
              <a:rPr lang="en-US" altLang="ko-KR" dirty="0"/>
              <a:t> </a:t>
            </a:r>
            <a:r>
              <a:rPr lang="ko-KR" altLang="en-US" dirty="0"/>
              <a:t>끝이란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E9BE68-B1DB-4E21-847F-E4679C1DBF5E}"/>
              </a:ext>
            </a:extLst>
          </p:cNvPr>
          <p:cNvSpPr/>
          <p:nvPr/>
        </p:nvSpPr>
        <p:spPr>
          <a:xfrm>
            <a:off x="8472873" y="827439"/>
            <a:ext cx="1291905" cy="63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47727F-DB43-4D2A-B0AF-A8130D6AAF4B}"/>
              </a:ext>
            </a:extLst>
          </p:cNvPr>
          <p:cNvSpPr/>
          <p:nvPr/>
        </p:nvSpPr>
        <p:spPr>
          <a:xfrm>
            <a:off x="8472874" y="1575874"/>
            <a:ext cx="1291905" cy="63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B129D6-082B-4246-B97C-BEF6952892A7}"/>
              </a:ext>
            </a:extLst>
          </p:cNvPr>
          <p:cNvSpPr/>
          <p:nvPr/>
        </p:nvSpPr>
        <p:spPr>
          <a:xfrm>
            <a:off x="8472875" y="2331100"/>
            <a:ext cx="1291905" cy="63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23A220-9DE0-409A-B4A6-DABFEF7AA94A}"/>
              </a:ext>
            </a:extLst>
          </p:cNvPr>
          <p:cNvSpPr/>
          <p:nvPr/>
        </p:nvSpPr>
        <p:spPr>
          <a:xfrm>
            <a:off x="8472877" y="3073364"/>
            <a:ext cx="1291905" cy="63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091C47-B40D-46A9-9CD5-D2015E80C9B4}"/>
              </a:ext>
            </a:extLst>
          </p:cNvPr>
          <p:cNvSpPr/>
          <p:nvPr/>
        </p:nvSpPr>
        <p:spPr>
          <a:xfrm>
            <a:off x="8472878" y="3834761"/>
            <a:ext cx="1291905" cy="63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8135B7-C147-4103-8D3E-62720D51222E}"/>
              </a:ext>
            </a:extLst>
          </p:cNvPr>
          <p:cNvSpPr/>
          <p:nvPr/>
        </p:nvSpPr>
        <p:spPr>
          <a:xfrm>
            <a:off x="8472879" y="4616828"/>
            <a:ext cx="1291905" cy="63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93EC57-444B-4457-8126-DDAC323745F4}"/>
              </a:ext>
            </a:extLst>
          </p:cNvPr>
          <p:cNvSpPr/>
          <p:nvPr/>
        </p:nvSpPr>
        <p:spPr>
          <a:xfrm>
            <a:off x="8472879" y="5359092"/>
            <a:ext cx="1291905" cy="63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F1A58-3982-4041-9E2F-884BB169B333}"/>
              </a:ext>
            </a:extLst>
          </p:cNvPr>
          <p:cNvSpPr/>
          <p:nvPr/>
        </p:nvSpPr>
        <p:spPr>
          <a:xfrm>
            <a:off x="8472880" y="6139622"/>
            <a:ext cx="1291905" cy="6321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스폰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ACFAD4-9C6B-4A35-89ED-F391DC8AAB4E}"/>
              </a:ext>
            </a:extLst>
          </p:cNvPr>
          <p:cNvSpPr/>
          <p:nvPr/>
        </p:nvSpPr>
        <p:spPr>
          <a:xfrm>
            <a:off x="8472873" y="55707"/>
            <a:ext cx="1291905" cy="63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F77DD0-5678-45E5-A9B4-95CDF8A83D1F}"/>
              </a:ext>
            </a:extLst>
          </p:cNvPr>
          <p:cNvSpPr/>
          <p:nvPr/>
        </p:nvSpPr>
        <p:spPr>
          <a:xfrm>
            <a:off x="8984608" y="601709"/>
            <a:ext cx="293615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62A49C-04CC-41AB-9F74-427791079740}"/>
              </a:ext>
            </a:extLst>
          </p:cNvPr>
          <p:cNvSpPr/>
          <p:nvPr/>
        </p:nvSpPr>
        <p:spPr>
          <a:xfrm>
            <a:off x="8984608" y="1365740"/>
            <a:ext cx="293615" cy="2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CEAA73-90A2-4CC7-BFF1-B74F0A540D00}"/>
              </a:ext>
            </a:extLst>
          </p:cNvPr>
          <p:cNvSpPr/>
          <p:nvPr/>
        </p:nvSpPr>
        <p:spPr>
          <a:xfrm>
            <a:off x="8984608" y="2087954"/>
            <a:ext cx="293615" cy="2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C77BA-472D-4C76-81B9-A4DC29D2DFEC}"/>
              </a:ext>
            </a:extLst>
          </p:cNvPr>
          <p:cNvSpPr/>
          <p:nvPr/>
        </p:nvSpPr>
        <p:spPr>
          <a:xfrm>
            <a:off x="8984609" y="2884134"/>
            <a:ext cx="293614" cy="2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8FD59F-E1E5-424E-A6F7-5A74F7C484F7}"/>
              </a:ext>
            </a:extLst>
          </p:cNvPr>
          <p:cNvSpPr/>
          <p:nvPr/>
        </p:nvSpPr>
        <p:spPr>
          <a:xfrm>
            <a:off x="8984609" y="3606179"/>
            <a:ext cx="293614" cy="2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AFE67F-904D-437E-B3BC-F78371BD6688}"/>
              </a:ext>
            </a:extLst>
          </p:cNvPr>
          <p:cNvSpPr/>
          <p:nvPr/>
        </p:nvSpPr>
        <p:spPr>
          <a:xfrm>
            <a:off x="8984609" y="4378229"/>
            <a:ext cx="293614" cy="2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7AFC51-3B43-49EF-AD2F-45ECC548F168}"/>
              </a:ext>
            </a:extLst>
          </p:cNvPr>
          <p:cNvSpPr/>
          <p:nvPr/>
        </p:nvSpPr>
        <p:spPr>
          <a:xfrm>
            <a:off x="8984609" y="5217058"/>
            <a:ext cx="293614" cy="2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AAE08B-BD27-4D43-8AC8-52AE2B6F0B8A}"/>
              </a:ext>
            </a:extLst>
          </p:cNvPr>
          <p:cNvSpPr/>
          <p:nvPr/>
        </p:nvSpPr>
        <p:spPr>
          <a:xfrm>
            <a:off x="8984609" y="5912128"/>
            <a:ext cx="293614" cy="28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2BA70D1-D1AF-4830-BE68-BD4674ADF659}"/>
              </a:ext>
            </a:extLst>
          </p:cNvPr>
          <p:cNvSpPr/>
          <p:nvPr/>
        </p:nvSpPr>
        <p:spPr>
          <a:xfrm>
            <a:off x="7439633" y="485053"/>
            <a:ext cx="939567" cy="5970664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B925E35-28F7-4943-91F2-BF28181D7C1F}"/>
              </a:ext>
            </a:extLst>
          </p:cNvPr>
          <p:cNvSpPr/>
          <p:nvPr/>
        </p:nvSpPr>
        <p:spPr>
          <a:xfrm flipH="1" flipV="1">
            <a:off x="9952124" y="443668"/>
            <a:ext cx="939567" cy="5970664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BA521423-15C6-45DB-A5F6-D98E9521D229}"/>
              </a:ext>
            </a:extLst>
          </p:cNvPr>
          <p:cNvSpPr/>
          <p:nvPr/>
        </p:nvSpPr>
        <p:spPr>
          <a:xfrm>
            <a:off x="7276047" y="1872836"/>
            <a:ext cx="1266737" cy="2743992"/>
          </a:xfrm>
          <a:prstGeom prst="mathMultipl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CA1E56E4-09AC-4FDE-875D-03A7B68D3F83}"/>
              </a:ext>
            </a:extLst>
          </p:cNvPr>
          <p:cNvSpPr/>
          <p:nvPr/>
        </p:nvSpPr>
        <p:spPr>
          <a:xfrm>
            <a:off x="9952124" y="2717999"/>
            <a:ext cx="1070295" cy="1015212"/>
          </a:xfrm>
          <a:prstGeom prst="donut">
            <a:avLst>
              <a:gd name="adj" fmla="val 962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8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2 – </a:t>
            </a:r>
            <a:r>
              <a:rPr lang="ko-KR" altLang="en-US" dirty="0"/>
              <a:t>룸의 구조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F1A58-3982-4041-9E2F-884BB169B333}"/>
              </a:ext>
            </a:extLst>
          </p:cNvPr>
          <p:cNvSpPr/>
          <p:nvPr/>
        </p:nvSpPr>
        <p:spPr>
          <a:xfrm>
            <a:off x="713063" y="2852255"/>
            <a:ext cx="4622334" cy="180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5975758" y="1971413"/>
            <a:ext cx="6031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룸 하나의 크기는</a:t>
            </a:r>
            <a:r>
              <a:rPr lang="en-US" altLang="ko-KR" dirty="0"/>
              <a:t>,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세로 길이 </a:t>
            </a:r>
            <a:r>
              <a:rPr lang="en-US" altLang="ko-KR" dirty="0"/>
              <a:t>: </a:t>
            </a:r>
            <a:r>
              <a:rPr lang="ko-KR" altLang="en-US" dirty="0"/>
              <a:t>제한 없음</a:t>
            </a:r>
            <a:endParaRPr lang="en-US" altLang="ko-KR" dirty="0"/>
          </a:p>
          <a:p>
            <a:r>
              <a:rPr lang="ko-KR" altLang="en-US" dirty="0"/>
              <a:t>가로 길이 </a:t>
            </a:r>
            <a:r>
              <a:rPr lang="en-US" altLang="ko-KR" dirty="0"/>
              <a:t>: </a:t>
            </a:r>
            <a:r>
              <a:rPr lang="ko-KR" altLang="en-US" dirty="0"/>
              <a:t>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다리 하나의 크기는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세로 길이 </a:t>
            </a:r>
            <a:r>
              <a:rPr lang="en-US" altLang="ko-KR" dirty="0"/>
              <a:t>: 5</a:t>
            </a:r>
          </a:p>
          <a:p>
            <a:r>
              <a:rPr lang="ko-KR" altLang="en-US" dirty="0"/>
              <a:t>가로 길이 </a:t>
            </a:r>
            <a:r>
              <a:rPr lang="en-US" altLang="ko-KR" dirty="0"/>
              <a:t>: 1</a:t>
            </a:r>
          </a:p>
          <a:p>
            <a:endParaRPr lang="en-US" altLang="ko-KR" dirty="0"/>
          </a:p>
          <a:p>
            <a:r>
              <a:rPr lang="ko-KR" altLang="en-US" dirty="0"/>
              <a:t>다리 좌표는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상단부</a:t>
            </a:r>
            <a:r>
              <a:rPr lang="ko-KR" altLang="en-US" dirty="0"/>
              <a:t> 다리 </a:t>
            </a:r>
            <a:r>
              <a:rPr lang="en-US" altLang="ko-KR" dirty="0"/>
              <a:t>: ((</a:t>
            </a:r>
            <a:r>
              <a:rPr lang="ko-KR" altLang="en-US" dirty="0"/>
              <a:t>맵 가로 길이 </a:t>
            </a:r>
            <a:r>
              <a:rPr lang="en-US" altLang="ko-KR" dirty="0"/>
              <a:t>– 1) / 2, 0)</a:t>
            </a:r>
          </a:p>
          <a:p>
            <a:r>
              <a:rPr lang="ko-KR" altLang="en-US" dirty="0"/>
              <a:t>하단부 다리 </a:t>
            </a:r>
            <a:r>
              <a:rPr lang="en-US" altLang="ko-KR" dirty="0"/>
              <a:t>: ((</a:t>
            </a:r>
            <a:r>
              <a:rPr lang="ko-KR" altLang="en-US" dirty="0"/>
              <a:t>맵 가로 길이 </a:t>
            </a:r>
            <a:r>
              <a:rPr lang="en-US" altLang="ko-KR" dirty="0"/>
              <a:t>– 1) / 2, </a:t>
            </a:r>
            <a:r>
              <a:rPr lang="ko-KR" altLang="en-US" dirty="0"/>
              <a:t>맵 세로 길이 </a:t>
            </a:r>
            <a:r>
              <a:rPr lang="en-US" altLang="ko-KR" dirty="0"/>
              <a:t>-1)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1FD7E-1260-4924-9670-6C4179202983}"/>
              </a:ext>
            </a:extLst>
          </p:cNvPr>
          <p:cNvSpPr/>
          <p:nvPr/>
        </p:nvSpPr>
        <p:spPr>
          <a:xfrm>
            <a:off x="2466363" y="4660083"/>
            <a:ext cx="981512" cy="49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27386-BF95-4E4A-9D84-CD48DC87D933}"/>
              </a:ext>
            </a:extLst>
          </p:cNvPr>
          <p:cNvSpPr/>
          <p:nvPr/>
        </p:nvSpPr>
        <p:spPr>
          <a:xfrm>
            <a:off x="2466363" y="2361499"/>
            <a:ext cx="981512" cy="49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다리</a:t>
            </a:r>
          </a:p>
        </p:txBody>
      </p:sp>
    </p:spTree>
    <p:extLst>
      <p:ext uri="{BB962C8B-B14F-4D97-AF65-F5344CB8AC3E}">
        <p14:creationId xmlns:p14="http://schemas.microsoft.com/office/powerpoint/2010/main" val="43713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3 – </a:t>
            </a:r>
            <a:r>
              <a:rPr lang="ko-KR" altLang="en-US" dirty="0"/>
              <a:t>룸의 몬스터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451295"/>
            <a:ext cx="10914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점차 올라갈 수록</a:t>
            </a:r>
            <a:r>
              <a:rPr lang="en-US" altLang="ko-KR" dirty="0"/>
              <a:t>, </a:t>
            </a:r>
            <a:r>
              <a:rPr lang="ko-KR" altLang="en-US" dirty="0"/>
              <a:t>룸에서 등장하는 몬스터는 점차 강해진다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</a:t>
            </a:r>
            <a:r>
              <a:rPr lang="ko-KR" altLang="en-US" dirty="0" err="1"/>
              <a:t>스텟과</a:t>
            </a:r>
            <a:r>
              <a:rPr lang="ko-KR" altLang="en-US" dirty="0"/>
              <a:t> 룸 번호에 비례하여 룸에서 생성되는 몬스터의 스펙이 결정된다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 체력 </a:t>
            </a:r>
            <a:r>
              <a:rPr lang="en-US" altLang="ko-KR" dirty="0"/>
              <a:t>= </a:t>
            </a:r>
            <a:r>
              <a:rPr lang="ko-KR" altLang="en-US" dirty="0"/>
              <a:t>반올림</a:t>
            </a:r>
            <a:r>
              <a:rPr lang="en-US" altLang="ko-KR" dirty="0"/>
              <a:t>[</a:t>
            </a:r>
            <a:r>
              <a:rPr lang="ko-KR" altLang="en-US" dirty="0"/>
              <a:t>기본 최대 체력</a:t>
            </a:r>
            <a:r>
              <a:rPr lang="en-US" altLang="ko-KR" dirty="0"/>
              <a:t>+ </a:t>
            </a:r>
            <a:r>
              <a:rPr lang="ko-KR" altLang="en-US" dirty="0"/>
              <a:t>스테이지</a:t>
            </a:r>
            <a:r>
              <a:rPr lang="en-US" altLang="ko-KR" dirty="0"/>
              <a:t> ^ {1.8+(0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랜덤 진분수 값</a:t>
            </a:r>
            <a:r>
              <a:rPr lang="en-US" altLang="ko-KR" dirty="0"/>
              <a:t>)+0.1}]</a:t>
            </a:r>
          </a:p>
          <a:p>
            <a:r>
              <a:rPr lang="ko-KR" altLang="en-US" dirty="0"/>
              <a:t>최대 마나 </a:t>
            </a:r>
            <a:r>
              <a:rPr lang="en-US" altLang="ko-KR" dirty="0"/>
              <a:t>= </a:t>
            </a:r>
            <a:r>
              <a:rPr lang="ko-KR" altLang="en-US" dirty="0"/>
              <a:t>반올림</a:t>
            </a:r>
            <a:r>
              <a:rPr lang="en-US" altLang="ko-KR" dirty="0"/>
              <a:t>[</a:t>
            </a:r>
            <a:r>
              <a:rPr lang="ko-KR" altLang="en-US" dirty="0"/>
              <a:t>기본 최대 마나 </a:t>
            </a:r>
            <a:r>
              <a:rPr lang="en-US" altLang="ko-KR" dirty="0"/>
              <a:t>+ </a:t>
            </a:r>
            <a:r>
              <a:rPr lang="ko-KR" altLang="en-US" dirty="0"/>
              <a:t>스테이지</a:t>
            </a:r>
            <a:r>
              <a:rPr lang="en-US" altLang="ko-KR" dirty="0"/>
              <a:t> ^ {1.8+(0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랜덤 진분수 값</a:t>
            </a:r>
            <a:r>
              <a:rPr lang="en-US" altLang="ko-KR" dirty="0"/>
              <a:t>)+0.1}]</a:t>
            </a:r>
          </a:p>
          <a:p>
            <a:r>
              <a:rPr lang="ko-KR" altLang="en-US" dirty="0"/>
              <a:t>힘 </a:t>
            </a:r>
            <a:r>
              <a:rPr lang="ko-KR" altLang="en-US" dirty="0" err="1"/>
              <a:t>스텟</a:t>
            </a:r>
            <a:r>
              <a:rPr lang="ko-KR" altLang="en-US" dirty="0"/>
              <a:t>    </a:t>
            </a:r>
            <a:r>
              <a:rPr lang="en-US" altLang="ko-KR" dirty="0"/>
              <a:t>= </a:t>
            </a:r>
            <a:r>
              <a:rPr lang="ko-KR" altLang="en-US" dirty="0"/>
              <a:t>반올림</a:t>
            </a:r>
            <a:r>
              <a:rPr lang="en-US" altLang="ko-KR" dirty="0"/>
              <a:t>[</a:t>
            </a:r>
            <a:r>
              <a:rPr lang="ko-KR" altLang="en-US" dirty="0"/>
              <a:t>기본 힘 </a:t>
            </a:r>
            <a:r>
              <a:rPr lang="ko-KR" altLang="en-US" dirty="0" err="1"/>
              <a:t>스텟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스테이지</a:t>
            </a:r>
            <a:r>
              <a:rPr lang="en-US" altLang="ko-KR" dirty="0"/>
              <a:t> ^ {1.8+(0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랜덤 진분수 값</a:t>
            </a:r>
            <a:r>
              <a:rPr lang="en-US" altLang="ko-KR" dirty="0"/>
              <a:t>)}]</a:t>
            </a:r>
          </a:p>
          <a:p>
            <a:r>
              <a:rPr lang="ko-KR" altLang="en-US" dirty="0"/>
              <a:t>민첩 </a:t>
            </a:r>
            <a:r>
              <a:rPr lang="ko-KR" altLang="en-US" dirty="0" err="1"/>
              <a:t>스텟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반올림</a:t>
            </a:r>
            <a:r>
              <a:rPr lang="en-US" altLang="ko-KR" dirty="0"/>
              <a:t>[</a:t>
            </a:r>
            <a:r>
              <a:rPr lang="ko-KR" altLang="en-US" dirty="0"/>
              <a:t>기본 민첩 </a:t>
            </a:r>
            <a:r>
              <a:rPr lang="ko-KR" altLang="en-US" dirty="0" err="1"/>
              <a:t>스텟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스테이지</a:t>
            </a:r>
            <a:r>
              <a:rPr lang="en-US" altLang="ko-KR" dirty="0"/>
              <a:t> ^ {1.8+(0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랜덤 진분수 값</a:t>
            </a:r>
            <a:r>
              <a:rPr lang="en-US" altLang="ko-KR" dirty="0"/>
              <a:t>)}]</a:t>
            </a:r>
          </a:p>
          <a:p>
            <a:r>
              <a:rPr lang="ko-KR" altLang="en-US" dirty="0"/>
              <a:t>운 </a:t>
            </a:r>
            <a:r>
              <a:rPr lang="ko-KR" altLang="en-US" dirty="0" err="1"/>
              <a:t>스텟</a:t>
            </a:r>
            <a:r>
              <a:rPr lang="ko-KR" altLang="en-US" dirty="0"/>
              <a:t>    </a:t>
            </a:r>
            <a:r>
              <a:rPr lang="en-US" altLang="ko-KR" dirty="0"/>
              <a:t>= </a:t>
            </a:r>
            <a:r>
              <a:rPr lang="ko-KR" altLang="en-US" dirty="0"/>
              <a:t>반올림</a:t>
            </a:r>
            <a:r>
              <a:rPr lang="en-US" altLang="ko-KR" dirty="0"/>
              <a:t>[</a:t>
            </a:r>
            <a:r>
              <a:rPr lang="ko-KR" altLang="en-US" dirty="0"/>
              <a:t>기본 운 </a:t>
            </a:r>
            <a:r>
              <a:rPr lang="ko-KR" altLang="en-US" dirty="0" err="1"/>
              <a:t>스텟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스테이지</a:t>
            </a:r>
            <a:r>
              <a:rPr lang="en-US" altLang="ko-KR" dirty="0"/>
              <a:t> ^ {1.8+(0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랜덤 진분수 값</a:t>
            </a:r>
            <a:r>
              <a:rPr lang="en-US" altLang="ko-KR" dirty="0"/>
              <a:t>)}]</a:t>
            </a:r>
          </a:p>
          <a:p>
            <a:r>
              <a:rPr lang="ko-KR" altLang="en-US" dirty="0"/>
              <a:t>지능 </a:t>
            </a:r>
            <a:r>
              <a:rPr lang="ko-KR" altLang="en-US" dirty="0" err="1"/>
              <a:t>스텟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반올림</a:t>
            </a:r>
            <a:r>
              <a:rPr lang="en-US" altLang="ko-KR" dirty="0"/>
              <a:t>[</a:t>
            </a:r>
            <a:r>
              <a:rPr lang="ko-KR" altLang="en-US" dirty="0"/>
              <a:t>기본 지능 </a:t>
            </a:r>
            <a:r>
              <a:rPr lang="ko-KR" altLang="en-US" dirty="0" err="1"/>
              <a:t>스텟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스테이지</a:t>
            </a:r>
            <a:r>
              <a:rPr lang="en-US" altLang="ko-KR" dirty="0"/>
              <a:t> ^ {1.8+(0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랜덤 진분수 값</a:t>
            </a:r>
            <a:r>
              <a:rPr lang="en-US" altLang="ko-KR" dirty="0"/>
              <a:t>)}]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7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3 – </a:t>
            </a:r>
            <a:r>
              <a:rPr lang="ko-KR" altLang="en-US" dirty="0"/>
              <a:t>룸의 몬스터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535921"/>
            <a:ext cx="10914776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일반 몬스터</a:t>
            </a:r>
            <a:r>
              <a:rPr lang="en-US" altLang="ko-KR" dirty="0"/>
              <a:t>] </a:t>
            </a:r>
            <a:r>
              <a:rPr lang="ko-KR" altLang="en-US" dirty="0"/>
              <a:t>룬 </a:t>
            </a:r>
            <a:r>
              <a:rPr lang="en-US" altLang="ko-KR" dirty="0"/>
              <a:t>: </a:t>
            </a:r>
            <a:r>
              <a:rPr lang="ko-KR" altLang="en-US" dirty="0"/>
              <a:t>각 룬</a:t>
            </a:r>
            <a:r>
              <a:rPr lang="en-US" altLang="ko-KR" dirty="0"/>
              <a:t>(36</a:t>
            </a:r>
            <a:r>
              <a:rPr lang="ko-KR" altLang="en-US" dirty="0"/>
              <a:t>개</a:t>
            </a:r>
            <a:r>
              <a:rPr lang="en-US" altLang="ko-KR" dirty="0"/>
              <a:t>-1</a:t>
            </a:r>
            <a:r>
              <a:rPr lang="ko-KR" altLang="en-US" dirty="0"/>
              <a:t>개</a:t>
            </a:r>
            <a:r>
              <a:rPr lang="en-US" altLang="ko-KR" dirty="0"/>
              <a:t>(Empty </a:t>
            </a:r>
            <a:r>
              <a:rPr lang="ko-KR" altLang="en-US" dirty="0"/>
              <a:t>룬</a:t>
            </a:r>
            <a:r>
              <a:rPr lang="en-US" altLang="ko-KR" dirty="0"/>
              <a:t>))</a:t>
            </a:r>
            <a:r>
              <a:rPr lang="ko-KR" altLang="en-US" dirty="0"/>
              <a:t>에 대한 기본 몬스터 속성에 따라 기본 </a:t>
            </a:r>
            <a:r>
              <a:rPr lang="ko-KR" altLang="en-US" dirty="0" err="1"/>
              <a:t>스텟과</a:t>
            </a:r>
            <a:r>
              <a:rPr lang="ko-KR" altLang="en-US" dirty="0"/>
              <a:t> 애니메이션이 바뀐다</a:t>
            </a:r>
            <a:r>
              <a:rPr lang="en-US" altLang="ko-KR" dirty="0"/>
              <a:t>. </a:t>
            </a:r>
            <a:r>
              <a:rPr lang="ko-KR" altLang="en-US" dirty="0"/>
              <a:t>공격 애니메이션은 </a:t>
            </a:r>
            <a:r>
              <a:rPr lang="en-US" altLang="ko-KR" dirty="0"/>
              <a:t>51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체력</a:t>
            </a:r>
            <a:r>
              <a:rPr lang="en-US" altLang="ko-KR" dirty="0"/>
              <a:t>/</a:t>
            </a:r>
            <a:r>
              <a:rPr lang="ko-KR" altLang="en-US" dirty="0"/>
              <a:t>마나</a:t>
            </a:r>
            <a:r>
              <a:rPr lang="en-US" altLang="ko-KR" dirty="0"/>
              <a:t>/</a:t>
            </a:r>
            <a:r>
              <a:rPr lang="ko-KR" altLang="en-US" dirty="0"/>
              <a:t>힘</a:t>
            </a:r>
            <a:r>
              <a:rPr lang="en-US" altLang="ko-KR" dirty="0"/>
              <a:t>/</a:t>
            </a:r>
            <a:r>
              <a:rPr lang="ko-KR" altLang="en-US" dirty="0"/>
              <a:t>민첩</a:t>
            </a:r>
            <a:r>
              <a:rPr lang="en-US" altLang="ko-KR" dirty="0"/>
              <a:t>/</a:t>
            </a:r>
            <a:r>
              <a:rPr lang="ko-KR" altLang="en-US" dirty="0"/>
              <a:t>지능</a:t>
            </a:r>
            <a:r>
              <a:rPr lang="en-US" altLang="ko-KR" dirty="0"/>
              <a:t>/</a:t>
            </a:r>
            <a:r>
              <a:rPr lang="ko-KR" altLang="en-US" dirty="0"/>
              <a:t>운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불 </a:t>
            </a:r>
            <a:r>
              <a:rPr lang="en-US" altLang="ko-KR" dirty="0"/>
              <a:t>: 940/100/94/49/69/34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신 </a:t>
            </a:r>
            <a:r>
              <a:rPr lang="en-US" altLang="ko-KR" dirty="0"/>
              <a:t>: 1165/100/116/55/39/12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바다 </a:t>
            </a:r>
            <a:r>
              <a:rPr lang="en-US" altLang="ko-KR" dirty="0"/>
              <a:t>: 769/100/65/96/36/53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방향 </a:t>
            </a:r>
            <a:r>
              <a:rPr lang="en-US" altLang="ko-KR" dirty="0"/>
              <a:t>: 968/100/59/90/115/36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기계 </a:t>
            </a:r>
            <a:r>
              <a:rPr lang="en-US" altLang="ko-KR" dirty="0"/>
              <a:t>: 789/100/10/51/96/78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구름 </a:t>
            </a:r>
            <a:r>
              <a:rPr lang="en-US" altLang="ko-KR" dirty="0"/>
              <a:t>: 952/100/38/75/40/123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뿔 </a:t>
            </a:r>
            <a:r>
              <a:rPr lang="en-US" altLang="ko-KR" dirty="0"/>
              <a:t>: 1104/100/91/108/62/10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끝 </a:t>
            </a:r>
            <a:r>
              <a:rPr lang="en-US" altLang="ko-KR" dirty="0"/>
              <a:t>: 761/100/35/49/93/77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그물 </a:t>
            </a:r>
            <a:r>
              <a:rPr lang="en-US" altLang="ko-KR" dirty="0"/>
              <a:t>: 823/100/24/70/94/47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시작 </a:t>
            </a:r>
            <a:r>
              <a:rPr lang="en-US" altLang="ko-KR" dirty="0"/>
              <a:t>: 987/100/125/21/83/39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나무 </a:t>
            </a:r>
            <a:r>
              <a:rPr lang="en-US" altLang="ko-KR" dirty="0"/>
              <a:t>: 976/100/11/130/21/113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바위 </a:t>
            </a:r>
            <a:r>
              <a:rPr lang="en-US" altLang="ko-KR" dirty="0"/>
              <a:t>: 890/100/89/87/39/15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뿌리 </a:t>
            </a:r>
            <a:r>
              <a:rPr lang="en-US" altLang="ko-KR" dirty="0"/>
              <a:t>: 996/100/103/35/110/16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보호 </a:t>
            </a:r>
            <a:r>
              <a:rPr lang="en-US" altLang="ko-KR" dirty="0"/>
              <a:t>: 887/100/34/34/129/77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집 </a:t>
            </a:r>
            <a:r>
              <a:rPr lang="en-US" altLang="ko-KR" dirty="0"/>
              <a:t>: 734/100/13/103/47/121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어둠 </a:t>
            </a:r>
            <a:r>
              <a:rPr lang="en-US" altLang="ko-KR" dirty="0"/>
              <a:t>: 1225/100/71/32/114/19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하늘 </a:t>
            </a:r>
            <a:r>
              <a:rPr lang="en-US" altLang="ko-KR" dirty="0"/>
              <a:t>: 942/100/94/15/95/62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번개 </a:t>
            </a:r>
            <a:r>
              <a:rPr lang="en-US" altLang="ko-KR" dirty="0"/>
              <a:t>: 751/100/117/116/25/26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사람 </a:t>
            </a:r>
            <a:r>
              <a:rPr lang="en-US" altLang="ko-KR" dirty="0"/>
              <a:t>: 1056/100/115/47/39/25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농사 </a:t>
            </a:r>
            <a:r>
              <a:rPr lang="en-US" altLang="ko-KR" dirty="0"/>
              <a:t>: 1029/100/116/15/97/42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열쇠 </a:t>
            </a:r>
            <a:r>
              <a:rPr lang="en-US" altLang="ko-KR" dirty="0"/>
              <a:t>: 918/100/66/21/52/120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바람 </a:t>
            </a:r>
            <a:r>
              <a:rPr lang="en-US" altLang="ko-KR" dirty="0"/>
              <a:t>: 1149/100/33/97/51/88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죽음 </a:t>
            </a:r>
            <a:r>
              <a:rPr lang="en-US" altLang="ko-KR" dirty="0"/>
              <a:t>: 893/100/62/60/107/64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새 </a:t>
            </a:r>
            <a:r>
              <a:rPr lang="en-US" altLang="ko-KR" dirty="0"/>
              <a:t>: 1166/100/93/56/99/53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절반 </a:t>
            </a:r>
            <a:r>
              <a:rPr lang="en-US" altLang="ko-KR" dirty="0"/>
              <a:t>: 1084/100/110/110/20/44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숲 </a:t>
            </a:r>
            <a:r>
              <a:rPr lang="en-US" altLang="ko-KR" dirty="0"/>
              <a:t>: 891/100/30/130/38/56 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화살 </a:t>
            </a:r>
            <a:r>
              <a:rPr lang="en-US" altLang="ko-KR" dirty="0"/>
              <a:t>: 903/100/85/84/58/58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얼음 </a:t>
            </a:r>
            <a:r>
              <a:rPr lang="en-US" altLang="ko-KR" dirty="0"/>
              <a:t>: 853/100/88/105/22/57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빛  </a:t>
            </a:r>
            <a:r>
              <a:rPr lang="en-US" altLang="ko-KR" dirty="0"/>
              <a:t>: 1015/100/24/53/125/62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중간 </a:t>
            </a:r>
            <a:r>
              <a:rPr lang="en-US" altLang="ko-KR" dirty="0"/>
              <a:t>: 1046/100/106/40/37/88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성장 </a:t>
            </a:r>
            <a:r>
              <a:rPr lang="en-US" altLang="ko-KR" dirty="0"/>
              <a:t>: 841/100/88/90/64/47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산 </a:t>
            </a:r>
            <a:r>
              <a:rPr lang="en-US" altLang="ko-KR" dirty="0"/>
              <a:t>: 1011/100/11/118/57/68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시야 </a:t>
            </a:r>
            <a:r>
              <a:rPr lang="en-US" altLang="ko-KR" dirty="0"/>
              <a:t>: 940/100/13/68/74/123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시간 </a:t>
            </a:r>
            <a:r>
              <a:rPr lang="en-US" altLang="ko-KR" dirty="0"/>
              <a:t>: 875/100/27/40/72/95</a:t>
            </a:r>
          </a:p>
          <a:p>
            <a:pPr marL="342900" indent="-342900">
              <a:buAutoNum type="arabicParenBoth"/>
            </a:pPr>
            <a:r>
              <a:rPr lang="ko-KR" altLang="en-US" dirty="0"/>
              <a:t>연결 </a:t>
            </a:r>
            <a:r>
              <a:rPr lang="en-US" altLang="ko-KR" dirty="0"/>
              <a:t>: 1039/100/109/52/111/15</a:t>
            </a:r>
          </a:p>
        </p:txBody>
      </p:sp>
    </p:spTree>
    <p:extLst>
      <p:ext uri="{BB962C8B-B14F-4D97-AF65-F5344CB8AC3E}">
        <p14:creationId xmlns:p14="http://schemas.microsoft.com/office/powerpoint/2010/main" val="39504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3 – </a:t>
            </a:r>
            <a:r>
              <a:rPr lang="ko-KR" altLang="en-US" dirty="0"/>
              <a:t>룸의 몬스터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535921"/>
            <a:ext cx="1091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[</a:t>
            </a:r>
            <a:r>
              <a:rPr lang="ko-KR" altLang="en-US" dirty="0"/>
              <a:t>보스 몬스터</a:t>
            </a:r>
            <a:r>
              <a:rPr lang="en-US" altLang="ko-KR" dirty="0"/>
              <a:t>] </a:t>
            </a:r>
            <a:r>
              <a:rPr lang="ko-KR" altLang="en-US" dirty="0"/>
              <a:t>잠식당한 영혼 </a:t>
            </a:r>
            <a:r>
              <a:rPr lang="en-US" altLang="ko-KR" dirty="0"/>
              <a:t>: 041-Mage09.png</a:t>
            </a:r>
          </a:p>
          <a:p>
            <a:endParaRPr lang="en-US" altLang="ko-KR" dirty="0"/>
          </a:p>
          <a:p>
            <a:r>
              <a:rPr lang="ko-KR" altLang="en-US" dirty="0"/>
              <a:t>배경 이야기 </a:t>
            </a:r>
            <a:r>
              <a:rPr lang="en-US" altLang="ko-KR" dirty="0"/>
              <a:t>: </a:t>
            </a:r>
            <a:r>
              <a:rPr lang="ko-KR" altLang="en-US" dirty="0"/>
              <a:t>둠스 데이</a:t>
            </a:r>
            <a:r>
              <a:rPr lang="en-US" altLang="ko-KR" dirty="0"/>
              <a:t>, </a:t>
            </a:r>
            <a:r>
              <a:rPr lang="ko-KR" altLang="en-US" dirty="0"/>
              <a:t>그 날에 죽은 인간의 영혼은</a:t>
            </a:r>
            <a:r>
              <a:rPr lang="en-US" altLang="ko-KR" dirty="0"/>
              <a:t>, </a:t>
            </a:r>
            <a:r>
              <a:rPr lang="ko-KR" altLang="en-US" dirty="0"/>
              <a:t>이 이너 월드에 도착하게 되었습니다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악몽이 나타나자</a:t>
            </a:r>
            <a:r>
              <a:rPr lang="en-US" altLang="ko-KR" dirty="0"/>
              <a:t>, </a:t>
            </a:r>
            <a:r>
              <a:rPr lang="ko-KR" altLang="en-US" dirty="0"/>
              <a:t>이들은 점차 악몽에 의하여 잠식당해갔고</a:t>
            </a:r>
            <a:r>
              <a:rPr lang="en-US" altLang="ko-KR" dirty="0"/>
              <a:t>, </a:t>
            </a:r>
            <a:r>
              <a:rPr lang="ko-KR" altLang="en-US" dirty="0"/>
              <a:t>이너 월드를 지키던 뱃사공과 문지기가 떠나자</a:t>
            </a:r>
            <a:r>
              <a:rPr lang="en-US" altLang="ko-KR" dirty="0"/>
              <a:t>, </a:t>
            </a:r>
            <a:r>
              <a:rPr lang="ko-KR" altLang="en-US" dirty="0"/>
              <a:t>이너 월드를 돌아다니며 순수한 영혼을 찾고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최대 체력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2500</a:t>
            </a:r>
          </a:p>
          <a:p>
            <a:r>
              <a:rPr lang="ko-KR" altLang="en-US" dirty="0"/>
              <a:t>최대 마나 </a:t>
            </a:r>
            <a:r>
              <a:rPr lang="en-US" altLang="ko-KR" dirty="0"/>
              <a:t>: 1000</a:t>
            </a:r>
          </a:p>
          <a:p>
            <a:r>
              <a:rPr lang="ko-KR" altLang="en-US" dirty="0"/>
              <a:t>힘 </a:t>
            </a:r>
            <a:r>
              <a:rPr lang="en-US" altLang="ko-KR" dirty="0"/>
              <a:t>: 230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: 100</a:t>
            </a:r>
          </a:p>
          <a:p>
            <a:r>
              <a:rPr lang="ko-KR" altLang="en-US" dirty="0"/>
              <a:t>지능 </a:t>
            </a:r>
            <a:r>
              <a:rPr lang="en-US" altLang="ko-KR" dirty="0"/>
              <a:t>: 150</a:t>
            </a:r>
          </a:p>
          <a:p>
            <a:r>
              <a:rPr lang="ko-KR" altLang="en-US" dirty="0"/>
              <a:t>운 </a:t>
            </a:r>
            <a:r>
              <a:rPr lang="en-US" altLang="ko-KR" dirty="0"/>
              <a:t>: 100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패턴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일반 공격</a:t>
            </a:r>
            <a:r>
              <a:rPr lang="en-US" altLang="ko-KR" dirty="0"/>
              <a:t>, 8%</a:t>
            </a:r>
            <a:r>
              <a:rPr lang="ko-KR" altLang="en-US" dirty="0"/>
              <a:t>의 확률로 반지름</a:t>
            </a:r>
            <a:r>
              <a:rPr lang="en-US" altLang="ko-KR" dirty="0"/>
              <a:t> 2</a:t>
            </a:r>
            <a:r>
              <a:rPr lang="ko-KR" altLang="en-US" dirty="0"/>
              <a:t>의 원에</a:t>
            </a:r>
            <a:r>
              <a:rPr lang="en-US" altLang="ko-KR" dirty="0"/>
              <a:t>, factor 2, </a:t>
            </a:r>
            <a:r>
              <a:rPr lang="ko-KR" altLang="en-US" dirty="0"/>
              <a:t>데미지 </a:t>
            </a:r>
            <a:r>
              <a:rPr lang="en-US" altLang="ko-KR" dirty="0"/>
              <a:t>500</a:t>
            </a:r>
            <a:r>
              <a:rPr lang="ko-KR" altLang="en-US" dirty="0"/>
              <a:t>의 강력한 데미지를 입힌다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79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3 – </a:t>
            </a:r>
            <a:r>
              <a:rPr lang="ko-KR" altLang="en-US" dirty="0"/>
              <a:t>룸의 몬스터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535921"/>
            <a:ext cx="109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[</a:t>
            </a:r>
            <a:r>
              <a:rPr lang="ko-KR" altLang="en-US" dirty="0"/>
              <a:t>보스 몬스터</a:t>
            </a:r>
            <a:r>
              <a:rPr lang="en-US" altLang="ko-KR" dirty="0"/>
              <a:t>] </a:t>
            </a:r>
            <a:r>
              <a:rPr lang="ko-KR" altLang="en-US" dirty="0"/>
              <a:t>악몽 </a:t>
            </a:r>
            <a:r>
              <a:rPr lang="en-US" altLang="ko-KR" dirty="0"/>
              <a:t>: 087-Monster.png</a:t>
            </a:r>
          </a:p>
          <a:p>
            <a:endParaRPr lang="en-US" altLang="ko-KR" dirty="0"/>
          </a:p>
          <a:p>
            <a:r>
              <a:rPr lang="ko-KR" altLang="en-US" dirty="0"/>
              <a:t>배경 이야기 </a:t>
            </a:r>
            <a:r>
              <a:rPr lang="en-US" altLang="ko-KR" dirty="0"/>
              <a:t>: </a:t>
            </a:r>
            <a:r>
              <a:rPr lang="ko-KR" altLang="en-US" dirty="0"/>
              <a:t>악몽은 아주 예전부터 이너 월드에 서식하고 있던 것이다</a:t>
            </a:r>
            <a:r>
              <a:rPr lang="en-US" altLang="ko-KR" dirty="0"/>
              <a:t>. </a:t>
            </a:r>
            <a:r>
              <a:rPr lang="ko-KR" altLang="en-US" dirty="0"/>
              <a:t>순수한 영혼을 섭취하며 살아간다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최대 체력 </a:t>
            </a:r>
            <a:r>
              <a:rPr lang="en-US" altLang="ko-KR" dirty="0"/>
              <a:t>: 4000</a:t>
            </a:r>
          </a:p>
          <a:p>
            <a:r>
              <a:rPr lang="ko-KR" altLang="en-US" dirty="0"/>
              <a:t>최대 마나 </a:t>
            </a:r>
            <a:r>
              <a:rPr lang="en-US" altLang="ko-KR" dirty="0"/>
              <a:t>: 2000</a:t>
            </a:r>
            <a:br>
              <a:rPr lang="en-US" altLang="ko-KR" dirty="0"/>
            </a:br>
            <a:r>
              <a:rPr lang="ko-KR" altLang="en-US" dirty="0"/>
              <a:t>힘</a:t>
            </a:r>
            <a:r>
              <a:rPr lang="en-US" altLang="ko-KR" dirty="0"/>
              <a:t> : 350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: 70</a:t>
            </a:r>
            <a:br>
              <a:rPr lang="en-US" altLang="ko-KR" dirty="0"/>
            </a:br>
            <a:r>
              <a:rPr lang="ko-KR" altLang="en-US" dirty="0"/>
              <a:t>지능 </a:t>
            </a:r>
            <a:r>
              <a:rPr lang="en-US" altLang="ko-KR" dirty="0"/>
              <a:t>: 200</a:t>
            </a:r>
            <a:br>
              <a:rPr lang="en-US" altLang="ko-KR" dirty="0"/>
            </a:br>
            <a:r>
              <a:rPr lang="ko-KR" altLang="en-US" dirty="0"/>
              <a:t>운 </a:t>
            </a:r>
            <a:r>
              <a:rPr lang="en-US" altLang="ko-KR" dirty="0"/>
              <a:t>: 150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패턴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일반 공격</a:t>
            </a:r>
            <a:r>
              <a:rPr lang="en-US" altLang="ko-KR" dirty="0"/>
              <a:t>, </a:t>
            </a:r>
            <a:r>
              <a:rPr lang="ko-KR" altLang="en-US" dirty="0"/>
              <a:t>공격 시 </a:t>
            </a:r>
            <a:r>
              <a:rPr lang="en-US" altLang="ko-KR" dirty="0"/>
              <a:t>8%</a:t>
            </a:r>
            <a:r>
              <a:rPr lang="ko-KR" altLang="en-US" dirty="0"/>
              <a:t>의 확률로 흡혈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35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EE93-D123-4BE2-ACD7-E4FB8E5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en-US" altLang="ko-KR" dirty="0"/>
              <a:t>3 – </a:t>
            </a:r>
            <a:r>
              <a:rPr lang="ko-KR" altLang="en-US" dirty="0"/>
              <a:t>룸의 몬스터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10C68-C780-44C3-8C3C-EC4FB174E7CF}"/>
              </a:ext>
            </a:extLst>
          </p:cNvPr>
          <p:cNvSpPr txBox="1"/>
          <p:nvPr/>
        </p:nvSpPr>
        <p:spPr>
          <a:xfrm>
            <a:off x="838200" y="1535921"/>
            <a:ext cx="109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[</a:t>
            </a:r>
            <a:r>
              <a:rPr lang="ko-KR" altLang="en-US" dirty="0"/>
              <a:t>보스 몬스터</a:t>
            </a:r>
            <a:r>
              <a:rPr lang="en-US" altLang="ko-KR" dirty="0"/>
              <a:t>] </a:t>
            </a:r>
            <a:r>
              <a:rPr lang="ko-KR" altLang="en-US" dirty="0"/>
              <a:t>거짓된 꿈 </a:t>
            </a:r>
            <a:r>
              <a:rPr lang="en-US" altLang="ko-KR" dirty="0"/>
              <a:t>: 095-Monster09.png</a:t>
            </a:r>
          </a:p>
          <a:p>
            <a:endParaRPr lang="en-US" altLang="ko-KR" dirty="0"/>
          </a:p>
          <a:p>
            <a:r>
              <a:rPr lang="ko-KR" altLang="en-US" dirty="0"/>
              <a:t>배경 이야기 </a:t>
            </a:r>
            <a:r>
              <a:rPr lang="en-US" altLang="ko-KR" dirty="0"/>
              <a:t>: </a:t>
            </a:r>
            <a:r>
              <a:rPr lang="ko-KR" altLang="en-US" dirty="0"/>
              <a:t>악몽이 영혼을 잠식할 때 영혼에서 분리되는 꿈이 서로 뭉친 것이다</a:t>
            </a:r>
            <a:r>
              <a:rPr lang="en-US" altLang="ko-KR" dirty="0"/>
              <a:t>. </a:t>
            </a:r>
            <a:r>
              <a:rPr lang="ko-KR" altLang="en-US" dirty="0"/>
              <a:t>하지만 악몽의 여파를 받아 일부분 잠식되어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최대 체력 </a:t>
            </a:r>
            <a:r>
              <a:rPr lang="en-US" altLang="ko-KR" dirty="0"/>
              <a:t>: 3000</a:t>
            </a:r>
          </a:p>
          <a:p>
            <a:r>
              <a:rPr lang="ko-KR" altLang="en-US" dirty="0"/>
              <a:t>최대 마나 </a:t>
            </a:r>
            <a:r>
              <a:rPr lang="en-US" altLang="ko-KR" dirty="0"/>
              <a:t>: 1500</a:t>
            </a:r>
            <a:br>
              <a:rPr lang="en-US" altLang="ko-KR" dirty="0"/>
            </a:br>
            <a:r>
              <a:rPr lang="ko-KR" altLang="en-US" dirty="0"/>
              <a:t>힘</a:t>
            </a:r>
            <a:r>
              <a:rPr lang="en-US" altLang="ko-KR" dirty="0"/>
              <a:t> : 278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: 120</a:t>
            </a:r>
            <a:br>
              <a:rPr lang="en-US" altLang="ko-KR" dirty="0"/>
            </a:br>
            <a:r>
              <a:rPr lang="ko-KR" altLang="en-US" dirty="0"/>
              <a:t>지능 </a:t>
            </a:r>
            <a:r>
              <a:rPr lang="en-US" altLang="ko-KR" dirty="0"/>
              <a:t>: 200</a:t>
            </a:r>
            <a:br>
              <a:rPr lang="en-US" altLang="ko-KR" dirty="0"/>
            </a:br>
            <a:r>
              <a:rPr lang="ko-KR" altLang="en-US" dirty="0"/>
              <a:t>운 </a:t>
            </a:r>
            <a:r>
              <a:rPr lang="en-US" altLang="ko-KR" dirty="0"/>
              <a:t>: 200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패턴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일반 공격</a:t>
            </a:r>
            <a:r>
              <a:rPr lang="en-US" altLang="ko-KR" dirty="0"/>
              <a:t>, 5%</a:t>
            </a:r>
            <a:r>
              <a:rPr lang="ko-KR" altLang="en-US" dirty="0"/>
              <a:t>의 확률 반지름 </a:t>
            </a:r>
            <a:r>
              <a:rPr lang="en-US" altLang="ko-KR" dirty="0"/>
              <a:t>3</a:t>
            </a:r>
            <a:r>
              <a:rPr lang="ko-KR" altLang="en-US" dirty="0"/>
              <a:t>의 원에 있는 대상에게 </a:t>
            </a:r>
            <a:r>
              <a:rPr lang="en-US" altLang="ko-KR" dirty="0"/>
              <a:t>4</a:t>
            </a:r>
            <a:r>
              <a:rPr lang="ko-KR" altLang="en-US" dirty="0" err="1"/>
              <a:t>틱</a:t>
            </a:r>
            <a:r>
              <a:rPr lang="ko-KR" altLang="en-US" dirty="0"/>
              <a:t> 마비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334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1553</Words>
  <Application>Microsoft Office PowerPoint</Application>
  <PresentationFormat>와이드스크린</PresentationFormat>
  <Paragraphs>235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도서관 컨텐츠 – 이너 월드</vt:lpstr>
      <vt:lpstr>세계관</vt:lpstr>
      <vt:lpstr>시스템 1 – 진행 방식</vt:lpstr>
      <vt:lpstr>시스템 2 – 룸의 구조</vt:lpstr>
      <vt:lpstr>시스템 3 – 룸의 몬스터</vt:lpstr>
      <vt:lpstr>시스템 3 – 룸의 몬스터(리스트)</vt:lpstr>
      <vt:lpstr>시스템 3 – 룸의 몬스터(리스트)</vt:lpstr>
      <vt:lpstr>시스템 3 – 룸의 몬스터(리스트)</vt:lpstr>
      <vt:lpstr>시스템 3 – 룸의 몬스터(리스트)</vt:lpstr>
      <vt:lpstr>시스템 3 – 룸의 몬스터(리스트)</vt:lpstr>
      <vt:lpstr>시스템 3 – 룸의 몬스터(리스트)</vt:lpstr>
      <vt:lpstr>시스템 3 – 룸의 몬스터(리스트)</vt:lpstr>
      <vt:lpstr>시스템 3 – 룸의 몬스터(리스트)</vt:lpstr>
      <vt:lpstr>시스템 4 – 룸의 종류</vt:lpstr>
      <vt:lpstr>시스템 4 – 룸의 종류</vt:lpstr>
      <vt:lpstr>PowerPoint 프레젠테이션</vt:lpstr>
      <vt:lpstr>시스템 4 – 룸의 종류(히든피스 필드)</vt:lpstr>
      <vt:lpstr>시스템 4 – 룸의 종류(히든피스 필드)</vt:lpstr>
      <vt:lpstr>시스템 4 – 룸의 종류(히든피스 필드)</vt:lpstr>
      <vt:lpstr>시스템 4 – 룸의 종류(히든피스 필드)</vt:lpstr>
      <vt:lpstr>시스템 5 – UI 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컨텐츠</dc:title>
  <dc:creator>LHJ</dc:creator>
  <cp:lastModifiedBy>LHJ</cp:lastModifiedBy>
  <cp:revision>69</cp:revision>
  <dcterms:created xsi:type="dcterms:W3CDTF">2019-11-23T01:51:28Z</dcterms:created>
  <dcterms:modified xsi:type="dcterms:W3CDTF">2019-11-29T14:14:29Z</dcterms:modified>
</cp:coreProperties>
</file>