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>
        <p:scale>
          <a:sx n="64" d="100"/>
          <a:sy n="64" d="100"/>
        </p:scale>
        <p:origin x="150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EFA1B-287D-4BCB-BC38-02003B7BD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8AD4F8-41D8-4F78-B9F9-8D8791651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07A7B-B2CE-4ABB-AF2D-26DA338D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121C-8A6F-4487-9F9C-4D4520F8019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8B625-0775-4612-935F-E5F6F509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5C6B6-B5C8-4F33-A289-E740720E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8CC1-DF5C-4EEA-9172-6DB8CD6FE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90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09760-B0FE-4D1C-8B04-19576DA5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A521BE-1A6A-41D1-A3DD-48C7F2663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3C24D-AA93-4CB8-ACF5-4E285CAC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121C-8A6F-4487-9F9C-4D4520F8019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BC55D-8EA2-49D3-B40B-98F6D87C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787EA-84C7-4345-ACCE-9CBAC11A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8CC1-DF5C-4EEA-9172-6DB8CD6FE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71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4BB18D-07C7-4E7D-8998-DFAAD558E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825A3A-F371-4F5C-BD4E-A525FC1CA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A11CE-A65F-4BEF-96E8-F040DD5C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121C-8A6F-4487-9F9C-4D4520F8019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E6733D-58C9-4FFB-A4B6-2D6F78D9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49E9B-E2B9-4833-869F-E72CF75C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8CC1-DF5C-4EEA-9172-6DB8CD6FE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4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AC8AE-1BFE-48C3-B308-E2ADD2BE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D498B-4545-4E0C-BB4C-B93717623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4B002-5EFB-4E9B-A39C-00848686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121C-8A6F-4487-9F9C-4D4520F8019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C1417-2625-4420-BFCF-11F64EC6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9D450-C8F3-4140-BA07-61BB1BD0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8CC1-DF5C-4EEA-9172-6DB8CD6FE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2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54E80-24BF-4C1C-AA35-04AB843C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611D15-1C65-457A-9BEA-E860CD99E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D07FC-BF80-4453-9C89-F4C9D66A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121C-8A6F-4487-9F9C-4D4520F8019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04F4E-6827-4CF9-8226-F83A5085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C6C20-01E4-4797-B9FF-E6851C55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8CC1-DF5C-4EEA-9172-6DB8CD6FE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7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C0A61-60AC-47AA-BE6B-30718DD9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9A5C9-4F79-4C77-AD23-E33936DD9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AC0626-A4B0-4750-96F8-01CC0F51E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C571C4-4702-4970-AAF5-92947388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121C-8A6F-4487-9F9C-4D4520F8019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3F55A6-8230-4CE0-93C4-607B3B04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15C4B2-BB86-40AF-B275-3806835F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8CC1-DF5C-4EEA-9172-6DB8CD6FE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74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C1AA2-11A9-407D-A1DF-B94D3816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B79283-F830-4B18-A6B1-B3AA04A50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1BFF5-6551-4794-9C42-30A2914EB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376CEE-FB46-4D33-97E4-AB7A19D1C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156714-E897-4E0F-A484-CD1AEDAE9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D16920-142C-46C3-BD7D-60DA2065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121C-8A6F-4487-9F9C-4D4520F8019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CF5B1F-3E4C-4A6A-B9DE-5D728304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19A71C-80E8-4D5F-B20B-2E870FB5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8CC1-DF5C-4EEA-9172-6DB8CD6FE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60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5F3DB-7C8E-460C-9A66-F1BEA98D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B4619E-60A3-4633-981B-9DD5D209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121C-8A6F-4487-9F9C-4D4520F8019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9572D3-BDB1-4A29-8BF5-79A5B718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1ACF36-D2D8-4B61-A697-E4B06A3C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8CC1-DF5C-4EEA-9172-6DB8CD6FE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84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D51B35-E3FE-4F6A-8E97-A780A233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121C-8A6F-4487-9F9C-4D4520F8019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BD2BEA-91E8-4D8D-8608-310F16BE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BD759-E5D8-4CAF-AFEF-FA032BF7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8CC1-DF5C-4EEA-9172-6DB8CD6FE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41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CF5A1-0244-4651-BF05-0583FC05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BD09C-706F-48A4-A413-B9EAC22A5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B5709B-F1AA-4277-BC28-8271666E8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EFD58-F226-4AF4-B7FF-C50D1EDB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121C-8A6F-4487-9F9C-4D4520F8019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5D964-B88D-47B7-A682-3F980F4C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3CA11-35CA-4C6C-A73C-0CE7E7CB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8CC1-DF5C-4EEA-9172-6DB8CD6FE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9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85D7E-28B0-4D2B-9AEC-14AE6A97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D62450-F159-4B21-A3F3-AC5B10E0E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B0548E-4729-4018-809F-1E55B82D2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F1B116-756F-4F21-9A6D-4B32B0EC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121C-8A6F-4487-9F9C-4D4520F8019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BD6C1C-AB04-42B1-9D9F-0EFA8880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C7A8C0-7F6A-4266-A486-D9996FBF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8CC1-DF5C-4EEA-9172-6DB8CD6FE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27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60E15A-3101-4E0B-BBEB-4BB1DDE7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B0511-E216-486D-A0C3-4069E0F89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28520-70F7-4141-A8EC-22D38AB19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B121C-8A6F-4487-9F9C-4D4520F8019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38A15-D8A4-4863-9403-006738ED8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1A3DA-DF50-41C7-B6DF-2AE2DFAC0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08CC1-DF5C-4EEA-9172-6DB8CD6FE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13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3967B-183A-481A-BE68-A95954381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룬어</a:t>
            </a:r>
            <a:r>
              <a:rPr lang="ko-KR" altLang="en-US" dirty="0"/>
              <a:t> 해석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C6A02B-3C3B-4694-8516-6D9CA3213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니플헤임</a:t>
            </a:r>
            <a:r>
              <a:rPr lang="ko-KR" altLang="en-US" dirty="0"/>
              <a:t> </a:t>
            </a:r>
            <a:r>
              <a:rPr lang="en-US" altLang="ko-KR" dirty="0"/>
              <a:t>- 20190911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58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A8BC8C8C-FAEA-40F7-8482-5DCD844AF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94443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892725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0474838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8631345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1196055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902471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356711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66756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561729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040468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24156474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220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바다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기계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구름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그물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97992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5119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나무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뿌리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보호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어둠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하늘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번개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사람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농사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26033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82314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열쇠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바람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죽음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절반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화살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얼음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중간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98555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rowSpan="2"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룬어의</a:t>
                      </a:r>
                      <a:r>
                        <a:rPr lang="ko-KR" altLang="en-US" sz="1000" dirty="0"/>
                        <a:t> 조합으로 문장 생성</a:t>
                      </a:r>
                      <a:endParaRPr lang="en-US" altLang="ko-KR" sz="10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51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성장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시야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연결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의미 없음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054474"/>
                  </a:ext>
                </a:extLst>
              </a:tr>
            </a:tbl>
          </a:graphicData>
        </a:graphic>
      </p:graphicFrame>
      <p:pic>
        <p:nvPicPr>
          <p:cNvPr id="156" name="그림 155">
            <a:extLst>
              <a:ext uri="{FF2B5EF4-FFF2-40B4-BE49-F238E27FC236}">
                <a16:creationId xmlns:a16="http://schemas.microsoft.com/office/drawing/2014/main" id="{049F02A4-D142-44BA-BC56-078687362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179" y="5196603"/>
            <a:ext cx="420674" cy="720000"/>
          </a:xfrm>
          <a:prstGeom prst="rect">
            <a:avLst/>
          </a:prstGeom>
        </p:spPr>
      </p:pic>
      <p:pic>
        <p:nvPicPr>
          <p:cNvPr id="158" name="그림 157">
            <a:extLst>
              <a:ext uri="{FF2B5EF4-FFF2-40B4-BE49-F238E27FC236}">
                <a16:creationId xmlns:a16="http://schemas.microsoft.com/office/drawing/2014/main" id="{8B7BE300-C49C-46A2-9675-810076865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32" y="5210055"/>
            <a:ext cx="420674" cy="720000"/>
          </a:xfrm>
          <a:prstGeom prst="rect">
            <a:avLst/>
          </a:prstGeom>
        </p:spPr>
      </p:pic>
      <p:pic>
        <p:nvPicPr>
          <p:cNvPr id="160" name="그림 159">
            <a:extLst>
              <a:ext uri="{FF2B5EF4-FFF2-40B4-BE49-F238E27FC236}">
                <a16:creationId xmlns:a16="http://schemas.microsoft.com/office/drawing/2014/main" id="{F658A100-E222-4494-A1C5-02C2DDDE6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934" y="5211507"/>
            <a:ext cx="420674" cy="720000"/>
          </a:xfrm>
          <a:prstGeom prst="rect">
            <a:avLst/>
          </a:prstGeom>
        </p:spPr>
      </p:pic>
      <p:pic>
        <p:nvPicPr>
          <p:cNvPr id="162" name="그림 161">
            <a:extLst>
              <a:ext uri="{FF2B5EF4-FFF2-40B4-BE49-F238E27FC236}">
                <a16:creationId xmlns:a16="http://schemas.microsoft.com/office/drawing/2014/main" id="{539282F2-D5C7-427F-A162-25B148D39B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78" y="5211507"/>
            <a:ext cx="420674" cy="720000"/>
          </a:xfrm>
          <a:prstGeom prst="rect">
            <a:avLst/>
          </a:prstGeom>
        </p:spPr>
      </p:pic>
      <p:pic>
        <p:nvPicPr>
          <p:cNvPr id="164" name="그림 163">
            <a:extLst>
              <a:ext uri="{FF2B5EF4-FFF2-40B4-BE49-F238E27FC236}">
                <a16:creationId xmlns:a16="http://schemas.microsoft.com/office/drawing/2014/main" id="{EBDE83FF-B6F0-439C-A104-26CA28FB68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4" y="5211507"/>
            <a:ext cx="420674" cy="720000"/>
          </a:xfrm>
          <a:prstGeom prst="rect">
            <a:avLst/>
          </a:prstGeom>
        </p:spPr>
      </p:pic>
      <p:pic>
        <p:nvPicPr>
          <p:cNvPr id="166" name="그림 165">
            <a:extLst>
              <a:ext uri="{FF2B5EF4-FFF2-40B4-BE49-F238E27FC236}">
                <a16:creationId xmlns:a16="http://schemas.microsoft.com/office/drawing/2014/main" id="{A1747A37-CA81-4893-9623-CAF0BEEC7F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577" y="3461764"/>
            <a:ext cx="420674" cy="720000"/>
          </a:xfrm>
          <a:prstGeom prst="rect">
            <a:avLst/>
          </a:prstGeom>
        </p:spPr>
      </p:pic>
      <p:pic>
        <p:nvPicPr>
          <p:cNvPr id="168" name="그림 167">
            <a:extLst>
              <a:ext uri="{FF2B5EF4-FFF2-40B4-BE49-F238E27FC236}">
                <a16:creationId xmlns:a16="http://schemas.microsoft.com/office/drawing/2014/main" id="{FC774DF2-5655-4FB9-8BD4-BC23B3D353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051" y="3484009"/>
            <a:ext cx="420674" cy="720000"/>
          </a:xfrm>
          <a:prstGeom prst="rect">
            <a:avLst/>
          </a:prstGeom>
        </p:spPr>
      </p:pic>
      <p:pic>
        <p:nvPicPr>
          <p:cNvPr id="170" name="그림 169">
            <a:extLst>
              <a:ext uri="{FF2B5EF4-FFF2-40B4-BE49-F238E27FC236}">
                <a16:creationId xmlns:a16="http://schemas.microsoft.com/office/drawing/2014/main" id="{2342D28C-A5C6-424A-8FCE-8F2CFF7EC9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764" y="3471053"/>
            <a:ext cx="420674" cy="720000"/>
          </a:xfrm>
          <a:prstGeom prst="rect">
            <a:avLst/>
          </a:prstGeom>
        </p:spPr>
      </p:pic>
      <p:pic>
        <p:nvPicPr>
          <p:cNvPr id="172" name="그림 171">
            <a:extLst>
              <a:ext uri="{FF2B5EF4-FFF2-40B4-BE49-F238E27FC236}">
                <a16:creationId xmlns:a16="http://schemas.microsoft.com/office/drawing/2014/main" id="{77931B45-8D54-46A0-B9EC-C5C281D8ED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076" y="3498630"/>
            <a:ext cx="420674" cy="720000"/>
          </a:xfrm>
          <a:prstGeom prst="rect">
            <a:avLst/>
          </a:prstGeom>
        </p:spPr>
      </p:pic>
      <p:pic>
        <p:nvPicPr>
          <p:cNvPr id="174" name="그림 173">
            <a:extLst>
              <a:ext uri="{FF2B5EF4-FFF2-40B4-BE49-F238E27FC236}">
                <a16:creationId xmlns:a16="http://schemas.microsoft.com/office/drawing/2014/main" id="{E74368F4-D44F-41D3-B7E1-D850282D3C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951" y="3484009"/>
            <a:ext cx="420674" cy="720000"/>
          </a:xfrm>
          <a:prstGeom prst="rect">
            <a:avLst/>
          </a:prstGeom>
        </p:spPr>
      </p:pic>
      <p:pic>
        <p:nvPicPr>
          <p:cNvPr id="176" name="그림 175">
            <a:extLst>
              <a:ext uri="{FF2B5EF4-FFF2-40B4-BE49-F238E27FC236}">
                <a16:creationId xmlns:a16="http://schemas.microsoft.com/office/drawing/2014/main" id="{93BA3023-ED7A-4652-B649-7D9D4906F8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704" y="3468242"/>
            <a:ext cx="420674" cy="720000"/>
          </a:xfrm>
          <a:prstGeom prst="rect">
            <a:avLst/>
          </a:prstGeom>
        </p:spPr>
      </p:pic>
      <p:pic>
        <p:nvPicPr>
          <p:cNvPr id="178" name="그림 177">
            <a:extLst>
              <a:ext uri="{FF2B5EF4-FFF2-40B4-BE49-F238E27FC236}">
                <a16:creationId xmlns:a16="http://schemas.microsoft.com/office/drawing/2014/main" id="{846FEAA5-6448-4C55-8DBC-629F3CC8423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364" y="3505108"/>
            <a:ext cx="420674" cy="720000"/>
          </a:xfrm>
          <a:prstGeom prst="rect">
            <a:avLst/>
          </a:prstGeom>
        </p:spPr>
      </p:pic>
      <p:pic>
        <p:nvPicPr>
          <p:cNvPr id="180" name="그림 179">
            <a:extLst>
              <a:ext uri="{FF2B5EF4-FFF2-40B4-BE49-F238E27FC236}">
                <a16:creationId xmlns:a16="http://schemas.microsoft.com/office/drawing/2014/main" id="{F25105FE-027F-4D82-B718-010DD6DC1D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262" y="3495819"/>
            <a:ext cx="420674" cy="720000"/>
          </a:xfrm>
          <a:prstGeom prst="rect">
            <a:avLst/>
          </a:prstGeom>
        </p:spPr>
      </p:pic>
      <p:pic>
        <p:nvPicPr>
          <p:cNvPr id="182" name="그림 181">
            <a:extLst>
              <a:ext uri="{FF2B5EF4-FFF2-40B4-BE49-F238E27FC236}">
                <a16:creationId xmlns:a16="http://schemas.microsoft.com/office/drawing/2014/main" id="{7D9AD106-71B6-4CEC-8442-9D057F206C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37" y="3468242"/>
            <a:ext cx="420674" cy="720000"/>
          </a:xfrm>
          <a:prstGeom prst="rect">
            <a:avLst/>
          </a:prstGeom>
        </p:spPr>
      </p:pic>
      <p:pic>
        <p:nvPicPr>
          <p:cNvPr id="184" name="그림 183">
            <a:extLst>
              <a:ext uri="{FF2B5EF4-FFF2-40B4-BE49-F238E27FC236}">
                <a16:creationId xmlns:a16="http://schemas.microsoft.com/office/drawing/2014/main" id="{023CB766-4799-456C-8A26-771D9EEA9A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4" y="3468242"/>
            <a:ext cx="420674" cy="720000"/>
          </a:xfrm>
          <a:prstGeom prst="rect">
            <a:avLst/>
          </a:prstGeom>
        </p:spPr>
      </p:pic>
      <p:pic>
        <p:nvPicPr>
          <p:cNvPr id="186" name="그림 185">
            <a:extLst>
              <a:ext uri="{FF2B5EF4-FFF2-40B4-BE49-F238E27FC236}">
                <a16:creationId xmlns:a16="http://schemas.microsoft.com/office/drawing/2014/main" id="{54E43D1A-FDC8-4097-A020-5134D4789D0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369" y="1788985"/>
            <a:ext cx="420674" cy="720000"/>
          </a:xfrm>
          <a:prstGeom prst="rect">
            <a:avLst/>
          </a:prstGeom>
        </p:spPr>
      </p:pic>
      <p:pic>
        <p:nvPicPr>
          <p:cNvPr id="188" name="그림 187">
            <a:extLst>
              <a:ext uri="{FF2B5EF4-FFF2-40B4-BE49-F238E27FC236}">
                <a16:creationId xmlns:a16="http://schemas.microsoft.com/office/drawing/2014/main" id="{018A30F6-8A0D-45EA-AE7B-54423230BAA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120" y="1770987"/>
            <a:ext cx="420674" cy="720000"/>
          </a:xfrm>
          <a:prstGeom prst="rect">
            <a:avLst/>
          </a:prstGeom>
        </p:spPr>
      </p:pic>
      <p:pic>
        <p:nvPicPr>
          <p:cNvPr id="190" name="그림 189">
            <a:extLst>
              <a:ext uri="{FF2B5EF4-FFF2-40B4-BE49-F238E27FC236}">
                <a16:creationId xmlns:a16="http://schemas.microsoft.com/office/drawing/2014/main" id="{77E00ED8-BE8B-4AF1-B3FE-6054797BAC3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872" y="1752554"/>
            <a:ext cx="420674" cy="720000"/>
          </a:xfrm>
          <a:prstGeom prst="rect">
            <a:avLst/>
          </a:prstGeom>
        </p:spPr>
      </p:pic>
      <p:pic>
        <p:nvPicPr>
          <p:cNvPr id="192" name="그림 191">
            <a:extLst>
              <a:ext uri="{FF2B5EF4-FFF2-40B4-BE49-F238E27FC236}">
                <a16:creationId xmlns:a16="http://schemas.microsoft.com/office/drawing/2014/main" id="{6082A419-F4C5-4301-85D1-906E60D4D06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076" y="1788985"/>
            <a:ext cx="420674" cy="720000"/>
          </a:xfrm>
          <a:prstGeom prst="rect">
            <a:avLst/>
          </a:prstGeom>
        </p:spPr>
      </p:pic>
      <p:pic>
        <p:nvPicPr>
          <p:cNvPr id="194" name="그림 193">
            <a:extLst>
              <a:ext uri="{FF2B5EF4-FFF2-40B4-BE49-F238E27FC236}">
                <a16:creationId xmlns:a16="http://schemas.microsoft.com/office/drawing/2014/main" id="{FB08233C-FFD2-4D0B-99EA-8C95E6997E6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951" y="1788985"/>
            <a:ext cx="420674" cy="720000"/>
          </a:xfrm>
          <a:prstGeom prst="rect">
            <a:avLst/>
          </a:prstGeom>
        </p:spPr>
      </p:pic>
      <p:pic>
        <p:nvPicPr>
          <p:cNvPr id="196" name="그림 195">
            <a:extLst>
              <a:ext uri="{FF2B5EF4-FFF2-40B4-BE49-F238E27FC236}">
                <a16:creationId xmlns:a16="http://schemas.microsoft.com/office/drawing/2014/main" id="{FF4E5C7D-551F-42C2-AA37-EAFC4651413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081" y="1798274"/>
            <a:ext cx="420674" cy="720000"/>
          </a:xfrm>
          <a:prstGeom prst="rect">
            <a:avLst/>
          </a:prstGeom>
        </p:spPr>
      </p:pic>
      <p:pic>
        <p:nvPicPr>
          <p:cNvPr id="198" name="그림 197">
            <a:extLst>
              <a:ext uri="{FF2B5EF4-FFF2-40B4-BE49-F238E27FC236}">
                <a16:creationId xmlns:a16="http://schemas.microsoft.com/office/drawing/2014/main" id="{3EC44C66-FB12-4663-8AC7-16306F63425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32" y="1752554"/>
            <a:ext cx="420674" cy="720000"/>
          </a:xfrm>
          <a:prstGeom prst="rect">
            <a:avLst/>
          </a:prstGeom>
        </p:spPr>
      </p:pic>
      <p:pic>
        <p:nvPicPr>
          <p:cNvPr id="200" name="그림 199">
            <a:extLst>
              <a:ext uri="{FF2B5EF4-FFF2-40B4-BE49-F238E27FC236}">
                <a16:creationId xmlns:a16="http://schemas.microsoft.com/office/drawing/2014/main" id="{0DC758B4-EAB4-40C0-9A51-8E476BA5AC4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262" y="1798274"/>
            <a:ext cx="420674" cy="720000"/>
          </a:xfrm>
          <a:prstGeom prst="rect">
            <a:avLst/>
          </a:prstGeom>
        </p:spPr>
      </p:pic>
      <p:pic>
        <p:nvPicPr>
          <p:cNvPr id="202" name="그림 201">
            <a:extLst>
              <a:ext uri="{FF2B5EF4-FFF2-40B4-BE49-F238E27FC236}">
                <a16:creationId xmlns:a16="http://schemas.microsoft.com/office/drawing/2014/main" id="{6E8E64C5-06FA-4181-A061-035661A5571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78" y="1788985"/>
            <a:ext cx="420674" cy="720000"/>
          </a:xfrm>
          <a:prstGeom prst="rect">
            <a:avLst/>
          </a:prstGeom>
        </p:spPr>
      </p:pic>
      <p:pic>
        <p:nvPicPr>
          <p:cNvPr id="204" name="그림 203">
            <a:extLst>
              <a:ext uri="{FF2B5EF4-FFF2-40B4-BE49-F238E27FC236}">
                <a16:creationId xmlns:a16="http://schemas.microsoft.com/office/drawing/2014/main" id="{ED6A9115-79C5-4257-ABA8-94BD8EB8BAD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51" y="1788985"/>
            <a:ext cx="420674" cy="720000"/>
          </a:xfrm>
          <a:prstGeom prst="rect">
            <a:avLst/>
          </a:prstGeom>
        </p:spPr>
      </p:pic>
      <p:pic>
        <p:nvPicPr>
          <p:cNvPr id="206" name="그림 205">
            <a:extLst>
              <a:ext uri="{FF2B5EF4-FFF2-40B4-BE49-F238E27FC236}">
                <a16:creationId xmlns:a16="http://schemas.microsoft.com/office/drawing/2014/main" id="{D4CB0B64-0C03-4A50-B8A0-7F2BA5E2D02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651" y="69913"/>
            <a:ext cx="420674" cy="720000"/>
          </a:xfrm>
          <a:prstGeom prst="rect">
            <a:avLst/>
          </a:prstGeom>
        </p:spPr>
      </p:pic>
      <p:pic>
        <p:nvPicPr>
          <p:cNvPr id="208" name="그림 207">
            <a:extLst>
              <a:ext uri="{FF2B5EF4-FFF2-40B4-BE49-F238E27FC236}">
                <a16:creationId xmlns:a16="http://schemas.microsoft.com/office/drawing/2014/main" id="{0B34E120-C759-43A8-AE6C-80A12CF469D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485" y="51770"/>
            <a:ext cx="420674" cy="720000"/>
          </a:xfrm>
          <a:prstGeom prst="rect">
            <a:avLst/>
          </a:prstGeom>
        </p:spPr>
      </p:pic>
      <p:pic>
        <p:nvPicPr>
          <p:cNvPr id="210" name="그림 209">
            <a:extLst>
              <a:ext uri="{FF2B5EF4-FFF2-40B4-BE49-F238E27FC236}">
                <a16:creationId xmlns:a16="http://schemas.microsoft.com/office/drawing/2014/main" id="{6EEE19DC-507C-4B60-A742-BBEA4A3DF9C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449" y="69913"/>
            <a:ext cx="420674" cy="720000"/>
          </a:xfrm>
          <a:prstGeom prst="rect">
            <a:avLst/>
          </a:prstGeom>
        </p:spPr>
      </p:pic>
      <p:pic>
        <p:nvPicPr>
          <p:cNvPr id="212" name="그림 211">
            <a:extLst>
              <a:ext uri="{FF2B5EF4-FFF2-40B4-BE49-F238E27FC236}">
                <a16:creationId xmlns:a16="http://schemas.microsoft.com/office/drawing/2014/main" id="{BDB83E10-F7D4-47A8-B0BA-A6439D187E2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076" y="45720"/>
            <a:ext cx="420674" cy="720000"/>
          </a:xfrm>
          <a:prstGeom prst="rect">
            <a:avLst/>
          </a:prstGeom>
        </p:spPr>
      </p:pic>
      <p:pic>
        <p:nvPicPr>
          <p:cNvPr id="214" name="그림 213">
            <a:extLst>
              <a:ext uri="{FF2B5EF4-FFF2-40B4-BE49-F238E27FC236}">
                <a16:creationId xmlns:a16="http://schemas.microsoft.com/office/drawing/2014/main" id="{31F3AEBF-78BD-4FF8-B83F-0AC95B45CBF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247" y="69913"/>
            <a:ext cx="420674" cy="720000"/>
          </a:xfrm>
          <a:prstGeom prst="rect">
            <a:avLst/>
          </a:prstGeom>
        </p:spPr>
      </p:pic>
      <p:pic>
        <p:nvPicPr>
          <p:cNvPr id="216" name="그림 215">
            <a:extLst>
              <a:ext uri="{FF2B5EF4-FFF2-40B4-BE49-F238E27FC236}">
                <a16:creationId xmlns:a16="http://schemas.microsoft.com/office/drawing/2014/main" id="{EAD9E938-7E66-412E-AEFE-669B745CD28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081" y="69913"/>
            <a:ext cx="420674" cy="720000"/>
          </a:xfrm>
          <a:prstGeom prst="rect">
            <a:avLst/>
          </a:prstGeom>
        </p:spPr>
      </p:pic>
      <p:pic>
        <p:nvPicPr>
          <p:cNvPr id="218" name="그림 217">
            <a:extLst>
              <a:ext uri="{FF2B5EF4-FFF2-40B4-BE49-F238E27FC236}">
                <a16:creationId xmlns:a16="http://schemas.microsoft.com/office/drawing/2014/main" id="{4F3CB1A2-12D5-415B-BA05-FB2173827E4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061" y="69913"/>
            <a:ext cx="420674" cy="720000"/>
          </a:xfrm>
          <a:prstGeom prst="rect">
            <a:avLst/>
          </a:prstGeom>
        </p:spPr>
      </p:pic>
      <p:pic>
        <p:nvPicPr>
          <p:cNvPr id="220" name="그림 219">
            <a:extLst>
              <a:ext uri="{FF2B5EF4-FFF2-40B4-BE49-F238E27FC236}">
                <a16:creationId xmlns:a16="http://schemas.microsoft.com/office/drawing/2014/main" id="{EF5BF507-46D2-4908-BA02-6AEF2A24825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262" y="69913"/>
            <a:ext cx="420674" cy="720000"/>
          </a:xfrm>
          <a:prstGeom prst="rect">
            <a:avLst/>
          </a:prstGeom>
        </p:spPr>
      </p:pic>
      <p:pic>
        <p:nvPicPr>
          <p:cNvPr id="222" name="그림 221">
            <a:extLst>
              <a:ext uri="{FF2B5EF4-FFF2-40B4-BE49-F238E27FC236}">
                <a16:creationId xmlns:a16="http://schemas.microsoft.com/office/drawing/2014/main" id="{88504462-477D-40DB-9ACA-984646F70B2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78" y="45720"/>
            <a:ext cx="420674" cy="720000"/>
          </a:xfrm>
          <a:prstGeom prst="rect">
            <a:avLst/>
          </a:prstGeom>
        </p:spPr>
      </p:pic>
      <p:pic>
        <p:nvPicPr>
          <p:cNvPr id="224" name="그림 223">
            <a:extLst>
              <a:ext uri="{FF2B5EF4-FFF2-40B4-BE49-F238E27FC236}">
                <a16:creationId xmlns:a16="http://schemas.microsoft.com/office/drawing/2014/main" id="{1904D02C-F2B8-40A7-B705-337B7011B90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4" y="69913"/>
            <a:ext cx="420674" cy="720000"/>
          </a:xfrm>
          <a:prstGeom prst="rect">
            <a:avLst/>
          </a:prstGeom>
        </p:spPr>
      </p:pic>
      <p:pic>
        <p:nvPicPr>
          <p:cNvPr id="226" name="그림 225">
            <a:extLst>
              <a:ext uri="{FF2B5EF4-FFF2-40B4-BE49-F238E27FC236}">
                <a16:creationId xmlns:a16="http://schemas.microsoft.com/office/drawing/2014/main" id="{BC36FE91-B03E-4FED-96A1-79084FDEB57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231" y="5196603"/>
            <a:ext cx="436394" cy="74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7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49</Words>
  <Application>Microsoft Office PowerPoint</Application>
  <PresentationFormat>와이드스크린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룬어 해석 기획서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룬어 해석 기획서</dc:title>
  <dc:creator>강 범권</dc:creator>
  <cp:lastModifiedBy>LHJ</cp:lastModifiedBy>
  <cp:revision>13</cp:revision>
  <dcterms:created xsi:type="dcterms:W3CDTF">2019-09-11T07:41:17Z</dcterms:created>
  <dcterms:modified xsi:type="dcterms:W3CDTF">2019-11-27T07:58:27Z</dcterms:modified>
</cp:coreProperties>
</file>