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6" r:id="rId7"/>
    <p:sldId id="259" r:id="rId8"/>
    <p:sldId id="265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0F4F2-7901-42FE-97AF-32F24D5D89EF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1DE30EF-9C89-4226-877A-913C25424348}">
      <dgm:prSet phldrT="[텍스트]"/>
      <dgm:spPr/>
      <dgm:t>
        <a:bodyPr/>
        <a:lstStyle/>
        <a:p>
          <a:pPr latinLnBrk="1"/>
          <a:r>
            <a:rPr lang="ko-KR" altLang="en-US" dirty="0"/>
            <a:t>라플라스</a:t>
          </a:r>
        </a:p>
      </dgm:t>
    </dgm:pt>
    <dgm:pt modelId="{3B5DCF1E-BD63-4A4D-8DCD-222411B4C577}" type="parTrans" cxnId="{E16B0F87-55B4-424F-8CB1-1314CA43A0FA}">
      <dgm:prSet/>
      <dgm:spPr/>
      <dgm:t>
        <a:bodyPr/>
        <a:lstStyle/>
        <a:p>
          <a:pPr latinLnBrk="1"/>
          <a:endParaRPr lang="ko-KR" altLang="en-US"/>
        </a:p>
      </dgm:t>
    </dgm:pt>
    <dgm:pt modelId="{8A10206F-A948-4D3D-94EB-3A7759A66E3F}" type="sibTrans" cxnId="{E16B0F87-55B4-424F-8CB1-1314CA43A0FA}">
      <dgm:prSet/>
      <dgm:spPr/>
      <dgm:t>
        <a:bodyPr/>
        <a:lstStyle/>
        <a:p>
          <a:pPr latinLnBrk="1"/>
          <a:endParaRPr lang="ko-KR" altLang="en-US"/>
        </a:p>
      </dgm:t>
    </dgm:pt>
    <dgm:pt modelId="{3A40F46D-7A55-4F48-8C31-A43C1681DB0E}">
      <dgm:prSet phldrT="[텍스트]"/>
      <dgm:spPr/>
      <dgm:t>
        <a:bodyPr/>
        <a:lstStyle/>
        <a:p>
          <a:pPr latinLnBrk="1"/>
          <a:r>
            <a:rPr lang="ko-KR" altLang="en-US" dirty="0"/>
            <a:t>봄과 시간의 악마</a:t>
          </a:r>
        </a:p>
      </dgm:t>
    </dgm:pt>
    <dgm:pt modelId="{1C3114B7-EFF2-4639-8E51-E9FBA882C721}" type="parTrans" cxnId="{BEF61AF1-4F03-4980-B868-676988A826CB}">
      <dgm:prSet/>
      <dgm:spPr/>
      <dgm:t>
        <a:bodyPr/>
        <a:lstStyle/>
        <a:p>
          <a:pPr latinLnBrk="1"/>
          <a:endParaRPr lang="ko-KR" altLang="en-US"/>
        </a:p>
      </dgm:t>
    </dgm:pt>
    <dgm:pt modelId="{88EE4096-4B34-44EB-BFDE-C34F1BF060C5}" type="sibTrans" cxnId="{BEF61AF1-4F03-4980-B868-676988A826CB}">
      <dgm:prSet/>
      <dgm:spPr/>
      <dgm:t>
        <a:bodyPr/>
        <a:lstStyle/>
        <a:p>
          <a:pPr latinLnBrk="1"/>
          <a:endParaRPr lang="ko-KR" altLang="en-US"/>
        </a:p>
      </dgm:t>
    </dgm:pt>
    <dgm:pt modelId="{4099D06C-34FE-4F14-B9F2-61B8E5C70C84}">
      <dgm:prSet phldrT="[텍스트]"/>
      <dgm:spPr/>
      <dgm:t>
        <a:bodyPr/>
        <a:lstStyle/>
        <a:p>
          <a:pPr latinLnBrk="1"/>
          <a:r>
            <a:rPr lang="ko-KR" altLang="en-US" dirty="0"/>
            <a:t>데카르트</a:t>
          </a:r>
        </a:p>
      </dgm:t>
    </dgm:pt>
    <dgm:pt modelId="{19A3C210-04F2-4586-ADB0-EF94CB1061A8}" type="parTrans" cxnId="{A53BC883-7E0C-488F-A124-DA97F9582B19}">
      <dgm:prSet/>
      <dgm:spPr/>
      <dgm:t>
        <a:bodyPr/>
        <a:lstStyle/>
        <a:p>
          <a:pPr latinLnBrk="1"/>
          <a:endParaRPr lang="ko-KR" altLang="en-US"/>
        </a:p>
      </dgm:t>
    </dgm:pt>
    <dgm:pt modelId="{82B8889F-70AB-408D-A3DE-5C1A0DA36AD9}" type="sibTrans" cxnId="{A53BC883-7E0C-488F-A124-DA97F9582B19}">
      <dgm:prSet/>
      <dgm:spPr/>
      <dgm:t>
        <a:bodyPr/>
        <a:lstStyle/>
        <a:p>
          <a:pPr latinLnBrk="1"/>
          <a:endParaRPr lang="ko-KR" altLang="en-US"/>
        </a:p>
      </dgm:t>
    </dgm:pt>
    <dgm:pt modelId="{AC653192-4874-4A12-A4AB-6765C1E65BEE}">
      <dgm:prSet phldrT="[텍스트]"/>
      <dgm:spPr/>
      <dgm:t>
        <a:bodyPr/>
        <a:lstStyle/>
        <a:p>
          <a:pPr latinLnBrk="1"/>
          <a:r>
            <a:rPr lang="ko-KR" altLang="en-US" dirty="0"/>
            <a:t>여름과 왜곡의 악마</a:t>
          </a:r>
        </a:p>
      </dgm:t>
    </dgm:pt>
    <dgm:pt modelId="{E06EB8A5-E312-426C-BF34-EC37166B2EFE}" type="parTrans" cxnId="{F5F49E71-C1FD-4802-99FF-4578300E8395}">
      <dgm:prSet/>
      <dgm:spPr/>
      <dgm:t>
        <a:bodyPr/>
        <a:lstStyle/>
        <a:p>
          <a:pPr latinLnBrk="1"/>
          <a:endParaRPr lang="ko-KR" altLang="en-US"/>
        </a:p>
      </dgm:t>
    </dgm:pt>
    <dgm:pt modelId="{9ABCD8A9-A29B-4C3B-A7FC-39C5C30C5C45}" type="sibTrans" cxnId="{F5F49E71-C1FD-4802-99FF-4578300E8395}">
      <dgm:prSet/>
      <dgm:spPr/>
      <dgm:t>
        <a:bodyPr/>
        <a:lstStyle/>
        <a:p>
          <a:pPr latinLnBrk="1"/>
          <a:endParaRPr lang="ko-KR" altLang="en-US"/>
        </a:p>
      </dgm:t>
    </dgm:pt>
    <dgm:pt modelId="{E6148041-01C5-4472-825A-F37095F5DEB1}">
      <dgm:prSet phldrT="[텍스트]"/>
      <dgm:spPr/>
      <dgm:t>
        <a:bodyPr/>
        <a:lstStyle/>
        <a:p>
          <a:pPr latinLnBrk="1"/>
          <a:r>
            <a:rPr lang="ko-KR" altLang="en-US" dirty="0"/>
            <a:t>다윈</a:t>
          </a:r>
        </a:p>
      </dgm:t>
    </dgm:pt>
    <dgm:pt modelId="{528C627F-5C00-48E8-A62E-2DF3F0BE97E2}" type="parTrans" cxnId="{8347D548-5FA6-4B4C-A7DF-0BB89B97256F}">
      <dgm:prSet/>
      <dgm:spPr/>
      <dgm:t>
        <a:bodyPr/>
        <a:lstStyle/>
        <a:p>
          <a:pPr latinLnBrk="1"/>
          <a:endParaRPr lang="ko-KR" altLang="en-US"/>
        </a:p>
      </dgm:t>
    </dgm:pt>
    <dgm:pt modelId="{9CFDFE2E-CA00-4699-A08B-61F3B591282F}" type="sibTrans" cxnId="{8347D548-5FA6-4B4C-A7DF-0BB89B97256F}">
      <dgm:prSet/>
      <dgm:spPr/>
      <dgm:t>
        <a:bodyPr/>
        <a:lstStyle/>
        <a:p>
          <a:pPr latinLnBrk="1"/>
          <a:endParaRPr lang="ko-KR" altLang="en-US"/>
        </a:p>
      </dgm:t>
    </dgm:pt>
    <dgm:pt modelId="{7CAF874C-E251-4940-8A5F-7EFC7CA20D0C}">
      <dgm:prSet phldrT="[텍스트]"/>
      <dgm:spPr/>
      <dgm:t>
        <a:bodyPr/>
        <a:lstStyle/>
        <a:p>
          <a:pPr latinLnBrk="1"/>
          <a:r>
            <a:rPr lang="ko-KR" altLang="en-US" dirty="0"/>
            <a:t>가을과 진화의 악마</a:t>
          </a:r>
        </a:p>
      </dgm:t>
    </dgm:pt>
    <dgm:pt modelId="{1A13641C-2F74-4F4C-9EBD-15FDB01F54C6}" type="parTrans" cxnId="{6BA289D9-81A1-45EA-AAE8-FF3D52D06AAD}">
      <dgm:prSet/>
      <dgm:spPr/>
      <dgm:t>
        <a:bodyPr/>
        <a:lstStyle/>
        <a:p>
          <a:pPr latinLnBrk="1"/>
          <a:endParaRPr lang="ko-KR" altLang="en-US"/>
        </a:p>
      </dgm:t>
    </dgm:pt>
    <dgm:pt modelId="{21FED4C5-7A5C-4793-84F3-F0DC91778200}" type="sibTrans" cxnId="{6BA289D9-81A1-45EA-AAE8-FF3D52D06AAD}">
      <dgm:prSet/>
      <dgm:spPr/>
      <dgm:t>
        <a:bodyPr/>
        <a:lstStyle/>
        <a:p>
          <a:pPr latinLnBrk="1"/>
          <a:endParaRPr lang="ko-KR" altLang="en-US"/>
        </a:p>
      </dgm:t>
    </dgm:pt>
    <dgm:pt modelId="{E0B1B5DD-2B61-4984-BA20-37EB46C911D3}">
      <dgm:prSet phldrT="[텍스트]"/>
      <dgm:spPr/>
      <dgm:t>
        <a:bodyPr/>
        <a:lstStyle/>
        <a:p>
          <a:pPr latinLnBrk="1"/>
          <a:r>
            <a:rPr lang="ko-KR" altLang="en-US" dirty="0"/>
            <a:t>맥스웰</a:t>
          </a:r>
        </a:p>
      </dgm:t>
    </dgm:pt>
    <dgm:pt modelId="{10415B79-A70D-4754-A807-4366CF64676A}" type="parTrans" cxnId="{F08AFE7B-7FC2-4B4F-AB03-37009534E4A3}">
      <dgm:prSet/>
      <dgm:spPr/>
      <dgm:t>
        <a:bodyPr/>
        <a:lstStyle/>
        <a:p>
          <a:pPr latinLnBrk="1"/>
          <a:endParaRPr lang="ko-KR" altLang="en-US"/>
        </a:p>
      </dgm:t>
    </dgm:pt>
    <dgm:pt modelId="{C00B57AD-085C-4D37-A136-232CF0ADBC18}" type="sibTrans" cxnId="{F08AFE7B-7FC2-4B4F-AB03-37009534E4A3}">
      <dgm:prSet/>
      <dgm:spPr/>
      <dgm:t>
        <a:bodyPr/>
        <a:lstStyle/>
        <a:p>
          <a:pPr latinLnBrk="1"/>
          <a:endParaRPr lang="ko-KR" altLang="en-US"/>
        </a:p>
      </dgm:t>
    </dgm:pt>
    <dgm:pt modelId="{52C68992-C20C-4021-AC41-0E81CB1F6B3B}">
      <dgm:prSet phldrT="[텍스트]"/>
      <dgm:spPr/>
      <dgm:t>
        <a:bodyPr/>
        <a:lstStyle/>
        <a:p>
          <a:pPr latinLnBrk="1"/>
          <a:r>
            <a:rPr lang="ko-KR" altLang="en-US" dirty="0"/>
            <a:t>겨울과 소멸의 악마</a:t>
          </a:r>
        </a:p>
      </dgm:t>
    </dgm:pt>
    <dgm:pt modelId="{C3E6239B-817F-4C93-AFB4-C090822F15D7}" type="parTrans" cxnId="{B5766C95-AA48-4F11-90B3-49517AFBDA86}">
      <dgm:prSet/>
      <dgm:spPr/>
      <dgm:t>
        <a:bodyPr/>
        <a:lstStyle/>
        <a:p>
          <a:pPr latinLnBrk="1"/>
          <a:endParaRPr lang="ko-KR" altLang="en-US"/>
        </a:p>
      </dgm:t>
    </dgm:pt>
    <dgm:pt modelId="{7487C25E-2348-45CF-8FE5-DA00D220D13C}" type="sibTrans" cxnId="{B5766C95-AA48-4F11-90B3-49517AFBDA86}">
      <dgm:prSet/>
      <dgm:spPr/>
      <dgm:t>
        <a:bodyPr/>
        <a:lstStyle/>
        <a:p>
          <a:pPr latinLnBrk="1"/>
          <a:endParaRPr lang="ko-KR" altLang="en-US"/>
        </a:p>
      </dgm:t>
    </dgm:pt>
    <dgm:pt modelId="{D481A87F-7757-484F-A1E0-F58F2B5E87C7}" type="pres">
      <dgm:prSet presAssocID="{A2A0F4F2-7901-42FE-97AF-32F24D5D89E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17C55A0-B7F3-45C5-926B-BAD9A93943C2}" type="pres">
      <dgm:prSet presAssocID="{A2A0F4F2-7901-42FE-97AF-32F24D5D89EF}" presName="children" presStyleCnt="0"/>
      <dgm:spPr/>
    </dgm:pt>
    <dgm:pt modelId="{9F4D8D9D-77BD-4EFA-94F3-1F300A9D0625}" type="pres">
      <dgm:prSet presAssocID="{A2A0F4F2-7901-42FE-97AF-32F24D5D89EF}" presName="child1group" presStyleCnt="0"/>
      <dgm:spPr/>
    </dgm:pt>
    <dgm:pt modelId="{6E5D9E0E-3ABC-4E35-8C20-D277D0DF1204}" type="pres">
      <dgm:prSet presAssocID="{A2A0F4F2-7901-42FE-97AF-32F24D5D89EF}" presName="child1" presStyleLbl="bgAcc1" presStyleIdx="0" presStyleCnt="4"/>
      <dgm:spPr/>
    </dgm:pt>
    <dgm:pt modelId="{2E44199F-A303-46B3-BA36-451296B8DB60}" type="pres">
      <dgm:prSet presAssocID="{A2A0F4F2-7901-42FE-97AF-32F24D5D89EF}" presName="child1Text" presStyleLbl="bgAcc1" presStyleIdx="0" presStyleCnt="4">
        <dgm:presLayoutVars>
          <dgm:bulletEnabled val="1"/>
        </dgm:presLayoutVars>
      </dgm:prSet>
      <dgm:spPr/>
    </dgm:pt>
    <dgm:pt modelId="{898A6BF2-D8B3-4095-B27B-7F3F0FD626F8}" type="pres">
      <dgm:prSet presAssocID="{A2A0F4F2-7901-42FE-97AF-32F24D5D89EF}" presName="child2group" presStyleCnt="0"/>
      <dgm:spPr/>
    </dgm:pt>
    <dgm:pt modelId="{E3DA8CE5-49AE-491D-AD31-F4C222F40AB6}" type="pres">
      <dgm:prSet presAssocID="{A2A0F4F2-7901-42FE-97AF-32F24D5D89EF}" presName="child2" presStyleLbl="bgAcc1" presStyleIdx="1" presStyleCnt="4"/>
      <dgm:spPr/>
    </dgm:pt>
    <dgm:pt modelId="{ABE36C8D-7F95-4120-B846-A8DDCF22B4BE}" type="pres">
      <dgm:prSet presAssocID="{A2A0F4F2-7901-42FE-97AF-32F24D5D89EF}" presName="child2Text" presStyleLbl="bgAcc1" presStyleIdx="1" presStyleCnt="4">
        <dgm:presLayoutVars>
          <dgm:bulletEnabled val="1"/>
        </dgm:presLayoutVars>
      </dgm:prSet>
      <dgm:spPr/>
    </dgm:pt>
    <dgm:pt modelId="{81AB3902-11B0-4A5B-9C40-9B2FF11E39EA}" type="pres">
      <dgm:prSet presAssocID="{A2A0F4F2-7901-42FE-97AF-32F24D5D89EF}" presName="child3group" presStyleCnt="0"/>
      <dgm:spPr/>
    </dgm:pt>
    <dgm:pt modelId="{57B4C2FF-AA28-4474-BD7F-3C2E9AB9924C}" type="pres">
      <dgm:prSet presAssocID="{A2A0F4F2-7901-42FE-97AF-32F24D5D89EF}" presName="child3" presStyleLbl="bgAcc1" presStyleIdx="2" presStyleCnt="4"/>
      <dgm:spPr/>
    </dgm:pt>
    <dgm:pt modelId="{51449F03-8C31-472B-9719-5E5D697D4B3C}" type="pres">
      <dgm:prSet presAssocID="{A2A0F4F2-7901-42FE-97AF-32F24D5D89EF}" presName="child3Text" presStyleLbl="bgAcc1" presStyleIdx="2" presStyleCnt="4">
        <dgm:presLayoutVars>
          <dgm:bulletEnabled val="1"/>
        </dgm:presLayoutVars>
      </dgm:prSet>
      <dgm:spPr/>
    </dgm:pt>
    <dgm:pt modelId="{A0D5C49C-0CB4-447C-866A-FAE25EFE67AF}" type="pres">
      <dgm:prSet presAssocID="{A2A0F4F2-7901-42FE-97AF-32F24D5D89EF}" presName="child4group" presStyleCnt="0"/>
      <dgm:spPr/>
    </dgm:pt>
    <dgm:pt modelId="{502B1E9E-D423-4F59-A152-69492C3B4E66}" type="pres">
      <dgm:prSet presAssocID="{A2A0F4F2-7901-42FE-97AF-32F24D5D89EF}" presName="child4" presStyleLbl="bgAcc1" presStyleIdx="3" presStyleCnt="4"/>
      <dgm:spPr/>
    </dgm:pt>
    <dgm:pt modelId="{C0219223-A42F-4519-B012-71C743291851}" type="pres">
      <dgm:prSet presAssocID="{A2A0F4F2-7901-42FE-97AF-32F24D5D89EF}" presName="child4Text" presStyleLbl="bgAcc1" presStyleIdx="3" presStyleCnt="4">
        <dgm:presLayoutVars>
          <dgm:bulletEnabled val="1"/>
        </dgm:presLayoutVars>
      </dgm:prSet>
      <dgm:spPr/>
    </dgm:pt>
    <dgm:pt modelId="{C86AADE6-7C65-47B3-87C5-EF5CF05FF39F}" type="pres">
      <dgm:prSet presAssocID="{A2A0F4F2-7901-42FE-97AF-32F24D5D89EF}" presName="childPlaceholder" presStyleCnt="0"/>
      <dgm:spPr/>
    </dgm:pt>
    <dgm:pt modelId="{13D3EB6E-3D84-439F-87B7-CFD1445318D0}" type="pres">
      <dgm:prSet presAssocID="{A2A0F4F2-7901-42FE-97AF-32F24D5D89EF}" presName="circle" presStyleCnt="0"/>
      <dgm:spPr/>
    </dgm:pt>
    <dgm:pt modelId="{7C04CC00-BB5A-41E9-B5BD-3A160F319C89}" type="pres">
      <dgm:prSet presAssocID="{A2A0F4F2-7901-42FE-97AF-32F24D5D89E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7EAC0E1-55F1-40C9-92C7-10E55B506051}" type="pres">
      <dgm:prSet presAssocID="{A2A0F4F2-7901-42FE-97AF-32F24D5D89E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9C40CB-4695-4C22-90A8-B631CF796D88}" type="pres">
      <dgm:prSet presAssocID="{A2A0F4F2-7901-42FE-97AF-32F24D5D89E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58C869A-E72D-4BDC-92E8-0CC4BB3610E3}" type="pres">
      <dgm:prSet presAssocID="{A2A0F4F2-7901-42FE-97AF-32F24D5D89E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7852615-F6D2-4B78-97F6-743DC42195F6}" type="pres">
      <dgm:prSet presAssocID="{A2A0F4F2-7901-42FE-97AF-32F24D5D89EF}" presName="quadrantPlaceholder" presStyleCnt="0"/>
      <dgm:spPr/>
    </dgm:pt>
    <dgm:pt modelId="{6E8C6F3C-5BEC-4897-BBEE-631A564824DF}" type="pres">
      <dgm:prSet presAssocID="{A2A0F4F2-7901-42FE-97AF-32F24D5D89EF}" presName="center1" presStyleLbl="fgShp" presStyleIdx="0" presStyleCnt="2"/>
      <dgm:spPr/>
    </dgm:pt>
    <dgm:pt modelId="{7B846F03-51E8-429E-9AE8-4647BF64F65E}" type="pres">
      <dgm:prSet presAssocID="{A2A0F4F2-7901-42FE-97AF-32F24D5D89EF}" presName="center2" presStyleLbl="fgShp" presStyleIdx="1" presStyleCnt="2"/>
      <dgm:spPr/>
    </dgm:pt>
  </dgm:ptLst>
  <dgm:cxnLst>
    <dgm:cxn modelId="{9A3AFC08-35F8-462B-A2C6-F8EB2459CDD5}" type="presOf" srcId="{AC653192-4874-4A12-A4AB-6765C1E65BEE}" destId="{ABE36C8D-7F95-4120-B846-A8DDCF22B4BE}" srcOrd="1" destOrd="0" presId="urn:microsoft.com/office/officeart/2005/8/layout/cycle4"/>
    <dgm:cxn modelId="{05A6CE0F-E30B-42C6-A9C0-0978227B416D}" type="presOf" srcId="{B1DE30EF-9C89-4226-877A-913C25424348}" destId="{7C04CC00-BB5A-41E9-B5BD-3A160F319C89}" srcOrd="0" destOrd="0" presId="urn:microsoft.com/office/officeart/2005/8/layout/cycle4"/>
    <dgm:cxn modelId="{4930501C-601C-4AD6-8841-EEB2A3F42DA4}" type="presOf" srcId="{A2A0F4F2-7901-42FE-97AF-32F24D5D89EF}" destId="{D481A87F-7757-484F-A1E0-F58F2B5E87C7}" srcOrd="0" destOrd="0" presId="urn:microsoft.com/office/officeart/2005/8/layout/cycle4"/>
    <dgm:cxn modelId="{EF408748-5C2B-40F1-A691-7DDD9A465A83}" type="presOf" srcId="{3A40F46D-7A55-4F48-8C31-A43C1681DB0E}" destId="{2E44199F-A303-46B3-BA36-451296B8DB60}" srcOrd="1" destOrd="0" presId="urn:microsoft.com/office/officeart/2005/8/layout/cycle4"/>
    <dgm:cxn modelId="{8347D548-5FA6-4B4C-A7DF-0BB89B97256F}" srcId="{A2A0F4F2-7901-42FE-97AF-32F24D5D89EF}" destId="{E6148041-01C5-4472-825A-F37095F5DEB1}" srcOrd="2" destOrd="0" parTransId="{528C627F-5C00-48E8-A62E-2DF3F0BE97E2}" sibTransId="{9CFDFE2E-CA00-4699-A08B-61F3B591282F}"/>
    <dgm:cxn modelId="{BD53AC4E-6A9E-4684-8C86-AE207F254DC0}" type="presOf" srcId="{52C68992-C20C-4021-AC41-0E81CB1F6B3B}" destId="{C0219223-A42F-4519-B012-71C743291851}" srcOrd="1" destOrd="0" presId="urn:microsoft.com/office/officeart/2005/8/layout/cycle4"/>
    <dgm:cxn modelId="{F5F49E71-C1FD-4802-99FF-4578300E8395}" srcId="{4099D06C-34FE-4F14-B9F2-61B8E5C70C84}" destId="{AC653192-4874-4A12-A4AB-6765C1E65BEE}" srcOrd="0" destOrd="0" parTransId="{E06EB8A5-E312-426C-BF34-EC37166B2EFE}" sibTransId="{9ABCD8A9-A29B-4C3B-A7FC-39C5C30C5C45}"/>
    <dgm:cxn modelId="{38B97D76-E027-4FAE-869B-A8D1FFBE5E43}" type="presOf" srcId="{AC653192-4874-4A12-A4AB-6765C1E65BEE}" destId="{E3DA8CE5-49AE-491D-AD31-F4C222F40AB6}" srcOrd="0" destOrd="0" presId="urn:microsoft.com/office/officeart/2005/8/layout/cycle4"/>
    <dgm:cxn modelId="{F08AFE7B-7FC2-4B4F-AB03-37009534E4A3}" srcId="{A2A0F4F2-7901-42FE-97AF-32F24D5D89EF}" destId="{E0B1B5DD-2B61-4984-BA20-37EB46C911D3}" srcOrd="3" destOrd="0" parTransId="{10415B79-A70D-4754-A807-4366CF64676A}" sibTransId="{C00B57AD-085C-4D37-A136-232CF0ADBC18}"/>
    <dgm:cxn modelId="{A53BC883-7E0C-488F-A124-DA97F9582B19}" srcId="{A2A0F4F2-7901-42FE-97AF-32F24D5D89EF}" destId="{4099D06C-34FE-4F14-B9F2-61B8E5C70C84}" srcOrd="1" destOrd="0" parTransId="{19A3C210-04F2-4586-ADB0-EF94CB1061A8}" sibTransId="{82B8889F-70AB-408D-A3DE-5C1A0DA36AD9}"/>
    <dgm:cxn modelId="{E16B0F87-55B4-424F-8CB1-1314CA43A0FA}" srcId="{A2A0F4F2-7901-42FE-97AF-32F24D5D89EF}" destId="{B1DE30EF-9C89-4226-877A-913C25424348}" srcOrd="0" destOrd="0" parTransId="{3B5DCF1E-BD63-4A4D-8DCD-222411B4C577}" sibTransId="{8A10206F-A948-4D3D-94EB-3A7759A66E3F}"/>
    <dgm:cxn modelId="{3A290E8D-371E-41C9-A1AC-FAC5A19C5860}" type="presOf" srcId="{7CAF874C-E251-4940-8A5F-7EFC7CA20D0C}" destId="{57B4C2FF-AA28-4474-BD7F-3C2E9AB9924C}" srcOrd="0" destOrd="0" presId="urn:microsoft.com/office/officeart/2005/8/layout/cycle4"/>
    <dgm:cxn modelId="{B5766C95-AA48-4F11-90B3-49517AFBDA86}" srcId="{E0B1B5DD-2B61-4984-BA20-37EB46C911D3}" destId="{52C68992-C20C-4021-AC41-0E81CB1F6B3B}" srcOrd="0" destOrd="0" parTransId="{C3E6239B-817F-4C93-AFB4-C090822F15D7}" sibTransId="{7487C25E-2348-45CF-8FE5-DA00D220D13C}"/>
    <dgm:cxn modelId="{15D91EA0-6672-4ADE-9FCA-07C45B329DE9}" type="presOf" srcId="{E0B1B5DD-2B61-4984-BA20-37EB46C911D3}" destId="{258C869A-E72D-4BDC-92E8-0CC4BB3610E3}" srcOrd="0" destOrd="0" presId="urn:microsoft.com/office/officeart/2005/8/layout/cycle4"/>
    <dgm:cxn modelId="{15499CB0-4737-49F9-8895-D77161D14960}" type="presOf" srcId="{52C68992-C20C-4021-AC41-0E81CB1F6B3B}" destId="{502B1E9E-D423-4F59-A152-69492C3B4E66}" srcOrd="0" destOrd="0" presId="urn:microsoft.com/office/officeart/2005/8/layout/cycle4"/>
    <dgm:cxn modelId="{EE3AAAB4-C579-4CA4-85F7-B290928696BB}" type="presOf" srcId="{4099D06C-34FE-4F14-B9F2-61B8E5C70C84}" destId="{47EAC0E1-55F1-40C9-92C7-10E55B506051}" srcOrd="0" destOrd="0" presId="urn:microsoft.com/office/officeart/2005/8/layout/cycle4"/>
    <dgm:cxn modelId="{6DDBF9C1-0D55-4A60-98F3-2D3819DD7C30}" type="presOf" srcId="{E6148041-01C5-4472-825A-F37095F5DEB1}" destId="{229C40CB-4695-4C22-90A8-B631CF796D88}" srcOrd="0" destOrd="0" presId="urn:microsoft.com/office/officeart/2005/8/layout/cycle4"/>
    <dgm:cxn modelId="{D430AED1-F2B3-44FB-93E7-321895C86745}" type="presOf" srcId="{3A40F46D-7A55-4F48-8C31-A43C1681DB0E}" destId="{6E5D9E0E-3ABC-4E35-8C20-D277D0DF1204}" srcOrd="0" destOrd="0" presId="urn:microsoft.com/office/officeart/2005/8/layout/cycle4"/>
    <dgm:cxn modelId="{6BA289D9-81A1-45EA-AAE8-FF3D52D06AAD}" srcId="{E6148041-01C5-4472-825A-F37095F5DEB1}" destId="{7CAF874C-E251-4940-8A5F-7EFC7CA20D0C}" srcOrd="0" destOrd="0" parTransId="{1A13641C-2F74-4F4C-9EBD-15FDB01F54C6}" sibTransId="{21FED4C5-7A5C-4793-84F3-F0DC91778200}"/>
    <dgm:cxn modelId="{EB522FEC-439C-4CCB-9589-2A45A2F695AA}" type="presOf" srcId="{7CAF874C-E251-4940-8A5F-7EFC7CA20D0C}" destId="{51449F03-8C31-472B-9719-5E5D697D4B3C}" srcOrd="1" destOrd="0" presId="urn:microsoft.com/office/officeart/2005/8/layout/cycle4"/>
    <dgm:cxn modelId="{BEF61AF1-4F03-4980-B868-676988A826CB}" srcId="{B1DE30EF-9C89-4226-877A-913C25424348}" destId="{3A40F46D-7A55-4F48-8C31-A43C1681DB0E}" srcOrd="0" destOrd="0" parTransId="{1C3114B7-EFF2-4639-8E51-E9FBA882C721}" sibTransId="{88EE4096-4B34-44EB-BFDE-C34F1BF060C5}"/>
    <dgm:cxn modelId="{22241735-ED3C-48C9-B53D-B4F7187E038F}" type="presParOf" srcId="{D481A87F-7757-484F-A1E0-F58F2B5E87C7}" destId="{117C55A0-B7F3-45C5-926B-BAD9A93943C2}" srcOrd="0" destOrd="0" presId="urn:microsoft.com/office/officeart/2005/8/layout/cycle4"/>
    <dgm:cxn modelId="{DD42185E-3EAE-4E98-8D59-88AF826C956E}" type="presParOf" srcId="{117C55A0-B7F3-45C5-926B-BAD9A93943C2}" destId="{9F4D8D9D-77BD-4EFA-94F3-1F300A9D0625}" srcOrd="0" destOrd="0" presId="urn:microsoft.com/office/officeart/2005/8/layout/cycle4"/>
    <dgm:cxn modelId="{CAE51E8B-C0D8-4EAD-9B0B-86855A35A6CD}" type="presParOf" srcId="{9F4D8D9D-77BD-4EFA-94F3-1F300A9D0625}" destId="{6E5D9E0E-3ABC-4E35-8C20-D277D0DF1204}" srcOrd="0" destOrd="0" presId="urn:microsoft.com/office/officeart/2005/8/layout/cycle4"/>
    <dgm:cxn modelId="{6A3A2E5E-55B7-4709-8DD4-CF78775587BD}" type="presParOf" srcId="{9F4D8D9D-77BD-4EFA-94F3-1F300A9D0625}" destId="{2E44199F-A303-46B3-BA36-451296B8DB60}" srcOrd="1" destOrd="0" presId="urn:microsoft.com/office/officeart/2005/8/layout/cycle4"/>
    <dgm:cxn modelId="{F637BBE2-4F4D-40DB-9BB5-6FBA9DB4FA22}" type="presParOf" srcId="{117C55A0-B7F3-45C5-926B-BAD9A93943C2}" destId="{898A6BF2-D8B3-4095-B27B-7F3F0FD626F8}" srcOrd="1" destOrd="0" presId="urn:microsoft.com/office/officeart/2005/8/layout/cycle4"/>
    <dgm:cxn modelId="{0B5E84A5-555C-413F-9DD6-502B81649C10}" type="presParOf" srcId="{898A6BF2-D8B3-4095-B27B-7F3F0FD626F8}" destId="{E3DA8CE5-49AE-491D-AD31-F4C222F40AB6}" srcOrd="0" destOrd="0" presId="urn:microsoft.com/office/officeart/2005/8/layout/cycle4"/>
    <dgm:cxn modelId="{AFA70688-38A6-438F-8D53-C7EEDD1D4569}" type="presParOf" srcId="{898A6BF2-D8B3-4095-B27B-7F3F0FD626F8}" destId="{ABE36C8D-7F95-4120-B846-A8DDCF22B4BE}" srcOrd="1" destOrd="0" presId="urn:microsoft.com/office/officeart/2005/8/layout/cycle4"/>
    <dgm:cxn modelId="{0B21FB71-78BA-4F35-965A-7CC53860438E}" type="presParOf" srcId="{117C55A0-B7F3-45C5-926B-BAD9A93943C2}" destId="{81AB3902-11B0-4A5B-9C40-9B2FF11E39EA}" srcOrd="2" destOrd="0" presId="urn:microsoft.com/office/officeart/2005/8/layout/cycle4"/>
    <dgm:cxn modelId="{74CFFE6C-5F1E-47C5-990E-99D0F1DB4FEF}" type="presParOf" srcId="{81AB3902-11B0-4A5B-9C40-9B2FF11E39EA}" destId="{57B4C2FF-AA28-4474-BD7F-3C2E9AB9924C}" srcOrd="0" destOrd="0" presId="urn:microsoft.com/office/officeart/2005/8/layout/cycle4"/>
    <dgm:cxn modelId="{3AACD5A6-D2AE-4D9E-9414-DA3E346D809B}" type="presParOf" srcId="{81AB3902-11B0-4A5B-9C40-9B2FF11E39EA}" destId="{51449F03-8C31-472B-9719-5E5D697D4B3C}" srcOrd="1" destOrd="0" presId="urn:microsoft.com/office/officeart/2005/8/layout/cycle4"/>
    <dgm:cxn modelId="{244B3FE2-C41D-48CE-A548-134F430CD5EA}" type="presParOf" srcId="{117C55A0-B7F3-45C5-926B-BAD9A93943C2}" destId="{A0D5C49C-0CB4-447C-866A-FAE25EFE67AF}" srcOrd="3" destOrd="0" presId="urn:microsoft.com/office/officeart/2005/8/layout/cycle4"/>
    <dgm:cxn modelId="{655EA1DF-C7CC-4CDB-8167-2F91F7F4C4D1}" type="presParOf" srcId="{A0D5C49C-0CB4-447C-866A-FAE25EFE67AF}" destId="{502B1E9E-D423-4F59-A152-69492C3B4E66}" srcOrd="0" destOrd="0" presId="urn:microsoft.com/office/officeart/2005/8/layout/cycle4"/>
    <dgm:cxn modelId="{1A0BCCF6-3B27-498D-ACE2-D07E4B548C80}" type="presParOf" srcId="{A0D5C49C-0CB4-447C-866A-FAE25EFE67AF}" destId="{C0219223-A42F-4519-B012-71C743291851}" srcOrd="1" destOrd="0" presId="urn:microsoft.com/office/officeart/2005/8/layout/cycle4"/>
    <dgm:cxn modelId="{5E488532-1844-4164-B58E-252B4DA27EAB}" type="presParOf" srcId="{117C55A0-B7F3-45C5-926B-BAD9A93943C2}" destId="{C86AADE6-7C65-47B3-87C5-EF5CF05FF39F}" srcOrd="4" destOrd="0" presId="urn:microsoft.com/office/officeart/2005/8/layout/cycle4"/>
    <dgm:cxn modelId="{7D847D12-7AB4-4887-A196-AE340B1A2966}" type="presParOf" srcId="{D481A87F-7757-484F-A1E0-F58F2B5E87C7}" destId="{13D3EB6E-3D84-439F-87B7-CFD1445318D0}" srcOrd="1" destOrd="0" presId="urn:microsoft.com/office/officeart/2005/8/layout/cycle4"/>
    <dgm:cxn modelId="{A834D45C-EFF5-443A-9D3C-EC417B29D9F8}" type="presParOf" srcId="{13D3EB6E-3D84-439F-87B7-CFD1445318D0}" destId="{7C04CC00-BB5A-41E9-B5BD-3A160F319C89}" srcOrd="0" destOrd="0" presId="urn:microsoft.com/office/officeart/2005/8/layout/cycle4"/>
    <dgm:cxn modelId="{53EF0C75-B10F-447B-A97C-E21746C4718C}" type="presParOf" srcId="{13D3EB6E-3D84-439F-87B7-CFD1445318D0}" destId="{47EAC0E1-55F1-40C9-92C7-10E55B506051}" srcOrd="1" destOrd="0" presId="urn:microsoft.com/office/officeart/2005/8/layout/cycle4"/>
    <dgm:cxn modelId="{2C4C90A3-999D-4FE2-9CDA-0A33B0020195}" type="presParOf" srcId="{13D3EB6E-3D84-439F-87B7-CFD1445318D0}" destId="{229C40CB-4695-4C22-90A8-B631CF796D88}" srcOrd="2" destOrd="0" presId="urn:microsoft.com/office/officeart/2005/8/layout/cycle4"/>
    <dgm:cxn modelId="{847256B5-27BB-454C-A3E4-0E566175AE96}" type="presParOf" srcId="{13D3EB6E-3D84-439F-87B7-CFD1445318D0}" destId="{258C869A-E72D-4BDC-92E8-0CC4BB3610E3}" srcOrd="3" destOrd="0" presId="urn:microsoft.com/office/officeart/2005/8/layout/cycle4"/>
    <dgm:cxn modelId="{12E8846E-4B9F-45AC-A92A-B2CF9EEF4C97}" type="presParOf" srcId="{13D3EB6E-3D84-439F-87B7-CFD1445318D0}" destId="{17852615-F6D2-4B78-97F6-743DC42195F6}" srcOrd="4" destOrd="0" presId="urn:microsoft.com/office/officeart/2005/8/layout/cycle4"/>
    <dgm:cxn modelId="{28BC5AEC-B94B-42FD-9CDF-DBAE2E5A45DC}" type="presParOf" srcId="{D481A87F-7757-484F-A1E0-F58F2B5E87C7}" destId="{6E8C6F3C-5BEC-4897-BBEE-631A564824DF}" srcOrd="2" destOrd="0" presId="urn:microsoft.com/office/officeart/2005/8/layout/cycle4"/>
    <dgm:cxn modelId="{D28BB253-CE5E-46C4-9927-032C633F81B9}" type="presParOf" srcId="{D481A87F-7757-484F-A1E0-F58F2B5E87C7}" destId="{7B846F03-51E8-429E-9AE8-4647BF64F65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C2FF-AA28-4474-BD7F-3C2E9AB9924C}">
      <dsp:nvSpPr>
        <dsp:cNvPr id="0" name=""/>
        <dsp:cNvSpPr/>
      </dsp:nvSpPr>
      <dsp:spPr>
        <a:xfrm>
          <a:off x="3942609" y="2734127"/>
          <a:ext cx="1986262" cy="1286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가을과 진화의 악마</a:t>
          </a:r>
        </a:p>
      </dsp:txBody>
      <dsp:txXfrm>
        <a:off x="4566751" y="3084051"/>
        <a:ext cx="1333857" cy="908460"/>
      </dsp:txXfrm>
    </dsp:sp>
    <dsp:sp modelId="{502B1E9E-D423-4F59-A152-69492C3B4E66}">
      <dsp:nvSpPr>
        <dsp:cNvPr id="0" name=""/>
        <dsp:cNvSpPr/>
      </dsp:nvSpPr>
      <dsp:spPr>
        <a:xfrm>
          <a:off x="701864" y="2734127"/>
          <a:ext cx="1986262" cy="1286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겨울과 소멸의 악마</a:t>
          </a:r>
        </a:p>
      </dsp:txBody>
      <dsp:txXfrm>
        <a:off x="730127" y="3084051"/>
        <a:ext cx="1333857" cy="908460"/>
      </dsp:txXfrm>
    </dsp:sp>
    <dsp:sp modelId="{E3DA8CE5-49AE-491D-AD31-F4C222F40AB6}">
      <dsp:nvSpPr>
        <dsp:cNvPr id="0" name=""/>
        <dsp:cNvSpPr/>
      </dsp:nvSpPr>
      <dsp:spPr>
        <a:xfrm>
          <a:off x="3942609" y="0"/>
          <a:ext cx="1986262" cy="1286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여름과 왜곡의 악마</a:t>
          </a:r>
        </a:p>
      </dsp:txBody>
      <dsp:txXfrm>
        <a:off x="4566751" y="28263"/>
        <a:ext cx="1333857" cy="908460"/>
      </dsp:txXfrm>
    </dsp:sp>
    <dsp:sp modelId="{6E5D9E0E-3ABC-4E35-8C20-D277D0DF1204}">
      <dsp:nvSpPr>
        <dsp:cNvPr id="0" name=""/>
        <dsp:cNvSpPr/>
      </dsp:nvSpPr>
      <dsp:spPr>
        <a:xfrm>
          <a:off x="701864" y="0"/>
          <a:ext cx="1986262" cy="1286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봄과 시간의 악마</a:t>
          </a:r>
        </a:p>
      </dsp:txBody>
      <dsp:txXfrm>
        <a:off x="730127" y="28263"/>
        <a:ext cx="1333857" cy="908460"/>
      </dsp:txXfrm>
    </dsp:sp>
    <dsp:sp modelId="{7C04CC00-BB5A-41E9-B5BD-3A160F319C89}">
      <dsp:nvSpPr>
        <dsp:cNvPr id="0" name=""/>
        <dsp:cNvSpPr/>
      </dsp:nvSpPr>
      <dsp:spPr>
        <a:xfrm>
          <a:off x="1534165" y="229184"/>
          <a:ext cx="1740995" cy="1740995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라플라스</a:t>
          </a:r>
        </a:p>
      </dsp:txBody>
      <dsp:txXfrm>
        <a:off x="2044091" y="739110"/>
        <a:ext cx="1231069" cy="1231069"/>
      </dsp:txXfrm>
    </dsp:sp>
    <dsp:sp modelId="{47EAC0E1-55F1-40C9-92C7-10E55B506051}">
      <dsp:nvSpPr>
        <dsp:cNvPr id="0" name=""/>
        <dsp:cNvSpPr/>
      </dsp:nvSpPr>
      <dsp:spPr>
        <a:xfrm rot="5400000">
          <a:off x="3355576" y="229184"/>
          <a:ext cx="1740995" cy="1740995"/>
        </a:xfrm>
        <a:prstGeom prst="pieWedg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데카르트</a:t>
          </a:r>
        </a:p>
      </dsp:txBody>
      <dsp:txXfrm rot="-5400000">
        <a:off x="3355576" y="739110"/>
        <a:ext cx="1231069" cy="1231069"/>
      </dsp:txXfrm>
    </dsp:sp>
    <dsp:sp modelId="{229C40CB-4695-4C22-90A8-B631CF796D88}">
      <dsp:nvSpPr>
        <dsp:cNvPr id="0" name=""/>
        <dsp:cNvSpPr/>
      </dsp:nvSpPr>
      <dsp:spPr>
        <a:xfrm rot="10800000">
          <a:off x="3355576" y="2050595"/>
          <a:ext cx="1740995" cy="1740995"/>
        </a:xfrm>
        <a:prstGeom prst="pieWedg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다윈</a:t>
          </a:r>
        </a:p>
      </dsp:txBody>
      <dsp:txXfrm rot="10800000">
        <a:off x="3355576" y="2050595"/>
        <a:ext cx="1231069" cy="1231069"/>
      </dsp:txXfrm>
    </dsp:sp>
    <dsp:sp modelId="{258C869A-E72D-4BDC-92E8-0CC4BB3610E3}">
      <dsp:nvSpPr>
        <dsp:cNvPr id="0" name=""/>
        <dsp:cNvSpPr/>
      </dsp:nvSpPr>
      <dsp:spPr>
        <a:xfrm rot="16200000">
          <a:off x="1534165" y="2050595"/>
          <a:ext cx="1740995" cy="1740995"/>
        </a:xfrm>
        <a:prstGeom prst="pieWedg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맥스웰</a:t>
          </a:r>
        </a:p>
      </dsp:txBody>
      <dsp:txXfrm rot="5400000">
        <a:off x="2044091" y="2050595"/>
        <a:ext cx="1231069" cy="1231069"/>
      </dsp:txXfrm>
    </dsp:sp>
    <dsp:sp modelId="{6E8C6F3C-5BEC-4897-BBEE-631A564824DF}">
      <dsp:nvSpPr>
        <dsp:cNvPr id="0" name=""/>
        <dsp:cNvSpPr/>
      </dsp:nvSpPr>
      <dsp:spPr>
        <a:xfrm>
          <a:off x="3014815" y="1648517"/>
          <a:ext cx="601105" cy="52270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46F03-51E8-429E-9AE8-4647BF64F65E}">
      <dsp:nvSpPr>
        <dsp:cNvPr id="0" name=""/>
        <dsp:cNvSpPr/>
      </dsp:nvSpPr>
      <dsp:spPr>
        <a:xfrm rot="10800000">
          <a:off x="3014815" y="1849556"/>
          <a:ext cx="601105" cy="522700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7A480-B8CF-4B74-902D-09A84F8F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CB3AA-0BB0-4E09-9DCA-D3E4B2604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C0F96-4ECE-481D-95E5-6F86C72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9832A-9BD0-4F21-8951-FE9C4435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E53F7-8B59-494E-879A-993A9ABA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6F3D-FE2E-482E-B68B-95F0FFD3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9DCAF-7C8F-4DCE-AF99-DBBF424F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3A3BD-0CF5-49C5-BB0C-9355A094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81A00-79EE-4891-BA9C-80CE5A4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C5A67-AE89-4959-9E72-4A680872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238927-E084-41E9-9712-CF6E23F3C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3E5D60-49D7-4D1E-8801-22B2ADF4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DAAC4-E72A-435D-941B-23DD6E06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59B51-1E2D-4A0E-9EB2-DF3B221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EAA6C-7A73-424D-A0E2-1C0138EB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05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A1DAD-1E7D-4A17-A441-19A5C4D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F4A7B-4383-49A5-AB0B-4C4D4824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309BD-8780-4123-82D6-F7411825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284F9-DA1F-47EE-BE99-79A892B4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EE79F-A621-4FE0-96DA-4FC16603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F4847-6933-4FB3-96D3-D239AFEB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94134-3F3C-4FB1-A46F-08F4728F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92A69-1D62-4B9F-B99F-49AEF4F1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9317B-8FE5-4E18-AA13-F8329350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C8046-DBE5-4CC7-BA7F-4FA4133E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3177-5EB4-4C3E-A489-2160950E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A786D-6148-4ABC-99B0-BECD77270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FA611-5F2E-443A-910C-2E12A7F4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9C199-948D-4C9C-BFF5-48D9348B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63C73-7181-459F-BD8C-5DB991C5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C1766-D716-4DAB-8342-AAE92294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DCF5-19F4-4121-BD53-1D016A15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89734-EA41-4B94-B0E1-600241D9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BFD06-EA2C-463C-9F68-1F97A4DA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39BD9E-45E8-44B1-82C9-14AB073F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CECCD-8807-4E19-A592-2073CEC9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DACC30-B13F-4646-8CB6-7BE3362B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5C05A7-987A-4064-ACF5-BFAD0357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0C711-1262-452C-A5B3-6ED1D02E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8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2F52-60B5-4111-B40D-6DA76AA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BF1BF-EE82-4251-8F2C-AA0E781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3E102-4160-4222-9EDE-52E32A2C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1CB9F0-22B7-4E43-8763-3CF094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8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4FF16-A0DF-4561-A01D-E085F69F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D7852D-277A-4B74-850A-B6DA81D4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F7D34-FBC5-41BE-9AEF-BF52FE88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3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93FB2-1177-4499-B6C8-AD2FE633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EB9B-271B-49A3-A5B8-EF5F2BFE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7B508-3AC2-4C76-A3F0-AA2DC87C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4B3B1-959C-4495-845D-F25A465E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30F21-8F23-4B80-93E9-42BA2AD1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3997C-7A45-40A7-B448-BF5D23D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89AC4-189D-4C4A-8D68-5D4D5028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0141C6-D061-47E6-98CD-6DA71A7E3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52EB3-EFBB-461C-A8E1-5154B318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366AC-5DF6-4763-A4C7-A80DA87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CD22E-DF4D-411F-A7A6-A4D9EB1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127ED-82AC-4D76-BEBE-8A3B8CBB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2766-BC95-4CD0-AD32-1DCE260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70A0F-4717-40E1-97E6-CEF65607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A28F-E841-4A93-B235-9DDD09C93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326F-B035-442A-8322-0A8B893ED876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2C57D-4D07-48C5-B334-A6DBF3F6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98E1E-8EA0-441B-98E0-1AFE0234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4844-F2B2-4ADD-AF80-AB22C4DBAF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2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CC691-02F4-4548-BBFB-A1A22E2C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폴라리스</a:t>
            </a:r>
            <a:r>
              <a:rPr lang="ko-KR" altLang="en-US" dirty="0"/>
              <a:t> 기획서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7F952-7B9B-4110-A3DF-62AB4E25F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20190925 - </a:t>
            </a:r>
            <a:r>
              <a:rPr lang="ko-KR" altLang="en-US" dirty="0"/>
              <a:t>라플라스</a:t>
            </a:r>
          </a:p>
        </p:txBody>
      </p:sp>
    </p:spTree>
    <p:extLst>
      <p:ext uri="{BB962C8B-B14F-4D97-AF65-F5344CB8AC3E}">
        <p14:creationId xmlns:p14="http://schemas.microsoft.com/office/powerpoint/2010/main" val="402306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E678-6E6E-4971-A555-2DFD1024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 err="1"/>
              <a:t>파밍류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스킬</a:t>
            </a:r>
            <a:r>
              <a:rPr lang="en-US" altLang="ko-KR" dirty="0"/>
              <a:t>(</a:t>
            </a:r>
            <a:r>
              <a:rPr lang="ko-KR" altLang="en-US" dirty="0"/>
              <a:t>새로운 스킬 획득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99279-6F13-4FFB-AA10-1B3690DF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추후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14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E678-6E6E-4971-A555-2DFD1024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 err="1"/>
              <a:t>파밍류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히든</a:t>
            </a:r>
            <a:r>
              <a:rPr lang="en-US" altLang="ko-KR" dirty="0"/>
              <a:t>(</a:t>
            </a:r>
            <a:r>
              <a:rPr lang="ko-KR" altLang="en-US" dirty="0" err="1"/>
              <a:t>이스터에그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99279-6F13-4FFB-AA10-1B3690DF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추후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5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10EE6-9617-4AE7-9B76-A3930F6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</a:t>
            </a:r>
            <a:r>
              <a:rPr lang="en-US" altLang="ko-KR" dirty="0"/>
              <a:t>– </a:t>
            </a:r>
            <a:r>
              <a:rPr lang="ko-KR" altLang="en-US" dirty="0"/>
              <a:t>둠스 데이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F5F4B-F158-4FD1-B8FE-69E087684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AA</a:t>
            </a:r>
            <a:r>
              <a:rPr lang="ko-KR" altLang="en-US" dirty="0"/>
              <a:t>는 </a:t>
            </a:r>
            <a:r>
              <a:rPr lang="en-US" altLang="ko-KR" dirty="0"/>
              <a:t>BC, AD </a:t>
            </a:r>
            <a:r>
              <a:rPr lang="ko-KR" altLang="en-US" dirty="0"/>
              <a:t>다음으로 나온 단위</a:t>
            </a:r>
            <a:r>
              <a:rPr lang="en-US" altLang="ko-KR" dirty="0"/>
              <a:t>, After Apocalypse</a:t>
            </a:r>
            <a:r>
              <a:rPr lang="ko-KR" altLang="en-US" dirty="0"/>
              <a:t>를 의미</a:t>
            </a:r>
            <a:endParaRPr lang="en-US" altLang="ko-KR" dirty="0"/>
          </a:p>
          <a:p>
            <a:r>
              <a:rPr lang="en-US" altLang="ko-KR" dirty="0"/>
              <a:t>AA -5</a:t>
            </a:r>
            <a:r>
              <a:rPr lang="ko-KR" altLang="en-US" dirty="0"/>
              <a:t>년은 둠스 데이 </a:t>
            </a:r>
            <a:r>
              <a:rPr lang="en-US" altLang="ko-KR" dirty="0"/>
              <a:t>5</a:t>
            </a:r>
            <a:r>
              <a:rPr lang="ko-KR" altLang="en-US" dirty="0"/>
              <a:t>년 전</a:t>
            </a:r>
            <a:r>
              <a:rPr lang="en-US" altLang="ko-KR" dirty="0"/>
              <a:t>, AA 0</a:t>
            </a:r>
            <a:r>
              <a:rPr lang="ko-KR" altLang="en-US" dirty="0"/>
              <a:t>년은 둠스 </a:t>
            </a:r>
            <a:r>
              <a:rPr lang="ko-KR" altLang="en-US" dirty="0" err="1"/>
              <a:t>데이가</a:t>
            </a:r>
            <a:r>
              <a:rPr lang="ko-KR" altLang="en-US" dirty="0"/>
              <a:t> 있던 연도이다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(BC</a:t>
            </a:r>
            <a:r>
              <a:rPr lang="ko-KR" altLang="en-US" dirty="0"/>
              <a:t>는 </a:t>
            </a:r>
            <a:r>
              <a:rPr lang="en-US" altLang="ko-KR" dirty="0"/>
              <a:t>before Christ : </a:t>
            </a:r>
            <a:r>
              <a:rPr lang="ko-KR" altLang="en-US" dirty="0"/>
              <a:t>그리스도 이전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(AD</a:t>
            </a:r>
            <a:r>
              <a:rPr lang="ko-KR" altLang="en-US" dirty="0"/>
              <a:t>는 </a:t>
            </a:r>
            <a:r>
              <a:rPr lang="en-US" altLang="ko-KR" dirty="0"/>
              <a:t>Anno Domini : </a:t>
            </a:r>
            <a:r>
              <a:rPr lang="ko-KR" altLang="en-US" dirty="0"/>
              <a:t>주님의 해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94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632E-DD44-4794-BF2B-115AF55C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둠스 데이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page1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199C5-80E0-44E6-9A84-2CD321FC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/>
              <a:t>AA -5</a:t>
            </a:r>
            <a:r>
              <a:rPr lang="ko-KR" altLang="en-US" sz="1800" dirty="0"/>
              <a:t>년 </a:t>
            </a:r>
            <a:r>
              <a:rPr lang="en-US" altLang="ko-KR" sz="1800" dirty="0"/>
              <a:t>- </a:t>
            </a:r>
            <a:r>
              <a:rPr lang="ko-KR" altLang="en-US" sz="1800" dirty="0"/>
              <a:t>미국에서 핵 에너지를 이용한 대량 살상 위성 무기</a:t>
            </a:r>
            <a:r>
              <a:rPr lang="en-US" altLang="ko-KR" sz="1800" dirty="0"/>
              <a:t>, 『</a:t>
            </a:r>
            <a:r>
              <a:rPr lang="ko-KR" altLang="en-US" sz="1800" dirty="0" err="1"/>
              <a:t>아누비스</a:t>
            </a:r>
            <a:r>
              <a:rPr lang="en-US" altLang="ko-KR" sz="1800" dirty="0"/>
              <a:t>』 </a:t>
            </a:r>
            <a:r>
              <a:rPr lang="ko-KR" altLang="en-US" sz="1800" dirty="0"/>
              <a:t>를 지구 대기권에 올림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9:54 - 『</a:t>
            </a:r>
            <a:r>
              <a:rPr lang="ko-KR" altLang="en-US" sz="1800" dirty="0" err="1"/>
              <a:t>아누비스</a:t>
            </a:r>
            <a:r>
              <a:rPr lang="en-US" altLang="ko-KR" sz="1800" dirty="0"/>
              <a:t>』</a:t>
            </a:r>
            <a:r>
              <a:rPr lang="ko-KR" altLang="en-US" sz="1800" dirty="0"/>
              <a:t>가 태양풍으로 인해 고장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9:57 - </a:t>
            </a:r>
            <a:r>
              <a:rPr lang="ko-KR" altLang="en-US" sz="1800" dirty="0" err="1"/>
              <a:t>아누비스</a:t>
            </a:r>
            <a:r>
              <a:rPr lang="ko-KR" altLang="en-US" sz="1800" dirty="0"/>
              <a:t> 센터에서 </a:t>
            </a:r>
            <a:r>
              <a:rPr lang="en-US" altLang="ko-KR" sz="1800" dirty="0"/>
              <a:t>『</a:t>
            </a:r>
            <a:r>
              <a:rPr lang="ko-KR" altLang="en-US" sz="1800" dirty="0" err="1"/>
              <a:t>아누비스</a:t>
            </a:r>
            <a:r>
              <a:rPr lang="en-US" altLang="ko-KR" sz="1800" dirty="0"/>
              <a:t>』 </a:t>
            </a:r>
            <a:r>
              <a:rPr lang="ko-KR" altLang="en-US" sz="1800" dirty="0"/>
              <a:t>에 이동 커맨드를 내림</a:t>
            </a:r>
            <a:r>
              <a:rPr lang="en-US" altLang="ko-KR" sz="1800" dirty="0"/>
              <a:t>, </a:t>
            </a:r>
            <a:r>
              <a:rPr lang="ko-KR" altLang="en-US" sz="1800" dirty="0"/>
              <a:t>하지만 고장으로 인하여</a:t>
            </a:r>
            <a:r>
              <a:rPr lang="en-US" altLang="ko-KR" sz="1800" dirty="0"/>
              <a:t>, </a:t>
            </a:r>
            <a:r>
              <a:rPr lang="ko-KR" altLang="en-US" sz="1800" dirty="0"/>
              <a:t>우주 쪽이 아닌 지구 쪽으로</a:t>
            </a:r>
            <a:r>
              <a:rPr lang="en-US" altLang="ko-KR" sz="1800" dirty="0"/>
              <a:t>, </a:t>
            </a:r>
            <a:r>
              <a:rPr lang="ko-KR" altLang="en-US" sz="1800" dirty="0"/>
              <a:t>최대 출력으로 이동하게 됨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9:59 - 『</a:t>
            </a:r>
            <a:r>
              <a:rPr lang="ko-KR" altLang="en-US" sz="1800" dirty="0" err="1"/>
              <a:t>아누비스</a:t>
            </a:r>
            <a:r>
              <a:rPr lang="en-US" altLang="ko-KR" sz="1800" dirty="0"/>
              <a:t>』</a:t>
            </a:r>
            <a:r>
              <a:rPr lang="ko-KR" altLang="en-US" sz="1800" dirty="0"/>
              <a:t>가 태평양을 향해 매우 빠른 속도로 낙하한다는 것을 알아챈 러시아</a:t>
            </a:r>
            <a:r>
              <a:rPr lang="en-US" altLang="ko-KR" sz="1800" dirty="0"/>
              <a:t>, </a:t>
            </a:r>
            <a:r>
              <a:rPr lang="ko-KR" altLang="en-US" sz="1800" dirty="0"/>
              <a:t>요격을 시도하지만 실패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10:00 - </a:t>
            </a:r>
            <a:r>
              <a:rPr lang="ko-KR" altLang="en-US" sz="1800" dirty="0"/>
              <a:t>미국도 요격 시도하지만 실패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10:01 - </a:t>
            </a:r>
            <a:r>
              <a:rPr lang="ko-KR" altLang="en-US" sz="1800" dirty="0"/>
              <a:t>각국에서 대피 시작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r>
              <a:rPr lang="en-US" altLang="ko-KR" sz="1800" dirty="0"/>
              <a:t>AA 0</a:t>
            </a:r>
            <a:r>
              <a:rPr lang="ko-KR" altLang="en-US" sz="1800" dirty="0"/>
              <a:t>년 </a:t>
            </a:r>
            <a:r>
              <a:rPr lang="en-US" altLang="ko-KR" sz="1800" dirty="0"/>
              <a:t>5</a:t>
            </a:r>
            <a:r>
              <a:rPr lang="ko-KR" altLang="en-US" sz="1800" dirty="0"/>
              <a:t>월 </a:t>
            </a:r>
            <a:r>
              <a:rPr lang="en-US" altLang="ko-KR" sz="1800" dirty="0"/>
              <a:t>24</a:t>
            </a:r>
            <a:r>
              <a:rPr lang="ko-KR" altLang="en-US" sz="1800" dirty="0"/>
              <a:t>일 </a:t>
            </a:r>
            <a:r>
              <a:rPr lang="en-US" altLang="ko-KR" sz="1800" dirty="0"/>
              <a:t>10:03 - 『</a:t>
            </a:r>
            <a:r>
              <a:rPr lang="ko-KR" altLang="en-US" sz="1800" dirty="0" err="1"/>
              <a:t>아누비스</a:t>
            </a:r>
            <a:r>
              <a:rPr lang="en-US" altLang="ko-KR" sz="1800" dirty="0"/>
              <a:t>』, </a:t>
            </a:r>
            <a:r>
              <a:rPr lang="ko-KR" altLang="en-US" sz="1800" dirty="0"/>
              <a:t>태평양에 낙하</a:t>
            </a:r>
            <a:r>
              <a:rPr lang="en-US" altLang="ko-KR" sz="1800" dirty="0"/>
              <a:t>, </a:t>
            </a:r>
            <a:r>
              <a:rPr lang="ko-KR" altLang="en-US" sz="1800" dirty="0"/>
              <a:t>강한 빛을 내면서 핵폭발</a:t>
            </a:r>
            <a:r>
              <a:rPr lang="en-US" altLang="ko-KR" sz="1800" dirty="0"/>
              <a:t>, 2</a:t>
            </a:r>
            <a:r>
              <a:rPr lang="ko-KR" altLang="en-US" sz="1800" dirty="0"/>
              <a:t>분간 대피에 성공한 몇몇 인간 중 소수만 생존</a:t>
            </a:r>
          </a:p>
        </p:txBody>
      </p:sp>
    </p:spTree>
    <p:extLst>
      <p:ext uri="{BB962C8B-B14F-4D97-AF65-F5344CB8AC3E}">
        <p14:creationId xmlns:p14="http://schemas.microsoft.com/office/powerpoint/2010/main" val="370865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417C-CD90-49C6-9AF4-A7AC8771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4EA29-27D2-4644-B950-40ED917FB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AF95-BBD6-4759-9804-B7EAEFB6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 세계관 </a:t>
            </a:r>
            <a:r>
              <a:rPr lang="en-US" altLang="ko-KR" dirty="0"/>
              <a:t>– page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E8E51A-2D00-447A-99CA-925E34FB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도서관은</a:t>
            </a:r>
            <a:r>
              <a:rPr lang="en-US" altLang="ko-KR" dirty="0"/>
              <a:t>, </a:t>
            </a:r>
            <a:r>
              <a:rPr lang="ko-KR" altLang="en-US" dirty="0"/>
              <a:t>둠스 데이 후 생긴 미스터리한 장소</a:t>
            </a:r>
            <a:r>
              <a:rPr lang="en-US" altLang="ko-KR" dirty="0"/>
              <a:t>. </a:t>
            </a:r>
            <a:r>
              <a:rPr lang="ko-KR" altLang="en-US" dirty="0"/>
              <a:t>주위 건물에 비하여 부서진 곳이 한곳도 없으며</a:t>
            </a:r>
            <a:r>
              <a:rPr lang="en-US" altLang="ko-KR" dirty="0"/>
              <a:t>, </a:t>
            </a:r>
            <a:r>
              <a:rPr lang="ko-KR" altLang="en-US" dirty="0"/>
              <a:t>내부는 외관에 비해 매우 크다</a:t>
            </a:r>
            <a:r>
              <a:rPr lang="en-US" altLang="ko-KR" dirty="0"/>
              <a:t>. </a:t>
            </a:r>
            <a:r>
              <a:rPr lang="ko-KR" altLang="en-US" dirty="0"/>
              <a:t>각 도서관에는 </a:t>
            </a:r>
            <a:r>
              <a:rPr lang="en-US" altLang="ko-KR" dirty="0"/>
              <a:t>“</a:t>
            </a:r>
            <a:r>
              <a:rPr lang="ko-KR" altLang="en-US" dirty="0" err="1"/>
              <a:t>사서＂가</a:t>
            </a:r>
            <a:r>
              <a:rPr lang="ko-KR" altLang="en-US" dirty="0"/>
              <a:t> 존재하며</a:t>
            </a:r>
            <a:r>
              <a:rPr lang="en-US" altLang="ko-KR" dirty="0"/>
              <a:t>, </a:t>
            </a:r>
            <a:r>
              <a:rPr lang="ko-KR" altLang="en-US" dirty="0"/>
              <a:t>그 사서들은 </a:t>
            </a:r>
            <a:r>
              <a:rPr lang="en-US" altLang="ko-KR" dirty="0"/>
              <a:t>4</a:t>
            </a:r>
            <a:r>
              <a:rPr lang="ko-KR" altLang="en-US" dirty="0"/>
              <a:t>악마</a:t>
            </a:r>
            <a:r>
              <a:rPr lang="en-US" altLang="ko-KR" dirty="0"/>
              <a:t>(</a:t>
            </a:r>
            <a:r>
              <a:rPr lang="ko-KR" altLang="en-US" dirty="0" err="1"/>
              <a:t>이스터에그</a:t>
            </a:r>
            <a:r>
              <a:rPr lang="en-US" altLang="ko-KR" dirty="0"/>
              <a:t>)</a:t>
            </a:r>
            <a:r>
              <a:rPr lang="ko-KR" altLang="en-US" dirty="0"/>
              <a:t>를 섬긴다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오컬트적</a:t>
            </a:r>
            <a:r>
              <a:rPr lang="ko-KR" altLang="en-US" dirty="0"/>
              <a:t> 분위기를 넣고 싶었습니다</a:t>
            </a:r>
            <a:r>
              <a:rPr lang="en-US" altLang="ko-KR" dirty="0"/>
              <a:t>. </a:t>
            </a:r>
            <a:r>
              <a:rPr lang="ko-KR" altLang="en-US" dirty="0"/>
              <a:t>왜 영화보면 멸망한 지구에서 그런 말을 </a:t>
            </a:r>
            <a:r>
              <a:rPr lang="ko-KR" altLang="en-US" dirty="0" err="1"/>
              <a:t>하잖아요</a:t>
            </a:r>
            <a:r>
              <a:rPr lang="en-US" altLang="ko-KR" dirty="0"/>
              <a:t>. “</a:t>
            </a:r>
            <a:r>
              <a:rPr lang="ko-KR" altLang="en-US" dirty="0"/>
              <a:t>이 척박한 세상에 신이라는 의지할 수 있는 존재가 있어서 이렇게 인류가 살아남은 것일지도 모른다</a:t>
            </a:r>
            <a:r>
              <a:rPr lang="en-US" altLang="ko-KR" dirty="0"/>
              <a:t>. </a:t>
            </a:r>
            <a:r>
              <a:rPr lang="ko-KR" altLang="en-US" dirty="0"/>
              <a:t>실제 있든 없든</a:t>
            </a:r>
            <a:r>
              <a:rPr lang="en-US" altLang="ko-KR" dirty="0"/>
              <a:t> </a:t>
            </a:r>
            <a:r>
              <a:rPr lang="ko-KR" altLang="en-US" dirty="0"/>
              <a:t>말이야</a:t>
            </a:r>
            <a:r>
              <a:rPr lang="en-US" altLang="ko-KR" dirty="0"/>
              <a:t>.”)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3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B30F2-773A-4419-9445-6C7CCB83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 세계관 </a:t>
            </a:r>
            <a:r>
              <a:rPr lang="en-US" altLang="ko-KR" dirty="0"/>
              <a:t>– page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FE93B-8BED-4A7F-A739-824B683D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악마 </a:t>
            </a:r>
            <a:r>
              <a:rPr lang="en-US" altLang="ko-KR" dirty="0"/>
              <a:t>– </a:t>
            </a:r>
            <a:r>
              <a:rPr lang="ko-KR" altLang="en-US" dirty="0" err="1"/>
              <a:t>이스터</a:t>
            </a:r>
            <a:r>
              <a:rPr lang="ko-KR" altLang="en-US" dirty="0"/>
              <a:t> </a:t>
            </a:r>
            <a:r>
              <a:rPr lang="ko-KR" altLang="en-US" dirty="0" err="1"/>
              <a:t>에그로</a:t>
            </a:r>
            <a:r>
              <a:rPr lang="ko-KR" altLang="en-US" dirty="0"/>
              <a:t> 각 무기를 숨길 예</a:t>
            </a:r>
            <a:r>
              <a:rPr lang="en-US" altLang="ko-KR" dirty="0"/>
              <a:t>...</a:t>
            </a:r>
            <a:r>
              <a:rPr lang="ko-KR" altLang="en-US" dirty="0"/>
              <a:t>정</a:t>
            </a:r>
            <a:r>
              <a:rPr lang="en-US" altLang="ko-KR" dirty="0"/>
              <a:t>? </a:t>
            </a:r>
            <a:r>
              <a:rPr lang="ko-KR" altLang="en-US" dirty="0"/>
              <a:t>어차피 이 무기들은 죽으면 잃어버리고</a:t>
            </a:r>
            <a:r>
              <a:rPr lang="en-US" altLang="ko-KR" dirty="0"/>
              <a:t>, </a:t>
            </a:r>
            <a:r>
              <a:rPr lang="ko-KR" altLang="en-US" dirty="0"/>
              <a:t>귀속도 못 시키기에</a:t>
            </a:r>
            <a:r>
              <a:rPr lang="en-US" altLang="ko-KR" dirty="0"/>
              <a:t>, </a:t>
            </a:r>
            <a:r>
              <a:rPr lang="ko-KR" altLang="en-US" dirty="0"/>
              <a:t>밸런스 걱정은 </a:t>
            </a:r>
            <a:r>
              <a:rPr lang="ko-KR" altLang="en-US" dirty="0" err="1"/>
              <a:t>안하셔도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55B21BD3-CFCF-4AD3-B809-74CD54B9A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9723393"/>
              </p:ext>
            </p:extLst>
          </p:nvPr>
        </p:nvGraphicFramePr>
        <p:xfrm>
          <a:off x="4443662" y="2773057"/>
          <a:ext cx="6630737" cy="402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2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F2437-5DB6-4BF3-83CF-6A87DDF3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도서관 게임 시스템 </a:t>
            </a:r>
            <a:r>
              <a:rPr lang="en-US" altLang="ko-KR" dirty="0"/>
              <a:t>– page 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FB6728-F033-4F69-984D-84EB68272580}"/>
              </a:ext>
            </a:extLst>
          </p:cNvPr>
          <p:cNvSpPr/>
          <p:nvPr/>
        </p:nvSpPr>
        <p:spPr>
          <a:xfrm>
            <a:off x="561474" y="3429000"/>
            <a:ext cx="4058652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0B554C-FB53-481A-98A6-5B32C0441D7B}"/>
              </a:ext>
            </a:extLst>
          </p:cNvPr>
          <p:cNvSpPr/>
          <p:nvPr/>
        </p:nvSpPr>
        <p:spPr>
          <a:xfrm>
            <a:off x="2261937" y="1957137"/>
            <a:ext cx="657726" cy="38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3F034-D1A2-47F3-8AD9-60055C2509A8}"/>
              </a:ext>
            </a:extLst>
          </p:cNvPr>
          <p:cNvSpPr txBox="1"/>
          <p:nvPr/>
        </p:nvSpPr>
        <p:spPr>
          <a:xfrm>
            <a:off x="4860758" y="1690688"/>
            <a:ext cx="6882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방향에서 룬이 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 도서관 입장 티켓으로 사용한 </a:t>
            </a:r>
            <a:r>
              <a:rPr lang="ko-KR" altLang="en-US" u="sng" dirty="0"/>
              <a:t>룬과 같은 모양</a:t>
            </a:r>
            <a:r>
              <a:rPr lang="en-US" altLang="ko-KR" u="sng" dirty="0"/>
              <a:t>(</a:t>
            </a:r>
            <a:r>
              <a:rPr lang="ko-KR" altLang="en-US" u="sng" dirty="0"/>
              <a:t>노트라고 칭함</a:t>
            </a:r>
            <a:r>
              <a:rPr lang="en-US" altLang="ko-KR" u="sng" dirty="0"/>
              <a:t>)</a:t>
            </a:r>
            <a:r>
              <a:rPr lang="ko-KR" altLang="en-US" dirty="0"/>
              <a:t>이 떨어지는 곳만 캐치함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이상 캐치 실패 시 </a:t>
            </a:r>
            <a:r>
              <a:rPr lang="en-US" altLang="ko-KR" dirty="0"/>
              <a:t>『</a:t>
            </a:r>
            <a:r>
              <a:rPr lang="ko-KR" altLang="en-US" dirty="0"/>
              <a:t>광기</a:t>
            </a:r>
            <a:r>
              <a:rPr lang="en-US" altLang="ko-KR" dirty="0"/>
              <a:t>』 </a:t>
            </a:r>
            <a:r>
              <a:rPr lang="ko-KR" altLang="en-US" dirty="0" err="1"/>
              <a:t>디버프</a:t>
            </a:r>
            <a:r>
              <a:rPr lang="ko-KR" altLang="en-US" dirty="0"/>
              <a:t> </a:t>
            </a:r>
            <a:r>
              <a:rPr lang="en-US" altLang="ko-KR" dirty="0"/>
              <a:t>[20</a:t>
            </a:r>
            <a:r>
              <a:rPr lang="ko-KR" altLang="en-US" dirty="0" err="1"/>
              <a:t>틱</a:t>
            </a:r>
            <a:r>
              <a:rPr lang="en-US" altLang="ko-KR" dirty="0"/>
              <a:t>] </a:t>
            </a:r>
            <a:r>
              <a:rPr lang="ko-KR" altLang="en-US" dirty="0"/>
              <a:t>과 함께 </a:t>
            </a:r>
            <a:r>
              <a:rPr lang="ko-KR" altLang="en-US" dirty="0" err="1"/>
              <a:t>나가님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광기 </a:t>
            </a:r>
            <a:r>
              <a:rPr lang="en-US" altLang="ko-KR" dirty="0"/>
              <a:t>(</a:t>
            </a:r>
            <a:r>
              <a:rPr lang="ko-KR" altLang="en-US" dirty="0" err="1"/>
              <a:t>틱</a:t>
            </a:r>
            <a:r>
              <a:rPr lang="en-US" altLang="ko-KR" dirty="0"/>
              <a:t>) : (</a:t>
            </a:r>
            <a:r>
              <a:rPr lang="ko-KR" altLang="en-US" dirty="0" err="1"/>
              <a:t>틱</a:t>
            </a:r>
            <a:r>
              <a:rPr lang="en-US" altLang="ko-KR" dirty="0"/>
              <a:t>) </a:t>
            </a:r>
            <a:r>
              <a:rPr lang="ko-KR" altLang="en-US" dirty="0"/>
              <a:t>만큼의 사냥을 한다</a:t>
            </a:r>
            <a:r>
              <a:rPr lang="en-US" altLang="ko-KR" dirty="0"/>
              <a:t>. </a:t>
            </a:r>
            <a:r>
              <a:rPr lang="ko-KR" altLang="en-US" dirty="0"/>
              <a:t>그 전까지 채집 활동을 할 수 없다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성공 시 랜덤으로 </a:t>
            </a:r>
            <a:r>
              <a:rPr lang="ko-KR" altLang="en-US" dirty="0">
                <a:hlinkClick r:id="rId2" action="ppaction://hlinksldjump"/>
              </a:rPr>
              <a:t>책</a:t>
            </a:r>
            <a:r>
              <a:rPr lang="ko-KR" altLang="en-US" dirty="0"/>
              <a:t>을 얻을 수 있으며</a:t>
            </a:r>
            <a:r>
              <a:rPr lang="en-US" altLang="ko-KR" dirty="0"/>
              <a:t>, </a:t>
            </a:r>
            <a:r>
              <a:rPr lang="ko-KR" altLang="en-US" dirty="0"/>
              <a:t>나갈 때</a:t>
            </a:r>
            <a:r>
              <a:rPr lang="en-US" altLang="ko-KR" dirty="0"/>
              <a:t>, </a:t>
            </a:r>
            <a:r>
              <a:rPr lang="ko-KR" altLang="en-US" dirty="0"/>
              <a:t>축복 버프 </a:t>
            </a:r>
            <a:r>
              <a:rPr lang="en-US" altLang="ko-KR" dirty="0"/>
              <a:t>30</a:t>
            </a:r>
            <a:r>
              <a:rPr lang="ko-KR" altLang="en-US" dirty="0"/>
              <a:t>초 추가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축복 </a:t>
            </a:r>
            <a:r>
              <a:rPr lang="en-US" altLang="ko-KR" dirty="0"/>
              <a:t>(</a:t>
            </a:r>
            <a:r>
              <a:rPr lang="ko-KR" altLang="en-US" dirty="0"/>
              <a:t>초</a:t>
            </a:r>
            <a:r>
              <a:rPr lang="en-US" altLang="ko-KR" dirty="0"/>
              <a:t>) : (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동안 채집 양이 </a:t>
            </a:r>
            <a:r>
              <a:rPr lang="en-US" altLang="ko-KR" dirty="0"/>
              <a:t>2</a:t>
            </a:r>
            <a:r>
              <a:rPr lang="ko-KR" altLang="en-US" dirty="0"/>
              <a:t>배가 나온다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이스터</a:t>
            </a:r>
            <a:r>
              <a:rPr lang="ko-KR" altLang="en-US" dirty="0"/>
              <a:t> 에그 시작 조건으로</a:t>
            </a:r>
            <a:r>
              <a:rPr lang="en-US" altLang="ko-KR" dirty="0"/>
              <a:t>, </a:t>
            </a:r>
            <a:r>
              <a:rPr lang="ko-KR" altLang="en-US" dirty="0"/>
              <a:t>특정 룬을 특정 순서대로 성공해야 시작되게 할 생각</a:t>
            </a:r>
            <a:r>
              <a:rPr lang="en-US" altLang="ko-KR" dirty="0"/>
              <a:t>... </a:t>
            </a:r>
            <a:r>
              <a:rPr lang="ko-KR" altLang="en-US" dirty="0"/>
              <a:t>룬 해석본은 별도 첨부</a:t>
            </a:r>
          </a:p>
        </p:txBody>
      </p:sp>
    </p:spTree>
    <p:extLst>
      <p:ext uri="{BB962C8B-B14F-4D97-AF65-F5344CB8AC3E}">
        <p14:creationId xmlns:p14="http://schemas.microsoft.com/office/powerpoint/2010/main" val="284805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F12FD-04EA-430E-AD54-904B51A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자원 </a:t>
            </a:r>
            <a:r>
              <a:rPr lang="en-US" altLang="ko-KR" sz="3600" dirty="0"/>
              <a:t>– </a:t>
            </a:r>
            <a:r>
              <a:rPr lang="ko-KR" altLang="en-US" sz="3600" dirty="0"/>
              <a:t>식물류</a:t>
            </a:r>
            <a:r>
              <a:rPr lang="en-US" altLang="ko-KR" sz="3600" dirty="0"/>
              <a:t>(</a:t>
            </a:r>
            <a:r>
              <a:rPr lang="ko-KR" altLang="en-US" sz="3600" dirty="0"/>
              <a:t>아이콘과 캐릭터칩</a:t>
            </a:r>
            <a:r>
              <a:rPr lang="en-US" altLang="ko-KR" sz="3600" dirty="0"/>
              <a:t>(</a:t>
            </a:r>
            <a:r>
              <a:rPr lang="ko-KR" altLang="en-US" sz="3600" dirty="0"/>
              <a:t>룬처럼 </a:t>
            </a:r>
            <a:r>
              <a:rPr lang="en-US" altLang="ko-KR" sz="3600" dirty="0"/>
              <a:t>4</a:t>
            </a:r>
            <a:r>
              <a:rPr lang="ko-KR" altLang="en-US" sz="3600" dirty="0"/>
              <a:t>방향 전부 같게</a:t>
            </a:r>
            <a:r>
              <a:rPr lang="en-US" altLang="ko-KR" sz="3600" dirty="0"/>
              <a:t>)</a:t>
            </a:r>
            <a:r>
              <a:rPr lang="ko-KR" altLang="en-US" sz="3600" dirty="0"/>
              <a:t> 둘 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29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18559-9EC4-480E-859C-69B7098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/>
              <a:t>식물류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AA8C2-46AC-465C-9207-80161077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 : </a:t>
            </a:r>
            <a:r>
              <a:rPr lang="ko-KR" altLang="en-US" dirty="0"/>
              <a:t>기본적인 제작 </a:t>
            </a:r>
            <a:r>
              <a:rPr lang="ko-KR" altLang="en-US" dirty="0" err="1"/>
              <a:t>제료</a:t>
            </a:r>
            <a:endParaRPr lang="en-US" altLang="ko-KR" dirty="0"/>
          </a:p>
          <a:p>
            <a:r>
              <a:rPr lang="ko-KR" altLang="en-US" dirty="0"/>
              <a:t>올리브 </a:t>
            </a:r>
            <a:r>
              <a:rPr lang="en-US" altLang="ko-KR" dirty="0"/>
              <a:t>: </a:t>
            </a:r>
            <a:r>
              <a:rPr lang="ko-KR" altLang="en-US" dirty="0"/>
              <a:t>과일 </a:t>
            </a:r>
            <a:r>
              <a:rPr lang="en-US" altLang="ko-KR" dirty="0"/>
              <a:t>(</a:t>
            </a:r>
            <a:r>
              <a:rPr lang="ko-KR" altLang="en-US" dirty="0"/>
              <a:t>기름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사과 </a:t>
            </a:r>
            <a:r>
              <a:rPr lang="en-US" altLang="ko-KR" dirty="0"/>
              <a:t>: </a:t>
            </a:r>
            <a:r>
              <a:rPr lang="ko-KR" altLang="en-US" dirty="0"/>
              <a:t>과일</a:t>
            </a:r>
            <a:endParaRPr lang="en-US" altLang="ko-KR" dirty="0"/>
          </a:p>
          <a:p>
            <a:r>
              <a:rPr lang="ko-KR" altLang="en-US" dirty="0"/>
              <a:t>파인애플 </a:t>
            </a:r>
            <a:r>
              <a:rPr lang="en-US" altLang="ko-KR" dirty="0"/>
              <a:t>: </a:t>
            </a:r>
            <a:r>
              <a:rPr lang="ko-KR" altLang="en-US" dirty="0"/>
              <a:t>과일</a:t>
            </a:r>
            <a:endParaRPr lang="en-US" altLang="ko-KR" dirty="0"/>
          </a:p>
          <a:p>
            <a:r>
              <a:rPr lang="ko-KR" altLang="en-US" dirty="0"/>
              <a:t>망고스틴 </a:t>
            </a:r>
            <a:r>
              <a:rPr lang="en-US" altLang="ko-KR" dirty="0"/>
              <a:t>: </a:t>
            </a:r>
            <a:r>
              <a:rPr lang="ko-KR" altLang="en-US" dirty="0"/>
              <a:t>과일</a:t>
            </a:r>
            <a:endParaRPr lang="en-US" altLang="ko-KR" dirty="0"/>
          </a:p>
          <a:p>
            <a:r>
              <a:rPr lang="ko-KR" altLang="en-US" dirty="0"/>
              <a:t>코코넛 </a:t>
            </a:r>
            <a:r>
              <a:rPr lang="en-US" altLang="ko-KR" dirty="0"/>
              <a:t>: </a:t>
            </a:r>
            <a:r>
              <a:rPr lang="ko-KR" altLang="en-US" dirty="0"/>
              <a:t>과일</a:t>
            </a:r>
            <a:endParaRPr lang="en-US" altLang="ko-KR" dirty="0"/>
          </a:p>
          <a:p>
            <a:r>
              <a:rPr lang="ko-KR" altLang="en-US" dirty="0"/>
              <a:t>레몬 </a:t>
            </a:r>
            <a:r>
              <a:rPr lang="en-US" altLang="ko-KR" dirty="0"/>
              <a:t>: </a:t>
            </a:r>
            <a:r>
              <a:rPr lang="ko-KR" altLang="en-US" dirty="0"/>
              <a:t>과일</a:t>
            </a:r>
            <a:endParaRPr lang="en-US" altLang="ko-KR" dirty="0"/>
          </a:p>
          <a:p>
            <a:r>
              <a:rPr lang="ko-KR" altLang="en-US" dirty="0"/>
              <a:t>쌀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밀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양파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옥수수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감자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당근 </a:t>
            </a:r>
            <a:r>
              <a:rPr lang="en-US" altLang="ko-KR" dirty="0"/>
              <a:t>: </a:t>
            </a:r>
            <a:r>
              <a:rPr lang="ko-KR" altLang="en-US" dirty="0"/>
              <a:t>농산물</a:t>
            </a:r>
            <a:endParaRPr lang="en-US" altLang="ko-KR" dirty="0"/>
          </a:p>
          <a:p>
            <a:r>
              <a:rPr lang="ko-KR" altLang="en-US" dirty="0"/>
              <a:t>도라지 </a:t>
            </a:r>
            <a:r>
              <a:rPr lang="en-US" altLang="ko-KR" dirty="0"/>
              <a:t>: </a:t>
            </a:r>
            <a:r>
              <a:rPr lang="ko-KR" altLang="en-US" dirty="0"/>
              <a:t>약초</a:t>
            </a:r>
            <a:endParaRPr lang="en-US" altLang="ko-KR" dirty="0"/>
          </a:p>
          <a:p>
            <a:r>
              <a:rPr lang="ko-KR" altLang="en-US" dirty="0"/>
              <a:t>산삼 </a:t>
            </a:r>
            <a:r>
              <a:rPr lang="en-US" altLang="ko-KR" dirty="0"/>
              <a:t>: </a:t>
            </a:r>
            <a:r>
              <a:rPr lang="ko-KR" altLang="en-US" dirty="0"/>
              <a:t>약초</a:t>
            </a:r>
            <a:endParaRPr lang="en-US" altLang="ko-KR" dirty="0"/>
          </a:p>
          <a:p>
            <a:r>
              <a:rPr lang="ko-KR" altLang="en-US" dirty="0"/>
              <a:t>사탕수수 </a:t>
            </a:r>
            <a:r>
              <a:rPr lang="en-US" altLang="ko-KR" dirty="0"/>
              <a:t>: </a:t>
            </a:r>
            <a:r>
              <a:rPr lang="ko-KR" altLang="en-US" dirty="0"/>
              <a:t>설탕</a:t>
            </a:r>
            <a:endParaRPr lang="en-US" altLang="ko-KR" dirty="0"/>
          </a:p>
          <a:p>
            <a:r>
              <a:rPr lang="ko-KR" altLang="en-US" dirty="0"/>
              <a:t>송이 버섯 </a:t>
            </a:r>
            <a:r>
              <a:rPr lang="en-US" altLang="ko-KR" dirty="0"/>
              <a:t>: </a:t>
            </a:r>
            <a:r>
              <a:rPr lang="ko-KR" altLang="en-US" dirty="0"/>
              <a:t>식용 버섯</a:t>
            </a:r>
            <a:endParaRPr lang="en-US" altLang="ko-KR" dirty="0"/>
          </a:p>
          <a:p>
            <a:r>
              <a:rPr lang="ko-KR" altLang="en-US" dirty="0"/>
              <a:t>팽이 버섯 </a:t>
            </a:r>
            <a:r>
              <a:rPr lang="en-US" altLang="ko-KR" dirty="0"/>
              <a:t>: </a:t>
            </a:r>
            <a:r>
              <a:rPr lang="ko-KR" altLang="en-US" dirty="0"/>
              <a:t>식용 버섯</a:t>
            </a:r>
            <a:endParaRPr lang="en-US" altLang="ko-KR" dirty="0"/>
          </a:p>
          <a:p>
            <a:r>
              <a:rPr lang="ko-KR" altLang="en-US" dirty="0"/>
              <a:t>광대 버섯 </a:t>
            </a:r>
            <a:r>
              <a:rPr lang="en-US" altLang="ko-KR" dirty="0"/>
              <a:t>: </a:t>
            </a:r>
            <a:r>
              <a:rPr lang="ko-KR" altLang="en-US" dirty="0"/>
              <a:t>독버섯</a:t>
            </a:r>
            <a:endParaRPr lang="en-US" altLang="ko-KR" dirty="0"/>
          </a:p>
          <a:p>
            <a:r>
              <a:rPr lang="ko-KR" altLang="en-US" dirty="0"/>
              <a:t>방사능 산삼 </a:t>
            </a:r>
            <a:r>
              <a:rPr lang="en-US" altLang="ko-KR" dirty="0"/>
              <a:t>: 50% </a:t>
            </a:r>
            <a:r>
              <a:rPr lang="ko-KR" altLang="en-US" dirty="0"/>
              <a:t>확률로 </a:t>
            </a:r>
            <a:r>
              <a:rPr lang="en-US" altLang="ko-KR" dirty="0"/>
              <a:t>Level+=2 || 50% </a:t>
            </a:r>
            <a:r>
              <a:rPr lang="ko-KR" altLang="en-US" dirty="0"/>
              <a:t>확률로 </a:t>
            </a:r>
            <a:r>
              <a:rPr lang="en-US" altLang="ko-KR" dirty="0"/>
              <a:t>Level-=1</a:t>
            </a:r>
          </a:p>
          <a:p>
            <a:r>
              <a:rPr lang="ko-KR" altLang="en-US" dirty="0"/>
              <a:t>목화 </a:t>
            </a:r>
            <a:r>
              <a:rPr lang="en-US" altLang="ko-KR" dirty="0"/>
              <a:t>: </a:t>
            </a:r>
            <a:r>
              <a:rPr lang="ko-KR" altLang="en-US" dirty="0"/>
              <a:t>옷 제작 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4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F12FD-04EA-430E-AD54-904B51A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자원 </a:t>
            </a:r>
            <a:r>
              <a:rPr lang="en-US" altLang="ko-KR" sz="3600" dirty="0"/>
              <a:t>– </a:t>
            </a:r>
            <a:r>
              <a:rPr lang="ko-KR" altLang="en-US" sz="3600" dirty="0" err="1"/>
              <a:t>광물류</a:t>
            </a:r>
            <a:r>
              <a:rPr lang="en-US" altLang="ko-KR" sz="3600" dirty="0"/>
              <a:t>(</a:t>
            </a:r>
            <a:r>
              <a:rPr lang="ko-KR" altLang="en-US" sz="3600" dirty="0"/>
              <a:t>아이콘과 캐릭터칩</a:t>
            </a:r>
            <a:r>
              <a:rPr lang="en-US" altLang="ko-KR" sz="3600" dirty="0"/>
              <a:t>(</a:t>
            </a:r>
            <a:r>
              <a:rPr lang="ko-KR" altLang="en-US" sz="3600" dirty="0"/>
              <a:t>룬처럼 </a:t>
            </a:r>
            <a:r>
              <a:rPr lang="en-US" altLang="ko-KR" sz="3600" dirty="0"/>
              <a:t>4</a:t>
            </a:r>
            <a:r>
              <a:rPr lang="ko-KR" altLang="en-US" sz="3600" dirty="0"/>
              <a:t>방향 전부 같게</a:t>
            </a:r>
            <a:r>
              <a:rPr lang="en-US" altLang="ko-KR" sz="3600" dirty="0"/>
              <a:t>)</a:t>
            </a:r>
            <a:r>
              <a:rPr lang="ko-KR" altLang="en-US" sz="3600" dirty="0"/>
              <a:t> 둘 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370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82A-5B17-4659-B961-48C95F32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 err="1"/>
              <a:t>광물류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1FEF6-ADF1-4359-A279-3CBD3FC6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돌 </a:t>
            </a:r>
            <a:r>
              <a:rPr lang="en-US" altLang="ko-KR" dirty="0"/>
              <a:t>: </a:t>
            </a:r>
            <a:r>
              <a:rPr lang="ko-KR" altLang="en-US" dirty="0"/>
              <a:t>기본 광석</a:t>
            </a:r>
            <a:endParaRPr lang="en-US" altLang="ko-KR" dirty="0"/>
          </a:p>
          <a:p>
            <a:r>
              <a:rPr lang="ko-KR" altLang="en-US" dirty="0"/>
              <a:t>철 </a:t>
            </a:r>
            <a:r>
              <a:rPr lang="en-US" altLang="ko-KR" dirty="0"/>
              <a:t>: </a:t>
            </a:r>
            <a:r>
              <a:rPr lang="ko-KR" altLang="en-US" dirty="0"/>
              <a:t>많은 도구 제작 시 사용</a:t>
            </a:r>
            <a:endParaRPr lang="en-US" altLang="ko-KR" dirty="0"/>
          </a:p>
          <a:p>
            <a:r>
              <a:rPr lang="ko-KR" altLang="en-US" dirty="0"/>
              <a:t>금 </a:t>
            </a:r>
            <a:r>
              <a:rPr lang="en-US" altLang="ko-KR" dirty="0"/>
              <a:t>: </a:t>
            </a:r>
            <a:r>
              <a:rPr lang="ko-KR" altLang="en-US" dirty="0"/>
              <a:t>제작 </a:t>
            </a:r>
            <a:r>
              <a:rPr lang="en-US" altLang="ko-KR" dirty="0"/>
              <a:t>X, But </a:t>
            </a:r>
            <a:r>
              <a:rPr lang="ko-KR" altLang="en-US" dirty="0"/>
              <a:t>상점에서 비싸게 판매 가능</a:t>
            </a:r>
            <a:endParaRPr lang="en-US" altLang="ko-KR" dirty="0"/>
          </a:p>
          <a:p>
            <a:r>
              <a:rPr lang="ko-KR" altLang="en-US" dirty="0"/>
              <a:t>구리 </a:t>
            </a:r>
            <a:r>
              <a:rPr lang="en-US" altLang="ko-KR" dirty="0"/>
              <a:t>: </a:t>
            </a:r>
            <a:r>
              <a:rPr lang="ko-KR" altLang="en-US" dirty="0"/>
              <a:t>도구 제작 시 사용</a:t>
            </a:r>
            <a:endParaRPr lang="en-US" altLang="ko-KR" dirty="0"/>
          </a:p>
          <a:p>
            <a:r>
              <a:rPr lang="ko-KR" altLang="en-US" dirty="0"/>
              <a:t>암염 </a:t>
            </a:r>
            <a:r>
              <a:rPr lang="en-US" altLang="ko-KR" dirty="0"/>
              <a:t>: </a:t>
            </a:r>
            <a:r>
              <a:rPr lang="ko-KR" altLang="en-US" dirty="0"/>
              <a:t>소금</a:t>
            </a:r>
            <a:endParaRPr lang="en-US" altLang="ko-KR" dirty="0"/>
          </a:p>
          <a:p>
            <a:r>
              <a:rPr lang="ko-KR" altLang="en-US" dirty="0"/>
              <a:t>보크사이트 </a:t>
            </a:r>
            <a:r>
              <a:rPr lang="en-US" altLang="ko-KR" dirty="0"/>
              <a:t>: </a:t>
            </a:r>
            <a:r>
              <a:rPr lang="ko-KR" altLang="en-US" dirty="0"/>
              <a:t>알루미늄</a:t>
            </a:r>
            <a:endParaRPr lang="en-US" altLang="ko-KR" dirty="0"/>
          </a:p>
          <a:p>
            <a:r>
              <a:rPr lang="ko-KR" altLang="en-US" dirty="0"/>
              <a:t>자석 </a:t>
            </a:r>
            <a:r>
              <a:rPr lang="en-US" altLang="ko-KR" dirty="0"/>
              <a:t>: </a:t>
            </a:r>
            <a:r>
              <a:rPr lang="ko-KR" altLang="en-US" dirty="0"/>
              <a:t>자석</a:t>
            </a:r>
            <a:endParaRPr lang="en-US" altLang="ko-KR" dirty="0"/>
          </a:p>
          <a:p>
            <a:r>
              <a:rPr lang="ko-KR" altLang="en-US" dirty="0" err="1"/>
              <a:t>라디늄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둠스 데이 후</a:t>
            </a:r>
            <a:r>
              <a:rPr lang="en-US" altLang="ko-KR" dirty="0"/>
              <a:t>, </a:t>
            </a:r>
            <a:r>
              <a:rPr lang="ko-KR" altLang="en-US" dirty="0"/>
              <a:t>곳곳의 우라늄이 변화된 광물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어원은 방사능을 뜻하는 영어 단어</a:t>
            </a:r>
            <a:r>
              <a:rPr lang="en-US" altLang="ko-KR" dirty="0"/>
              <a:t>, radiation[</a:t>
            </a:r>
            <a:r>
              <a:rPr lang="ko-KR" altLang="en-US" dirty="0" err="1"/>
              <a:t>라디에이션</a:t>
            </a: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62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F12FD-04EA-430E-AD54-904B51A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자원 </a:t>
            </a:r>
            <a:r>
              <a:rPr lang="en-US" altLang="ko-KR" sz="3600" dirty="0"/>
              <a:t>– </a:t>
            </a:r>
            <a:r>
              <a:rPr lang="ko-KR" altLang="en-US" sz="3600" dirty="0" err="1"/>
              <a:t>사냥류</a:t>
            </a:r>
            <a:r>
              <a:rPr lang="en-US" altLang="ko-KR" sz="3600" dirty="0"/>
              <a:t>(</a:t>
            </a:r>
            <a:r>
              <a:rPr lang="ko-KR" altLang="en-US" sz="3600" dirty="0"/>
              <a:t>아이콘만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102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5E64-1B86-4FC5-97B8-F4F54EFE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사냥 전리품류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35247-7BE3-481E-AE88-C145D052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가죽 </a:t>
            </a:r>
            <a:r>
              <a:rPr lang="en-US" altLang="ko-KR" dirty="0"/>
              <a:t>: </a:t>
            </a:r>
            <a:r>
              <a:rPr lang="ko-KR" altLang="en-US" dirty="0"/>
              <a:t>기본 재료</a:t>
            </a:r>
            <a:endParaRPr lang="en-US" altLang="ko-KR" dirty="0"/>
          </a:p>
          <a:p>
            <a:r>
              <a:rPr lang="ko-KR" altLang="en-US" dirty="0"/>
              <a:t>닭고기 </a:t>
            </a:r>
            <a:r>
              <a:rPr lang="en-US" altLang="ko-KR" dirty="0"/>
              <a:t>: </a:t>
            </a:r>
            <a:r>
              <a:rPr lang="ko-KR" altLang="en-US" dirty="0"/>
              <a:t>닭</a:t>
            </a:r>
            <a:endParaRPr lang="en-US" altLang="ko-KR" dirty="0"/>
          </a:p>
          <a:p>
            <a:r>
              <a:rPr lang="ko-KR" altLang="en-US" dirty="0"/>
              <a:t>돼지고기 </a:t>
            </a:r>
            <a:r>
              <a:rPr lang="en-US" altLang="ko-KR" dirty="0"/>
              <a:t>: </a:t>
            </a:r>
            <a:r>
              <a:rPr lang="ko-KR" altLang="en-US" dirty="0"/>
              <a:t>돼지</a:t>
            </a:r>
            <a:endParaRPr lang="en-US" altLang="ko-KR" dirty="0"/>
          </a:p>
          <a:p>
            <a:r>
              <a:rPr lang="ko-KR" altLang="en-US" dirty="0"/>
              <a:t>소고기 </a:t>
            </a:r>
            <a:r>
              <a:rPr lang="en-US" altLang="ko-KR" dirty="0"/>
              <a:t>: </a:t>
            </a:r>
            <a:r>
              <a:rPr lang="ko-KR" altLang="en-US" dirty="0"/>
              <a:t>소</a:t>
            </a:r>
            <a:endParaRPr lang="en-US" altLang="ko-KR" dirty="0"/>
          </a:p>
          <a:p>
            <a:r>
              <a:rPr lang="ko-KR" altLang="en-US" dirty="0"/>
              <a:t>오리고기 </a:t>
            </a:r>
            <a:r>
              <a:rPr lang="en-US" altLang="ko-KR" dirty="0"/>
              <a:t>: </a:t>
            </a:r>
            <a:r>
              <a:rPr lang="ko-KR" altLang="en-US" dirty="0"/>
              <a:t>오리</a:t>
            </a:r>
            <a:endParaRPr lang="en-US" altLang="ko-KR" dirty="0"/>
          </a:p>
          <a:p>
            <a:r>
              <a:rPr lang="ko-KR" altLang="en-US" dirty="0"/>
              <a:t>깃털 </a:t>
            </a:r>
            <a:r>
              <a:rPr lang="en-US" altLang="ko-KR" dirty="0"/>
              <a:t>: </a:t>
            </a:r>
            <a:r>
              <a:rPr lang="ko-KR" altLang="en-US" dirty="0"/>
              <a:t>깃털</a:t>
            </a:r>
            <a:endParaRPr lang="en-US" altLang="ko-KR" dirty="0"/>
          </a:p>
          <a:p>
            <a:r>
              <a:rPr lang="ko-KR" altLang="en-US" dirty="0"/>
              <a:t>독 이빨 </a:t>
            </a:r>
            <a:r>
              <a:rPr lang="en-US" altLang="ko-KR" dirty="0"/>
              <a:t>: </a:t>
            </a:r>
            <a:r>
              <a:rPr lang="ko-KR" altLang="en-US" dirty="0"/>
              <a:t>코브라 전리품</a:t>
            </a:r>
            <a:endParaRPr lang="en-US" altLang="ko-KR" dirty="0"/>
          </a:p>
          <a:p>
            <a:r>
              <a:rPr lang="ko-KR" altLang="en-US" dirty="0"/>
              <a:t>말고기 </a:t>
            </a:r>
            <a:r>
              <a:rPr lang="en-US" altLang="ko-KR" dirty="0"/>
              <a:t>: </a:t>
            </a:r>
            <a:r>
              <a:rPr lang="ko-KR" altLang="en-US" dirty="0"/>
              <a:t>말</a:t>
            </a:r>
            <a:endParaRPr lang="en-US" altLang="ko-KR" dirty="0"/>
          </a:p>
          <a:p>
            <a:r>
              <a:rPr lang="ko-KR" altLang="en-US" dirty="0"/>
              <a:t>달걀 </a:t>
            </a:r>
            <a:r>
              <a:rPr lang="en-US" altLang="ko-KR" dirty="0"/>
              <a:t>: </a:t>
            </a:r>
            <a:r>
              <a:rPr lang="ko-KR" altLang="en-US" dirty="0"/>
              <a:t>닭</a:t>
            </a:r>
          </a:p>
        </p:txBody>
      </p:sp>
    </p:spTree>
    <p:extLst>
      <p:ext uri="{BB962C8B-B14F-4D97-AF65-F5344CB8AC3E}">
        <p14:creationId xmlns:p14="http://schemas.microsoft.com/office/powerpoint/2010/main" val="232592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F12FD-04EA-430E-AD54-904B51A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자원 </a:t>
            </a:r>
            <a:r>
              <a:rPr lang="en-US" altLang="ko-KR" sz="3600" dirty="0"/>
              <a:t>– </a:t>
            </a:r>
            <a:r>
              <a:rPr lang="ko-KR" altLang="en-US" sz="3600" dirty="0" err="1"/>
              <a:t>파밍류</a:t>
            </a:r>
            <a:r>
              <a:rPr lang="ko-KR" altLang="en-US" sz="3600" dirty="0"/>
              <a:t> </a:t>
            </a:r>
            <a:r>
              <a:rPr lang="en-US" altLang="ko-KR" sz="3600" dirty="0"/>
              <a:t>(</a:t>
            </a:r>
            <a:r>
              <a:rPr lang="ko-KR" altLang="en-US" sz="3600" dirty="0"/>
              <a:t>책 아이콘 </a:t>
            </a:r>
            <a:r>
              <a:rPr lang="en-US" altLang="ko-KR" sz="3600" dirty="0"/>
              <a:t>&amp; </a:t>
            </a:r>
            <a:r>
              <a:rPr lang="ko-KR" altLang="en-US" sz="3600" dirty="0" err="1"/>
              <a:t>표지랑</a:t>
            </a:r>
            <a:r>
              <a:rPr lang="ko-KR" altLang="en-US" sz="3600" dirty="0"/>
              <a:t> 색만 다르게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011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DE678-6E6E-4971-A555-2DFD1024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 err="1"/>
              <a:t>파밍류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지식</a:t>
            </a:r>
            <a:r>
              <a:rPr lang="en-US" altLang="ko-KR" dirty="0"/>
              <a:t>(</a:t>
            </a:r>
            <a:r>
              <a:rPr lang="ko-KR" altLang="en-US" dirty="0"/>
              <a:t>새로운 조합법 획득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99279-6F13-4FFB-AA10-1B3690DF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추후 추가</a:t>
            </a:r>
          </a:p>
        </p:txBody>
      </p:sp>
    </p:spTree>
    <p:extLst>
      <p:ext uri="{BB962C8B-B14F-4D97-AF65-F5344CB8AC3E}">
        <p14:creationId xmlns:p14="http://schemas.microsoft.com/office/powerpoint/2010/main" val="9123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693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폴라리스 기획서 - 5</vt:lpstr>
      <vt:lpstr>자원 – 식물류(아이콘과 캐릭터칩(룬처럼 4방향 전부 같게) 둘 다)</vt:lpstr>
      <vt:lpstr>자원 - 식물류</vt:lpstr>
      <vt:lpstr>자원 – 광물류(아이콘과 캐릭터칩(룬처럼 4방향 전부 같게) 둘 다)</vt:lpstr>
      <vt:lpstr>자원 - 광물류</vt:lpstr>
      <vt:lpstr>자원 – 사냥류(아이콘만)</vt:lpstr>
      <vt:lpstr>자원 – 사냥 전리품류</vt:lpstr>
      <vt:lpstr>자원 – 파밍류 (책 아이콘 &amp; 표지랑 색만 다르게)</vt:lpstr>
      <vt:lpstr>자원 - 파밍류 – 지식(새로운 조합법 획득)</vt:lpstr>
      <vt:lpstr>자원 - 파밍류 – 스킬(새로운 스킬 획득)</vt:lpstr>
      <vt:lpstr>자원 - 파밍류 – 히든(이스터에그)</vt:lpstr>
      <vt:lpstr>세계관 – 둠스 데이</vt:lpstr>
      <vt:lpstr>둠스 데이 - page1</vt:lpstr>
      <vt:lpstr>도서관</vt:lpstr>
      <vt:lpstr>도서관 세계관 – page 1</vt:lpstr>
      <vt:lpstr>도서관 세계관 – page 2</vt:lpstr>
      <vt:lpstr>도서관 게임 시스템 – page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폴라리스 기획서 - 5</dc:title>
  <dc:creator>LHJ</dc:creator>
  <cp:lastModifiedBy>LHJ</cp:lastModifiedBy>
  <cp:revision>8</cp:revision>
  <dcterms:created xsi:type="dcterms:W3CDTF">2019-09-25T07:15:45Z</dcterms:created>
  <dcterms:modified xsi:type="dcterms:W3CDTF">2019-09-25T08:36:22Z</dcterms:modified>
</cp:coreProperties>
</file>