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h6b2GQvap5+ZznuOpQdm9DP1x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2215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cepage.com/ru/c/meditsina-i-nauka-shablony-veb-sayto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ru-RU" sz="4400"/>
              <a:t>Практическое занятие 10. </a:t>
            </a:r>
            <a:br>
              <a:rPr lang="ru-RU" sz="4400"/>
            </a:br>
            <a:r>
              <a:rPr lang="ru-RU" sz="4400"/>
              <a:t>Подбор элементов оформления сайта по заданному дизайну (Создание  и подключение библиотеки стилей css )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Индивидуальное проектное задание (</a:t>
            </a:r>
            <a:r>
              <a:rPr lang="ru-RU" sz="2400"/>
              <a:t>Visual Studio Code)</a:t>
            </a:r>
            <a:r>
              <a:rPr lang="ru-RU"/>
              <a:t/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27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научимся :</a:t>
            </a:r>
            <a:br>
              <a:rPr lang="ru-RU"/>
            </a:b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использовать функции Visual Studio Code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Подбирать изученные виды разметок под заданное оформление сайта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и использовать библиотеки стилей css под заданное оформление сайта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10:</a:t>
            </a:r>
            <a:br>
              <a:rPr lang="ru-RU" sz="4000"/>
            </a:br>
            <a:endParaRPr sz="400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Выбрать  образец оформления для выполнения индивидуального проектного задания(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Сделайте скриншот оформления сайта сохраните в свою папку (Вставить в paint, сохранить). 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Сохраните файл картинки в облачном хранилище GitHub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html_12.html переименовать в файл html_25.html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Проанализируйте элементы образца оформления сайта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Выделите слои: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Боковые панели &lt;aside&gt; 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Основного контента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стилей s5.css переименовать в файл s25.css(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 s5.css переопределите стили в соответствии с требуемым оформлением: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&lt;body&gt;: фон, поля, отступы, цвет текста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&lt;aside&gt;: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фон, поля, отступы, цвет текста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расположение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расположение текста, фон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 текст&lt; p&gt;: выравнивание, </a:t>
            </a:r>
            <a:r>
              <a:rPr lang="ru-RU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цвет,</a:t>
            </a:r>
            <a:r>
              <a:rPr lang="ru-RU"/>
              <a:t> красная строка. 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&lt;</a:t>
            </a:r>
            <a:r>
              <a:rPr lang="ru-RU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h2&gt;, &lt;h3&gt;, &lt;h4&gt;: </a:t>
            </a:r>
            <a:r>
              <a:rPr lang="ru-RU"/>
              <a:t>выравнивание текста заголовков, </a:t>
            </a:r>
            <a:r>
              <a:rPr lang="ru-RU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Поправьте подключаемый файл со стилями s25.css в html_25.html, тег &lt;link&gt;</a:t>
            </a:r>
            <a:endParaRPr/>
          </a:p>
          <a:p>
            <a:pPr marL="160020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sz="280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Выбор  шаблона оформления для выполнения индивидуального проектного задания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https://nicepage.com/ru/c/meditsina-i-nauka-shablony-veb-saytov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569" y="2387779"/>
            <a:ext cx="5623367" cy="447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20559" y="2252842"/>
            <a:ext cx="6371441" cy="44702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10724606" y="2481943"/>
            <a:ext cx="629194" cy="144997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Скриншот оформления сайта.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7647" y="1825625"/>
            <a:ext cx="5482059" cy="5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10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&lt;aside&gt; &lt;/aside&gt;</a:t>
            </a: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так называемый «сайдбар» или «боковая панель».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Тег определяет блок сбоку от контента для размещения рубрик, ссылок на архив, меток и другой информации.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http://htmlbook.ru/html/aside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564" y="4306574"/>
            <a:ext cx="20669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0"/>
            <a:ext cx="11883702" cy="668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57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2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775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261</Words>
  <Application>Microsoft Office PowerPoint</Application>
  <PresentationFormat>Произвольный</PresentationFormat>
  <Paragraphs>44</Paragraphs>
  <Slides>10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Практическое занятие 10.  Подбор элементов оформления сайта по заданному дизайну (Создание  и подключение библиотеки стилей css )</vt:lpstr>
      <vt:lpstr>На этом практическом занятии мы научимся : </vt:lpstr>
      <vt:lpstr>Задание 10: </vt:lpstr>
      <vt:lpstr>Выбор  шаблона оформления для выполнения индивидуального проектного задания</vt:lpstr>
      <vt:lpstr>Скриншот оформления сайта.</vt:lpstr>
      <vt:lpstr>Термины 10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занятие 10.  Подбор элементов оформления сайта по заданному дизайну (Создание  и подключение библиотеки стилей css )</dc:title>
  <dc:creator>Elena</dc:creator>
  <cp:lastModifiedBy>User</cp:lastModifiedBy>
  <cp:revision>3</cp:revision>
  <dcterms:created xsi:type="dcterms:W3CDTF">2022-11-14T06:38:37Z</dcterms:created>
  <dcterms:modified xsi:type="dcterms:W3CDTF">2022-12-07T06:55:16Z</dcterms:modified>
</cp:coreProperties>
</file>