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CE0-6968-4E08-9EE5-73539EDE5616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7D6-6E95-4A5F-96AC-81ED168DBD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6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CE0-6968-4E08-9EE5-73539EDE5616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7D6-6E95-4A5F-96AC-81ED168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4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CE0-6968-4E08-9EE5-73539EDE5616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7D6-6E95-4A5F-96AC-81ED168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CE0-6968-4E08-9EE5-73539EDE5616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7D6-6E95-4A5F-96AC-81ED168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0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CE0-6968-4E08-9EE5-73539EDE5616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7D6-6E95-4A5F-96AC-81ED168DBD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9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CE0-6968-4E08-9EE5-73539EDE5616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7D6-6E95-4A5F-96AC-81ED168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8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CE0-6968-4E08-9EE5-73539EDE5616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7D6-6E95-4A5F-96AC-81ED168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CE0-6968-4E08-9EE5-73539EDE5616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7D6-6E95-4A5F-96AC-81ED168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2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CE0-6968-4E08-9EE5-73539EDE5616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7D6-6E95-4A5F-96AC-81ED168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6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818CE0-6968-4E08-9EE5-73539EDE5616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8E7D6-6E95-4A5F-96AC-81ED168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76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CE0-6968-4E08-9EE5-73539EDE5616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7D6-6E95-4A5F-96AC-81ED168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3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818CE0-6968-4E08-9EE5-73539EDE5616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A8E7D6-6E95-4A5F-96AC-81ED168DBD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爬虫任务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执行效果</a:t>
            </a:r>
            <a:endParaRPr lang="en-US" altLang="zh-CN" dirty="0" smtClean="0"/>
          </a:p>
          <a:p>
            <a:r>
              <a:rPr lang="zh-CN" altLang="en-US" dirty="0" smtClean="0"/>
              <a:t>温志远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349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1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次结果的展示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5596" y="1825625"/>
            <a:ext cx="4552950" cy="328612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65540" y="1682749"/>
            <a:ext cx="24955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另一次结果的展示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63" y="1909763"/>
            <a:ext cx="5410200" cy="3895725"/>
          </a:xfrm>
        </p:spPr>
      </p:pic>
    </p:spTree>
    <p:extLst>
      <p:ext uri="{BB962C8B-B14F-4D97-AF65-F5344CB8AC3E}">
        <p14:creationId xmlns:p14="http://schemas.microsoft.com/office/powerpoint/2010/main" val="373233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两次执行结果时间都特别长，跟东定讨论了一下，他是大概两三分钟的，我时间长首先有网速的原因，其次主要原因是我爬取的是点击 ‘查看详情’ 之后的页面，所以每条数据要额外增加一次页面的请求和数据的下载。如下：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53" y="3178526"/>
            <a:ext cx="3715859" cy="33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8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而他爬的是类似这样的：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162300"/>
            <a:ext cx="109061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从结果来看，查看详情中还是有一些信息在外面体现不到的。比如居住地址：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397" y="2337704"/>
            <a:ext cx="3401403" cy="39741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61" y="1289550"/>
            <a:ext cx="10734675" cy="2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1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784" y="35723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结果生成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文件有</a:t>
            </a:r>
            <a:r>
              <a:rPr lang="en-US" altLang="zh-CN" dirty="0" smtClean="0"/>
              <a:t>2502</a:t>
            </a:r>
            <a:r>
              <a:rPr lang="zh-CN" altLang="en-US" dirty="0" smtClean="0"/>
              <a:t>行数据，每个小项用‘，’隔开</a:t>
            </a:r>
            <a:endParaRPr lang="en-US" altLang="zh-CN" dirty="0" smtClean="0"/>
          </a:p>
          <a:p>
            <a:r>
              <a:rPr lang="zh-CN" altLang="en-US" dirty="0" smtClean="0"/>
              <a:t>下图是用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打开的</a:t>
            </a:r>
            <a:r>
              <a:rPr lang="zh-CN" altLang="en-US" dirty="0"/>
              <a:t>效果</a:t>
            </a:r>
            <a:r>
              <a:rPr lang="zh-CN" altLang="en-US" dirty="0" smtClean="0"/>
              <a:t>，如果直接用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打开会出现编码格式错误的问题，因为我存储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是设置的编码是</a:t>
            </a:r>
            <a:r>
              <a:rPr lang="en-US" altLang="zh-CN" dirty="0" smtClean="0"/>
              <a:t>utf-8,</a:t>
            </a:r>
            <a:r>
              <a:rPr lang="zh-CN" altLang="en-US" dirty="0" smtClean="0"/>
              <a:t>而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默认编码格式是</a:t>
            </a:r>
            <a:r>
              <a:rPr lang="en-US" altLang="zh-CN" dirty="0" smtClean="0"/>
              <a:t>gb2312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47" y="2532899"/>
            <a:ext cx="7195027" cy="43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8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7496" y="2855935"/>
            <a:ext cx="4572000" cy="588724"/>
          </a:xfrm>
        </p:spPr>
        <p:txBody>
          <a:bodyPr>
            <a:noAutofit/>
          </a:bodyPr>
          <a:lstStyle/>
          <a:p>
            <a:r>
              <a:rPr lang="en-US" altLang="zh-CN" sz="8000" dirty="0" smtClean="0"/>
              <a:t>That’s all 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880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975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171</Words>
  <Application>Microsoft Office PowerPoint</Application>
  <PresentationFormat>宽屏</PresentationFormat>
  <Paragraphs>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Calibri</vt:lpstr>
      <vt:lpstr>Calibri Light</vt:lpstr>
      <vt:lpstr>回顾</vt:lpstr>
      <vt:lpstr>爬虫任务1</vt:lpstr>
      <vt:lpstr>一次结果的展示</vt:lpstr>
      <vt:lpstr>另一次结果的展示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爬虫任务1</dc:title>
  <dc:creator>Preke</dc:creator>
  <cp:lastModifiedBy>Preke</cp:lastModifiedBy>
  <cp:revision>3</cp:revision>
  <dcterms:created xsi:type="dcterms:W3CDTF">2016-10-21T05:48:30Z</dcterms:created>
  <dcterms:modified xsi:type="dcterms:W3CDTF">2016-10-21T06:13:26Z</dcterms:modified>
</cp:coreProperties>
</file>