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6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爬虫任务</a:t>
            </a:r>
            <a:r>
              <a:rPr lang="en-US" altLang="zh-CN" sz="5400" dirty="0" smtClean="0"/>
              <a:t>2</a:t>
            </a:r>
            <a:r>
              <a:rPr lang="zh-CN" altLang="en-US" sz="5400" dirty="0" smtClean="0"/>
              <a:t>（阉割版）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温志远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第二次的网站很不稳定，爬虫爬数据的时候经常会遇到</a:t>
            </a:r>
            <a:r>
              <a:rPr lang="en-US" altLang="zh-CN" dirty="0" smtClean="0"/>
              <a:t>502 Bad Gateway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0" y="2324556"/>
            <a:ext cx="6457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而且为了避免简单的反爬机制，我将爬虫加上一个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，伪装成浏览器访问：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0" y="2530259"/>
            <a:ext cx="8838820" cy="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和东定讨论过后，决定先交上去只爬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的结果，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文件结果是这样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34" y="2280668"/>
            <a:ext cx="2915692" cy="42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20890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如果想通过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继续爬，识别验证码和自动填写表单查询，也需要进一步的努力。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965090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That`s all for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98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爬虫任务2（阉割版）</vt:lpstr>
      <vt:lpstr>PowerPoint 演示文稿</vt:lpstr>
      <vt:lpstr>PowerPoint 演示文稿</vt:lpstr>
      <vt:lpstr>PowerPoint 演示文稿</vt:lpstr>
      <vt:lpstr>PowerPoint 演示文稿</vt:lpstr>
      <vt:lpstr>That`s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爬虫任务2（阉割版）</dc:title>
  <dc:creator>Preke</dc:creator>
  <cp:lastModifiedBy>Preke</cp:lastModifiedBy>
  <cp:revision>1</cp:revision>
  <dcterms:created xsi:type="dcterms:W3CDTF">2016-10-21T09:07:11Z</dcterms:created>
  <dcterms:modified xsi:type="dcterms:W3CDTF">2016-10-21T09:14:39Z</dcterms:modified>
</cp:coreProperties>
</file>