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0"/>
  </p:notesMasterIdLst>
  <p:sldIdLst>
    <p:sldId id="256" r:id="rId2"/>
    <p:sldId id="980" r:id="rId3"/>
    <p:sldId id="456" r:id="rId4"/>
    <p:sldId id="981" r:id="rId5"/>
    <p:sldId id="983" r:id="rId6"/>
    <p:sldId id="982" r:id="rId7"/>
    <p:sldId id="984" r:id="rId8"/>
    <p:sldId id="985" r:id="rId9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17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2019-08-07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program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Future: 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destination: </a:t>
            </a:r>
            <a:r>
              <a:rPr lang="en-US" spc="-1" dirty="0" err="1"/>
              <a:t>stdout</a:t>
            </a:r>
            <a:r>
              <a:rPr lang="en-US" spc="-1" dirty="0"/>
              <a:t>, syslog (local and remote)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The remote syslog destination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help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           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help-config</a:t>
            </a:r>
            <a:r>
              <a:rPr lang="de-DE" sz="1100" dirty="0">
                <a:latin typeface="Courier" pitchFamily="2" charset="0"/>
              </a:rPr>
              <a:t>     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parameters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(</a:t>
            </a:r>
            <a:r>
              <a:rPr lang="de-DE" sz="1100" dirty="0" err="1">
                <a:latin typeface="Courier" pitchFamily="2" charset="0"/>
              </a:rPr>
              <a:t>including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optionality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defaults</a:t>
            </a:r>
            <a:r>
              <a:rPr lang="de-DE" sz="1100" dirty="0">
                <a:latin typeface="Courier" pitchFamily="2" charset="0"/>
              </a:rPr>
              <a:t>)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  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-output-format  Show a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--version            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--verbose             Show additional </a:t>
            </a:r>
            <a:r>
              <a:rPr lang="de-DE" sz="1100" dirty="0" err="1">
                <a:latin typeface="Courier" pitchFamily="2" charset="0"/>
              </a:rPr>
              <a:t>information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-c CONFIGFILE, 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 Default: </a:t>
            </a:r>
            <a:r>
              <a:rPr lang="de-DE" sz="1100" dirty="0" err="1">
                <a:latin typeface="Courier" pitchFamily="2" charset="0"/>
              </a:rPr>
              <a:t>No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                       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en-US" sz="1100" spc="-1" dirty="0">
                <a:latin typeface="Courier" pitchFamily="2" charset="0"/>
              </a:rPr>
            </a:br>
            <a:r>
              <a:rPr lang="en-US" sz="1100" spc="-1" dirty="0">
                <a:latin typeface="Courier" pitchFamily="2" charset="0"/>
              </a:rPr>
              <a:t>  . . . More options for overriding config </a:t>
            </a:r>
            <a:r>
              <a:rPr lang="en-US" sz="1100" spc="-1" dirty="0" err="1">
                <a:latin typeface="Courier" pitchFamily="2" charset="0"/>
              </a:rPr>
              <a:t>parms</a:t>
            </a:r>
            <a:r>
              <a:rPr lang="en-US" sz="1100" spc="-1" dirty="0">
                <a:latin typeface="Courier" pitchFamily="2" charset="0"/>
              </a:rPr>
              <a:t> in config file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from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: region1-zone2-hmc1  # Label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identify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source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Where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syslog_host</a:t>
            </a:r>
            <a:r>
              <a:rPr lang="de-DE" sz="1100" dirty="0">
                <a:latin typeface="Courier" pitchFamily="2" charset="0"/>
              </a:rPr>
              <a:t>: 10.11.12.14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</a:t>
            </a:r>
            <a:r>
              <a:rPr lang="de-DE" sz="1100" dirty="0">
                <a:latin typeface="Courier" pitchFamily="2" charset="0"/>
              </a:rPr>
              <a:t>: 514           # Port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syslog_porttype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udp</a:t>
            </a:r>
            <a:r>
              <a:rPr lang="de-DE" sz="1100" dirty="0">
                <a:latin typeface="Courier" pitchFamily="2" charset="0"/>
              </a:rPr>
              <a:t>       # Port type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syslog_facility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user</a:t>
            </a:r>
            <a:r>
              <a:rPr lang="de-DE" sz="1100" dirty="0">
                <a:latin typeface="Courier" pitchFamily="2" charset="0"/>
              </a:rPr>
              <a:t>      #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facility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name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 {type:8}  {name:12} 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 {user:20} 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  # Output </a:t>
            </a:r>
            <a:r>
              <a:rPr lang="de-DE" sz="1100" dirty="0" err="1">
                <a:latin typeface="Courier" pitchFamily="2" charset="0"/>
              </a:rPr>
              <a:t>format</a:t>
            </a: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Output fields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 (</a:t>
            </a:r>
            <a:r>
              <a:rPr lang="de-DE" sz="1200" dirty="0" err="1"/>
              <a:t>config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</a:t>
            </a:r>
            <a:r>
              <a:rPr lang="de-DE" sz="1200" dirty="0" err="1"/>
              <a:t>syntax</a:t>
            </a:r>
            <a:r>
              <a:rPr lang="de-DE" sz="1200" dirty="0"/>
              <a:t>):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{type:8}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  The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, e.g. 2019-08-07 05:56:37.177189+02:00.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label</a:t>
            </a:r>
            <a:r>
              <a:rPr lang="de-DE" sz="1200" dirty="0"/>
              <a:t>: The </a:t>
            </a:r>
            <a:r>
              <a:rPr lang="de-DE" sz="1200" dirty="0" err="1"/>
              <a:t>label</a:t>
            </a:r>
            <a:r>
              <a:rPr lang="de-DE" sz="1200" dirty="0"/>
              <a:t> </a:t>
            </a:r>
            <a:r>
              <a:rPr lang="de-DE" sz="1200" dirty="0" err="1"/>
              <a:t>identifying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HMC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logs</a:t>
            </a:r>
            <a:r>
              <a:rPr lang="de-DE" sz="1200" dirty="0"/>
              <a:t> </a:t>
            </a:r>
            <a:r>
              <a:rPr lang="de-DE" sz="1200" dirty="0" err="1"/>
              <a:t>came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type</a:t>
            </a:r>
            <a:r>
              <a:rPr lang="de-DE" sz="1200" dirty="0"/>
              <a:t>:   The log type: Security, Audit.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  The </a:t>
            </a:r>
            <a:r>
              <a:rPr lang="de-DE" sz="1200" dirty="0" err="1"/>
              <a:t>name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      The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  The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    The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 The </a:t>
            </a:r>
            <a:r>
              <a:rPr lang="de-DE" sz="1200" dirty="0" err="1"/>
              <a:t>substitution</a:t>
            </a:r>
            <a:r>
              <a:rPr lang="de-DE" sz="1200" dirty="0"/>
              <a:t>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  The </a:t>
            </a:r>
            <a:r>
              <a:rPr lang="de-DE" sz="1200" dirty="0" err="1"/>
              <a:t>list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 The </a:t>
            </a:r>
            <a:r>
              <a:rPr lang="de-DE" sz="1200" dirty="0" err="1"/>
              <a:t>substitution</a:t>
            </a:r>
            <a:r>
              <a:rPr lang="de-DE" sz="1200" dirty="0"/>
              <a:t>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" y="1043801"/>
            <a:ext cx="8874034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wdc04-05.config.yml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version</a:t>
            </a:r>
            <a:r>
              <a:rPr lang="de-DE" sz="1000" dirty="0">
                <a:latin typeface="Courier" pitchFamily="2" charset="0"/>
              </a:rPr>
              <a:t> 0.5.1.dev3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Log </a:t>
            </a:r>
            <a:r>
              <a:rPr lang="de-DE" sz="1000" dirty="0" err="1">
                <a:latin typeface="Courier" pitchFamily="2" charset="0"/>
              </a:rPr>
              <a:t>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</a:t>
            </a:r>
            <a:r>
              <a:rPr lang="de-DE" sz="1000" dirty="0">
                <a:latin typeface="Courier" pitchFamily="2" charset="0"/>
              </a:rPr>
              <a:t> IBM Z HMC.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address</a:t>
            </a:r>
            <a:r>
              <a:rPr lang="de-DE" sz="1000" dirty="0">
                <a:latin typeface="Courier" pitchFamily="2" charset="0"/>
              </a:rPr>
              <a:t>:                     172.16.192.15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HMC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                     </a:t>
            </a:r>
            <a:r>
              <a:rPr lang="de-DE" sz="1000" dirty="0" err="1">
                <a:latin typeface="Courier" pitchFamily="2" charset="0"/>
              </a:rPr>
              <a:t>zbcInstall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Label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this</a:t>
            </a:r>
            <a:r>
              <a:rPr lang="de-DE" sz="1000" dirty="0">
                <a:latin typeface="Courier" pitchFamily="2" charset="0"/>
              </a:rPr>
              <a:t> HMC:              wdc04-05_hmc1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Including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these</a:t>
            </a:r>
            <a:r>
              <a:rPr lang="de-DE" sz="1000" dirty="0">
                <a:latin typeface="Courier" pitchFamily="2" charset="0"/>
              </a:rPr>
              <a:t> HMC </a:t>
            </a:r>
            <a:r>
              <a:rPr lang="de-DE" sz="1000" dirty="0" err="1">
                <a:latin typeface="Courier" pitchFamily="2" charset="0"/>
              </a:rPr>
              <a:t>logs</a:t>
            </a:r>
            <a:r>
              <a:rPr lang="de-DE" sz="1000" dirty="0">
                <a:latin typeface="Courier" pitchFamily="2" charset="0"/>
              </a:rPr>
              <a:t>:       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Including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   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(2019-08-08 17:13:10.161984+02:00)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Waiting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r>
              <a:rPr lang="de-DE" sz="1000" dirty="0">
                <a:latin typeface="Courier" pitchFamily="2" charset="0"/>
              </a:rPr>
              <a:t>:  </a:t>
            </a:r>
            <a:r>
              <a:rPr lang="de-DE" sz="1000" dirty="0" err="1">
                <a:latin typeface="Courier" pitchFamily="2" charset="0"/>
              </a:rPr>
              <a:t>yes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use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keyboard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</a:t>
            </a:r>
            <a:r>
              <a:rPr lang="de-DE" sz="1000" dirty="0">
                <a:latin typeface="Courier" pitchFamily="2" charset="0"/>
              </a:rPr>
              <a:t>, e.g. </a:t>
            </a:r>
            <a:r>
              <a:rPr lang="de-DE" sz="1000" dirty="0" err="1">
                <a:latin typeface="Courier" pitchFamily="2" charset="0"/>
              </a:rPr>
              <a:t>Ctrl</a:t>
            </a:r>
            <a:r>
              <a:rPr lang="de-DE" sz="1000" dirty="0">
                <a:latin typeface="Courier" pitchFamily="2" charset="0"/>
              </a:rPr>
              <a:t>-C)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Forwarding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destination</a:t>
            </a:r>
            <a:r>
              <a:rPr lang="de-DE" sz="1000" dirty="0">
                <a:latin typeface="Courier" pitchFamily="2" charset="0"/>
              </a:rPr>
              <a:t>:       </a:t>
            </a:r>
            <a:r>
              <a:rPr lang="de-DE" sz="1000" dirty="0" err="1">
                <a:latin typeface="Courier" pitchFamily="2" charset="0"/>
              </a:rPr>
              <a:t>stdout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Time                              Type      Name         ID 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      Message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-----------------------------------------------------------------------------------------------------------------…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17:13:21.060000+02:00  Security  WSA </a:t>
            </a:r>
            <a:r>
              <a:rPr lang="de-DE" sz="1000" dirty="0" err="1">
                <a:latin typeface="Courier" pitchFamily="2" charset="0"/>
              </a:rPr>
              <a:t>Logon</a:t>
            </a:r>
            <a:r>
              <a:rPr lang="de-DE" sz="1000" dirty="0">
                <a:latin typeface="Courier" pitchFamily="2" charset="0"/>
              </a:rPr>
              <a:t>  1941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Web </a:t>
            </a:r>
            <a:r>
              <a:rPr lang="de-DE" sz="1000" dirty="0" err="1">
                <a:latin typeface="Courier" pitchFamily="2" charset="0"/>
              </a:rPr>
              <a:t>Ser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17:14:05.590000+02:00  Audit     WSAPI      6055             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10.183.204.141 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17:15:45+02:00         Audit     RSFERROR    151              A remote </a:t>
            </a:r>
            <a:r>
              <a:rPr lang="de-DE" sz="1000" dirty="0" err="1">
                <a:latin typeface="Courier" pitchFamily="2" charset="0"/>
              </a:rPr>
              <a:t>connection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failed</a:t>
            </a:r>
            <a:r>
              <a:rPr lang="de-DE" sz="1000" dirty="0">
                <a:latin typeface="Courier" pitchFamily="2" charset="0"/>
              </a:rPr>
              <a:t>.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17:15:46.270000+02:00  Audit     TRSF_FAIL   678              Remote </a:t>
            </a:r>
            <a:r>
              <a:rPr lang="de-DE" sz="1000" dirty="0" err="1">
                <a:latin typeface="Courier" pitchFamily="2" charset="0"/>
              </a:rPr>
              <a:t>support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generated</a:t>
            </a:r>
            <a:r>
              <a:rPr lang="de-DE" sz="1000" dirty="0">
                <a:latin typeface="Courier" pitchFamily="2" charset="0"/>
              </a:rPr>
              <a:t> on HMC1 </a:t>
            </a:r>
            <a:r>
              <a:rPr lang="de-DE" sz="1000" dirty="0" err="1">
                <a:latin typeface="Courier" pitchFamily="2" charset="0"/>
              </a:rPr>
              <a:t>fa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17:15:56.550000+02:00  Security  WSA </a:t>
            </a:r>
            <a:r>
              <a:rPr lang="de-DE" sz="1000" dirty="0" err="1">
                <a:latin typeface="Courier" pitchFamily="2" charset="0"/>
              </a:rPr>
              <a:t>Logon</a:t>
            </a:r>
            <a:r>
              <a:rPr lang="de-DE" sz="1000" dirty="0">
                <a:latin typeface="Courier" pitchFamily="2" charset="0"/>
              </a:rPr>
              <a:t>  1941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Web </a:t>
            </a:r>
            <a:r>
              <a:rPr lang="de-DE" sz="1000" dirty="0" err="1">
                <a:latin typeface="Courier" pitchFamily="2" charset="0"/>
              </a:rPr>
              <a:t>Ser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2019-08-08 17:15:56.840000+02:00  Security  WSA </a:t>
            </a:r>
            <a:r>
              <a:rPr lang="de-DE" sz="1000" dirty="0" err="1">
                <a:latin typeface="Courier" pitchFamily="2" charset="0"/>
              </a:rPr>
              <a:t>Logoff</a:t>
            </a:r>
            <a:r>
              <a:rPr lang="de-DE" sz="1000" dirty="0">
                <a:latin typeface="Courier" pitchFamily="2" charset="0"/>
              </a:rPr>
              <a:t> 1942 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^C---------------------------------------------------------------------------------------------------------------…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</a:t>
            </a:r>
            <a:br>
              <a:rPr lang="de-DE" sz="1000" dirty="0">
                <a:latin typeface="Courier" pitchFamily="2" charset="0"/>
              </a:rPr>
            </a:br>
            <a:endParaRPr lang="de-DE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77695</TotalTime>
  <Words>225</Words>
  <Application>Microsoft Macintosh PowerPoint</Application>
  <PresentationFormat>On-screen Show (16:10)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2019-08-07</vt:lpstr>
      <vt:lpstr>Problem Statement</vt:lpstr>
      <vt:lpstr>Architecture</vt:lpstr>
      <vt:lpstr>zhmc_log_forwarder program</vt:lpstr>
      <vt:lpstr>zhmc_log_forwarder help</vt:lpstr>
      <vt:lpstr>Config file</vt:lpstr>
      <vt:lpstr>Output fields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1717</cp:revision>
  <dcterms:modified xsi:type="dcterms:W3CDTF">2019-08-08T15:18:45Z</dcterms:modified>
  <dc:language>en-US</dc:language>
</cp:coreProperties>
</file>