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61" r:id="rId5"/>
    <p:sldId id="259" r:id="rId6"/>
    <p:sldId id="264" r:id="rId7"/>
    <p:sldId id="267" r:id="rId8"/>
    <p:sldId id="266" r:id="rId9"/>
    <p:sldId id="285" r:id="rId10"/>
    <p:sldId id="268" r:id="rId11"/>
    <p:sldId id="270" r:id="rId12"/>
    <p:sldId id="269" r:id="rId13"/>
    <p:sldId id="271" r:id="rId14"/>
    <p:sldId id="272" r:id="rId15"/>
    <p:sldId id="273" r:id="rId16"/>
    <p:sldId id="279" r:id="rId17"/>
    <p:sldId id="278" r:id="rId18"/>
    <p:sldId id="277" r:id="rId19"/>
    <p:sldId id="280" r:id="rId20"/>
    <p:sldId id="282" r:id="rId21"/>
    <p:sldId id="283" r:id="rId22"/>
    <p:sldId id="281"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85DB5AE-310C-44F7-965D-1C16CF08433D}">
          <p14:sldIdLst>
            <p14:sldId id="256"/>
            <p14:sldId id="257"/>
            <p14:sldId id="258"/>
            <p14:sldId id="261"/>
            <p14:sldId id="259"/>
          </p14:sldIdLst>
        </p14:section>
        <p14:section name="Section sans titre" id="{678D4857-5FA8-4ECF-AB2A-BCF4BA19498A}">
          <p14:sldIdLst/>
        </p14:section>
        <p14:section name="Section sans titre" id="{DA02C1A1-C9F4-4B6C-BC96-BCEC0C2F4A55}">
          <p14:sldIdLst>
            <p14:sldId id="264"/>
            <p14:sldId id="267"/>
            <p14:sldId id="266"/>
            <p14:sldId id="285"/>
            <p14:sldId id="268"/>
            <p14:sldId id="270"/>
            <p14:sldId id="269"/>
            <p14:sldId id="271"/>
            <p14:sldId id="272"/>
            <p14:sldId id="273"/>
            <p14:sldId id="279"/>
            <p14:sldId id="278"/>
            <p14:sldId id="277"/>
            <p14:sldId id="280"/>
            <p14:sldId id="282"/>
            <p14:sldId id="283"/>
            <p14:sldId id="281"/>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heir HMIDI" initials="zH" lastIdx="1" clrIdx="0">
    <p:extLst>
      <p:ext uri="{19B8F6BF-5375-455C-9EA6-DF929625EA0E}">
        <p15:presenceInfo xmlns:p15="http://schemas.microsoft.com/office/powerpoint/2012/main" userId="3315732d6ddbcc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40" autoAdjust="0"/>
    <p:restoredTop sz="85560" autoAdjust="0"/>
  </p:normalViewPr>
  <p:slideViewPr>
    <p:cSldViewPr snapToGrid="0">
      <p:cViewPr varScale="1">
        <p:scale>
          <a:sx n="57" d="100"/>
          <a:sy n="57" d="100"/>
        </p:scale>
        <p:origin x="268" y="40"/>
      </p:cViewPr>
      <p:guideLst/>
    </p:cSldViewPr>
  </p:slideViewPr>
  <p:outlineViewPr>
    <p:cViewPr>
      <p:scale>
        <a:sx n="33" d="100"/>
        <a:sy n="33" d="100"/>
      </p:scale>
      <p:origin x="0" y="0"/>
    </p:cViewPr>
    <p:sldLst>
      <p:sld r:id="rId1" collapse="1"/>
      <p:sld r:id="rId2" collapse="1"/>
    </p:sldLst>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9BDF0-CE60-4A7C-B44A-50522CA0D687}" type="doc">
      <dgm:prSet loTypeId="urn:microsoft.com/office/officeart/2005/8/layout/process4" loCatId="process" qsTypeId="urn:microsoft.com/office/officeart/2005/8/quickstyle/simple1" qsCatId="simple" csTypeId="urn:microsoft.com/office/officeart/2005/8/colors/accent1_2" csCatId="accent1" phldr="1"/>
      <dgm:spPr/>
    </dgm:pt>
    <dgm:pt modelId="{75EF12E4-007F-4D53-BD39-C64F434AE49B}">
      <dgm:prSet phldrT="[Texte]" custT="1"/>
      <dgm:spPr/>
      <dgm:t>
        <a:bodyPr/>
        <a:lstStyle/>
        <a:p>
          <a:r>
            <a:rPr lang="fr-FR" sz="2000" b="1" dirty="0">
              <a:latin typeface="Times New Roman" panose="02020603050405020304" pitchFamily="18" charset="0"/>
              <a:cs typeface="Times New Roman" panose="02020603050405020304" pitchFamily="18" charset="0"/>
            </a:rPr>
            <a:t>Sélectionner ‘composite Food’  (plats préparés</a:t>
          </a:r>
          <a:r>
            <a:rPr lang="fr-FR" sz="1800" b="1" dirty="0">
              <a:latin typeface="Times New Roman" panose="02020603050405020304" pitchFamily="18" charset="0"/>
              <a:cs typeface="Times New Roman" panose="02020603050405020304" pitchFamily="18" charset="0"/>
            </a:rPr>
            <a:t>)</a:t>
          </a:r>
          <a:endParaRPr lang="fr-FR" sz="1800" dirty="0"/>
        </a:p>
      </dgm:t>
    </dgm:pt>
    <dgm:pt modelId="{6F0C7A21-7ADD-436F-AB59-33C198A9C194}" type="parTrans" cxnId="{42C1176E-C632-4B9B-B9C6-B29E2A949B8B}">
      <dgm:prSet/>
      <dgm:spPr/>
      <dgm:t>
        <a:bodyPr/>
        <a:lstStyle/>
        <a:p>
          <a:endParaRPr lang="fr-FR"/>
        </a:p>
      </dgm:t>
    </dgm:pt>
    <dgm:pt modelId="{41D42EC7-2F9D-4A6B-AE84-09EC4FF3B6A0}" type="sibTrans" cxnId="{42C1176E-C632-4B9B-B9C6-B29E2A949B8B}">
      <dgm:prSet/>
      <dgm:spPr/>
      <dgm:t>
        <a:bodyPr/>
        <a:lstStyle/>
        <a:p>
          <a:endParaRPr lang="fr-FR"/>
        </a:p>
      </dgm:t>
    </dgm:pt>
    <dgm:pt modelId="{320A7AEE-20A8-45A9-82A7-D5F7E15C599A}">
      <dgm:prSet phldrT="[Texte]" custT="1"/>
      <dgm:spPr/>
      <dgm:t>
        <a:bodyPr/>
        <a:lstStyle/>
        <a:p>
          <a:r>
            <a:rPr lang="fr-FR" sz="2000" b="1" dirty="0">
              <a:latin typeface="Times New Roman" panose="02020603050405020304" pitchFamily="18" charset="0"/>
              <a:cs typeface="Times New Roman" panose="02020603050405020304" pitchFamily="18" charset="0"/>
            </a:rPr>
            <a:t>Supprimer les valeurs manquantes (NaN) dans la colonne ‘</a:t>
          </a:r>
          <a:r>
            <a:rPr lang="fr-FR" sz="2000" b="1" dirty="0" err="1">
              <a:latin typeface="Times New Roman" panose="02020603050405020304" pitchFamily="18" charset="0"/>
              <a:cs typeface="Times New Roman" panose="02020603050405020304" pitchFamily="18" charset="0"/>
            </a:rPr>
            <a:t>product_name</a:t>
          </a:r>
          <a:r>
            <a:rPr lang="fr-FR" sz="2000" b="1" dirty="0">
              <a:latin typeface="Times New Roman" panose="02020603050405020304" pitchFamily="18" charset="0"/>
              <a:cs typeface="Times New Roman" panose="02020603050405020304" pitchFamily="18" charset="0"/>
            </a:rPr>
            <a:t>’</a:t>
          </a:r>
          <a:endParaRPr lang="fr-FR" sz="2000" dirty="0"/>
        </a:p>
      </dgm:t>
    </dgm:pt>
    <dgm:pt modelId="{D299B26C-4163-4E01-B329-16B98DC7E096}" type="parTrans" cxnId="{5859D0B0-C291-4702-9ABA-001C5D8037B4}">
      <dgm:prSet/>
      <dgm:spPr/>
      <dgm:t>
        <a:bodyPr/>
        <a:lstStyle/>
        <a:p>
          <a:endParaRPr lang="fr-FR"/>
        </a:p>
      </dgm:t>
    </dgm:pt>
    <dgm:pt modelId="{EE00755F-1B9C-46E5-A085-3ABDB088BB31}" type="sibTrans" cxnId="{5859D0B0-C291-4702-9ABA-001C5D8037B4}">
      <dgm:prSet/>
      <dgm:spPr/>
      <dgm:t>
        <a:bodyPr/>
        <a:lstStyle/>
        <a:p>
          <a:endParaRPr lang="fr-FR"/>
        </a:p>
      </dgm:t>
    </dgm:pt>
    <dgm:pt modelId="{45F6BE07-3FDF-4EA9-9FD5-B54724B063EE}">
      <dgm:prSet custT="1"/>
      <dgm:spPr/>
      <dgm:t>
        <a:bodyPr/>
        <a:lstStyle/>
        <a:p>
          <a:pPr>
            <a:buFontTx/>
            <a:buNone/>
          </a:pPr>
          <a:r>
            <a:rPr lang="fr-FR" sz="1800" b="1"/>
            <a:t> 6747 lignes</a:t>
          </a:r>
          <a:endParaRPr lang="fr-FR" sz="1800" b="1" dirty="0"/>
        </a:p>
      </dgm:t>
    </dgm:pt>
    <dgm:pt modelId="{AD6F365E-A789-48EE-BA91-24D7B5B9E5AA}" type="parTrans" cxnId="{09894EFF-3AFF-4D63-92C1-AEBB5B5AD13E}">
      <dgm:prSet/>
      <dgm:spPr/>
      <dgm:t>
        <a:bodyPr/>
        <a:lstStyle/>
        <a:p>
          <a:endParaRPr lang="fr-FR"/>
        </a:p>
      </dgm:t>
    </dgm:pt>
    <dgm:pt modelId="{549F1B06-7383-44A3-9C75-37C978E7C391}" type="sibTrans" cxnId="{09894EFF-3AFF-4D63-92C1-AEBB5B5AD13E}">
      <dgm:prSet/>
      <dgm:spPr/>
      <dgm:t>
        <a:bodyPr/>
        <a:lstStyle/>
        <a:p>
          <a:endParaRPr lang="fr-FR"/>
        </a:p>
      </dgm:t>
    </dgm:pt>
    <dgm:pt modelId="{6854CEF4-18E0-4B0F-884A-15DC56781E54}">
      <dgm:prSet custT="1"/>
      <dgm:spPr/>
      <dgm:t>
        <a:bodyPr/>
        <a:lstStyle/>
        <a:p>
          <a:pPr>
            <a:buFontTx/>
            <a:buNone/>
          </a:pPr>
          <a:r>
            <a:rPr lang="fr-FR" sz="1800" b="1"/>
            <a:t> 162 colonnes</a:t>
          </a:r>
          <a:endParaRPr lang="fr-FR" sz="1800" b="1" dirty="0"/>
        </a:p>
      </dgm:t>
    </dgm:pt>
    <dgm:pt modelId="{1C8393D5-2716-48DF-AB92-DCB61A1A6D23}" type="parTrans" cxnId="{7CE37607-0831-4B7F-9E4A-3680BD1D8651}">
      <dgm:prSet/>
      <dgm:spPr/>
      <dgm:t>
        <a:bodyPr/>
        <a:lstStyle/>
        <a:p>
          <a:endParaRPr lang="fr-FR"/>
        </a:p>
      </dgm:t>
    </dgm:pt>
    <dgm:pt modelId="{A4D9B2C6-B8A7-4AF6-ADA8-F2578230D997}" type="sibTrans" cxnId="{7CE37607-0831-4B7F-9E4A-3680BD1D8651}">
      <dgm:prSet/>
      <dgm:spPr/>
      <dgm:t>
        <a:bodyPr/>
        <a:lstStyle/>
        <a:p>
          <a:endParaRPr lang="fr-FR"/>
        </a:p>
      </dgm:t>
    </dgm:pt>
    <dgm:pt modelId="{CA5C70F8-BEEE-4DD9-9D24-AB44DB2077B8}">
      <dgm:prSet custT="1"/>
      <dgm:spPr/>
      <dgm:t>
        <a:bodyPr/>
        <a:lstStyle/>
        <a:p>
          <a:pPr>
            <a:buFontTx/>
            <a:buNone/>
          </a:pPr>
          <a:r>
            <a:rPr lang="fr-FR" sz="1800" b="1"/>
            <a:t> 6725 lignes</a:t>
          </a:r>
          <a:endParaRPr lang="fr-FR" sz="1800" b="1" dirty="0"/>
        </a:p>
      </dgm:t>
    </dgm:pt>
    <dgm:pt modelId="{F19EC59C-03AD-41E9-8ECF-F900B55053CB}" type="parTrans" cxnId="{588C871B-CAE9-4436-BB8F-66056D14E7CE}">
      <dgm:prSet/>
      <dgm:spPr/>
      <dgm:t>
        <a:bodyPr/>
        <a:lstStyle/>
        <a:p>
          <a:endParaRPr lang="fr-FR"/>
        </a:p>
      </dgm:t>
    </dgm:pt>
    <dgm:pt modelId="{F40D99F5-FFE4-40FF-AB37-29ECC996AC08}" type="sibTrans" cxnId="{588C871B-CAE9-4436-BB8F-66056D14E7CE}">
      <dgm:prSet/>
      <dgm:spPr/>
      <dgm:t>
        <a:bodyPr/>
        <a:lstStyle/>
        <a:p>
          <a:endParaRPr lang="fr-FR"/>
        </a:p>
      </dgm:t>
    </dgm:pt>
    <dgm:pt modelId="{C8480FB2-020D-4A43-96B8-4D40B1923181}">
      <dgm:prSet custT="1"/>
      <dgm:spPr/>
      <dgm:t>
        <a:bodyPr/>
        <a:lstStyle/>
        <a:p>
          <a:pPr>
            <a:buFontTx/>
            <a:buNone/>
          </a:pPr>
          <a:r>
            <a:rPr lang="fr-FR" sz="1800" b="1" dirty="0"/>
            <a:t> 162 colonnes</a:t>
          </a:r>
        </a:p>
      </dgm:t>
    </dgm:pt>
    <dgm:pt modelId="{4C2640BC-D410-420F-BE24-F7D7621E1E66}" type="parTrans" cxnId="{C0A83D65-2004-4D46-BB66-A272D92C7BB5}">
      <dgm:prSet/>
      <dgm:spPr/>
      <dgm:t>
        <a:bodyPr/>
        <a:lstStyle/>
        <a:p>
          <a:endParaRPr lang="fr-FR"/>
        </a:p>
      </dgm:t>
    </dgm:pt>
    <dgm:pt modelId="{E860D9FD-F9E2-4EBC-A7FF-D2DC0F504511}" type="sibTrans" cxnId="{C0A83D65-2004-4D46-BB66-A272D92C7BB5}">
      <dgm:prSet/>
      <dgm:spPr/>
      <dgm:t>
        <a:bodyPr/>
        <a:lstStyle/>
        <a:p>
          <a:endParaRPr lang="fr-FR"/>
        </a:p>
      </dgm:t>
    </dgm:pt>
    <dgm:pt modelId="{74213789-8382-4389-B032-6A9E03084B8F}">
      <dgm:prSet custT="1"/>
      <dgm:spPr/>
      <dgm:t>
        <a:bodyPr/>
        <a:lstStyle/>
        <a:p>
          <a:r>
            <a:rPr lang="fr-FR" sz="2000" b="1" dirty="0">
              <a:latin typeface="Times New Roman" panose="02020603050405020304" pitchFamily="18" charset="0"/>
              <a:cs typeface="Times New Roman" panose="02020603050405020304" pitchFamily="18" charset="0"/>
            </a:rPr>
            <a:t>Le jeu de données </a:t>
          </a:r>
          <a:r>
            <a:rPr lang="fr-FR" sz="2000" b="1" dirty="0" err="1">
              <a:latin typeface="Times New Roman" panose="02020603050405020304" pitchFamily="18" charset="0"/>
              <a:cs typeface="Times New Roman" panose="02020603050405020304" pitchFamily="18" charset="0"/>
            </a:rPr>
            <a:t>Open-Food-Facts</a:t>
          </a:r>
          <a:r>
            <a:rPr lang="fr-FR" sz="2000" b="1" dirty="0">
              <a:latin typeface="Times New Roman" panose="02020603050405020304" pitchFamily="18" charset="0"/>
              <a:cs typeface="Times New Roman" panose="02020603050405020304" pitchFamily="18" charset="0"/>
            </a:rPr>
            <a:t>  </a:t>
          </a:r>
          <a:endParaRPr lang="fr-FR" sz="2000" b="1" dirty="0"/>
        </a:p>
      </dgm:t>
    </dgm:pt>
    <dgm:pt modelId="{280B8DD3-F9DE-4820-9E04-766A510DFBB2}" type="parTrans" cxnId="{652F20D8-983E-498F-9E24-F72C07217D65}">
      <dgm:prSet/>
      <dgm:spPr/>
      <dgm:t>
        <a:bodyPr/>
        <a:lstStyle/>
        <a:p>
          <a:endParaRPr lang="fr-FR"/>
        </a:p>
      </dgm:t>
    </dgm:pt>
    <dgm:pt modelId="{248019FD-94DA-4E16-A68E-11473FB18316}" type="sibTrans" cxnId="{652F20D8-983E-498F-9E24-F72C07217D65}">
      <dgm:prSet/>
      <dgm:spPr/>
      <dgm:t>
        <a:bodyPr/>
        <a:lstStyle/>
        <a:p>
          <a:endParaRPr lang="fr-FR"/>
        </a:p>
      </dgm:t>
    </dgm:pt>
    <dgm:pt modelId="{C09BED17-D367-4F8C-9FE5-B2EFB0887628}">
      <dgm:prSet custT="1"/>
      <dgm:spPr/>
      <dgm:t>
        <a:bodyPr/>
        <a:lstStyle/>
        <a:p>
          <a:pPr>
            <a:buFontTx/>
            <a:buNone/>
          </a:pPr>
          <a:r>
            <a:rPr lang="fr-FR" sz="1800" b="1" i="0"/>
            <a:t> 320772 lignes</a:t>
          </a:r>
          <a:endParaRPr lang="fr-FR" sz="1800" b="1" dirty="0"/>
        </a:p>
      </dgm:t>
    </dgm:pt>
    <dgm:pt modelId="{C3D5019B-9FFD-4960-A8C1-088DE3C6CBD2}" type="parTrans" cxnId="{0BC02C54-6D78-4036-8E8C-8C57E1732DFF}">
      <dgm:prSet/>
      <dgm:spPr/>
      <dgm:t>
        <a:bodyPr/>
        <a:lstStyle/>
        <a:p>
          <a:endParaRPr lang="fr-FR"/>
        </a:p>
      </dgm:t>
    </dgm:pt>
    <dgm:pt modelId="{56DF34E2-CDB4-4A39-986E-985EF45F6650}" type="sibTrans" cxnId="{0BC02C54-6D78-4036-8E8C-8C57E1732DFF}">
      <dgm:prSet/>
      <dgm:spPr/>
      <dgm:t>
        <a:bodyPr/>
        <a:lstStyle/>
        <a:p>
          <a:endParaRPr lang="fr-FR"/>
        </a:p>
      </dgm:t>
    </dgm:pt>
    <dgm:pt modelId="{3B32991F-D313-4C43-97F6-15E3E15C16F7}">
      <dgm:prSet custT="1"/>
      <dgm:spPr/>
      <dgm:t>
        <a:bodyPr/>
        <a:lstStyle/>
        <a:p>
          <a:pPr>
            <a:buFontTx/>
            <a:buNone/>
          </a:pPr>
          <a:r>
            <a:rPr lang="fr-FR" sz="1800" b="1" i="0" dirty="0"/>
            <a:t> 162 colonnes</a:t>
          </a:r>
          <a:endParaRPr lang="fr-FR" sz="1800" b="1" dirty="0"/>
        </a:p>
      </dgm:t>
    </dgm:pt>
    <dgm:pt modelId="{D39BF795-2872-4942-A9A3-EA175E05F842}" type="parTrans" cxnId="{723A9880-1203-45A2-A84C-4F9FECC01529}">
      <dgm:prSet/>
      <dgm:spPr/>
      <dgm:t>
        <a:bodyPr/>
        <a:lstStyle/>
        <a:p>
          <a:endParaRPr lang="fr-FR"/>
        </a:p>
      </dgm:t>
    </dgm:pt>
    <dgm:pt modelId="{68E533D4-E77D-4D78-A7D1-B98B5C9AB0F8}" type="sibTrans" cxnId="{723A9880-1203-45A2-A84C-4F9FECC01529}">
      <dgm:prSet/>
      <dgm:spPr/>
      <dgm:t>
        <a:bodyPr/>
        <a:lstStyle/>
        <a:p>
          <a:endParaRPr lang="fr-FR"/>
        </a:p>
      </dgm:t>
    </dgm:pt>
    <dgm:pt modelId="{333A5148-4E3F-4A6F-AE10-B659DB5988F0}" type="pres">
      <dgm:prSet presAssocID="{95F9BDF0-CE60-4A7C-B44A-50522CA0D687}" presName="Name0" presStyleCnt="0">
        <dgm:presLayoutVars>
          <dgm:dir/>
          <dgm:animLvl val="lvl"/>
          <dgm:resizeHandles val="exact"/>
        </dgm:presLayoutVars>
      </dgm:prSet>
      <dgm:spPr/>
    </dgm:pt>
    <dgm:pt modelId="{35BDCFDE-ACBC-441D-B9C1-C1675E66B504}" type="pres">
      <dgm:prSet presAssocID="{320A7AEE-20A8-45A9-82A7-D5F7E15C599A}" presName="boxAndChildren" presStyleCnt="0"/>
      <dgm:spPr/>
    </dgm:pt>
    <dgm:pt modelId="{31371167-D61E-4F7F-A659-C131B4FF2DF6}" type="pres">
      <dgm:prSet presAssocID="{320A7AEE-20A8-45A9-82A7-D5F7E15C599A}" presName="parentTextBox" presStyleLbl="node1" presStyleIdx="0" presStyleCnt="3"/>
      <dgm:spPr/>
    </dgm:pt>
    <dgm:pt modelId="{32DB7AFC-7631-4D93-B070-BC964F781C55}" type="pres">
      <dgm:prSet presAssocID="{320A7AEE-20A8-45A9-82A7-D5F7E15C599A}" presName="entireBox" presStyleLbl="node1" presStyleIdx="0" presStyleCnt="3"/>
      <dgm:spPr/>
    </dgm:pt>
    <dgm:pt modelId="{59D0ADC5-8345-4A33-858D-505864060680}" type="pres">
      <dgm:prSet presAssocID="{320A7AEE-20A8-45A9-82A7-D5F7E15C599A}" presName="descendantBox" presStyleCnt="0"/>
      <dgm:spPr/>
    </dgm:pt>
    <dgm:pt modelId="{844EEDF7-6C4C-48E4-A8E2-3C34AB307AC9}" type="pres">
      <dgm:prSet presAssocID="{CA5C70F8-BEEE-4DD9-9D24-AB44DB2077B8}" presName="childTextBox" presStyleLbl="fgAccFollowNode1" presStyleIdx="0" presStyleCnt="6">
        <dgm:presLayoutVars>
          <dgm:bulletEnabled val="1"/>
        </dgm:presLayoutVars>
      </dgm:prSet>
      <dgm:spPr/>
    </dgm:pt>
    <dgm:pt modelId="{E8E983A0-6AA2-4FE0-872A-FF2B25C445B7}" type="pres">
      <dgm:prSet presAssocID="{C8480FB2-020D-4A43-96B8-4D40B1923181}" presName="childTextBox" presStyleLbl="fgAccFollowNode1" presStyleIdx="1" presStyleCnt="6">
        <dgm:presLayoutVars>
          <dgm:bulletEnabled val="1"/>
        </dgm:presLayoutVars>
      </dgm:prSet>
      <dgm:spPr/>
    </dgm:pt>
    <dgm:pt modelId="{59A740E8-97F7-49BD-9B33-3603AACE9A1E}" type="pres">
      <dgm:prSet presAssocID="{41D42EC7-2F9D-4A6B-AE84-09EC4FF3B6A0}" presName="sp" presStyleCnt="0"/>
      <dgm:spPr/>
    </dgm:pt>
    <dgm:pt modelId="{B4F8B864-4649-4EF9-95C0-85716B637B11}" type="pres">
      <dgm:prSet presAssocID="{75EF12E4-007F-4D53-BD39-C64F434AE49B}" presName="arrowAndChildren" presStyleCnt="0"/>
      <dgm:spPr/>
    </dgm:pt>
    <dgm:pt modelId="{BA44C903-A60E-4A38-84E9-A330BD00CDF1}" type="pres">
      <dgm:prSet presAssocID="{75EF12E4-007F-4D53-BD39-C64F434AE49B}" presName="parentTextArrow" presStyleLbl="node1" presStyleIdx="0" presStyleCnt="3"/>
      <dgm:spPr/>
    </dgm:pt>
    <dgm:pt modelId="{E1A5CF16-8EA9-4341-9CD9-E258ECFE62A8}" type="pres">
      <dgm:prSet presAssocID="{75EF12E4-007F-4D53-BD39-C64F434AE49B}" presName="arrow" presStyleLbl="node1" presStyleIdx="1" presStyleCnt="3"/>
      <dgm:spPr/>
    </dgm:pt>
    <dgm:pt modelId="{01C8A01D-6BBD-4E1D-8817-C3CA24D1EADA}" type="pres">
      <dgm:prSet presAssocID="{75EF12E4-007F-4D53-BD39-C64F434AE49B}" presName="descendantArrow" presStyleCnt="0"/>
      <dgm:spPr/>
    </dgm:pt>
    <dgm:pt modelId="{E4CE75FA-4ED8-4AC4-968B-BBCABC28D035}" type="pres">
      <dgm:prSet presAssocID="{45F6BE07-3FDF-4EA9-9FD5-B54724B063EE}" presName="childTextArrow" presStyleLbl="fgAccFollowNode1" presStyleIdx="2" presStyleCnt="6">
        <dgm:presLayoutVars>
          <dgm:bulletEnabled val="1"/>
        </dgm:presLayoutVars>
      </dgm:prSet>
      <dgm:spPr/>
    </dgm:pt>
    <dgm:pt modelId="{753F1F0A-4CAB-4993-BA2D-2742CA5D0B62}" type="pres">
      <dgm:prSet presAssocID="{6854CEF4-18E0-4B0F-884A-15DC56781E54}" presName="childTextArrow" presStyleLbl="fgAccFollowNode1" presStyleIdx="3" presStyleCnt="6">
        <dgm:presLayoutVars>
          <dgm:bulletEnabled val="1"/>
        </dgm:presLayoutVars>
      </dgm:prSet>
      <dgm:spPr/>
    </dgm:pt>
    <dgm:pt modelId="{F6BE4794-01A6-449B-8E2A-F559F0954793}" type="pres">
      <dgm:prSet presAssocID="{248019FD-94DA-4E16-A68E-11473FB18316}" presName="sp" presStyleCnt="0"/>
      <dgm:spPr/>
    </dgm:pt>
    <dgm:pt modelId="{6F767E0F-61AB-4891-ABF9-DFE1D509AB97}" type="pres">
      <dgm:prSet presAssocID="{74213789-8382-4389-B032-6A9E03084B8F}" presName="arrowAndChildren" presStyleCnt="0"/>
      <dgm:spPr/>
    </dgm:pt>
    <dgm:pt modelId="{116865E1-9D8F-42AB-8FF8-641197819408}" type="pres">
      <dgm:prSet presAssocID="{74213789-8382-4389-B032-6A9E03084B8F}" presName="parentTextArrow" presStyleLbl="node1" presStyleIdx="1" presStyleCnt="3"/>
      <dgm:spPr/>
    </dgm:pt>
    <dgm:pt modelId="{0F90F35B-EDE8-43A3-AA84-31954979074E}" type="pres">
      <dgm:prSet presAssocID="{74213789-8382-4389-B032-6A9E03084B8F}" presName="arrow" presStyleLbl="node1" presStyleIdx="2" presStyleCnt="3"/>
      <dgm:spPr/>
    </dgm:pt>
    <dgm:pt modelId="{0CA4C4F5-7FB7-4324-8E10-4F8A73637F3A}" type="pres">
      <dgm:prSet presAssocID="{74213789-8382-4389-B032-6A9E03084B8F}" presName="descendantArrow" presStyleCnt="0"/>
      <dgm:spPr/>
    </dgm:pt>
    <dgm:pt modelId="{63CAB379-F8EB-41D1-888A-73FABD171A08}" type="pres">
      <dgm:prSet presAssocID="{C09BED17-D367-4F8C-9FE5-B2EFB0887628}" presName="childTextArrow" presStyleLbl="fgAccFollowNode1" presStyleIdx="4" presStyleCnt="6">
        <dgm:presLayoutVars>
          <dgm:bulletEnabled val="1"/>
        </dgm:presLayoutVars>
      </dgm:prSet>
      <dgm:spPr/>
    </dgm:pt>
    <dgm:pt modelId="{A7875E68-3952-4509-B827-4E41E5AFB08D}" type="pres">
      <dgm:prSet presAssocID="{3B32991F-D313-4C43-97F6-15E3E15C16F7}" presName="childTextArrow" presStyleLbl="fgAccFollowNode1" presStyleIdx="5" presStyleCnt="6">
        <dgm:presLayoutVars>
          <dgm:bulletEnabled val="1"/>
        </dgm:presLayoutVars>
      </dgm:prSet>
      <dgm:spPr/>
    </dgm:pt>
  </dgm:ptLst>
  <dgm:cxnLst>
    <dgm:cxn modelId="{7CE37607-0831-4B7F-9E4A-3680BD1D8651}" srcId="{75EF12E4-007F-4D53-BD39-C64F434AE49B}" destId="{6854CEF4-18E0-4B0F-884A-15DC56781E54}" srcOrd="1" destOrd="0" parTransId="{1C8393D5-2716-48DF-AB92-DCB61A1A6D23}" sibTransId="{A4D9B2C6-B8A7-4AF6-ADA8-F2578230D997}"/>
    <dgm:cxn modelId="{59557B08-186C-4D8B-B9D0-342022A55208}" type="presOf" srcId="{95F9BDF0-CE60-4A7C-B44A-50522CA0D687}" destId="{333A5148-4E3F-4A6F-AE10-B659DB5988F0}" srcOrd="0" destOrd="0" presId="urn:microsoft.com/office/officeart/2005/8/layout/process4"/>
    <dgm:cxn modelId="{588C871B-CAE9-4436-BB8F-66056D14E7CE}" srcId="{320A7AEE-20A8-45A9-82A7-D5F7E15C599A}" destId="{CA5C70F8-BEEE-4DD9-9D24-AB44DB2077B8}" srcOrd="0" destOrd="0" parTransId="{F19EC59C-03AD-41E9-8ECF-F900B55053CB}" sibTransId="{F40D99F5-FFE4-40FF-AB37-29ECC996AC08}"/>
    <dgm:cxn modelId="{4F4B4425-058D-49BA-B368-72E82F61152A}" type="presOf" srcId="{75EF12E4-007F-4D53-BD39-C64F434AE49B}" destId="{BA44C903-A60E-4A38-84E9-A330BD00CDF1}" srcOrd="0" destOrd="0" presId="urn:microsoft.com/office/officeart/2005/8/layout/process4"/>
    <dgm:cxn modelId="{80F59D2B-EC0E-44CF-86E7-D0DC49B8AA91}" type="presOf" srcId="{CA5C70F8-BEEE-4DD9-9D24-AB44DB2077B8}" destId="{844EEDF7-6C4C-48E4-A8E2-3C34AB307AC9}" srcOrd="0" destOrd="0" presId="urn:microsoft.com/office/officeart/2005/8/layout/process4"/>
    <dgm:cxn modelId="{B0B35E37-82A7-41EC-A670-C29D71D784BF}" type="presOf" srcId="{320A7AEE-20A8-45A9-82A7-D5F7E15C599A}" destId="{31371167-D61E-4F7F-A659-C131B4FF2DF6}" srcOrd="0" destOrd="0" presId="urn:microsoft.com/office/officeart/2005/8/layout/process4"/>
    <dgm:cxn modelId="{C0A83D65-2004-4D46-BB66-A272D92C7BB5}" srcId="{320A7AEE-20A8-45A9-82A7-D5F7E15C599A}" destId="{C8480FB2-020D-4A43-96B8-4D40B1923181}" srcOrd="1" destOrd="0" parTransId="{4C2640BC-D410-420F-BE24-F7D7621E1E66}" sibTransId="{E860D9FD-F9E2-4EBC-A7FF-D2DC0F504511}"/>
    <dgm:cxn modelId="{43CAFF68-C3B7-4961-AE05-AC3556530250}" type="presOf" srcId="{74213789-8382-4389-B032-6A9E03084B8F}" destId="{0F90F35B-EDE8-43A3-AA84-31954979074E}" srcOrd="1" destOrd="0" presId="urn:microsoft.com/office/officeart/2005/8/layout/process4"/>
    <dgm:cxn modelId="{42C1176E-C632-4B9B-B9C6-B29E2A949B8B}" srcId="{95F9BDF0-CE60-4A7C-B44A-50522CA0D687}" destId="{75EF12E4-007F-4D53-BD39-C64F434AE49B}" srcOrd="1" destOrd="0" parTransId="{6F0C7A21-7ADD-436F-AB59-33C198A9C194}" sibTransId="{41D42EC7-2F9D-4A6B-AE84-09EC4FF3B6A0}"/>
    <dgm:cxn modelId="{0BC02C54-6D78-4036-8E8C-8C57E1732DFF}" srcId="{74213789-8382-4389-B032-6A9E03084B8F}" destId="{C09BED17-D367-4F8C-9FE5-B2EFB0887628}" srcOrd="0" destOrd="0" parTransId="{C3D5019B-9FFD-4960-A8C1-088DE3C6CBD2}" sibTransId="{56DF34E2-CDB4-4A39-986E-985EF45F6650}"/>
    <dgm:cxn modelId="{36878A78-3B1E-41FD-A3E6-F361C388FD19}" type="presOf" srcId="{3B32991F-D313-4C43-97F6-15E3E15C16F7}" destId="{A7875E68-3952-4509-B827-4E41E5AFB08D}" srcOrd="0" destOrd="0" presId="urn:microsoft.com/office/officeart/2005/8/layout/process4"/>
    <dgm:cxn modelId="{723A9880-1203-45A2-A84C-4F9FECC01529}" srcId="{74213789-8382-4389-B032-6A9E03084B8F}" destId="{3B32991F-D313-4C43-97F6-15E3E15C16F7}" srcOrd="1" destOrd="0" parTransId="{D39BF795-2872-4942-A9A3-EA175E05F842}" sibTransId="{68E533D4-E77D-4D78-A7D1-B98B5C9AB0F8}"/>
    <dgm:cxn modelId="{1AF59987-83B7-4A19-8649-5278F2F3FCDF}" type="presOf" srcId="{320A7AEE-20A8-45A9-82A7-D5F7E15C599A}" destId="{32DB7AFC-7631-4D93-B070-BC964F781C55}" srcOrd="1" destOrd="0" presId="urn:microsoft.com/office/officeart/2005/8/layout/process4"/>
    <dgm:cxn modelId="{A8FCD893-2B6C-4D71-8D43-FF974988B53A}" type="presOf" srcId="{74213789-8382-4389-B032-6A9E03084B8F}" destId="{116865E1-9D8F-42AB-8FF8-641197819408}" srcOrd="0" destOrd="0" presId="urn:microsoft.com/office/officeart/2005/8/layout/process4"/>
    <dgm:cxn modelId="{5859D0B0-C291-4702-9ABA-001C5D8037B4}" srcId="{95F9BDF0-CE60-4A7C-B44A-50522CA0D687}" destId="{320A7AEE-20A8-45A9-82A7-D5F7E15C599A}" srcOrd="2" destOrd="0" parTransId="{D299B26C-4163-4E01-B329-16B98DC7E096}" sibTransId="{EE00755F-1B9C-46E5-A085-3ABDB088BB31}"/>
    <dgm:cxn modelId="{E8866BB2-C35A-426B-97A1-503F9A0CCCEA}" type="presOf" srcId="{C8480FB2-020D-4A43-96B8-4D40B1923181}" destId="{E8E983A0-6AA2-4FE0-872A-FF2B25C445B7}" srcOrd="0" destOrd="0" presId="urn:microsoft.com/office/officeart/2005/8/layout/process4"/>
    <dgm:cxn modelId="{A65362BB-2356-44EB-B689-666FEDFA5A13}" type="presOf" srcId="{6854CEF4-18E0-4B0F-884A-15DC56781E54}" destId="{753F1F0A-4CAB-4993-BA2D-2742CA5D0B62}" srcOrd="0" destOrd="0" presId="urn:microsoft.com/office/officeart/2005/8/layout/process4"/>
    <dgm:cxn modelId="{9AFE64C5-F40B-49F6-8AB3-9FE6206D73F7}" type="presOf" srcId="{45F6BE07-3FDF-4EA9-9FD5-B54724B063EE}" destId="{E4CE75FA-4ED8-4AC4-968B-BBCABC28D035}" srcOrd="0" destOrd="0" presId="urn:microsoft.com/office/officeart/2005/8/layout/process4"/>
    <dgm:cxn modelId="{A830FCC6-BEE3-4375-98EB-43F731FAFFED}" type="presOf" srcId="{75EF12E4-007F-4D53-BD39-C64F434AE49B}" destId="{E1A5CF16-8EA9-4341-9CD9-E258ECFE62A8}" srcOrd="1" destOrd="0" presId="urn:microsoft.com/office/officeart/2005/8/layout/process4"/>
    <dgm:cxn modelId="{652F20D8-983E-498F-9E24-F72C07217D65}" srcId="{95F9BDF0-CE60-4A7C-B44A-50522CA0D687}" destId="{74213789-8382-4389-B032-6A9E03084B8F}" srcOrd="0" destOrd="0" parTransId="{280B8DD3-F9DE-4820-9E04-766A510DFBB2}" sibTransId="{248019FD-94DA-4E16-A68E-11473FB18316}"/>
    <dgm:cxn modelId="{E42C08EC-2C42-44EE-AB3F-A676DCD1199C}" type="presOf" srcId="{C09BED17-D367-4F8C-9FE5-B2EFB0887628}" destId="{63CAB379-F8EB-41D1-888A-73FABD171A08}" srcOrd="0" destOrd="0" presId="urn:microsoft.com/office/officeart/2005/8/layout/process4"/>
    <dgm:cxn modelId="{09894EFF-3AFF-4D63-92C1-AEBB5B5AD13E}" srcId="{75EF12E4-007F-4D53-BD39-C64F434AE49B}" destId="{45F6BE07-3FDF-4EA9-9FD5-B54724B063EE}" srcOrd="0" destOrd="0" parTransId="{AD6F365E-A789-48EE-BA91-24D7B5B9E5AA}" sibTransId="{549F1B06-7383-44A3-9C75-37C978E7C391}"/>
    <dgm:cxn modelId="{0BE826E4-CE2C-4C11-B5FB-8E321B87435F}" type="presParOf" srcId="{333A5148-4E3F-4A6F-AE10-B659DB5988F0}" destId="{35BDCFDE-ACBC-441D-B9C1-C1675E66B504}" srcOrd="0" destOrd="0" presId="urn:microsoft.com/office/officeart/2005/8/layout/process4"/>
    <dgm:cxn modelId="{3203D68D-1289-4581-999D-1EA4E007FBB2}" type="presParOf" srcId="{35BDCFDE-ACBC-441D-B9C1-C1675E66B504}" destId="{31371167-D61E-4F7F-A659-C131B4FF2DF6}" srcOrd="0" destOrd="0" presId="urn:microsoft.com/office/officeart/2005/8/layout/process4"/>
    <dgm:cxn modelId="{7154699C-25F3-4776-A11C-EEC6145EE949}" type="presParOf" srcId="{35BDCFDE-ACBC-441D-B9C1-C1675E66B504}" destId="{32DB7AFC-7631-4D93-B070-BC964F781C55}" srcOrd="1" destOrd="0" presId="urn:microsoft.com/office/officeart/2005/8/layout/process4"/>
    <dgm:cxn modelId="{11823C3E-F51A-4111-8D7A-90D65173DEC2}" type="presParOf" srcId="{35BDCFDE-ACBC-441D-B9C1-C1675E66B504}" destId="{59D0ADC5-8345-4A33-858D-505864060680}" srcOrd="2" destOrd="0" presId="urn:microsoft.com/office/officeart/2005/8/layout/process4"/>
    <dgm:cxn modelId="{3CD93F3E-D930-449E-AAA2-DFBB5D057E68}" type="presParOf" srcId="{59D0ADC5-8345-4A33-858D-505864060680}" destId="{844EEDF7-6C4C-48E4-A8E2-3C34AB307AC9}" srcOrd="0" destOrd="0" presId="urn:microsoft.com/office/officeart/2005/8/layout/process4"/>
    <dgm:cxn modelId="{A45FA779-DCCF-4155-984C-2E26FB06EDA6}" type="presParOf" srcId="{59D0ADC5-8345-4A33-858D-505864060680}" destId="{E8E983A0-6AA2-4FE0-872A-FF2B25C445B7}" srcOrd="1" destOrd="0" presId="urn:microsoft.com/office/officeart/2005/8/layout/process4"/>
    <dgm:cxn modelId="{8359DD79-481A-43D6-A432-A053D104AE07}" type="presParOf" srcId="{333A5148-4E3F-4A6F-AE10-B659DB5988F0}" destId="{59A740E8-97F7-49BD-9B33-3603AACE9A1E}" srcOrd="1" destOrd="0" presId="urn:microsoft.com/office/officeart/2005/8/layout/process4"/>
    <dgm:cxn modelId="{92AD3285-10C6-4237-810A-B0C62A74ECFF}" type="presParOf" srcId="{333A5148-4E3F-4A6F-AE10-B659DB5988F0}" destId="{B4F8B864-4649-4EF9-95C0-85716B637B11}" srcOrd="2" destOrd="0" presId="urn:microsoft.com/office/officeart/2005/8/layout/process4"/>
    <dgm:cxn modelId="{55D917FD-5ADF-4EE1-BA0D-D7F997F6DA04}" type="presParOf" srcId="{B4F8B864-4649-4EF9-95C0-85716B637B11}" destId="{BA44C903-A60E-4A38-84E9-A330BD00CDF1}" srcOrd="0" destOrd="0" presId="urn:microsoft.com/office/officeart/2005/8/layout/process4"/>
    <dgm:cxn modelId="{C465C70A-4D3F-4F62-9534-CC9B1838DD11}" type="presParOf" srcId="{B4F8B864-4649-4EF9-95C0-85716B637B11}" destId="{E1A5CF16-8EA9-4341-9CD9-E258ECFE62A8}" srcOrd="1" destOrd="0" presId="urn:microsoft.com/office/officeart/2005/8/layout/process4"/>
    <dgm:cxn modelId="{6E88D76C-4763-4453-8C74-744BB9B5E0C8}" type="presParOf" srcId="{B4F8B864-4649-4EF9-95C0-85716B637B11}" destId="{01C8A01D-6BBD-4E1D-8817-C3CA24D1EADA}" srcOrd="2" destOrd="0" presId="urn:microsoft.com/office/officeart/2005/8/layout/process4"/>
    <dgm:cxn modelId="{ACCEBD07-A254-430D-B681-CDB2E2460184}" type="presParOf" srcId="{01C8A01D-6BBD-4E1D-8817-C3CA24D1EADA}" destId="{E4CE75FA-4ED8-4AC4-968B-BBCABC28D035}" srcOrd="0" destOrd="0" presId="urn:microsoft.com/office/officeart/2005/8/layout/process4"/>
    <dgm:cxn modelId="{1F9D2D4C-1806-473B-897F-BC113C39C6D4}" type="presParOf" srcId="{01C8A01D-6BBD-4E1D-8817-C3CA24D1EADA}" destId="{753F1F0A-4CAB-4993-BA2D-2742CA5D0B62}" srcOrd="1" destOrd="0" presId="urn:microsoft.com/office/officeart/2005/8/layout/process4"/>
    <dgm:cxn modelId="{42804C5E-DB14-4DFD-B405-58A4C814A700}" type="presParOf" srcId="{333A5148-4E3F-4A6F-AE10-B659DB5988F0}" destId="{F6BE4794-01A6-449B-8E2A-F559F0954793}" srcOrd="3" destOrd="0" presId="urn:microsoft.com/office/officeart/2005/8/layout/process4"/>
    <dgm:cxn modelId="{AC6EF3E4-E9C0-4D7F-B3DE-1B6E6854F3F3}" type="presParOf" srcId="{333A5148-4E3F-4A6F-AE10-B659DB5988F0}" destId="{6F767E0F-61AB-4891-ABF9-DFE1D509AB97}" srcOrd="4" destOrd="0" presId="urn:microsoft.com/office/officeart/2005/8/layout/process4"/>
    <dgm:cxn modelId="{30EF8A66-E98F-4E1C-A93A-498557FCCDEA}" type="presParOf" srcId="{6F767E0F-61AB-4891-ABF9-DFE1D509AB97}" destId="{116865E1-9D8F-42AB-8FF8-641197819408}" srcOrd="0" destOrd="0" presId="urn:microsoft.com/office/officeart/2005/8/layout/process4"/>
    <dgm:cxn modelId="{B6818D89-EED0-421A-8FDF-B4D6E6420A76}" type="presParOf" srcId="{6F767E0F-61AB-4891-ABF9-DFE1D509AB97}" destId="{0F90F35B-EDE8-43A3-AA84-31954979074E}" srcOrd="1" destOrd="0" presId="urn:microsoft.com/office/officeart/2005/8/layout/process4"/>
    <dgm:cxn modelId="{A3D5448D-A316-4F6C-BEFA-E2F09749507D}" type="presParOf" srcId="{6F767E0F-61AB-4891-ABF9-DFE1D509AB97}" destId="{0CA4C4F5-7FB7-4324-8E10-4F8A73637F3A}" srcOrd="2" destOrd="0" presId="urn:microsoft.com/office/officeart/2005/8/layout/process4"/>
    <dgm:cxn modelId="{0DEAD58F-B028-4D68-B129-9C8E800D4503}" type="presParOf" srcId="{0CA4C4F5-7FB7-4324-8E10-4F8A73637F3A}" destId="{63CAB379-F8EB-41D1-888A-73FABD171A08}" srcOrd="0" destOrd="0" presId="urn:microsoft.com/office/officeart/2005/8/layout/process4"/>
    <dgm:cxn modelId="{5B73FFC8-F952-45D3-BD77-63F5BED15B8B}" type="presParOf" srcId="{0CA4C4F5-7FB7-4324-8E10-4F8A73637F3A}" destId="{A7875E68-3952-4509-B827-4E41E5AFB08D}" srcOrd="1" destOrd="0" presId="urn:microsoft.com/office/officeart/2005/8/layout/process4"/>
  </dgm:cxnLst>
  <dgm:bg>
    <a:solidFill>
      <a:srgbClr val="0070C0"/>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5F9BDF0-CE60-4A7C-B44A-50522CA0D687}" type="doc">
      <dgm:prSet loTypeId="urn:microsoft.com/office/officeart/2005/8/layout/process4" loCatId="process" qsTypeId="urn:microsoft.com/office/officeart/2005/8/quickstyle/simple1" qsCatId="simple" csTypeId="urn:microsoft.com/office/officeart/2005/8/colors/accent1_2" csCatId="accent1" phldr="1"/>
      <dgm:spPr/>
    </dgm:pt>
    <dgm:pt modelId="{B13A01A3-EA6D-4C95-8FFF-672B4B3B2825}">
      <dgm:prSet phldrT="[Texte]" custT="1"/>
      <dgm:spPr/>
      <dgm:t>
        <a:bodyPr/>
        <a:lstStyle/>
        <a:p>
          <a:r>
            <a:rPr lang="fr-FR" sz="2000" b="1" dirty="0">
              <a:latin typeface="Times New Roman" panose="02020603050405020304" pitchFamily="18" charset="0"/>
              <a:cs typeface="Times New Roman" panose="02020603050405020304" pitchFamily="18" charset="0"/>
            </a:rPr>
            <a:t>Sélectionner le </a:t>
          </a:r>
          <a:r>
            <a:rPr lang="fr-FR" sz="2000" b="1" dirty="0" err="1">
              <a:latin typeface="Times New Roman" panose="02020603050405020304" pitchFamily="18" charset="0"/>
              <a:cs typeface="Times New Roman" panose="02020603050405020304" pitchFamily="18" charset="0"/>
            </a:rPr>
            <a:t>pays 'France</a:t>
          </a:r>
          <a:r>
            <a:rPr lang="fr-FR" sz="2000" b="1" dirty="0">
              <a:latin typeface="Times New Roman" panose="02020603050405020304" pitchFamily="18" charset="0"/>
              <a:cs typeface="Times New Roman" panose="02020603050405020304" pitchFamily="18" charset="0"/>
            </a:rPr>
            <a:t>'</a:t>
          </a:r>
          <a:endParaRPr lang="fr-FR" sz="2000" dirty="0"/>
        </a:p>
      </dgm:t>
    </dgm:pt>
    <dgm:pt modelId="{36DD26F4-5FA5-45ED-A6A9-26135560A80D}" type="parTrans" cxnId="{3E7EEFD0-B784-429E-BCFB-4B8386571694}">
      <dgm:prSet/>
      <dgm:spPr/>
      <dgm:t>
        <a:bodyPr/>
        <a:lstStyle/>
        <a:p>
          <a:endParaRPr lang="fr-FR"/>
        </a:p>
      </dgm:t>
    </dgm:pt>
    <dgm:pt modelId="{689A8336-3E0D-48B5-BCF4-AFE84CE12736}" type="sibTrans" cxnId="{3E7EEFD0-B784-429E-BCFB-4B8386571694}">
      <dgm:prSet/>
      <dgm:spPr/>
      <dgm:t>
        <a:bodyPr/>
        <a:lstStyle/>
        <a:p>
          <a:endParaRPr lang="fr-FR"/>
        </a:p>
      </dgm:t>
    </dgm:pt>
    <dgm:pt modelId="{DEAD1307-773A-49EE-AC3B-23482427A563}">
      <dgm:prSet custT="1"/>
      <dgm:spPr/>
      <dgm:t>
        <a:bodyPr/>
        <a:lstStyle/>
        <a:p>
          <a:r>
            <a:rPr lang="fr-FR" sz="2000" b="1" dirty="0">
              <a:latin typeface="Times New Roman" panose="02020603050405020304" pitchFamily="18" charset="0"/>
              <a:cs typeface="Times New Roman" panose="02020603050405020304" pitchFamily="18" charset="0"/>
            </a:rPr>
            <a:t>Suppressions des valeurs manquantes (NaN) dans la colonne ‘nutrition-grade’</a:t>
          </a:r>
          <a:endParaRPr lang="fr-FR" sz="2000" dirty="0"/>
        </a:p>
      </dgm:t>
    </dgm:pt>
    <dgm:pt modelId="{F81EE516-B8F1-43C6-9E7A-3DA2C1C9691B}" type="parTrans" cxnId="{9C052811-FC5B-4BF4-BC57-37D3CAD0183A}">
      <dgm:prSet/>
      <dgm:spPr/>
      <dgm:t>
        <a:bodyPr/>
        <a:lstStyle/>
        <a:p>
          <a:endParaRPr lang="fr-FR"/>
        </a:p>
      </dgm:t>
    </dgm:pt>
    <dgm:pt modelId="{CE7BD58D-DBAB-48D4-9EDD-73D3E5A71D98}" type="sibTrans" cxnId="{9C052811-FC5B-4BF4-BC57-37D3CAD0183A}">
      <dgm:prSet/>
      <dgm:spPr/>
      <dgm:t>
        <a:bodyPr/>
        <a:lstStyle/>
        <a:p>
          <a:endParaRPr lang="fr-FR"/>
        </a:p>
      </dgm:t>
    </dgm:pt>
    <dgm:pt modelId="{92716213-5163-43C3-B133-E1F0BCBDBEC2}">
      <dgm:prSet custT="1"/>
      <dgm:spPr/>
      <dgm:t>
        <a:bodyPr/>
        <a:lstStyle/>
        <a:p>
          <a:r>
            <a:rPr lang="fr-FR" sz="2000" b="1" dirty="0">
              <a:latin typeface="Times New Roman" panose="02020603050405020304" pitchFamily="18" charset="0"/>
              <a:cs typeface="Times New Roman" panose="02020603050405020304" pitchFamily="18" charset="0"/>
            </a:rPr>
            <a:t>Suppressions des colonnes de plus de 70% de valeurs manquantes (NaN)</a:t>
          </a:r>
          <a:endParaRPr lang="fr-FR" sz="2000" dirty="0"/>
        </a:p>
      </dgm:t>
    </dgm:pt>
    <dgm:pt modelId="{93030A5B-E5E8-4EA7-A49E-9142EECDCE7A}" type="parTrans" cxnId="{D5C69ADE-75DF-48A6-81B9-0C6FBDF827B3}">
      <dgm:prSet/>
      <dgm:spPr/>
      <dgm:t>
        <a:bodyPr/>
        <a:lstStyle/>
        <a:p>
          <a:endParaRPr lang="fr-FR"/>
        </a:p>
      </dgm:t>
    </dgm:pt>
    <dgm:pt modelId="{2B14B715-9ED7-4E59-8657-18E387835902}" type="sibTrans" cxnId="{D5C69ADE-75DF-48A6-81B9-0C6FBDF827B3}">
      <dgm:prSet/>
      <dgm:spPr/>
      <dgm:t>
        <a:bodyPr/>
        <a:lstStyle/>
        <a:p>
          <a:endParaRPr lang="fr-FR"/>
        </a:p>
      </dgm:t>
    </dgm:pt>
    <dgm:pt modelId="{FB67C2CB-0667-4F19-83F6-C4416B395B26}">
      <dgm:prSet custT="1"/>
      <dgm:spPr/>
      <dgm:t>
        <a:bodyPr/>
        <a:lstStyle/>
        <a:p>
          <a:r>
            <a:rPr lang="fr-FR" sz="2000" b="1" dirty="0">
              <a:latin typeface="Times New Roman" panose="02020603050405020304" pitchFamily="18" charset="0"/>
              <a:cs typeface="Times New Roman" panose="02020603050405020304" pitchFamily="18" charset="0"/>
            </a:rPr>
            <a:t>Suppressions des colonnes non utiles à l’élaboration de l’application </a:t>
          </a:r>
          <a:endParaRPr lang="fr-FR" sz="2000" dirty="0"/>
        </a:p>
      </dgm:t>
    </dgm:pt>
    <dgm:pt modelId="{50E7209C-D472-45CD-91C8-568741E9C145}" type="parTrans" cxnId="{871D1963-F66A-46FE-9A7A-8C9C744D37AB}">
      <dgm:prSet/>
      <dgm:spPr/>
      <dgm:t>
        <a:bodyPr/>
        <a:lstStyle/>
        <a:p>
          <a:endParaRPr lang="fr-FR"/>
        </a:p>
      </dgm:t>
    </dgm:pt>
    <dgm:pt modelId="{FAC7181B-C746-4871-935C-7C2E2EC1076A}" type="sibTrans" cxnId="{871D1963-F66A-46FE-9A7A-8C9C744D37AB}">
      <dgm:prSet/>
      <dgm:spPr/>
      <dgm:t>
        <a:bodyPr/>
        <a:lstStyle/>
        <a:p>
          <a:endParaRPr lang="fr-FR"/>
        </a:p>
      </dgm:t>
    </dgm:pt>
    <dgm:pt modelId="{BE1D7C66-FACC-4851-A1CE-5D765169E676}">
      <dgm:prSet custT="1"/>
      <dgm:spPr/>
      <dgm:t>
        <a:bodyPr/>
        <a:lstStyle/>
        <a:p>
          <a:pPr>
            <a:buFontTx/>
            <a:buNone/>
          </a:pPr>
          <a:r>
            <a:rPr lang="fr-FR" sz="1800" b="1"/>
            <a:t> 5880 lignes</a:t>
          </a:r>
          <a:endParaRPr lang="fr-FR" sz="1800" dirty="0"/>
        </a:p>
      </dgm:t>
    </dgm:pt>
    <dgm:pt modelId="{C4014C96-65F8-4F60-B39F-CF987DD9D5B3}" type="parTrans" cxnId="{CD936D8D-D598-494E-A3AA-D1E513EB562D}">
      <dgm:prSet/>
      <dgm:spPr/>
      <dgm:t>
        <a:bodyPr/>
        <a:lstStyle/>
        <a:p>
          <a:endParaRPr lang="fr-FR"/>
        </a:p>
      </dgm:t>
    </dgm:pt>
    <dgm:pt modelId="{3A2AF877-F149-4490-A51D-BAB72364D5C9}" type="sibTrans" cxnId="{CD936D8D-D598-494E-A3AA-D1E513EB562D}">
      <dgm:prSet/>
      <dgm:spPr/>
      <dgm:t>
        <a:bodyPr/>
        <a:lstStyle/>
        <a:p>
          <a:endParaRPr lang="fr-FR"/>
        </a:p>
      </dgm:t>
    </dgm:pt>
    <dgm:pt modelId="{4FF3A6D9-A762-495C-9EA5-74A620B2C0E2}">
      <dgm:prSet custT="1"/>
      <dgm:spPr/>
      <dgm:t>
        <a:bodyPr/>
        <a:lstStyle/>
        <a:p>
          <a:pPr>
            <a:buFontTx/>
            <a:buNone/>
          </a:pPr>
          <a:r>
            <a:rPr lang="fr-FR" sz="1800" b="1"/>
            <a:t> 162 colonnes</a:t>
          </a:r>
          <a:endParaRPr lang="fr-FR" sz="1800" dirty="0"/>
        </a:p>
      </dgm:t>
    </dgm:pt>
    <dgm:pt modelId="{4D3668E6-0BAA-4ED3-93A0-243A6AA46A3D}" type="parTrans" cxnId="{D669E553-9B35-4CA3-B808-B6C1B09DC56F}">
      <dgm:prSet/>
      <dgm:spPr/>
      <dgm:t>
        <a:bodyPr/>
        <a:lstStyle/>
        <a:p>
          <a:endParaRPr lang="fr-FR"/>
        </a:p>
      </dgm:t>
    </dgm:pt>
    <dgm:pt modelId="{652E0B4E-B68E-452E-95A7-57B84F839599}" type="sibTrans" cxnId="{D669E553-9B35-4CA3-B808-B6C1B09DC56F}">
      <dgm:prSet/>
      <dgm:spPr/>
      <dgm:t>
        <a:bodyPr/>
        <a:lstStyle/>
        <a:p>
          <a:endParaRPr lang="fr-FR"/>
        </a:p>
      </dgm:t>
    </dgm:pt>
    <dgm:pt modelId="{9AEF7C51-115E-447A-A167-C37BF780E370}">
      <dgm:prSet custT="1"/>
      <dgm:spPr/>
      <dgm:t>
        <a:bodyPr/>
        <a:lstStyle/>
        <a:p>
          <a:pPr>
            <a:buFontTx/>
            <a:buNone/>
          </a:pPr>
          <a:r>
            <a:rPr lang="fr-FR" sz="1800" b="1"/>
            <a:t> 4910 lignes</a:t>
          </a:r>
          <a:endParaRPr lang="fr-FR" sz="1800" dirty="0"/>
        </a:p>
      </dgm:t>
    </dgm:pt>
    <dgm:pt modelId="{CE4F67AA-D9D1-4A3B-A12F-04EFE5FF4D06}" type="parTrans" cxnId="{6454EF65-80CC-4DF2-B14B-3595F08E6454}">
      <dgm:prSet/>
      <dgm:spPr/>
      <dgm:t>
        <a:bodyPr/>
        <a:lstStyle/>
        <a:p>
          <a:endParaRPr lang="fr-FR"/>
        </a:p>
      </dgm:t>
    </dgm:pt>
    <dgm:pt modelId="{C66B5248-0B16-46B8-89F3-9A0578DA3DD9}" type="sibTrans" cxnId="{6454EF65-80CC-4DF2-B14B-3595F08E6454}">
      <dgm:prSet/>
      <dgm:spPr/>
      <dgm:t>
        <a:bodyPr/>
        <a:lstStyle/>
        <a:p>
          <a:endParaRPr lang="fr-FR"/>
        </a:p>
      </dgm:t>
    </dgm:pt>
    <dgm:pt modelId="{A5A2CFB8-4C2D-459E-86DA-89514276B4C1}">
      <dgm:prSet custT="1"/>
      <dgm:spPr/>
      <dgm:t>
        <a:bodyPr/>
        <a:lstStyle/>
        <a:p>
          <a:pPr>
            <a:buFontTx/>
            <a:buNone/>
          </a:pPr>
          <a:r>
            <a:rPr lang="fr-FR" sz="1800" b="1"/>
            <a:t> 162 colonnes</a:t>
          </a:r>
          <a:endParaRPr lang="fr-FR" sz="1800" dirty="0"/>
        </a:p>
      </dgm:t>
    </dgm:pt>
    <dgm:pt modelId="{279AF47F-ACFA-4689-B778-27D1444513FA}" type="parTrans" cxnId="{88F162BC-C19A-442D-AFD9-5C4DB2509CC3}">
      <dgm:prSet/>
      <dgm:spPr/>
      <dgm:t>
        <a:bodyPr/>
        <a:lstStyle/>
        <a:p>
          <a:endParaRPr lang="fr-FR"/>
        </a:p>
      </dgm:t>
    </dgm:pt>
    <dgm:pt modelId="{28594710-5977-4670-9B8F-E7EA5AF07E99}" type="sibTrans" cxnId="{88F162BC-C19A-442D-AFD9-5C4DB2509CC3}">
      <dgm:prSet/>
      <dgm:spPr/>
      <dgm:t>
        <a:bodyPr/>
        <a:lstStyle/>
        <a:p>
          <a:endParaRPr lang="fr-FR"/>
        </a:p>
      </dgm:t>
    </dgm:pt>
    <dgm:pt modelId="{E1A486F0-681F-4437-BEE9-6F52C2E31066}">
      <dgm:prSet custT="1"/>
      <dgm:spPr/>
      <dgm:t>
        <a:bodyPr/>
        <a:lstStyle/>
        <a:p>
          <a:pPr>
            <a:buFontTx/>
            <a:buNone/>
          </a:pPr>
          <a:r>
            <a:rPr lang="fr-FR" sz="1800" b="1"/>
            <a:t> 4910 lignes</a:t>
          </a:r>
          <a:endParaRPr lang="fr-FR" sz="1800" dirty="0"/>
        </a:p>
      </dgm:t>
    </dgm:pt>
    <dgm:pt modelId="{C69F49F1-3001-4DD4-BB7F-01647BBA2F1A}" type="parTrans" cxnId="{9CDB40C0-7F92-4F9E-BB66-FFD9C54778C0}">
      <dgm:prSet/>
      <dgm:spPr/>
      <dgm:t>
        <a:bodyPr/>
        <a:lstStyle/>
        <a:p>
          <a:endParaRPr lang="fr-FR"/>
        </a:p>
      </dgm:t>
    </dgm:pt>
    <dgm:pt modelId="{0EBCD7BD-6809-4CF4-BE4B-28874FF9EB31}" type="sibTrans" cxnId="{9CDB40C0-7F92-4F9E-BB66-FFD9C54778C0}">
      <dgm:prSet/>
      <dgm:spPr/>
      <dgm:t>
        <a:bodyPr/>
        <a:lstStyle/>
        <a:p>
          <a:endParaRPr lang="fr-FR"/>
        </a:p>
      </dgm:t>
    </dgm:pt>
    <dgm:pt modelId="{5D381B5B-045F-4A03-BD1C-D35E97D38A5A}">
      <dgm:prSet custT="1"/>
      <dgm:spPr/>
      <dgm:t>
        <a:bodyPr/>
        <a:lstStyle/>
        <a:p>
          <a:pPr>
            <a:buFontTx/>
            <a:buNone/>
          </a:pPr>
          <a:r>
            <a:rPr lang="fr-FR" sz="1800" b="1"/>
            <a:t> 64 colonnes</a:t>
          </a:r>
          <a:endParaRPr lang="fr-FR" sz="1800" dirty="0"/>
        </a:p>
      </dgm:t>
    </dgm:pt>
    <dgm:pt modelId="{EF80E003-4057-480B-A90E-2BE92E6903AD}" type="parTrans" cxnId="{A62D6786-57E7-4DC8-BB52-C1FD1ED5C0BE}">
      <dgm:prSet/>
      <dgm:spPr/>
      <dgm:t>
        <a:bodyPr/>
        <a:lstStyle/>
        <a:p>
          <a:endParaRPr lang="fr-FR"/>
        </a:p>
      </dgm:t>
    </dgm:pt>
    <dgm:pt modelId="{04D8E8D3-1528-4D1E-B90F-363C8D06899A}" type="sibTrans" cxnId="{A62D6786-57E7-4DC8-BB52-C1FD1ED5C0BE}">
      <dgm:prSet/>
      <dgm:spPr/>
      <dgm:t>
        <a:bodyPr/>
        <a:lstStyle/>
        <a:p>
          <a:endParaRPr lang="fr-FR"/>
        </a:p>
      </dgm:t>
    </dgm:pt>
    <dgm:pt modelId="{3EFD4BF8-BDB8-40BB-9323-5504B0A03E23}">
      <dgm:prSet custT="1"/>
      <dgm:spPr/>
      <dgm:t>
        <a:bodyPr/>
        <a:lstStyle/>
        <a:p>
          <a:pPr>
            <a:buFontTx/>
            <a:buNone/>
          </a:pPr>
          <a:r>
            <a:rPr lang="fr-FR" sz="1800" b="1"/>
            <a:t> 4910 lignes</a:t>
          </a:r>
          <a:endParaRPr lang="fr-FR" sz="1800" dirty="0"/>
        </a:p>
      </dgm:t>
    </dgm:pt>
    <dgm:pt modelId="{9C68AB3C-07A8-4742-98D0-49E67B828262}" type="parTrans" cxnId="{278E97B9-7A53-41EC-93A0-E46798BF7129}">
      <dgm:prSet/>
      <dgm:spPr/>
      <dgm:t>
        <a:bodyPr/>
        <a:lstStyle/>
        <a:p>
          <a:endParaRPr lang="fr-FR"/>
        </a:p>
      </dgm:t>
    </dgm:pt>
    <dgm:pt modelId="{F21CA6C6-0B96-4004-8A44-E6207AFB2D24}" type="sibTrans" cxnId="{278E97B9-7A53-41EC-93A0-E46798BF7129}">
      <dgm:prSet/>
      <dgm:spPr/>
      <dgm:t>
        <a:bodyPr/>
        <a:lstStyle/>
        <a:p>
          <a:endParaRPr lang="fr-FR"/>
        </a:p>
      </dgm:t>
    </dgm:pt>
    <dgm:pt modelId="{88BD7380-A391-4921-9D24-30108C75CB01}">
      <dgm:prSet custT="1"/>
      <dgm:spPr/>
      <dgm:t>
        <a:bodyPr/>
        <a:lstStyle/>
        <a:p>
          <a:pPr>
            <a:buFontTx/>
            <a:buNone/>
          </a:pPr>
          <a:r>
            <a:rPr lang="fr-FR" sz="1800" b="1"/>
            <a:t> 12 colonnes</a:t>
          </a:r>
          <a:endParaRPr lang="fr-FR" sz="1800" dirty="0"/>
        </a:p>
      </dgm:t>
    </dgm:pt>
    <dgm:pt modelId="{A16E88B3-0657-4978-A904-49C39CF230F0}" type="parTrans" cxnId="{CDC9DFFF-0BFC-4466-A01F-21DE9F69394D}">
      <dgm:prSet/>
      <dgm:spPr/>
      <dgm:t>
        <a:bodyPr/>
        <a:lstStyle/>
        <a:p>
          <a:endParaRPr lang="fr-FR"/>
        </a:p>
      </dgm:t>
    </dgm:pt>
    <dgm:pt modelId="{357A09E8-9F21-40D1-9C44-667F4CC62F4D}" type="sibTrans" cxnId="{CDC9DFFF-0BFC-4466-A01F-21DE9F69394D}">
      <dgm:prSet/>
      <dgm:spPr/>
      <dgm:t>
        <a:bodyPr/>
        <a:lstStyle/>
        <a:p>
          <a:endParaRPr lang="fr-FR"/>
        </a:p>
      </dgm:t>
    </dgm:pt>
    <dgm:pt modelId="{333A5148-4E3F-4A6F-AE10-B659DB5988F0}" type="pres">
      <dgm:prSet presAssocID="{95F9BDF0-CE60-4A7C-B44A-50522CA0D687}" presName="Name0" presStyleCnt="0">
        <dgm:presLayoutVars>
          <dgm:dir/>
          <dgm:animLvl val="lvl"/>
          <dgm:resizeHandles val="exact"/>
        </dgm:presLayoutVars>
      </dgm:prSet>
      <dgm:spPr/>
    </dgm:pt>
    <dgm:pt modelId="{86035CB8-96EE-4EE7-B864-680BEEDFF007}" type="pres">
      <dgm:prSet presAssocID="{FB67C2CB-0667-4F19-83F6-C4416B395B26}" presName="boxAndChildren" presStyleCnt="0"/>
      <dgm:spPr/>
    </dgm:pt>
    <dgm:pt modelId="{5385477A-70A8-489D-91F7-358796E9DBD4}" type="pres">
      <dgm:prSet presAssocID="{FB67C2CB-0667-4F19-83F6-C4416B395B26}" presName="parentTextBox" presStyleLbl="node1" presStyleIdx="0" presStyleCnt="4"/>
      <dgm:spPr/>
    </dgm:pt>
    <dgm:pt modelId="{04D4CCC4-2DA4-4B66-904A-EEA09578DA4E}" type="pres">
      <dgm:prSet presAssocID="{FB67C2CB-0667-4F19-83F6-C4416B395B26}" presName="entireBox" presStyleLbl="node1" presStyleIdx="0" presStyleCnt="4"/>
      <dgm:spPr/>
    </dgm:pt>
    <dgm:pt modelId="{ECA9B457-2177-4A9D-A323-C2837BC8B5B6}" type="pres">
      <dgm:prSet presAssocID="{FB67C2CB-0667-4F19-83F6-C4416B395B26}" presName="descendantBox" presStyleCnt="0"/>
      <dgm:spPr/>
    </dgm:pt>
    <dgm:pt modelId="{2FDDF55C-2D4E-4C0A-BBB4-0940FCF82D9C}" type="pres">
      <dgm:prSet presAssocID="{3EFD4BF8-BDB8-40BB-9323-5504B0A03E23}" presName="childTextBox" presStyleLbl="fgAccFollowNode1" presStyleIdx="0" presStyleCnt="8">
        <dgm:presLayoutVars>
          <dgm:bulletEnabled val="1"/>
        </dgm:presLayoutVars>
      </dgm:prSet>
      <dgm:spPr/>
    </dgm:pt>
    <dgm:pt modelId="{785CF72A-2663-46B0-B4A0-2A0DAA822A1F}" type="pres">
      <dgm:prSet presAssocID="{88BD7380-A391-4921-9D24-30108C75CB01}" presName="childTextBox" presStyleLbl="fgAccFollowNode1" presStyleIdx="1" presStyleCnt="8">
        <dgm:presLayoutVars>
          <dgm:bulletEnabled val="1"/>
        </dgm:presLayoutVars>
      </dgm:prSet>
      <dgm:spPr/>
    </dgm:pt>
    <dgm:pt modelId="{D7769751-6D42-4A31-B4CA-8A6BF2129663}" type="pres">
      <dgm:prSet presAssocID="{2B14B715-9ED7-4E59-8657-18E387835902}" presName="sp" presStyleCnt="0"/>
      <dgm:spPr/>
    </dgm:pt>
    <dgm:pt modelId="{E5FC0DA1-ED2E-406F-B784-F186FC30F760}" type="pres">
      <dgm:prSet presAssocID="{92716213-5163-43C3-B133-E1F0BCBDBEC2}" presName="arrowAndChildren" presStyleCnt="0"/>
      <dgm:spPr/>
    </dgm:pt>
    <dgm:pt modelId="{7A98B056-52F2-4505-9821-ED28F3F56015}" type="pres">
      <dgm:prSet presAssocID="{92716213-5163-43C3-B133-E1F0BCBDBEC2}" presName="parentTextArrow" presStyleLbl="node1" presStyleIdx="0" presStyleCnt="4"/>
      <dgm:spPr/>
    </dgm:pt>
    <dgm:pt modelId="{7D16D582-F4D4-4DF7-B0B8-EC65BAA16CD4}" type="pres">
      <dgm:prSet presAssocID="{92716213-5163-43C3-B133-E1F0BCBDBEC2}" presName="arrow" presStyleLbl="node1" presStyleIdx="1" presStyleCnt="4"/>
      <dgm:spPr/>
    </dgm:pt>
    <dgm:pt modelId="{9019A0C6-FCB7-4849-87CD-B1B4DFD90AA4}" type="pres">
      <dgm:prSet presAssocID="{92716213-5163-43C3-B133-E1F0BCBDBEC2}" presName="descendantArrow" presStyleCnt="0"/>
      <dgm:spPr/>
    </dgm:pt>
    <dgm:pt modelId="{B6304589-DD66-47DB-8031-22A6DC15DD93}" type="pres">
      <dgm:prSet presAssocID="{E1A486F0-681F-4437-BEE9-6F52C2E31066}" presName="childTextArrow" presStyleLbl="fgAccFollowNode1" presStyleIdx="2" presStyleCnt="8">
        <dgm:presLayoutVars>
          <dgm:bulletEnabled val="1"/>
        </dgm:presLayoutVars>
      </dgm:prSet>
      <dgm:spPr/>
    </dgm:pt>
    <dgm:pt modelId="{AA68E944-2130-49FF-A161-6CF530938D54}" type="pres">
      <dgm:prSet presAssocID="{5D381B5B-045F-4A03-BD1C-D35E97D38A5A}" presName="childTextArrow" presStyleLbl="fgAccFollowNode1" presStyleIdx="3" presStyleCnt="8">
        <dgm:presLayoutVars>
          <dgm:bulletEnabled val="1"/>
        </dgm:presLayoutVars>
      </dgm:prSet>
      <dgm:spPr/>
    </dgm:pt>
    <dgm:pt modelId="{7ED7F463-B636-4330-83D2-745FA720DA47}" type="pres">
      <dgm:prSet presAssocID="{CE7BD58D-DBAB-48D4-9EDD-73D3E5A71D98}" presName="sp" presStyleCnt="0"/>
      <dgm:spPr/>
    </dgm:pt>
    <dgm:pt modelId="{3246DEF4-D519-42C5-97F4-0A3F8763E93D}" type="pres">
      <dgm:prSet presAssocID="{DEAD1307-773A-49EE-AC3B-23482427A563}" presName="arrowAndChildren" presStyleCnt="0"/>
      <dgm:spPr/>
    </dgm:pt>
    <dgm:pt modelId="{E2C1D056-277A-4E22-B7BF-66229F78C995}" type="pres">
      <dgm:prSet presAssocID="{DEAD1307-773A-49EE-AC3B-23482427A563}" presName="parentTextArrow" presStyleLbl="node1" presStyleIdx="1" presStyleCnt="4"/>
      <dgm:spPr/>
    </dgm:pt>
    <dgm:pt modelId="{A022EDB8-AF83-4CF6-90E0-F6368668B509}" type="pres">
      <dgm:prSet presAssocID="{DEAD1307-773A-49EE-AC3B-23482427A563}" presName="arrow" presStyleLbl="node1" presStyleIdx="2" presStyleCnt="4"/>
      <dgm:spPr/>
    </dgm:pt>
    <dgm:pt modelId="{6288E8D0-A690-4326-83B7-B912291BDB82}" type="pres">
      <dgm:prSet presAssocID="{DEAD1307-773A-49EE-AC3B-23482427A563}" presName="descendantArrow" presStyleCnt="0"/>
      <dgm:spPr/>
    </dgm:pt>
    <dgm:pt modelId="{CA485A83-5485-40EA-ADB3-C7C832B510D1}" type="pres">
      <dgm:prSet presAssocID="{9AEF7C51-115E-447A-A167-C37BF780E370}" presName="childTextArrow" presStyleLbl="fgAccFollowNode1" presStyleIdx="4" presStyleCnt="8">
        <dgm:presLayoutVars>
          <dgm:bulletEnabled val="1"/>
        </dgm:presLayoutVars>
      </dgm:prSet>
      <dgm:spPr/>
    </dgm:pt>
    <dgm:pt modelId="{CCEE87FB-5B3E-4D13-B120-4A61A8142944}" type="pres">
      <dgm:prSet presAssocID="{A5A2CFB8-4C2D-459E-86DA-89514276B4C1}" presName="childTextArrow" presStyleLbl="fgAccFollowNode1" presStyleIdx="5" presStyleCnt="8">
        <dgm:presLayoutVars>
          <dgm:bulletEnabled val="1"/>
        </dgm:presLayoutVars>
      </dgm:prSet>
      <dgm:spPr/>
    </dgm:pt>
    <dgm:pt modelId="{C45C486F-5079-4761-BFB9-96D1593EE028}" type="pres">
      <dgm:prSet presAssocID="{689A8336-3E0D-48B5-BCF4-AFE84CE12736}" presName="sp" presStyleCnt="0"/>
      <dgm:spPr/>
    </dgm:pt>
    <dgm:pt modelId="{D284894A-C987-4449-A824-C930C099AAE3}" type="pres">
      <dgm:prSet presAssocID="{B13A01A3-EA6D-4C95-8FFF-672B4B3B2825}" presName="arrowAndChildren" presStyleCnt="0"/>
      <dgm:spPr/>
    </dgm:pt>
    <dgm:pt modelId="{544663EA-C551-4BA2-B872-5DFBD29112F9}" type="pres">
      <dgm:prSet presAssocID="{B13A01A3-EA6D-4C95-8FFF-672B4B3B2825}" presName="parentTextArrow" presStyleLbl="node1" presStyleIdx="2" presStyleCnt="4"/>
      <dgm:spPr/>
    </dgm:pt>
    <dgm:pt modelId="{D1E1CD4C-BE16-4DE5-8F44-36948FB0CD7A}" type="pres">
      <dgm:prSet presAssocID="{B13A01A3-EA6D-4C95-8FFF-672B4B3B2825}" presName="arrow" presStyleLbl="node1" presStyleIdx="3" presStyleCnt="4"/>
      <dgm:spPr/>
    </dgm:pt>
    <dgm:pt modelId="{BCA119D2-7792-43EA-9651-E7DDC96B9704}" type="pres">
      <dgm:prSet presAssocID="{B13A01A3-EA6D-4C95-8FFF-672B4B3B2825}" presName="descendantArrow" presStyleCnt="0"/>
      <dgm:spPr/>
    </dgm:pt>
    <dgm:pt modelId="{1CC4E03E-C6F0-45FA-9CE6-BFF8EE418457}" type="pres">
      <dgm:prSet presAssocID="{BE1D7C66-FACC-4851-A1CE-5D765169E676}" presName="childTextArrow" presStyleLbl="fgAccFollowNode1" presStyleIdx="6" presStyleCnt="8">
        <dgm:presLayoutVars>
          <dgm:bulletEnabled val="1"/>
        </dgm:presLayoutVars>
      </dgm:prSet>
      <dgm:spPr/>
    </dgm:pt>
    <dgm:pt modelId="{39E48B74-F9E8-4064-915E-B1F87B827837}" type="pres">
      <dgm:prSet presAssocID="{4FF3A6D9-A762-495C-9EA5-74A620B2C0E2}" presName="childTextArrow" presStyleLbl="fgAccFollowNode1" presStyleIdx="7" presStyleCnt="8">
        <dgm:presLayoutVars>
          <dgm:bulletEnabled val="1"/>
        </dgm:presLayoutVars>
      </dgm:prSet>
      <dgm:spPr/>
    </dgm:pt>
  </dgm:ptLst>
  <dgm:cxnLst>
    <dgm:cxn modelId="{59557B08-186C-4D8B-B9D0-342022A55208}" type="presOf" srcId="{95F9BDF0-CE60-4A7C-B44A-50522CA0D687}" destId="{333A5148-4E3F-4A6F-AE10-B659DB5988F0}" srcOrd="0" destOrd="0" presId="urn:microsoft.com/office/officeart/2005/8/layout/process4"/>
    <dgm:cxn modelId="{9C052811-FC5B-4BF4-BC57-37D3CAD0183A}" srcId="{95F9BDF0-CE60-4A7C-B44A-50522CA0D687}" destId="{DEAD1307-773A-49EE-AC3B-23482427A563}" srcOrd="1" destOrd="0" parTransId="{F81EE516-B8F1-43C6-9E7A-3DA2C1C9691B}" sibTransId="{CE7BD58D-DBAB-48D4-9EDD-73D3E5A71D98}"/>
    <dgm:cxn modelId="{47CAE71D-82D0-4805-B69C-5FC846DB3F95}" type="presOf" srcId="{3EFD4BF8-BDB8-40BB-9323-5504B0A03E23}" destId="{2FDDF55C-2D4E-4C0A-BBB4-0940FCF82D9C}" srcOrd="0" destOrd="0" presId="urn:microsoft.com/office/officeart/2005/8/layout/process4"/>
    <dgm:cxn modelId="{50521B30-27DD-4285-96F3-1F1E5C5A42F8}" type="presOf" srcId="{DEAD1307-773A-49EE-AC3B-23482427A563}" destId="{A022EDB8-AF83-4CF6-90E0-F6368668B509}" srcOrd="1" destOrd="0" presId="urn:microsoft.com/office/officeart/2005/8/layout/process4"/>
    <dgm:cxn modelId="{92729335-3B41-4146-B1DB-04EED9179116}" type="presOf" srcId="{FB67C2CB-0667-4F19-83F6-C4416B395B26}" destId="{04D4CCC4-2DA4-4B66-904A-EEA09578DA4E}" srcOrd="1" destOrd="0" presId="urn:microsoft.com/office/officeart/2005/8/layout/process4"/>
    <dgm:cxn modelId="{4006E461-873E-48BB-888F-117DD113BC18}" type="presOf" srcId="{5D381B5B-045F-4A03-BD1C-D35E97D38A5A}" destId="{AA68E944-2130-49FF-A161-6CF530938D54}" srcOrd="0" destOrd="0" presId="urn:microsoft.com/office/officeart/2005/8/layout/process4"/>
    <dgm:cxn modelId="{871D1963-F66A-46FE-9A7A-8C9C744D37AB}" srcId="{95F9BDF0-CE60-4A7C-B44A-50522CA0D687}" destId="{FB67C2CB-0667-4F19-83F6-C4416B395B26}" srcOrd="3" destOrd="0" parTransId="{50E7209C-D472-45CD-91C8-568741E9C145}" sibTransId="{FAC7181B-C746-4871-935C-7C2E2EC1076A}"/>
    <dgm:cxn modelId="{6454EF65-80CC-4DF2-B14B-3595F08E6454}" srcId="{DEAD1307-773A-49EE-AC3B-23482427A563}" destId="{9AEF7C51-115E-447A-A167-C37BF780E370}" srcOrd="0" destOrd="0" parTransId="{CE4F67AA-D9D1-4A3B-A12F-04EFE5FF4D06}" sibTransId="{C66B5248-0B16-46B8-89F3-9A0578DA3DD9}"/>
    <dgm:cxn modelId="{ACA3796A-6AC6-4E97-B6F1-4FCA2A75CB15}" type="presOf" srcId="{4FF3A6D9-A762-495C-9EA5-74A620B2C0E2}" destId="{39E48B74-F9E8-4064-915E-B1F87B827837}" srcOrd="0" destOrd="0" presId="urn:microsoft.com/office/officeart/2005/8/layout/process4"/>
    <dgm:cxn modelId="{DA277D53-20F5-4B73-972D-9A37971638CA}" type="presOf" srcId="{92716213-5163-43C3-B133-E1F0BCBDBEC2}" destId="{7A98B056-52F2-4505-9821-ED28F3F56015}" srcOrd="0" destOrd="0" presId="urn:microsoft.com/office/officeart/2005/8/layout/process4"/>
    <dgm:cxn modelId="{D669E553-9B35-4CA3-B808-B6C1B09DC56F}" srcId="{B13A01A3-EA6D-4C95-8FFF-672B4B3B2825}" destId="{4FF3A6D9-A762-495C-9EA5-74A620B2C0E2}" srcOrd="1" destOrd="0" parTransId="{4D3668E6-0BAA-4ED3-93A0-243A6AA46A3D}" sibTransId="{652E0B4E-B68E-452E-95A7-57B84F839599}"/>
    <dgm:cxn modelId="{A2A8D155-5D48-4BDA-BEFF-8E5FC2BA3F43}" type="presOf" srcId="{92716213-5163-43C3-B133-E1F0BCBDBEC2}" destId="{7D16D582-F4D4-4DF7-B0B8-EC65BAA16CD4}" srcOrd="1" destOrd="0" presId="urn:microsoft.com/office/officeart/2005/8/layout/process4"/>
    <dgm:cxn modelId="{4BEFEB7A-7566-4CDD-92CB-EFAE075BFB5F}" type="presOf" srcId="{DEAD1307-773A-49EE-AC3B-23482427A563}" destId="{E2C1D056-277A-4E22-B7BF-66229F78C995}" srcOrd="0" destOrd="0" presId="urn:microsoft.com/office/officeart/2005/8/layout/process4"/>
    <dgm:cxn modelId="{A62D6786-57E7-4DC8-BB52-C1FD1ED5C0BE}" srcId="{92716213-5163-43C3-B133-E1F0BCBDBEC2}" destId="{5D381B5B-045F-4A03-BD1C-D35E97D38A5A}" srcOrd="1" destOrd="0" parTransId="{EF80E003-4057-480B-A90E-2BE92E6903AD}" sibTransId="{04D8E8D3-1528-4D1E-B90F-363C8D06899A}"/>
    <dgm:cxn modelId="{CD936D8D-D598-494E-A3AA-D1E513EB562D}" srcId="{B13A01A3-EA6D-4C95-8FFF-672B4B3B2825}" destId="{BE1D7C66-FACC-4851-A1CE-5D765169E676}" srcOrd="0" destOrd="0" parTransId="{C4014C96-65F8-4F60-B39F-CF987DD9D5B3}" sibTransId="{3A2AF877-F149-4490-A51D-BAB72364D5C9}"/>
    <dgm:cxn modelId="{AD4AACA9-C526-412C-A709-7CAC7F9B9F16}" type="presOf" srcId="{B13A01A3-EA6D-4C95-8FFF-672B4B3B2825}" destId="{D1E1CD4C-BE16-4DE5-8F44-36948FB0CD7A}" srcOrd="1" destOrd="0" presId="urn:microsoft.com/office/officeart/2005/8/layout/process4"/>
    <dgm:cxn modelId="{ADBD6FAB-81AB-4DE0-908B-D31619916B33}" type="presOf" srcId="{A5A2CFB8-4C2D-459E-86DA-89514276B4C1}" destId="{CCEE87FB-5B3E-4D13-B120-4A61A8142944}" srcOrd="0" destOrd="0" presId="urn:microsoft.com/office/officeart/2005/8/layout/process4"/>
    <dgm:cxn modelId="{278E97B9-7A53-41EC-93A0-E46798BF7129}" srcId="{FB67C2CB-0667-4F19-83F6-C4416B395B26}" destId="{3EFD4BF8-BDB8-40BB-9323-5504B0A03E23}" srcOrd="0" destOrd="0" parTransId="{9C68AB3C-07A8-4742-98D0-49E67B828262}" sibTransId="{F21CA6C6-0B96-4004-8A44-E6207AFB2D24}"/>
    <dgm:cxn modelId="{6E6A62BA-FD65-4D58-ACAC-521520523E6A}" type="presOf" srcId="{9AEF7C51-115E-447A-A167-C37BF780E370}" destId="{CA485A83-5485-40EA-ADB3-C7C832B510D1}" srcOrd="0" destOrd="0" presId="urn:microsoft.com/office/officeart/2005/8/layout/process4"/>
    <dgm:cxn modelId="{88F162BC-C19A-442D-AFD9-5C4DB2509CC3}" srcId="{DEAD1307-773A-49EE-AC3B-23482427A563}" destId="{A5A2CFB8-4C2D-459E-86DA-89514276B4C1}" srcOrd="1" destOrd="0" parTransId="{279AF47F-ACFA-4689-B778-27D1444513FA}" sibTransId="{28594710-5977-4670-9B8F-E7EA5AF07E99}"/>
    <dgm:cxn modelId="{9CDB40C0-7F92-4F9E-BB66-FFD9C54778C0}" srcId="{92716213-5163-43C3-B133-E1F0BCBDBEC2}" destId="{E1A486F0-681F-4437-BEE9-6F52C2E31066}" srcOrd="0" destOrd="0" parTransId="{C69F49F1-3001-4DD4-BB7F-01647BBA2F1A}" sibTransId="{0EBCD7BD-6809-4CF4-BE4B-28874FF9EB31}"/>
    <dgm:cxn modelId="{AD6C07C8-F71E-41AF-99CC-E783BFE1602F}" type="presOf" srcId="{FB67C2CB-0667-4F19-83F6-C4416B395B26}" destId="{5385477A-70A8-489D-91F7-358796E9DBD4}" srcOrd="0" destOrd="0" presId="urn:microsoft.com/office/officeart/2005/8/layout/process4"/>
    <dgm:cxn modelId="{A4B8BECD-4AA7-4455-A40B-494F061A1BA1}" type="presOf" srcId="{B13A01A3-EA6D-4C95-8FFF-672B4B3B2825}" destId="{544663EA-C551-4BA2-B872-5DFBD29112F9}" srcOrd="0" destOrd="0" presId="urn:microsoft.com/office/officeart/2005/8/layout/process4"/>
    <dgm:cxn modelId="{3E7EEFD0-B784-429E-BCFB-4B8386571694}" srcId="{95F9BDF0-CE60-4A7C-B44A-50522CA0D687}" destId="{B13A01A3-EA6D-4C95-8FFF-672B4B3B2825}" srcOrd="0" destOrd="0" parTransId="{36DD26F4-5FA5-45ED-A6A9-26135560A80D}" sibTransId="{689A8336-3E0D-48B5-BCF4-AFE84CE12736}"/>
    <dgm:cxn modelId="{D5C69ADE-75DF-48A6-81B9-0C6FBDF827B3}" srcId="{95F9BDF0-CE60-4A7C-B44A-50522CA0D687}" destId="{92716213-5163-43C3-B133-E1F0BCBDBEC2}" srcOrd="2" destOrd="0" parTransId="{93030A5B-E5E8-4EA7-A49E-9142EECDCE7A}" sibTransId="{2B14B715-9ED7-4E59-8657-18E387835902}"/>
    <dgm:cxn modelId="{D6A644E3-C067-4C29-A982-D27FD5FD25AC}" type="presOf" srcId="{E1A486F0-681F-4437-BEE9-6F52C2E31066}" destId="{B6304589-DD66-47DB-8031-22A6DC15DD93}" srcOrd="0" destOrd="0" presId="urn:microsoft.com/office/officeart/2005/8/layout/process4"/>
    <dgm:cxn modelId="{CE7392F0-6E4E-4DE5-804E-5B6730A9E9F7}" type="presOf" srcId="{BE1D7C66-FACC-4851-A1CE-5D765169E676}" destId="{1CC4E03E-C6F0-45FA-9CE6-BFF8EE418457}" srcOrd="0" destOrd="0" presId="urn:microsoft.com/office/officeart/2005/8/layout/process4"/>
    <dgm:cxn modelId="{514C1BFE-4BC0-4D5E-83D3-0856662FF1B3}" type="presOf" srcId="{88BD7380-A391-4921-9D24-30108C75CB01}" destId="{785CF72A-2663-46B0-B4A0-2A0DAA822A1F}" srcOrd="0" destOrd="0" presId="urn:microsoft.com/office/officeart/2005/8/layout/process4"/>
    <dgm:cxn modelId="{CDC9DFFF-0BFC-4466-A01F-21DE9F69394D}" srcId="{FB67C2CB-0667-4F19-83F6-C4416B395B26}" destId="{88BD7380-A391-4921-9D24-30108C75CB01}" srcOrd="1" destOrd="0" parTransId="{A16E88B3-0657-4978-A904-49C39CF230F0}" sibTransId="{357A09E8-9F21-40D1-9C44-667F4CC62F4D}"/>
    <dgm:cxn modelId="{18A981AF-BD7E-42D2-9043-C7EFCF240555}" type="presParOf" srcId="{333A5148-4E3F-4A6F-AE10-B659DB5988F0}" destId="{86035CB8-96EE-4EE7-B864-680BEEDFF007}" srcOrd="0" destOrd="0" presId="urn:microsoft.com/office/officeart/2005/8/layout/process4"/>
    <dgm:cxn modelId="{2793B60E-F31E-4EB7-9351-6290D43566C0}" type="presParOf" srcId="{86035CB8-96EE-4EE7-B864-680BEEDFF007}" destId="{5385477A-70A8-489D-91F7-358796E9DBD4}" srcOrd="0" destOrd="0" presId="urn:microsoft.com/office/officeart/2005/8/layout/process4"/>
    <dgm:cxn modelId="{A83E04DF-3A71-427D-BC05-0ADB1B1A2A4B}" type="presParOf" srcId="{86035CB8-96EE-4EE7-B864-680BEEDFF007}" destId="{04D4CCC4-2DA4-4B66-904A-EEA09578DA4E}" srcOrd="1" destOrd="0" presId="urn:microsoft.com/office/officeart/2005/8/layout/process4"/>
    <dgm:cxn modelId="{15F06A94-7A76-483A-8316-01E373CB3B4D}" type="presParOf" srcId="{86035CB8-96EE-4EE7-B864-680BEEDFF007}" destId="{ECA9B457-2177-4A9D-A323-C2837BC8B5B6}" srcOrd="2" destOrd="0" presId="urn:microsoft.com/office/officeart/2005/8/layout/process4"/>
    <dgm:cxn modelId="{47C665D4-50E4-4849-837A-9D77F7EDEDB2}" type="presParOf" srcId="{ECA9B457-2177-4A9D-A323-C2837BC8B5B6}" destId="{2FDDF55C-2D4E-4C0A-BBB4-0940FCF82D9C}" srcOrd="0" destOrd="0" presId="urn:microsoft.com/office/officeart/2005/8/layout/process4"/>
    <dgm:cxn modelId="{1CE7510A-D098-4B13-855A-14EF2AD092CB}" type="presParOf" srcId="{ECA9B457-2177-4A9D-A323-C2837BC8B5B6}" destId="{785CF72A-2663-46B0-B4A0-2A0DAA822A1F}" srcOrd="1" destOrd="0" presId="urn:microsoft.com/office/officeart/2005/8/layout/process4"/>
    <dgm:cxn modelId="{C2020CD2-D841-4BE9-862C-28614094A60F}" type="presParOf" srcId="{333A5148-4E3F-4A6F-AE10-B659DB5988F0}" destId="{D7769751-6D42-4A31-B4CA-8A6BF2129663}" srcOrd="1" destOrd="0" presId="urn:microsoft.com/office/officeart/2005/8/layout/process4"/>
    <dgm:cxn modelId="{431EF3B4-B06F-40CC-8A34-9FA2B9FE15D8}" type="presParOf" srcId="{333A5148-4E3F-4A6F-AE10-B659DB5988F0}" destId="{E5FC0DA1-ED2E-406F-B784-F186FC30F760}" srcOrd="2" destOrd="0" presId="urn:microsoft.com/office/officeart/2005/8/layout/process4"/>
    <dgm:cxn modelId="{9755696C-AE46-4EC6-A6C8-F90B679B2573}" type="presParOf" srcId="{E5FC0DA1-ED2E-406F-B784-F186FC30F760}" destId="{7A98B056-52F2-4505-9821-ED28F3F56015}" srcOrd="0" destOrd="0" presId="urn:microsoft.com/office/officeart/2005/8/layout/process4"/>
    <dgm:cxn modelId="{21E1E723-8348-4B55-A78D-4468ABB05460}" type="presParOf" srcId="{E5FC0DA1-ED2E-406F-B784-F186FC30F760}" destId="{7D16D582-F4D4-4DF7-B0B8-EC65BAA16CD4}" srcOrd="1" destOrd="0" presId="urn:microsoft.com/office/officeart/2005/8/layout/process4"/>
    <dgm:cxn modelId="{6E594651-8546-42DC-8C0B-FAD4C36BEB8B}" type="presParOf" srcId="{E5FC0DA1-ED2E-406F-B784-F186FC30F760}" destId="{9019A0C6-FCB7-4849-87CD-B1B4DFD90AA4}" srcOrd="2" destOrd="0" presId="urn:microsoft.com/office/officeart/2005/8/layout/process4"/>
    <dgm:cxn modelId="{F3E409D7-EBA4-49D8-B0A2-A48EF4331A63}" type="presParOf" srcId="{9019A0C6-FCB7-4849-87CD-B1B4DFD90AA4}" destId="{B6304589-DD66-47DB-8031-22A6DC15DD93}" srcOrd="0" destOrd="0" presId="urn:microsoft.com/office/officeart/2005/8/layout/process4"/>
    <dgm:cxn modelId="{31A1E97A-D261-4270-9E96-D5104A2C7E2D}" type="presParOf" srcId="{9019A0C6-FCB7-4849-87CD-B1B4DFD90AA4}" destId="{AA68E944-2130-49FF-A161-6CF530938D54}" srcOrd="1" destOrd="0" presId="urn:microsoft.com/office/officeart/2005/8/layout/process4"/>
    <dgm:cxn modelId="{BFD9D668-CC50-4BB6-BB59-BBB4D608723E}" type="presParOf" srcId="{333A5148-4E3F-4A6F-AE10-B659DB5988F0}" destId="{7ED7F463-B636-4330-83D2-745FA720DA47}" srcOrd="3" destOrd="0" presId="urn:microsoft.com/office/officeart/2005/8/layout/process4"/>
    <dgm:cxn modelId="{A9E546BD-2FD0-4F78-9618-64F3C01FC04C}" type="presParOf" srcId="{333A5148-4E3F-4A6F-AE10-B659DB5988F0}" destId="{3246DEF4-D519-42C5-97F4-0A3F8763E93D}" srcOrd="4" destOrd="0" presId="urn:microsoft.com/office/officeart/2005/8/layout/process4"/>
    <dgm:cxn modelId="{822275A1-C750-40C0-990E-F0F086E9664C}" type="presParOf" srcId="{3246DEF4-D519-42C5-97F4-0A3F8763E93D}" destId="{E2C1D056-277A-4E22-B7BF-66229F78C995}" srcOrd="0" destOrd="0" presId="urn:microsoft.com/office/officeart/2005/8/layout/process4"/>
    <dgm:cxn modelId="{0377B191-1F06-45AB-9DC4-6EEEF01B05D2}" type="presParOf" srcId="{3246DEF4-D519-42C5-97F4-0A3F8763E93D}" destId="{A022EDB8-AF83-4CF6-90E0-F6368668B509}" srcOrd="1" destOrd="0" presId="urn:microsoft.com/office/officeart/2005/8/layout/process4"/>
    <dgm:cxn modelId="{7E1CBA7C-DF76-4D7E-9ADA-0D5FD7843925}" type="presParOf" srcId="{3246DEF4-D519-42C5-97F4-0A3F8763E93D}" destId="{6288E8D0-A690-4326-83B7-B912291BDB82}" srcOrd="2" destOrd="0" presId="urn:microsoft.com/office/officeart/2005/8/layout/process4"/>
    <dgm:cxn modelId="{BC7055E0-1A8B-40F1-9877-F7EC6B0742EA}" type="presParOf" srcId="{6288E8D0-A690-4326-83B7-B912291BDB82}" destId="{CA485A83-5485-40EA-ADB3-C7C832B510D1}" srcOrd="0" destOrd="0" presId="urn:microsoft.com/office/officeart/2005/8/layout/process4"/>
    <dgm:cxn modelId="{1877C489-0779-4F32-9C0C-151641042159}" type="presParOf" srcId="{6288E8D0-A690-4326-83B7-B912291BDB82}" destId="{CCEE87FB-5B3E-4D13-B120-4A61A8142944}" srcOrd="1" destOrd="0" presId="urn:microsoft.com/office/officeart/2005/8/layout/process4"/>
    <dgm:cxn modelId="{6538B13C-B8AD-4CAF-8CBC-6AFE35228EC8}" type="presParOf" srcId="{333A5148-4E3F-4A6F-AE10-B659DB5988F0}" destId="{C45C486F-5079-4761-BFB9-96D1593EE028}" srcOrd="5" destOrd="0" presId="urn:microsoft.com/office/officeart/2005/8/layout/process4"/>
    <dgm:cxn modelId="{0D009868-B3DA-4D24-9AEF-D84A70B913BC}" type="presParOf" srcId="{333A5148-4E3F-4A6F-AE10-B659DB5988F0}" destId="{D284894A-C987-4449-A824-C930C099AAE3}" srcOrd="6" destOrd="0" presId="urn:microsoft.com/office/officeart/2005/8/layout/process4"/>
    <dgm:cxn modelId="{BBFAD9BF-E7D5-4F31-AB6E-39F92DF2D66D}" type="presParOf" srcId="{D284894A-C987-4449-A824-C930C099AAE3}" destId="{544663EA-C551-4BA2-B872-5DFBD29112F9}" srcOrd="0" destOrd="0" presId="urn:microsoft.com/office/officeart/2005/8/layout/process4"/>
    <dgm:cxn modelId="{A2931A84-DF78-4945-89C6-965A42F74684}" type="presParOf" srcId="{D284894A-C987-4449-A824-C930C099AAE3}" destId="{D1E1CD4C-BE16-4DE5-8F44-36948FB0CD7A}" srcOrd="1" destOrd="0" presId="urn:microsoft.com/office/officeart/2005/8/layout/process4"/>
    <dgm:cxn modelId="{68616CD1-87BB-49AA-8B56-BD7F30A0D951}" type="presParOf" srcId="{D284894A-C987-4449-A824-C930C099AAE3}" destId="{BCA119D2-7792-43EA-9651-E7DDC96B9704}" srcOrd="2" destOrd="0" presId="urn:microsoft.com/office/officeart/2005/8/layout/process4"/>
    <dgm:cxn modelId="{7CEB8453-4756-4AC4-AF6A-6902C950DC20}" type="presParOf" srcId="{BCA119D2-7792-43EA-9651-E7DDC96B9704}" destId="{1CC4E03E-C6F0-45FA-9CE6-BFF8EE418457}" srcOrd="0" destOrd="0" presId="urn:microsoft.com/office/officeart/2005/8/layout/process4"/>
    <dgm:cxn modelId="{203E64C9-091B-4946-BF4B-554E4253599D}" type="presParOf" srcId="{BCA119D2-7792-43EA-9651-E7DDC96B9704}" destId="{39E48B74-F9E8-4064-915E-B1F87B827837}" srcOrd="1" destOrd="0" presId="urn:microsoft.com/office/officeart/2005/8/layout/process4"/>
  </dgm:cxnLst>
  <dgm:bg>
    <a:solidFill>
      <a:srgbClr val="0070C0"/>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5F9BDF0-CE60-4A7C-B44A-50522CA0D687}" type="doc">
      <dgm:prSet loTypeId="urn:microsoft.com/office/officeart/2005/8/layout/process4" loCatId="process" qsTypeId="urn:microsoft.com/office/officeart/2005/8/quickstyle/simple1" qsCatId="simple" csTypeId="urn:microsoft.com/office/officeart/2005/8/colors/accent1_2" csCatId="accent1" phldr="1"/>
      <dgm:spPr/>
    </dgm:pt>
    <dgm:pt modelId="{983121CC-177A-4362-A927-3BD8276D0EFD}">
      <dgm:prSet custT="1"/>
      <dgm:spPr/>
      <dgm:t>
        <a:bodyPr/>
        <a:lstStyle/>
        <a:p>
          <a:r>
            <a:rPr lang="fr-FR" sz="2000" b="1" dirty="0">
              <a:latin typeface="Times New Roman" panose="02020603050405020304" pitchFamily="18" charset="0"/>
              <a:cs typeface="Times New Roman" panose="02020603050405020304" pitchFamily="18" charset="0"/>
            </a:rPr>
            <a:t>Suppressions des doublons</a:t>
          </a:r>
        </a:p>
      </dgm:t>
    </dgm:pt>
    <dgm:pt modelId="{FA4CF1FE-4D54-4F28-9131-9056AEE101EB}" type="parTrans" cxnId="{7A151C2A-966A-4A0F-9CD0-A026344E0059}">
      <dgm:prSet/>
      <dgm:spPr/>
      <dgm:t>
        <a:bodyPr/>
        <a:lstStyle/>
        <a:p>
          <a:endParaRPr lang="fr-FR"/>
        </a:p>
      </dgm:t>
    </dgm:pt>
    <dgm:pt modelId="{22F405DE-B5CF-4230-A11B-6E24F12E29C9}" type="sibTrans" cxnId="{7A151C2A-966A-4A0F-9CD0-A026344E0059}">
      <dgm:prSet/>
      <dgm:spPr/>
      <dgm:t>
        <a:bodyPr/>
        <a:lstStyle/>
        <a:p>
          <a:endParaRPr lang="fr-FR"/>
        </a:p>
      </dgm:t>
    </dgm:pt>
    <dgm:pt modelId="{6F024D8A-CF3F-4481-90B0-159300540667}">
      <dgm:prSet custT="1"/>
      <dgm:spPr/>
      <dgm:t>
        <a:bodyPr/>
        <a:lstStyle/>
        <a:p>
          <a:pPr>
            <a:buFontTx/>
            <a:buNone/>
          </a:pPr>
          <a:r>
            <a:rPr lang="fr-FR" sz="1800" b="1"/>
            <a:t> 4367 lignes</a:t>
          </a:r>
          <a:endParaRPr lang="fr-FR" sz="1800" dirty="0"/>
        </a:p>
      </dgm:t>
    </dgm:pt>
    <dgm:pt modelId="{75E15478-3BD7-48D7-9BF7-1E6CA5B880FF}" type="parTrans" cxnId="{7170D335-8CF6-487D-850E-C4972A5ACC34}">
      <dgm:prSet/>
      <dgm:spPr/>
      <dgm:t>
        <a:bodyPr/>
        <a:lstStyle/>
        <a:p>
          <a:endParaRPr lang="fr-FR"/>
        </a:p>
      </dgm:t>
    </dgm:pt>
    <dgm:pt modelId="{FEEA2B90-E8FF-4B3A-A9C2-F9FB8B18ACBD}" type="sibTrans" cxnId="{7170D335-8CF6-487D-850E-C4972A5ACC34}">
      <dgm:prSet/>
      <dgm:spPr/>
      <dgm:t>
        <a:bodyPr/>
        <a:lstStyle/>
        <a:p>
          <a:endParaRPr lang="fr-FR"/>
        </a:p>
      </dgm:t>
    </dgm:pt>
    <dgm:pt modelId="{4DF3EAEF-12A7-4073-B082-4F5724A4B097}">
      <dgm:prSet custT="1"/>
      <dgm:spPr/>
      <dgm:t>
        <a:bodyPr/>
        <a:lstStyle/>
        <a:p>
          <a:pPr>
            <a:buFontTx/>
            <a:buNone/>
          </a:pPr>
          <a:r>
            <a:rPr lang="fr-FR" sz="1800" b="1"/>
            <a:t> 12 colonnes</a:t>
          </a:r>
          <a:endParaRPr lang="fr-FR" sz="1800" dirty="0"/>
        </a:p>
      </dgm:t>
    </dgm:pt>
    <dgm:pt modelId="{275BAB47-A81E-4E18-AF53-AF7992ECE406}" type="parTrans" cxnId="{114C1059-C7DD-43D8-92E5-460B8CFA4105}">
      <dgm:prSet/>
      <dgm:spPr/>
      <dgm:t>
        <a:bodyPr/>
        <a:lstStyle/>
        <a:p>
          <a:endParaRPr lang="fr-FR"/>
        </a:p>
      </dgm:t>
    </dgm:pt>
    <dgm:pt modelId="{382B4133-CC12-41DE-871F-C0CDBFB3571E}" type="sibTrans" cxnId="{114C1059-C7DD-43D8-92E5-460B8CFA4105}">
      <dgm:prSet/>
      <dgm:spPr/>
      <dgm:t>
        <a:bodyPr/>
        <a:lstStyle/>
        <a:p>
          <a:endParaRPr lang="fr-FR"/>
        </a:p>
      </dgm:t>
    </dgm:pt>
    <dgm:pt modelId="{74011B37-3054-42DF-8F64-2A9474599E43}">
      <dgm:prSet custT="1"/>
      <dgm:spPr/>
      <dgm:t>
        <a:bodyPr/>
        <a:lstStyle/>
        <a:p>
          <a:r>
            <a:rPr lang="fr-FR" sz="2000" b="1" dirty="0">
              <a:latin typeface="Times New Roman" panose="02020603050405020304" pitchFamily="18" charset="0"/>
              <a:cs typeface="Times New Roman" panose="02020603050405020304" pitchFamily="18" charset="0"/>
            </a:rPr>
            <a:t>Traitement des </a:t>
          </a:r>
          <a:r>
            <a:rPr lang="fr-FR" sz="2000" b="1" dirty="0" err="1">
              <a:latin typeface="Times New Roman" panose="02020603050405020304" pitchFamily="18" charset="0"/>
              <a:cs typeface="Times New Roman" panose="02020603050405020304" pitchFamily="18" charset="0"/>
            </a:rPr>
            <a:t>Outliers</a:t>
          </a:r>
          <a:endParaRPr lang="fr-FR" sz="2000" b="1" dirty="0">
            <a:latin typeface="Times New Roman" panose="02020603050405020304" pitchFamily="18" charset="0"/>
            <a:cs typeface="Times New Roman" panose="02020603050405020304" pitchFamily="18" charset="0"/>
          </a:endParaRPr>
        </a:p>
      </dgm:t>
    </dgm:pt>
    <dgm:pt modelId="{65082D87-EFF0-4612-B917-51795875C3D5}" type="parTrans" cxnId="{5C5FFBC6-F546-4A07-8031-4ABFD1D62C0B}">
      <dgm:prSet/>
      <dgm:spPr/>
      <dgm:t>
        <a:bodyPr/>
        <a:lstStyle/>
        <a:p>
          <a:endParaRPr lang="fr-FR"/>
        </a:p>
      </dgm:t>
    </dgm:pt>
    <dgm:pt modelId="{322DF6F8-C092-4886-8D6E-01B9BD4F45F1}" type="sibTrans" cxnId="{5C5FFBC6-F546-4A07-8031-4ABFD1D62C0B}">
      <dgm:prSet/>
      <dgm:spPr/>
      <dgm:t>
        <a:bodyPr/>
        <a:lstStyle/>
        <a:p>
          <a:endParaRPr lang="fr-FR"/>
        </a:p>
      </dgm:t>
    </dgm:pt>
    <dgm:pt modelId="{EFC88626-94CD-4C61-A4B9-A44D2227E410}">
      <dgm:prSet custT="1"/>
      <dgm:spPr/>
      <dgm:t>
        <a:bodyPr/>
        <a:lstStyle/>
        <a:p>
          <a:r>
            <a:rPr lang="fr-FR" sz="2000" b="1" dirty="0">
              <a:latin typeface="Times New Roman" panose="02020603050405020304" pitchFamily="18" charset="0"/>
              <a:cs typeface="Times New Roman" panose="02020603050405020304" pitchFamily="18" charset="0"/>
            </a:rPr>
            <a:t>Traitement des valeurs manquantes </a:t>
          </a:r>
        </a:p>
      </dgm:t>
    </dgm:pt>
    <dgm:pt modelId="{7F678A65-F88F-4C91-80B3-489EFEE361EB}" type="parTrans" cxnId="{B163F84C-CAD1-4015-B4E8-7231C6B98373}">
      <dgm:prSet/>
      <dgm:spPr/>
      <dgm:t>
        <a:bodyPr/>
        <a:lstStyle/>
        <a:p>
          <a:endParaRPr lang="fr-FR"/>
        </a:p>
      </dgm:t>
    </dgm:pt>
    <dgm:pt modelId="{8A42AD8E-FA54-4E25-B689-1540290182D8}" type="sibTrans" cxnId="{B163F84C-CAD1-4015-B4E8-7231C6B98373}">
      <dgm:prSet/>
      <dgm:spPr/>
      <dgm:t>
        <a:bodyPr/>
        <a:lstStyle/>
        <a:p>
          <a:endParaRPr lang="fr-FR"/>
        </a:p>
      </dgm:t>
    </dgm:pt>
    <dgm:pt modelId="{333A5148-4E3F-4A6F-AE10-B659DB5988F0}" type="pres">
      <dgm:prSet presAssocID="{95F9BDF0-CE60-4A7C-B44A-50522CA0D687}" presName="Name0" presStyleCnt="0">
        <dgm:presLayoutVars>
          <dgm:dir/>
          <dgm:animLvl val="lvl"/>
          <dgm:resizeHandles val="exact"/>
        </dgm:presLayoutVars>
      </dgm:prSet>
      <dgm:spPr/>
    </dgm:pt>
    <dgm:pt modelId="{E650A721-6340-4172-A8D6-7979F2CB5A2F}" type="pres">
      <dgm:prSet presAssocID="{EFC88626-94CD-4C61-A4B9-A44D2227E410}" presName="boxAndChildren" presStyleCnt="0"/>
      <dgm:spPr/>
    </dgm:pt>
    <dgm:pt modelId="{122B3FDE-C129-4D07-8979-C29D748AAE9C}" type="pres">
      <dgm:prSet presAssocID="{EFC88626-94CD-4C61-A4B9-A44D2227E410}" presName="parentTextBox" presStyleLbl="node1" presStyleIdx="0" presStyleCnt="3"/>
      <dgm:spPr/>
    </dgm:pt>
    <dgm:pt modelId="{9C6D93F4-4D76-4AD1-9F72-EBAC533F2E72}" type="pres">
      <dgm:prSet presAssocID="{322DF6F8-C092-4886-8D6E-01B9BD4F45F1}" presName="sp" presStyleCnt="0"/>
      <dgm:spPr/>
    </dgm:pt>
    <dgm:pt modelId="{762F2D87-CF36-42F8-ABE0-72942498AB27}" type="pres">
      <dgm:prSet presAssocID="{74011B37-3054-42DF-8F64-2A9474599E43}" presName="arrowAndChildren" presStyleCnt="0"/>
      <dgm:spPr/>
    </dgm:pt>
    <dgm:pt modelId="{F08FE564-AB2B-47BF-9B4F-7E9F2C5AFE8D}" type="pres">
      <dgm:prSet presAssocID="{74011B37-3054-42DF-8F64-2A9474599E43}" presName="parentTextArrow" presStyleLbl="node1" presStyleIdx="1" presStyleCnt="3"/>
      <dgm:spPr/>
    </dgm:pt>
    <dgm:pt modelId="{2F95385D-E5A0-46AD-9CBD-B0E78F84E391}" type="pres">
      <dgm:prSet presAssocID="{22F405DE-B5CF-4230-A11B-6E24F12E29C9}" presName="sp" presStyleCnt="0"/>
      <dgm:spPr/>
    </dgm:pt>
    <dgm:pt modelId="{99FF5789-66A9-42F0-BCBE-60F68EB21A11}" type="pres">
      <dgm:prSet presAssocID="{983121CC-177A-4362-A927-3BD8276D0EFD}" presName="arrowAndChildren" presStyleCnt="0"/>
      <dgm:spPr/>
    </dgm:pt>
    <dgm:pt modelId="{B2359828-05C8-449B-A6F2-2497B3E1EA18}" type="pres">
      <dgm:prSet presAssocID="{983121CC-177A-4362-A927-3BD8276D0EFD}" presName="parentTextArrow" presStyleLbl="node1" presStyleIdx="1" presStyleCnt="3"/>
      <dgm:spPr/>
    </dgm:pt>
    <dgm:pt modelId="{3920C7E8-6C3A-45AE-8ED1-0168F9850EA7}" type="pres">
      <dgm:prSet presAssocID="{983121CC-177A-4362-A927-3BD8276D0EFD}" presName="arrow" presStyleLbl="node1" presStyleIdx="2" presStyleCnt="3"/>
      <dgm:spPr/>
    </dgm:pt>
    <dgm:pt modelId="{C6D75C9F-FB03-4882-8B1D-620ACBC84278}" type="pres">
      <dgm:prSet presAssocID="{983121CC-177A-4362-A927-3BD8276D0EFD}" presName="descendantArrow" presStyleCnt="0"/>
      <dgm:spPr/>
    </dgm:pt>
    <dgm:pt modelId="{AF9F5448-BF28-4C88-BE50-DAA30BE8B686}" type="pres">
      <dgm:prSet presAssocID="{6F024D8A-CF3F-4481-90B0-159300540667}" presName="childTextArrow" presStyleLbl="fgAccFollowNode1" presStyleIdx="0" presStyleCnt="2">
        <dgm:presLayoutVars>
          <dgm:bulletEnabled val="1"/>
        </dgm:presLayoutVars>
      </dgm:prSet>
      <dgm:spPr/>
    </dgm:pt>
    <dgm:pt modelId="{E160D36C-2B60-4D71-91E7-5661DF7E1AD8}" type="pres">
      <dgm:prSet presAssocID="{4DF3EAEF-12A7-4073-B082-4F5724A4B097}" presName="childTextArrow" presStyleLbl="fgAccFollowNode1" presStyleIdx="1" presStyleCnt="2">
        <dgm:presLayoutVars>
          <dgm:bulletEnabled val="1"/>
        </dgm:presLayoutVars>
      </dgm:prSet>
      <dgm:spPr/>
    </dgm:pt>
  </dgm:ptLst>
  <dgm:cxnLst>
    <dgm:cxn modelId="{59557B08-186C-4D8B-B9D0-342022A55208}" type="presOf" srcId="{95F9BDF0-CE60-4A7C-B44A-50522CA0D687}" destId="{333A5148-4E3F-4A6F-AE10-B659DB5988F0}" srcOrd="0" destOrd="0" presId="urn:microsoft.com/office/officeart/2005/8/layout/process4"/>
    <dgm:cxn modelId="{7A151C2A-966A-4A0F-9CD0-A026344E0059}" srcId="{95F9BDF0-CE60-4A7C-B44A-50522CA0D687}" destId="{983121CC-177A-4362-A927-3BD8276D0EFD}" srcOrd="0" destOrd="0" parTransId="{FA4CF1FE-4D54-4F28-9131-9056AEE101EB}" sibTransId="{22F405DE-B5CF-4230-A11B-6E24F12E29C9}"/>
    <dgm:cxn modelId="{7170D335-8CF6-487D-850E-C4972A5ACC34}" srcId="{983121CC-177A-4362-A927-3BD8276D0EFD}" destId="{6F024D8A-CF3F-4481-90B0-159300540667}" srcOrd="0" destOrd="0" parTransId="{75E15478-3BD7-48D7-9BF7-1E6CA5B880FF}" sibTransId="{FEEA2B90-E8FF-4B3A-A9C2-F9FB8B18ACBD}"/>
    <dgm:cxn modelId="{18F2823D-F211-4761-A9DD-3E14DFE56902}" type="presOf" srcId="{983121CC-177A-4362-A927-3BD8276D0EFD}" destId="{B2359828-05C8-449B-A6F2-2497B3E1EA18}" srcOrd="0" destOrd="0" presId="urn:microsoft.com/office/officeart/2005/8/layout/process4"/>
    <dgm:cxn modelId="{B163F84C-CAD1-4015-B4E8-7231C6B98373}" srcId="{95F9BDF0-CE60-4A7C-B44A-50522CA0D687}" destId="{EFC88626-94CD-4C61-A4B9-A44D2227E410}" srcOrd="2" destOrd="0" parTransId="{7F678A65-F88F-4C91-80B3-489EFEE361EB}" sibTransId="{8A42AD8E-FA54-4E25-B689-1540290182D8}"/>
    <dgm:cxn modelId="{114C1059-C7DD-43D8-92E5-460B8CFA4105}" srcId="{983121CC-177A-4362-A927-3BD8276D0EFD}" destId="{4DF3EAEF-12A7-4073-B082-4F5724A4B097}" srcOrd="1" destOrd="0" parTransId="{275BAB47-A81E-4E18-AF53-AF7992ECE406}" sibTransId="{382B4133-CC12-41DE-871F-C0CDBFB3571E}"/>
    <dgm:cxn modelId="{D274E559-071A-4166-AC5B-5BC7CADECE46}" type="presOf" srcId="{74011B37-3054-42DF-8F64-2A9474599E43}" destId="{F08FE564-AB2B-47BF-9B4F-7E9F2C5AFE8D}" srcOrd="0" destOrd="0" presId="urn:microsoft.com/office/officeart/2005/8/layout/process4"/>
    <dgm:cxn modelId="{B80108B4-7EF3-4902-8ED1-8EB40502F460}" type="presOf" srcId="{6F024D8A-CF3F-4481-90B0-159300540667}" destId="{AF9F5448-BF28-4C88-BE50-DAA30BE8B686}" srcOrd="0" destOrd="0" presId="urn:microsoft.com/office/officeart/2005/8/layout/process4"/>
    <dgm:cxn modelId="{492A41B5-F832-464C-8146-9AC4BAD11D36}" type="presOf" srcId="{4DF3EAEF-12A7-4073-B082-4F5724A4B097}" destId="{E160D36C-2B60-4D71-91E7-5661DF7E1AD8}" srcOrd="0" destOrd="0" presId="urn:microsoft.com/office/officeart/2005/8/layout/process4"/>
    <dgm:cxn modelId="{5C5FFBC6-F546-4A07-8031-4ABFD1D62C0B}" srcId="{95F9BDF0-CE60-4A7C-B44A-50522CA0D687}" destId="{74011B37-3054-42DF-8F64-2A9474599E43}" srcOrd="1" destOrd="0" parTransId="{65082D87-EFF0-4612-B917-51795875C3D5}" sibTransId="{322DF6F8-C092-4886-8D6E-01B9BD4F45F1}"/>
    <dgm:cxn modelId="{ACA4F4C7-707A-4052-85B4-66AA070C22DB}" type="presOf" srcId="{983121CC-177A-4362-A927-3BD8276D0EFD}" destId="{3920C7E8-6C3A-45AE-8ED1-0168F9850EA7}" srcOrd="1" destOrd="0" presId="urn:microsoft.com/office/officeart/2005/8/layout/process4"/>
    <dgm:cxn modelId="{40B6EDDF-DB95-40DF-B6B1-7093B893D610}" type="presOf" srcId="{EFC88626-94CD-4C61-A4B9-A44D2227E410}" destId="{122B3FDE-C129-4D07-8979-C29D748AAE9C}" srcOrd="0" destOrd="0" presId="urn:microsoft.com/office/officeart/2005/8/layout/process4"/>
    <dgm:cxn modelId="{FEF8D08A-AC01-4EDB-AB08-46CA4C51DE8C}" type="presParOf" srcId="{333A5148-4E3F-4A6F-AE10-B659DB5988F0}" destId="{E650A721-6340-4172-A8D6-7979F2CB5A2F}" srcOrd="0" destOrd="0" presId="urn:microsoft.com/office/officeart/2005/8/layout/process4"/>
    <dgm:cxn modelId="{81AE7072-8244-4497-A5A2-456D53155984}" type="presParOf" srcId="{E650A721-6340-4172-A8D6-7979F2CB5A2F}" destId="{122B3FDE-C129-4D07-8979-C29D748AAE9C}" srcOrd="0" destOrd="0" presId="urn:microsoft.com/office/officeart/2005/8/layout/process4"/>
    <dgm:cxn modelId="{F76711B9-21C7-4B9F-A810-C15A3DB7B45B}" type="presParOf" srcId="{333A5148-4E3F-4A6F-AE10-B659DB5988F0}" destId="{9C6D93F4-4D76-4AD1-9F72-EBAC533F2E72}" srcOrd="1" destOrd="0" presId="urn:microsoft.com/office/officeart/2005/8/layout/process4"/>
    <dgm:cxn modelId="{C31C11F0-E874-4D20-A399-BC33AC19EE3C}" type="presParOf" srcId="{333A5148-4E3F-4A6F-AE10-B659DB5988F0}" destId="{762F2D87-CF36-42F8-ABE0-72942498AB27}" srcOrd="2" destOrd="0" presId="urn:microsoft.com/office/officeart/2005/8/layout/process4"/>
    <dgm:cxn modelId="{9DCAB334-B373-48DD-AC14-9BA45C44A1F9}" type="presParOf" srcId="{762F2D87-CF36-42F8-ABE0-72942498AB27}" destId="{F08FE564-AB2B-47BF-9B4F-7E9F2C5AFE8D}" srcOrd="0" destOrd="0" presId="urn:microsoft.com/office/officeart/2005/8/layout/process4"/>
    <dgm:cxn modelId="{9D4519A5-6CEA-4517-A3AA-3C6950224106}" type="presParOf" srcId="{333A5148-4E3F-4A6F-AE10-B659DB5988F0}" destId="{2F95385D-E5A0-46AD-9CBD-B0E78F84E391}" srcOrd="3" destOrd="0" presId="urn:microsoft.com/office/officeart/2005/8/layout/process4"/>
    <dgm:cxn modelId="{CBFC9751-1792-4DF4-BCE6-D328FB08B4BA}" type="presParOf" srcId="{333A5148-4E3F-4A6F-AE10-B659DB5988F0}" destId="{99FF5789-66A9-42F0-BCBE-60F68EB21A11}" srcOrd="4" destOrd="0" presId="urn:microsoft.com/office/officeart/2005/8/layout/process4"/>
    <dgm:cxn modelId="{081477DA-6760-4ACC-B07B-0B6702074759}" type="presParOf" srcId="{99FF5789-66A9-42F0-BCBE-60F68EB21A11}" destId="{B2359828-05C8-449B-A6F2-2497B3E1EA18}" srcOrd="0" destOrd="0" presId="urn:microsoft.com/office/officeart/2005/8/layout/process4"/>
    <dgm:cxn modelId="{06762BC5-F948-47DA-A0E0-0D35BA10F369}" type="presParOf" srcId="{99FF5789-66A9-42F0-BCBE-60F68EB21A11}" destId="{3920C7E8-6C3A-45AE-8ED1-0168F9850EA7}" srcOrd="1" destOrd="0" presId="urn:microsoft.com/office/officeart/2005/8/layout/process4"/>
    <dgm:cxn modelId="{5ADCA6EF-2727-43B7-BCC7-059FC32C06AF}" type="presParOf" srcId="{99FF5789-66A9-42F0-BCBE-60F68EB21A11}" destId="{C6D75C9F-FB03-4882-8B1D-620ACBC84278}" srcOrd="2" destOrd="0" presId="urn:microsoft.com/office/officeart/2005/8/layout/process4"/>
    <dgm:cxn modelId="{A1B7B49E-C5FB-4A51-B3C3-6826B5EFEAB4}" type="presParOf" srcId="{C6D75C9F-FB03-4882-8B1D-620ACBC84278}" destId="{AF9F5448-BF28-4C88-BE50-DAA30BE8B686}" srcOrd="0" destOrd="0" presId="urn:microsoft.com/office/officeart/2005/8/layout/process4"/>
    <dgm:cxn modelId="{AFA9B9DB-7AB3-4429-B03B-002AEF624CCE}" type="presParOf" srcId="{C6D75C9F-FB03-4882-8B1D-620ACBC84278}" destId="{E160D36C-2B60-4D71-91E7-5661DF7E1AD8}" srcOrd="1" destOrd="0" presId="urn:microsoft.com/office/officeart/2005/8/layout/process4"/>
  </dgm:cxnLst>
  <dgm:bg>
    <a:solidFill>
      <a:srgbClr val="0070C0"/>
    </a:soli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B7AFC-7631-4D93-B070-BC964F781C55}">
      <dsp:nvSpPr>
        <dsp:cNvPr id="0" name=""/>
        <dsp:cNvSpPr/>
      </dsp:nvSpPr>
      <dsp:spPr>
        <a:xfrm>
          <a:off x="0" y="3119804"/>
          <a:ext cx="9489688" cy="10239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Supprimer les valeurs manquantes (NaN) dans la colonne ‘</a:t>
          </a:r>
          <a:r>
            <a:rPr lang="fr-FR" sz="2000" b="1" kern="1200" dirty="0" err="1">
              <a:latin typeface="Times New Roman" panose="02020603050405020304" pitchFamily="18" charset="0"/>
              <a:cs typeface="Times New Roman" panose="02020603050405020304" pitchFamily="18" charset="0"/>
            </a:rPr>
            <a:t>product_name</a:t>
          </a:r>
          <a:r>
            <a:rPr lang="fr-FR" sz="2000" b="1" kern="1200" dirty="0">
              <a:latin typeface="Times New Roman" panose="02020603050405020304" pitchFamily="18" charset="0"/>
              <a:cs typeface="Times New Roman" panose="02020603050405020304" pitchFamily="18" charset="0"/>
            </a:rPr>
            <a:t>’</a:t>
          </a:r>
          <a:endParaRPr lang="fr-FR" sz="2000" kern="1200" dirty="0"/>
        </a:p>
      </dsp:txBody>
      <dsp:txXfrm>
        <a:off x="0" y="3119804"/>
        <a:ext cx="9489688" cy="552954"/>
      </dsp:txXfrm>
    </dsp:sp>
    <dsp:sp modelId="{844EEDF7-6C4C-48E4-A8E2-3C34AB307AC9}">
      <dsp:nvSpPr>
        <dsp:cNvPr id="0" name=""/>
        <dsp:cNvSpPr/>
      </dsp:nvSpPr>
      <dsp:spPr>
        <a:xfrm>
          <a:off x="0" y="3652279"/>
          <a:ext cx="4744843" cy="4710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6725 lignes</a:t>
          </a:r>
          <a:endParaRPr lang="fr-FR" sz="1800" b="1" kern="1200" dirty="0"/>
        </a:p>
      </dsp:txBody>
      <dsp:txXfrm>
        <a:off x="0" y="3652279"/>
        <a:ext cx="4744843" cy="471035"/>
      </dsp:txXfrm>
    </dsp:sp>
    <dsp:sp modelId="{E8E983A0-6AA2-4FE0-872A-FF2B25C445B7}">
      <dsp:nvSpPr>
        <dsp:cNvPr id="0" name=""/>
        <dsp:cNvSpPr/>
      </dsp:nvSpPr>
      <dsp:spPr>
        <a:xfrm>
          <a:off x="4744844" y="3652279"/>
          <a:ext cx="4744843" cy="4710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dirty="0"/>
            <a:t> 162 colonnes</a:t>
          </a:r>
        </a:p>
      </dsp:txBody>
      <dsp:txXfrm>
        <a:off x="4744844" y="3652279"/>
        <a:ext cx="4744843" cy="471035"/>
      </dsp:txXfrm>
    </dsp:sp>
    <dsp:sp modelId="{E1A5CF16-8EA9-4341-9CD9-E258ECFE62A8}">
      <dsp:nvSpPr>
        <dsp:cNvPr id="0" name=""/>
        <dsp:cNvSpPr/>
      </dsp:nvSpPr>
      <dsp:spPr>
        <a:xfrm rot="10800000">
          <a:off x="0" y="1560268"/>
          <a:ext cx="9489688" cy="157489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Sélectionner ‘composite Food’  (plats préparés</a:t>
          </a:r>
          <a:r>
            <a:rPr lang="fr-FR" sz="1800" b="1" kern="1200" dirty="0">
              <a:latin typeface="Times New Roman" panose="02020603050405020304" pitchFamily="18" charset="0"/>
              <a:cs typeface="Times New Roman" panose="02020603050405020304" pitchFamily="18" charset="0"/>
            </a:rPr>
            <a:t>)</a:t>
          </a:r>
          <a:endParaRPr lang="fr-FR" sz="1800" kern="1200" dirty="0"/>
        </a:p>
      </dsp:txBody>
      <dsp:txXfrm rot="-10800000">
        <a:off x="0" y="1560268"/>
        <a:ext cx="9489688" cy="552788"/>
      </dsp:txXfrm>
    </dsp:sp>
    <dsp:sp modelId="{E4CE75FA-4ED8-4AC4-968B-BBCABC28D035}">
      <dsp:nvSpPr>
        <dsp:cNvPr id="0" name=""/>
        <dsp:cNvSpPr/>
      </dsp:nvSpPr>
      <dsp:spPr>
        <a:xfrm>
          <a:off x="0" y="2113057"/>
          <a:ext cx="4744843" cy="4708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6747 lignes</a:t>
          </a:r>
          <a:endParaRPr lang="fr-FR" sz="1800" b="1" kern="1200" dirty="0"/>
        </a:p>
      </dsp:txBody>
      <dsp:txXfrm>
        <a:off x="0" y="2113057"/>
        <a:ext cx="4744843" cy="470893"/>
      </dsp:txXfrm>
    </dsp:sp>
    <dsp:sp modelId="{753F1F0A-4CAB-4993-BA2D-2742CA5D0B62}">
      <dsp:nvSpPr>
        <dsp:cNvPr id="0" name=""/>
        <dsp:cNvSpPr/>
      </dsp:nvSpPr>
      <dsp:spPr>
        <a:xfrm>
          <a:off x="4744844" y="2113057"/>
          <a:ext cx="4744843" cy="4708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162 colonnes</a:t>
          </a:r>
          <a:endParaRPr lang="fr-FR" sz="1800" b="1" kern="1200" dirty="0"/>
        </a:p>
      </dsp:txBody>
      <dsp:txXfrm>
        <a:off x="4744844" y="2113057"/>
        <a:ext cx="4744843" cy="470893"/>
      </dsp:txXfrm>
    </dsp:sp>
    <dsp:sp modelId="{0F90F35B-EDE8-43A3-AA84-31954979074E}">
      <dsp:nvSpPr>
        <dsp:cNvPr id="0" name=""/>
        <dsp:cNvSpPr/>
      </dsp:nvSpPr>
      <dsp:spPr>
        <a:xfrm rot="10800000">
          <a:off x="0" y="732"/>
          <a:ext cx="9489688" cy="157489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Le jeu de données </a:t>
          </a:r>
          <a:r>
            <a:rPr lang="fr-FR" sz="2000" b="1" kern="1200" dirty="0" err="1">
              <a:latin typeface="Times New Roman" panose="02020603050405020304" pitchFamily="18" charset="0"/>
              <a:cs typeface="Times New Roman" panose="02020603050405020304" pitchFamily="18" charset="0"/>
            </a:rPr>
            <a:t>Open-Food-Facts</a:t>
          </a:r>
          <a:r>
            <a:rPr lang="fr-FR" sz="2000" b="1" kern="1200" dirty="0">
              <a:latin typeface="Times New Roman" panose="02020603050405020304" pitchFamily="18" charset="0"/>
              <a:cs typeface="Times New Roman" panose="02020603050405020304" pitchFamily="18" charset="0"/>
            </a:rPr>
            <a:t>  </a:t>
          </a:r>
          <a:endParaRPr lang="fr-FR" sz="2000" b="1" kern="1200" dirty="0"/>
        </a:p>
      </dsp:txBody>
      <dsp:txXfrm rot="-10800000">
        <a:off x="0" y="732"/>
        <a:ext cx="9489688" cy="552788"/>
      </dsp:txXfrm>
    </dsp:sp>
    <dsp:sp modelId="{63CAB379-F8EB-41D1-888A-73FABD171A08}">
      <dsp:nvSpPr>
        <dsp:cNvPr id="0" name=""/>
        <dsp:cNvSpPr/>
      </dsp:nvSpPr>
      <dsp:spPr>
        <a:xfrm>
          <a:off x="0" y="553521"/>
          <a:ext cx="4744843" cy="4708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i="0" kern="1200"/>
            <a:t> 320772 lignes</a:t>
          </a:r>
          <a:endParaRPr lang="fr-FR" sz="1800" b="1" kern="1200" dirty="0"/>
        </a:p>
      </dsp:txBody>
      <dsp:txXfrm>
        <a:off x="0" y="553521"/>
        <a:ext cx="4744843" cy="470893"/>
      </dsp:txXfrm>
    </dsp:sp>
    <dsp:sp modelId="{A7875E68-3952-4509-B827-4E41E5AFB08D}">
      <dsp:nvSpPr>
        <dsp:cNvPr id="0" name=""/>
        <dsp:cNvSpPr/>
      </dsp:nvSpPr>
      <dsp:spPr>
        <a:xfrm>
          <a:off x="4744844" y="553521"/>
          <a:ext cx="4744843" cy="4708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i="0" kern="1200" dirty="0"/>
            <a:t> 162 colonnes</a:t>
          </a:r>
          <a:endParaRPr lang="fr-FR" sz="1800" b="1" kern="1200" dirty="0"/>
        </a:p>
      </dsp:txBody>
      <dsp:txXfrm>
        <a:off x="4744844" y="553521"/>
        <a:ext cx="4744843" cy="470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4CCC4-2DA4-4B66-904A-EEA09578DA4E}">
      <dsp:nvSpPr>
        <dsp:cNvPr id="0" name=""/>
        <dsp:cNvSpPr/>
      </dsp:nvSpPr>
      <dsp:spPr>
        <a:xfrm>
          <a:off x="0" y="4097746"/>
          <a:ext cx="8932499" cy="8964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Suppressions des colonnes non utiles à l’élaboration de l’application </a:t>
          </a:r>
          <a:endParaRPr lang="fr-FR" sz="2000" kern="1200" dirty="0"/>
        </a:p>
      </dsp:txBody>
      <dsp:txXfrm>
        <a:off x="0" y="4097746"/>
        <a:ext cx="8932499" cy="484102"/>
      </dsp:txXfrm>
    </dsp:sp>
    <dsp:sp modelId="{2FDDF55C-2D4E-4C0A-BBB4-0940FCF82D9C}">
      <dsp:nvSpPr>
        <dsp:cNvPr id="0" name=""/>
        <dsp:cNvSpPr/>
      </dsp:nvSpPr>
      <dsp:spPr>
        <a:xfrm>
          <a:off x="0" y="4563919"/>
          <a:ext cx="4466249" cy="412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4910 lignes</a:t>
          </a:r>
          <a:endParaRPr lang="fr-FR" sz="1800" kern="1200" dirty="0"/>
        </a:p>
      </dsp:txBody>
      <dsp:txXfrm>
        <a:off x="0" y="4563919"/>
        <a:ext cx="4466249" cy="412383"/>
      </dsp:txXfrm>
    </dsp:sp>
    <dsp:sp modelId="{785CF72A-2663-46B0-B4A0-2A0DAA822A1F}">
      <dsp:nvSpPr>
        <dsp:cNvPr id="0" name=""/>
        <dsp:cNvSpPr/>
      </dsp:nvSpPr>
      <dsp:spPr>
        <a:xfrm>
          <a:off x="4466249" y="4563919"/>
          <a:ext cx="4466249" cy="412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12 colonnes</a:t>
          </a:r>
          <a:endParaRPr lang="fr-FR" sz="1800" kern="1200" dirty="0"/>
        </a:p>
      </dsp:txBody>
      <dsp:txXfrm>
        <a:off x="4466249" y="4563919"/>
        <a:ext cx="4466249" cy="412383"/>
      </dsp:txXfrm>
    </dsp:sp>
    <dsp:sp modelId="{7D16D582-F4D4-4DF7-B0B8-EC65BAA16CD4}">
      <dsp:nvSpPr>
        <dsp:cNvPr id="0" name=""/>
        <dsp:cNvSpPr/>
      </dsp:nvSpPr>
      <dsp:spPr>
        <a:xfrm rot="10800000">
          <a:off x="0" y="2732397"/>
          <a:ext cx="8932499" cy="13787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Suppressions des colonnes de plus de 70% de valeurs manquantes (NaN)</a:t>
          </a:r>
          <a:endParaRPr lang="fr-FR" sz="2000" kern="1200" dirty="0"/>
        </a:p>
      </dsp:txBody>
      <dsp:txXfrm rot="-10800000">
        <a:off x="0" y="2732397"/>
        <a:ext cx="8932499" cy="483957"/>
      </dsp:txXfrm>
    </dsp:sp>
    <dsp:sp modelId="{B6304589-DD66-47DB-8031-22A6DC15DD93}">
      <dsp:nvSpPr>
        <dsp:cNvPr id="0" name=""/>
        <dsp:cNvSpPr/>
      </dsp:nvSpPr>
      <dsp:spPr>
        <a:xfrm>
          <a:off x="0" y="3216354"/>
          <a:ext cx="4466249" cy="412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4910 lignes</a:t>
          </a:r>
          <a:endParaRPr lang="fr-FR" sz="1800" kern="1200" dirty="0"/>
        </a:p>
      </dsp:txBody>
      <dsp:txXfrm>
        <a:off x="0" y="3216354"/>
        <a:ext cx="4466249" cy="412260"/>
      </dsp:txXfrm>
    </dsp:sp>
    <dsp:sp modelId="{AA68E944-2130-49FF-A161-6CF530938D54}">
      <dsp:nvSpPr>
        <dsp:cNvPr id="0" name=""/>
        <dsp:cNvSpPr/>
      </dsp:nvSpPr>
      <dsp:spPr>
        <a:xfrm>
          <a:off x="4466249" y="3216354"/>
          <a:ext cx="4466249" cy="412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64 colonnes</a:t>
          </a:r>
          <a:endParaRPr lang="fr-FR" sz="1800" kern="1200" dirty="0"/>
        </a:p>
      </dsp:txBody>
      <dsp:txXfrm>
        <a:off x="4466249" y="3216354"/>
        <a:ext cx="4466249" cy="412260"/>
      </dsp:txXfrm>
    </dsp:sp>
    <dsp:sp modelId="{A022EDB8-AF83-4CF6-90E0-F6368668B509}">
      <dsp:nvSpPr>
        <dsp:cNvPr id="0" name=""/>
        <dsp:cNvSpPr/>
      </dsp:nvSpPr>
      <dsp:spPr>
        <a:xfrm rot="10800000">
          <a:off x="0" y="1367047"/>
          <a:ext cx="8932499" cy="13787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Suppressions des valeurs manquantes (NaN) dans la colonne ‘nutrition-grade’</a:t>
          </a:r>
          <a:endParaRPr lang="fr-FR" sz="2000" kern="1200" dirty="0"/>
        </a:p>
      </dsp:txBody>
      <dsp:txXfrm rot="-10800000">
        <a:off x="0" y="1367047"/>
        <a:ext cx="8932499" cy="483957"/>
      </dsp:txXfrm>
    </dsp:sp>
    <dsp:sp modelId="{CA485A83-5485-40EA-ADB3-C7C832B510D1}">
      <dsp:nvSpPr>
        <dsp:cNvPr id="0" name=""/>
        <dsp:cNvSpPr/>
      </dsp:nvSpPr>
      <dsp:spPr>
        <a:xfrm>
          <a:off x="0" y="1851005"/>
          <a:ext cx="4466249" cy="412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4910 lignes</a:t>
          </a:r>
          <a:endParaRPr lang="fr-FR" sz="1800" kern="1200" dirty="0"/>
        </a:p>
      </dsp:txBody>
      <dsp:txXfrm>
        <a:off x="0" y="1851005"/>
        <a:ext cx="4466249" cy="412260"/>
      </dsp:txXfrm>
    </dsp:sp>
    <dsp:sp modelId="{CCEE87FB-5B3E-4D13-B120-4A61A8142944}">
      <dsp:nvSpPr>
        <dsp:cNvPr id="0" name=""/>
        <dsp:cNvSpPr/>
      </dsp:nvSpPr>
      <dsp:spPr>
        <a:xfrm>
          <a:off x="4466249" y="1851005"/>
          <a:ext cx="4466249" cy="412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162 colonnes</a:t>
          </a:r>
          <a:endParaRPr lang="fr-FR" sz="1800" kern="1200" dirty="0"/>
        </a:p>
      </dsp:txBody>
      <dsp:txXfrm>
        <a:off x="4466249" y="1851005"/>
        <a:ext cx="4466249" cy="412260"/>
      </dsp:txXfrm>
    </dsp:sp>
    <dsp:sp modelId="{D1E1CD4C-BE16-4DE5-8F44-36948FB0CD7A}">
      <dsp:nvSpPr>
        <dsp:cNvPr id="0" name=""/>
        <dsp:cNvSpPr/>
      </dsp:nvSpPr>
      <dsp:spPr>
        <a:xfrm rot="10800000">
          <a:off x="0" y="1698"/>
          <a:ext cx="8932499" cy="13787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Sélectionner le </a:t>
          </a:r>
          <a:r>
            <a:rPr lang="fr-FR" sz="2000" b="1" kern="1200" dirty="0" err="1">
              <a:latin typeface="Times New Roman" panose="02020603050405020304" pitchFamily="18" charset="0"/>
              <a:cs typeface="Times New Roman" panose="02020603050405020304" pitchFamily="18" charset="0"/>
            </a:rPr>
            <a:t>pays 'France</a:t>
          </a:r>
          <a:r>
            <a:rPr lang="fr-FR" sz="2000" b="1" kern="1200" dirty="0">
              <a:latin typeface="Times New Roman" panose="02020603050405020304" pitchFamily="18" charset="0"/>
              <a:cs typeface="Times New Roman" panose="02020603050405020304" pitchFamily="18" charset="0"/>
            </a:rPr>
            <a:t>'</a:t>
          </a:r>
          <a:endParaRPr lang="fr-FR" sz="2000" kern="1200" dirty="0"/>
        </a:p>
      </dsp:txBody>
      <dsp:txXfrm rot="-10800000">
        <a:off x="0" y="1698"/>
        <a:ext cx="8932499" cy="483957"/>
      </dsp:txXfrm>
    </dsp:sp>
    <dsp:sp modelId="{1CC4E03E-C6F0-45FA-9CE6-BFF8EE418457}">
      <dsp:nvSpPr>
        <dsp:cNvPr id="0" name=""/>
        <dsp:cNvSpPr/>
      </dsp:nvSpPr>
      <dsp:spPr>
        <a:xfrm>
          <a:off x="0" y="485656"/>
          <a:ext cx="4466249" cy="412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5880 lignes</a:t>
          </a:r>
          <a:endParaRPr lang="fr-FR" sz="1800" kern="1200" dirty="0"/>
        </a:p>
      </dsp:txBody>
      <dsp:txXfrm>
        <a:off x="0" y="485656"/>
        <a:ext cx="4466249" cy="412260"/>
      </dsp:txXfrm>
    </dsp:sp>
    <dsp:sp modelId="{39E48B74-F9E8-4064-915E-B1F87B827837}">
      <dsp:nvSpPr>
        <dsp:cNvPr id="0" name=""/>
        <dsp:cNvSpPr/>
      </dsp:nvSpPr>
      <dsp:spPr>
        <a:xfrm>
          <a:off x="4466249" y="485656"/>
          <a:ext cx="4466249" cy="412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162 colonnes</a:t>
          </a:r>
          <a:endParaRPr lang="fr-FR" sz="1800" kern="1200" dirty="0"/>
        </a:p>
      </dsp:txBody>
      <dsp:txXfrm>
        <a:off x="4466249" y="485656"/>
        <a:ext cx="4466249" cy="412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B3FDE-C129-4D07-8979-C29D748AAE9C}">
      <dsp:nvSpPr>
        <dsp:cNvPr id="0" name=""/>
        <dsp:cNvSpPr/>
      </dsp:nvSpPr>
      <dsp:spPr>
        <a:xfrm>
          <a:off x="0" y="2367139"/>
          <a:ext cx="9891131" cy="7769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Traitement des valeurs manquantes </a:t>
          </a:r>
        </a:p>
      </dsp:txBody>
      <dsp:txXfrm>
        <a:off x="0" y="2367139"/>
        <a:ext cx="9891131" cy="776947"/>
      </dsp:txXfrm>
    </dsp:sp>
    <dsp:sp modelId="{F08FE564-AB2B-47BF-9B4F-7E9F2C5AFE8D}">
      <dsp:nvSpPr>
        <dsp:cNvPr id="0" name=""/>
        <dsp:cNvSpPr/>
      </dsp:nvSpPr>
      <dsp:spPr>
        <a:xfrm rot="10800000">
          <a:off x="0" y="1183847"/>
          <a:ext cx="9891131" cy="119494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Traitement des </a:t>
          </a:r>
          <a:r>
            <a:rPr lang="fr-FR" sz="2000" b="1" kern="1200" dirty="0" err="1">
              <a:latin typeface="Times New Roman" panose="02020603050405020304" pitchFamily="18" charset="0"/>
              <a:cs typeface="Times New Roman" panose="02020603050405020304" pitchFamily="18" charset="0"/>
            </a:rPr>
            <a:t>Outliers</a:t>
          </a:r>
          <a:endParaRPr lang="fr-FR" sz="2000" b="1" kern="1200" dirty="0">
            <a:latin typeface="Times New Roman" panose="02020603050405020304" pitchFamily="18" charset="0"/>
            <a:cs typeface="Times New Roman" panose="02020603050405020304" pitchFamily="18" charset="0"/>
          </a:endParaRPr>
        </a:p>
      </dsp:txBody>
      <dsp:txXfrm rot="10800000">
        <a:off x="0" y="1183847"/>
        <a:ext cx="9891131" cy="776439"/>
      </dsp:txXfrm>
    </dsp:sp>
    <dsp:sp modelId="{3920C7E8-6C3A-45AE-8ED1-0168F9850EA7}">
      <dsp:nvSpPr>
        <dsp:cNvPr id="0" name=""/>
        <dsp:cNvSpPr/>
      </dsp:nvSpPr>
      <dsp:spPr>
        <a:xfrm rot="10800000">
          <a:off x="0" y="555"/>
          <a:ext cx="9891131" cy="119494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Suppressions des doublons</a:t>
          </a:r>
        </a:p>
      </dsp:txBody>
      <dsp:txXfrm rot="-10800000">
        <a:off x="0" y="555"/>
        <a:ext cx="9891131" cy="419426"/>
      </dsp:txXfrm>
    </dsp:sp>
    <dsp:sp modelId="{AF9F5448-BF28-4C88-BE50-DAA30BE8B686}">
      <dsp:nvSpPr>
        <dsp:cNvPr id="0" name=""/>
        <dsp:cNvSpPr/>
      </dsp:nvSpPr>
      <dsp:spPr>
        <a:xfrm>
          <a:off x="0" y="419981"/>
          <a:ext cx="4945565" cy="3572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4367 lignes</a:t>
          </a:r>
          <a:endParaRPr lang="fr-FR" sz="1800" kern="1200" dirty="0"/>
        </a:p>
      </dsp:txBody>
      <dsp:txXfrm>
        <a:off x="0" y="419981"/>
        <a:ext cx="4945565" cy="357288"/>
      </dsp:txXfrm>
    </dsp:sp>
    <dsp:sp modelId="{E160D36C-2B60-4D71-91E7-5661DF7E1AD8}">
      <dsp:nvSpPr>
        <dsp:cNvPr id="0" name=""/>
        <dsp:cNvSpPr/>
      </dsp:nvSpPr>
      <dsp:spPr>
        <a:xfrm>
          <a:off x="4945565" y="419981"/>
          <a:ext cx="4945565" cy="3572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FontTx/>
            <a:buNone/>
          </a:pPr>
          <a:r>
            <a:rPr lang="fr-FR" sz="1800" b="1" kern="1200"/>
            <a:t> 12 colonnes</a:t>
          </a:r>
          <a:endParaRPr lang="fr-FR" sz="1800" kern="1200" dirty="0"/>
        </a:p>
      </dsp:txBody>
      <dsp:txXfrm>
        <a:off x="4945565" y="419981"/>
        <a:ext cx="4945565" cy="3572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3:00:17.487"/>
    </inkml:context>
    <inkml:brush xml:id="br0">
      <inkml:brushProperty name="width" value="0.35" units="cm"/>
      <inkml:brushProperty name="height" value="0.35" units="cm"/>
      <inkml:brushProperty name="color" value="#E71224"/>
    </inkml:brush>
  </inkml:definitions>
  <inkml:trace contextRef="#ctx0" brushRef="#br0">0 1 24575,'9'0'0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3:00:19.903"/>
    </inkml:context>
    <inkml:brush xml:id="br0">
      <inkml:brushProperty name="width" value="0.35" units="cm"/>
      <inkml:brushProperty name="height" value="0.3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77580-CF2B-4CE3-A069-38E520D7429A}" type="datetimeFigureOut">
              <a:rPr lang="fr-FR" smtClean="0"/>
              <a:t>07/05/2023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D050C-3D2B-42DC-859C-4CEA0FD2A0C4}" type="slidenum">
              <a:rPr lang="fr-FR" smtClean="0"/>
              <a:t>‹N°›</a:t>
            </a:fld>
            <a:endParaRPr lang="fr-FR"/>
          </a:p>
        </p:txBody>
      </p:sp>
    </p:spTree>
    <p:extLst>
      <p:ext uri="{BB962C8B-B14F-4D97-AF65-F5344CB8AC3E}">
        <p14:creationId xmlns:p14="http://schemas.microsoft.com/office/powerpoint/2010/main" val="14496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8D050C-3D2B-42DC-859C-4CEA0FD2A0C4}" type="slidenum">
              <a:rPr lang="fr-FR" smtClean="0"/>
              <a:t>1</a:t>
            </a:fld>
            <a:endParaRPr lang="fr-FR"/>
          </a:p>
        </p:txBody>
      </p:sp>
    </p:spTree>
    <p:extLst>
      <p:ext uri="{BB962C8B-B14F-4D97-AF65-F5344CB8AC3E}">
        <p14:creationId xmlns:p14="http://schemas.microsoft.com/office/powerpoint/2010/main" val="3512042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8D050C-3D2B-42DC-859C-4CEA0FD2A0C4}" type="slidenum">
              <a:rPr lang="fr-FR" smtClean="0"/>
              <a:t>19</a:t>
            </a:fld>
            <a:endParaRPr lang="fr-FR"/>
          </a:p>
        </p:txBody>
      </p:sp>
    </p:spTree>
    <p:extLst>
      <p:ext uri="{BB962C8B-B14F-4D97-AF65-F5344CB8AC3E}">
        <p14:creationId xmlns:p14="http://schemas.microsoft.com/office/powerpoint/2010/main" val="39710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96558DD-75C1-4A14-96DA-26DEF719608E}" type="datetime1">
              <a:rPr lang="fr-FR" smtClean="0"/>
              <a:t>07/05/2023</a:t>
            </a:fld>
            <a:endParaRPr lang="fr-FR"/>
          </a:p>
        </p:txBody>
      </p:sp>
      <p:sp>
        <p:nvSpPr>
          <p:cNvPr id="5" name="Footer Placeholder 4"/>
          <p:cNvSpPr>
            <a:spLocks noGrp="1"/>
          </p:cNvSpPr>
          <p:nvPr>
            <p:ph type="ftr" sz="quarter" idx="11"/>
          </p:nvPr>
        </p:nvSpPr>
        <p:spPr/>
        <p:txBody>
          <a:bodyPr/>
          <a:lstStyle/>
          <a:p>
            <a:r>
              <a:rPr lang="fr-FR"/>
              <a:t>Zouheir HMIDI</a:t>
            </a:r>
          </a:p>
        </p:txBody>
      </p:sp>
      <p:sp>
        <p:nvSpPr>
          <p:cNvPr id="6" name="Slide Number Placeholder 5"/>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138707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4A1E72-C2C5-4DBC-9554-1DE374A62F6D}" type="datetime1">
              <a:rPr lang="fr-FR" smtClean="0"/>
              <a:t>07/05/2023</a:t>
            </a:fld>
            <a:endParaRPr lang="fr-FR"/>
          </a:p>
        </p:txBody>
      </p:sp>
      <p:sp>
        <p:nvSpPr>
          <p:cNvPr id="5" name="Footer Placeholder 4"/>
          <p:cNvSpPr>
            <a:spLocks noGrp="1"/>
          </p:cNvSpPr>
          <p:nvPr>
            <p:ph type="ftr" sz="quarter" idx="11"/>
          </p:nvPr>
        </p:nvSpPr>
        <p:spPr/>
        <p:txBody>
          <a:bodyPr/>
          <a:lstStyle/>
          <a:p>
            <a:r>
              <a:rPr lang="fr-FR"/>
              <a:t>Zouheir HMIDI</a:t>
            </a:r>
          </a:p>
        </p:txBody>
      </p:sp>
      <p:sp>
        <p:nvSpPr>
          <p:cNvPr id="6" name="Slide Number Placeholder 5"/>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241714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713DF8D-4197-4D71-9DB4-81A80C344232}" type="datetime1">
              <a:rPr lang="fr-FR" smtClean="0"/>
              <a:t>07/05/2023</a:t>
            </a:fld>
            <a:endParaRPr lang="fr-FR"/>
          </a:p>
        </p:txBody>
      </p:sp>
      <p:sp>
        <p:nvSpPr>
          <p:cNvPr id="5" name="Footer Placeholder 4"/>
          <p:cNvSpPr>
            <a:spLocks noGrp="1"/>
          </p:cNvSpPr>
          <p:nvPr>
            <p:ph type="ftr" sz="quarter" idx="11"/>
          </p:nvPr>
        </p:nvSpPr>
        <p:spPr/>
        <p:txBody>
          <a:bodyPr/>
          <a:lstStyle/>
          <a:p>
            <a:r>
              <a:rPr lang="fr-FR"/>
              <a:t>Zouheir HMIDI</a:t>
            </a:r>
          </a:p>
        </p:txBody>
      </p:sp>
      <p:sp>
        <p:nvSpPr>
          <p:cNvPr id="6" name="Slide Number Placeholder 5"/>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416060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F1F6FB-028E-408F-B69B-C36F2187DD3B}" type="datetime1">
              <a:rPr lang="fr-FR" smtClean="0"/>
              <a:t>07/05/2023</a:t>
            </a:fld>
            <a:endParaRPr lang="fr-FR"/>
          </a:p>
        </p:txBody>
      </p:sp>
      <p:sp>
        <p:nvSpPr>
          <p:cNvPr id="5" name="Footer Placeholder 4"/>
          <p:cNvSpPr>
            <a:spLocks noGrp="1"/>
          </p:cNvSpPr>
          <p:nvPr>
            <p:ph type="ftr" sz="quarter" idx="11"/>
          </p:nvPr>
        </p:nvSpPr>
        <p:spPr/>
        <p:txBody>
          <a:bodyPr/>
          <a:lstStyle/>
          <a:p>
            <a:r>
              <a:rPr lang="fr-FR"/>
              <a:t>Zouheir HMIDI</a:t>
            </a:r>
          </a:p>
        </p:txBody>
      </p:sp>
      <p:sp>
        <p:nvSpPr>
          <p:cNvPr id="6" name="Slide Number Placeholder 5"/>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20060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E354FC7-DA6A-448E-8318-01F0369D3BFB}" type="datetime1">
              <a:rPr lang="fr-FR" smtClean="0"/>
              <a:t>07/05/2023</a:t>
            </a:fld>
            <a:endParaRPr lang="fr-FR"/>
          </a:p>
        </p:txBody>
      </p:sp>
      <p:sp>
        <p:nvSpPr>
          <p:cNvPr id="5" name="Footer Placeholder 4"/>
          <p:cNvSpPr>
            <a:spLocks noGrp="1"/>
          </p:cNvSpPr>
          <p:nvPr>
            <p:ph type="ftr" sz="quarter" idx="11"/>
          </p:nvPr>
        </p:nvSpPr>
        <p:spPr/>
        <p:txBody>
          <a:bodyPr/>
          <a:lstStyle/>
          <a:p>
            <a:r>
              <a:rPr lang="fr-FR"/>
              <a:t>Zouheir HMIDI</a:t>
            </a:r>
          </a:p>
        </p:txBody>
      </p:sp>
      <p:sp>
        <p:nvSpPr>
          <p:cNvPr id="6" name="Slide Number Placeholder 5"/>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425079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6445ABE-90B0-4D6B-9D48-FE91D0F4885F}" type="datetime1">
              <a:rPr lang="fr-FR" smtClean="0"/>
              <a:t>07/05/2023</a:t>
            </a:fld>
            <a:endParaRPr lang="fr-FR"/>
          </a:p>
        </p:txBody>
      </p:sp>
      <p:sp>
        <p:nvSpPr>
          <p:cNvPr id="6" name="Footer Placeholder 5"/>
          <p:cNvSpPr>
            <a:spLocks noGrp="1"/>
          </p:cNvSpPr>
          <p:nvPr>
            <p:ph type="ftr" sz="quarter" idx="11"/>
          </p:nvPr>
        </p:nvSpPr>
        <p:spPr/>
        <p:txBody>
          <a:bodyPr/>
          <a:lstStyle/>
          <a:p>
            <a:r>
              <a:rPr lang="fr-FR"/>
              <a:t>Zouheir HMIDI</a:t>
            </a:r>
          </a:p>
        </p:txBody>
      </p:sp>
      <p:sp>
        <p:nvSpPr>
          <p:cNvPr id="7" name="Slide Number Placeholder 6"/>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79451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EB12B59-BAA5-483A-8996-01704EAE4CAF}" type="datetime1">
              <a:rPr lang="fr-FR" smtClean="0"/>
              <a:t>07/05/2023</a:t>
            </a:fld>
            <a:endParaRPr lang="fr-FR"/>
          </a:p>
        </p:txBody>
      </p:sp>
      <p:sp>
        <p:nvSpPr>
          <p:cNvPr id="8" name="Footer Placeholder 7"/>
          <p:cNvSpPr>
            <a:spLocks noGrp="1"/>
          </p:cNvSpPr>
          <p:nvPr>
            <p:ph type="ftr" sz="quarter" idx="11"/>
          </p:nvPr>
        </p:nvSpPr>
        <p:spPr/>
        <p:txBody>
          <a:bodyPr/>
          <a:lstStyle/>
          <a:p>
            <a:r>
              <a:rPr lang="fr-FR"/>
              <a:t>Zouheir HMIDI</a:t>
            </a:r>
          </a:p>
        </p:txBody>
      </p:sp>
      <p:sp>
        <p:nvSpPr>
          <p:cNvPr id="9" name="Slide Number Placeholder 8"/>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201778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B522523-E932-467E-B5CA-C0353CAB3F13}" type="datetime1">
              <a:rPr lang="fr-FR" smtClean="0"/>
              <a:t>07/05/2023</a:t>
            </a:fld>
            <a:endParaRPr lang="fr-FR"/>
          </a:p>
        </p:txBody>
      </p:sp>
      <p:sp>
        <p:nvSpPr>
          <p:cNvPr id="4" name="Footer Placeholder 3"/>
          <p:cNvSpPr>
            <a:spLocks noGrp="1"/>
          </p:cNvSpPr>
          <p:nvPr>
            <p:ph type="ftr" sz="quarter" idx="11"/>
          </p:nvPr>
        </p:nvSpPr>
        <p:spPr/>
        <p:txBody>
          <a:bodyPr/>
          <a:lstStyle/>
          <a:p>
            <a:r>
              <a:rPr lang="fr-FR"/>
              <a:t>Zouheir HMIDI</a:t>
            </a:r>
          </a:p>
        </p:txBody>
      </p:sp>
      <p:sp>
        <p:nvSpPr>
          <p:cNvPr id="5" name="Slide Number Placeholder 4"/>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227760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A0E06-E854-43C1-8CCB-9B24428BF998}" type="datetime1">
              <a:rPr lang="fr-FR" smtClean="0"/>
              <a:t>07/05/2023</a:t>
            </a:fld>
            <a:endParaRPr lang="fr-FR"/>
          </a:p>
        </p:txBody>
      </p:sp>
      <p:sp>
        <p:nvSpPr>
          <p:cNvPr id="3" name="Footer Placeholder 2"/>
          <p:cNvSpPr>
            <a:spLocks noGrp="1"/>
          </p:cNvSpPr>
          <p:nvPr>
            <p:ph type="ftr" sz="quarter" idx="11"/>
          </p:nvPr>
        </p:nvSpPr>
        <p:spPr/>
        <p:txBody>
          <a:bodyPr/>
          <a:lstStyle/>
          <a:p>
            <a:r>
              <a:rPr lang="fr-FR"/>
              <a:t>Zouheir HMIDI</a:t>
            </a:r>
          </a:p>
        </p:txBody>
      </p:sp>
      <p:sp>
        <p:nvSpPr>
          <p:cNvPr id="4" name="Slide Number Placeholder 3"/>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178839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91A840-C432-4056-B127-7386FEDA97A6}" type="datetime1">
              <a:rPr lang="fr-FR" smtClean="0"/>
              <a:t>07/05/2023</a:t>
            </a:fld>
            <a:endParaRPr lang="fr-FR"/>
          </a:p>
        </p:txBody>
      </p:sp>
      <p:sp>
        <p:nvSpPr>
          <p:cNvPr id="6" name="Footer Placeholder 5"/>
          <p:cNvSpPr>
            <a:spLocks noGrp="1"/>
          </p:cNvSpPr>
          <p:nvPr>
            <p:ph type="ftr" sz="quarter" idx="11"/>
          </p:nvPr>
        </p:nvSpPr>
        <p:spPr/>
        <p:txBody>
          <a:bodyPr/>
          <a:lstStyle/>
          <a:p>
            <a:r>
              <a:rPr lang="fr-FR"/>
              <a:t>Zouheir HMIDI</a:t>
            </a:r>
          </a:p>
        </p:txBody>
      </p:sp>
      <p:sp>
        <p:nvSpPr>
          <p:cNvPr id="7" name="Slide Number Placeholder 6"/>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155464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A54A5F-9629-4B94-AEE9-6E2648C583A0}" type="datetime1">
              <a:rPr lang="fr-FR" smtClean="0"/>
              <a:t>07/05/2023</a:t>
            </a:fld>
            <a:endParaRPr lang="fr-FR"/>
          </a:p>
        </p:txBody>
      </p:sp>
      <p:sp>
        <p:nvSpPr>
          <p:cNvPr id="6" name="Footer Placeholder 5"/>
          <p:cNvSpPr>
            <a:spLocks noGrp="1"/>
          </p:cNvSpPr>
          <p:nvPr>
            <p:ph type="ftr" sz="quarter" idx="11"/>
          </p:nvPr>
        </p:nvSpPr>
        <p:spPr/>
        <p:txBody>
          <a:bodyPr/>
          <a:lstStyle/>
          <a:p>
            <a:r>
              <a:rPr lang="fr-FR"/>
              <a:t>Zouheir HMIDI</a:t>
            </a:r>
          </a:p>
        </p:txBody>
      </p:sp>
      <p:sp>
        <p:nvSpPr>
          <p:cNvPr id="7" name="Slide Number Placeholder 6"/>
          <p:cNvSpPr>
            <a:spLocks noGrp="1"/>
          </p:cNvSpPr>
          <p:nvPr>
            <p:ph type="sldNum" sz="quarter" idx="12"/>
          </p:nvPr>
        </p:nvSpPr>
        <p:spPr/>
        <p:txBody>
          <a:bodyPr/>
          <a:lstStyle/>
          <a:p>
            <a:fld id="{A9A626C2-B61F-4939-B358-5A8916DC62DE}" type="slidenum">
              <a:rPr lang="fr-FR" smtClean="0"/>
              <a:t>‹N°›</a:t>
            </a:fld>
            <a:endParaRPr lang="fr-FR"/>
          </a:p>
        </p:txBody>
      </p:sp>
    </p:spTree>
    <p:extLst>
      <p:ext uri="{BB962C8B-B14F-4D97-AF65-F5344CB8AC3E}">
        <p14:creationId xmlns:p14="http://schemas.microsoft.com/office/powerpoint/2010/main" val="391787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C3BF8-19A5-4369-9D04-6BE0B021B229}" type="datetime1">
              <a:rPr lang="fr-FR" smtClean="0"/>
              <a:t>07/05/2023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Zouheir HMIDI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626C2-B61F-4939-B358-5A8916DC62DE}" type="slidenum">
              <a:rPr lang="fr-FR" smtClean="0"/>
              <a:t>‹N°›</a:t>
            </a:fld>
            <a:endParaRPr lang="fr-FR"/>
          </a:p>
        </p:txBody>
      </p:sp>
    </p:spTree>
    <p:extLst>
      <p:ext uri="{BB962C8B-B14F-4D97-AF65-F5344CB8AC3E}">
        <p14:creationId xmlns:p14="http://schemas.microsoft.com/office/powerpoint/2010/main" val="1800505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8.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FAAD-1BDC-9DCD-48EB-B81AED590188}"/>
              </a:ext>
            </a:extLst>
          </p:cNvPr>
          <p:cNvSpPr>
            <a:spLocks noGrp="1"/>
          </p:cNvSpPr>
          <p:nvPr>
            <p:ph type="ctrTitle"/>
          </p:nvPr>
        </p:nvSpPr>
        <p:spPr>
          <a:xfrm>
            <a:off x="1524000" y="1122363"/>
            <a:ext cx="9144000" cy="1726854"/>
          </a:xfrm>
        </p:spPr>
        <p:txBody>
          <a:bodyPr>
            <a:normAutofit/>
          </a:bodyPr>
          <a:lstStyle/>
          <a:p>
            <a:r>
              <a:rPr lang="fr-FR" sz="5400" b="1" dirty="0">
                <a:solidFill>
                  <a:srgbClr val="0070C0"/>
                </a:solidFill>
                <a:effectLst/>
                <a:latin typeface="Times New Roman" panose="02020603050405020304" pitchFamily="18" charset="0"/>
                <a:ea typeface="Times New Roman" panose="02020603050405020304" pitchFamily="18" charset="0"/>
              </a:rPr>
              <a:t>Concevez une application au</a:t>
            </a:r>
            <a:br>
              <a:rPr lang="fr-FR" sz="5400" b="1" dirty="0">
                <a:solidFill>
                  <a:srgbClr val="0070C0"/>
                </a:solidFill>
                <a:effectLst/>
                <a:latin typeface="Times New Roman" panose="02020603050405020304" pitchFamily="18" charset="0"/>
                <a:ea typeface="Times New Roman" panose="02020603050405020304" pitchFamily="18" charset="0"/>
              </a:rPr>
            </a:br>
            <a:r>
              <a:rPr lang="fr-FR" sz="5400" b="1" dirty="0">
                <a:solidFill>
                  <a:srgbClr val="0070C0"/>
                </a:solidFill>
                <a:effectLst/>
                <a:latin typeface="Times New Roman" panose="02020603050405020304" pitchFamily="18" charset="0"/>
                <a:ea typeface="Times New Roman" panose="02020603050405020304" pitchFamily="18" charset="0"/>
              </a:rPr>
              <a:t>service de la santé publique</a:t>
            </a:r>
            <a:endParaRPr lang="fr-FR" sz="5400" dirty="0">
              <a:solidFill>
                <a:srgbClr val="0070C0"/>
              </a:solidFill>
            </a:endParaRPr>
          </a:p>
        </p:txBody>
      </p:sp>
      <p:sp>
        <p:nvSpPr>
          <p:cNvPr id="3" name="Sous-titre 2">
            <a:extLst>
              <a:ext uri="{FF2B5EF4-FFF2-40B4-BE49-F238E27FC236}">
                <a16:creationId xmlns:a16="http://schemas.microsoft.com/office/drawing/2014/main" id="{89E7FBC1-9526-83E8-1421-773138D902FE}"/>
              </a:ext>
            </a:extLst>
          </p:cNvPr>
          <p:cNvSpPr>
            <a:spLocks noGrp="1"/>
          </p:cNvSpPr>
          <p:nvPr>
            <p:ph type="subTitle" idx="1"/>
          </p:nvPr>
        </p:nvSpPr>
        <p:spPr>
          <a:xfrm>
            <a:off x="1524000" y="3602037"/>
            <a:ext cx="9144000" cy="2851771"/>
          </a:xfrm>
        </p:spPr>
        <p:txBody>
          <a:bodyPr/>
          <a:lstStyle/>
          <a:p>
            <a:r>
              <a:rPr lang="fr-FR" b="1" i="0" dirty="0">
                <a:solidFill>
                  <a:srgbClr val="22242E"/>
                </a:solidFill>
                <a:effectLst/>
                <a:latin typeface="Times New Roman" panose="02020603050405020304" pitchFamily="18" charset="0"/>
                <a:cs typeface="Times New Roman" panose="02020603050405020304" pitchFamily="18" charset="0"/>
              </a:rPr>
              <a:t>Manger des plats préparés industriels est-il bon ou mauvais pour la </a:t>
            </a:r>
            <a:r>
              <a:rPr lang="fr-FR" b="1" i="0" dirty="0">
                <a:effectLst/>
                <a:latin typeface="Times New Roman" panose="02020603050405020304" pitchFamily="18" charset="0"/>
                <a:cs typeface="Times New Roman" panose="02020603050405020304" pitchFamily="18" charset="0"/>
              </a:rPr>
              <a:t>santé </a:t>
            </a:r>
            <a:r>
              <a:rPr lang="fr-FR" b="1" i="0" dirty="0">
                <a:solidFill>
                  <a:srgbClr val="22242E"/>
                </a:solidFill>
                <a:effectLst/>
                <a:latin typeface="Times New Roman" panose="02020603050405020304" pitchFamily="18" charset="0"/>
                <a:cs typeface="Times New Roman" panose="02020603050405020304" pitchFamily="18" charset="0"/>
              </a:rPr>
              <a:t>?                            </a:t>
            </a:r>
          </a:p>
          <a:p>
            <a:endParaRPr lang="fr-FR" dirty="0"/>
          </a:p>
          <a:p>
            <a:endParaRPr lang="fr-FR" dirty="0"/>
          </a:p>
          <a:p>
            <a:endParaRPr lang="fr-FR" dirty="0"/>
          </a:p>
        </p:txBody>
      </p:sp>
      <p:sp>
        <p:nvSpPr>
          <p:cNvPr id="8" name="Espace réservé du pied de page 7">
            <a:extLst>
              <a:ext uri="{FF2B5EF4-FFF2-40B4-BE49-F238E27FC236}">
                <a16:creationId xmlns:a16="http://schemas.microsoft.com/office/drawing/2014/main" id="{0BF4E216-621F-6B8E-D0C5-01443DF35143}"/>
              </a:ext>
            </a:extLst>
          </p:cNvPr>
          <p:cNvSpPr>
            <a:spLocks noGrp="1"/>
          </p:cNvSpPr>
          <p:nvPr>
            <p:ph type="ftr" sz="quarter" idx="11"/>
          </p:nvPr>
        </p:nvSpPr>
        <p:spPr/>
        <p:txBody>
          <a:bodyPr/>
          <a:lstStyle/>
          <a:p>
            <a:r>
              <a:rPr lang="fr-FR"/>
              <a:t>Zouheir HMIDI</a:t>
            </a:r>
          </a:p>
        </p:txBody>
      </p:sp>
      <p:sp>
        <p:nvSpPr>
          <p:cNvPr id="9" name="Espace réservé du numéro de diapositive 8">
            <a:extLst>
              <a:ext uri="{FF2B5EF4-FFF2-40B4-BE49-F238E27FC236}">
                <a16:creationId xmlns:a16="http://schemas.microsoft.com/office/drawing/2014/main" id="{0A6F1DB7-96FF-AD06-E4D9-FC1E9876E288}"/>
              </a:ext>
            </a:extLst>
          </p:cNvPr>
          <p:cNvSpPr>
            <a:spLocks noGrp="1"/>
          </p:cNvSpPr>
          <p:nvPr>
            <p:ph type="sldNum" sz="quarter" idx="12"/>
          </p:nvPr>
        </p:nvSpPr>
        <p:spPr/>
        <p:txBody>
          <a:bodyPr/>
          <a:lstStyle/>
          <a:p>
            <a:fld id="{A9A626C2-B61F-4939-B358-5A8916DC62DE}" type="slidenum">
              <a:rPr lang="fr-FR" smtClean="0"/>
              <a:t>1</a:t>
            </a:fld>
            <a:endParaRPr lang="fr-FR"/>
          </a:p>
        </p:txBody>
      </p:sp>
      <p:pic>
        <p:nvPicPr>
          <p:cNvPr id="4" name="Picture 2" descr="Covid-19 : Certains de mes salariés sont des « cas contact étroit », que  dois-je faire ? | GMI - Groupement des Métiers de l'Impression et de la  Communication">
            <a:extLst>
              <a:ext uri="{FF2B5EF4-FFF2-40B4-BE49-F238E27FC236}">
                <a16:creationId xmlns:a16="http://schemas.microsoft.com/office/drawing/2014/main" id="{58334238-1F57-39A3-CE01-2327CF715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974" y="4535175"/>
            <a:ext cx="3021495" cy="169959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03528EF-B5D4-E9D6-8262-420C9E454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9628" y="4597471"/>
            <a:ext cx="3021495" cy="1700623"/>
          </a:xfrm>
          <a:prstGeom prst="rect">
            <a:avLst/>
          </a:prstGeom>
        </p:spPr>
      </p:pic>
    </p:spTree>
    <p:extLst>
      <p:ext uri="{BB962C8B-B14F-4D97-AF65-F5344CB8AC3E}">
        <p14:creationId xmlns:p14="http://schemas.microsoft.com/office/powerpoint/2010/main" val="38191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A68DE-2510-0614-EC73-B10EAF33489D}"/>
              </a:ext>
            </a:extLst>
          </p:cNvPr>
          <p:cNvSpPr>
            <a:spLocks noGrp="1"/>
          </p:cNvSpPr>
          <p:nvPr>
            <p:ph type="title"/>
          </p:nvPr>
        </p:nvSpPr>
        <p:spPr>
          <a:xfrm>
            <a:off x="350520" y="365125"/>
            <a:ext cx="11003280" cy="1325563"/>
          </a:xfrm>
        </p:spPr>
        <p:txBody>
          <a:bodyPr>
            <a:normAutofit/>
          </a:bodyPr>
          <a:lstStyle/>
          <a:p>
            <a:r>
              <a:rPr lang="fr-FR" sz="2400" b="1" dirty="0" err="1">
                <a:latin typeface="Times New Roman" panose="02020603050405020304" pitchFamily="18" charset="0"/>
                <a:cs typeface="Times New Roman" panose="02020603050405020304" pitchFamily="18" charset="0"/>
              </a:rPr>
              <a:t>B- </a:t>
            </a:r>
            <a:r>
              <a:rPr lang="fr-FR" sz="2400" b="1" i="0" dirty="0" err="1">
                <a:effectLst/>
                <a:latin typeface="Times New Roman" panose="02020603050405020304" pitchFamily="18" charset="0"/>
                <a:cs typeface="Times New Roman" panose="02020603050405020304" pitchFamily="18" charset="0"/>
              </a:rPr>
              <a:t>Méthode</a:t>
            </a:r>
            <a:r>
              <a:rPr lang="fr-FR" sz="2400" b="1" i="0" dirty="0">
                <a:effectLst/>
                <a:latin typeface="Times New Roman" panose="02020603050405020304" pitchFamily="18" charset="0"/>
                <a:cs typeface="Times New Roman" panose="02020603050405020304" pitchFamily="18" charset="0"/>
              </a:rPr>
              <a:t>s et processus pour traiter les valeurs aberrantes.</a:t>
            </a:r>
            <a:endParaRPr lang="fr-FR" sz="2400" b="1" dirty="0">
              <a:latin typeface="Times New Roman" panose="02020603050405020304" pitchFamily="18" charset="0"/>
              <a:cs typeface="Times New Roman" panose="02020603050405020304" pitchFamily="18" charset="0"/>
            </a:endParaRPr>
          </a:p>
        </p:txBody>
      </p:sp>
      <p:sp>
        <p:nvSpPr>
          <p:cNvPr id="3" name="Espace réservé du pied de page 2">
            <a:extLst>
              <a:ext uri="{FF2B5EF4-FFF2-40B4-BE49-F238E27FC236}">
                <a16:creationId xmlns:a16="http://schemas.microsoft.com/office/drawing/2014/main" id="{2590B076-F35F-D716-106E-98D5E6446C96}"/>
              </a:ext>
            </a:extLst>
          </p:cNvPr>
          <p:cNvSpPr>
            <a:spLocks noGrp="1"/>
          </p:cNvSpPr>
          <p:nvPr>
            <p:ph type="ftr" sz="quarter" idx="11"/>
          </p:nvPr>
        </p:nvSpPr>
        <p:spPr/>
        <p:txBody>
          <a:bodyPr/>
          <a:lstStyle/>
          <a:p>
            <a:r>
              <a:rPr lang="fr-FR" dirty="0"/>
              <a:t>Zouheir HMIDI</a:t>
            </a:r>
          </a:p>
        </p:txBody>
      </p:sp>
      <p:sp>
        <p:nvSpPr>
          <p:cNvPr id="4" name="Espace réservé du numéro de diapositive 3">
            <a:extLst>
              <a:ext uri="{FF2B5EF4-FFF2-40B4-BE49-F238E27FC236}">
                <a16:creationId xmlns:a16="http://schemas.microsoft.com/office/drawing/2014/main" id="{5591A1A6-9F2D-B7F7-E0AA-7FE0BFDC2BB6}"/>
              </a:ext>
            </a:extLst>
          </p:cNvPr>
          <p:cNvSpPr>
            <a:spLocks noGrp="1"/>
          </p:cNvSpPr>
          <p:nvPr>
            <p:ph type="sldNum" sz="quarter" idx="12"/>
          </p:nvPr>
        </p:nvSpPr>
        <p:spPr/>
        <p:txBody>
          <a:bodyPr/>
          <a:lstStyle/>
          <a:p>
            <a:fld id="{A9A626C2-B61F-4939-B358-5A8916DC62DE}" type="slidenum">
              <a:rPr lang="fr-FR" smtClean="0"/>
              <a:t>10</a:t>
            </a:fld>
            <a:endParaRPr lang="fr-FR"/>
          </a:p>
        </p:txBody>
      </p:sp>
      <p:sp>
        <p:nvSpPr>
          <p:cNvPr id="5" name="ZoneTexte 4">
            <a:extLst>
              <a:ext uri="{FF2B5EF4-FFF2-40B4-BE49-F238E27FC236}">
                <a16:creationId xmlns:a16="http://schemas.microsoft.com/office/drawing/2014/main" id="{086879D1-F3C4-E740-0A78-253B9B4167CC}"/>
              </a:ext>
            </a:extLst>
          </p:cNvPr>
          <p:cNvSpPr txBox="1"/>
          <p:nvPr/>
        </p:nvSpPr>
        <p:spPr>
          <a:xfrm>
            <a:off x="502920" y="1859280"/>
            <a:ext cx="10332720" cy="3385542"/>
          </a:xfrm>
          <a:prstGeom prst="rect">
            <a:avLst/>
          </a:prstGeom>
          <a:noFill/>
        </p:spPr>
        <p:txBody>
          <a:bodyPr wrap="square" rtlCol="0">
            <a:spAutoFit/>
          </a:bodyPr>
          <a:lstStyle/>
          <a:p>
            <a:pPr marL="457200" indent="-457200" algn="l">
              <a:buFont typeface="Arial" panose="020B0604020202020204" pitchFamily="34" charset="0"/>
              <a:buChar char="•"/>
            </a:pPr>
            <a:r>
              <a:rPr lang="fr-FR" sz="2800" b="0" i="0" dirty="0">
                <a:effectLst/>
                <a:latin typeface="Times New Roman" panose="02020603050405020304" pitchFamily="18" charset="0"/>
                <a:cs typeface="Times New Roman" panose="02020603050405020304" pitchFamily="18" charset="0"/>
              </a:rPr>
              <a:t>Les valeurs aberrantes se réfèrent aux points de données qui s'éloignent considérablement du reste des points de données dans un ensemble donné.                                             </a:t>
            </a:r>
          </a:p>
          <a:p>
            <a:pPr algn="l">
              <a:buFont typeface="Arial" panose="020B0604020202020204" pitchFamily="34" charset="0"/>
              <a:buChar char="•"/>
            </a:pPr>
            <a:endParaRPr lang="fr-FR" sz="2800" dirty="0">
              <a:latin typeface="Times New Roman" panose="02020603050405020304" pitchFamily="18" charset="0"/>
              <a:cs typeface="Times New Roman" panose="02020603050405020304" pitchFamily="18" charset="0"/>
            </a:endParaRPr>
          </a:p>
          <a:p>
            <a:pPr algn="l"/>
            <a:endParaRPr lang="fr-FR" sz="2800" b="0" i="0" dirty="0">
              <a:effectLst/>
              <a:latin typeface="Times New Roman" panose="02020603050405020304" pitchFamily="18" charset="0"/>
              <a:cs typeface="Times New Roman" panose="02020603050405020304" pitchFamily="18" charset="0"/>
            </a:endParaRPr>
          </a:p>
          <a:p>
            <a:pPr algn="l"/>
            <a:endParaRPr lang="fr-FR" sz="2800" b="0" i="0" dirty="0">
              <a:effectLst/>
              <a:latin typeface="Times New Roman" panose="02020603050405020304" pitchFamily="18" charset="0"/>
              <a:cs typeface="Times New Roman" panose="02020603050405020304" pitchFamily="18" charset="0"/>
            </a:endParaRPr>
          </a:p>
          <a:p>
            <a:pPr algn="l"/>
            <a:endParaRPr lang="fr-FR" sz="2800" dirty="0">
              <a:latin typeface="Times New Roman" panose="02020603050405020304" pitchFamily="18" charset="0"/>
              <a:cs typeface="Times New Roman" panose="02020603050405020304" pitchFamily="18" charset="0"/>
            </a:endParaRPr>
          </a:p>
          <a:p>
            <a:endParaRPr lang="fr-FR" dirty="0"/>
          </a:p>
        </p:txBody>
      </p:sp>
      <p:sp>
        <p:nvSpPr>
          <p:cNvPr id="9" name="ZoneTexte 8">
            <a:extLst>
              <a:ext uri="{FF2B5EF4-FFF2-40B4-BE49-F238E27FC236}">
                <a16:creationId xmlns:a16="http://schemas.microsoft.com/office/drawing/2014/main" id="{CEA31419-CAB0-57BE-5F2C-9E1CB0BCB2F6}"/>
              </a:ext>
            </a:extLst>
          </p:cNvPr>
          <p:cNvSpPr txBox="1"/>
          <p:nvPr/>
        </p:nvSpPr>
        <p:spPr>
          <a:xfrm>
            <a:off x="7574280" y="3197714"/>
            <a:ext cx="4114800" cy="2713796"/>
          </a:xfrm>
          <a:prstGeom prst="rect">
            <a:avLst/>
          </a:prstGeom>
          <a:noFill/>
        </p:spPr>
        <p:txBody>
          <a:bodyPr wrap="square" rtlCol="0">
            <a:spAutoFit/>
          </a:bodyPr>
          <a:lstStyle/>
          <a:p>
            <a:r>
              <a:rPr lang="fr-FR" sz="2400" b="0" i="0" dirty="0">
                <a:solidFill>
                  <a:srgbClr val="FF0000"/>
                </a:solidFill>
                <a:effectLst/>
                <a:latin typeface="Times New Roman" panose="02020603050405020304" pitchFamily="18" charset="0"/>
                <a:cs typeface="Times New Roman" panose="02020603050405020304" pitchFamily="18" charset="0"/>
              </a:rPr>
              <a:t>Nous pouvons constater une différence importante entre les valeurs du 75e percentile et la valeur maximale. Cela indique la présence de valeurs </a:t>
            </a:r>
            <a:r>
              <a:rPr lang="fr-FR" sz="2400" b="1" i="0" dirty="0">
                <a:effectLst/>
                <a:latin typeface="Times New Roman" panose="02020603050405020304" pitchFamily="18" charset="0"/>
                <a:cs typeface="Times New Roman" panose="02020603050405020304" pitchFamily="18" charset="0"/>
              </a:rPr>
              <a:t>aberrantes</a:t>
            </a:r>
            <a:r>
              <a:rPr lang="fr-FR" sz="2400" b="0" i="0" dirty="0">
                <a:solidFill>
                  <a:srgbClr val="FF0000"/>
                </a:solidFill>
                <a:effectLst/>
                <a:latin typeface="Times New Roman" panose="02020603050405020304" pitchFamily="18" charset="0"/>
                <a:cs typeface="Times New Roman" panose="02020603050405020304" pitchFamily="18" charset="0"/>
              </a:rPr>
              <a:t> dans notre jeu de données.</a:t>
            </a:r>
            <a:endParaRPr lang="fr-FR" sz="2400" dirty="0">
              <a:solidFill>
                <a:srgbClr val="FF0000"/>
              </a:solidFill>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F05DE9AB-1A12-CDF4-4A9F-E37C4017F8DA}"/>
              </a:ext>
            </a:extLst>
          </p:cNvPr>
          <p:cNvPicPr>
            <a:picLocks noChangeAspect="1"/>
          </p:cNvPicPr>
          <p:nvPr/>
        </p:nvPicPr>
        <p:blipFill>
          <a:blip r:embed="rId2"/>
          <a:stretch>
            <a:fillRect/>
          </a:stretch>
        </p:blipFill>
        <p:spPr>
          <a:xfrm>
            <a:off x="502920" y="3197714"/>
            <a:ext cx="6890339" cy="2940333"/>
          </a:xfrm>
          <a:prstGeom prst="rect">
            <a:avLst/>
          </a:prstGeom>
        </p:spPr>
      </p:pic>
    </p:spTree>
    <p:extLst>
      <p:ext uri="{BB962C8B-B14F-4D97-AF65-F5344CB8AC3E}">
        <p14:creationId xmlns:p14="http://schemas.microsoft.com/office/powerpoint/2010/main" val="226767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5912D25-81D1-3E58-B875-1716BE4B72D6}"/>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5569B411-3602-E81E-B398-32F9568BCD35}"/>
              </a:ext>
            </a:extLst>
          </p:cNvPr>
          <p:cNvSpPr>
            <a:spLocks noGrp="1"/>
          </p:cNvSpPr>
          <p:nvPr>
            <p:ph type="sldNum" sz="quarter" idx="12"/>
          </p:nvPr>
        </p:nvSpPr>
        <p:spPr/>
        <p:txBody>
          <a:bodyPr/>
          <a:lstStyle/>
          <a:p>
            <a:fld id="{A9A626C2-B61F-4939-B358-5A8916DC62DE}" type="slidenum">
              <a:rPr lang="fr-FR" smtClean="0"/>
              <a:t>11</a:t>
            </a:fld>
            <a:endParaRPr lang="fr-FR"/>
          </a:p>
        </p:txBody>
      </p:sp>
      <p:pic>
        <p:nvPicPr>
          <p:cNvPr id="6" name="Image 5">
            <a:extLst>
              <a:ext uri="{FF2B5EF4-FFF2-40B4-BE49-F238E27FC236}">
                <a16:creationId xmlns:a16="http://schemas.microsoft.com/office/drawing/2014/main" id="{6B578EE8-170D-39A3-BD7A-A9B5141CD8B1}"/>
              </a:ext>
            </a:extLst>
          </p:cNvPr>
          <p:cNvPicPr>
            <a:picLocks noChangeAspect="1"/>
          </p:cNvPicPr>
          <p:nvPr/>
        </p:nvPicPr>
        <p:blipFill>
          <a:blip r:embed="rId2"/>
          <a:stretch>
            <a:fillRect/>
          </a:stretch>
        </p:blipFill>
        <p:spPr>
          <a:xfrm>
            <a:off x="18550" y="1963780"/>
            <a:ext cx="5772957" cy="4313554"/>
          </a:xfrm>
          <a:prstGeom prst="rect">
            <a:avLst/>
          </a:prstGeom>
        </p:spPr>
      </p:pic>
      <p:pic>
        <p:nvPicPr>
          <p:cNvPr id="8" name="Image 7">
            <a:extLst>
              <a:ext uri="{FF2B5EF4-FFF2-40B4-BE49-F238E27FC236}">
                <a16:creationId xmlns:a16="http://schemas.microsoft.com/office/drawing/2014/main" id="{C253E0D7-3FE2-C8E6-F76A-51887D8CE6B6}"/>
              </a:ext>
            </a:extLst>
          </p:cNvPr>
          <p:cNvPicPr>
            <a:picLocks noChangeAspect="1"/>
          </p:cNvPicPr>
          <p:nvPr/>
        </p:nvPicPr>
        <p:blipFill>
          <a:blip r:embed="rId3"/>
          <a:stretch>
            <a:fillRect/>
          </a:stretch>
        </p:blipFill>
        <p:spPr>
          <a:xfrm>
            <a:off x="5817818" y="1931962"/>
            <a:ext cx="5771008" cy="4266356"/>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Encre 16">
                <a:extLst>
                  <a:ext uri="{FF2B5EF4-FFF2-40B4-BE49-F238E27FC236}">
                    <a16:creationId xmlns:a16="http://schemas.microsoft.com/office/drawing/2014/main" id="{A2A9C410-D718-47E4-6851-D950348330EA}"/>
                  </a:ext>
                </a:extLst>
              </p14:cNvPr>
              <p14:cNvContentPartPr/>
              <p14:nvPr/>
            </p14:nvContentPartPr>
            <p14:xfrm>
              <a:off x="2983278" y="2230920"/>
              <a:ext cx="3240" cy="360"/>
            </p14:xfrm>
          </p:contentPart>
        </mc:Choice>
        <mc:Fallback xmlns="">
          <p:pic>
            <p:nvPicPr>
              <p:cNvPr id="17" name="Encre 16">
                <a:extLst>
                  <a:ext uri="{FF2B5EF4-FFF2-40B4-BE49-F238E27FC236}">
                    <a16:creationId xmlns:a16="http://schemas.microsoft.com/office/drawing/2014/main" id="{A2A9C410-D718-47E4-6851-D950348330EA}"/>
                  </a:ext>
                </a:extLst>
              </p:cNvPr>
              <p:cNvPicPr/>
              <p:nvPr/>
            </p:nvPicPr>
            <p:blipFill>
              <a:blip r:embed="rId5"/>
              <a:stretch>
                <a:fillRect/>
              </a:stretch>
            </p:blipFill>
            <p:spPr>
              <a:xfrm>
                <a:off x="2920278" y="2168280"/>
                <a:ext cx="1288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Encre 17">
                <a:extLst>
                  <a:ext uri="{FF2B5EF4-FFF2-40B4-BE49-F238E27FC236}">
                    <a16:creationId xmlns:a16="http://schemas.microsoft.com/office/drawing/2014/main" id="{A8914D92-F19D-0F51-6859-D1272D712465}"/>
                  </a:ext>
                </a:extLst>
              </p14:cNvPr>
              <p14:cNvContentPartPr/>
              <p14:nvPr/>
            </p14:nvContentPartPr>
            <p14:xfrm>
              <a:off x="8755875" y="2230560"/>
              <a:ext cx="360" cy="360"/>
            </p14:xfrm>
          </p:contentPart>
        </mc:Choice>
        <mc:Fallback>
          <p:pic>
            <p:nvPicPr>
              <p:cNvPr id="18" name="Encre 17">
                <a:extLst>
                  <a:ext uri="{FF2B5EF4-FFF2-40B4-BE49-F238E27FC236}">
                    <a16:creationId xmlns:a16="http://schemas.microsoft.com/office/drawing/2014/main" id="{A8914D92-F19D-0F51-6859-D1272D712465}"/>
                  </a:ext>
                </a:extLst>
              </p:cNvPr>
              <p:cNvPicPr/>
              <p:nvPr/>
            </p:nvPicPr>
            <p:blipFill>
              <a:blip r:embed="rId7"/>
              <a:stretch>
                <a:fillRect/>
              </a:stretch>
            </p:blipFill>
            <p:spPr>
              <a:xfrm>
                <a:off x="8692875" y="2167560"/>
                <a:ext cx="126000" cy="126000"/>
              </a:xfrm>
              <a:prstGeom prst="rect">
                <a:avLst/>
              </a:prstGeom>
            </p:spPr>
          </p:pic>
        </mc:Fallback>
      </mc:AlternateContent>
      <p:cxnSp>
        <p:nvCxnSpPr>
          <p:cNvPr id="20" name="Connecteur droit avec flèche 19">
            <a:extLst>
              <a:ext uri="{FF2B5EF4-FFF2-40B4-BE49-F238E27FC236}">
                <a16:creationId xmlns:a16="http://schemas.microsoft.com/office/drawing/2014/main" id="{90D4A80C-21FA-4D4E-304F-B414DC1439D0}"/>
              </a:ext>
            </a:extLst>
          </p:cNvPr>
          <p:cNvCxnSpPr>
            <a:cxnSpLocks/>
          </p:cNvCxnSpPr>
          <p:nvPr/>
        </p:nvCxnSpPr>
        <p:spPr>
          <a:xfrm flipH="1">
            <a:off x="3091309" y="1422301"/>
            <a:ext cx="1691259" cy="740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D4A7F4BB-E017-7AF8-C437-3AD18272E1C5}"/>
              </a:ext>
            </a:extLst>
          </p:cNvPr>
          <p:cNvCxnSpPr>
            <a:cxnSpLocks/>
          </p:cNvCxnSpPr>
          <p:nvPr/>
        </p:nvCxnSpPr>
        <p:spPr>
          <a:xfrm>
            <a:off x="6915165" y="1448609"/>
            <a:ext cx="1695435" cy="6883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9271B87B-A0AF-8FDC-5764-C1C7E9B7A290}"/>
              </a:ext>
            </a:extLst>
          </p:cNvPr>
          <p:cNvSpPr txBox="1"/>
          <p:nvPr/>
        </p:nvSpPr>
        <p:spPr>
          <a:xfrm>
            <a:off x="4761762" y="1087368"/>
            <a:ext cx="2285809"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Valeurs aberrantes </a:t>
            </a:r>
          </a:p>
        </p:txBody>
      </p:sp>
      <p:sp>
        <p:nvSpPr>
          <p:cNvPr id="4" name="ZoneTexte 3">
            <a:extLst>
              <a:ext uri="{FF2B5EF4-FFF2-40B4-BE49-F238E27FC236}">
                <a16:creationId xmlns:a16="http://schemas.microsoft.com/office/drawing/2014/main" id="{2FFCFFE7-38B1-5BB5-8D3D-6967225865F6}"/>
              </a:ext>
            </a:extLst>
          </p:cNvPr>
          <p:cNvSpPr txBox="1"/>
          <p:nvPr/>
        </p:nvSpPr>
        <p:spPr>
          <a:xfrm>
            <a:off x="278780" y="334537"/>
            <a:ext cx="1107502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B- </a:t>
            </a:r>
            <a:r>
              <a:rPr lang="fr-FR" sz="2400" b="1" i="0" dirty="0">
                <a:effectLst/>
                <a:latin typeface="Times New Roman" panose="02020603050405020304" pitchFamily="18" charset="0"/>
                <a:cs typeface="Times New Roman" panose="02020603050405020304" pitchFamily="18" charset="0"/>
              </a:rPr>
              <a:t>Méthodes et processus pour traiter les valeurs aberrantes - suite</a:t>
            </a:r>
            <a:endParaRPr lang="fr-FR" sz="2400" dirty="0"/>
          </a:p>
        </p:txBody>
      </p:sp>
    </p:spTree>
    <p:extLst>
      <p:ext uri="{BB962C8B-B14F-4D97-AF65-F5344CB8AC3E}">
        <p14:creationId xmlns:p14="http://schemas.microsoft.com/office/powerpoint/2010/main" val="354547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55CC5DF-3EC4-7F08-4724-1BFB1D542440}"/>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CE40608E-A588-3C76-CDD3-20FD727BE615}"/>
              </a:ext>
            </a:extLst>
          </p:cNvPr>
          <p:cNvSpPr>
            <a:spLocks noGrp="1"/>
          </p:cNvSpPr>
          <p:nvPr>
            <p:ph type="sldNum" sz="quarter" idx="12"/>
          </p:nvPr>
        </p:nvSpPr>
        <p:spPr/>
        <p:txBody>
          <a:bodyPr/>
          <a:lstStyle/>
          <a:p>
            <a:fld id="{A9A626C2-B61F-4939-B358-5A8916DC62DE}" type="slidenum">
              <a:rPr lang="fr-FR" smtClean="0"/>
              <a:t>12</a:t>
            </a:fld>
            <a:endParaRPr lang="fr-FR"/>
          </a:p>
        </p:txBody>
      </p:sp>
      <p:sp>
        <p:nvSpPr>
          <p:cNvPr id="6" name="ZoneTexte 5">
            <a:extLst>
              <a:ext uri="{FF2B5EF4-FFF2-40B4-BE49-F238E27FC236}">
                <a16:creationId xmlns:a16="http://schemas.microsoft.com/office/drawing/2014/main" id="{B88329BF-5CFB-103C-7F6B-87FA31E2C33A}"/>
              </a:ext>
            </a:extLst>
          </p:cNvPr>
          <p:cNvSpPr txBox="1"/>
          <p:nvPr/>
        </p:nvSpPr>
        <p:spPr>
          <a:xfrm>
            <a:off x="548640" y="1228397"/>
            <a:ext cx="10805160" cy="4031873"/>
          </a:xfrm>
          <a:prstGeom prst="rect">
            <a:avLst/>
          </a:prstGeom>
          <a:noFill/>
        </p:spPr>
        <p:txBody>
          <a:bodyPr wrap="square" rtlCol="0">
            <a:spAutoFit/>
          </a:bodyPr>
          <a:lstStyle/>
          <a:p>
            <a:pPr marL="457200" indent="-457200">
              <a:buFont typeface="Arial" panose="020B0604020202020204" pitchFamily="34" charset="0"/>
              <a:buChar char="•"/>
            </a:pPr>
            <a:r>
              <a:rPr lang="fr-FR" sz="2400" b="0" i="0" dirty="0">
                <a:effectLst/>
                <a:latin typeface="Times New Roman" panose="02020603050405020304" pitchFamily="18" charset="0"/>
                <a:cs typeface="Times New Roman" panose="02020603050405020304" pitchFamily="18" charset="0"/>
              </a:rPr>
              <a:t>La présence de valeurs aberrantes peut affecter la moyenne et l'écart type de l'ensemble de données, c'est pourquoi il est important de les détecter et de les supprimer.</a:t>
            </a:r>
          </a:p>
          <a:p>
            <a:pPr marL="457200" indent="-457200">
              <a:buFont typeface="Arial" panose="020B0604020202020204" pitchFamily="34" charset="0"/>
              <a:buChar char="•"/>
            </a:pPr>
            <a:endParaRPr lang="fr-FR" sz="2800" dirty="0">
              <a:latin typeface="Times New Roman" panose="02020603050405020304" pitchFamily="18" charset="0"/>
              <a:cs typeface="Times New Roman" panose="02020603050405020304" pitchFamily="18" charset="0"/>
            </a:endParaRPr>
          </a:p>
          <a:p>
            <a:endParaRPr lang="fr-FR" sz="2800" b="0" i="0" dirty="0">
              <a:effectLst/>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400" b="0" i="0" dirty="0">
                <a:effectLst/>
                <a:latin typeface="Times New Roman" panose="02020603050405020304" pitchFamily="18" charset="0"/>
                <a:cs typeface="Times New Roman" panose="02020603050405020304" pitchFamily="18" charset="0"/>
              </a:rPr>
              <a:t>Pour supprimer les valeurs aberrantes, nous pouvons utiliser Inter Quartile Range  (</a:t>
            </a:r>
            <a:r>
              <a:rPr lang="fr-FR" sz="2400" b="1" i="0" dirty="0" err="1">
                <a:effectLst/>
                <a:latin typeface="Times New Roman" panose="02020603050405020304" pitchFamily="18" charset="0"/>
                <a:cs typeface="Times New Roman" panose="02020603050405020304" pitchFamily="18" charset="0"/>
              </a:rPr>
              <a:t>IQR</a:t>
            </a:r>
            <a:r>
              <a:rPr lang="fr-FR" sz="2400" b="0" i="0" dirty="0">
                <a:effectLst/>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 </a:t>
            </a:r>
            <a:r>
              <a:rPr lang="fr-FR" sz="2400" b="0" i="0" dirty="0">
                <a:effectLst/>
                <a:latin typeface="Times New Roman" panose="02020603050405020304" pitchFamily="18" charset="0"/>
                <a:cs typeface="Times New Roman" panose="02020603050405020304" pitchFamily="18" charset="0"/>
              </a:rPr>
              <a:t>L'</a:t>
            </a:r>
            <a:r>
              <a:rPr lang="fr-FR" sz="2400" b="1" i="0" dirty="0" err="1">
                <a:effectLst/>
                <a:latin typeface="Times New Roman" panose="02020603050405020304" pitchFamily="18" charset="0"/>
                <a:cs typeface="Times New Roman" panose="02020603050405020304" pitchFamily="18" charset="0"/>
              </a:rPr>
              <a:t>IQR</a:t>
            </a:r>
            <a:r>
              <a:rPr lang="fr-FR" sz="2400" b="0" i="0" dirty="0">
                <a:effectLst/>
                <a:latin typeface="Times New Roman" panose="02020603050405020304" pitchFamily="18" charset="0"/>
                <a:cs typeface="Times New Roman" panose="02020603050405020304" pitchFamily="18" charset="0"/>
              </a:rPr>
              <a:t> est la différence entre le troisième quartile et le premier quartile</a:t>
            </a:r>
          </a:p>
          <a:p>
            <a:r>
              <a:rPr lang="fr-FR" sz="2800" dirty="0">
                <a:latin typeface="Times New Roman" panose="02020603050405020304" pitchFamily="18" charset="0"/>
                <a:cs typeface="Times New Roman" panose="02020603050405020304" pitchFamily="18" charset="0"/>
              </a:rPr>
              <a:t>											</a:t>
            </a:r>
          </a:p>
        </p:txBody>
      </p:sp>
      <p:sp>
        <p:nvSpPr>
          <p:cNvPr id="7" name="Flèche : bas 6">
            <a:extLst>
              <a:ext uri="{FF2B5EF4-FFF2-40B4-BE49-F238E27FC236}">
                <a16:creationId xmlns:a16="http://schemas.microsoft.com/office/drawing/2014/main" id="{273EBB0A-419A-56BB-30C2-844224BBC39A}"/>
              </a:ext>
            </a:extLst>
          </p:cNvPr>
          <p:cNvSpPr/>
          <p:nvPr/>
        </p:nvSpPr>
        <p:spPr>
          <a:xfrm>
            <a:off x="5366413" y="2275069"/>
            <a:ext cx="1335024" cy="969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bas 7">
            <a:extLst>
              <a:ext uri="{FF2B5EF4-FFF2-40B4-BE49-F238E27FC236}">
                <a16:creationId xmlns:a16="http://schemas.microsoft.com/office/drawing/2014/main" id="{5EACFF9D-794E-A8BB-94EE-7BE228E3C5E1}"/>
              </a:ext>
            </a:extLst>
          </p:cNvPr>
          <p:cNvSpPr/>
          <p:nvPr/>
        </p:nvSpPr>
        <p:spPr>
          <a:xfrm>
            <a:off x="5428488" y="4775638"/>
            <a:ext cx="1335024" cy="969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E91F2BD-8A13-E1E1-60F5-0D5D128842ED}"/>
              </a:ext>
            </a:extLst>
          </p:cNvPr>
          <p:cNvSpPr txBox="1"/>
          <p:nvPr/>
        </p:nvSpPr>
        <p:spPr>
          <a:xfrm>
            <a:off x="548640" y="223024"/>
            <a:ext cx="1097057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B- </a:t>
            </a:r>
            <a:r>
              <a:rPr lang="fr-FR" sz="2400" b="1" i="0" dirty="0">
                <a:effectLst/>
                <a:latin typeface="Times New Roman" panose="02020603050405020304" pitchFamily="18" charset="0"/>
                <a:cs typeface="Times New Roman" panose="02020603050405020304" pitchFamily="18" charset="0"/>
              </a:rPr>
              <a:t>Méthodes et processus pour traiter les valeurs aberrantes - suite</a:t>
            </a:r>
            <a:endParaRPr lang="fr-FR" sz="2400" dirty="0"/>
          </a:p>
        </p:txBody>
      </p:sp>
    </p:spTree>
    <p:extLst>
      <p:ext uri="{BB962C8B-B14F-4D97-AF65-F5344CB8AC3E}">
        <p14:creationId xmlns:p14="http://schemas.microsoft.com/office/powerpoint/2010/main" val="316679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AF26131-9C32-148F-E8A2-75DA889FDE7D}"/>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2CFDD142-2F5A-18B6-ABD8-1CEEFCD1937D}"/>
              </a:ext>
            </a:extLst>
          </p:cNvPr>
          <p:cNvSpPr>
            <a:spLocks noGrp="1"/>
          </p:cNvSpPr>
          <p:nvPr>
            <p:ph type="sldNum" sz="quarter" idx="12"/>
          </p:nvPr>
        </p:nvSpPr>
        <p:spPr/>
        <p:txBody>
          <a:bodyPr/>
          <a:lstStyle/>
          <a:p>
            <a:fld id="{A9A626C2-B61F-4939-B358-5A8916DC62DE}" type="slidenum">
              <a:rPr lang="fr-FR" smtClean="0"/>
              <a:t>13</a:t>
            </a:fld>
            <a:endParaRPr lang="fr-FR"/>
          </a:p>
        </p:txBody>
      </p:sp>
      <p:pic>
        <p:nvPicPr>
          <p:cNvPr id="5" name="Image 4">
            <a:extLst>
              <a:ext uri="{FF2B5EF4-FFF2-40B4-BE49-F238E27FC236}">
                <a16:creationId xmlns:a16="http://schemas.microsoft.com/office/drawing/2014/main" id="{ADCF04EF-91DC-EAFD-B7FB-2B13FDC98198}"/>
              </a:ext>
            </a:extLst>
          </p:cNvPr>
          <p:cNvPicPr>
            <a:picLocks noChangeAspect="1"/>
          </p:cNvPicPr>
          <p:nvPr/>
        </p:nvPicPr>
        <p:blipFill>
          <a:blip r:embed="rId2"/>
          <a:stretch>
            <a:fillRect/>
          </a:stretch>
        </p:blipFill>
        <p:spPr>
          <a:xfrm>
            <a:off x="57912" y="1801160"/>
            <a:ext cx="6077798" cy="4667901"/>
          </a:xfrm>
          <a:prstGeom prst="rect">
            <a:avLst/>
          </a:prstGeom>
        </p:spPr>
      </p:pic>
      <p:pic>
        <p:nvPicPr>
          <p:cNvPr id="7" name="Image 6">
            <a:extLst>
              <a:ext uri="{FF2B5EF4-FFF2-40B4-BE49-F238E27FC236}">
                <a16:creationId xmlns:a16="http://schemas.microsoft.com/office/drawing/2014/main" id="{10E63388-B284-8184-3690-0024096ADF31}"/>
              </a:ext>
            </a:extLst>
          </p:cNvPr>
          <p:cNvPicPr>
            <a:picLocks noChangeAspect="1"/>
          </p:cNvPicPr>
          <p:nvPr/>
        </p:nvPicPr>
        <p:blipFill>
          <a:blip r:embed="rId3"/>
          <a:stretch>
            <a:fillRect/>
          </a:stretch>
        </p:blipFill>
        <p:spPr>
          <a:xfrm>
            <a:off x="6047518" y="1817088"/>
            <a:ext cx="6144482" cy="4286848"/>
          </a:xfrm>
          <a:prstGeom prst="rect">
            <a:avLst/>
          </a:prstGeom>
        </p:spPr>
      </p:pic>
      <p:sp>
        <p:nvSpPr>
          <p:cNvPr id="8" name="ZoneTexte 7">
            <a:extLst>
              <a:ext uri="{FF2B5EF4-FFF2-40B4-BE49-F238E27FC236}">
                <a16:creationId xmlns:a16="http://schemas.microsoft.com/office/drawing/2014/main" id="{06C73C92-94DC-FE59-5B17-3C99CB6437DD}"/>
              </a:ext>
            </a:extLst>
          </p:cNvPr>
          <p:cNvSpPr txBox="1"/>
          <p:nvPr/>
        </p:nvSpPr>
        <p:spPr>
          <a:xfrm>
            <a:off x="472440" y="991435"/>
            <a:ext cx="9509760" cy="523220"/>
          </a:xfrm>
          <a:prstGeom prst="rect">
            <a:avLst/>
          </a:prstGeom>
          <a:noFill/>
        </p:spPr>
        <p:txBody>
          <a:bodyPr wrap="square" rtlCol="0">
            <a:spAutoFit/>
          </a:bodyPr>
          <a:lstStyle/>
          <a:p>
            <a:r>
              <a:rPr lang="fr-FR" sz="2800" b="0" i="0" u="sng" dirty="0">
                <a:effectLst/>
                <a:latin typeface="Times New Roman" panose="02020603050405020304" pitchFamily="18" charset="0"/>
                <a:cs typeface="Times New Roman" panose="02020603050405020304" pitchFamily="18" charset="0"/>
              </a:rPr>
              <a:t>Après avoir supprimé les valeurs aberrantes :</a:t>
            </a:r>
            <a:endParaRPr lang="fr-FR" sz="2800" u="sng" dirty="0">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306AB673-4C28-316D-8CAD-9BD1ACAFB211}"/>
              </a:ext>
            </a:extLst>
          </p:cNvPr>
          <p:cNvSpPr txBox="1"/>
          <p:nvPr/>
        </p:nvSpPr>
        <p:spPr>
          <a:xfrm>
            <a:off x="278780" y="178420"/>
            <a:ext cx="1174223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B- </a:t>
            </a:r>
            <a:r>
              <a:rPr lang="fr-FR" sz="2400" b="1" i="0" dirty="0">
                <a:effectLst/>
                <a:latin typeface="Times New Roman" panose="02020603050405020304" pitchFamily="18" charset="0"/>
                <a:cs typeface="Times New Roman" panose="02020603050405020304" pitchFamily="18" charset="0"/>
              </a:rPr>
              <a:t>Méthodes et processus pour traiter les valeurs aberrantes - suite</a:t>
            </a:r>
            <a:endParaRPr lang="fr-FR" sz="2400" dirty="0"/>
          </a:p>
        </p:txBody>
      </p:sp>
    </p:spTree>
    <p:extLst>
      <p:ext uri="{BB962C8B-B14F-4D97-AF65-F5344CB8AC3E}">
        <p14:creationId xmlns:p14="http://schemas.microsoft.com/office/powerpoint/2010/main" val="177843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B9D59-BA14-DD50-C8A2-96153A445951}"/>
              </a:ext>
            </a:extLst>
          </p:cNvPr>
          <p:cNvSpPr>
            <a:spLocks noGrp="1"/>
          </p:cNvSpPr>
          <p:nvPr>
            <p:ph type="title"/>
          </p:nvPr>
        </p:nvSpPr>
        <p:spPr>
          <a:xfrm>
            <a:off x="838200" y="136525"/>
            <a:ext cx="10515600" cy="1325563"/>
          </a:xfrm>
        </p:spPr>
        <p:txBody>
          <a:bodyPr>
            <a:normAutofit/>
          </a:bodyPr>
          <a:lstStyle/>
          <a:p>
            <a:r>
              <a:rPr lang="fr-FR" sz="2800" b="1" dirty="0" err="1">
                <a:latin typeface="Times New Roman" panose="02020603050405020304" pitchFamily="18" charset="0"/>
                <a:cs typeface="Times New Roman" panose="02020603050405020304" pitchFamily="18" charset="0"/>
              </a:rPr>
              <a:t>C- </a:t>
            </a:r>
            <a:r>
              <a:rPr lang="fr-FR" sz="2800" b="1" i="0" dirty="0" err="1">
                <a:effectLst/>
                <a:latin typeface="Times New Roman" panose="02020603050405020304" pitchFamily="18" charset="0"/>
                <a:cs typeface="Times New Roman" panose="02020603050405020304" pitchFamily="18" charset="0"/>
              </a:rPr>
              <a:t>Imputatio</a:t>
            </a:r>
            <a:r>
              <a:rPr lang="fr-FR" sz="2800" b="1" i="0" dirty="0">
                <a:effectLst/>
                <a:latin typeface="Times New Roman" panose="02020603050405020304" pitchFamily="18" charset="0"/>
                <a:cs typeface="Times New Roman" panose="02020603050405020304" pitchFamily="18" charset="0"/>
              </a:rPr>
              <a:t>n des valeurs manquantes</a:t>
            </a:r>
            <a:endParaRPr lang="fr-FR" sz="2800" b="1" dirty="0">
              <a:latin typeface="Times New Roman" panose="02020603050405020304" pitchFamily="18" charset="0"/>
              <a:cs typeface="Times New Roman" panose="02020603050405020304" pitchFamily="18" charset="0"/>
            </a:endParaRPr>
          </a:p>
        </p:txBody>
      </p:sp>
      <p:sp>
        <p:nvSpPr>
          <p:cNvPr id="3" name="Espace réservé du pied de page 2">
            <a:extLst>
              <a:ext uri="{FF2B5EF4-FFF2-40B4-BE49-F238E27FC236}">
                <a16:creationId xmlns:a16="http://schemas.microsoft.com/office/drawing/2014/main" id="{CC815965-48AB-0381-7ACA-6A617CCD0A91}"/>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DEECE2CE-EA15-8204-0EBF-88B69DB7F066}"/>
              </a:ext>
            </a:extLst>
          </p:cNvPr>
          <p:cNvSpPr>
            <a:spLocks noGrp="1"/>
          </p:cNvSpPr>
          <p:nvPr>
            <p:ph type="sldNum" sz="quarter" idx="12"/>
          </p:nvPr>
        </p:nvSpPr>
        <p:spPr/>
        <p:txBody>
          <a:bodyPr/>
          <a:lstStyle/>
          <a:p>
            <a:fld id="{A9A626C2-B61F-4939-B358-5A8916DC62DE}" type="slidenum">
              <a:rPr lang="fr-FR" smtClean="0"/>
              <a:t>14</a:t>
            </a:fld>
            <a:endParaRPr lang="fr-FR"/>
          </a:p>
        </p:txBody>
      </p:sp>
      <p:sp>
        <p:nvSpPr>
          <p:cNvPr id="5" name="ZoneTexte 4">
            <a:extLst>
              <a:ext uri="{FF2B5EF4-FFF2-40B4-BE49-F238E27FC236}">
                <a16:creationId xmlns:a16="http://schemas.microsoft.com/office/drawing/2014/main" id="{23D01E85-0C02-218E-458A-F82B755C80ED}"/>
              </a:ext>
            </a:extLst>
          </p:cNvPr>
          <p:cNvSpPr txBox="1"/>
          <p:nvPr/>
        </p:nvSpPr>
        <p:spPr>
          <a:xfrm>
            <a:off x="838200" y="1662449"/>
            <a:ext cx="10515600" cy="1384995"/>
          </a:xfrm>
          <a:prstGeom prst="rect">
            <a:avLst/>
          </a:prstGeom>
          <a:noFill/>
        </p:spPr>
        <p:txBody>
          <a:bodyPr wrap="square" rtlCol="0">
            <a:spAutoFit/>
          </a:bodyPr>
          <a:lstStyle/>
          <a:p>
            <a:r>
              <a:rPr lang="fr-FR" sz="2800" b="0" i="0" dirty="0">
                <a:effectLst/>
                <a:latin typeface="Times New Roman" panose="02020603050405020304" pitchFamily="18" charset="0"/>
                <a:cs typeface="Times New Roman" panose="02020603050405020304" pitchFamily="18" charset="0"/>
              </a:rPr>
              <a:t>Pour notre ensemble de données, nous allons utiliser l'imputation de la </a:t>
            </a:r>
            <a:r>
              <a:rPr lang="fr-FR" sz="2800" b="1" i="0" dirty="0">
                <a:effectLst/>
                <a:latin typeface="Times New Roman" panose="02020603050405020304" pitchFamily="18" charset="0"/>
                <a:cs typeface="Times New Roman" panose="02020603050405020304" pitchFamily="18" charset="0"/>
              </a:rPr>
              <a:t>médiane</a:t>
            </a:r>
            <a:r>
              <a:rPr lang="fr-FR" sz="2800" b="0" i="0" dirty="0">
                <a:effectLst/>
                <a:latin typeface="Times New Roman" panose="02020603050405020304" pitchFamily="18" charset="0"/>
                <a:cs typeface="Times New Roman" panose="02020603050405020304" pitchFamily="18" charset="0"/>
              </a:rPr>
              <a:t> pour les données manquantes, à l'exception de la valeur de la </a:t>
            </a:r>
            <a:r>
              <a:rPr lang="fr-FR" sz="2800" b="0" i="0" dirty="0" err="1">
                <a:effectLst/>
                <a:latin typeface="Times New Roman" panose="02020603050405020304" pitchFamily="18" charset="0"/>
                <a:cs typeface="Times New Roman" panose="02020603050405020304" pitchFamily="18" charset="0"/>
              </a:rPr>
              <a:t>fiber</a:t>
            </a:r>
            <a:r>
              <a:rPr lang="fr-FR" sz="2800" b="0" i="0" dirty="0">
                <a:effectLst/>
                <a:latin typeface="Times New Roman" panose="02020603050405020304" pitchFamily="18" charset="0"/>
                <a:cs typeface="Times New Roman" panose="02020603050405020304" pitchFamily="18" charset="0"/>
              </a:rPr>
              <a:t> qui sera imputée avec </a:t>
            </a:r>
            <a:r>
              <a:rPr lang="fr-FR" sz="2800" b="1" i="0" dirty="0">
                <a:effectLst/>
                <a:latin typeface="Times New Roman" panose="02020603050405020304" pitchFamily="18" charset="0"/>
                <a:cs typeface="Times New Roman" panose="02020603050405020304" pitchFamily="18" charset="0"/>
              </a:rPr>
              <a:t>zéro</a:t>
            </a:r>
            <a:r>
              <a:rPr lang="fr-FR" sz="2800" b="0" i="0" dirty="0">
                <a:effectLst/>
                <a:latin typeface="Times New Roman" panose="02020603050405020304" pitchFamily="18" charset="0"/>
                <a:cs typeface="Times New Roman" panose="02020603050405020304" pitchFamily="18" charset="0"/>
              </a:rPr>
              <a:t>.</a:t>
            </a:r>
          </a:p>
        </p:txBody>
      </p:sp>
      <p:pic>
        <p:nvPicPr>
          <p:cNvPr id="7" name="Image 6" descr="Une image contenant texte, capture d’écran, Police, ligne&#10;&#10;Description générée automatiquement">
            <a:extLst>
              <a:ext uri="{FF2B5EF4-FFF2-40B4-BE49-F238E27FC236}">
                <a16:creationId xmlns:a16="http://schemas.microsoft.com/office/drawing/2014/main" id="{9EE88C2E-2472-FD5D-E395-2A5D87FF8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835" y="2579871"/>
            <a:ext cx="4389129" cy="3776479"/>
          </a:xfrm>
          <a:prstGeom prst="rect">
            <a:avLst/>
          </a:prstGeom>
        </p:spPr>
      </p:pic>
    </p:spTree>
    <p:extLst>
      <p:ext uri="{BB962C8B-B14F-4D97-AF65-F5344CB8AC3E}">
        <p14:creationId xmlns:p14="http://schemas.microsoft.com/office/powerpoint/2010/main" val="313496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0CFAAA-0A5F-A481-82F0-8722DA40CE16}"/>
              </a:ext>
            </a:extLst>
          </p:cNvPr>
          <p:cNvSpPr>
            <a:spLocks noGrp="1"/>
          </p:cNvSpPr>
          <p:nvPr>
            <p:ph type="title"/>
          </p:nvPr>
        </p:nvSpPr>
        <p:spPr/>
        <p:txBody>
          <a:bodyPr/>
          <a:lstStyle/>
          <a:p>
            <a:pPr algn="ctr"/>
            <a:r>
              <a:rPr lang="fr-FR" sz="4400" b="1" dirty="0">
                <a:solidFill>
                  <a:srgbClr val="0070C0"/>
                </a:solidFill>
                <a:latin typeface="Times New Roman" panose="02020603050405020304" pitchFamily="18" charset="0"/>
                <a:cs typeface="Times New Roman" panose="02020603050405020304" pitchFamily="18" charset="0"/>
              </a:rPr>
              <a:t>4- Explorations des données</a:t>
            </a:r>
            <a:br>
              <a:rPr lang="en-US" sz="4400" dirty="0">
                <a:latin typeface="Times New Roman" panose="02020603050405020304" pitchFamily="18" charset="0"/>
                <a:cs typeface="Times New Roman" panose="02020603050405020304" pitchFamily="18" charset="0"/>
              </a:rPr>
            </a:br>
            <a:endParaRPr lang="fr-FR" dirty="0"/>
          </a:p>
        </p:txBody>
      </p:sp>
      <p:sp>
        <p:nvSpPr>
          <p:cNvPr id="3" name="Espace réservé du pied de page 2">
            <a:extLst>
              <a:ext uri="{FF2B5EF4-FFF2-40B4-BE49-F238E27FC236}">
                <a16:creationId xmlns:a16="http://schemas.microsoft.com/office/drawing/2014/main" id="{69DBC034-B232-5DE5-9439-22A1AF17D552}"/>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A1152551-CC95-941D-B931-13B1E82189F2}"/>
              </a:ext>
            </a:extLst>
          </p:cNvPr>
          <p:cNvSpPr>
            <a:spLocks noGrp="1"/>
          </p:cNvSpPr>
          <p:nvPr>
            <p:ph type="sldNum" sz="quarter" idx="12"/>
          </p:nvPr>
        </p:nvSpPr>
        <p:spPr/>
        <p:txBody>
          <a:bodyPr/>
          <a:lstStyle/>
          <a:p>
            <a:fld id="{A9A626C2-B61F-4939-B358-5A8916DC62DE}" type="slidenum">
              <a:rPr lang="fr-FR" smtClean="0"/>
              <a:t>15</a:t>
            </a:fld>
            <a:endParaRPr lang="fr-FR"/>
          </a:p>
        </p:txBody>
      </p:sp>
      <p:sp>
        <p:nvSpPr>
          <p:cNvPr id="5" name="ZoneTexte 4">
            <a:extLst>
              <a:ext uri="{FF2B5EF4-FFF2-40B4-BE49-F238E27FC236}">
                <a16:creationId xmlns:a16="http://schemas.microsoft.com/office/drawing/2014/main" id="{F2F194E0-9100-F259-22AB-4FE89E43FA67}"/>
              </a:ext>
            </a:extLst>
          </p:cNvPr>
          <p:cNvSpPr txBox="1"/>
          <p:nvPr/>
        </p:nvSpPr>
        <p:spPr>
          <a:xfrm>
            <a:off x="329184" y="1444752"/>
            <a:ext cx="11686032" cy="1323439"/>
          </a:xfrm>
          <a:prstGeom prst="rect">
            <a:avLst/>
          </a:prstGeom>
          <a:noFill/>
        </p:spPr>
        <p:txBody>
          <a:bodyPr wrap="square" rtlCol="0">
            <a:spAutoFit/>
          </a:bodyPr>
          <a:lstStyle/>
          <a:p>
            <a:r>
              <a:rPr lang="fr-FR" sz="2800" b="1" u="sng" dirty="0" err="1">
                <a:latin typeface="Times New Roman" panose="02020603050405020304" pitchFamily="18" charset="0"/>
                <a:cs typeface="Times New Roman" panose="02020603050405020304" pitchFamily="18" charset="0"/>
              </a:rPr>
              <a:t>A- Analys</a:t>
            </a:r>
            <a:r>
              <a:rPr lang="fr-FR" sz="2800" b="1" u="sng" dirty="0">
                <a:latin typeface="Times New Roman" panose="02020603050405020304" pitchFamily="18" charset="0"/>
                <a:cs typeface="Times New Roman" panose="02020603050405020304" pitchFamily="18" charset="0"/>
              </a:rPr>
              <a:t>e univariée :</a:t>
            </a:r>
          </a:p>
          <a:p>
            <a:r>
              <a:rPr lang="fr-FR" sz="2800" b="1" u="sng" dirty="0">
                <a:latin typeface="Times New Roman" panose="02020603050405020304" pitchFamily="18" charset="0"/>
                <a:cs typeface="Times New Roman" panose="02020603050405020304" pitchFamily="18" charset="0"/>
              </a:rPr>
              <a:t> </a:t>
            </a:r>
          </a:p>
          <a:p>
            <a:r>
              <a:rPr lang="fr-FR" sz="2400" b="1" dirty="0">
                <a:solidFill>
                  <a:srgbClr val="FF0000"/>
                </a:solidFill>
                <a:latin typeface="Times New Roman" panose="02020603050405020304" pitchFamily="18" charset="0"/>
                <a:cs typeface="Times New Roman" panose="02020603050405020304" pitchFamily="18" charset="0"/>
              </a:rPr>
              <a:t>1-</a:t>
            </a:r>
            <a:r>
              <a:rPr lang="fr-FR" sz="2400" dirty="0">
                <a:latin typeface="Times New Roman" panose="02020603050405020304" pitchFamily="18" charset="0"/>
                <a:cs typeface="Times New Roman" panose="02020603050405020304" pitchFamily="18" charset="0"/>
              </a:rPr>
              <a:t> variables catégorielles</a:t>
            </a:r>
          </a:p>
        </p:txBody>
      </p:sp>
      <p:sp>
        <p:nvSpPr>
          <p:cNvPr id="8" name="ZoneTexte 7">
            <a:extLst>
              <a:ext uri="{FF2B5EF4-FFF2-40B4-BE49-F238E27FC236}">
                <a16:creationId xmlns:a16="http://schemas.microsoft.com/office/drawing/2014/main" id="{387BA03F-F2B8-DFB8-05F7-1639081ADD55}"/>
              </a:ext>
            </a:extLst>
          </p:cNvPr>
          <p:cNvSpPr txBox="1"/>
          <p:nvPr/>
        </p:nvSpPr>
        <p:spPr>
          <a:xfrm>
            <a:off x="329184" y="2822528"/>
            <a:ext cx="6272784" cy="1938992"/>
          </a:xfrm>
          <a:prstGeom prst="rect">
            <a:avLst/>
          </a:prstGeom>
          <a:noFill/>
        </p:spPr>
        <p:txBody>
          <a:bodyPr wrap="square" rtlCol="0">
            <a:spAutoFit/>
          </a:bodyPr>
          <a:lstStyle/>
          <a:p>
            <a:r>
              <a:rPr lang="fr-FR" sz="2400" b="0" i="0" dirty="0">
                <a:solidFill>
                  <a:srgbClr val="000000"/>
                </a:solidFill>
                <a:effectLst/>
                <a:latin typeface="Times New Roman" panose="02020603050405020304" pitchFamily="18" charset="0"/>
                <a:cs typeface="Times New Roman" panose="02020603050405020304" pitchFamily="18" charset="0"/>
              </a:rPr>
              <a:t>Il existe une répartition en pourcentage très claire des cinq nutri-grades, les nutri-grades «</a:t>
            </a:r>
            <a:r>
              <a:rPr lang="fr-FR" sz="2400" b="1" i="0" dirty="0">
                <a:solidFill>
                  <a:srgbClr val="000000"/>
                </a:solidFill>
                <a:effectLst/>
                <a:latin typeface="Times New Roman" panose="02020603050405020304" pitchFamily="18" charset="0"/>
                <a:cs typeface="Times New Roman" panose="02020603050405020304" pitchFamily="18" charset="0"/>
              </a:rPr>
              <a:t>B </a:t>
            </a:r>
            <a:r>
              <a:rPr lang="fr-FR" sz="2400" b="0" i="0" dirty="0">
                <a:solidFill>
                  <a:srgbClr val="000000"/>
                </a:solidFill>
                <a:effectLst/>
                <a:latin typeface="Times New Roman" panose="02020603050405020304" pitchFamily="18" charset="0"/>
                <a:cs typeface="Times New Roman" panose="02020603050405020304" pitchFamily="18" charset="0"/>
              </a:rPr>
              <a:t>et </a:t>
            </a:r>
            <a:r>
              <a:rPr lang="fr-FR" sz="2400" b="1" i="0" dirty="0">
                <a:solidFill>
                  <a:srgbClr val="000000"/>
                </a:solidFill>
                <a:effectLst/>
                <a:latin typeface="Times New Roman" panose="02020603050405020304" pitchFamily="18" charset="0"/>
                <a:cs typeface="Times New Roman" panose="02020603050405020304" pitchFamily="18" charset="0"/>
              </a:rPr>
              <a:t>C</a:t>
            </a:r>
            <a:r>
              <a:rPr lang="fr-FR" sz="2400" b="0" i="0" dirty="0">
                <a:solidFill>
                  <a:srgbClr val="000000"/>
                </a:solidFill>
                <a:effectLst/>
                <a:latin typeface="Times New Roman" panose="02020603050405020304" pitchFamily="18" charset="0"/>
                <a:cs typeface="Times New Roman" panose="02020603050405020304" pitchFamily="18" charset="0"/>
              </a:rPr>
              <a:t>» représentant 59 % des plats cuisinées et </a:t>
            </a:r>
          </a:p>
          <a:p>
            <a:r>
              <a:rPr lang="fr-FR" sz="2400" b="0" i="0" dirty="0">
                <a:solidFill>
                  <a:srgbClr val="000000"/>
                </a:solidFill>
                <a:effectLst/>
                <a:latin typeface="Times New Roman" panose="02020603050405020304" pitchFamily="18" charset="0"/>
                <a:cs typeface="Times New Roman" panose="02020603050405020304" pitchFamily="18" charset="0"/>
              </a:rPr>
              <a:t>la nutri-grade « </a:t>
            </a:r>
            <a:r>
              <a:rPr lang="fr-FR" sz="2400" b="1" i="0" dirty="0">
                <a:solidFill>
                  <a:srgbClr val="000000"/>
                </a:solidFill>
                <a:effectLst/>
                <a:latin typeface="Times New Roman" panose="02020603050405020304" pitchFamily="18" charset="0"/>
                <a:cs typeface="Times New Roman" panose="02020603050405020304" pitchFamily="18" charset="0"/>
              </a:rPr>
              <a:t>E</a:t>
            </a:r>
            <a:r>
              <a:rPr lang="fr-FR" sz="2400" b="0" i="0" dirty="0">
                <a:solidFill>
                  <a:srgbClr val="000000"/>
                </a:solidFill>
                <a:effectLst/>
                <a:latin typeface="Times New Roman" panose="02020603050405020304" pitchFamily="18" charset="0"/>
                <a:cs typeface="Times New Roman" panose="02020603050405020304" pitchFamily="18" charset="0"/>
              </a:rPr>
              <a:t> » représentant seulement 1,4 %.</a:t>
            </a:r>
            <a:endParaRPr lang="fr-FR" sz="2400" dirty="0">
              <a:latin typeface="Times New Roman" panose="02020603050405020304" pitchFamily="18" charset="0"/>
              <a:cs typeface="Times New Roman" panose="02020603050405020304" pitchFamily="18" charset="0"/>
            </a:endParaRPr>
          </a:p>
        </p:txBody>
      </p:sp>
      <p:pic>
        <p:nvPicPr>
          <p:cNvPr id="9" name="Image 8" descr="Une image contenant texte, diagramme, capture d’écran, cercle&#10;&#10;Description générée automatiquement">
            <a:extLst>
              <a:ext uri="{FF2B5EF4-FFF2-40B4-BE49-F238E27FC236}">
                <a16:creationId xmlns:a16="http://schemas.microsoft.com/office/drawing/2014/main" id="{AA2641C8-9D63-8E4D-1625-BBD00B37B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503" y="1444752"/>
            <a:ext cx="4590297" cy="4407417"/>
          </a:xfrm>
          <a:prstGeom prst="rect">
            <a:avLst/>
          </a:prstGeom>
        </p:spPr>
      </p:pic>
    </p:spTree>
    <p:extLst>
      <p:ext uri="{BB962C8B-B14F-4D97-AF65-F5344CB8AC3E}">
        <p14:creationId xmlns:p14="http://schemas.microsoft.com/office/powerpoint/2010/main" val="560737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AF65A55-67EF-8C80-30C7-8C1AF0CE1F4F}"/>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34C22F3B-B2F4-1AD0-1943-263F4A7075D1}"/>
              </a:ext>
            </a:extLst>
          </p:cNvPr>
          <p:cNvSpPr>
            <a:spLocks noGrp="1"/>
          </p:cNvSpPr>
          <p:nvPr>
            <p:ph type="sldNum" sz="quarter" idx="12"/>
          </p:nvPr>
        </p:nvSpPr>
        <p:spPr/>
        <p:txBody>
          <a:bodyPr/>
          <a:lstStyle/>
          <a:p>
            <a:fld id="{A9A626C2-B61F-4939-B358-5A8916DC62DE}" type="slidenum">
              <a:rPr lang="fr-FR" smtClean="0"/>
              <a:t>16</a:t>
            </a:fld>
            <a:endParaRPr lang="fr-FR"/>
          </a:p>
        </p:txBody>
      </p:sp>
      <p:sp>
        <p:nvSpPr>
          <p:cNvPr id="4" name="ZoneTexte 3">
            <a:extLst>
              <a:ext uri="{FF2B5EF4-FFF2-40B4-BE49-F238E27FC236}">
                <a16:creationId xmlns:a16="http://schemas.microsoft.com/office/drawing/2014/main" id="{A6D0D398-F270-EDA3-1B27-C71054D09D05}"/>
              </a:ext>
            </a:extLst>
          </p:cNvPr>
          <p:cNvSpPr txBox="1"/>
          <p:nvPr/>
        </p:nvSpPr>
        <p:spPr>
          <a:xfrm>
            <a:off x="304800" y="563880"/>
            <a:ext cx="5791200" cy="461665"/>
          </a:xfrm>
          <a:prstGeom prst="rect">
            <a:avLst/>
          </a:prstGeom>
          <a:noFill/>
        </p:spPr>
        <p:txBody>
          <a:bodyPr wrap="square" rtlCol="0">
            <a:spAutoFit/>
          </a:bodyPr>
          <a:lstStyle/>
          <a:p>
            <a:r>
              <a:rPr lang="fr-FR" sz="2400" b="1" dirty="0">
                <a:solidFill>
                  <a:srgbClr val="FF0000"/>
                </a:solidFill>
                <a:latin typeface="Times New Roman" panose="02020603050405020304" pitchFamily="18" charset="0"/>
                <a:cs typeface="Times New Roman" panose="02020603050405020304" pitchFamily="18" charset="0"/>
              </a:rPr>
              <a:t>2-</a:t>
            </a:r>
            <a:r>
              <a:rPr lang="fr-FR" sz="2400" dirty="0">
                <a:latin typeface="Times New Roman" panose="02020603050405020304" pitchFamily="18" charset="0"/>
                <a:cs typeface="Times New Roman" panose="02020603050405020304" pitchFamily="18" charset="0"/>
              </a:rPr>
              <a:t> variables quantitatives</a:t>
            </a:r>
          </a:p>
        </p:txBody>
      </p:sp>
      <p:sp>
        <p:nvSpPr>
          <p:cNvPr id="5" name="ZoneTexte 4">
            <a:extLst>
              <a:ext uri="{FF2B5EF4-FFF2-40B4-BE49-F238E27FC236}">
                <a16:creationId xmlns:a16="http://schemas.microsoft.com/office/drawing/2014/main" id="{FBCD2A62-84F2-2B23-7261-A269CB23DA79}"/>
              </a:ext>
            </a:extLst>
          </p:cNvPr>
          <p:cNvSpPr txBox="1"/>
          <p:nvPr/>
        </p:nvSpPr>
        <p:spPr>
          <a:xfrm>
            <a:off x="6598920" y="2505670"/>
            <a:ext cx="5054364" cy="1874944"/>
          </a:xfrm>
          <a:prstGeom prst="rect">
            <a:avLst/>
          </a:prstGeom>
          <a:noFill/>
        </p:spPr>
        <p:txBody>
          <a:bodyPr wrap="square" rtlCol="0">
            <a:spAutoFit/>
          </a:bodyPr>
          <a:lstStyle/>
          <a:p>
            <a:r>
              <a:rPr lang="fr-FR" sz="2400" b="0" i="0" dirty="0">
                <a:effectLst/>
                <a:latin typeface="Times New Roman" panose="02020603050405020304" pitchFamily="18" charset="0"/>
                <a:cs typeface="Times New Roman" panose="02020603050405020304" pitchFamily="18" charset="0"/>
              </a:rPr>
              <a:t>Les </a:t>
            </a:r>
            <a:r>
              <a:rPr lang="fr-FR" sz="2400" dirty="0">
                <a:latin typeface="Times New Roman" panose="02020603050405020304" pitchFamily="18" charset="0"/>
                <a:cs typeface="Times New Roman" panose="02020603050405020304" pitchFamily="18" charset="0"/>
              </a:rPr>
              <a:t>9 </a:t>
            </a:r>
            <a:r>
              <a:rPr lang="fr-FR" sz="2400" b="0" i="0" dirty="0">
                <a:effectLst/>
                <a:latin typeface="Times New Roman" panose="02020603050405020304" pitchFamily="18" charset="0"/>
                <a:cs typeface="Times New Roman" panose="02020603050405020304" pitchFamily="18" charset="0"/>
              </a:rPr>
              <a:t>histogrammes présentent une forme asymétrique, ce qui suggère que les données ne suivent pas une distribution normale.</a:t>
            </a:r>
            <a:endParaRPr lang="fr-FR" sz="2400" dirty="0">
              <a:latin typeface="Times New Roman" panose="02020603050405020304" pitchFamily="18" charset="0"/>
              <a:cs typeface="Times New Roman" panose="02020603050405020304" pitchFamily="18" charset="0"/>
            </a:endParaRPr>
          </a:p>
          <a:p>
            <a:endParaRPr lang="fr-FR" dirty="0"/>
          </a:p>
        </p:txBody>
      </p:sp>
      <p:pic>
        <p:nvPicPr>
          <p:cNvPr id="1026" name="Picture 2">
            <a:extLst>
              <a:ext uri="{FF2B5EF4-FFF2-40B4-BE49-F238E27FC236}">
                <a16:creationId xmlns:a16="http://schemas.microsoft.com/office/drawing/2014/main" id="{5F548BCC-3DDC-B0B3-62E6-8457A1DC7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95" y="1259066"/>
            <a:ext cx="5968409" cy="5081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27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CE7ED-5D84-1699-9FB7-3BB8AADB9EDA}"/>
              </a:ext>
            </a:extLst>
          </p:cNvPr>
          <p:cNvSpPr>
            <a:spLocks noGrp="1"/>
          </p:cNvSpPr>
          <p:nvPr>
            <p:ph type="title"/>
          </p:nvPr>
        </p:nvSpPr>
        <p:spPr>
          <a:xfrm>
            <a:off x="502920" y="136525"/>
            <a:ext cx="10850880" cy="1993657"/>
          </a:xfrm>
        </p:spPr>
        <p:txBody>
          <a:bodyPr>
            <a:normAutofit/>
          </a:bodyPr>
          <a:lstStyle/>
          <a:p>
            <a:pPr>
              <a:lnSpc>
                <a:spcPct val="50000"/>
              </a:lnSpc>
            </a:pPr>
            <a:r>
              <a:rPr lang="fr-FR" sz="2800" b="1" u="sng" dirty="0" err="1">
                <a:latin typeface="Times New Roman" panose="02020603050405020304" pitchFamily="18" charset="0"/>
                <a:cs typeface="Times New Roman" panose="02020603050405020304" pitchFamily="18" charset="0"/>
              </a:rPr>
              <a:t>B- </a:t>
            </a:r>
            <a:r>
              <a:rPr lang="fr-FR" sz="2800" b="1" u="sng" dirty="0" err="1">
                <a:solidFill>
                  <a:schemeClr val="tx1"/>
                </a:solidFill>
                <a:latin typeface="Times New Roman" panose="02020603050405020304" pitchFamily="18" charset="0"/>
                <a:cs typeface="Times New Roman" panose="02020603050405020304" pitchFamily="18" charset="0"/>
              </a:rPr>
              <a:t>Analys</a:t>
            </a:r>
            <a:r>
              <a:rPr lang="fr-FR" sz="2800" b="1" u="sng" dirty="0">
                <a:solidFill>
                  <a:schemeClr val="tx1"/>
                </a:solidFill>
                <a:latin typeface="Times New Roman" panose="02020603050405020304" pitchFamily="18" charset="0"/>
                <a:cs typeface="Times New Roman" panose="02020603050405020304" pitchFamily="18" charset="0"/>
              </a:rPr>
              <a:t>e bivariée :</a:t>
            </a:r>
            <a:br>
              <a:rPr lang="fr-FR" sz="2800" b="1" u="sng" dirty="0">
                <a:latin typeface="Times New Roman" panose="02020603050405020304" pitchFamily="18" charset="0"/>
                <a:cs typeface="Times New Roman" panose="02020603050405020304" pitchFamily="18" charset="0"/>
              </a:rPr>
            </a:br>
            <a:br>
              <a:rPr lang="fr-FR" sz="6000" b="1" u="sng" dirty="0">
                <a:solidFill>
                  <a:schemeClr val="tx1"/>
                </a:solidFill>
                <a:latin typeface="Times New Roman" panose="02020603050405020304" pitchFamily="18" charset="0"/>
                <a:cs typeface="Times New Roman" panose="02020603050405020304" pitchFamily="18" charset="0"/>
              </a:rPr>
            </a:br>
            <a:r>
              <a:rPr lang="fr-FR" sz="2400" b="1" dirty="0">
                <a:solidFill>
                  <a:srgbClr val="FF0000"/>
                </a:solidFill>
                <a:latin typeface="Times New Roman" panose="02020603050405020304" pitchFamily="18" charset="0"/>
                <a:cs typeface="Times New Roman" panose="02020603050405020304" pitchFamily="18" charset="0"/>
              </a:rPr>
              <a:t>1-</a:t>
            </a:r>
            <a:r>
              <a:rPr lang="fr-FR" sz="2400" dirty="0">
                <a:latin typeface="Times New Roman" panose="02020603050405020304" pitchFamily="18" charset="0"/>
                <a:cs typeface="Times New Roman" panose="02020603050405020304" pitchFamily="18" charset="0"/>
              </a:rPr>
              <a:t> l’analyse bivariée entre la variable catégorielle nutriscore_grade et les différentes</a:t>
            </a:r>
            <a:br>
              <a:rPr lang="fr-FR" sz="2400" dirty="0">
                <a:latin typeface="Times New Roman" panose="02020603050405020304" pitchFamily="18" charset="0"/>
                <a:cs typeface="Times New Roman" panose="02020603050405020304" pitchFamily="18" charset="0"/>
              </a:rPr>
            </a:b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 variable quantitatives nutritionnelle</a:t>
            </a:r>
            <a:br>
              <a:rPr lang="fr-FR" sz="2400" b="1" u="sng" dirty="0">
                <a:latin typeface="Times New Roman" panose="02020603050405020304" pitchFamily="18" charset="0"/>
                <a:cs typeface="Times New Roman" panose="02020603050405020304" pitchFamily="18" charset="0"/>
              </a:rPr>
            </a:br>
            <a:endParaRPr lang="fr-FR" sz="2400" dirty="0"/>
          </a:p>
        </p:txBody>
      </p:sp>
      <p:sp>
        <p:nvSpPr>
          <p:cNvPr id="3" name="Espace réservé du pied de page 2">
            <a:extLst>
              <a:ext uri="{FF2B5EF4-FFF2-40B4-BE49-F238E27FC236}">
                <a16:creationId xmlns:a16="http://schemas.microsoft.com/office/drawing/2014/main" id="{D5CB7668-35CC-CC06-7D8F-DC4C876E7908}"/>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7C643B59-7778-DBF0-6D8C-62DCAF807A29}"/>
              </a:ext>
            </a:extLst>
          </p:cNvPr>
          <p:cNvSpPr>
            <a:spLocks noGrp="1"/>
          </p:cNvSpPr>
          <p:nvPr>
            <p:ph type="sldNum" sz="quarter" idx="12"/>
          </p:nvPr>
        </p:nvSpPr>
        <p:spPr/>
        <p:txBody>
          <a:bodyPr/>
          <a:lstStyle/>
          <a:p>
            <a:fld id="{A9A626C2-B61F-4939-B358-5A8916DC62DE}" type="slidenum">
              <a:rPr lang="fr-FR" smtClean="0"/>
              <a:t>17</a:t>
            </a:fld>
            <a:endParaRPr lang="fr-FR"/>
          </a:p>
        </p:txBody>
      </p:sp>
      <p:sp>
        <p:nvSpPr>
          <p:cNvPr id="5" name="ZoneTexte 4">
            <a:extLst>
              <a:ext uri="{FF2B5EF4-FFF2-40B4-BE49-F238E27FC236}">
                <a16:creationId xmlns:a16="http://schemas.microsoft.com/office/drawing/2014/main" id="{6407897E-DD11-D2C2-0BB6-9B4A62E06B9D}"/>
              </a:ext>
            </a:extLst>
          </p:cNvPr>
          <p:cNvSpPr txBox="1"/>
          <p:nvPr/>
        </p:nvSpPr>
        <p:spPr>
          <a:xfrm>
            <a:off x="5994400" y="2675096"/>
            <a:ext cx="5618480" cy="2215991"/>
          </a:xfrm>
          <a:prstGeom prst="rect">
            <a:avLst/>
          </a:prstGeom>
          <a:noFill/>
        </p:spPr>
        <p:txBody>
          <a:bodyPr wrap="square" rtlCol="0">
            <a:spAutoFit/>
          </a:bodyPr>
          <a:lstStyle/>
          <a:p>
            <a:r>
              <a:rPr lang="fr-FR" sz="2400" b="0" i="0" dirty="0">
                <a:effectLst/>
                <a:latin typeface="Times New Roman" panose="02020603050405020304" pitchFamily="18" charset="0"/>
                <a:cs typeface="Times New Roman" panose="02020603050405020304" pitchFamily="18" charset="0"/>
              </a:rPr>
              <a:t>Une teneur élevée en fibres est associée à une meilleure qualité nutritionnelle, tandis qu'une teneur élevée en graisses, sel et sucre est associée à une moins bonne qualité nutritionnelle.</a:t>
            </a:r>
            <a:endParaRPr lang="fr-FR" sz="2400" dirty="0">
              <a:latin typeface="Times New Roman" panose="02020603050405020304" pitchFamily="18" charset="0"/>
              <a:cs typeface="Times New Roman" panose="02020603050405020304" pitchFamily="18" charset="0"/>
            </a:endParaRPr>
          </a:p>
          <a:p>
            <a:endParaRPr lang="fr-FR" dirty="0"/>
          </a:p>
        </p:txBody>
      </p:sp>
      <p:pic>
        <p:nvPicPr>
          <p:cNvPr id="2050" name="Picture 2">
            <a:extLst>
              <a:ext uri="{FF2B5EF4-FFF2-40B4-BE49-F238E27FC236}">
                <a16:creationId xmlns:a16="http://schemas.microsoft.com/office/drawing/2014/main" id="{6CCF5106-44A8-79F7-989A-6F2E1D252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59" y="1742076"/>
            <a:ext cx="4338568" cy="463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060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5945679-E0A8-1F15-1A57-9240977BFB08}"/>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387747EB-AD53-D2FD-9A21-3B01399050EA}"/>
              </a:ext>
            </a:extLst>
          </p:cNvPr>
          <p:cNvSpPr>
            <a:spLocks noGrp="1"/>
          </p:cNvSpPr>
          <p:nvPr>
            <p:ph type="sldNum" sz="quarter" idx="12"/>
          </p:nvPr>
        </p:nvSpPr>
        <p:spPr/>
        <p:txBody>
          <a:bodyPr/>
          <a:lstStyle/>
          <a:p>
            <a:fld id="{A9A626C2-B61F-4939-B358-5A8916DC62DE}" type="slidenum">
              <a:rPr lang="fr-FR" smtClean="0"/>
              <a:t>18</a:t>
            </a:fld>
            <a:endParaRPr lang="fr-FR"/>
          </a:p>
        </p:txBody>
      </p:sp>
      <p:sp>
        <p:nvSpPr>
          <p:cNvPr id="4" name="ZoneTexte 3">
            <a:extLst>
              <a:ext uri="{FF2B5EF4-FFF2-40B4-BE49-F238E27FC236}">
                <a16:creationId xmlns:a16="http://schemas.microsoft.com/office/drawing/2014/main" id="{DAA1B6E2-58A6-FA67-B7DF-098B98093C9E}"/>
              </a:ext>
            </a:extLst>
          </p:cNvPr>
          <p:cNvSpPr txBox="1"/>
          <p:nvPr/>
        </p:nvSpPr>
        <p:spPr>
          <a:xfrm>
            <a:off x="106680" y="457200"/>
            <a:ext cx="7101840" cy="461665"/>
          </a:xfrm>
          <a:prstGeom prst="rect">
            <a:avLst/>
          </a:prstGeom>
          <a:noFill/>
        </p:spPr>
        <p:txBody>
          <a:bodyPr wrap="square" rtlCol="0">
            <a:spAutoFit/>
          </a:bodyPr>
          <a:lstStyle/>
          <a:p>
            <a:r>
              <a:rPr lang="fr-FR" sz="2400" b="1" dirty="0">
                <a:solidFill>
                  <a:srgbClr val="FF0000"/>
                </a:solidFill>
                <a:latin typeface="Times New Roman" panose="02020603050405020304" pitchFamily="18" charset="0"/>
                <a:cs typeface="Times New Roman" panose="02020603050405020304" pitchFamily="18" charset="0"/>
              </a:rPr>
              <a:t>2-</a:t>
            </a:r>
            <a:r>
              <a:rPr lang="fr-FR" sz="2400" dirty="0">
                <a:latin typeface="Times New Roman" panose="02020603050405020304" pitchFamily="18" charset="0"/>
                <a:cs typeface="Times New Roman" panose="02020603050405020304" pitchFamily="18" charset="0"/>
              </a:rPr>
              <a:t> la matrice de corrélation </a:t>
            </a:r>
          </a:p>
        </p:txBody>
      </p:sp>
      <p:sp>
        <p:nvSpPr>
          <p:cNvPr id="7" name="ZoneTexte 6">
            <a:extLst>
              <a:ext uri="{FF2B5EF4-FFF2-40B4-BE49-F238E27FC236}">
                <a16:creationId xmlns:a16="http://schemas.microsoft.com/office/drawing/2014/main" id="{2D14AEB2-52A9-0B18-51D6-DE3CF84317C6}"/>
              </a:ext>
            </a:extLst>
          </p:cNvPr>
          <p:cNvSpPr txBox="1"/>
          <p:nvPr/>
        </p:nvSpPr>
        <p:spPr>
          <a:xfrm>
            <a:off x="243840" y="2277710"/>
            <a:ext cx="5136234" cy="1569660"/>
          </a:xfrm>
          <a:prstGeom prst="rect">
            <a:avLst/>
          </a:prstGeom>
          <a:noFill/>
        </p:spPr>
        <p:txBody>
          <a:bodyPr wrap="square" rtlCol="0">
            <a:spAutoFit/>
          </a:bodyPr>
          <a:lstStyle/>
          <a:p>
            <a:r>
              <a:rPr lang="fr-FR" sz="2400" b="0" i="0" dirty="0">
                <a:effectLst/>
                <a:latin typeface="Times New Roman" panose="02020603050405020304" pitchFamily="18" charset="0"/>
                <a:cs typeface="Times New Roman" panose="02020603050405020304" pitchFamily="18" charset="0"/>
              </a:rPr>
              <a:t>Les variables les plus fortement corrélées avec la variable </a:t>
            </a:r>
            <a:r>
              <a:rPr lang="fr-FR" sz="2400" dirty="0" err="1">
                <a:latin typeface="Times New Roman" panose="02020603050405020304" pitchFamily="18" charset="0"/>
                <a:cs typeface="Times New Roman" panose="02020603050405020304" pitchFamily="18" charset="0"/>
              </a:rPr>
              <a:t>n</a:t>
            </a:r>
            <a:r>
              <a:rPr lang="fr-FR" sz="2400" b="0" i="0" dirty="0" err="1">
                <a:effectLst/>
                <a:latin typeface="Times New Roman" panose="02020603050405020304" pitchFamily="18" charset="0"/>
                <a:cs typeface="Times New Roman" panose="02020603050405020304" pitchFamily="18" charset="0"/>
              </a:rPr>
              <a:t>utriscore</a:t>
            </a:r>
            <a:r>
              <a:rPr lang="fr-FR" sz="2400" b="0" i="0" dirty="0">
                <a:effectLst/>
                <a:latin typeface="Times New Roman" panose="02020603050405020304" pitchFamily="18" charset="0"/>
                <a:cs typeface="Times New Roman" panose="02020603050405020304" pitchFamily="18" charset="0"/>
              </a:rPr>
              <a:t> sont les calories, les graisses, le sel, </a:t>
            </a:r>
          </a:p>
          <a:p>
            <a:r>
              <a:rPr lang="fr-FR" sz="2400" b="0" i="0" dirty="0">
                <a:effectLst/>
                <a:latin typeface="Times New Roman" panose="02020603050405020304" pitchFamily="18" charset="0"/>
                <a:cs typeface="Times New Roman" panose="02020603050405020304" pitchFamily="18" charset="0"/>
              </a:rPr>
              <a:t>les glucides et les protéines.</a:t>
            </a:r>
            <a:endParaRPr lang="fr-FR" sz="2400" dirty="0">
              <a:latin typeface="Times New Roman" panose="02020603050405020304" pitchFamily="18" charset="0"/>
              <a:cs typeface="Times New Roman" panose="02020603050405020304" pitchFamily="18" charset="0"/>
            </a:endParaRPr>
          </a:p>
        </p:txBody>
      </p:sp>
      <p:pic>
        <p:nvPicPr>
          <p:cNvPr id="6" name="Image 5" descr="Une image contenant texte, capture d’écran, diagramme, Caractère coloré&#10;&#10;Description générée automatiquement">
            <a:extLst>
              <a:ext uri="{FF2B5EF4-FFF2-40B4-BE49-F238E27FC236}">
                <a16:creationId xmlns:a16="http://schemas.microsoft.com/office/drawing/2014/main" id="{BDF7A66F-5A45-8BC6-81B1-54E0066F8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578" y="1072710"/>
            <a:ext cx="6830582" cy="5129794"/>
          </a:xfrm>
          <a:prstGeom prst="rect">
            <a:avLst/>
          </a:prstGeom>
        </p:spPr>
      </p:pic>
    </p:spTree>
    <p:extLst>
      <p:ext uri="{BB962C8B-B14F-4D97-AF65-F5344CB8AC3E}">
        <p14:creationId xmlns:p14="http://schemas.microsoft.com/office/powerpoint/2010/main" val="3654216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5CB0C27-65B9-5B02-BE1C-2AAB62FE8592}"/>
              </a:ext>
            </a:extLst>
          </p:cNvPr>
          <p:cNvSpPr>
            <a:spLocks noGrp="1"/>
          </p:cNvSpPr>
          <p:nvPr>
            <p:ph type="ftr" sz="quarter" idx="11"/>
          </p:nvPr>
        </p:nvSpPr>
        <p:spPr/>
        <p:txBody>
          <a:bodyPr/>
          <a:lstStyle/>
          <a:p>
            <a:r>
              <a:rPr lang="fr-FR" dirty="0"/>
              <a:t>Zouheir HMIDI</a:t>
            </a:r>
          </a:p>
        </p:txBody>
      </p:sp>
      <p:sp>
        <p:nvSpPr>
          <p:cNvPr id="3" name="Espace réservé du numéro de diapositive 2">
            <a:extLst>
              <a:ext uri="{FF2B5EF4-FFF2-40B4-BE49-F238E27FC236}">
                <a16:creationId xmlns:a16="http://schemas.microsoft.com/office/drawing/2014/main" id="{69DC1FB3-38FB-75FA-6E2C-F53D36EA0D01}"/>
              </a:ext>
            </a:extLst>
          </p:cNvPr>
          <p:cNvSpPr>
            <a:spLocks noGrp="1"/>
          </p:cNvSpPr>
          <p:nvPr>
            <p:ph type="sldNum" sz="quarter" idx="12"/>
          </p:nvPr>
        </p:nvSpPr>
        <p:spPr/>
        <p:txBody>
          <a:bodyPr/>
          <a:lstStyle/>
          <a:p>
            <a:fld id="{A9A626C2-B61F-4939-B358-5A8916DC62DE}" type="slidenum">
              <a:rPr lang="fr-FR" smtClean="0"/>
              <a:t>19</a:t>
            </a:fld>
            <a:endParaRPr lang="fr-FR"/>
          </a:p>
        </p:txBody>
      </p:sp>
      <p:sp>
        <p:nvSpPr>
          <p:cNvPr id="4" name="ZoneTexte 3">
            <a:extLst>
              <a:ext uri="{FF2B5EF4-FFF2-40B4-BE49-F238E27FC236}">
                <a16:creationId xmlns:a16="http://schemas.microsoft.com/office/drawing/2014/main" id="{A6F1F4EF-8EBB-6E64-A152-DD57E6C3C3B5}"/>
              </a:ext>
            </a:extLst>
          </p:cNvPr>
          <p:cNvSpPr txBox="1"/>
          <p:nvPr/>
        </p:nvSpPr>
        <p:spPr>
          <a:xfrm>
            <a:off x="198120" y="0"/>
            <a:ext cx="5318760" cy="800219"/>
          </a:xfrm>
          <a:prstGeom prst="rect">
            <a:avLst/>
          </a:prstGeom>
          <a:noFill/>
        </p:spPr>
        <p:txBody>
          <a:bodyPr wrap="square" rtlCol="0">
            <a:spAutoFit/>
          </a:bodyPr>
          <a:lstStyle/>
          <a:p>
            <a:r>
              <a:rPr lang="fr-FR" sz="2800" b="1" i="0" dirty="0" err="1">
                <a:solidFill>
                  <a:srgbClr val="000000"/>
                </a:solidFill>
                <a:effectLst/>
                <a:latin typeface="Times New Roman" panose="02020603050405020304" pitchFamily="18" charset="0"/>
                <a:cs typeface="Times New Roman" panose="02020603050405020304" pitchFamily="18" charset="0"/>
              </a:rPr>
              <a:t>C- Analyse</a:t>
            </a:r>
            <a:r>
              <a:rPr lang="fr-FR" sz="2800" b="1" i="0" dirty="0">
                <a:solidFill>
                  <a:srgbClr val="000000"/>
                </a:solidFill>
                <a:effectLst/>
                <a:latin typeface="Times New Roman" panose="02020603050405020304" pitchFamily="18" charset="0"/>
                <a:cs typeface="Times New Roman" panose="02020603050405020304" pitchFamily="18" charset="0"/>
              </a:rPr>
              <a:t>s multivariées</a:t>
            </a:r>
          </a:p>
          <a:p>
            <a:endParaRPr lang="fr-FR" dirty="0"/>
          </a:p>
        </p:txBody>
      </p:sp>
      <p:sp>
        <p:nvSpPr>
          <p:cNvPr id="5" name="ZoneTexte 4">
            <a:extLst>
              <a:ext uri="{FF2B5EF4-FFF2-40B4-BE49-F238E27FC236}">
                <a16:creationId xmlns:a16="http://schemas.microsoft.com/office/drawing/2014/main" id="{F317C42A-C4B0-2079-6581-851D9B13F9C0}"/>
              </a:ext>
            </a:extLst>
          </p:cNvPr>
          <p:cNvSpPr txBox="1"/>
          <p:nvPr/>
        </p:nvSpPr>
        <p:spPr>
          <a:xfrm>
            <a:off x="198120" y="800219"/>
            <a:ext cx="11460480" cy="1815882"/>
          </a:xfrm>
          <a:prstGeom prst="rect">
            <a:avLst/>
          </a:prstGeom>
          <a:noFill/>
        </p:spPr>
        <p:txBody>
          <a:bodyPr wrap="square" rtlCol="0">
            <a:spAutoFit/>
          </a:bodyPr>
          <a:lstStyle/>
          <a:p>
            <a:r>
              <a:rPr lang="fr-FR" sz="2400" b="0" i="0" dirty="0">
                <a:effectLst/>
                <a:latin typeface="Times New Roman" panose="02020603050405020304" pitchFamily="18" charset="0"/>
                <a:cs typeface="Times New Roman" panose="02020603050405020304" pitchFamily="18" charset="0"/>
              </a:rPr>
              <a:t>Lorsqu'un jeu de données présente un grand nombre de variables, on parle de données à haute dimension. Dans ces cas-là, certaines analyses peuvent être difficiles à mener.</a:t>
            </a:r>
          </a:p>
          <a:p>
            <a:endParaRPr lang="fr-FR" sz="1600" dirty="0">
              <a:latin typeface="Times New Roman" panose="02020603050405020304" pitchFamily="18" charset="0"/>
              <a:cs typeface="Times New Roman" panose="02020603050405020304" pitchFamily="18" charset="0"/>
            </a:endParaRPr>
          </a:p>
          <a:p>
            <a:r>
              <a:rPr lang="fr-FR" sz="2400" b="0" i="0" dirty="0">
                <a:effectLst/>
                <a:latin typeface="Times New Roman" panose="02020603050405020304" pitchFamily="18" charset="0"/>
                <a:cs typeface="Times New Roman" panose="02020603050405020304" pitchFamily="18" charset="0"/>
              </a:rPr>
              <a:t>L'</a:t>
            </a:r>
            <a:r>
              <a:rPr lang="fr-FR" sz="2400" b="1" i="0" dirty="0">
                <a:effectLst/>
                <a:latin typeface="Times New Roman" panose="02020603050405020304" pitchFamily="18" charset="0"/>
                <a:cs typeface="Times New Roman" panose="02020603050405020304" pitchFamily="18" charset="0"/>
              </a:rPr>
              <a:t>A</a:t>
            </a:r>
            <a:r>
              <a:rPr lang="fr-FR" sz="2400" b="0" i="0" dirty="0">
                <a:effectLst/>
                <a:latin typeface="Times New Roman" panose="02020603050405020304" pitchFamily="18" charset="0"/>
                <a:cs typeface="Times New Roman" panose="02020603050405020304" pitchFamily="18" charset="0"/>
              </a:rPr>
              <a:t>nalyse en </a:t>
            </a:r>
            <a:r>
              <a:rPr lang="fr-FR" sz="2400" b="1" i="0" dirty="0">
                <a:effectLst/>
                <a:latin typeface="Times New Roman" panose="02020603050405020304" pitchFamily="18" charset="0"/>
                <a:cs typeface="Times New Roman" panose="02020603050405020304" pitchFamily="18" charset="0"/>
              </a:rPr>
              <a:t>C</a:t>
            </a:r>
            <a:r>
              <a:rPr lang="fr-FR" sz="2400" b="0" i="0" dirty="0">
                <a:effectLst/>
                <a:latin typeface="Times New Roman" panose="02020603050405020304" pitchFamily="18" charset="0"/>
                <a:cs typeface="Times New Roman" panose="02020603050405020304" pitchFamily="18" charset="0"/>
              </a:rPr>
              <a:t>omposantes </a:t>
            </a:r>
            <a:r>
              <a:rPr lang="fr-FR" sz="2400" b="1" i="0" dirty="0">
                <a:effectLst/>
                <a:latin typeface="Times New Roman" panose="02020603050405020304" pitchFamily="18" charset="0"/>
                <a:cs typeface="Times New Roman" panose="02020603050405020304" pitchFamily="18" charset="0"/>
              </a:rPr>
              <a:t>P</a:t>
            </a:r>
            <a:r>
              <a:rPr lang="fr-FR" sz="2400" b="0" i="0" dirty="0">
                <a:effectLst/>
                <a:latin typeface="Times New Roman" panose="02020603050405020304" pitchFamily="18" charset="0"/>
                <a:cs typeface="Times New Roman" panose="02020603050405020304" pitchFamily="18" charset="0"/>
              </a:rPr>
              <a:t>rincipales (</a:t>
            </a:r>
            <a:r>
              <a:rPr lang="fr-FR" sz="2400" b="1" i="0" dirty="0">
                <a:effectLst/>
                <a:latin typeface="Times New Roman" panose="02020603050405020304" pitchFamily="18" charset="0"/>
                <a:cs typeface="Times New Roman" panose="02020603050405020304" pitchFamily="18" charset="0"/>
              </a:rPr>
              <a:t>ACP</a:t>
            </a:r>
            <a:r>
              <a:rPr lang="fr-FR" sz="2400" b="0" i="0" dirty="0">
                <a:effectLst/>
                <a:latin typeface="Times New Roman" panose="02020603050405020304" pitchFamily="18" charset="0"/>
                <a:cs typeface="Times New Roman" panose="02020603050405020304" pitchFamily="18" charset="0"/>
              </a:rPr>
              <a:t>) est une méthode efficace pour réduire rapidement la dimension des données. </a:t>
            </a:r>
            <a:endParaRPr lang="fr-FR" sz="2400" dirty="0">
              <a:latin typeface="Times New Roman" panose="02020603050405020304" pitchFamily="18" charset="0"/>
              <a:cs typeface="Times New Roman" panose="02020603050405020304" pitchFamily="18" charset="0"/>
            </a:endParaRPr>
          </a:p>
        </p:txBody>
      </p:sp>
      <p:pic>
        <p:nvPicPr>
          <p:cNvPr id="14" name="Image 13" descr="Une image contenant ligne, Tracé, diagramme&#10;&#10;Description générée automatiquement">
            <a:extLst>
              <a:ext uri="{FF2B5EF4-FFF2-40B4-BE49-F238E27FC236}">
                <a16:creationId xmlns:a16="http://schemas.microsoft.com/office/drawing/2014/main" id="{34D2BBD2-FDFB-EE3F-27CA-53B51A86C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38" y="2626440"/>
            <a:ext cx="5390322" cy="3729910"/>
          </a:xfrm>
          <a:prstGeom prst="rect">
            <a:avLst/>
          </a:prstGeom>
        </p:spPr>
      </p:pic>
      <p:sp>
        <p:nvSpPr>
          <p:cNvPr id="6" name="ZoneTexte 5">
            <a:extLst>
              <a:ext uri="{FF2B5EF4-FFF2-40B4-BE49-F238E27FC236}">
                <a16:creationId xmlns:a16="http://schemas.microsoft.com/office/drawing/2014/main" id="{472CFDDD-08A8-2EA7-5059-EECACED35607}"/>
              </a:ext>
            </a:extLst>
          </p:cNvPr>
          <p:cNvSpPr txBox="1"/>
          <p:nvPr/>
        </p:nvSpPr>
        <p:spPr>
          <a:xfrm>
            <a:off x="6263642" y="3088888"/>
            <a:ext cx="5928358" cy="2308324"/>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règle en </a:t>
            </a:r>
            <a:r>
              <a:rPr lang="fr-FR" sz="2400" b="0" i="0" dirty="0">
                <a:effectLst/>
                <a:latin typeface="Times New Roman" panose="02020603050405020304" pitchFamily="18" charset="0"/>
                <a:cs typeface="Times New Roman" panose="02020603050405020304" pitchFamily="18" charset="0"/>
              </a:rPr>
              <a:t>ACP est de retenir les composantes qui expliquent au moins 70 à 80 % de la variance totale.</a:t>
            </a:r>
            <a:r>
              <a:rPr lang="fr-FR" sz="2400" b="0" i="0" dirty="0">
                <a:solidFill>
                  <a:srgbClr val="374151"/>
                </a:solidFill>
                <a:effectLst/>
                <a:latin typeface="Söhne"/>
              </a:rPr>
              <a:t> </a:t>
            </a:r>
            <a:r>
              <a:rPr lang="fr-FR" sz="2400" b="0" i="0" dirty="0">
                <a:effectLst/>
                <a:latin typeface="Times New Roman" panose="02020603050405020304" pitchFamily="18" charset="0"/>
                <a:cs typeface="Times New Roman" panose="02020603050405020304" pitchFamily="18" charset="0"/>
              </a:rPr>
              <a:t>Dans ce cas-ci, les quatre premières composantes de l'ACP expliquent 76,7 % de la variance, satisfaisant donc cette norme.</a:t>
            </a:r>
          </a:p>
        </p:txBody>
      </p:sp>
    </p:spTree>
    <p:extLst>
      <p:ext uri="{BB962C8B-B14F-4D97-AF65-F5344CB8AC3E}">
        <p14:creationId xmlns:p14="http://schemas.microsoft.com/office/powerpoint/2010/main" val="6495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8625EE-65D9-8B2C-4748-CF41C1D3B34B}"/>
              </a:ext>
            </a:extLst>
          </p:cNvPr>
          <p:cNvSpPr>
            <a:spLocks noGrp="1"/>
          </p:cNvSpPr>
          <p:nvPr>
            <p:ph type="title"/>
          </p:nvPr>
        </p:nvSpPr>
        <p:spPr/>
        <p:txBody>
          <a:bodyPr>
            <a:normAutofit/>
          </a:bodyPr>
          <a:lstStyle/>
          <a:p>
            <a:r>
              <a:rPr lang="fr-FR" sz="6000" b="1" dirty="0">
                <a:solidFill>
                  <a:srgbClr val="0070C0"/>
                </a:solidFill>
                <a:latin typeface="Times New Roman" panose="02020603050405020304" pitchFamily="18" charset="0"/>
                <a:cs typeface="Times New Roman" panose="02020603050405020304" pitchFamily="18" charset="0"/>
              </a:rPr>
              <a:t>PLAN</a:t>
            </a:r>
          </a:p>
        </p:txBody>
      </p:sp>
      <p:sp>
        <p:nvSpPr>
          <p:cNvPr id="3" name="Espace réservé du contenu 2">
            <a:extLst>
              <a:ext uri="{FF2B5EF4-FFF2-40B4-BE49-F238E27FC236}">
                <a16:creationId xmlns:a16="http://schemas.microsoft.com/office/drawing/2014/main" id="{A7AC0D94-0D1F-A767-943F-E0A257C538F9}"/>
              </a:ext>
            </a:extLst>
          </p:cNvPr>
          <p:cNvSpPr>
            <a:spLocks noGrp="1"/>
          </p:cNvSpPr>
          <p:nvPr>
            <p:ph idx="1"/>
          </p:nvPr>
        </p:nvSpPr>
        <p:spPr>
          <a:xfrm>
            <a:off x="838200" y="1825625"/>
            <a:ext cx="10769082" cy="4351338"/>
          </a:xfrm>
        </p:spPr>
        <p:txBody>
          <a:bodyPr>
            <a:normAutofit/>
          </a:bodyPr>
          <a:lstStyle/>
          <a:p>
            <a:pPr marL="0" lvl="0" indent="0">
              <a:spcAft>
                <a:spcPts val="1200"/>
              </a:spcAft>
              <a:buNone/>
            </a:pPr>
            <a:r>
              <a:rPr lang="fr-FR" sz="3300" dirty="0">
                <a:latin typeface="Times New Roman" panose="02020603050405020304" pitchFamily="18" charset="0"/>
                <a:cs typeface="Times New Roman" panose="02020603050405020304" pitchFamily="18" charset="0"/>
              </a:rPr>
              <a:t>1- Idée d’application</a:t>
            </a:r>
          </a:p>
          <a:p>
            <a:pPr marL="0" indent="0">
              <a:spcAft>
                <a:spcPts val="1200"/>
              </a:spcAft>
              <a:buNone/>
            </a:pPr>
            <a:r>
              <a:rPr lang="fr-FR" sz="3300" dirty="0">
                <a:latin typeface="Times New Roman" panose="02020603050405020304" pitchFamily="18" charset="0"/>
                <a:cs typeface="Times New Roman" panose="02020603050405020304" pitchFamily="18" charset="0"/>
              </a:rPr>
              <a:t>2- Jeu de données </a:t>
            </a:r>
            <a:r>
              <a:rPr lang="fr-FR" sz="3300" dirty="0" err="1">
                <a:latin typeface="Times New Roman" panose="02020603050405020304" pitchFamily="18" charset="0"/>
                <a:cs typeface="Times New Roman" panose="02020603050405020304" pitchFamily="18" charset="0"/>
              </a:rPr>
              <a:t>OpenFoodFacts</a:t>
            </a:r>
            <a:endParaRPr lang="fr-FR" sz="3300" dirty="0">
              <a:latin typeface="Times New Roman" panose="02020603050405020304" pitchFamily="18" charset="0"/>
              <a:cs typeface="Times New Roman" panose="02020603050405020304" pitchFamily="18" charset="0"/>
            </a:endParaRPr>
          </a:p>
          <a:p>
            <a:pPr marL="0" lvl="0" indent="0">
              <a:spcAft>
                <a:spcPts val="1200"/>
              </a:spcAft>
              <a:buNone/>
            </a:pPr>
            <a:r>
              <a:rPr lang="fr-FR" sz="3500" dirty="0">
                <a:latin typeface="Times New Roman" panose="02020603050405020304" pitchFamily="18" charset="0"/>
                <a:cs typeface="Times New Roman" panose="02020603050405020304" pitchFamily="18" charset="0"/>
              </a:rPr>
              <a:t>3- </a:t>
            </a:r>
            <a:r>
              <a:rPr lang="fr-FR" sz="3300" dirty="0">
                <a:latin typeface="Times New Roman" panose="02020603050405020304" pitchFamily="18" charset="0"/>
                <a:cs typeface="Times New Roman" panose="02020603050405020304" pitchFamily="18" charset="0"/>
              </a:rPr>
              <a:t>Processus</a:t>
            </a:r>
            <a:r>
              <a:rPr lang="fr-FR" sz="3500" dirty="0">
                <a:latin typeface="Times New Roman" panose="02020603050405020304" pitchFamily="18" charset="0"/>
                <a:cs typeface="Times New Roman" panose="02020603050405020304" pitchFamily="18" charset="0"/>
              </a:rPr>
              <a:t> de nettoyage et traitements des données</a:t>
            </a:r>
          </a:p>
          <a:p>
            <a:pPr marL="0" lvl="0" indent="0">
              <a:spcAft>
                <a:spcPts val="1200"/>
              </a:spcAft>
              <a:buNone/>
            </a:pPr>
            <a:r>
              <a:rPr lang="fr-FR" sz="3300" dirty="0">
                <a:latin typeface="Times New Roman" panose="02020603050405020304" pitchFamily="18" charset="0"/>
                <a:cs typeface="Times New Roman" panose="02020603050405020304" pitchFamily="18" charset="0"/>
              </a:rPr>
              <a:t>4- Explorations de données</a:t>
            </a:r>
            <a:endParaRPr lang="en-US" sz="3300" dirty="0">
              <a:latin typeface="Times New Roman" panose="02020603050405020304" pitchFamily="18" charset="0"/>
              <a:cs typeface="Times New Roman" panose="02020603050405020304" pitchFamily="18" charset="0"/>
            </a:endParaRPr>
          </a:p>
          <a:p>
            <a:pPr marL="0" lvl="0" indent="0">
              <a:spcAft>
                <a:spcPts val="1200"/>
              </a:spcAft>
              <a:buNone/>
            </a:pPr>
            <a:r>
              <a:rPr lang="fr-FR" sz="3300" dirty="0">
                <a:latin typeface="Times New Roman" panose="02020603050405020304" pitchFamily="18" charset="0"/>
                <a:cs typeface="Times New Roman" panose="02020603050405020304" pitchFamily="18" charset="0"/>
              </a:rPr>
              <a:t>5- Conclusion</a:t>
            </a:r>
            <a:endParaRPr lang="en-US" sz="3300" dirty="0">
              <a:latin typeface="Times New Roman" panose="02020603050405020304" pitchFamily="18" charset="0"/>
              <a:cs typeface="Times New Roman" panose="02020603050405020304" pitchFamily="18" charset="0"/>
            </a:endParaRPr>
          </a:p>
          <a:p>
            <a:endParaRPr lang="fr-FR" dirty="0"/>
          </a:p>
        </p:txBody>
      </p:sp>
      <p:sp>
        <p:nvSpPr>
          <p:cNvPr id="4" name="Espace réservé du pied de page 3">
            <a:extLst>
              <a:ext uri="{FF2B5EF4-FFF2-40B4-BE49-F238E27FC236}">
                <a16:creationId xmlns:a16="http://schemas.microsoft.com/office/drawing/2014/main" id="{FD43ECD7-F604-90AF-E27E-A8E791196D9A}"/>
              </a:ext>
            </a:extLst>
          </p:cNvPr>
          <p:cNvSpPr>
            <a:spLocks noGrp="1"/>
          </p:cNvSpPr>
          <p:nvPr>
            <p:ph type="ftr" sz="quarter" idx="11"/>
          </p:nvPr>
        </p:nvSpPr>
        <p:spPr/>
        <p:txBody>
          <a:bodyPr/>
          <a:lstStyle/>
          <a:p>
            <a:r>
              <a:rPr lang="fr-FR"/>
              <a:t>Zouheir HMIDI</a:t>
            </a:r>
          </a:p>
        </p:txBody>
      </p:sp>
      <p:sp>
        <p:nvSpPr>
          <p:cNvPr id="5" name="Espace réservé du numéro de diapositive 4">
            <a:extLst>
              <a:ext uri="{FF2B5EF4-FFF2-40B4-BE49-F238E27FC236}">
                <a16:creationId xmlns:a16="http://schemas.microsoft.com/office/drawing/2014/main" id="{E0A27FD3-8EAC-C0E0-7238-C531E334F03C}"/>
              </a:ext>
            </a:extLst>
          </p:cNvPr>
          <p:cNvSpPr>
            <a:spLocks noGrp="1"/>
          </p:cNvSpPr>
          <p:nvPr>
            <p:ph type="sldNum" sz="quarter" idx="12"/>
          </p:nvPr>
        </p:nvSpPr>
        <p:spPr/>
        <p:txBody>
          <a:bodyPr/>
          <a:lstStyle/>
          <a:p>
            <a:fld id="{A9A626C2-B61F-4939-B358-5A8916DC62DE}" type="slidenum">
              <a:rPr lang="fr-FR" smtClean="0"/>
              <a:t>2</a:t>
            </a:fld>
            <a:endParaRPr lang="fr-FR" dirty="0"/>
          </a:p>
        </p:txBody>
      </p:sp>
      <p:pic>
        <p:nvPicPr>
          <p:cNvPr id="6" name="Picture 2" descr="Open Food Facts">
            <a:extLst>
              <a:ext uri="{FF2B5EF4-FFF2-40B4-BE49-F238E27FC236}">
                <a16:creationId xmlns:a16="http://schemas.microsoft.com/office/drawing/2014/main" id="{4A8D0701-2506-5DDD-A29B-8CBA20AB7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056" y="3665583"/>
            <a:ext cx="2980171" cy="251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760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0737B8D-4345-F6CD-A334-3D578C5B5EB3}"/>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4E408930-9552-1F6A-0688-AC9F7E1C40E2}"/>
              </a:ext>
            </a:extLst>
          </p:cNvPr>
          <p:cNvSpPr>
            <a:spLocks noGrp="1"/>
          </p:cNvSpPr>
          <p:nvPr>
            <p:ph type="sldNum" sz="quarter" idx="12"/>
          </p:nvPr>
        </p:nvSpPr>
        <p:spPr/>
        <p:txBody>
          <a:bodyPr/>
          <a:lstStyle/>
          <a:p>
            <a:fld id="{A9A626C2-B61F-4939-B358-5A8916DC62DE}" type="slidenum">
              <a:rPr lang="fr-FR" smtClean="0"/>
              <a:t>20</a:t>
            </a:fld>
            <a:endParaRPr lang="fr-FR"/>
          </a:p>
        </p:txBody>
      </p:sp>
      <p:pic>
        <p:nvPicPr>
          <p:cNvPr id="4" name="Image 3" descr="Une image contenant texte, diagramme, ligne, Tracé&#10;&#10;Description générée automatiquement">
            <a:extLst>
              <a:ext uri="{FF2B5EF4-FFF2-40B4-BE49-F238E27FC236}">
                <a16:creationId xmlns:a16="http://schemas.microsoft.com/office/drawing/2014/main" id="{A9B5CAB9-540A-DA32-1526-760737FC9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69" y="778447"/>
            <a:ext cx="5207296" cy="4971574"/>
          </a:xfrm>
          <a:prstGeom prst="rect">
            <a:avLst/>
          </a:prstGeom>
        </p:spPr>
      </p:pic>
      <p:sp>
        <p:nvSpPr>
          <p:cNvPr id="8" name="ZoneTexte 7">
            <a:extLst>
              <a:ext uri="{FF2B5EF4-FFF2-40B4-BE49-F238E27FC236}">
                <a16:creationId xmlns:a16="http://schemas.microsoft.com/office/drawing/2014/main" id="{5A200D7F-9ED2-CFB5-5025-28690330D545}"/>
              </a:ext>
            </a:extLst>
          </p:cNvPr>
          <p:cNvSpPr txBox="1"/>
          <p:nvPr/>
        </p:nvSpPr>
        <p:spPr>
          <a:xfrm>
            <a:off x="5943923" y="1767006"/>
            <a:ext cx="5876207" cy="2954655"/>
          </a:xfrm>
          <a:prstGeom prst="rect">
            <a:avLst/>
          </a:prstGeom>
          <a:noFill/>
        </p:spPr>
        <p:txBody>
          <a:bodyPr wrap="square" rtlCol="0">
            <a:spAutoFit/>
          </a:bodyPr>
          <a:lstStyle/>
          <a:p>
            <a:r>
              <a:rPr lang="fr-FR" sz="2400" b="0" i="0" dirty="0">
                <a:effectLst/>
                <a:latin typeface="Times New Roman" panose="02020603050405020304" pitchFamily="18" charset="0"/>
                <a:cs typeface="Times New Roman" panose="02020603050405020304" pitchFamily="18" charset="0"/>
              </a:rPr>
              <a:t>Le premier plan factoriel de l'ACP explique </a:t>
            </a:r>
            <a:r>
              <a:rPr lang="fr-FR" sz="2400" b="1" i="0" dirty="0">
                <a:effectLst/>
                <a:latin typeface="Times New Roman" panose="02020603050405020304" pitchFamily="18" charset="0"/>
                <a:cs typeface="Times New Roman" panose="02020603050405020304" pitchFamily="18" charset="0"/>
              </a:rPr>
              <a:t>57% </a:t>
            </a:r>
            <a:r>
              <a:rPr lang="fr-FR" sz="2400" b="0" i="0" dirty="0">
                <a:effectLst/>
                <a:latin typeface="Times New Roman" panose="02020603050405020304" pitchFamily="18" charset="0"/>
                <a:cs typeface="Times New Roman" panose="02020603050405020304" pitchFamily="18" charset="0"/>
              </a:rPr>
              <a:t>de l'inertie totale et permet une bonne représentation des variables liées aux fibres, protéines et graisses saturées. </a:t>
            </a:r>
          </a:p>
          <a:p>
            <a:r>
              <a:rPr lang="fr-FR" sz="2400" dirty="0">
                <a:latin typeface="Times New Roman" panose="02020603050405020304" pitchFamily="18" charset="0"/>
                <a:cs typeface="Times New Roman" panose="02020603050405020304" pitchFamily="18" charset="0"/>
              </a:rPr>
              <a:t>On remarque que </a:t>
            </a:r>
            <a:r>
              <a:rPr lang="fr-FR" sz="2400" b="0" i="0" dirty="0">
                <a:effectLst/>
                <a:latin typeface="Times New Roman" panose="02020603050405020304" pitchFamily="18" charset="0"/>
                <a:cs typeface="Times New Roman" panose="02020603050405020304" pitchFamily="18" charset="0"/>
              </a:rPr>
              <a:t>les plats riches en fibres sont opposés aux plats riches en graisses saturées.</a:t>
            </a:r>
          </a:p>
          <a:p>
            <a:endParaRPr lang="fr-FR" dirty="0"/>
          </a:p>
        </p:txBody>
      </p:sp>
    </p:spTree>
    <p:extLst>
      <p:ext uri="{BB962C8B-B14F-4D97-AF65-F5344CB8AC3E}">
        <p14:creationId xmlns:p14="http://schemas.microsoft.com/office/powerpoint/2010/main" val="3337324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F64392E-299E-7E19-9771-25EA6734CE62}"/>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394EBC64-3473-F5FC-9DCE-03049D9CDB02}"/>
              </a:ext>
            </a:extLst>
          </p:cNvPr>
          <p:cNvSpPr>
            <a:spLocks noGrp="1"/>
          </p:cNvSpPr>
          <p:nvPr>
            <p:ph type="sldNum" sz="quarter" idx="12"/>
          </p:nvPr>
        </p:nvSpPr>
        <p:spPr/>
        <p:txBody>
          <a:bodyPr/>
          <a:lstStyle/>
          <a:p>
            <a:fld id="{A9A626C2-B61F-4939-B358-5A8916DC62DE}" type="slidenum">
              <a:rPr lang="fr-FR" smtClean="0"/>
              <a:t>21</a:t>
            </a:fld>
            <a:endParaRPr lang="fr-FR"/>
          </a:p>
        </p:txBody>
      </p:sp>
      <p:pic>
        <p:nvPicPr>
          <p:cNvPr id="4" name="Image 3" descr="Une image contenant texte, ligne, diagramme, Tracé&#10;&#10;Description générée automatiquement">
            <a:extLst>
              <a:ext uri="{FF2B5EF4-FFF2-40B4-BE49-F238E27FC236}">
                <a16:creationId xmlns:a16="http://schemas.microsoft.com/office/drawing/2014/main" id="{204E3C09-3D72-7888-8BA4-1A349F70E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90" y="835554"/>
            <a:ext cx="5376020" cy="4824899"/>
          </a:xfrm>
          <a:prstGeom prst="rect">
            <a:avLst/>
          </a:prstGeom>
        </p:spPr>
      </p:pic>
      <p:sp>
        <p:nvSpPr>
          <p:cNvPr id="5" name="ZoneTexte 4">
            <a:extLst>
              <a:ext uri="{FF2B5EF4-FFF2-40B4-BE49-F238E27FC236}">
                <a16:creationId xmlns:a16="http://schemas.microsoft.com/office/drawing/2014/main" id="{D5562C91-14F3-9576-7AD9-1C93A8FAEB38}"/>
              </a:ext>
            </a:extLst>
          </p:cNvPr>
          <p:cNvSpPr txBox="1"/>
          <p:nvPr/>
        </p:nvSpPr>
        <p:spPr>
          <a:xfrm>
            <a:off x="5664819" y="1762539"/>
            <a:ext cx="6088565" cy="1938992"/>
          </a:xfrm>
          <a:prstGeom prst="rect">
            <a:avLst/>
          </a:prstGeom>
          <a:noFill/>
        </p:spPr>
        <p:txBody>
          <a:bodyPr wrap="square" rtlCol="0">
            <a:spAutoFit/>
          </a:bodyPr>
          <a:lstStyle/>
          <a:p>
            <a:r>
              <a:rPr lang="fr-FR" sz="2400" b="0" i="0" dirty="0">
                <a:effectLst/>
                <a:latin typeface="Times New Roman" panose="02020603050405020304" pitchFamily="18" charset="0"/>
                <a:cs typeface="Times New Roman" panose="02020603050405020304" pitchFamily="18" charset="0"/>
              </a:rPr>
              <a:t>Le deuxième plan factoriel de l'ACP explique </a:t>
            </a:r>
            <a:r>
              <a:rPr lang="fr-FR" sz="2400" b="1" i="0" dirty="0">
                <a:effectLst/>
                <a:latin typeface="Times New Roman" panose="02020603050405020304" pitchFamily="18" charset="0"/>
                <a:cs typeface="Times New Roman" panose="02020603050405020304" pitchFamily="18" charset="0"/>
              </a:rPr>
              <a:t>21% </a:t>
            </a:r>
            <a:r>
              <a:rPr lang="fr-FR" sz="2400" b="0" i="0" dirty="0">
                <a:effectLst/>
                <a:latin typeface="Times New Roman" panose="02020603050405020304" pitchFamily="18" charset="0"/>
                <a:cs typeface="Times New Roman" panose="02020603050405020304" pitchFamily="18" charset="0"/>
              </a:rPr>
              <a:t>de l'inertie totale et permet de mettre en évidence une opposition entre les plats riches en fibres et protéines d'un côté, et les plats riches en sucres de l'autre.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486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2550CEDB-B32C-7611-5A8C-BDF45A5C08D9}"/>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9B5194EA-A47E-D750-79C0-4878A3F3C951}"/>
              </a:ext>
            </a:extLst>
          </p:cNvPr>
          <p:cNvSpPr>
            <a:spLocks noGrp="1"/>
          </p:cNvSpPr>
          <p:nvPr>
            <p:ph type="sldNum" sz="quarter" idx="12"/>
          </p:nvPr>
        </p:nvSpPr>
        <p:spPr/>
        <p:txBody>
          <a:bodyPr/>
          <a:lstStyle/>
          <a:p>
            <a:fld id="{A9A626C2-B61F-4939-B358-5A8916DC62DE}" type="slidenum">
              <a:rPr lang="fr-FR" smtClean="0"/>
              <a:t>22</a:t>
            </a:fld>
            <a:endParaRPr lang="fr-FR"/>
          </a:p>
        </p:txBody>
      </p:sp>
      <p:sp>
        <p:nvSpPr>
          <p:cNvPr id="4" name="ZoneTexte 3">
            <a:extLst>
              <a:ext uri="{FF2B5EF4-FFF2-40B4-BE49-F238E27FC236}">
                <a16:creationId xmlns:a16="http://schemas.microsoft.com/office/drawing/2014/main" id="{157C6429-6F43-5271-A32D-D948CE607052}"/>
              </a:ext>
            </a:extLst>
          </p:cNvPr>
          <p:cNvSpPr txBox="1"/>
          <p:nvPr/>
        </p:nvSpPr>
        <p:spPr>
          <a:xfrm>
            <a:off x="5321819" y="1581125"/>
            <a:ext cx="6803529" cy="2677656"/>
          </a:xfrm>
          <a:prstGeom prst="rect">
            <a:avLst/>
          </a:prstGeom>
          <a:noFill/>
        </p:spPr>
        <p:txBody>
          <a:bodyPr wrap="square" rtlCol="0">
            <a:spAutoFit/>
          </a:bodyPr>
          <a:lstStyle/>
          <a:p>
            <a:r>
              <a:rPr lang="fr-FR" sz="2400" b="0" i="0" dirty="0">
                <a:effectLst/>
                <a:latin typeface="Times New Roman" panose="02020603050405020304" pitchFamily="18" charset="0"/>
                <a:cs typeface="Times New Roman" panose="02020603050405020304" pitchFamily="18" charset="0"/>
              </a:rPr>
              <a:t>Les résultats de l'ACP mettent en évidence la présence de deux groupes distincts de plats préparés : d'un côté, ceux qui contiennent des fibres et protéines, considérés comme plus sains, et de l'autre, ceux qui contiennent à la fois des graisses saturées et des sucres, considérés comme moins sains.</a:t>
            </a: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pic>
        <p:nvPicPr>
          <p:cNvPr id="7" name="Image 6" descr="Une image contenant texte, capture d’écran, Police, nombre&#10;&#10;Description générée automatiquement">
            <a:extLst>
              <a:ext uri="{FF2B5EF4-FFF2-40B4-BE49-F238E27FC236}">
                <a16:creationId xmlns:a16="http://schemas.microsoft.com/office/drawing/2014/main" id="{15CC2E68-7C49-A9F9-0025-B0319AF39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7253"/>
            <a:ext cx="5321819" cy="5138938"/>
          </a:xfrm>
          <a:prstGeom prst="rect">
            <a:avLst/>
          </a:prstGeom>
        </p:spPr>
      </p:pic>
    </p:spTree>
    <p:extLst>
      <p:ext uri="{BB962C8B-B14F-4D97-AF65-F5344CB8AC3E}">
        <p14:creationId xmlns:p14="http://schemas.microsoft.com/office/powerpoint/2010/main" val="175748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672243-0DD6-622A-B410-71BD46670733}"/>
              </a:ext>
            </a:extLst>
          </p:cNvPr>
          <p:cNvSpPr>
            <a:spLocks noGrp="1"/>
          </p:cNvSpPr>
          <p:nvPr>
            <p:ph type="title"/>
          </p:nvPr>
        </p:nvSpPr>
        <p:spPr/>
        <p:txBody>
          <a:bodyPr/>
          <a:lstStyle/>
          <a:p>
            <a:pPr algn="ctr"/>
            <a:r>
              <a:rPr lang="fr-FR" b="1" dirty="0">
                <a:solidFill>
                  <a:srgbClr val="0070C0"/>
                </a:solidFill>
                <a:latin typeface="Times New Roman" panose="02020603050405020304" pitchFamily="18" charset="0"/>
                <a:cs typeface="Times New Roman" panose="02020603050405020304" pitchFamily="18" charset="0"/>
              </a:rPr>
              <a:t>CONCLUSION</a:t>
            </a:r>
            <a:r>
              <a:rPr lang="fr-FR" dirty="0"/>
              <a:t> </a:t>
            </a:r>
          </a:p>
        </p:txBody>
      </p:sp>
      <p:sp>
        <p:nvSpPr>
          <p:cNvPr id="3" name="Espace réservé du pied de page 2">
            <a:extLst>
              <a:ext uri="{FF2B5EF4-FFF2-40B4-BE49-F238E27FC236}">
                <a16:creationId xmlns:a16="http://schemas.microsoft.com/office/drawing/2014/main" id="{CFFC8773-B0DC-44CF-5B1A-63F65B4ABFEC}"/>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70485EF8-76C3-539E-BF3D-24759B274E98}"/>
              </a:ext>
            </a:extLst>
          </p:cNvPr>
          <p:cNvSpPr>
            <a:spLocks noGrp="1"/>
          </p:cNvSpPr>
          <p:nvPr>
            <p:ph type="sldNum" sz="quarter" idx="12"/>
          </p:nvPr>
        </p:nvSpPr>
        <p:spPr/>
        <p:txBody>
          <a:bodyPr/>
          <a:lstStyle/>
          <a:p>
            <a:fld id="{A9A626C2-B61F-4939-B358-5A8916DC62DE}" type="slidenum">
              <a:rPr lang="fr-FR" smtClean="0"/>
              <a:t>23</a:t>
            </a:fld>
            <a:endParaRPr lang="fr-FR"/>
          </a:p>
        </p:txBody>
      </p:sp>
      <p:sp>
        <p:nvSpPr>
          <p:cNvPr id="5" name="ZoneTexte 4">
            <a:extLst>
              <a:ext uri="{FF2B5EF4-FFF2-40B4-BE49-F238E27FC236}">
                <a16:creationId xmlns:a16="http://schemas.microsoft.com/office/drawing/2014/main" id="{D283EBF0-3B5E-A187-5925-088CD75FF6A0}"/>
              </a:ext>
            </a:extLst>
          </p:cNvPr>
          <p:cNvSpPr txBox="1"/>
          <p:nvPr/>
        </p:nvSpPr>
        <p:spPr>
          <a:xfrm>
            <a:off x="724829" y="1884556"/>
            <a:ext cx="10727473" cy="1200329"/>
          </a:xfrm>
          <a:prstGeom prst="rect">
            <a:avLst/>
          </a:prstGeom>
          <a:noFill/>
        </p:spPr>
        <p:txBody>
          <a:bodyPr wrap="square" rtlCol="0">
            <a:spAutoFit/>
          </a:bodyPr>
          <a:lstStyle/>
          <a:p>
            <a:r>
              <a:rPr lang="fr-FR" sz="2400" b="0" i="0" dirty="0">
                <a:effectLst/>
                <a:latin typeface="Times New Roman" panose="02020603050405020304" pitchFamily="18" charset="0"/>
                <a:cs typeface="Times New Roman" panose="02020603050405020304" pitchFamily="18" charset="0"/>
              </a:rPr>
              <a:t>L'analyse suggère que l'application est réalisable car elle propose des plats préparés qui sont meilleurs pour la santé. Les données ont été examinées et sont cohérentes, ce qui confirme la viabilité de cette proposition.</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38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5FFF77-6E95-62C7-C3CB-8CBD7D92FE28}"/>
              </a:ext>
            </a:extLst>
          </p:cNvPr>
          <p:cNvSpPr>
            <a:spLocks noGrp="1"/>
          </p:cNvSpPr>
          <p:nvPr>
            <p:ph type="title"/>
          </p:nvPr>
        </p:nvSpPr>
        <p:spPr/>
        <p:txBody>
          <a:bodyPr/>
          <a:lstStyle/>
          <a:p>
            <a:pPr algn="ctr"/>
            <a:r>
              <a:rPr lang="fr-FR" b="1" dirty="0">
                <a:solidFill>
                  <a:srgbClr val="0070C0"/>
                </a:solidFill>
                <a:latin typeface="Times New Roman" panose="02020603050405020304" pitchFamily="18" charset="0"/>
                <a:cs typeface="Times New Roman" panose="02020603050405020304" pitchFamily="18" charset="0"/>
              </a:rPr>
              <a:t>1- L’idée de l’application</a:t>
            </a:r>
          </a:p>
        </p:txBody>
      </p:sp>
      <p:sp>
        <p:nvSpPr>
          <p:cNvPr id="3" name="Espace réservé du contenu 2">
            <a:extLst>
              <a:ext uri="{FF2B5EF4-FFF2-40B4-BE49-F238E27FC236}">
                <a16:creationId xmlns:a16="http://schemas.microsoft.com/office/drawing/2014/main" id="{DE6E8D8F-60C2-3D89-2060-5470608E3D53}"/>
              </a:ext>
            </a:extLst>
          </p:cNvPr>
          <p:cNvSpPr>
            <a:spLocks noGrp="1"/>
          </p:cNvSpPr>
          <p:nvPr>
            <p:ph idx="1"/>
          </p:nvPr>
        </p:nvSpPr>
        <p:spPr>
          <a:xfrm>
            <a:off x="838199" y="1825625"/>
            <a:ext cx="10657115" cy="4351338"/>
          </a:xfrm>
        </p:spPr>
        <p:txBody>
          <a:bodyPr>
            <a:normAutofit lnSpcReduction="10000"/>
          </a:bodyPr>
          <a:lstStyle/>
          <a:p>
            <a:pPr marL="0" indent="0">
              <a:buNone/>
            </a:pPr>
            <a:r>
              <a:rPr lang="fr-FR" dirty="0">
                <a:latin typeface="Times New Roman" panose="02020603050405020304" pitchFamily="18" charset="0"/>
                <a:cs typeface="Times New Roman" panose="02020603050405020304" pitchFamily="18" charset="0"/>
              </a:rPr>
              <a:t>Pratique, rapide, économique : le plat cuisiné a envahi nos placards depuis de nombreuses années. Selon l’INSEE, la consommation de plats préparés augmenterait de 4,4 % chaque année.</a:t>
            </a:r>
          </a:p>
          <a:p>
            <a:pPr marL="0" indent="0">
              <a:buNone/>
            </a:pPr>
            <a:endParaRPr lang="fr-FR" sz="1400" dirty="0">
              <a:latin typeface="Times New Roman" panose="02020603050405020304" pitchFamily="18" charset="0"/>
              <a:cs typeface="Times New Roman" panose="02020603050405020304" pitchFamily="18" charset="0"/>
            </a:endParaRPr>
          </a:p>
          <a:p>
            <a:pPr marL="0" indent="0">
              <a:buNone/>
            </a:pPr>
            <a:r>
              <a:rPr lang="fr-FR" sz="2800" dirty="0">
                <a:latin typeface="Times New Roman" panose="02020603050405020304" pitchFamily="18" charset="0"/>
                <a:cs typeface="Times New Roman" panose="02020603050405020304" pitchFamily="18" charset="0"/>
              </a:rPr>
              <a:t>**** </a:t>
            </a:r>
            <a:r>
              <a:rPr lang="fr-FR" sz="2800" b="1" dirty="0">
                <a:solidFill>
                  <a:srgbClr val="FF0000"/>
                </a:solidFill>
                <a:latin typeface="Times New Roman" panose="02020603050405020304" pitchFamily="18" charset="0"/>
                <a:cs typeface="Times New Roman" panose="02020603050405020304" pitchFamily="18" charset="0"/>
              </a:rPr>
              <a:t>L’idée principal </a:t>
            </a:r>
            <a:r>
              <a:rPr lang="fr-FR" sz="2800" b="1"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 simplification de la prise de décision des consommateurs lors du choix des plats en leur fournissant des informations nutritionnelles claires.</a:t>
            </a:r>
          </a:p>
          <a:p>
            <a:pPr marL="0" indent="0">
              <a:buNone/>
            </a:pPr>
            <a:endParaRPr lang="fr-FR" sz="1600"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a:t>
            </a:r>
            <a:r>
              <a:rPr lang="fr-FR" b="1" dirty="0">
                <a:solidFill>
                  <a:srgbClr val="FF0000"/>
                </a:solidFill>
                <a:latin typeface="Times New Roman" panose="02020603050405020304" pitchFamily="18" charset="0"/>
                <a:cs typeface="Times New Roman" panose="02020603050405020304" pitchFamily="18" charset="0"/>
              </a:rPr>
              <a:t>Le fonctionnement de l'application </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après avoir entré le nom du plat , des indicateurs nutritionnelles ainsi que son nutri-scores correspondants seront affichés.</a:t>
            </a:r>
          </a:p>
          <a:p>
            <a:pPr marL="0" indent="0">
              <a:buNone/>
            </a:pPr>
            <a:endParaRPr lang="fr-FR" dirty="0"/>
          </a:p>
        </p:txBody>
      </p:sp>
      <p:sp>
        <p:nvSpPr>
          <p:cNvPr id="4" name="Espace réservé du pied de page 3">
            <a:extLst>
              <a:ext uri="{FF2B5EF4-FFF2-40B4-BE49-F238E27FC236}">
                <a16:creationId xmlns:a16="http://schemas.microsoft.com/office/drawing/2014/main" id="{782C2108-294E-0082-3DC2-9681C93DAECC}"/>
              </a:ext>
            </a:extLst>
          </p:cNvPr>
          <p:cNvSpPr>
            <a:spLocks noGrp="1"/>
          </p:cNvSpPr>
          <p:nvPr>
            <p:ph type="ftr" sz="quarter" idx="11"/>
          </p:nvPr>
        </p:nvSpPr>
        <p:spPr/>
        <p:txBody>
          <a:bodyPr/>
          <a:lstStyle/>
          <a:p>
            <a:r>
              <a:rPr lang="fr-FR"/>
              <a:t>Zouheir HMIDI</a:t>
            </a:r>
          </a:p>
        </p:txBody>
      </p:sp>
      <p:sp>
        <p:nvSpPr>
          <p:cNvPr id="5" name="Espace réservé du numéro de diapositive 4">
            <a:extLst>
              <a:ext uri="{FF2B5EF4-FFF2-40B4-BE49-F238E27FC236}">
                <a16:creationId xmlns:a16="http://schemas.microsoft.com/office/drawing/2014/main" id="{479665D4-9716-2F2F-2584-4F643FB72B28}"/>
              </a:ext>
            </a:extLst>
          </p:cNvPr>
          <p:cNvSpPr>
            <a:spLocks noGrp="1"/>
          </p:cNvSpPr>
          <p:nvPr>
            <p:ph type="sldNum" sz="quarter" idx="12"/>
          </p:nvPr>
        </p:nvSpPr>
        <p:spPr/>
        <p:txBody>
          <a:bodyPr/>
          <a:lstStyle/>
          <a:p>
            <a:fld id="{A9A626C2-B61F-4939-B358-5A8916DC62DE}" type="slidenum">
              <a:rPr lang="fr-FR" smtClean="0"/>
              <a:t>3</a:t>
            </a:fld>
            <a:endParaRPr lang="fr-FR"/>
          </a:p>
        </p:txBody>
      </p:sp>
    </p:spTree>
    <p:extLst>
      <p:ext uri="{BB962C8B-B14F-4D97-AF65-F5344CB8AC3E}">
        <p14:creationId xmlns:p14="http://schemas.microsoft.com/office/powerpoint/2010/main" val="137847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DA223AE-3A76-4D2C-8BFF-66819CA241AD}"/>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E5EA9B36-A9D5-F55E-A181-E08536939521}"/>
              </a:ext>
            </a:extLst>
          </p:cNvPr>
          <p:cNvSpPr>
            <a:spLocks noGrp="1"/>
          </p:cNvSpPr>
          <p:nvPr>
            <p:ph type="sldNum" sz="quarter" idx="12"/>
          </p:nvPr>
        </p:nvSpPr>
        <p:spPr/>
        <p:txBody>
          <a:bodyPr/>
          <a:lstStyle/>
          <a:p>
            <a:fld id="{A9A626C2-B61F-4939-B358-5A8916DC62DE}" type="slidenum">
              <a:rPr lang="fr-FR" smtClean="0"/>
              <a:t>4</a:t>
            </a:fld>
            <a:endParaRPr lang="fr-FR"/>
          </a:p>
        </p:txBody>
      </p:sp>
      <p:pic>
        <p:nvPicPr>
          <p:cNvPr id="5122" name="Picture 2" descr="Quelles Applications pour Mieux Manger ? Manger sain, local &amp; éthique">
            <a:extLst>
              <a:ext uri="{FF2B5EF4-FFF2-40B4-BE49-F238E27FC236}">
                <a16:creationId xmlns:a16="http://schemas.microsoft.com/office/drawing/2014/main" id="{0785AFCA-7A9F-DC41-A3CC-737B280F6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914400"/>
            <a:ext cx="8808487" cy="516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78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C83C9531-FE5F-9455-CE65-BD144E980BA9}"/>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D9E4A3AB-B685-2705-CB3D-62DBE7D58B6D}"/>
              </a:ext>
            </a:extLst>
          </p:cNvPr>
          <p:cNvSpPr>
            <a:spLocks noGrp="1"/>
          </p:cNvSpPr>
          <p:nvPr>
            <p:ph type="sldNum" sz="quarter" idx="12"/>
          </p:nvPr>
        </p:nvSpPr>
        <p:spPr/>
        <p:txBody>
          <a:bodyPr/>
          <a:lstStyle/>
          <a:p>
            <a:fld id="{A9A626C2-B61F-4939-B358-5A8916DC62DE}" type="slidenum">
              <a:rPr lang="fr-FR" smtClean="0"/>
              <a:t>5</a:t>
            </a:fld>
            <a:endParaRPr lang="fr-FR"/>
          </a:p>
        </p:txBody>
      </p:sp>
      <p:sp>
        <p:nvSpPr>
          <p:cNvPr id="4" name="ZoneTexte 3">
            <a:extLst>
              <a:ext uri="{FF2B5EF4-FFF2-40B4-BE49-F238E27FC236}">
                <a16:creationId xmlns:a16="http://schemas.microsoft.com/office/drawing/2014/main" id="{FC402AC3-7BE2-B637-AFB8-DA5E4DBA701B}"/>
              </a:ext>
            </a:extLst>
          </p:cNvPr>
          <p:cNvSpPr txBox="1"/>
          <p:nvPr/>
        </p:nvSpPr>
        <p:spPr>
          <a:xfrm>
            <a:off x="292359" y="420788"/>
            <a:ext cx="11607282" cy="1384995"/>
          </a:xfrm>
          <a:prstGeom prst="rect">
            <a:avLst/>
          </a:prstGeom>
          <a:noFill/>
        </p:spPr>
        <p:txBody>
          <a:bodyPr wrap="square" rtlCol="0">
            <a:spAutoFit/>
          </a:bodyPr>
          <a:lstStyle/>
          <a:p>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 </a:t>
            </a:r>
            <a:r>
              <a:rPr lang="fr-FR" sz="2800" b="1" dirty="0">
                <a:solidFill>
                  <a:srgbClr val="FF0000"/>
                </a:solidFill>
                <a:latin typeface="Times New Roman" panose="02020603050405020304" pitchFamily="18" charset="0"/>
                <a:cs typeface="Times New Roman" panose="02020603050405020304" pitchFamily="18" charset="0"/>
              </a:rPr>
              <a:t>Population ciblée </a:t>
            </a:r>
            <a:r>
              <a:rPr lang="fr-FR" sz="2800" b="1"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tous les utilisateurs qui cherchent des produits préparés et proposés par les supermarchés.</a:t>
            </a:r>
          </a:p>
        </p:txBody>
      </p:sp>
    </p:spTree>
    <p:extLst>
      <p:ext uri="{BB962C8B-B14F-4D97-AF65-F5344CB8AC3E}">
        <p14:creationId xmlns:p14="http://schemas.microsoft.com/office/powerpoint/2010/main" val="211358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FFA8256-22A6-0376-C060-77760CD7CFA7}"/>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004918C4-0A55-4ECA-065F-EDF62532F35E}"/>
              </a:ext>
            </a:extLst>
          </p:cNvPr>
          <p:cNvSpPr>
            <a:spLocks noGrp="1"/>
          </p:cNvSpPr>
          <p:nvPr>
            <p:ph type="sldNum" sz="quarter" idx="12"/>
          </p:nvPr>
        </p:nvSpPr>
        <p:spPr/>
        <p:txBody>
          <a:bodyPr/>
          <a:lstStyle/>
          <a:p>
            <a:fld id="{A9A626C2-B61F-4939-B358-5A8916DC62DE}" type="slidenum">
              <a:rPr lang="fr-FR" smtClean="0"/>
              <a:t>6</a:t>
            </a:fld>
            <a:endParaRPr lang="fr-FR"/>
          </a:p>
        </p:txBody>
      </p:sp>
      <p:sp>
        <p:nvSpPr>
          <p:cNvPr id="6" name="ZoneTexte 5">
            <a:extLst>
              <a:ext uri="{FF2B5EF4-FFF2-40B4-BE49-F238E27FC236}">
                <a16:creationId xmlns:a16="http://schemas.microsoft.com/office/drawing/2014/main" id="{FA38D516-A957-590C-24D1-8F4F9913B9B3}"/>
              </a:ext>
            </a:extLst>
          </p:cNvPr>
          <p:cNvSpPr txBox="1"/>
          <p:nvPr/>
        </p:nvSpPr>
        <p:spPr>
          <a:xfrm>
            <a:off x="838200" y="1241881"/>
            <a:ext cx="11230325" cy="6986528"/>
          </a:xfrm>
          <a:prstGeom prst="rect">
            <a:avLst/>
          </a:prstGeom>
          <a:noFill/>
        </p:spPr>
        <p:txBody>
          <a:bodyPr wrap="square" rtlCol="0">
            <a:spAutoFit/>
          </a:bodyPr>
          <a:lstStyle/>
          <a:p>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Le jeu de données </a:t>
            </a:r>
            <a:r>
              <a:rPr lang="fr-FR" sz="2800" b="1" dirty="0">
                <a:latin typeface="Times New Roman" panose="02020603050405020304" pitchFamily="18" charset="0"/>
                <a:cs typeface="Times New Roman" panose="02020603050405020304" pitchFamily="18" charset="0"/>
              </a:rPr>
              <a:t>Open Food </a:t>
            </a:r>
            <a:r>
              <a:rPr lang="fr-FR" sz="2800" b="1" dirty="0" err="1">
                <a:latin typeface="Times New Roman" panose="02020603050405020304" pitchFamily="18" charset="0"/>
                <a:cs typeface="Times New Roman" panose="02020603050405020304" pitchFamily="18" charset="0"/>
              </a:rPr>
              <a:t>Facts</a:t>
            </a:r>
            <a:r>
              <a:rPr lang="fr-FR" sz="2800" b="1"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est structuré en quatre sections qui incluent:</a:t>
            </a:r>
          </a:p>
          <a:p>
            <a:r>
              <a:rPr lang="fr-FR"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les informations générales relatives à la fiche du produit, </a:t>
            </a: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un ensemble de tags, </a:t>
            </a: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les ingrédients utilisés dans sa composition ainsi que leurs éventuels additifs, </a:t>
            </a: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les informations relatives à sa valeur nutritionnelle.</a:t>
            </a:r>
          </a:p>
          <a:p>
            <a:pPr marL="457200" indent="-457200">
              <a:buFont typeface="Arial" panose="020B0604020202020204" pitchFamily="34" charset="0"/>
              <a:buChar char="•"/>
            </a:pPr>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p:txBody>
      </p:sp>
      <p:graphicFrame>
        <p:nvGraphicFramePr>
          <p:cNvPr id="5" name="Tableau 6">
            <a:extLst>
              <a:ext uri="{FF2B5EF4-FFF2-40B4-BE49-F238E27FC236}">
                <a16:creationId xmlns:a16="http://schemas.microsoft.com/office/drawing/2014/main" id="{4F168DE7-FC68-9DDB-034D-A5CD9B2CAAB8}"/>
              </a:ext>
            </a:extLst>
          </p:cNvPr>
          <p:cNvGraphicFramePr>
            <a:graphicFrameLocks noGrp="1"/>
          </p:cNvGraphicFramePr>
          <p:nvPr>
            <p:extLst>
              <p:ext uri="{D42A27DB-BD31-4B8C-83A1-F6EECF244321}">
                <p14:modId xmlns:p14="http://schemas.microsoft.com/office/powerpoint/2010/main" val="3002947441"/>
              </p:ext>
            </p:extLst>
          </p:nvPr>
        </p:nvGraphicFramePr>
        <p:xfrm>
          <a:off x="1341120" y="5563870"/>
          <a:ext cx="9778238" cy="792480"/>
        </p:xfrm>
        <a:graphic>
          <a:graphicData uri="http://schemas.openxmlformats.org/drawingml/2006/table">
            <a:tbl>
              <a:tblPr firstRow="1" bandRow="1">
                <a:tableStyleId>{5C22544A-7EE6-4342-B048-85BDC9FD1C3A}</a:tableStyleId>
              </a:tblPr>
              <a:tblGrid>
                <a:gridCol w="1624838">
                  <a:extLst>
                    <a:ext uri="{9D8B030D-6E8A-4147-A177-3AD203B41FA5}">
                      <a16:colId xmlns:a16="http://schemas.microsoft.com/office/drawing/2014/main" val="3475333857"/>
                    </a:ext>
                  </a:extLst>
                </a:gridCol>
                <a:gridCol w="3718560">
                  <a:extLst>
                    <a:ext uri="{9D8B030D-6E8A-4147-A177-3AD203B41FA5}">
                      <a16:colId xmlns:a16="http://schemas.microsoft.com/office/drawing/2014/main" val="462237488"/>
                    </a:ext>
                  </a:extLst>
                </a:gridCol>
                <a:gridCol w="4434840">
                  <a:extLst>
                    <a:ext uri="{9D8B030D-6E8A-4147-A177-3AD203B41FA5}">
                      <a16:colId xmlns:a16="http://schemas.microsoft.com/office/drawing/2014/main" val="1065876133"/>
                    </a:ext>
                  </a:extLst>
                </a:gridCol>
              </a:tblGrid>
              <a:tr h="370840">
                <a:tc>
                  <a:txBody>
                    <a:bodyPr/>
                    <a:lstStyle/>
                    <a:p>
                      <a:pPr algn="ctr"/>
                      <a:r>
                        <a:rPr lang="fr-FR" sz="2000" dirty="0">
                          <a:solidFill>
                            <a:schemeClr val="tx1"/>
                          </a:solidFill>
                          <a:latin typeface="Times New Roman" panose="02020603050405020304" pitchFamily="18" charset="0"/>
                          <a:cs typeface="Times New Roman" panose="02020603050405020304" pitchFamily="18" charset="0"/>
                        </a:rPr>
                        <a:t>Valeurs total</a:t>
                      </a:r>
                    </a:p>
                  </a:txBody>
                  <a:tcPr/>
                </a:tc>
                <a:tc>
                  <a:txBody>
                    <a:bodyPr/>
                    <a:lstStyle/>
                    <a:p>
                      <a:pPr algn="ctr"/>
                      <a:r>
                        <a:rPr lang="fr-FR" sz="2000" b="1" kern="1200" dirty="0">
                          <a:solidFill>
                            <a:schemeClr val="tx1"/>
                          </a:solidFill>
                          <a:effectLst/>
                          <a:latin typeface="Times New Roman" panose="02020603050405020304" pitchFamily="18" charset="0"/>
                          <a:ea typeface="+mn-ea"/>
                          <a:cs typeface="Times New Roman" panose="02020603050405020304" pitchFamily="18" charset="0"/>
                        </a:rPr>
                        <a:t>Valeurs manquantes (NaN) </a:t>
                      </a:r>
                      <a:endParaRPr lang="fr-FR"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fr-FR" sz="2000" dirty="0">
                          <a:solidFill>
                            <a:schemeClr val="tx1"/>
                          </a:solidFill>
                          <a:latin typeface="Times New Roman" panose="02020603050405020304" pitchFamily="18" charset="0"/>
                          <a:cs typeface="Times New Roman" panose="02020603050405020304" pitchFamily="18" charset="0"/>
                        </a:rPr>
                        <a:t>Pourcentage du valeurs manquantes</a:t>
                      </a:r>
                    </a:p>
                  </a:txBody>
                  <a:tcPr/>
                </a:tc>
                <a:extLst>
                  <a:ext uri="{0D108BD9-81ED-4DB2-BD59-A6C34878D82A}">
                    <a16:rowId xmlns:a16="http://schemas.microsoft.com/office/drawing/2014/main" val="1560273373"/>
                  </a:ext>
                </a:extLst>
              </a:tr>
              <a:tr h="370840">
                <a:tc>
                  <a:txBody>
                    <a:bodyPr/>
                    <a:lstStyle/>
                    <a:p>
                      <a:pPr algn="ctr"/>
                      <a:r>
                        <a:rPr lang="fr-FR" sz="2000" b="1" i="0" kern="1200" dirty="0">
                          <a:solidFill>
                            <a:schemeClr val="dk1"/>
                          </a:solidFill>
                          <a:effectLst/>
                          <a:latin typeface="Times New Roman" panose="02020603050405020304" pitchFamily="18" charset="0"/>
                          <a:ea typeface="+mn-ea"/>
                          <a:cs typeface="Times New Roman" panose="02020603050405020304" pitchFamily="18" charset="0"/>
                        </a:rPr>
                        <a:t>51965064</a:t>
                      </a:r>
                      <a:endParaRPr lang="fr-FR" sz="2000" b="1" dirty="0">
                        <a:latin typeface="Times New Roman" panose="02020603050405020304" pitchFamily="18" charset="0"/>
                        <a:cs typeface="Times New Roman" panose="02020603050405020304" pitchFamily="18" charset="0"/>
                      </a:endParaRPr>
                    </a:p>
                  </a:txBody>
                  <a:tcPr/>
                </a:tc>
                <a:tc>
                  <a:txBody>
                    <a:bodyPr/>
                    <a:lstStyle/>
                    <a:p>
                      <a:pPr algn="ctr"/>
                      <a:r>
                        <a:rPr lang="fr-FR" sz="2000" b="1" dirty="0">
                          <a:latin typeface="Times New Roman" panose="02020603050405020304" pitchFamily="18" charset="0"/>
                          <a:cs typeface="Times New Roman" panose="02020603050405020304" pitchFamily="18" charset="0"/>
                        </a:rPr>
                        <a:t>39608658</a:t>
                      </a:r>
                    </a:p>
                  </a:txBody>
                  <a:tcPr/>
                </a:tc>
                <a:tc>
                  <a:txBody>
                    <a:bodyPr/>
                    <a:lstStyle/>
                    <a:p>
                      <a:pPr algn="ctr"/>
                      <a:r>
                        <a:rPr lang="fr-FR" sz="2000" b="1" dirty="0">
                          <a:latin typeface="Times New Roman" panose="02020603050405020304" pitchFamily="18" charset="0"/>
                          <a:cs typeface="Times New Roman" panose="02020603050405020304" pitchFamily="18" charset="0"/>
                        </a:rPr>
                        <a:t>76%</a:t>
                      </a:r>
                    </a:p>
                  </a:txBody>
                  <a:tcPr/>
                </a:tc>
                <a:extLst>
                  <a:ext uri="{0D108BD9-81ED-4DB2-BD59-A6C34878D82A}">
                    <a16:rowId xmlns:a16="http://schemas.microsoft.com/office/drawing/2014/main" val="1895374511"/>
                  </a:ext>
                </a:extLst>
              </a:tr>
            </a:tbl>
          </a:graphicData>
        </a:graphic>
      </p:graphicFrame>
      <p:sp>
        <p:nvSpPr>
          <p:cNvPr id="7" name="ZoneTexte 6">
            <a:extLst>
              <a:ext uri="{FF2B5EF4-FFF2-40B4-BE49-F238E27FC236}">
                <a16:creationId xmlns:a16="http://schemas.microsoft.com/office/drawing/2014/main" id="{FDD53CEA-4DEB-BDFD-EBE8-B9356C2B6DE9}"/>
              </a:ext>
            </a:extLst>
          </p:cNvPr>
          <p:cNvSpPr txBox="1"/>
          <p:nvPr/>
        </p:nvSpPr>
        <p:spPr>
          <a:xfrm>
            <a:off x="1981200" y="472440"/>
            <a:ext cx="9138158" cy="769441"/>
          </a:xfrm>
          <a:prstGeom prst="rect">
            <a:avLst/>
          </a:prstGeom>
          <a:noFill/>
        </p:spPr>
        <p:txBody>
          <a:bodyPr wrap="square" rtlCol="0">
            <a:spAutoFit/>
          </a:bodyPr>
          <a:lstStyle/>
          <a:p>
            <a:r>
              <a:rPr lang="fr-FR" sz="4400" b="1" dirty="0">
                <a:solidFill>
                  <a:srgbClr val="0070C0"/>
                </a:solidFill>
                <a:effectLst/>
                <a:latin typeface="Times New Roman" panose="02020603050405020304" pitchFamily="18" charset="0"/>
                <a:ea typeface="Arial" panose="020B0604020202020204" pitchFamily="34" charset="0"/>
                <a:cs typeface="Times New Roman" panose="02020603050405020304" pitchFamily="18" charset="0"/>
              </a:rPr>
              <a:t>2- Présentation du jeu de données</a:t>
            </a:r>
            <a:endParaRPr lang="fr-FR" sz="4400" dirty="0"/>
          </a:p>
        </p:txBody>
      </p:sp>
    </p:spTree>
    <p:extLst>
      <p:ext uri="{BB962C8B-B14F-4D97-AF65-F5344CB8AC3E}">
        <p14:creationId xmlns:p14="http://schemas.microsoft.com/office/powerpoint/2010/main" val="168236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5AB07-2693-8904-18A5-19A6B548C4DB}"/>
              </a:ext>
            </a:extLst>
          </p:cNvPr>
          <p:cNvSpPr>
            <a:spLocks noGrp="1"/>
          </p:cNvSpPr>
          <p:nvPr>
            <p:ph type="title"/>
          </p:nvPr>
        </p:nvSpPr>
        <p:spPr>
          <a:xfrm>
            <a:off x="592873" y="136525"/>
            <a:ext cx="11205117" cy="1325563"/>
          </a:xfrm>
        </p:spPr>
        <p:txBody>
          <a:bodyPr>
            <a:normAutofit fontScale="90000"/>
          </a:bodyPr>
          <a:lstStyle/>
          <a:p>
            <a:pPr algn="ctr"/>
            <a:r>
              <a:rPr lang="fr-FR" b="1" dirty="0">
                <a:solidFill>
                  <a:srgbClr val="0070C0"/>
                </a:solidFill>
                <a:latin typeface="Times New Roman" panose="02020603050405020304" pitchFamily="18" charset="0"/>
                <a:cs typeface="Times New Roman" panose="02020603050405020304" pitchFamily="18" charset="0"/>
              </a:rPr>
              <a:t>3- Processus de n</a:t>
            </a:r>
            <a:r>
              <a:rPr lang="fr-FR" sz="4400" b="1" dirty="0">
                <a:solidFill>
                  <a:srgbClr val="0070C0"/>
                </a:solidFill>
                <a:latin typeface="Times New Roman" panose="02020603050405020304" pitchFamily="18" charset="0"/>
                <a:cs typeface="Times New Roman" panose="02020603050405020304" pitchFamily="18" charset="0"/>
              </a:rPr>
              <a:t>ettoyage et traitements des données</a:t>
            </a:r>
            <a:br>
              <a:rPr lang="fr-FR" sz="4400" b="1" dirty="0"/>
            </a:br>
            <a:endParaRPr lang="fr-FR" dirty="0"/>
          </a:p>
        </p:txBody>
      </p:sp>
      <p:sp>
        <p:nvSpPr>
          <p:cNvPr id="3" name="Espace réservé du pied de page 2">
            <a:extLst>
              <a:ext uri="{FF2B5EF4-FFF2-40B4-BE49-F238E27FC236}">
                <a16:creationId xmlns:a16="http://schemas.microsoft.com/office/drawing/2014/main" id="{0E664301-B41A-2D01-FF29-C89B8F561459}"/>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ADF7FCE8-7C90-FE90-6F30-4FEF5062514D}"/>
              </a:ext>
            </a:extLst>
          </p:cNvPr>
          <p:cNvSpPr>
            <a:spLocks noGrp="1"/>
          </p:cNvSpPr>
          <p:nvPr>
            <p:ph type="sldNum" sz="quarter" idx="12"/>
          </p:nvPr>
        </p:nvSpPr>
        <p:spPr/>
        <p:txBody>
          <a:bodyPr/>
          <a:lstStyle/>
          <a:p>
            <a:fld id="{A9A626C2-B61F-4939-B358-5A8916DC62DE}" type="slidenum">
              <a:rPr lang="fr-FR" smtClean="0"/>
              <a:t>7</a:t>
            </a:fld>
            <a:endParaRPr lang="fr-FR"/>
          </a:p>
        </p:txBody>
      </p:sp>
      <p:sp>
        <p:nvSpPr>
          <p:cNvPr id="5" name="ZoneTexte 4">
            <a:extLst>
              <a:ext uri="{FF2B5EF4-FFF2-40B4-BE49-F238E27FC236}">
                <a16:creationId xmlns:a16="http://schemas.microsoft.com/office/drawing/2014/main" id="{222BEE8E-E3AD-5CD9-9D46-4CACF58FBDA4}"/>
              </a:ext>
            </a:extLst>
          </p:cNvPr>
          <p:cNvSpPr txBox="1"/>
          <p:nvPr/>
        </p:nvSpPr>
        <p:spPr>
          <a:xfrm>
            <a:off x="394010" y="985034"/>
            <a:ext cx="10378068"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A- </a:t>
            </a:r>
            <a:r>
              <a:rPr lang="fr-FR" sz="2400" b="1" i="0" dirty="0">
                <a:effectLst/>
                <a:latin typeface="Times New Roman" panose="02020603050405020304" pitchFamily="18" charset="0"/>
                <a:cs typeface="Times New Roman" panose="02020603050405020304" pitchFamily="18" charset="0"/>
              </a:rPr>
              <a:t>Les diverses étapes impliquées dans le processus de nettoyage de données:</a:t>
            </a:r>
            <a:endParaRPr lang="fr-FR" sz="2400" b="1" dirty="0">
              <a:latin typeface="Times New Roman" panose="02020603050405020304" pitchFamily="18" charset="0"/>
              <a:cs typeface="Times New Roman" panose="02020603050405020304" pitchFamily="18" charset="0"/>
            </a:endParaRPr>
          </a:p>
        </p:txBody>
      </p:sp>
      <p:graphicFrame>
        <p:nvGraphicFramePr>
          <p:cNvPr id="9" name="Diagramme 8">
            <a:extLst>
              <a:ext uri="{FF2B5EF4-FFF2-40B4-BE49-F238E27FC236}">
                <a16:creationId xmlns:a16="http://schemas.microsoft.com/office/drawing/2014/main" id="{FF38FE91-9CD0-7696-CEA9-33A50AAA2FF5}"/>
              </a:ext>
            </a:extLst>
          </p:cNvPr>
          <p:cNvGraphicFramePr/>
          <p:nvPr>
            <p:extLst>
              <p:ext uri="{D42A27DB-BD31-4B8C-83A1-F6EECF244321}">
                <p14:modId xmlns:p14="http://schemas.microsoft.com/office/powerpoint/2010/main" val="4162280352"/>
              </p:ext>
            </p:extLst>
          </p:nvPr>
        </p:nvGraphicFramePr>
        <p:xfrm>
          <a:off x="1154151" y="1728439"/>
          <a:ext cx="9489688" cy="4144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87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91AD1F4-AC2F-4BF2-6CEF-85479BE5F386}"/>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BE0F07D2-F57D-13A2-7E1D-7CEB2244DC62}"/>
              </a:ext>
            </a:extLst>
          </p:cNvPr>
          <p:cNvSpPr>
            <a:spLocks noGrp="1"/>
          </p:cNvSpPr>
          <p:nvPr>
            <p:ph type="sldNum" sz="quarter" idx="12"/>
          </p:nvPr>
        </p:nvSpPr>
        <p:spPr/>
        <p:txBody>
          <a:bodyPr/>
          <a:lstStyle/>
          <a:p>
            <a:fld id="{A9A626C2-B61F-4939-B358-5A8916DC62DE}" type="slidenum">
              <a:rPr lang="fr-FR" smtClean="0"/>
              <a:pPr/>
              <a:t>8</a:t>
            </a:fld>
            <a:endParaRPr lang="fr-FR"/>
          </a:p>
        </p:txBody>
      </p:sp>
      <p:graphicFrame>
        <p:nvGraphicFramePr>
          <p:cNvPr id="4" name="Diagramme 3">
            <a:extLst>
              <a:ext uri="{FF2B5EF4-FFF2-40B4-BE49-F238E27FC236}">
                <a16:creationId xmlns:a16="http://schemas.microsoft.com/office/drawing/2014/main" id="{9206A316-CD25-8F8D-DE06-50D044AF309C}"/>
              </a:ext>
            </a:extLst>
          </p:cNvPr>
          <p:cNvGraphicFramePr/>
          <p:nvPr>
            <p:extLst>
              <p:ext uri="{D42A27DB-BD31-4B8C-83A1-F6EECF244321}">
                <p14:modId xmlns:p14="http://schemas.microsoft.com/office/powerpoint/2010/main" val="2292281662"/>
              </p:ext>
            </p:extLst>
          </p:nvPr>
        </p:nvGraphicFramePr>
        <p:xfrm>
          <a:off x="1661159" y="1260088"/>
          <a:ext cx="8932499" cy="4995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40F8F78D-237F-C9A4-9917-C29CC7211E54}"/>
              </a:ext>
            </a:extLst>
          </p:cNvPr>
          <p:cNvSpPr txBox="1"/>
          <p:nvPr/>
        </p:nvSpPr>
        <p:spPr>
          <a:xfrm>
            <a:off x="572428" y="234176"/>
            <a:ext cx="11091747" cy="738664"/>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A- </a:t>
            </a:r>
            <a:r>
              <a:rPr lang="fr-FR" sz="2400" b="1" i="0" dirty="0">
                <a:effectLst/>
                <a:latin typeface="Times New Roman" panose="02020603050405020304" pitchFamily="18" charset="0"/>
                <a:cs typeface="Times New Roman" panose="02020603050405020304" pitchFamily="18" charset="0"/>
              </a:rPr>
              <a:t>Les diverses étapes impliquées dans le processus de nettoyage de données – suite:</a:t>
            </a:r>
            <a:endParaRPr lang="fr-FR" sz="2400" b="1"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40891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31B3B8C-741F-AB29-FEB8-DC900D35FB45}"/>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272F2B93-BF80-DFC0-0169-FA62703AE5A1}"/>
              </a:ext>
            </a:extLst>
          </p:cNvPr>
          <p:cNvSpPr>
            <a:spLocks noGrp="1"/>
          </p:cNvSpPr>
          <p:nvPr>
            <p:ph type="sldNum" sz="quarter" idx="12"/>
          </p:nvPr>
        </p:nvSpPr>
        <p:spPr/>
        <p:txBody>
          <a:bodyPr/>
          <a:lstStyle/>
          <a:p>
            <a:fld id="{A9A626C2-B61F-4939-B358-5A8916DC62DE}" type="slidenum">
              <a:rPr lang="fr-FR" smtClean="0"/>
              <a:t>9</a:t>
            </a:fld>
            <a:endParaRPr lang="fr-FR"/>
          </a:p>
        </p:txBody>
      </p:sp>
      <p:graphicFrame>
        <p:nvGraphicFramePr>
          <p:cNvPr id="4" name="Diagramme 3">
            <a:extLst>
              <a:ext uri="{FF2B5EF4-FFF2-40B4-BE49-F238E27FC236}">
                <a16:creationId xmlns:a16="http://schemas.microsoft.com/office/drawing/2014/main" id="{7194F6C5-05C4-7E3D-3363-25A94E67EE55}"/>
              </a:ext>
            </a:extLst>
          </p:cNvPr>
          <p:cNvGraphicFramePr/>
          <p:nvPr>
            <p:extLst>
              <p:ext uri="{D42A27DB-BD31-4B8C-83A1-F6EECF244321}">
                <p14:modId xmlns:p14="http://schemas.microsoft.com/office/powerpoint/2010/main" val="1963875870"/>
              </p:ext>
            </p:extLst>
          </p:nvPr>
        </p:nvGraphicFramePr>
        <p:xfrm>
          <a:off x="1193180" y="1639230"/>
          <a:ext cx="9891131" cy="3144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FDCD2924-7BCA-A67C-458A-BBA4CFCE1F83}"/>
              </a:ext>
            </a:extLst>
          </p:cNvPr>
          <p:cNvSpPr txBox="1"/>
          <p:nvPr/>
        </p:nvSpPr>
        <p:spPr>
          <a:xfrm>
            <a:off x="512957" y="267629"/>
            <a:ext cx="11184672" cy="738664"/>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A- </a:t>
            </a:r>
            <a:r>
              <a:rPr lang="fr-FR" sz="2400" b="1" i="0" dirty="0">
                <a:effectLst/>
                <a:latin typeface="Times New Roman" panose="02020603050405020304" pitchFamily="18" charset="0"/>
                <a:cs typeface="Times New Roman" panose="02020603050405020304" pitchFamily="18" charset="0"/>
              </a:rPr>
              <a:t>Les diverses étapes impliquées dans le processus de nettoyage de données – suite:</a:t>
            </a:r>
            <a:endParaRPr lang="fr-FR" sz="2400" b="1"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132201816"/>
      </p:ext>
    </p:extLst>
  </p:cSld>
  <p:clrMapOvr>
    <a:masterClrMapping/>
  </p:clrMapOvr>
</p:sld>
</file>

<file path=ppt/theme/theme1.xml><?xml version="1.0" encoding="utf-8"?>
<a:theme xmlns:a="http://schemas.openxmlformats.org/drawingml/2006/main" name="Thème Office">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3994</TotalTime>
  <Words>1120</Words>
  <Application>Microsoft Office PowerPoint</Application>
  <PresentationFormat>Grand écran</PresentationFormat>
  <Paragraphs>157</Paragraphs>
  <Slides>23</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Calibri Light</vt:lpstr>
      <vt:lpstr>Söhne</vt:lpstr>
      <vt:lpstr>Times New Roman</vt:lpstr>
      <vt:lpstr>Thème Office</vt:lpstr>
      <vt:lpstr>Concevez une application au service de la santé publique</vt:lpstr>
      <vt:lpstr>PLAN</vt:lpstr>
      <vt:lpstr>1- L’idée de l’application</vt:lpstr>
      <vt:lpstr>Présentation PowerPoint</vt:lpstr>
      <vt:lpstr>Présentation PowerPoint</vt:lpstr>
      <vt:lpstr>Présentation PowerPoint</vt:lpstr>
      <vt:lpstr>3- Processus de nettoyage et traitements des données </vt:lpstr>
      <vt:lpstr>Présentation PowerPoint</vt:lpstr>
      <vt:lpstr>Présentation PowerPoint</vt:lpstr>
      <vt:lpstr>B- Méthodes et processus pour traiter les valeurs aberrantes.</vt:lpstr>
      <vt:lpstr>Présentation PowerPoint</vt:lpstr>
      <vt:lpstr>Présentation PowerPoint</vt:lpstr>
      <vt:lpstr>Présentation PowerPoint</vt:lpstr>
      <vt:lpstr>C- Imputation des valeurs manquantes</vt:lpstr>
      <vt:lpstr>4- Explorations des données </vt:lpstr>
      <vt:lpstr>Présentation PowerPoint</vt:lpstr>
      <vt:lpstr>B- Analyse bivariée :  1- l’analyse bivariée entre la variable catégorielle nutriscore_grade et les différentes   variable quantitatives nutritionnelle </vt:lpstr>
      <vt:lpstr>Présentation PowerPoint</vt:lpstr>
      <vt:lpstr>Présentation PowerPoint</vt:lpstr>
      <vt:lpstr>Présentation PowerPoint</vt:lpstr>
      <vt:lpstr>Présentation PowerPoint</vt:lpstr>
      <vt:lpstr>Présentation PowerPoint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Concevez une application au service de la santé publique</dc:title>
  <dc:creator>zouheir HMIDI</dc:creator>
  <cp:lastModifiedBy>Hmidi, Zouheir</cp:lastModifiedBy>
  <cp:revision>81</cp:revision>
  <dcterms:created xsi:type="dcterms:W3CDTF">2023-04-28T09:07:26Z</dcterms:created>
  <dcterms:modified xsi:type="dcterms:W3CDTF">2023-05-07T20:32:50Z</dcterms:modified>
</cp:coreProperties>
</file>