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91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3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0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0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7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37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5FE99-2582-4D22-BA38-AF23609C0038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ABA6-6E6C-4EDD-B60C-111144C5A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0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14802" y="389966"/>
            <a:ext cx="3092824" cy="884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UPLOAD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74061" y="2496084"/>
            <a:ext cx="3092824" cy="210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63037" y="2496083"/>
            <a:ext cx="3092824" cy="21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JSONTREE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52013" y="2496083"/>
            <a:ext cx="3092824" cy="210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JSON CONTENT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74061" y="1451953"/>
            <a:ext cx="10470776" cy="79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4061" y="4849541"/>
            <a:ext cx="4522398" cy="1738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822439" y="4849538"/>
            <a:ext cx="4522398" cy="1738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PROTO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718748" y="5231567"/>
            <a:ext cx="891914" cy="389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5661214" y="5718857"/>
            <a:ext cx="949448" cy="367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8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Neusoft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Neusoft</dc:creator>
  <cp:lastModifiedBy>Neusoft</cp:lastModifiedBy>
  <cp:revision>3</cp:revision>
  <dcterms:created xsi:type="dcterms:W3CDTF">2022-04-03T13:50:21Z</dcterms:created>
  <dcterms:modified xsi:type="dcterms:W3CDTF">2022-04-03T14:06:03Z</dcterms:modified>
</cp:coreProperties>
</file>