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9" r:id="rId4"/>
    <p:sldId id="266" r:id="rId5"/>
    <p:sldId id="267" r:id="rId6"/>
    <p:sldId id="258" r:id="rId7"/>
    <p:sldId id="259" r:id="rId8"/>
    <p:sldId id="261" r:id="rId9"/>
    <p:sldId id="262" r:id="rId10"/>
    <p:sldId id="260" r:id="rId11"/>
    <p:sldId id="265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F5F5F5"/>
    <a:srgbClr val="E3E3E3"/>
    <a:srgbClr val="D5D5D5"/>
    <a:srgbClr val="F8F8F8"/>
    <a:srgbClr val="FFFFFF"/>
    <a:srgbClr val="262626"/>
    <a:srgbClr val="F3F3F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4" autoAdjust="0"/>
    <p:restoredTop sz="75666" autoAdjust="0"/>
  </p:normalViewPr>
  <p:slideViewPr>
    <p:cSldViewPr showGuides="1">
      <p:cViewPr>
        <p:scale>
          <a:sx n="75" d="100"/>
          <a:sy n="75" d="100"/>
        </p:scale>
        <p:origin x="-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DD4B-FBCC-6244-806A-8F7CFF0FDF82}" type="datetime1">
              <a:rPr kumimoji="1" lang="x-none" altLang="zh-CN" smtClean="0"/>
              <a:t>18.01.2014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12BE6-D600-DF45-8C9F-B077140E20F4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208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8CA95-71AB-C24A-A307-84124F2D0841}" type="datetime1">
              <a:rPr kumimoji="1" lang="x-none" altLang="zh-CN" smtClean="0"/>
              <a:t>18.01.2014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de-DE" smtClean="0"/>
              <a:t>单击此处编辑母版文本样式</a:t>
            </a:r>
          </a:p>
          <a:p>
            <a:pPr lvl="1"/>
            <a:r>
              <a:rPr kumimoji="1" lang="zh-CN" altLang="de-DE" smtClean="0"/>
              <a:t>二级</a:t>
            </a:r>
          </a:p>
          <a:p>
            <a:pPr lvl="2"/>
            <a:r>
              <a:rPr kumimoji="1" lang="zh-CN" altLang="de-DE" smtClean="0"/>
              <a:t>三级</a:t>
            </a:r>
          </a:p>
          <a:p>
            <a:pPr lvl="3"/>
            <a:r>
              <a:rPr kumimoji="1" lang="zh-CN" altLang="de-DE" smtClean="0"/>
              <a:t>四级</a:t>
            </a:r>
          </a:p>
          <a:p>
            <a:pPr lvl="4"/>
            <a:r>
              <a:rPr kumimoji="1" lang="zh-CN" altLang="de-D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FB34C-33BF-8E48-8AEF-211B1BAB824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092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09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9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zh-CN" sz="1200" dirty="0" err="1" smtClean="0"/>
              <a:t>Build</a:t>
            </a:r>
            <a:r>
              <a:rPr kumimoji="1" lang="de-DE" altLang="zh-CN" sz="1200" dirty="0" smtClean="0"/>
              <a:t>-Management-Tool</a:t>
            </a:r>
          </a:p>
          <a:p>
            <a:r>
              <a:rPr kumimoji="1" lang="de-DE" altLang="zh-CN" sz="1200" dirty="0" smtClean="0"/>
              <a:t>Version 3.1.1</a:t>
            </a:r>
          </a:p>
          <a:p>
            <a:r>
              <a:rPr kumimoji="1" lang="de-DE" altLang="zh-CN" sz="1200" dirty="0" err="1" smtClean="0"/>
              <a:t>Maven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is</a:t>
            </a:r>
            <a:r>
              <a:rPr kumimoji="1" lang="de-DE" altLang="zh-CN" sz="1200" dirty="0" smtClean="0"/>
              <a:t> – </a:t>
            </a:r>
            <a:r>
              <a:rPr kumimoji="1" lang="de-DE" altLang="zh-CN" sz="1200" dirty="0" err="1" smtClean="0"/>
              <a:t>at</a:t>
            </a:r>
            <a:r>
              <a:rPr kumimoji="1" lang="de-DE" altLang="zh-CN" sz="1200" dirty="0" smtClean="0"/>
              <a:t> ist </a:t>
            </a:r>
            <a:r>
              <a:rPr kumimoji="1" lang="de-DE" altLang="zh-CN" sz="1200" dirty="0" err="1" smtClean="0"/>
              <a:t>heart</a:t>
            </a:r>
            <a:r>
              <a:rPr kumimoji="1" lang="de-DE" altLang="zh-CN" sz="1200" dirty="0" smtClean="0"/>
              <a:t>- a </a:t>
            </a:r>
            <a:r>
              <a:rPr kumimoji="1" lang="de-DE" altLang="zh-CN" sz="1200" dirty="0" err="1" smtClean="0"/>
              <a:t>plugin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execution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framework</a:t>
            </a:r>
            <a:endParaRPr kumimoji="1" lang="de-DE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67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FB34C-33BF-8E48-8AEF-211B1BAB824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54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3968" y="4149080"/>
            <a:ext cx="4208512" cy="1008112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rgbClr val="26262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45"/>
          <a:stretch/>
        </p:blipFill>
        <p:spPr bwMode="auto">
          <a:xfrm>
            <a:off x="132904" y="222548"/>
            <a:ext cx="1980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323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507504" y="5373216"/>
            <a:ext cx="8096944" cy="10081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endParaRPr lang="de-DE" altLang="zh-CN" dirty="0" smtClean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7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4900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altLang="zh-CN" dirty="0" smtClean="0"/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3"/>
          </p:nvPr>
        </p:nvSpPr>
        <p:spPr>
          <a:xfrm>
            <a:off x="611188" y="1773238"/>
            <a:ext cx="7993062" cy="2663825"/>
          </a:xfrm>
          <a:solidFill>
            <a:srgbClr val="F3F3F3"/>
          </a:solidFill>
          <a:ln>
            <a:solidFill>
              <a:srgbClr val="DDDDDD"/>
            </a:solidFill>
          </a:ln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Fa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796136" y="648071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Michael Behr, Martin Kampa, Huina Zhu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altLang="zh-CN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3F3F3"/>
          </a:solidFill>
          <a:ln>
            <a:solidFill>
              <a:srgbClr val="DDDDDD"/>
            </a:solidFill>
          </a:ln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45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6176" y="6553200"/>
            <a:ext cx="2880320" cy="292100"/>
          </a:xfrm>
          <a:prstGeom prst="rect">
            <a:avLst/>
          </a:prstGeom>
          <a:noFill/>
        </p:spPr>
        <p:txBody>
          <a:bodyPr numCol="1" anchor="ctr"/>
          <a:lstStyle>
            <a:lvl1pPr algn="r">
              <a:defRPr lang="de-DE" altLang="zh-CN" sz="1200" b="0" kern="12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28004" y="6525344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 userDrawn="1"/>
        </p:nvSpPr>
        <p:spPr>
          <a:xfrm>
            <a:off x="7048500" y="188640"/>
            <a:ext cx="19177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31840" y="65004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226741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 userDrawn="1"/>
        </p:nvCxnSpPr>
        <p:spPr>
          <a:xfrm>
            <a:off x="-36512" y="743496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62626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62626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62626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62626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448272"/>
          </a:xfrm>
        </p:spPr>
        <p:txBody>
          <a:bodyPr anchor="ctr"/>
          <a:lstStyle/>
          <a:p>
            <a:r>
              <a:rPr lang="de-DE" sz="2800" dirty="0" smtClean="0">
                <a:solidFill>
                  <a:srgbClr val="262626"/>
                </a:solidFill>
              </a:rPr>
              <a:t>Jahresprojekt</a:t>
            </a:r>
            <a:r>
              <a:rPr lang="de-DE" dirty="0" smtClean="0">
                <a:solidFill>
                  <a:srgbClr val="262626"/>
                </a:solidFill>
              </a:rPr>
              <a:t/>
            </a:r>
            <a:br>
              <a:rPr lang="de-DE" dirty="0" smtClean="0">
                <a:solidFill>
                  <a:srgbClr val="262626"/>
                </a:solidFill>
              </a:rPr>
            </a:br>
            <a:r>
              <a:rPr lang="de-DE" b="1" dirty="0" smtClean="0">
                <a:solidFill>
                  <a:srgbClr val="262626"/>
                </a:solidFill>
              </a:rPr>
              <a:t>Maven-Plugin</a:t>
            </a:r>
            <a:endParaRPr lang="de-DE" sz="2400" b="1" dirty="0">
              <a:solidFill>
                <a:srgbClr val="262626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315816" y="5445224"/>
            <a:ext cx="5504656" cy="1008112"/>
          </a:xfrm>
        </p:spPr>
        <p:txBody>
          <a:bodyPr>
            <a:normAutofit/>
          </a:bodyPr>
          <a:lstStyle/>
          <a:p>
            <a:pPr algn="r"/>
            <a:r>
              <a:rPr lang="de-DE" altLang="zh-CN" dirty="0" smtClean="0"/>
              <a:t>Michael Behr</a:t>
            </a:r>
            <a:r>
              <a:rPr lang="de-DE" altLang="zh-CN" dirty="0"/>
              <a:t>, </a:t>
            </a:r>
            <a:r>
              <a:rPr lang="de-DE" altLang="zh-CN" dirty="0" smtClean="0"/>
              <a:t>Martin </a:t>
            </a:r>
            <a:r>
              <a:rPr lang="de-DE" altLang="zh-CN" dirty="0" err="1" smtClean="0"/>
              <a:t>Kampa</a:t>
            </a:r>
            <a:r>
              <a:rPr lang="de-DE" altLang="zh-CN" dirty="0" smtClean="0"/>
              <a:t>, </a:t>
            </a:r>
            <a:r>
              <a:rPr lang="de-DE" altLang="zh-CN" dirty="0" err="1" smtClean="0"/>
              <a:t>Huina</a:t>
            </a:r>
            <a:r>
              <a:rPr lang="de-DE" altLang="zh-CN" dirty="0" smtClean="0"/>
              <a:t> </a:t>
            </a:r>
            <a:r>
              <a:rPr lang="de-DE" altLang="zh-CN" dirty="0" smtClean="0"/>
              <a:t>Z</a:t>
            </a:r>
            <a:r>
              <a:rPr lang="en-US" altLang="zh-CN" dirty="0" smtClean="0"/>
              <a:t>h</a:t>
            </a:r>
            <a:r>
              <a:rPr lang="de-DE" altLang="zh-CN" dirty="0" err="1" smtClean="0"/>
              <a:t>u</a:t>
            </a:r>
            <a:endParaRPr lang="de-DE" altLang="zh-CN" dirty="0" smtClean="0"/>
          </a:p>
          <a:p>
            <a:pPr algn="r"/>
            <a:r>
              <a:rPr lang="de-DE" altLang="zh-CN" dirty="0"/>
              <a:t>Betreuer</a:t>
            </a:r>
            <a:r>
              <a:rPr lang="de-DE" altLang="zh-CN" dirty="0" smtClean="0"/>
              <a:t>: Johannes </a:t>
            </a:r>
            <a:r>
              <a:rPr lang="de-DE" altLang="zh-CN" dirty="0"/>
              <a:t>Schneider</a:t>
            </a:r>
            <a:r>
              <a:rPr lang="zh-CN" altLang="zh-CN" dirty="0"/>
              <a:t> </a:t>
            </a:r>
            <a:r>
              <a:rPr lang="zh-CN" altLang="zh-CN" dirty="0" smtClean="0"/>
              <a:t> </a:t>
            </a:r>
            <a:endParaRPr kumimoji="1" lang="zh-CN" altLang="en-US" dirty="0">
              <a:solidFill>
                <a:srgbClr val="262626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06899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Goals</a:t>
            </a:r>
            <a:endParaRPr kumimoji="1" lang="zh-CN" altLang="en-US" dirty="0"/>
          </a:p>
        </p:txBody>
      </p:sp>
      <p:graphicFrame>
        <p:nvGraphicFramePr>
          <p:cNvPr id="15" name="表格占位符 14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53654102"/>
              </p:ext>
            </p:extLst>
          </p:nvPr>
        </p:nvGraphicFramePr>
        <p:xfrm>
          <a:off x="611188" y="1773238"/>
          <a:ext cx="7993062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652"/>
                <a:gridCol w="547241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5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3600" dirty="0" err="1" smtClean="0"/>
              <a:t>Ausblick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smtClean="0"/>
              <a:t>Feedback von Release</a:t>
            </a:r>
          </a:p>
          <a:p>
            <a:endParaRPr kumimoji="1" lang="de-DE" altLang="zh-CN" sz="2800" dirty="0" smtClean="0"/>
          </a:p>
          <a:p>
            <a:r>
              <a:rPr kumimoji="1" lang="de-DE" altLang="zh-CN" sz="2800" dirty="0" smtClean="0"/>
              <a:t>Listphase </a:t>
            </a:r>
            <a:r>
              <a:rPr kumimoji="1" lang="de-DE" altLang="zh-CN" sz="2800" dirty="0"/>
              <a:t>Goal</a:t>
            </a:r>
            <a:endParaRPr kumimoji="1" lang="zh-CN" altLang="en-US" sz="2800" dirty="0"/>
          </a:p>
          <a:p>
            <a:pPr marL="0" indent="0">
              <a:buNone/>
            </a:pPr>
            <a:endParaRPr kumimoji="1" lang="de-DE" altLang="zh-CN" sz="2800" dirty="0" smtClean="0"/>
          </a:p>
          <a:p>
            <a:r>
              <a:rPr kumimoji="1" lang="de-DE" altLang="zh-CN" sz="2800" dirty="0" smtClean="0"/>
              <a:t>HTML Visualisierung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788024" y="6525344"/>
            <a:ext cx="4248472" cy="33265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Michael Behr, Martin Kampa, Huina Zhu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de-DE" altLang="zh-CN" sz="3600" dirty="0" smtClean="0"/>
              <a:t>Vielen Dank für Ihre Aufmerksamkeit</a:t>
            </a:r>
            <a:br>
              <a:rPr kumimoji="1" lang="de-DE" altLang="zh-CN" sz="3600" dirty="0" smtClean="0"/>
            </a:br>
            <a:r>
              <a:rPr kumimoji="1" lang="de-DE" altLang="zh-CN" sz="3600" dirty="0" smtClean="0"/>
              <a:t>Q &amp; A</a:t>
            </a:r>
            <a:endParaRPr kumimoji="1" lang="zh-CN" altLang="en-US" sz="36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2915816" y="1369987"/>
            <a:ext cx="3312368" cy="2088356"/>
          </a:xfrm>
          <a:prstGeom prst="roundRect">
            <a:avLst>
              <a:gd name="adj" fmla="val 7165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987824" y="1463328"/>
            <a:ext cx="2088232" cy="1995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Maven</a:t>
            </a:r>
            <a:endParaRPr kumimoji="1" lang="de-DE" altLang="zh-CN" sz="1400" dirty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Version </a:t>
            </a:r>
            <a:r>
              <a:rPr kumimoji="1" lang="de-DE" altLang="zh-CN" sz="1400" dirty="0" err="1" smtClean="0">
                <a:solidFill>
                  <a:srgbClr val="0088CC"/>
                </a:solidFill>
              </a:rPr>
              <a:t>Clash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Umsetzung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Ausblick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endParaRPr kumimoji="1" lang="de-DE" altLang="zh-CN" sz="2800" dirty="0" smtClean="0"/>
          </a:p>
          <a:p>
            <a:endParaRPr kumimoji="1" lang="zh-CN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45"/>
          <a:stretch/>
        </p:blipFill>
        <p:spPr bwMode="auto">
          <a:xfrm>
            <a:off x="132904" y="222548"/>
            <a:ext cx="1980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3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380312" y="1369987"/>
            <a:ext cx="2160240" cy="2088356"/>
          </a:xfrm>
          <a:prstGeom prst="roundRect">
            <a:avLst>
              <a:gd name="adj" fmla="val 7165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45"/>
          <a:stretch/>
        </p:blipFill>
        <p:spPr bwMode="auto">
          <a:xfrm>
            <a:off x="132904" y="222548"/>
            <a:ext cx="1980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7374012" y="1556792"/>
            <a:ext cx="1872208" cy="246608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452320" y="1463328"/>
            <a:ext cx="2088232" cy="1995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chemeClr val="bg1"/>
                </a:solidFill>
              </a:rPr>
              <a:t>Maven</a:t>
            </a:r>
            <a:endParaRPr kumimoji="1" lang="de-DE" altLang="zh-CN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Version </a:t>
            </a:r>
            <a:r>
              <a:rPr kumimoji="1" lang="de-DE" altLang="zh-CN" sz="1400" dirty="0" err="1" smtClean="0">
                <a:solidFill>
                  <a:srgbClr val="0088CC"/>
                </a:solidFill>
              </a:rPr>
              <a:t>Clash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Umsetzung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Ausblick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endParaRPr kumimoji="1" lang="de-DE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-180528" y="908720"/>
            <a:ext cx="1872208" cy="2088356"/>
          </a:xfrm>
          <a:prstGeom prst="roundRect">
            <a:avLst>
              <a:gd name="adj" fmla="val 7165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084168" y="6488022"/>
            <a:ext cx="2952328" cy="3326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180528" y="1088976"/>
            <a:ext cx="1872208" cy="246608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504" y="1002061"/>
            <a:ext cx="2088232" cy="1995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chemeClr val="bg1"/>
                </a:solidFill>
              </a:rPr>
              <a:t>Maven</a:t>
            </a:r>
            <a:endParaRPr kumimoji="1" lang="de-DE" altLang="zh-CN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Version </a:t>
            </a:r>
            <a:r>
              <a:rPr kumimoji="1" lang="de-DE" altLang="zh-CN" sz="1400" dirty="0" err="1" smtClean="0">
                <a:solidFill>
                  <a:srgbClr val="0088CC"/>
                </a:solidFill>
              </a:rPr>
              <a:t>Clash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Umsetzung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Ausblick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endParaRPr kumimoji="1" lang="de-DE" altLang="zh-CN" sz="2800" dirty="0" smtClean="0"/>
          </a:p>
          <a:p>
            <a:endParaRPr kumimoji="1" lang="zh-CN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45"/>
          <a:stretch/>
        </p:blipFill>
        <p:spPr bwMode="auto">
          <a:xfrm>
            <a:off x="132904" y="222548"/>
            <a:ext cx="1980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4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-180528" y="908720"/>
            <a:ext cx="1872208" cy="2088356"/>
          </a:xfrm>
          <a:prstGeom prst="roundRect">
            <a:avLst>
              <a:gd name="adj" fmla="val 7165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788024" y="6488022"/>
            <a:ext cx="4248472" cy="3326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180528" y="1454200"/>
            <a:ext cx="1872208" cy="246608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504" y="1002061"/>
            <a:ext cx="2088232" cy="1995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Maven</a:t>
            </a:r>
            <a:endParaRPr kumimoji="1" lang="de-DE" altLang="zh-CN" sz="1400" dirty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chemeClr val="bg1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Version </a:t>
            </a:r>
            <a:r>
              <a:rPr kumimoji="1" lang="de-DE" altLang="zh-CN" sz="1400" dirty="0" err="1" smtClean="0">
                <a:solidFill>
                  <a:srgbClr val="0088CC"/>
                </a:solidFill>
              </a:rPr>
              <a:t>Clash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Umsetzung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de-DE" altLang="zh-CN" sz="1400" dirty="0" smtClean="0">
                <a:solidFill>
                  <a:srgbClr val="0088CC"/>
                </a:solidFill>
              </a:rPr>
              <a:t>Ausblick</a:t>
            </a:r>
            <a:endParaRPr kumimoji="1" lang="de-DE" altLang="zh-CN" sz="1400" dirty="0" smtClean="0">
              <a:solidFill>
                <a:srgbClr val="0088CC"/>
              </a:solidFill>
            </a:endParaRPr>
          </a:p>
          <a:p>
            <a:endParaRPr kumimoji="1" lang="de-DE" altLang="zh-CN" sz="2800" dirty="0" smtClean="0"/>
          </a:p>
          <a:p>
            <a:endParaRPr kumimoji="1" lang="zh-CN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45"/>
          <a:stretch/>
        </p:blipFill>
        <p:spPr bwMode="auto">
          <a:xfrm>
            <a:off x="132904" y="222548"/>
            <a:ext cx="198000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1033181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  <a:endParaRPr kumimoji="1" lang="de-DE" altLang="zh-CN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12565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7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3600" dirty="0" smtClean="0"/>
              <a:t>Maven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smtClean="0"/>
              <a:t>Lassen den </a:t>
            </a:r>
            <a:r>
              <a:rPr kumimoji="1" lang="de-DE" altLang="zh-CN" sz="2800" dirty="0" err="1" smtClean="0"/>
              <a:t>Build-Process</a:t>
            </a:r>
            <a:r>
              <a:rPr kumimoji="1" lang="de-DE" altLang="zh-CN" sz="2800" dirty="0" smtClean="0"/>
              <a:t> einfach</a:t>
            </a:r>
            <a:r>
              <a:rPr kumimoji="1" lang="de-DE" altLang="zh-CN" sz="1200" dirty="0" smtClean="0"/>
              <a:t>(Making </a:t>
            </a:r>
            <a:r>
              <a:rPr kumimoji="1" lang="de-DE" altLang="zh-CN" sz="1200" dirty="0" err="1" smtClean="0"/>
              <a:t>the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build</a:t>
            </a:r>
            <a:r>
              <a:rPr kumimoji="1" lang="de-DE" altLang="zh-CN" sz="1200" dirty="0" smtClean="0"/>
              <a:t> </a:t>
            </a:r>
            <a:r>
              <a:rPr kumimoji="1" lang="de-DE" altLang="zh-CN" sz="1200" dirty="0" err="1" smtClean="0"/>
              <a:t>process</a:t>
            </a:r>
            <a:r>
              <a:rPr kumimoji="1" lang="de-DE" altLang="zh-CN" sz="1200" dirty="0" smtClean="0"/>
              <a:t> easy)</a:t>
            </a:r>
          </a:p>
          <a:p>
            <a:r>
              <a:rPr kumimoji="1" lang="de-DE" altLang="zh-CN" sz="2800" dirty="0" smtClean="0"/>
              <a:t>Unterstützen ein einheitliches </a:t>
            </a:r>
            <a:r>
              <a:rPr kumimoji="1" lang="de-DE" altLang="zh-CN" sz="2800" dirty="0" err="1" smtClean="0"/>
              <a:t>Build-Sytem</a:t>
            </a:r>
            <a:r>
              <a:rPr kumimoji="1" lang="de-DE" altLang="zh-CN" sz="2800" dirty="0" smtClean="0"/>
              <a:t> </a:t>
            </a:r>
            <a:r>
              <a:rPr kumimoji="1" lang="de-DE" altLang="zh-CN" sz="1000" dirty="0" smtClean="0"/>
              <a:t>(Providing a uniform </a:t>
            </a:r>
            <a:r>
              <a:rPr kumimoji="1" lang="de-DE" altLang="zh-CN" sz="1000" dirty="0" err="1" smtClean="0"/>
              <a:t>build</a:t>
            </a:r>
            <a:r>
              <a:rPr kumimoji="1" lang="de-DE" altLang="zh-CN" sz="1000" dirty="0" smtClean="0"/>
              <a:t> </a:t>
            </a:r>
            <a:r>
              <a:rPr kumimoji="1" lang="de-DE" altLang="zh-CN" sz="1000" dirty="0" err="1" smtClean="0"/>
              <a:t>system</a:t>
            </a:r>
            <a:r>
              <a:rPr kumimoji="1" lang="de-DE" altLang="zh-CN" sz="1000" dirty="0" smtClean="0"/>
              <a:t>)</a:t>
            </a:r>
          </a:p>
          <a:p>
            <a:r>
              <a:rPr kumimoji="1" lang="de-DE" altLang="zh-CN" sz="2800" dirty="0" smtClean="0"/>
              <a:t>Providing </a:t>
            </a:r>
            <a:r>
              <a:rPr kumimoji="1" lang="de-DE" altLang="zh-CN" sz="2800" dirty="0" err="1" smtClean="0"/>
              <a:t>quality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project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information</a:t>
            </a:r>
            <a:endParaRPr kumimoji="1" lang="de-DE" altLang="zh-CN" sz="2800" dirty="0" smtClean="0"/>
          </a:p>
          <a:p>
            <a:r>
              <a:rPr kumimoji="1" lang="de-DE" altLang="zh-CN" sz="2800" dirty="0" smtClean="0"/>
              <a:t>Providing </a:t>
            </a:r>
            <a:r>
              <a:rPr kumimoji="1" lang="de-DE" altLang="zh-CN" sz="2800" dirty="0" err="1" smtClean="0"/>
              <a:t>guidelines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for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best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pratices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development</a:t>
            </a:r>
            <a:endParaRPr kumimoji="1" lang="de-DE" altLang="zh-CN" sz="2800" dirty="0" smtClean="0"/>
          </a:p>
          <a:p>
            <a:r>
              <a:rPr kumimoji="1" lang="de-DE" altLang="zh-CN" sz="2800" dirty="0" err="1" smtClean="0"/>
              <a:t>Allowing</a:t>
            </a:r>
            <a:r>
              <a:rPr kumimoji="1" lang="de-DE" altLang="zh-CN" sz="2800" dirty="0" smtClean="0"/>
              <a:t> transparent </a:t>
            </a:r>
            <a:r>
              <a:rPr kumimoji="1" lang="de-DE" altLang="zh-CN" sz="2800" dirty="0" err="1" smtClean="0"/>
              <a:t>migration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to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new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features</a:t>
            </a:r>
            <a:endParaRPr kumimoji="1" lang="zh-CN" altLang="en-US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788024" y="6525344"/>
            <a:ext cx="4248472" cy="33265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Michael Behr, Martin Kampa, Huina Zhu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3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900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3600" dirty="0" smtClean="0"/>
              <a:t>Motivation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de-DE" altLang="zh-CN" sz="2800" dirty="0" err="1" smtClean="0"/>
              <a:t>Dependency</a:t>
            </a:r>
            <a:r>
              <a:rPr kumimoji="1" lang="de-DE" altLang="zh-CN" sz="2800" dirty="0" smtClean="0"/>
              <a:t> </a:t>
            </a:r>
            <a:r>
              <a:rPr kumimoji="1" lang="de-DE" altLang="zh-CN" sz="2800" dirty="0" err="1" smtClean="0"/>
              <a:t>plugin</a:t>
            </a:r>
            <a:r>
              <a:rPr kumimoji="1" lang="de-DE" altLang="zh-CN" sz="2800" dirty="0" smtClean="0"/>
              <a:t> hat </a:t>
            </a:r>
            <a:r>
              <a:rPr kumimoji="1" lang="de-DE" altLang="zh-CN" sz="2800" dirty="0" err="1" smtClean="0"/>
              <a:t>nachteile</a:t>
            </a:r>
            <a:r>
              <a:rPr kumimoji="1" lang="de-DE" altLang="zh-CN" sz="2800" dirty="0" smtClean="0"/>
              <a:t>( )</a:t>
            </a:r>
          </a:p>
          <a:p>
            <a:endParaRPr kumimoji="1" lang="zh-CN" altLang="en-US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788024" y="6525344"/>
            <a:ext cx="4248472" cy="33265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Michael Behr, Martin Kampa, Huina Zhu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3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sz="3600" dirty="0" err="1" smtClean="0"/>
              <a:t>Plugin</a:t>
            </a:r>
            <a:endParaRPr kumimoji="1"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zh-CN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0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54</Paragraphs>
  <Slides>12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Jahresprojekt Maven-Plugin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Maven</vt:lpstr>
      <vt:lpstr>Motivation</vt:lpstr>
      <vt:lpstr>Plugin</vt:lpstr>
      <vt:lpstr>Goals</vt:lpstr>
      <vt:lpstr>Ausblick</vt:lpstr>
      <vt:lpstr>Vielen Dank für Ihre Aufmerksamkeit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Maven Was ist das Problem Plugin Ziele</dc:title>
  <dc:creator>m</dc:creator>
  <cp:lastModifiedBy>m</cp:lastModifiedBy>
  <cp:revision>24</cp:revision>
  <dcterms:created xsi:type="dcterms:W3CDTF">2014-01-17T08:47:43Z</dcterms:created>
  <dcterms:modified xsi:type="dcterms:W3CDTF">2014-01-18T17:13:34Z</dcterms:modified>
</cp:coreProperties>
</file>