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70" r:id="rId13"/>
    <p:sldId id="279" r:id="rId14"/>
    <p:sldId id="277" r:id="rId15"/>
    <p:sldId id="272" r:id="rId16"/>
    <p:sldId id="274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04" y="180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Shcneider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1" y="2010754"/>
            <a:ext cx="579550" cy="57955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1353636" cy="1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2808478"/>
            <a:ext cx="480822" cy="48082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23" y="1124745"/>
            <a:ext cx="7591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5" y="3572672"/>
            <a:ext cx="709718" cy="9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- Grundlagen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19672" y="2204864"/>
            <a:ext cx="42212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GIT GITHUB INTELLI JENKINS</a:t>
            </a:r>
          </a:p>
          <a:p>
            <a:r>
              <a:rPr lang="de-DE" dirty="0" smtClean="0"/>
              <a:t>Java</a:t>
            </a:r>
          </a:p>
          <a:p>
            <a:r>
              <a:rPr lang="de-DE" dirty="0" err="1" smtClean="0"/>
              <a:t>Aether</a:t>
            </a:r>
            <a:endParaRPr lang="de-DE" dirty="0" smtClean="0"/>
          </a:p>
          <a:p>
            <a:r>
              <a:rPr lang="de-DE" dirty="0" smtClean="0"/>
              <a:t>Maven </a:t>
            </a:r>
            <a:r>
              <a:rPr lang="de-DE" dirty="0" err="1" smtClean="0"/>
              <a:t>Plguin</a:t>
            </a:r>
            <a:r>
              <a:rPr lang="de-DE" dirty="0" smtClean="0"/>
              <a:t> </a:t>
            </a:r>
            <a:r>
              <a:rPr lang="de-DE" dirty="0" err="1" smtClean="0"/>
              <a:t>api</a:t>
            </a:r>
            <a:endParaRPr lang="de-DE" dirty="0" smtClean="0"/>
          </a:p>
          <a:p>
            <a:r>
              <a:rPr lang="de-DE" dirty="0" smtClean="0"/>
              <a:t>Wie </a:t>
            </a:r>
            <a:r>
              <a:rPr lang="de-DE" dirty="0" smtClean="0"/>
              <a:t>wurde </a:t>
            </a:r>
            <a:r>
              <a:rPr lang="de-DE" dirty="0" smtClean="0"/>
              <a:t>die </a:t>
            </a:r>
            <a:r>
              <a:rPr lang="de-DE" dirty="0" err="1" smtClean="0"/>
              <a:t>prorgammierung</a:t>
            </a:r>
            <a:r>
              <a:rPr lang="de-DE" dirty="0" smtClean="0"/>
              <a:t> </a:t>
            </a:r>
            <a:r>
              <a:rPr lang="de-DE" dirty="0" smtClean="0"/>
              <a:t>umgesetzt</a:t>
            </a:r>
          </a:p>
          <a:p>
            <a:r>
              <a:rPr lang="de-DE" dirty="0" smtClean="0"/>
              <a:t>Abhängigkeiten</a:t>
            </a:r>
          </a:p>
          <a:p>
            <a:r>
              <a:rPr lang="de-DE" dirty="0" smtClean="0"/>
              <a:t>Mit </a:t>
            </a:r>
            <a:r>
              <a:rPr lang="de-DE" dirty="0" err="1" smtClean="0"/>
              <a:t>Aether</a:t>
            </a:r>
            <a:endParaRPr lang="de-DE" dirty="0" smtClean="0"/>
          </a:p>
          <a:p>
            <a:r>
              <a:rPr lang="de-DE" dirty="0" smtClean="0"/>
              <a:t>Plugin API</a:t>
            </a:r>
          </a:p>
          <a:p>
            <a:r>
              <a:rPr lang="de-DE" dirty="0" smtClean="0"/>
              <a:t>Bisherige </a:t>
            </a:r>
            <a:r>
              <a:rPr lang="de-DE" dirty="0" err="1" smtClean="0"/>
              <a:t>ergebnisse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smtClean="0"/>
              <a:t>Site 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Demo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66056"/>
            <a:ext cx="7781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Demo List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8" y="1700808"/>
            <a:ext cx="7858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</a:t>
            </a:r>
            <a:r>
              <a:rPr lang="de-DE" sz="1200" dirty="0" smtClean="0"/>
              <a:t>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69928887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87234151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293144" y="2878752"/>
            <a:ext cx="45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(http://search.maven.org/)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2498282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&gt;4.0.0&lt;/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67944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674674"/>
            <a:ext cx="6833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Große Projekte haben viele Abhängigkeiten zu anderen Projekten</a:t>
            </a:r>
          </a:p>
          <a:p>
            <a:endParaRPr lang="de-DE" dirty="0"/>
          </a:p>
          <a:p>
            <a:r>
              <a:rPr lang="de-DE" dirty="0" smtClean="0"/>
              <a:t>Es gibt verschiedene Abhängigkeiten dabei können </a:t>
            </a:r>
            <a:r>
              <a:rPr lang="de-DE" dirty="0" err="1" smtClean="0"/>
              <a:t>probleme</a:t>
            </a:r>
            <a:r>
              <a:rPr lang="de-DE" dirty="0" smtClean="0"/>
              <a:t> auftreten</a:t>
            </a:r>
          </a:p>
          <a:p>
            <a:r>
              <a:rPr lang="de-DE" dirty="0" smtClean="0"/>
              <a:t>Version </a:t>
            </a:r>
            <a:r>
              <a:rPr lang="de-DE" dirty="0" err="1" smtClean="0"/>
              <a:t>Clash</a:t>
            </a:r>
            <a:endParaRPr lang="de-DE" dirty="0" smtClean="0"/>
          </a:p>
          <a:p>
            <a:r>
              <a:rPr lang="de-DE" dirty="0" smtClean="0"/>
              <a:t>Kann zu </a:t>
            </a:r>
            <a:r>
              <a:rPr lang="de-DE" dirty="0" err="1" smtClean="0"/>
              <a:t>problemen</a:t>
            </a:r>
            <a:r>
              <a:rPr lang="de-DE" dirty="0" smtClean="0"/>
              <a:t> 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593975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593975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579461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353091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Bildschirmpräsentation 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Jahresprojekt Maven-Plugin   Michael Behr, Martin Kampa, Huina Zhu Betreuer: Johannes Shcneider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41</cp:revision>
  <dcterms:created xsi:type="dcterms:W3CDTF">2014-01-18T17:15:49Z</dcterms:created>
  <dcterms:modified xsi:type="dcterms:W3CDTF">2014-01-21T15:25:01Z</dcterms:modified>
</cp:coreProperties>
</file>