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934200" cy="9220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08" autoAdjust="0"/>
  </p:normalViewPr>
  <p:slideViewPr>
    <p:cSldViewPr>
      <p:cViewPr>
        <p:scale>
          <a:sx n="105" d="100"/>
          <a:sy n="105" d="100"/>
        </p:scale>
        <p:origin x="-66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Another Closure Idiom: Combining Functions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the rule for lexical scope and function closures</a:t>
            </a:r>
          </a:p>
          <a:p>
            <a:pPr lvl="1"/>
            <a:r>
              <a:rPr lang="en-US" dirty="0" smtClean="0"/>
              <a:t>Now what is it good for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partial but wide-ranging list: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 smtClean="0"/>
              <a:t>Pass functions with private data to iterators: Done</a:t>
            </a:r>
          </a:p>
          <a:p>
            <a:endParaRPr lang="en-US" sz="800" dirty="0" smtClean="0"/>
          </a:p>
          <a:p>
            <a:r>
              <a:rPr lang="en-US" dirty="0" smtClean="0"/>
              <a:t>Combine functions (e.g., composition)</a:t>
            </a:r>
          </a:p>
          <a:p>
            <a:endParaRPr lang="en-US" sz="800" dirty="0" smtClean="0"/>
          </a:p>
          <a:p>
            <a:r>
              <a:rPr lang="en-US" dirty="0" smtClean="0"/>
              <a:t>Currying (multi-</a:t>
            </a:r>
            <a:r>
              <a:rPr lang="en-US" dirty="0" err="1" smtClean="0"/>
              <a:t>arg</a:t>
            </a:r>
            <a:r>
              <a:rPr lang="en-US" dirty="0" smtClean="0"/>
              <a:t> functions and partial application)</a:t>
            </a:r>
          </a:p>
          <a:p>
            <a:endParaRPr lang="en-US" sz="800" dirty="0" smtClean="0"/>
          </a:p>
          <a:p>
            <a:r>
              <a:rPr lang="en-US" dirty="0" smtClean="0"/>
              <a:t>Callbacks (e.g., in reactive programming)</a:t>
            </a:r>
          </a:p>
          <a:p>
            <a:endParaRPr lang="en-US" sz="800" dirty="0" smtClean="0"/>
          </a:p>
          <a:p>
            <a:r>
              <a:rPr lang="en-US" dirty="0" smtClean="0"/>
              <a:t>Implementing an ADT with a record of functions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65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Canonical example is function composition: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Creates a closure that “remembers” </a:t>
            </a:r>
            <a:r>
              <a:rPr lang="en-US" smtClean="0"/>
              <a:t>what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mtClean="0"/>
              <a:t> </a:t>
            </a:r>
            <a:r>
              <a:rPr lang="en-US" dirty="0" smtClean="0"/>
              <a:t>are bound to</a:t>
            </a:r>
          </a:p>
          <a:p>
            <a:r>
              <a:rPr lang="en-US" dirty="0" smtClean="0"/>
              <a:t>Type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('b -&gt; 'c) * ('a -&gt; 'b) -&gt; ('a -&gt;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'c)     </a:t>
            </a:r>
            <a:r>
              <a:rPr lang="en-US" dirty="0" smtClean="0">
                <a:cs typeface="Courier New" pitchFamily="49" charset="0"/>
              </a:rPr>
              <a:t>but the REPL prints something </a:t>
            </a:r>
            <a:r>
              <a:rPr lang="en-US" i="1" dirty="0" smtClean="0">
                <a:cs typeface="Courier New" pitchFamily="49" charset="0"/>
              </a:rPr>
              <a:t>equivalent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ML standard library provides this as infix operator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Example (third version best):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 Programming Languages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52600" y="2133600"/>
            <a:ext cx="55626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compose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g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=&gt; </a:t>
            </a:r>
            <a:r>
              <a:rPr lang="en-US" sz="2000" kern="0" dirty="0" smtClean="0">
                <a:latin typeface="Courier New" pitchFamily="49" charset="0"/>
              </a:rPr>
              <a:t>f (g x)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4953000"/>
            <a:ext cx="8077200" cy="1143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</a:t>
            </a:r>
            <a:r>
              <a:rPr lang="en-US" sz="14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sqrt_of_abs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Math.sqrt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Real.fromInt</a:t>
            </a:r>
            <a:r>
              <a:rPr lang="en-US" sz="2000" kern="0" dirty="0" smtClean="0">
                <a:latin typeface="Courier New" pitchFamily="49" charset="0"/>
              </a:rPr>
              <a:t>(abs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</a:t>
            </a:r>
            <a:r>
              <a:rPr lang="en-US" sz="14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sqrt_of_abs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Math.sqrt</a:t>
            </a:r>
            <a:r>
              <a:rPr lang="en-US" sz="16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o</a:t>
            </a:r>
            <a:r>
              <a:rPr lang="en-US" sz="16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Real.fromInt</a:t>
            </a:r>
            <a:r>
              <a:rPr lang="en-US" sz="16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o</a:t>
            </a:r>
            <a:r>
              <a:rPr lang="en-US" sz="16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abs)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14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sqrt_of_abs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1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Math.sqrt</a:t>
            </a:r>
            <a:r>
              <a:rPr lang="en-US" sz="16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o</a:t>
            </a:r>
            <a:r>
              <a:rPr lang="en-US" sz="1600" kern="0" dirty="0">
                <a:latin typeface="Courier New" pitchFamily="49" charset="0"/>
              </a:rPr>
              <a:t> </a:t>
            </a:r>
            <a:r>
              <a:rPr lang="en-US" sz="2000" kern="0" dirty="0" err="1">
                <a:latin typeface="Courier New" pitchFamily="49" charset="0"/>
              </a:rPr>
              <a:t>Real.fromInt</a:t>
            </a:r>
            <a:r>
              <a:rPr lang="en-US" sz="1600" kern="0" dirty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o</a:t>
            </a:r>
            <a:r>
              <a:rPr lang="en-US" sz="16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abs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01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Left-to-right or right-to-left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7772400" cy="2819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 in math, function composition is “right to left”</a:t>
            </a:r>
          </a:p>
          <a:p>
            <a:pPr lvl="1"/>
            <a:r>
              <a:rPr lang="en-US" dirty="0" smtClean="0"/>
              <a:t>“take absolute value, convert to real, and take square root”</a:t>
            </a:r>
          </a:p>
          <a:p>
            <a:pPr lvl="1"/>
            <a:r>
              <a:rPr lang="en-US" dirty="0" smtClean="0"/>
              <a:t>“square root of the conversion to real of absolute value”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dirty="0" smtClean="0"/>
              <a:t>“Pipelines” of functions are common in functional programming and many programmers prefer left-to-right</a:t>
            </a:r>
          </a:p>
          <a:p>
            <a:pPr lvl="1"/>
            <a:r>
              <a:rPr lang="en-US" dirty="0" smtClean="0"/>
              <a:t>Can define our own infix operator</a:t>
            </a:r>
          </a:p>
          <a:p>
            <a:pPr lvl="1"/>
            <a:r>
              <a:rPr lang="en-US" dirty="0" smtClean="0"/>
              <a:t>This one is very popular (and predefined) in F#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1371600"/>
            <a:ext cx="73914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14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sqrt_of_abs</a:t>
            </a:r>
            <a:r>
              <a:rPr lang="en-US" sz="1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latin typeface="Courier New" pitchFamily="49" charset="0"/>
              </a:rPr>
              <a:t>=</a:t>
            </a:r>
            <a:r>
              <a:rPr lang="en-US" sz="1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Math.sqrt</a:t>
            </a:r>
            <a:r>
              <a:rPr lang="en-US" sz="16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o</a:t>
            </a:r>
            <a:r>
              <a:rPr lang="en-US" sz="1600" kern="0" dirty="0">
                <a:latin typeface="Courier New" pitchFamily="49" charset="0"/>
              </a:rPr>
              <a:t> </a:t>
            </a:r>
            <a:r>
              <a:rPr lang="en-US" sz="2000" kern="0" dirty="0" err="1">
                <a:latin typeface="Courier New" pitchFamily="49" charset="0"/>
              </a:rPr>
              <a:t>Real.fromInt</a:t>
            </a:r>
            <a:r>
              <a:rPr lang="en-US" sz="1600" kern="0" dirty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o</a:t>
            </a:r>
            <a:r>
              <a:rPr lang="en-US" sz="16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abs</a:t>
            </a: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47800" y="4800600"/>
            <a:ext cx="6400800" cy="1524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infix</a:t>
            </a:r>
            <a:r>
              <a:rPr lang="en-US" sz="14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|&gt;</a:t>
            </a:r>
            <a:r>
              <a:rPr lang="en-US" sz="1000" kern="0" dirty="0" smtClean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</a:t>
            </a:r>
            <a:r>
              <a:rPr lang="en-US" sz="14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|&gt;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1000" kern="0" dirty="0" smtClean="0">
                <a:latin typeface="Courier New" pitchFamily="49" charset="0"/>
              </a:rPr>
              <a:t>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1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latin typeface="Courier New" pitchFamily="49" charset="0"/>
              </a:rPr>
              <a:t>f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4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</a:t>
            </a:r>
            <a:r>
              <a:rPr lang="en-US" sz="14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sqrt_of_abs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|&gt; abs |&gt; </a:t>
            </a:r>
            <a:r>
              <a:rPr lang="en-US" sz="2000" kern="0" dirty="0" err="1">
                <a:latin typeface="Courier New" pitchFamily="49" charset="0"/>
              </a:rPr>
              <a:t>Real.fromInt</a:t>
            </a:r>
            <a:r>
              <a:rPr lang="en-US" sz="2000" kern="0" dirty="0">
                <a:latin typeface="Courier New" pitchFamily="49" charset="0"/>
              </a:rPr>
              <a:t> |&gt; </a:t>
            </a:r>
            <a:r>
              <a:rPr lang="en-US" sz="2000" kern="0" dirty="0" err="1">
                <a:latin typeface="Courier New" pitchFamily="49" charset="0"/>
              </a:rPr>
              <a:t>Math.sqrt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4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“Backup function”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 is often the case with higher-order functions, the types hint at what the function does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('a -&gt; 'b option) * ('a -&gt; 'b) -&gt; 'a 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'b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 Programming Languages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67000" y="2133600"/>
            <a:ext cx="4038600" cy="129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backup1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g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case </a:t>
            </a:r>
            <a:r>
              <a:rPr lang="en-US" sz="2000" kern="0" dirty="0" smtClean="0">
                <a:latin typeface="Courier New" pitchFamily="49" charset="0"/>
              </a:rPr>
              <a:t>f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  NONE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g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|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SOME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=&gt; </a:t>
            </a:r>
            <a:r>
              <a:rPr lang="en-US" sz="2000" kern="0" dirty="0" smtClean="0">
                <a:latin typeface="Courier New" pitchFamily="49" charset="0"/>
              </a:rPr>
              <a:t>y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395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60411</TotalTime>
  <Words>350</Words>
  <Application>Microsoft Office PowerPoint</Application>
  <PresentationFormat>On-screen Show (4:3)</PresentationFormat>
  <Paragraphs>66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dan_design_template</vt:lpstr>
      <vt:lpstr>Programming Languages  Dan Grossman </vt:lpstr>
      <vt:lpstr>More idioms</vt:lpstr>
      <vt:lpstr>Combine functions</vt:lpstr>
      <vt:lpstr>Left-to-right or right-to-left</vt:lpstr>
      <vt:lpstr>Another example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888</cp:revision>
  <cp:lastPrinted>2011-09-27T20:26:28Z</cp:lastPrinted>
  <dcterms:created xsi:type="dcterms:W3CDTF">2009-03-13T20:43:19Z</dcterms:created>
  <dcterms:modified xsi:type="dcterms:W3CDTF">2016-07-01T22:30:37Z</dcterms:modified>
</cp:coreProperties>
</file>