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9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2816" y="1907704"/>
            <a:ext cx="5085184" cy="9319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不能做就不做了，我先写着最好有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899592"/>
            <a:ext cx="332656" cy="756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endParaRPr lang="en-US" altLang="zh-CN" sz="3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0" y="3707904"/>
            <a:ext cx="260648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484784" y="251520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656" y="1403648"/>
            <a:ext cx="936104" cy="5976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chemeClr val="tx1">
                    <a:tint val="75000"/>
                  </a:schemeClr>
                </a:solidFill>
              </a:rPr>
              <a:t>老王</a:t>
            </a:r>
            <a:endParaRPr lang="en-US" altLang="zh-CN" sz="28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chemeClr val="tx1">
                    <a:tint val="75000"/>
                  </a:schemeClr>
                </a:solidFill>
              </a:rPr>
              <a:t>老李</a:t>
            </a:r>
            <a:endParaRPr lang="en-US" altLang="zh-CN" sz="28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chemeClr val="tx1">
                    <a:tint val="75000"/>
                  </a:schemeClr>
                </a:solidFill>
              </a:rPr>
              <a:t>老张</a:t>
            </a:r>
            <a:endParaRPr lang="en-US" altLang="zh-CN" sz="28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chemeClr val="tx1">
                    <a:tint val="75000"/>
                  </a:schemeClr>
                </a:solidFill>
              </a:rPr>
              <a:t>老刘</a:t>
            </a:r>
            <a:endParaRPr lang="en-US" altLang="zh-CN" sz="28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0" algn="ctr">
              <a:spcBef>
                <a:spcPct val="20000"/>
              </a:spcBef>
              <a:defRPr/>
            </a:pPr>
            <a:endParaRPr lang="en-US" altLang="zh-CN" sz="3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99592"/>
            <a:ext cx="332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F</a:t>
            </a:r>
          </a:p>
          <a:p>
            <a:r>
              <a:rPr lang="en-US" altLang="zh-CN" dirty="0" smtClean="0"/>
              <a:t>G</a:t>
            </a:r>
          </a:p>
          <a:p>
            <a:r>
              <a:rPr lang="en-US" altLang="zh-CN" dirty="0" smtClean="0"/>
              <a:t>H</a:t>
            </a:r>
          </a:p>
          <a:p>
            <a:r>
              <a:rPr lang="en-US" altLang="zh-CN" dirty="0" smtClean="0"/>
              <a:t>J</a:t>
            </a:r>
          </a:p>
          <a:p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L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Z</a:t>
            </a:r>
          </a:p>
        </p:txBody>
      </p:sp>
      <p:sp>
        <p:nvSpPr>
          <p:cNvPr id="14" name="圆角矩形标注 13"/>
          <p:cNvSpPr/>
          <p:nvPr/>
        </p:nvSpPr>
        <p:spPr>
          <a:xfrm rot="5400000">
            <a:off x="2312876" y="2087724"/>
            <a:ext cx="2232248" cy="3744416"/>
          </a:xfrm>
          <a:prstGeom prst="wedgeRoundRectCallout">
            <a:avLst>
              <a:gd name="adj1" fmla="val -27678"/>
              <a:gd name="adj2" fmla="val 569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8840" y="3059832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工号：</a:t>
            </a:r>
            <a:r>
              <a:rPr lang="en-US" altLang="zh-CN" sz="2800" dirty="0" smtClean="0"/>
              <a:t>10001</a:t>
            </a:r>
          </a:p>
          <a:p>
            <a:r>
              <a:rPr lang="zh-CN" altLang="en-US" sz="2800" dirty="0" smtClean="0"/>
              <a:t>手机：</a:t>
            </a:r>
            <a:r>
              <a:rPr lang="en-US" altLang="zh-CN" sz="2800" dirty="0" smtClean="0"/>
              <a:t>13xxxx</a:t>
            </a:r>
          </a:p>
          <a:p>
            <a:r>
              <a:rPr lang="zh-CN" altLang="en-US" sz="2800" dirty="0" smtClean="0"/>
              <a:t>工种：     电工</a:t>
            </a:r>
            <a:endParaRPr lang="en-US" altLang="zh-CN" sz="2800" dirty="0" smtClean="0"/>
          </a:p>
          <a:p>
            <a:r>
              <a:rPr lang="zh-CN" altLang="en-US" sz="2800" dirty="0" smtClean="0"/>
              <a:t>备注：</a:t>
            </a:r>
            <a:r>
              <a:rPr lang="en-US" altLang="zh-CN" sz="2800" dirty="0" smtClean="0"/>
              <a:t>________</a:t>
            </a:r>
            <a:endParaRPr lang="zh-CN" altLang="en-US" sz="2800" dirty="0"/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1700808" y="5148064"/>
            <a:ext cx="432048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smtClean="0">
                <a:solidFill>
                  <a:schemeClr val="accent6"/>
                </a:solidFill>
              </a:rPr>
              <a:t>1</a:t>
            </a:r>
            <a:r>
              <a:rPr lang="zh-CN" altLang="en-US" sz="3200" dirty="0" smtClean="0">
                <a:solidFill>
                  <a:schemeClr val="accent6"/>
                </a:solidFill>
              </a:rPr>
              <a:t>电话和工种为必填</a:t>
            </a:r>
            <a:endParaRPr lang="en-US" altLang="zh-CN" sz="3200" dirty="0" smtClean="0">
              <a:solidFill>
                <a:schemeClr val="accent6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下三角号可下拉修改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smtClean="0">
                <a:solidFill>
                  <a:schemeClr val="accent6"/>
                </a:solidFill>
              </a:rPr>
              <a:t>3</a:t>
            </a:r>
            <a:r>
              <a:rPr lang="zh-CN" altLang="en-US" sz="3200" dirty="0" smtClean="0">
                <a:solidFill>
                  <a:schemeClr val="accent6"/>
                </a:solidFill>
              </a:rPr>
              <a:t>电话可直接拨打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332656" y="7740352"/>
            <a:ext cx="17281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通讯录可从电脑端导入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flipV="1">
            <a:off x="3212976" y="4067944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2656" y="899592"/>
            <a:ext cx="65253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3212976" y="7308304"/>
            <a:ext cx="38164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800" noProof="0" dirty="0" smtClean="0">
                <a:solidFill>
                  <a:schemeClr val="accent6"/>
                </a:solidFill>
              </a:rPr>
              <a:t>记录为有自己当天的未办理事件数量</a:t>
            </a:r>
            <a:endParaRPr lang="en-US" altLang="zh-CN" sz="2800" noProof="0" dirty="0" smtClean="0">
              <a:solidFill>
                <a:schemeClr val="accent6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800" noProof="0" dirty="0" smtClean="0">
                <a:solidFill>
                  <a:schemeClr val="accent6"/>
                </a:solidFill>
              </a:rPr>
              <a:t>通知为别人</a:t>
            </a:r>
            <a:r>
              <a:rPr lang="en-US" altLang="zh-CN" sz="2800" noProof="0" dirty="0" smtClean="0">
                <a:solidFill>
                  <a:schemeClr val="accent6"/>
                </a:solidFill>
              </a:rPr>
              <a:t>@</a:t>
            </a:r>
            <a:r>
              <a:rPr lang="zh-CN" altLang="en-US" sz="2800" noProof="0" dirty="0" smtClean="0">
                <a:solidFill>
                  <a:schemeClr val="accent6"/>
                </a:solidFill>
              </a:rPr>
              <a:t>机主时显示</a:t>
            </a:r>
            <a:endParaRPr lang="en-US" altLang="zh-CN" sz="2800" noProof="0" dirty="0" smtClean="0">
              <a:solidFill>
                <a:schemeClr val="accent6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17232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更多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49080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日历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0120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0" y="8423920"/>
            <a:ext cx="13407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通讯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0768" y="8423920"/>
            <a:ext cx="144016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项目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80928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我的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6104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32656" y="3419872"/>
            <a:ext cx="619268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2656" y="1835696"/>
            <a:ext cx="619268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80728" y="421196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80728" y="2627784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副标题 2"/>
          <p:cNvSpPr txBox="1">
            <a:spLocks/>
          </p:cNvSpPr>
          <p:nvPr/>
        </p:nvSpPr>
        <p:spPr>
          <a:xfrm>
            <a:off x="836712" y="2555776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/>
              <a:t>10:38     </a:t>
            </a:r>
            <a:r>
              <a:rPr lang="zh-CN" altLang="en-US" sz="2800" dirty="0" smtClean="0"/>
              <a:t>开会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副标题 2"/>
          <p:cNvSpPr txBox="1">
            <a:spLocks/>
          </p:cNvSpPr>
          <p:nvPr/>
        </p:nvSpPr>
        <p:spPr>
          <a:xfrm>
            <a:off x="476672" y="1835696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/>
              <a:t>2017/10/3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64704" y="50760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3" name="副标题 2"/>
          <p:cNvSpPr txBox="1">
            <a:spLocks/>
          </p:cNvSpPr>
          <p:nvPr/>
        </p:nvSpPr>
        <p:spPr>
          <a:xfrm>
            <a:off x="836712" y="4139952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/>
              <a:t>11:35     </a:t>
            </a:r>
            <a:r>
              <a:rPr lang="zh-CN" altLang="en-US" sz="2800" dirty="0" smtClean="0"/>
              <a:t>审图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476672" y="3419872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/>
              <a:t>2017/10/4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副标题 2"/>
          <p:cNvSpPr txBox="1">
            <a:spLocks/>
          </p:cNvSpPr>
          <p:nvPr/>
        </p:nvSpPr>
        <p:spPr>
          <a:xfrm>
            <a:off x="1268760" y="5004048"/>
            <a:ext cx="165618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solidFill>
                  <a:schemeClr val="tx2"/>
                </a:solidFill>
              </a:rPr>
              <a:t>新事件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17232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更多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49080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日历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30120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0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通讯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40768" y="842392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项目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80928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我的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86104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副标题 2"/>
          <p:cNvSpPr txBox="1">
            <a:spLocks/>
          </p:cNvSpPr>
          <p:nvPr/>
        </p:nvSpPr>
        <p:spPr>
          <a:xfrm>
            <a:off x="1412776" y="6372200"/>
            <a:ext cx="3672408" cy="131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这页就是所有项目汇总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1484784" y="251520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636912" y="6084168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0648" y="1115616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1" name="副标题 2"/>
          <p:cNvSpPr txBox="1">
            <a:spLocks/>
          </p:cNvSpPr>
          <p:nvPr/>
        </p:nvSpPr>
        <p:spPr>
          <a:xfrm>
            <a:off x="332656" y="1979712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添加附件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副标题 2"/>
          <p:cNvSpPr txBox="1">
            <a:spLocks/>
          </p:cNvSpPr>
          <p:nvPr/>
        </p:nvSpPr>
        <p:spPr>
          <a:xfrm>
            <a:off x="2132856" y="6084168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</a:t>
            </a:r>
            <a:r>
              <a:rPr lang="zh-CN" altLang="en-US" sz="2800" dirty="0" smtClean="0">
                <a:solidFill>
                  <a:schemeClr val="accent6"/>
                </a:solidFill>
              </a:rPr>
              <a:t>联系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副标题 2"/>
          <p:cNvSpPr txBox="1">
            <a:spLocks/>
          </p:cNvSpPr>
          <p:nvPr/>
        </p:nvSpPr>
        <p:spPr>
          <a:xfrm>
            <a:off x="548680" y="4788024"/>
            <a:ext cx="561662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描述：</a:t>
            </a: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________________</a:t>
            </a:r>
          </a:p>
          <a:p>
            <a:pPr lvl="0" algn="ctr">
              <a:spcBef>
                <a:spcPct val="2000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73216" y="1187624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348880" y="2699792"/>
            <a:ext cx="216024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17232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更多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49080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日历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30120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0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通讯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40768" y="842392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项目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80928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我的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86104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副标题 2"/>
          <p:cNvSpPr txBox="1">
            <a:spLocks/>
          </p:cNvSpPr>
          <p:nvPr/>
        </p:nvSpPr>
        <p:spPr>
          <a:xfrm>
            <a:off x="2060848" y="6876256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2800" dirty="0" smtClean="0">
                <a:solidFill>
                  <a:schemeClr val="accent6"/>
                </a:solidFill>
              </a:rPr>
              <a:t>联系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人就是第一个该是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@all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副标题 2"/>
          <p:cNvSpPr txBox="1">
            <a:spLocks/>
          </p:cNvSpPr>
          <p:nvPr/>
        </p:nvSpPr>
        <p:spPr>
          <a:xfrm>
            <a:off x="2132856" y="190770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需要可以添加图片，不知道是否可以添加其他文件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>
          <a:xfrm>
            <a:off x="1484784" y="251520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新事件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7232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更多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9080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日历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0120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通讯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0768" y="8423920"/>
            <a:ext cx="144016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项目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928" y="8423920"/>
            <a:ext cx="141277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我的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6104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0648" y="1115616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</a:t>
            </a:r>
            <a:r>
              <a:rPr lang="zh-CN" altLang="en-US" dirty="0" smtClean="0"/>
              <a:t>我的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04864" y="1115616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</a:t>
            </a:r>
            <a:r>
              <a:rPr lang="zh-CN" altLang="en-US" dirty="0" smtClean="0"/>
              <a:t>发起的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84784" y="251520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916832" y="2555776"/>
            <a:ext cx="432048" cy="4320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08720" y="2555776"/>
          <a:ext cx="4968550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680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17232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更多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9080" y="8423920"/>
            <a:ext cx="141277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日历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0120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通讯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0768" y="8423920"/>
            <a:ext cx="144016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项目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928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我的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6104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48880" y="1475656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2017</a:t>
            </a:r>
            <a:r>
              <a:rPr lang="en-US" altLang="zh-CN" dirty="0" smtClean="0"/>
              <a:t>/10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4664" y="4932040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2017</a:t>
            </a:r>
            <a:r>
              <a:rPr lang="en-US" altLang="zh-CN" dirty="0" smtClean="0"/>
              <a:t>/10/3</a:t>
            </a:r>
            <a:endParaRPr lang="zh-CN" altLang="en-US" dirty="0"/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692696" y="5796136"/>
            <a:ext cx="25202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sz="2800" dirty="0" smtClean="0"/>
              <a:t>10:38     </a:t>
            </a:r>
            <a:r>
              <a:rPr lang="zh-CN" altLang="en-US" sz="2800" dirty="0" smtClean="0"/>
              <a:t>开会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548680" y="6516216"/>
            <a:ext cx="482453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2800" noProof="0" dirty="0" smtClean="0">
                <a:solidFill>
                  <a:schemeClr val="accent6"/>
                </a:solidFill>
              </a:rPr>
              <a:t>可以列出这一天的项目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484784" y="251520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7232" y="8423920"/>
            <a:ext cx="13407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更多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9080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日历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0120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8423920"/>
            <a:ext cx="1340768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通讯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0768" y="8423920"/>
            <a:ext cx="144016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</a:rPr>
              <a:t>项目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928" y="8423920"/>
            <a:ext cx="14127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我的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61048" y="8388424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6712" y="3635896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切换团队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6712" y="4283968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退出登录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6712" y="2339752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6858000" cy="899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484784" y="251520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6712" y="298782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团队搜说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227</Words>
  <Application>Microsoft Office PowerPoint</Application>
  <PresentationFormat>全屏显示(4:3)</PresentationFormat>
  <Paragraphs>115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33</cp:revision>
  <dcterms:created xsi:type="dcterms:W3CDTF">2017-10-25T01:52:57Z</dcterms:created>
  <dcterms:modified xsi:type="dcterms:W3CDTF">2017-10-25T07:27:09Z</dcterms:modified>
</cp:coreProperties>
</file>