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3750"/>
  </p:normalViewPr>
  <p:slideViewPr>
    <p:cSldViewPr snapToGrid="0" snapToObjects="1">
      <p:cViewPr varScale="1">
        <p:scale>
          <a:sx n="80" d="100"/>
          <a:sy n="80" d="100"/>
        </p:scale>
        <p:origin x="-136" y="-74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Conditional Structures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2415</Words>
  <Application>Microsoft Macintosh PowerPoint</Application>
  <PresentationFormat>Custom</PresentationFormat>
  <Paragraphs>460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Sue Blumenberg</cp:lastModifiedBy>
  <cp:revision>79</cp:revision>
  <dcterms:modified xsi:type="dcterms:W3CDTF">2017-04-18T06:22:30Z</dcterms:modified>
</cp:coreProperties>
</file>