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/>
    <p:restoredTop sz="94485"/>
  </p:normalViewPr>
  <p:slideViewPr>
    <p:cSldViewPr snapToGrid="0" snapToObjects="1">
      <p:cViewPr varScale="1">
        <p:scale>
          <a:sx n="80" d="100"/>
          <a:sy n="80" d="100"/>
        </p:scale>
        <p:origin x="-96" y="-74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acknowledgement</a:t>
            </a:r>
            <a:r>
              <a:rPr lang="en-US" sz="1100" b="0" i="0" u="none" strike="noStrike" cap="none" baseline="0" dirty="0" smtClean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 smtClean="0">
                <a:solidFill>
                  <a:schemeClr val="dk2"/>
                </a:solidFill>
              </a:rPr>
              <a:t>page(s) at the end.</a:t>
            </a:r>
            <a:endParaRPr lang="en-US" sz="1100" b="0" i="0" u="none" strike="noStrike" cap="none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4" Type="http://schemas.openxmlformats.org/officeDocument/2006/relationships/hyperlink" Target="www.pythonlearn.co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</a:t>
            </a:r>
            <a:r>
              <a:rPr lang="en-US" sz="3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dirty="0" smtClean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</a:t>
            </a:r>
            <a:r>
              <a:rPr lang="en-US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endParaRPr lang="en-US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(22, 'c'), (1, 'b')]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dirty="0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 err="1" smtClean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</a:t>
            </a:r>
            <a:r>
              <a:rPr lang="en-US" sz="3200" i="0" u="none" strike="noStrike" cap="none" dirty="0" smtClean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i="0" u="none" strike="noStrike" cap="none" dirty="0" smtClean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1571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Sue Blumenberg</cp:lastModifiedBy>
  <cp:revision>40</cp:revision>
  <dcterms:modified xsi:type="dcterms:W3CDTF">2017-04-18T06:37:25Z</dcterms:modified>
</cp:coreProperties>
</file>