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1"/>
    <p:restoredTop sz="94485"/>
  </p:normalViewPr>
  <p:slideViewPr>
    <p:cSldViewPr snapToGrid="0" snapToObjects="1">
      <p:cViewPr varScale="1">
        <p:scale>
          <a:sx n="68" d="100"/>
          <a:sy n="68" d="100"/>
        </p:scale>
        <p:origin x="-104" y="-12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Regular_express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Regular_expressi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xkcd.com/208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912898" y="814388"/>
            <a:ext cx="14621325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line.startswith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877019" y="54089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-DSPAM-Confidence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-Content-Type-Message-Body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flipH="1" flipV="1">
            <a:off x="11277600" y="5601534"/>
            <a:ext cx="962561" cy="86368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08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0627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two weeks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728389" y="4999353"/>
            <a:ext cx="3619021" cy="1287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5463296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X-Plane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2" y="4941550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79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0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832707" y="794703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9400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returns a True/False depending on whether the string matches  the regular expression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5" y="5382026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699125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003300" y="7286625"/>
            <a:ext cx="41544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0" y="66294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37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When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20200" y="4378428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[AEIOU]+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60839" y="2603500"/>
            <a:ext cx="13932000" cy="15652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repeat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characters (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push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outward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0516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57590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Why not 'From:' 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899574" y="2581469"/>
            <a:ext cx="11160599" cy="15269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If you add a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^F.+?: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.+?</a:t>
            </a:r>
            <a:r>
              <a:rPr lang="en-US" sz="6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1802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429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separately determine which portion of the match is to be extracted by using parenthes</a:t>
            </a:r>
            <a:r>
              <a:rPr lang="en-US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59775" y="3924386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670718" y="5141017"/>
            <a:ext cx="11107074" cy="1945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’]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194594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930067" y="6640506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73334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11750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</a:t>
            </a:r>
            <a:r>
              <a:rPr lang="en-US" sz="36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are not part of the match - but they tell where to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48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-US" sz="48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48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4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48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931237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86416" y="5120500"/>
            <a:ext cx="910020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(\S+@\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S+)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that can be int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Parsing Examples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7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1"/>
            <a:ext cx="15182700" cy="4783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</a:t>
            </a:r>
            <a:r>
              <a:rPr lang="en-US" sz="36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5950931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236681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0902069" y="4779647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770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6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1590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words = 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pieces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email.split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600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pieces[1]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6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301045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uct.ac.za'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48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707596" y="3527296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9" name="Shape 425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747105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2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[^ ]*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3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Starting at the beginning of the line,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052292" y="6656988"/>
            <a:ext cx="1206588" cy="106261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.*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7" y="7662862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Skip a bunch of characters,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4174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15719" cy="1322386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6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.*@(</a:t>
            </a:r>
            <a:r>
              <a:rPr lang="en-US" sz="57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</a:t>
            </a:r>
            <a:r>
              <a:rPr lang="en-US" sz="57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57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57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  <a:endParaRPr lang="en-US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3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</a:t>
            </a:r>
            <a:r>
              <a:rPr lang="en-US" sz="5700" i="0" u="none" strike="noStrike" cap="none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]+</a:t>
            </a:r>
            <a:r>
              <a:rPr lang="en-US" sz="5700" i="0" u="none" strike="noStrike" cap="none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-US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577835" y="520319"/>
            <a:ext cx="10850933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6281" y="2245831"/>
            <a:ext cx="14587107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^X-DSPAM-Confidence: 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[0-9.]+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float(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[0]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numlist.append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print('Maximum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:', max(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  <a:endParaRPr lang="en-US" sz="300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11000028" y="6449888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</a:t>
            </a:r>
            <a:r>
              <a:rPr lang="en-US" sz="3900" u="none" strike="noStrike" cap="none" dirty="0" err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ds.py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49" y="7449711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155700" y="646308"/>
            <a:ext cx="13932000" cy="152005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0152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want a special regular expression character to just behave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normally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(most of the time) you prefix it with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5335" y="4285139"/>
            <a:ext cx="10826100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'We just received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\$[0-9.]+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</a:t>
            </a:r>
            <a:r>
              <a:rPr lang="en-US" sz="49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[0-9.]</a:t>
            </a:r>
            <a:r>
              <a:rPr lang="en-US" sz="49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69655" y="4276588"/>
            <a:ext cx="283875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35205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 idx="4294967295"/>
          </p:nvPr>
        </p:nvSpPr>
        <p:spPr>
          <a:xfrm>
            <a:off x="1462700" y="1009927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206100" y="2150353"/>
            <a:ext cx="6797699" cy="5350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3277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1477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2280828"/>
            <a:ext cx="6797699" cy="5219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164" y="914475"/>
            <a:ext cx="9148570" cy="637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76454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smart </a:t>
            </a:r>
            <a:r>
              <a:rPr lang="en-US" sz="3800" u="none" strike="noStrike" cap="none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“Find” </a:t>
            </a: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or </a:t>
            </a:r>
            <a:r>
              <a:rPr lang="en-US" sz="3800" u="none" strike="noStrike" cap="none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“Search”</a:t>
            </a:r>
            <a:endParaRPr lang="en-US" sz="3800" u="none" strike="noStrike" cap="none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29" name="Shape 229"/>
          <p:cNvSpPr/>
          <p:nvPr/>
        </p:nvSpPr>
        <p:spPr>
          <a:xfrm flipH="1">
            <a:off x="12636449" y="1343100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them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language unto themselves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- programming with characters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language - compact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5925" y="829037"/>
            <a:ext cx="7343776" cy="7343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427225" y="6931025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sng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</a:t>
            </a:r>
            <a:r>
              <a:rPr lang="en-US" sz="3800" u="sng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xkcd.com/208/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65400" y="2539900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Matches the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beginning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$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Matches the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Matches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any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Matches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Matches any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non-whitespace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*? 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+?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aeiou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Matches a single character in the listed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[^XYZ]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Matches a single character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not 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the listed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[a-z0-9]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The set of characters can include a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Indicates where string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extraction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Indicates where string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extraction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is to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4500" y="8407400"/>
            <a:ext cx="937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https://www.py4e.com/lectures3/Pythonlearn-11-Regex-Handout.txt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endParaRPr lang="en-US" sz="3600" u="none" strike="noStrike" cap="none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see if a string matches a regular expression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similar to using the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to extract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portions of a string that match your regular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expression,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similar to a combination of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slicing: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('From:',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line.find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2695</Words>
  <Application>Microsoft Macintosh PowerPoint</Application>
  <PresentationFormat>Custom</PresentationFormat>
  <Paragraphs>298</Paragraphs>
  <Slides>34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Title &amp; Subtitle</vt:lpstr>
      <vt:lpstr>Regular Expressions</vt:lpstr>
      <vt:lpstr>Regular Expressions</vt:lpstr>
      <vt:lpstr>Regular Expressions</vt:lpstr>
      <vt:lpstr>PowerPoint Presentation</vt:lpstr>
      <vt:lpstr>Understanding Regular Expressions</vt:lpstr>
      <vt:lpstr>PowerPoint Presentation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String Parsing Examples…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Escape Character</vt:lpstr>
      <vt:lpstr>Summary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Sue Blumenberg</cp:lastModifiedBy>
  <cp:revision>49</cp:revision>
  <dcterms:modified xsi:type="dcterms:W3CDTF">2017-04-14T01:21:40Z</dcterms:modified>
</cp:coreProperties>
</file>