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306" r:id="rId38"/>
    <p:sldId id="307" r:id="rId39"/>
    <p:sldId id="299" r:id="rId40"/>
    <p:sldId id="300" r:id="rId41"/>
    <p:sldId id="301" r:id="rId42"/>
    <p:sldId id="304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3854"/>
  </p:normalViewPr>
  <p:slideViewPr>
    <p:cSldViewPr snapToGrid="0" snapToObjects="1">
      <p:cViewPr varScale="1">
        <p:scale>
          <a:sx n="121" d="100"/>
          <a:sy n="121" d="100"/>
        </p:scale>
        <p:origin x="-104" y="-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%23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Severance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Field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class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Some Python Objects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run the party()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 smtClean="0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 smtClean="0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type(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(x)</a:t>
            </a: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far",</a:t>
            </a:r>
            <a:r>
              <a:rPr lang="en" sz="18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", type(an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 smtClean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</a:t>
            </a:r>
            <a:r>
              <a:rPr lang="en-US" sz="16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-US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  <a:endParaRPr lang="en" sz="16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sz="16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sz="16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 smtClean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 smtClean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a class to make a new class.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</a:t>
            </a:r>
            <a:r>
              <a:rPr lang="en" sz="1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2670</Words>
  <Application>Microsoft Macintosh PowerPoint</Application>
  <PresentationFormat>On-screen Show (16:9)</PresentationFormat>
  <Paragraphs>362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Sue Blumenberg</cp:lastModifiedBy>
  <cp:revision>53</cp:revision>
  <dcterms:modified xsi:type="dcterms:W3CDTF">2017-04-16T03:56:08Z</dcterms:modified>
</cp:coreProperties>
</file>