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3234-3019-D3D7-7FDA-0362BAF5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249AB-A826-610C-2F81-9991435F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23F8E-ECDE-57EA-F725-DFFA34F0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6B980-87C3-AEE7-4916-778D9BA5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DF71D-D5F1-283C-0303-489A711A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4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83659-4AEA-E38E-0517-7D09BB1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3A2DD-D611-B83B-3BE7-49C42F66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5E1AB-AEA5-26A8-5EDC-7E55FA1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DCC9C-BEA3-7CA4-0832-68950B60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45B63-8303-D4EC-E50A-83EA6EFB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2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FE2EC-6396-7529-62FE-998B132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13560-191B-EC77-CC9B-811215B1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B158A-E3B2-1311-0865-261C9CC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2BA09-B941-325E-ED18-DFC9C05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B02F1-8520-A206-AD4D-E70F225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87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OC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7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CCC7-F691-C055-7004-30580AC3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9A532-2735-7164-E3AD-560E4412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933A7-AF0E-64DE-66C6-EABF3248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717F-AE3C-ED6E-0829-D25FC286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D0264-1EBB-74B1-7D90-1134A88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D8ED-AD33-416F-DA39-9A37582D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66FF4-E9F1-CF83-3572-78FFEB91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3B947-BEB9-D382-59C9-69174B5D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A4700-5E9C-37C2-52E3-A35BF07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FE86-196A-795A-8D13-2C02CFE4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196E-CCEA-72A2-7B13-AE8BEACC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43134-AF9A-3D57-F543-BBFF655EE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EE68F-A94E-B1EE-9629-D3BCD66F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F107C-F78A-564C-A243-408BAE8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1D7E6-F4D6-72F3-3811-CDF73B6F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00EBE-0BDB-2F24-E634-591D0BE5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9F67-D8EB-8C65-BBA1-46B233A4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9C79E-6B20-0C97-3C47-610ECD5D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AFDE-C5A6-6497-174F-D0B64C2A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7543D-0403-647B-56BA-F6D052703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D759B-2B41-DB3C-FE83-66E67EE44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E9165-53F3-4BF1-2553-7BCC6BFF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BFD69-8CD0-0D69-2610-36529F85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CBD393-34C3-45F3-C686-56FA2DBC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B5D84-E30E-1A95-1733-8CB91974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15B22-A3E4-396D-128D-682D315C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274E7-646E-5175-7AD8-D3F6DB9F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41F6F-6B9D-9E5B-66CE-386C0E4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4105A-F0A1-1076-0B1E-CE64F083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76408-81C0-73E8-50BE-1B32BE27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7C414-B75A-B36A-601A-74FE9D05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FC979-21E5-B9EE-F86B-E8E9C1B8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F980-A702-3CE0-EB0F-16ADDF4C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CC66E-EBE1-FC0C-B491-87A81FA9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4EBF0-F9D5-169F-1CCB-C22295F5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B4F61-E504-606F-6641-96EF78F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CB439-15E8-CCFC-26E7-928A4AF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5373-286B-488D-485A-E1039E8C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62766-24B4-ED37-9237-0E600865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08D2B-58EF-B946-352E-7828E9FA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F5F61-296D-45BD-2909-CD652AA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4C8FA-2D0D-80E0-C22F-B5BA564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28AA0-1160-47F8-99B2-00A62BFE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C68E9-F5C7-CEB5-C442-F695186B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9C367-84AC-E062-87E8-80CBF28F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FD1E5-AE70-44C1-5428-A6620400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947C-6E6E-4837-9809-BAA45831CD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27B5-D59D-DD1A-BB12-5D2DE4475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21350-34A4-BA9F-1A76-60952BE5D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A382-4F72-404A-B7F1-BD2724808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6814" y="184196"/>
            <a:ext cx="4470661" cy="4335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defRPr/>
            </a:pPr>
            <a:r>
              <a:rPr kumimoji="1" lang="zh-CN" altLang="en-US" sz="2151" b="1" kern="0" dirty="0">
                <a:solidFill>
                  <a:srgbClr val="0051A2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  <a:sym typeface="+mn-ea"/>
              </a:rPr>
              <a:t>五、供应商典型案例</a:t>
            </a:r>
            <a:r>
              <a:rPr kumimoji="1" lang="en-US" altLang="zh-CN" sz="2151" b="1" kern="0" dirty="0">
                <a:solidFill>
                  <a:srgbClr val="0051A2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  <a:sym typeface="+mn-ea"/>
              </a:rPr>
              <a:t>——</a:t>
            </a:r>
            <a:r>
              <a:rPr kumimoji="1" lang="zh-CN" altLang="en-US" sz="2151" b="1" kern="0" dirty="0">
                <a:solidFill>
                  <a:srgbClr val="0051A2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  <a:sym typeface="+mn-ea"/>
              </a:rPr>
              <a:t>天下信安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A95924-B864-0772-587F-8E46003F9E1A}"/>
              </a:ext>
            </a:extLst>
          </p:cNvPr>
          <p:cNvGraphicFramePr>
            <a:graphicFrameLocks noGrp="1"/>
          </p:cNvGraphicFramePr>
          <p:nvPr/>
        </p:nvGraphicFramePr>
        <p:xfrm>
          <a:off x="126814" y="1400985"/>
          <a:ext cx="3388076" cy="43477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94038">
                  <a:extLst>
                    <a:ext uri="{9D8B030D-6E8A-4147-A177-3AD203B41FA5}">
                      <a16:colId xmlns:a16="http://schemas.microsoft.com/office/drawing/2014/main" val="2101605351"/>
                    </a:ext>
                  </a:extLst>
                </a:gridCol>
                <a:gridCol w="1694038">
                  <a:extLst>
                    <a:ext uri="{9D8B030D-6E8A-4147-A177-3AD203B41FA5}">
                      <a16:colId xmlns:a16="http://schemas.microsoft.com/office/drawing/2014/main" val="197230602"/>
                    </a:ext>
                  </a:extLst>
                </a:gridCol>
              </a:tblGrid>
              <a:tr h="56177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案例名称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4177267551"/>
                  </a:ext>
                </a:extLst>
              </a:tr>
              <a:tr h="56177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供应商</a:t>
                      </a:r>
                      <a:endParaRPr lang="en-US" altLang="zh-CN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3276571764"/>
                  </a:ext>
                </a:extLst>
              </a:tr>
              <a:tr h="144513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思源黑体 CN"/>
                        <a:ea typeface="+mn-ea"/>
                        <a:cs typeface="+mn-cs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784279790"/>
                  </a:ext>
                </a:extLst>
              </a:tr>
              <a:tr h="65552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范围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个重点系统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个部门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116625303"/>
                  </a:ext>
                </a:extLst>
              </a:tr>
              <a:tr h="56177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周期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个月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79502898"/>
                  </a:ext>
                </a:extLst>
              </a:tr>
              <a:tr h="56177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价格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1348114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C4E8786-2DCF-80DB-F68C-B61AFA3B400F}"/>
              </a:ext>
            </a:extLst>
          </p:cNvPr>
          <p:cNvGraphicFramePr>
            <a:graphicFrameLocks noGrp="1"/>
          </p:cNvGraphicFramePr>
          <p:nvPr/>
        </p:nvGraphicFramePr>
        <p:xfrm>
          <a:off x="3773000" y="1400984"/>
          <a:ext cx="3466064" cy="4240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3032">
                  <a:extLst>
                    <a:ext uri="{9D8B030D-6E8A-4147-A177-3AD203B41FA5}">
                      <a16:colId xmlns:a16="http://schemas.microsoft.com/office/drawing/2014/main" val="2101605351"/>
                    </a:ext>
                  </a:extLst>
                </a:gridCol>
                <a:gridCol w="1733032">
                  <a:extLst>
                    <a:ext uri="{9D8B030D-6E8A-4147-A177-3AD203B41FA5}">
                      <a16:colId xmlns:a16="http://schemas.microsoft.com/office/drawing/2014/main" val="197230602"/>
                    </a:ext>
                  </a:extLst>
                </a:gridCol>
              </a:tblGrid>
              <a:tr h="54144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案例名称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4177267551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供应商</a:t>
                      </a:r>
                      <a:endParaRPr lang="en-US" altLang="zh-CN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3276571764"/>
                  </a:ext>
                </a:extLst>
              </a:tr>
              <a:tr h="14531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思源黑体 CN"/>
                        <a:ea typeface="+mn-ea"/>
                        <a:cs typeface="+mn-cs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784279790"/>
                  </a:ext>
                </a:extLst>
              </a:tr>
              <a:tr h="55118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范围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116625303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周期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79502898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价格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1348114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008C84-BAAA-DF84-4246-C1B39BDDDB51}"/>
              </a:ext>
            </a:extLst>
          </p:cNvPr>
          <p:cNvGraphicFramePr>
            <a:graphicFrameLocks noGrp="1"/>
          </p:cNvGraphicFramePr>
          <p:nvPr/>
        </p:nvGraphicFramePr>
        <p:xfrm>
          <a:off x="7497175" y="1400984"/>
          <a:ext cx="3466064" cy="4240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3032">
                  <a:extLst>
                    <a:ext uri="{9D8B030D-6E8A-4147-A177-3AD203B41FA5}">
                      <a16:colId xmlns:a16="http://schemas.microsoft.com/office/drawing/2014/main" val="2101605351"/>
                    </a:ext>
                  </a:extLst>
                </a:gridCol>
                <a:gridCol w="1733032">
                  <a:extLst>
                    <a:ext uri="{9D8B030D-6E8A-4147-A177-3AD203B41FA5}">
                      <a16:colId xmlns:a16="http://schemas.microsoft.com/office/drawing/2014/main" val="197230602"/>
                    </a:ext>
                  </a:extLst>
                </a:gridCol>
              </a:tblGrid>
              <a:tr h="54144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案例名称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4177267551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供应商</a:t>
                      </a:r>
                      <a:endParaRPr lang="en-US" altLang="zh-CN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3276571764"/>
                  </a:ext>
                </a:extLst>
              </a:tr>
              <a:tr h="14531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思源黑体 CN"/>
                        <a:ea typeface="+mn-ea"/>
                        <a:cs typeface="+mn-cs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784279790"/>
                  </a:ext>
                </a:extLst>
              </a:tr>
              <a:tr h="55118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范围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116625303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周期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79502898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价格</a:t>
                      </a:r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"/>
                      </a:endParaRPr>
                    </a:p>
                  </a:txBody>
                  <a:tcPr marL="93647" marR="93647" marT="46824" marB="46824"/>
                </a:tc>
                <a:extLst>
                  <a:ext uri="{0D108BD9-81ED-4DB2-BD59-A6C34878D82A}">
                    <a16:rowId xmlns:a16="http://schemas.microsoft.com/office/drawing/2014/main" val="281348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7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CN</vt:lpstr>
      <vt:lpstr>思源黑体 CN Heavy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琪 甄</dc:creator>
  <cp:lastModifiedBy>琪 甄</cp:lastModifiedBy>
  <cp:revision>1</cp:revision>
  <dcterms:created xsi:type="dcterms:W3CDTF">2023-12-01T02:29:26Z</dcterms:created>
  <dcterms:modified xsi:type="dcterms:W3CDTF">2023-12-01T02:32:54Z</dcterms:modified>
</cp:coreProperties>
</file>